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2.xml" ContentType="application/vnd.openxmlformats-officedocument.themeOverrid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2.xml" ContentType="application/vnd.openxmlformats-officedocument.drawingml.chartshapes+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3.xml" ContentType="application/vnd.openxmlformats-officedocument.themeOverrid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4.xml" ContentType="application/vnd.openxmlformats-officedocument.themeOverride+xml"/>
  <Override PartName="/ppt/drawings/drawing3.xml" ContentType="application/vnd.openxmlformats-officedocument.drawingml.chartshapes+xml"/>
  <Override PartName="/ppt/notesSlides/notesSlide33.xml" ContentType="application/vnd.openxmlformats-officedocument.presentationml.notesSlid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34.xml" ContentType="application/vnd.openxmlformats-officedocument.presentationml.notesSlide+xml"/>
  <Override PartName="/ppt/charts/chart18.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9.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0.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1.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2.xml" ContentType="application/vnd.openxmlformats-officedocument.drawingml.chart+xml"/>
  <Override PartName="/ppt/charts/style21.xml" ContentType="application/vnd.ms-office.chartstyle+xml"/>
  <Override PartName="/ppt/charts/colors21.xml" ContentType="application/vnd.ms-office.chartcolorstyl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5.xml" ContentType="application/vnd.openxmlformats-officedocument.presentationml.notesSlide+xml"/>
  <Override PartName="/ppt/charts/chart23.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4.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5.xml" ContentType="application/vnd.openxmlformats-officedocument.themeOverride+xml"/>
  <Override PartName="/ppt/charts/chart25.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34" r:id="rId4"/>
    <p:sldMasterId id="2147484943" r:id="rId5"/>
  </p:sldMasterIdLst>
  <p:notesMasterIdLst>
    <p:notesMasterId r:id="rId105"/>
  </p:notesMasterIdLst>
  <p:handoutMasterIdLst>
    <p:handoutMasterId r:id="rId106"/>
  </p:handoutMasterIdLst>
  <p:sldIdLst>
    <p:sldId id="302" r:id="rId6"/>
    <p:sldId id="360" r:id="rId7"/>
    <p:sldId id="2147472835" r:id="rId8"/>
    <p:sldId id="2147472905" r:id="rId9"/>
    <p:sldId id="2147472906" r:id="rId10"/>
    <p:sldId id="2147472836" r:id="rId11"/>
    <p:sldId id="2147472907" r:id="rId12"/>
    <p:sldId id="2147472908" r:id="rId13"/>
    <p:sldId id="2147472837" r:id="rId14"/>
    <p:sldId id="2147472909" r:id="rId15"/>
    <p:sldId id="2147472910" r:id="rId16"/>
    <p:sldId id="2147472838" r:id="rId17"/>
    <p:sldId id="2147472911" r:id="rId18"/>
    <p:sldId id="2147472912" r:id="rId19"/>
    <p:sldId id="2147472839" r:id="rId20"/>
    <p:sldId id="2147472913" r:id="rId21"/>
    <p:sldId id="2147472914" r:id="rId22"/>
    <p:sldId id="2147472840" r:id="rId23"/>
    <p:sldId id="2147472915" r:id="rId24"/>
    <p:sldId id="2147472916" r:id="rId25"/>
    <p:sldId id="2147472841" r:id="rId26"/>
    <p:sldId id="2147472917" r:id="rId27"/>
    <p:sldId id="2147472918" r:id="rId28"/>
    <p:sldId id="2147472842" r:id="rId29"/>
    <p:sldId id="2147472919" r:id="rId30"/>
    <p:sldId id="2147472920" r:id="rId31"/>
    <p:sldId id="2147472843" r:id="rId32"/>
    <p:sldId id="2147472921" r:id="rId33"/>
    <p:sldId id="2147472922" r:id="rId34"/>
    <p:sldId id="2147472752" r:id="rId35"/>
    <p:sldId id="2147472826" r:id="rId36"/>
    <p:sldId id="2147472903" r:id="rId37"/>
    <p:sldId id="2147472904" r:id="rId38"/>
    <p:sldId id="2147472872" r:id="rId39"/>
    <p:sldId id="2147472873" r:id="rId40"/>
    <p:sldId id="2147472887" r:id="rId41"/>
    <p:sldId id="2147472762" r:id="rId42"/>
    <p:sldId id="2147472888" r:id="rId43"/>
    <p:sldId id="2147472804" r:id="rId44"/>
    <p:sldId id="2147472902" r:id="rId45"/>
    <p:sldId id="2147472757" r:id="rId46"/>
    <p:sldId id="372" r:id="rId47"/>
    <p:sldId id="2147472729" r:id="rId48"/>
    <p:sldId id="2147374383" r:id="rId49"/>
    <p:sldId id="2147472896" r:id="rId50"/>
    <p:sldId id="2147472820" r:id="rId51"/>
    <p:sldId id="2147472881" r:id="rId52"/>
    <p:sldId id="2147472751" r:id="rId53"/>
    <p:sldId id="303" r:id="rId54"/>
    <p:sldId id="2147377436" r:id="rId55"/>
    <p:sldId id="309" r:id="rId56"/>
    <p:sldId id="1213" r:id="rId57"/>
    <p:sldId id="1215" r:id="rId58"/>
    <p:sldId id="2147472773" r:id="rId59"/>
    <p:sldId id="2147472774" r:id="rId60"/>
    <p:sldId id="2147374254" r:id="rId61"/>
    <p:sldId id="2147472865" r:id="rId62"/>
    <p:sldId id="2147374413" r:id="rId63"/>
    <p:sldId id="2147472885" r:id="rId64"/>
    <p:sldId id="2147377442" r:id="rId65"/>
    <p:sldId id="481" r:id="rId66"/>
    <p:sldId id="2147472897" r:id="rId67"/>
    <p:sldId id="2147472889" r:id="rId68"/>
    <p:sldId id="2147472753" r:id="rId69"/>
    <p:sldId id="2147472745" r:id="rId70"/>
    <p:sldId id="2147472898" r:id="rId71"/>
    <p:sldId id="2147472895" r:id="rId72"/>
    <p:sldId id="2147472848" r:id="rId73"/>
    <p:sldId id="2147472882" r:id="rId74"/>
    <p:sldId id="2147472789" r:id="rId75"/>
    <p:sldId id="2147472748" r:id="rId76"/>
    <p:sldId id="2147472754" r:id="rId77"/>
    <p:sldId id="2147472747" r:id="rId78"/>
    <p:sldId id="2147472900" r:id="rId79"/>
    <p:sldId id="341" r:id="rId80"/>
    <p:sldId id="4401" r:id="rId81"/>
    <p:sldId id="4379" r:id="rId82"/>
    <p:sldId id="258" r:id="rId83"/>
    <p:sldId id="257" r:id="rId84"/>
    <p:sldId id="4381" r:id="rId85"/>
    <p:sldId id="326" r:id="rId86"/>
    <p:sldId id="328" r:id="rId87"/>
    <p:sldId id="330" r:id="rId88"/>
    <p:sldId id="327" r:id="rId89"/>
    <p:sldId id="4383" r:id="rId90"/>
    <p:sldId id="362" r:id="rId91"/>
    <p:sldId id="4377" r:id="rId92"/>
    <p:sldId id="337" r:id="rId93"/>
    <p:sldId id="4400" r:id="rId94"/>
    <p:sldId id="2147473292" r:id="rId95"/>
    <p:sldId id="2147473294" r:id="rId96"/>
    <p:sldId id="4395" r:id="rId97"/>
    <p:sldId id="2147473296" r:id="rId98"/>
    <p:sldId id="322" r:id="rId99"/>
    <p:sldId id="2147472998" r:id="rId100"/>
    <p:sldId id="2147472999" r:id="rId101"/>
    <p:sldId id="2147473293" r:id="rId102"/>
    <p:sldId id="4384" r:id="rId103"/>
    <p:sldId id="1600" r:id="rId10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8D93533-FA8F-4E65-BC49-8ADD222CB3F4}">
          <p14:sldIdLst>
            <p14:sldId id="302"/>
            <p14:sldId id="360"/>
            <p14:sldId id="2147472835"/>
            <p14:sldId id="2147472905"/>
            <p14:sldId id="2147472906"/>
            <p14:sldId id="2147472836"/>
            <p14:sldId id="2147472907"/>
            <p14:sldId id="2147472908"/>
            <p14:sldId id="2147472837"/>
            <p14:sldId id="2147472909"/>
            <p14:sldId id="2147472910"/>
            <p14:sldId id="2147472838"/>
            <p14:sldId id="2147472911"/>
            <p14:sldId id="2147472912"/>
            <p14:sldId id="2147472839"/>
            <p14:sldId id="2147472913"/>
            <p14:sldId id="2147472914"/>
            <p14:sldId id="2147472840"/>
            <p14:sldId id="2147472915"/>
            <p14:sldId id="2147472916"/>
            <p14:sldId id="2147472841"/>
            <p14:sldId id="2147472917"/>
            <p14:sldId id="2147472918"/>
            <p14:sldId id="2147472842"/>
            <p14:sldId id="2147472919"/>
            <p14:sldId id="2147472920"/>
            <p14:sldId id="2147472843"/>
            <p14:sldId id="2147472921"/>
            <p14:sldId id="2147472922"/>
          </p14:sldIdLst>
        </p14:section>
        <p14:section name="Appendix" id="{326004CC-E6BF-40E5-825A-32779BCB0A71}">
          <p14:sldIdLst>
            <p14:sldId id="2147472752"/>
            <p14:sldId id="2147472826"/>
            <p14:sldId id="2147472903"/>
            <p14:sldId id="2147472904"/>
            <p14:sldId id="2147472872"/>
            <p14:sldId id="2147472873"/>
            <p14:sldId id="2147472887"/>
            <p14:sldId id="2147472762"/>
            <p14:sldId id="2147472888"/>
            <p14:sldId id="2147472804"/>
            <p14:sldId id="2147472902"/>
            <p14:sldId id="2147472757"/>
            <p14:sldId id="372"/>
            <p14:sldId id="2147472729"/>
            <p14:sldId id="2147374383"/>
            <p14:sldId id="2147472896"/>
            <p14:sldId id="2147472820"/>
            <p14:sldId id="2147472881"/>
            <p14:sldId id="2147472751"/>
            <p14:sldId id="303"/>
            <p14:sldId id="2147377436"/>
            <p14:sldId id="309"/>
            <p14:sldId id="1213"/>
            <p14:sldId id="1215"/>
            <p14:sldId id="2147472773"/>
            <p14:sldId id="2147472774"/>
            <p14:sldId id="2147374254"/>
            <p14:sldId id="2147472865"/>
            <p14:sldId id="2147374413"/>
            <p14:sldId id="2147472885"/>
            <p14:sldId id="2147377442"/>
            <p14:sldId id="481"/>
            <p14:sldId id="2147472897"/>
            <p14:sldId id="2147472889"/>
            <p14:sldId id="2147472753"/>
            <p14:sldId id="2147472745"/>
            <p14:sldId id="2147472898"/>
            <p14:sldId id="2147472895"/>
            <p14:sldId id="2147472848"/>
            <p14:sldId id="2147472882"/>
            <p14:sldId id="2147472789"/>
            <p14:sldId id="2147472748"/>
            <p14:sldId id="2147472754"/>
            <p14:sldId id="2147472747"/>
            <p14:sldId id="2147472900"/>
          </p14:sldIdLst>
        </p14:section>
        <p14:section name="Appendix 2 - Previous Meet" id="{85F212FF-6B75-4DB4-9C04-AED48CEC5276}">
          <p14:sldIdLst>
            <p14:sldId id="341"/>
            <p14:sldId id="4401"/>
            <p14:sldId id="4379"/>
            <p14:sldId id="258"/>
            <p14:sldId id="257"/>
            <p14:sldId id="4381"/>
            <p14:sldId id="326"/>
            <p14:sldId id="328"/>
            <p14:sldId id="330"/>
            <p14:sldId id="327"/>
            <p14:sldId id="4383"/>
            <p14:sldId id="362"/>
            <p14:sldId id="4377"/>
            <p14:sldId id="337"/>
            <p14:sldId id="4400"/>
            <p14:sldId id="2147473292"/>
            <p14:sldId id="2147473294"/>
            <p14:sldId id="4395"/>
            <p14:sldId id="2147473296"/>
            <p14:sldId id="322"/>
            <p14:sldId id="2147472998"/>
            <p14:sldId id="2147472999"/>
            <p14:sldId id="2147473293"/>
            <p14:sldId id="4384"/>
            <p14:sldId id="160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8840D68-0032-84F9-743F-2A5E1C014865}" name="Sonal Suryavanshi" initials="SS" userId="S::sonal.s@prodapt.com::c715d738-8c84-4ac2-b70d-1421ee731b7f" providerId="AD"/>
  <p188:author id="{F6F6D6F9-4DA3-A8B8-53D6-F9B9F46BC92F}" name="Parthasarathy N" initials="PN" userId="S::parthasarathy.n@prodapt.com::044dd020-db12-4a0a-94d6-829bfa4ab62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A3A3"/>
    <a:srgbClr val="00EBE6"/>
    <a:srgbClr val="01FFFF"/>
    <a:srgbClr val="009999"/>
    <a:srgbClr val="CCFFFF"/>
    <a:srgbClr val="CCCCFF"/>
    <a:srgbClr val="FF99FF"/>
    <a:srgbClr val="99CCFF"/>
    <a:srgbClr val="B2B2B2"/>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55E799-5095-B973-0E7A-9BA604F73DDB}" v="3" dt="2023-08-14T21:57:48.272"/>
    <p1510:client id="{4996C85F-191A-41C4-9EFF-1A0C9C6F6863}" v="125" dt="2023-03-21T08:36:01.178"/>
    <p1510:client id="{650D102D-C8D9-4000-8E06-7A23D3E3E594}" v="1306" dt="2023-03-21T09:15:18.869"/>
    <p1510:client id="{67D0D1D9-DA47-4C84-9B24-D44CD860B7C4}" v="2051" vWet="2053" dt="2023-03-20T15:32:58.034"/>
    <p1510:client id="{76AADA4E-97B7-4BE9-9309-CFF7EBEE5609}" v="2045" dt="2023-03-20T16:02:16.271"/>
    <p1510:client id="{83259E3E-B24D-854F-B2C1-4787C7F429F5}" v="91" dt="2023-03-20T18:02:39.663"/>
    <p1510:client id="{A1868FC2-A0EA-44C2-B4AD-5403CCC4062C}" vWet="2" dt="2023-03-20T18:01:30.337"/>
    <p1510:client id="{BBBB161A-0E1D-45EF-ABB6-6F4EF4A1F114}" v="441" dt="2023-03-21T07:02:08.665"/>
    <p1510:client id="{BF6A4CD6-1077-2145-9CE3-056A808221C5}" vWet="2" dt="2023-03-20T11:30:16.057"/>
  </p1510:revLst>
</p1510:revInfo>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4" autoAdjust="0"/>
    <p:restoredTop sz="94660"/>
  </p:normalViewPr>
  <p:slideViewPr>
    <p:cSldViewPr snapToGrid="0">
      <p:cViewPr varScale="1">
        <p:scale>
          <a:sx n="137" d="100"/>
          <a:sy n="137" d="100"/>
        </p:scale>
        <p:origin x="1182"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microsoft.com/office/2015/10/relationships/revisionInfo" Target="revisionInfo.xml"/><Relationship Id="rId16" Type="http://schemas.openxmlformats.org/officeDocument/2006/relationships/slide" Target="slides/slide11.xml"/><Relationship Id="rId107" Type="http://schemas.openxmlformats.org/officeDocument/2006/relationships/presProps" Target="presProp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microsoft.com/office/2018/10/relationships/authors" Target="author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viewProps" Target="view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heme" Target="theme/theme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eel Vadakkepat" userId="S::suseel.v@prodapt.com::03e29714-9a88-478f-bb0c-26b8efd4f453" providerId="AD" clId="Web-{CFA9FF9E-26CA-4F95-AB0D-BB7278D56EE3}"/>
    <pc:docChg chg="modSld">
      <pc:chgData name="Suseel Vadakkepat" userId="S::suseel.v@prodapt.com::03e29714-9a88-478f-bb0c-26b8efd4f453" providerId="AD" clId="Web-{CFA9FF9E-26CA-4F95-AB0D-BB7278D56EE3}" dt="2023-03-13T14:04:36.723" v="28" actId="20577"/>
      <pc:docMkLst>
        <pc:docMk/>
      </pc:docMkLst>
      <pc:sldChg chg="modSp">
        <pc:chgData name="Suseel Vadakkepat" userId="S::suseel.v@prodapt.com::03e29714-9a88-478f-bb0c-26b8efd4f453" providerId="AD" clId="Web-{CFA9FF9E-26CA-4F95-AB0D-BB7278D56EE3}" dt="2023-03-13T14:04:36.723" v="28" actId="20577"/>
        <pc:sldMkLst>
          <pc:docMk/>
          <pc:sldMk cId="1683804329" sldId="2147472808"/>
        </pc:sldMkLst>
        <pc:spChg chg="mod">
          <ac:chgData name="Suseel Vadakkepat" userId="S::suseel.v@prodapt.com::03e29714-9a88-478f-bb0c-26b8efd4f453" providerId="AD" clId="Web-{CFA9FF9E-26CA-4F95-AB0D-BB7278D56EE3}" dt="2023-03-13T14:04:36.723" v="28" actId="20577"/>
          <ac:spMkLst>
            <pc:docMk/>
            <pc:sldMk cId="1683804329" sldId="2147472808"/>
            <ac:spMk id="18" creationId="{4F336BAA-05BD-DD62-10A7-562867CA3475}"/>
          </ac:spMkLst>
        </pc:spChg>
      </pc:sldChg>
    </pc:docChg>
  </pc:docChgLst>
  <pc:docChgLst>
    <pc:chgData clId="Web-{5EA067E0-0C0B-4528-B7EC-FBB9A1D6D6AC}"/>
    <pc:docChg chg="modSld">
      <pc:chgData name="" userId="" providerId="" clId="Web-{5EA067E0-0C0B-4528-B7EC-FBB9A1D6D6AC}" dt="2023-03-16T07:40:34.788" v="0"/>
      <pc:docMkLst>
        <pc:docMk/>
      </pc:docMkLst>
      <pc:sldChg chg="modSp">
        <pc:chgData name="" userId="" providerId="" clId="Web-{5EA067E0-0C0B-4528-B7EC-FBB9A1D6D6AC}" dt="2023-03-16T07:40:34.788" v="0"/>
        <pc:sldMkLst>
          <pc:docMk/>
          <pc:sldMk cId="3972895403" sldId="2147472848"/>
        </pc:sldMkLst>
        <pc:graphicFrameChg chg="modGraphic">
          <ac:chgData name="" userId="" providerId="" clId="Web-{5EA067E0-0C0B-4528-B7EC-FBB9A1D6D6AC}" dt="2023-03-16T07:40:34.788" v="0"/>
          <ac:graphicFrameMkLst>
            <pc:docMk/>
            <pc:sldMk cId="3972895403" sldId="2147472848"/>
            <ac:graphicFrameMk id="3" creationId="{1F9D51A1-5530-5A91-4C5B-B8883376073B}"/>
          </ac:graphicFrameMkLst>
        </pc:graphicFrameChg>
      </pc:sldChg>
    </pc:docChg>
  </pc:docChgLst>
  <pc:docChgLst>
    <pc:chgData name="Roshan Mehaboob" userId="52ebde9e-2e13-4cdb-b84f-98cd6ffe2d08" providerId="ADAL" clId="{4996C85F-191A-41C4-9EFF-1A0C9C6F6863}"/>
    <pc:docChg chg="modSld">
      <pc:chgData name="Roshan Mehaboob" userId="52ebde9e-2e13-4cdb-b84f-98cd6ffe2d08" providerId="ADAL" clId="{4996C85F-191A-41C4-9EFF-1A0C9C6F6863}" dt="2023-03-21T08:36:01.184" v="122" actId="20577"/>
      <pc:docMkLst>
        <pc:docMk/>
      </pc:docMkLst>
      <pc:sldChg chg="modSp mod">
        <pc:chgData name="Roshan Mehaboob" userId="52ebde9e-2e13-4cdb-b84f-98cd6ffe2d08" providerId="ADAL" clId="{4996C85F-191A-41C4-9EFF-1A0C9C6F6863}" dt="2023-03-21T08:36:01.184" v="122" actId="20577"/>
        <pc:sldMkLst>
          <pc:docMk/>
          <pc:sldMk cId="1200790579" sldId="2147472820"/>
        </pc:sldMkLst>
        <pc:spChg chg="mod">
          <ac:chgData name="Roshan Mehaboob" userId="52ebde9e-2e13-4cdb-b84f-98cd6ffe2d08" providerId="ADAL" clId="{4996C85F-191A-41C4-9EFF-1A0C9C6F6863}" dt="2023-03-21T08:36:01.184" v="122" actId="20577"/>
          <ac:spMkLst>
            <pc:docMk/>
            <pc:sldMk cId="1200790579" sldId="2147472820"/>
            <ac:spMk id="1106" creationId="{391A1105-E21B-222D-7A4A-8933499FBA23}"/>
          </ac:spMkLst>
        </pc:spChg>
      </pc:sldChg>
      <pc:sldChg chg="modSp mod">
        <pc:chgData name="Roshan Mehaboob" userId="52ebde9e-2e13-4cdb-b84f-98cd6ffe2d08" providerId="ADAL" clId="{4996C85F-191A-41C4-9EFF-1A0C9C6F6863}" dt="2023-03-21T08:35:40.739" v="120" actId="113"/>
        <pc:sldMkLst>
          <pc:docMk/>
          <pc:sldMk cId="516977282" sldId="2147472872"/>
        </pc:sldMkLst>
        <pc:spChg chg="mod">
          <ac:chgData name="Roshan Mehaboob" userId="52ebde9e-2e13-4cdb-b84f-98cd6ffe2d08" providerId="ADAL" clId="{4996C85F-191A-41C4-9EFF-1A0C9C6F6863}" dt="2023-03-21T08:35:06.851" v="92" actId="20577"/>
          <ac:spMkLst>
            <pc:docMk/>
            <pc:sldMk cId="516977282" sldId="2147472872"/>
            <ac:spMk id="55" creationId="{597C7C4B-28E9-5A9E-AB53-5502EF7826BF}"/>
          </ac:spMkLst>
        </pc:spChg>
        <pc:spChg chg="mod">
          <ac:chgData name="Roshan Mehaboob" userId="52ebde9e-2e13-4cdb-b84f-98cd6ffe2d08" providerId="ADAL" clId="{4996C85F-191A-41C4-9EFF-1A0C9C6F6863}" dt="2023-03-21T08:33:53.504" v="91" actId="113"/>
          <ac:spMkLst>
            <pc:docMk/>
            <pc:sldMk cId="516977282" sldId="2147472872"/>
            <ac:spMk id="56" creationId="{78A9DF58-9C0E-C153-607C-F26CB76DC08A}"/>
          </ac:spMkLst>
        </pc:spChg>
        <pc:spChg chg="mod">
          <ac:chgData name="Roshan Mehaboob" userId="52ebde9e-2e13-4cdb-b84f-98cd6ffe2d08" providerId="ADAL" clId="{4996C85F-191A-41C4-9EFF-1A0C9C6F6863}" dt="2023-03-21T08:35:40.739" v="120" actId="113"/>
          <ac:spMkLst>
            <pc:docMk/>
            <pc:sldMk cId="516977282" sldId="2147472872"/>
            <ac:spMk id="57" creationId="{BB00C242-30FE-9D9A-9480-3F43BED7B404}"/>
          </ac:spMkLst>
        </pc:spChg>
      </pc:sldChg>
    </pc:docChg>
  </pc:docChgLst>
  <pc:docChgLst>
    <pc:chgData name="Sriram Sathanur" userId="23f0b920-73ff-4bd0-b3a4-892088c28b7b" providerId="ADAL" clId="{BBBB161A-0E1D-45EF-ABB6-6F4EF4A1F114}"/>
    <pc:docChg chg="modSld">
      <pc:chgData name="Sriram Sathanur" userId="23f0b920-73ff-4bd0-b3a4-892088c28b7b" providerId="ADAL" clId="{BBBB161A-0E1D-45EF-ABB6-6F4EF4A1F114}" dt="2023-03-14T10:27:11.570" v="48" actId="20577"/>
      <pc:docMkLst>
        <pc:docMk/>
      </pc:docMkLst>
      <pc:sldChg chg="modSp mod">
        <pc:chgData name="Sriram Sathanur" userId="23f0b920-73ff-4bd0-b3a4-892088c28b7b" providerId="ADAL" clId="{BBBB161A-0E1D-45EF-ABB6-6F4EF4A1F114}" dt="2023-03-14T10:26:51.440" v="41" actId="20577"/>
        <pc:sldMkLst>
          <pc:docMk/>
          <pc:sldMk cId="2831363169" sldId="2147472837"/>
        </pc:sldMkLst>
        <pc:spChg chg="mod">
          <ac:chgData name="Sriram Sathanur" userId="23f0b920-73ff-4bd0-b3a4-892088c28b7b" providerId="ADAL" clId="{BBBB161A-0E1D-45EF-ABB6-6F4EF4A1F114}" dt="2023-03-14T10:26:51.440" v="41" actId="20577"/>
          <ac:spMkLst>
            <pc:docMk/>
            <pc:sldMk cId="2831363169" sldId="2147472837"/>
            <ac:spMk id="2" creationId="{4169FDA9-2EB1-51A7-CEF0-4DA0394D8E58}"/>
          </ac:spMkLst>
        </pc:spChg>
      </pc:sldChg>
      <pc:sldChg chg="modSp mod">
        <pc:chgData name="Sriram Sathanur" userId="23f0b920-73ff-4bd0-b3a4-892088c28b7b" providerId="ADAL" clId="{BBBB161A-0E1D-45EF-ABB6-6F4EF4A1F114}" dt="2023-03-14T10:27:11.570" v="48" actId="20577"/>
        <pc:sldMkLst>
          <pc:docMk/>
          <pc:sldMk cId="3310612296" sldId="2147472840"/>
        </pc:sldMkLst>
        <pc:spChg chg="mod">
          <ac:chgData name="Sriram Sathanur" userId="23f0b920-73ff-4bd0-b3a4-892088c28b7b" providerId="ADAL" clId="{BBBB161A-0E1D-45EF-ABB6-6F4EF4A1F114}" dt="2023-03-14T10:27:11.570" v="48" actId="20577"/>
          <ac:spMkLst>
            <pc:docMk/>
            <pc:sldMk cId="3310612296" sldId="2147472840"/>
            <ac:spMk id="2" creationId="{4169FDA9-2EB1-51A7-CEF0-4DA0394D8E58}"/>
          </ac:spMkLst>
        </pc:spChg>
      </pc:sldChg>
      <pc:sldChg chg="modSp mod">
        <pc:chgData name="Sriram Sathanur" userId="23f0b920-73ff-4bd0-b3a4-892088c28b7b" providerId="ADAL" clId="{BBBB161A-0E1D-45EF-ABB6-6F4EF4A1F114}" dt="2023-03-14T10:26:41.044" v="31" actId="20577"/>
        <pc:sldMkLst>
          <pc:docMk/>
          <pc:sldMk cId="1521287576" sldId="2147472875"/>
        </pc:sldMkLst>
        <pc:spChg chg="mod">
          <ac:chgData name="Sriram Sathanur" userId="23f0b920-73ff-4bd0-b3a4-892088c28b7b" providerId="ADAL" clId="{BBBB161A-0E1D-45EF-ABB6-6F4EF4A1F114}" dt="2023-03-14T10:26:34.272" v="24" actId="20577"/>
          <ac:spMkLst>
            <pc:docMk/>
            <pc:sldMk cId="1521287576" sldId="2147472875"/>
            <ac:spMk id="53" creationId="{CCBFC7AD-931E-57ED-58E2-066620E37EEB}"/>
          </ac:spMkLst>
        </pc:spChg>
        <pc:spChg chg="mod">
          <ac:chgData name="Sriram Sathanur" userId="23f0b920-73ff-4bd0-b3a4-892088c28b7b" providerId="ADAL" clId="{BBBB161A-0E1D-45EF-ABB6-6F4EF4A1F114}" dt="2023-03-14T10:26:41.044" v="31" actId="20577"/>
          <ac:spMkLst>
            <pc:docMk/>
            <pc:sldMk cId="1521287576" sldId="2147472875"/>
            <ac:spMk id="67" creationId="{B8CF6D74-05F0-52B8-DB12-51E1ED7A68F0}"/>
          </ac:spMkLst>
        </pc:spChg>
      </pc:sldChg>
    </pc:docChg>
  </pc:docChgLst>
  <pc:docChgLst>
    <pc:chgData name="Sonal Suryavanshi" userId="S::sonal.s@prodapt.com::c715d738-8c84-4ac2-b70d-1421ee731b7f" providerId="AD" clId="Web-{09E56132-AC8E-B17F-7EE7-09023BEF33FD}"/>
    <pc:docChg chg="addSld addMainMaster modMainMaster">
      <pc:chgData name="Sonal Suryavanshi" userId="S::sonal.s@prodapt.com::c715d738-8c84-4ac2-b70d-1421ee731b7f" providerId="AD" clId="Web-{09E56132-AC8E-B17F-7EE7-09023BEF33FD}" dt="2023-03-14T07:53:14.284" v="1"/>
      <pc:docMkLst>
        <pc:docMk/>
      </pc:docMkLst>
      <pc:sldChg chg="add addCm">
        <pc:chgData name="Sonal Suryavanshi" userId="S::sonal.s@prodapt.com::c715d738-8c84-4ac2-b70d-1421ee731b7f" providerId="AD" clId="Web-{09E56132-AC8E-B17F-7EE7-09023BEF33FD}" dt="2023-03-14T07:53:14.284" v="1"/>
        <pc:sldMkLst>
          <pc:docMk/>
          <pc:sldMk cId="3824708956" sldId="2147472871"/>
        </pc:sldMkLst>
        <pc:extLst>
          <p:ext xmlns:p="http://schemas.openxmlformats.org/presentationml/2006/main" uri="{D6D511B9-2390-475A-947B-AFAB55BFBCF1}">
            <pc226:cmChg xmlns:pc226="http://schemas.microsoft.com/office/powerpoint/2022/06/main/command" chg="add">
              <pc226:chgData name="Sonal Suryavanshi" userId="S::sonal.s@prodapt.com::c715d738-8c84-4ac2-b70d-1421ee731b7f" providerId="AD" clId="Web-{09E56132-AC8E-B17F-7EE7-09023BEF33FD}" dt="2023-03-14T07:53:14.284" v="1"/>
              <pc2:cmMkLst xmlns:pc2="http://schemas.microsoft.com/office/powerpoint/2019/9/main/command">
                <pc:docMk/>
                <pc:sldMk cId="3824708956" sldId="2147472871"/>
                <pc2:cmMk id="{1664D254-7A1F-475F-933E-F39EDD1BCFFD}"/>
              </pc2:cmMkLst>
            </pc226:cmChg>
          </p:ext>
        </pc:extLst>
      </pc:sldChg>
      <pc:sldMasterChg chg="modSldLayout">
        <pc:chgData name="Sonal Suryavanshi" userId="S::sonal.s@prodapt.com::c715d738-8c84-4ac2-b70d-1421ee731b7f" providerId="AD" clId="Web-{09E56132-AC8E-B17F-7EE7-09023BEF33FD}" dt="2023-03-14T07:52:34.767" v="0"/>
        <pc:sldMasterMkLst>
          <pc:docMk/>
          <pc:sldMasterMk cId="1706727652" sldId="2147484326"/>
        </pc:sldMasterMkLst>
        <pc:sldLayoutChg chg="replId">
          <pc:chgData name="Sonal Suryavanshi" userId="S::sonal.s@prodapt.com::c715d738-8c84-4ac2-b70d-1421ee731b7f" providerId="AD" clId="Web-{09E56132-AC8E-B17F-7EE7-09023BEF33FD}" dt="2023-03-14T07:52:34.767" v="0"/>
          <pc:sldLayoutMkLst>
            <pc:docMk/>
            <pc:sldMasterMk cId="1706727652" sldId="2147484326"/>
            <pc:sldLayoutMk cId="2280274277" sldId="2147484548"/>
          </pc:sldLayoutMkLst>
        </pc:sldLayoutChg>
      </pc:sldMasterChg>
      <pc:sldMasterChg chg="add addSldLayout">
        <pc:chgData name="Sonal Suryavanshi" userId="S::sonal.s@prodapt.com::c715d738-8c84-4ac2-b70d-1421ee731b7f" providerId="AD" clId="Web-{09E56132-AC8E-B17F-7EE7-09023BEF33FD}" dt="2023-03-14T07:52:34.767" v="0"/>
        <pc:sldMasterMkLst>
          <pc:docMk/>
          <pc:sldMasterMk cId="1706727652" sldId="2147484549"/>
        </pc:sldMasterMkLst>
        <pc:sldLayoutChg chg="add">
          <pc:chgData name="Sonal Suryavanshi" userId="S::sonal.s@prodapt.com::c715d738-8c84-4ac2-b70d-1421ee731b7f" providerId="AD" clId="Web-{09E56132-AC8E-B17F-7EE7-09023BEF33FD}" dt="2023-03-14T07:52:34.767" v="0"/>
          <pc:sldLayoutMkLst>
            <pc:docMk/>
            <pc:sldMasterMk cId="1706727652" sldId="2147484943"/>
            <pc:sldLayoutMk cId="241074631" sldId="2147483762"/>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1375406065" sldId="2147484550"/>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2272900209" sldId="2147484551"/>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1194296327" sldId="2147484552"/>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1169912488" sldId="2147484553"/>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3807909458" sldId="2147484554"/>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2814848" sldId="2147484555"/>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1698443069" sldId="2147484556"/>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2507116671" sldId="2147484557"/>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3935385517" sldId="2147484558"/>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3878077456" sldId="2147484559"/>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1020348300" sldId="2147484560"/>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629695837" sldId="2147484561"/>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3781932212" sldId="2147484562"/>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2457415782" sldId="2147484563"/>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2358992173" sldId="2147484564"/>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3979147639" sldId="2147484565"/>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2353932766" sldId="2147484566"/>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2035016636" sldId="2147484567"/>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3402301166" sldId="2147484568"/>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2758174764" sldId="2147484569"/>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2811848380" sldId="2147484570"/>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4104621085" sldId="2147484571"/>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2881207191" sldId="2147484572"/>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3225927694" sldId="2147484573"/>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3884926350" sldId="2147484574"/>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3735058787" sldId="2147484575"/>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3291884225" sldId="2147484576"/>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4158409922" sldId="2147484577"/>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1020254565" sldId="2147484578"/>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3050422463" sldId="2147484579"/>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3275715090" sldId="2147484580"/>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2548467597" sldId="2147484581"/>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3669889631" sldId="2147484582"/>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645816641" sldId="2147484583"/>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655350019" sldId="2147484584"/>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171610047" sldId="2147484585"/>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456929181" sldId="2147484586"/>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1957352930" sldId="2147484587"/>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4143892682" sldId="2147484588"/>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301271560" sldId="2147484589"/>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3493266672" sldId="2147484590"/>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3740344167" sldId="2147484591"/>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966985720" sldId="2147484592"/>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245491040" sldId="2147484974"/>
          </pc:sldLayoutMkLst>
        </pc:sldLayoutChg>
        <pc:sldLayoutChg chg="add">
          <pc:chgData name="Sonal Suryavanshi" userId="S::sonal.s@prodapt.com::c715d738-8c84-4ac2-b70d-1421ee731b7f" providerId="AD" clId="Web-{09E56132-AC8E-B17F-7EE7-09023BEF33FD}" dt="2023-03-14T07:52:34.767" v="0"/>
          <pc:sldLayoutMkLst>
            <pc:docMk/>
            <pc:sldMasterMk cId="1706727652" sldId="2147484943"/>
            <pc:sldLayoutMk cId="1793269513" sldId="2147484975"/>
          </pc:sldLayoutMkLst>
        </pc:sldLayoutChg>
      </pc:sldMasterChg>
    </pc:docChg>
  </pc:docChgLst>
  <pc:docChgLst>
    <pc:chgData name="Mohammed FI" userId="e6c4d13f-3d4c-4972-8725-a6775e754d8c" providerId="ADAL" clId="{637FCB64-1FFA-4619-9202-69B67E271901}"/>
    <pc:docChg chg="undo custSel addSld delSld modSld sldOrd">
      <pc:chgData name="Mohammed FI" userId="e6c4d13f-3d4c-4972-8725-a6775e754d8c" providerId="ADAL" clId="{637FCB64-1FFA-4619-9202-69B67E271901}" dt="2023-03-13T15:53:45.789" v="8749" actId="20577"/>
      <pc:docMkLst>
        <pc:docMk/>
      </pc:docMkLst>
      <pc:sldChg chg="add">
        <pc:chgData name="Mohammed FI" userId="e6c4d13f-3d4c-4972-8725-a6775e754d8c" providerId="ADAL" clId="{637FCB64-1FFA-4619-9202-69B67E271901}" dt="2023-03-13T10:32:37.192" v="7368"/>
        <pc:sldMkLst>
          <pc:docMk/>
          <pc:sldMk cId="3404632505" sldId="300"/>
        </pc:sldMkLst>
      </pc:sldChg>
      <pc:sldChg chg="ord">
        <pc:chgData name="Mohammed FI" userId="e6c4d13f-3d4c-4972-8725-a6775e754d8c" providerId="ADAL" clId="{637FCB64-1FFA-4619-9202-69B67E271901}" dt="2023-03-10T14:33:53.345" v="1605"/>
        <pc:sldMkLst>
          <pc:docMk/>
          <pc:sldMk cId="1148219188" sldId="307"/>
        </pc:sldMkLst>
      </pc:sldChg>
      <pc:sldChg chg="addSp modSp mod">
        <pc:chgData name="Mohammed FI" userId="e6c4d13f-3d4c-4972-8725-a6775e754d8c" providerId="ADAL" clId="{637FCB64-1FFA-4619-9202-69B67E271901}" dt="2023-03-11T08:07:39.561" v="1640" actId="1076"/>
        <pc:sldMkLst>
          <pc:docMk/>
          <pc:sldMk cId="2601586614" sldId="359"/>
        </pc:sldMkLst>
        <pc:spChg chg="mod">
          <ac:chgData name="Mohammed FI" userId="e6c4d13f-3d4c-4972-8725-a6775e754d8c" providerId="ADAL" clId="{637FCB64-1FFA-4619-9202-69B67E271901}" dt="2023-03-11T08:06:23.404" v="1617" actId="1076"/>
          <ac:spMkLst>
            <pc:docMk/>
            <pc:sldMk cId="2601586614" sldId="359"/>
            <ac:spMk id="3" creationId="{A728BF25-C022-4D26-BD66-A7A1D4340CFC}"/>
          </ac:spMkLst>
        </pc:spChg>
        <pc:spChg chg="mod">
          <ac:chgData name="Mohammed FI" userId="e6c4d13f-3d4c-4972-8725-a6775e754d8c" providerId="ADAL" clId="{637FCB64-1FFA-4619-9202-69B67E271901}" dt="2023-03-11T08:06:53.501" v="1618" actId="1076"/>
          <ac:spMkLst>
            <pc:docMk/>
            <pc:sldMk cId="2601586614" sldId="359"/>
            <ac:spMk id="4" creationId="{885C26BE-3A05-4E51-C2FF-B93EEE8B45A7}"/>
          </ac:spMkLst>
        </pc:spChg>
        <pc:spChg chg="mod">
          <ac:chgData name="Mohammed FI" userId="e6c4d13f-3d4c-4972-8725-a6775e754d8c" providerId="ADAL" clId="{637FCB64-1FFA-4619-9202-69B67E271901}" dt="2023-03-11T08:06:23.404" v="1617" actId="1076"/>
          <ac:spMkLst>
            <pc:docMk/>
            <pc:sldMk cId="2601586614" sldId="359"/>
            <ac:spMk id="5" creationId="{08CEB199-8BE2-4A4A-BCE0-E58540220BBF}"/>
          </ac:spMkLst>
        </pc:spChg>
        <pc:spChg chg="mod">
          <ac:chgData name="Mohammed FI" userId="e6c4d13f-3d4c-4972-8725-a6775e754d8c" providerId="ADAL" clId="{637FCB64-1FFA-4619-9202-69B67E271901}" dt="2023-03-11T08:06:23.404" v="1617" actId="1076"/>
          <ac:spMkLst>
            <pc:docMk/>
            <pc:sldMk cId="2601586614" sldId="359"/>
            <ac:spMk id="6" creationId="{DFC09574-D288-4065-93C3-D53FE6A69596}"/>
          </ac:spMkLst>
        </pc:spChg>
        <pc:spChg chg="mod">
          <ac:chgData name="Mohammed FI" userId="e6c4d13f-3d4c-4972-8725-a6775e754d8c" providerId="ADAL" clId="{637FCB64-1FFA-4619-9202-69B67E271901}" dt="2023-03-11T08:06:23.404" v="1617" actId="1076"/>
          <ac:spMkLst>
            <pc:docMk/>
            <pc:sldMk cId="2601586614" sldId="359"/>
            <ac:spMk id="7" creationId="{CAD5848F-495D-4DB6-85FC-7A1EAFFFBC23}"/>
          </ac:spMkLst>
        </pc:spChg>
        <pc:spChg chg="mod">
          <ac:chgData name="Mohammed FI" userId="e6c4d13f-3d4c-4972-8725-a6775e754d8c" providerId="ADAL" clId="{637FCB64-1FFA-4619-9202-69B67E271901}" dt="2023-03-11T08:06:23.404" v="1617" actId="1076"/>
          <ac:spMkLst>
            <pc:docMk/>
            <pc:sldMk cId="2601586614" sldId="359"/>
            <ac:spMk id="8" creationId="{AB78B65D-2F35-47DB-BDD9-2D97D528EE37}"/>
          </ac:spMkLst>
        </pc:spChg>
        <pc:spChg chg="mod">
          <ac:chgData name="Mohammed FI" userId="e6c4d13f-3d4c-4972-8725-a6775e754d8c" providerId="ADAL" clId="{637FCB64-1FFA-4619-9202-69B67E271901}" dt="2023-03-11T08:06:23.404" v="1617" actId="1076"/>
          <ac:spMkLst>
            <pc:docMk/>
            <pc:sldMk cId="2601586614" sldId="359"/>
            <ac:spMk id="9" creationId="{B5801CB4-071A-452C-9873-4E93ED6C4C7A}"/>
          </ac:spMkLst>
        </pc:spChg>
        <pc:spChg chg="mod">
          <ac:chgData name="Mohammed FI" userId="e6c4d13f-3d4c-4972-8725-a6775e754d8c" providerId="ADAL" clId="{637FCB64-1FFA-4619-9202-69B67E271901}" dt="2023-03-11T08:06:23.404" v="1617" actId="1076"/>
          <ac:spMkLst>
            <pc:docMk/>
            <pc:sldMk cId="2601586614" sldId="359"/>
            <ac:spMk id="10" creationId="{D3E36FFA-0DCA-4810-893A-BC3A844B959A}"/>
          </ac:spMkLst>
        </pc:spChg>
        <pc:spChg chg="mod">
          <ac:chgData name="Mohammed FI" userId="e6c4d13f-3d4c-4972-8725-a6775e754d8c" providerId="ADAL" clId="{637FCB64-1FFA-4619-9202-69B67E271901}" dt="2023-03-11T08:06:23.404" v="1617" actId="1076"/>
          <ac:spMkLst>
            <pc:docMk/>
            <pc:sldMk cId="2601586614" sldId="359"/>
            <ac:spMk id="11" creationId="{05AC4181-615E-4265-A1A1-2EF578B3B966}"/>
          </ac:spMkLst>
        </pc:spChg>
        <pc:spChg chg="mod">
          <ac:chgData name="Mohammed FI" userId="e6c4d13f-3d4c-4972-8725-a6775e754d8c" providerId="ADAL" clId="{637FCB64-1FFA-4619-9202-69B67E271901}" dt="2023-03-11T08:07:39.561" v="1640" actId="1076"/>
          <ac:spMkLst>
            <pc:docMk/>
            <pc:sldMk cId="2601586614" sldId="359"/>
            <ac:spMk id="12" creationId="{677DA94F-0EFB-4729-8581-65FB66386E9C}"/>
          </ac:spMkLst>
        </pc:spChg>
        <pc:spChg chg="mod">
          <ac:chgData name="Mohammed FI" userId="e6c4d13f-3d4c-4972-8725-a6775e754d8c" providerId="ADAL" clId="{637FCB64-1FFA-4619-9202-69B67E271901}" dt="2023-03-11T08:06:23.404" v="1617" actId="1076"/>
          <ac:spMkLst>
            <pc:docMk/>
            <pc:sldMk cId="2601586614" sldId="359"/>
            <ac:spMk id="13" creationId="{6C827B9D-DBFF-4087-A69A-B5076EBEBAA4}"/>
          </ac:spMkLst>
        </pc:spChg>
        <pc:spChg chg="mod">
          <ac:chgData name="Mohammed FI" userId="e6c4d13f-3d4c-4972-8725-a6775e754d8c" providerId="ADAL" clId="{637FCB64-1FFA-4619-9202-69B67E271901}" dt="2023-03-11T08:06:23.404" v="1617" actId="1076"/>
          <ac:spMkLst>
            <pc:docMk/>
            <pc:sldMk cId="2601586614" sldId="359"/>
            <ac:spMk id="14" creationId="{0D288728-250B-4B35-9B4E-35B8ECCBB0F4}"/>
          </ac:spMkLst>
        </pc:spChg>
        <pc:spChg chg="mod">
          <ac:chgData name="Mohammed FI" userId="e6c4d13f-3d4c-4972-8725-a6775e754d8c" providerId="ADAL" clId="{637FCB64-1FFA-4619-9202-69B67E271901}" dt="2023-03-11T08:06:23.404" v="1617" actId="1076"/>
          <ac:spMkLst>
            <pc:docMk/>
            <pc:sldMk cId="2601586614" sldId="359"/>
            <ac:spMk id="15" creationId="{7CE918DE-F5EC-408D-BA6C-5CDFDBFC8775}"/>
          </ac:spMkLst>
        </pc:spChg>
        <pc:spChg chg="mod">
          <ac:chgData name="Mohammed FI" userId="e6c4d13f-3d4c-4972-8725-a6775e754d8c" providerId="ADAL" clId="{637FCB64-1FFA-4619-9202-69B67E271901}" dt="2023-03-11T08:06:23.404" v="1617" actId="1076"/>
          <ac:spMkLst>
            <pc:docMk/>
            <pc:sldMk cId="2601586614" sldId="359"/>
            <ac:spMk id="16" creationId="{AB8AF4C4-C800-4332-B69F-0A4A6563372C}"/>
          </ac:spMkLst>
        </pc:spChg>
        <pc:spChg chg="mod">
          <ac:chgData name="Mohammed FI" userId="e6c4d13f-3d4c-4972-8725-a6775e754d8c" providerId="ADAL" clId="{637FCB64-1FFA-4619-9202-69B67E271901}" dt="2023-03-11T08:06:23.404" v="1617" actId="1076"/>
          <ac:spMkLst>
            <pc:docMk/>
            <pc:sldMk cId="2601586614" sldId="359"/>
            <ac:spMk id="17" creationId="{A74BE3FE-71B1-437E-B056-C568AD5CA138}"/>
          </ac:spMkLst>
        </pc:spChg>
        <pc:spChg chg="mod">
          <ac:chgData name="Mohammed FI" userId="e6c4d13f-3d4c-4972-8725-a6775e754d8c" providerId="ADAL" clId="{637FCB64-1FFA-4619-9202-69B67E271901}" dt="2023-03-11T08:06:23.404" v="1617" actId="1076"/>
          <ac:spMkLst>
            <pc:docMk/>
            <pc:sldMk cId="2601586614" sldId="359"/>
            <ac:spMk id="18" creationId="{8D486FFD-D02C-4A54-8C23-A14426FFC4A3}"/>
          </ac:spMkLst>
        </pc:spChg>
        <pc:spChg chg="mod">
          <ac:chgData name="Mohammed FI" userId="e6c4d13f-3d4c-4972-8725-a6775e754d8c" providerId="ADAL" clId="{637FCB64-1FFA-4619-9202-69B67E271901}" dt="2023-03-11T08:06:23.404" v="1617" actId="1076"/>
          <ac:spMkLst>
            <pc:docMk/>
            <pc:sldMk cId="2601586614" sldId="359"/>
            <ac:spMk id="19" creationId="{C95C50B8-0795-4B5A-A34A-C4FF815160B8}"/>
          </ac:spMkLst>
        </pc:spChg>
        <pc:spChg chg="mod">
          <ac:chgData name="Mohammed FI" userId="e6c4d13f-3d4c-4972-8725-a6775e754d8c" providerId="ADAL" clId="{637FCB64-1FFA-4619-9202-69B67E271901}" dt="2023-03-11T08:06:23.404" v="1617" actId="1076"/>
          <ac:spMkLst>
            <pc:docMk/>
            <pc:sldMk cId="2601586614" sldId="359"/>
            <ac:spMk id="20" creationId="{D90DBFD9-CE33-4C1C-8BFC-3C292557A0A2}"/>
          </ac:spMkLst>
        </pc:spChg>
        <pc:spChg chg="mod">
          <ac:chgData name="Mohammed FI" userId="e6c4d13f-3d4c-4972-8725-a6775e754d8c" providerId="ADAL" clId="{637FCB64-1FFA-4619-9202-69B67E271901}" dt="2023-03-11T08:06:23.404" v="1617" actId="1076"/>
          <ac:spMkLst>
            <pc:docMk/>
            <pc:sldMk cId="2601586614" sldId="359"/>
            <ac:spMk id="21" creationId="{C1EE4B96-2FAE-4AB0-A4F8-3AFBEC44C722}"/>
          </ac:spMkLst>
        </pc:spChg>
        <pc:spChg chg="mod">
          <ac:chgData name="Mohammed FI" userId="e6c4d13f-3d4c-4972-8725-a6775e754d8c" providerId="ADAL" clId="{637FCB64-1FFA-4619-9202-69B67E271901}" dt="2023-03-11T08:06:23.404" v="1617" actId="1076"/>
          <ac:spMkLst>
            <pc:docMk/>
            <pc:sldMk cId="2601586614" sldId="359"/>
            <ac:spMk id="22" creationId="{4891EA27-5C72-4171-BF15-7330A48EDF87}"/>
          </ac:spMkLst>
        </pc:spChg>
        <pc:spChg chg="mod">
          <ac:chgData name="Mohammed FI" userId="e6c4d13f-3d4c-4972-8725-a6775e754d8c" providerId="ADAL" clId="{637FCB64-1FFA-4619-9202-69B67E271901}" dt="2023-03-11T08:06:23.404" v="1617" actId="1076"/>
          <ac:spMkLst>
            <pc:docMk/>
            <pc:sldMk cId="2601586614" sldId="359"/>
            <ac:spMk id="23" creationId="{4C5FB2D8-6CF1-463B-8BC9-08CEA1B2835F}"/>
          </ac:spMkLst>
        </pc:spChg>
        <pc:spChg chg="mod">
          <ac:chgData name="Mohammed FI" userId="e6c4d13f-3d4c-4972-8725-a6775e754d8c" providerId="ADAL" clId="{637FCB64-1FFA-4619-9202-69B67E271901}" dt="2023-03-11T08:06:23.404" v="1617" actId="1076"/>
          <ac:spMkLst>
            <pc:docMk/>
            <pc:sldMk cId="2601586614" sldId="359"/>
            <ac:spMk id="24" creationId="{E7175098-50ED-45D2-BB6E-059F1F225FC6}"/>
          </ac:spMkLst>
        </pc:spChg>
        <pc:spChg chg="mod">
          <ac:chgData name="Mohammed FI" userId="e6c4d13f-3d4c-4972-8725-a6775e754d8c" providerId="ADAL" clId="{637FCB64-1FFA-4619-9202-69B67E271901}" dt="2023-03-11T08:06:23.404" v="1617" actId="1076"/>
          <ac:spMkLst>
            <pc:docMk/>
            <pc:sldMk cId="2601586614" sldId="359"/>
            <ac:spMk id="25" creationId="{255CCEA1-66CE-402D-BAA5-0CBFA1BBEA95}"/>
          </ac:spMkLst>
        </pc:spChg>
        <pc:spChg chg="mod">
          <ac:chgData name="Mohammed FI" userId="e6c4d13f-3d4c-4972-8725-a6775e754d8c" providerId="ADAL" clId="{637FCB64-1FFA-4619-9202-69B67E271901}" dt="2023-03-11T08:06:23.404" v="1617" actId="1076"/>
          <ac:spMkLst>
            <pc:docMk/>
            <pc:sldMk cId="2601586614" sldId="359"/>
            <ac:spMk id="26" creationId="{70EDFED3-9F24-471D-8D0F-E92503935D99}"/>
          </ac:spMkLst>
        </pc:spChg>
        <pc:spChg chg="add mod">
          <ac:chgData name="Mohammed FI" userId="e6c4d13f-3d4c-4972-8725-a6775e754d8c" providerId="ADAL" clId="{637FCB64-1FFA-4619-9202-69B67E271901}" dt="2023-03-11T08:06:07.064" v="1616" actId="1076"/>
          <ac:spMkLst>
            <pc:docMk/>
            <pc:sldMk cId="2601586614" sldId="359"/>
            <ac:spMk id="27" creationId="{B380C4D0-C8D5-C103-9640-9414F98072A9}"/>
          </ac:spMkLst>
        </pc:spChg>
      </pc:sldChg>
      <pc:sldChg chg="add">
        <pc:chgData name="Mohammed FI" userId="e6c4d13f-3d4c-4972-8725-a6775e754d8c" providerId="ADAL" clId="{637FCB64-1FFA-4619-9202-69B67E271901}" dt="2023-03-13T11:56:09.322" v="7961"/>
        <pc:sldMkLst>
          <pc:docMk/>
          <pc:sldMk cId="1812125081" sldId="365"/>
        </pc:sldMkLst>
      </pc:sldChg>
      <pc:sldChg chg="ord">
        <pc:chgData name="Mohammed FI" userId="e6c4d13f-3d4c-4972-8725-a6775e754d8c" providerId="ADAL" clId="{637FCB64-1FFA-4619-9202-69B67E271901}" dt="2023-03-13T10:17:42.015" v="7274"/>
        <pc:sldMkLst>
          <pc:docMk/>
          <pc:sldMk cId="2357385618" sldId="371"/>
        </pc:sldMkLst>
      </pc:sldChg>
      <pc:sldChg chg="addSp delSp modSp mod">
        <pc:chgData name="Mohammed FI" userId="e6c4d13f-3d4c-4972-8725-a6775e754d8c" providerId="ADAL" clId="{637FCB64-1FFA-4619-9202-69B67E271901}" dt="2023-03-13T09:53:59.705" v="7236" actId="478"/>
        <pc:sldMkLst>
          <pc:docMk/>
          <pc:sldMk cId="1017986086" sldId="372"/>
        </pc:sldMkLst>
        <pc:spChg chg="add mod ord">
          <ac:chgData name="Mohammed FI" userId="e6c4d13f-3d4c-4972-8725-a6775e754d8c" providerId="ADAL" clId="{637FCB64-1FFA-4619-9202-69B67E271901}" dt="2023-03-12T14:30:35.389" v="5430" actId="1037"/>
          <ac:spMkLst>
            <pc:docMk/>
            <pc:sldMk cId="1017986086" sldId="372"/>
            <ac:spMk id="3" creationId="{0475BEAE-2655-BA81-2EA3-7A0CE3C9A3F7}"/>
          </ac:spMkLst>
        </pc:spChg>
        <pc:spChg chg="add mod">
          <ac:chgData name="Mohammed FI" userId="e6c4d13f-3d4c-4972-8725-a6775e754d8c" providerId="ADAL" clId="{637FCB64-1FFA-4619-9202-69B67E271901}" dt="2023-03-12T14:30:24.986" v="5429" actId="6549"/>
          <ac:spMkLst>
            <pc:docMk/>
            <pc:sldMk cId="1017986086" sldId="372"/>
            <ac:spMk id="4" creationId="{8F58B190-0DB9-6A74-D5C0-B027FF4BEF36}"/>
          </ac:spMkLst>
        </pc:spChg>
        <pc:spChg chg="mod">
          <ac:chgData name="Mohammed FI" userId="e6c4d13f-3d4c-4972-8725-a6775e754d8c" providerId="ADAL" clId="{637FCB64-1FFA-4619-9202-69B67E271901}" dt="2023-03-12T08:23:52.005" v="5403" actId="1036"/>
          <ac:spMkLst>
            <pc:docMk/>
            <pc:sldMk cId="1017986086" sldId="372"/>
            <ac:spMk id="42" creationId="{8104C5F1-F179-8373-EC8F-8CB667ECB6CE}"/>
          </ac:spMkLst>
        </pc:spChg>
        <pc:spChg chg="mod">
          <ac:chgData name="Mohammed FI" userId="e6c4d13f-3d4c-4972-8725-a6775e754d8c" providerId="ADAL" clId="{637FCB64-1FFA-4619-9202-69B67E271901}" dt="2023-03-12T14:29:43.898" v="5417" actId="14100"/>
          <ac:spMkLst>
            <pc:docMk/>
            <pc:sldMk cId="1017986086" sldId="372"/>
            <ac:spMk id="51" creationId="{8EB3BA7C-E136-50D3-B3F8-E554A23A7E50}"/>
          </ac:spMkLst>
        </pc:spChg>
        <pc:spChg chg="mod">
          <ac:chgData name="Mohammed FI" userId="e6c4d13f-3d4c-4972-8725-a6775e754d8c" providerId="ADAL" clId="{637FCB64-1FFA-4619-9202-69B67E271901}" dt="2023-03-12T14:33:08.415" v="5518" actId="1076"/>
          <ac:spMkLst>
            <pc:docMk/>
            <pc:sldMk cId="1017986086" sldId="372"/>
            <ac:spMk id="183" creationId="{1F672B7F-C9B0-C812-CC7A-CA9BF634B13A}"/>
          </ac:spMkLst>
        </pc:spChg>
        <pc:spChg chg="mod">
          <ac:chgData name="Mohammed FI" userId="e6c4d13f-3d4c-4972-8725-a6775e754d8c" providerId="ADAL" clId="{637FCB64-1FFA-4619-9202-69B67E271901}" dt="2023-03-13T09:53:49.260" v="7234" actId="14100"/>
          <ac:spMkLst>
            <pc:docMk/>
            <pc:sldMk cId="1017986086" sldId="372"/>
            <ac:spMk id="184" creationId="{4A59314F-E16E-2137-6DAC-F90D22D7AF64}"/>
          </ac:spMkLst>
        </pc:spChg>
        <pc:spChg chg="del">
          <ac:chgData name="Mohammed FI" userId="e6c4d13f-3d4c-4972-8725-a6775e754d8c" providerId="ADAL" clId="{637FCB64-1FFA-4619-9202-69B67E271901}" dt="2023-03-13T09:53:58.975" v="7235" actId="478"/>
          <ac:spMkLst>
            <pc:docMk/>
            <pc:sldMk cId="1017986086" sldId="372"/>
            <ac:spMk id="187" creationId="{39AF268B-03DA-15C2-6937-4C0BD1EA0356}"/>
          </ac:spMkLst>
        </pc:spChg>
        <pc:spChg chg="del">
          <ac:chgData name="Mohammed FI" userId="e6c4d13f-3d4c-4972-8725-a6775e754d8c" providerId="ADAL" clId="{637FCB64-1FFA-4619-9202-69B67E271901}" dt="2023-03-13T09:53:59.705" v="7236" actId="478"/>
          <ac:spMkLst>
            <pc:docMk/>
            <pc:sldMk cId="1017986086" sldId="372"/>
            <ac:spMk id="188" creationId="{DD0DB188-CFCC-1E22-5F0B-4275CDB27849}"/>
          </ac:spMkLst>
        </pc:spChg>
        <pc:spChg chg="mod">
          <ac:chgData name="Mohammed FI" userId="e6c4d13f-3d4c-4972-8725-a6775e754d8c" providerId="ADAL" clId="{637FCB64-1FFA-4619-9202-69B67E271901}" dt="2023-03-12T08:23:47.209" v="5393" actId="14100"/>
          <ac:spMkLst>
            <pc:docMk/>
            <pc:sldMk cId="1017986086" sldId="372"/>
            <ac:spMk id="1027" creationId="{EC0DD17A-7DE1-982E-FC68-A4E1610FA389}"/>
          </ac:spMkLst>
        </pc:spChg>
      </pc:sldChg>
      <pc:sldChg chg="addSp delSp modSp mod">
        <pc:chgData name="Mohammed FI" userId="e6c4d13f-3d4c-4972-8725-a6775e754d8c" providerId="ADAL" clId="{637FCB64-1FFA-4619-9202-69B67E271901}" dt="2023-03-12T02:57:27.183" v="5351" actId="1076"/>
        <pc:sldMkLst>
          <pc:docMk/>
          <pc:sldMk cId="1898622362" sldId="372"/>
        </pc:sldMkLst>
        <pc:spChg chg="mod">
          <ac:chgData name="Mohammed FI" userId="e6c4d13f-3d4c-4972-8725-a6775e754d8c" providerId="ADAL" clId="{637FCB64-1FFA-4619-9202-69B67E271901}" dt="2023-03-11T08:54:05.915" v="1917" actId="20577"/>
          <ac:spMkLst>
            <pc:docMk/>
            <pc:sldMk cId="1898622362" sldId="372"/>
            <ac:spMk id="2" creationId="{E28BDFDF-AA56-8711-2D02-A3A6EC316974}"/>
          </ac:spMkLst>
        </pc:spChg>
        <pc:spChg chg="del mod">
          <ac:chgData name="Mohammed FI" userId="e6c4d13f-3d4c-4972-8725-a6775e754d8c" providerId="ADAL" clId="{637FCB64-1FFA-4619-9202-69B67E271901}" dt="2023-03-12T01:30:24.082" v="3821" actId="478"/>
          <ac:spMkLst>
            <pc:docMk/>
            <pc:sldMk cId="1898622362" sldId="372"/>
            <ac:spMk id="3" creationId="{C2DEAE6E-D1B1-C76A-954B-A2F8FA812BBA}"/>
          </ac:spMkLst>
        </pc:spChg>
        <pc:spChg chg="del">
          <ac:chgData name="Mohammed FI" userId="e6c4d13f-3d4c-4972-8725-a6775e754d8c" providerId="ADAL" clId="{637FCB64-1FFA-4619-9202-69B67E271901}" dt="2023-03-11T08:29:15.362" v="1738"/>
          <ac:spMkLst>
            <pc:docMk/>
            <pc:sldMk cId="1898622362" sldId="372"/>
            <ac:spMk id="4" creationId="{21AA2240-D30A-A24E-68B5-8B1911FB3262}"/>
          </ac:spMkLst>
        </pc:spChg>
        <pc:spChg chg="add del mod">
          <ac:chgData name="Mohammed FI" userId="e6c4d13f-3d4c-4972-8725-a6775e754d8c" providerId="ADAL" clId="{637FCB64-1FFA-4619-9202-69B67E271901}" dt="2023-03-12T01:07:43.134" v="3094" actId="478"/>
          <ac:spMkLst>
            <pc:docMk/>
            <pc:sldMk cId="1898622362" sldId="372"/>
            <ac:spMk id="5" creationId="{C8FC36AF-EE7C-2090-7D6C-7EB056F70AD5}"/>
          </ac:spMkLst>
        </pc:spChg>
        <pc:spChg chg="add del mod">
          <ac:chgData name="Mohammed FI" userId="e6c4d13f-3d4c-4972-8725-a6775e754d8c" providerId="ADAL" clId="{637FCB64-1FFA-4619-9202-69B67E271901}" dt="2023-03-12T01:07:43.134" v="3094" actId="478"/>
          <ac:spMkLst>
            <pc:docMk/>
            <pc:sldMk cId="1898622362" sldId="372"/>
            <ac:spMk id="6" creationId="{65586462-E10F-4D94-FF0C-9B4F950337B0}"/>
          </ac:spMkLst>
        </pc:spChg>
        <pc:spChg chg="add del">
          <ac:chgData name="Mohammed FI" userId="e6c4d13f-3d4c-4972-8725-a6775e754d8c" providerId="ADAL" clId="{637FCB64-1FFA-4619-9202-69B67E271901}" dt="2023-03-11T08:28:46.900" v="1734" actId="478"/>
          <ac:spMkLst>
            <pc:docMk/>
            <pc:sldMk cId="1898622362" sldId="372"/>
            <ac:spMk id="7" creationId="{99A42543-9C73-911E-1EF1-B56D80F97BFD}"/>
          </ac:spMkLst>
        </pc:spChg>
        <pc:spChg chg="add del mod">
          <ac:chgData name="Mohammed FI" userId="e6c4d13f-3d4c-4972-8725-a6775e754d8c" providerId="ADAL" clId="{637FCB64-1FFA-4619-9202-69B67E271901}" dt="2023-03-12T00:35:20.976" v="2059" actId="478"/>
          <ac:spMkLst>
            <pc:docMk/>
            <pc:sldMk cId="1898622362" sldId="372"/>
            <ac:spMk id="8" creationId="{4989C0AC-6C96-8ECB-4996-C4AA0D00BFEF}"/>
          </ac:spMkLst>
        </pc:spChg>
        <pc:spChg chg="add del mod">
          <ac:chgData name="Mohammed FI" userId="e6c4d13f-3d4c-4972-8725-a6775e754d8c" providerId="ADAL" clId="{637FCB64-1FFA-4619-9202-69B67E271901}" dt="2023-03-11T08:32:18.480" v="1796" actId="478"/>
          <ac:spMkLst>
            <pc:docMk/>
            <pc:sldMk cId="1898622362" sldId="372"/>
            <ac:spMk id="9" creationId="{7D27ED71-0669-C758-F72E-6CED4B91202D}"/>
          </ac:spMkLst>
        </pc:spChg>
        <pc:spChg chg="add del mod">
          <ac:chgData name="Mohammed FI" userId="e6c4d13f-3d4c-4972-8725-a6775e754d8c" providerId="ADAL" clId="{637FCB64-1FFA-4619-9202-69B67E271901}" dt="2023-03-12T00:35:20.976" v="2059" actId="478"/>
          <ac:spMkLst>
            <pc:docMk/>
            <pc:sldMk cId="1898622362" sldId="372"/>
            <ac:spMk id="10" creationId="{84EC84C7-7C00-0EEB-2A23-EC893F89B806}"/>
          </ac:spMkLst>
        </pc:spChg>
        <pc:spChg chg="add del mod">
          <ac:chgData name="Mohammed FI" userId="e6c4d13f-3d4c-4972-8725-a6775e754d8c" providerId="ADAL" clId="{637FCB64-1FFA-4619-9202-69B67E271901}" dt="2023-03-12T01:07:43.134" v="3094" actId="478"/>
          <ac:spMkLst>
            <pc:docMk/>
            <pc:sldMk cId="1898622362" sldId="372"/>
            <ac:spMk id="11" creationId="{6A680A54-D532-DA84-BA83-2DF6E61E2125}"/>
          </ac:spMkLst>
        </pc:spChg>
        <pc:spChg chg="add del mod">
          <ac:chgData name="Mohammed FI" userId="e6c4d13f-3d4c-4972-8725-a6775e754d8c" providerId="ADAL" clId="{637FCB64-1FFA-4619-9202-69B67E271901}" dt="2023-03-12T01:07:43.134" v="3094" actId="478"/>
          <ac:spMkLst>
            <pc:docMk/>
            <pc:sldMk cId="1898622362" sldId="372"/>
            <ac:spMk id="12" creationId="{CACA46C9-6E9E-E837-8E20-B2DAC7ECA49B}"/>
          </ac:spMkLst>
        </pc:spChg>
        <pc:spChg chg="add del mod">
          <ac:chgData name="Mohammed FI" userId="e6c4d13f-3d4c-4972-8725-a6775e754d8c" providerId="ADAL" clId="{637FCB64-1FFA-4619-9202-69B67E271901}" dt="2023-03-11T08:32:21.284" v="1797" actId="478"/>
          <ac:spMkLst>
            <pc:docMk/>
            <pc:sldMk cId="1898622362" sldId="372"/>
            <ac:spMk id="14" creationId="{DF0B3C49-5678-844C-0642-E6503DC54C05}"/>
          </ac:spMkLst>
        </pc:spChg>
        <pc:spChg chg="add mod">
          <ac:chgData name="Mohammed FI" userId="e6c4d13f-3d4c-4972-8725-a6775e754d8c" providerId="ADAL" clId="{637FCB64-1FFA-4619-9202-69B67E271901}" dt="2023-03-12T01:56:36.151" v="4521" actId="1036"/>
          <ac:spMkLst>
            <pc:docMk/>
            <pc:sldMk cId="1898622362" sldId="372"/>
            <ac:spMk id="15" creationId="{21A32EA4-AE04-0DDB-E164-45EFBF97147C}"/>
          </ac:spMkLst>
        </pc:spChg>
        <pc:spChg chg="add del mod">
          <ac:chgData name="Mohammed FI" userId="e6c4d13f-3d4c-4972-8725-a6775e754d8c" providerId="ADAL" clId="{637FCB64-1FFA-4619-9202-69B67E271901}" dt="2023-03-12T00:38:33.401" v="2232" actId="478"/>
          <ac:spMkLst>
            <pc:docMk/>
            <pc:sldMk cId="1898622362" sldId="372"/>
            <ac:spMk id="16" creationId="{5085A82C-90BF-C191-3871-C69609855F89}"/>
          </ac:spMkLst>
        </pc:spChg>
        <pc:spChg chg="add del mod">
          <ac:chgData name="Mohammed FI" userId="e6c4d13f-3d4c-4972-8725-a6775e754d8c" providerId="ADAL" clId="{637FCB64-1FFA-4619-9202-69B67E271901}" dt="2023-03-12T00:36:44.057" v="2195" actId="478"/>
          <ac:spMkLst>
            <pc:docMk/>
            <pc:sldMk cId="1898622362" sldId="372"/>
            <ac:spMk id="17" creationId="{89813AA9-8EC6-F8D9-95D9-13D6E2AF9825}"/>
          </ac:spMkLst>
        </pc:spChg>
        <pc:spChg chg="add mod">
          <ac:chgData name="Mohammed FI" userId="e6c4d13f-3d4c-4972-8725-a6775e754d8c" providerId="ADAL" clId="{637FCB64-1FFA-4619-9202-69B67E271901}" dt="2023-03-12T01:28:20.947" v="3792" actId="1036"/>
          <ac:spMkLst>
            <pc:docMk/>
            <pc:sldMk cId="1898622362" sldId="372"/>
            <ac:spMk id="18" creationId="{57D6B979-7C7E-0576-68D1-4A2F0377693F}"/>
          </ac:spMkLst>
        </pc:spChg>
        <pc:spChg chg="add mod">
          <ac:chgData name="Mohammed FI" userId="e6c4d13f-3d4c-4972-8725-a6775e754d8c" providerId="ADAL" clId="{637FCB64-1FFA-4619-9202-69B67E271901}" dt="2023-03-12T01:30:08.897" v="3820" actId="6549"/>
          <ac:spMkLst>
            <pc:docMk/>
            <pc:sldMk cId="1898622362" sldId="372"/>
            <ac:spMk id="19" creationId="{EA33BCD6-B4D1-7810-316B-CA3FB43EF19F}"/>
          </ac:spMkLst>
        </pc:spChg>
        <pc:spChg chg="add mod">
          <ac:chgData name="Mohammed FI" userId="e6c4d13f-3d4c-4972-8725-a6775e754d8c" providerId="ADAL" clId="{637FCB64-1FFA-4619-9202-69B67E271901}" dt="2023-03-12T01:28:20.947" v="3792" actId="1036"/>
          <ac:spMkLst>
            <pc:docMk/>
            <pc:sldMk cId="1898622362" sldId="372"/>
            <ac:spMk id="20" creationId="{A9947ABB-D7ED-9E41-457C-46ACB0736E5B}"/>
          </ac:spMkLst>
        </pc:spChg>
        <pc:spChg chg="add mod">
          <ac:chgData name="Mohammed FI" userId="e6c4d13f-3d4c-4972-8725-a6775e754d8c" providerId="ADAL" clId="{637FCB64-1FFA-4619-9202-69B67E271901}" dt="2023-03-12T01:28:20.947" v="3792" actId="1036"/>
          <ac:spMkLst>
            <pc:docMk/>
            <pc:sldMk cId="1898622362" sldId="372"/>
            <ac:spMk id="21" creationId="{E1E469F1-FF6F-C6DB-F8D6-58A4FEAD19AC}"/>
          </ac:spMkLst>
        </pc:spChg>
        <pc:spChg chg="add mod">
          <ac:chgData name="Mohammed FI" userId="e6c4d13f-3d4c-4972-8725-a6775e754d8c" providerId="ADAL" clId="{637FCB64-1FFA-4619-9202-69B67E271901}" dt="2023-03-12T01:28:20.947" v="3792" actId="1036"/>
          <ac:spMkLst>
            <pc:docMk/>
            <pc:sldMk cId="1898622362" sldId="372"/>
            <ac:spMk id="22" creationId="{A4F68EB7-3030-1C6B-3682-CC2D0CB54CFE}"/>
          </ac:spMkLst>
        </pc:spChg>
        <pc:spChg chg="add mod">
          <ac:chgData name="Mohammed FI" userId="e6c4d13f-3d4c-4972-8725-a6775e754d8c" providerId="ADAL" clId="{637FCB64-1FFA-4619-9202-69B67E271901}" dt="2023-03-12T01:56:36.151" v="4521" actId="1036"/>
          <ac:spMkLst>
            <pc:docMk/>
            <pc:sldMk cId="1898622362" sldId="372"/>
            <ac:spMk id="23" creationId="{BE334EFE-8630-2FAE-D3F1-809A51658015}"/>
          </ac:spMkLst>
        </pc:spChg>
        <pc:spChg chg="add mod">
          <ac:chgData name="Mohammed FI" userId="e6c4d13f-3d4c-4972-8725-a6775e754d8c" providerId="ADAL" clId="{637FCB64-1FFA-4619-9202-69B67E271901}" dt="2023-03-12T01:28:20.947" v="3792" actId="1036"/>
          <ac:spMkLst>
            <pc:docMk/>
            <pc:sldMk cId="1898622362" sldId="372"/>
            <ac:spMk id="24" creationId="{439E2CAF-D7C8-B99E-0B5C-10041E0B33AD}"/>
          </ac:spMkLst>
        </pc:spChg>
        <pc:spChg chg="add del mod">
          <ac:chgData name="Mohammed FI" userId="e6c4d13f-3d4c-4972-8725-a6775e754d8c" providerId="ADAL" clId="{637FCB64-1FFA-4619-9202-69B67E271901}" dt="2023-03-12T00:45:39.232" v="2388" actId="478"/>
          <ac:spMkLst>
            <pc:docMk/>
            <pc:sldMk cId="1898622362" sldId="372"/>
            <ac:spMk id="25" creationId="{8F45EA23-AFAD-93A0-A74B-0131D4080D7B}"/>
          </ac:spMkLst>
        </pc:spChg>
        <pc:spChg chg="add del mod">
          <ac:chgData name="Mohammed FI" userId="e6c4d13f-3d4c-4972-8725-a6775e754d8c" providerId="ADAL" clId="{637FCB64-1FFA-4619-9202-69B67E271901}" dt="2023-03-12T00:45:40.008" v="2389" actId="478"/>
          <ac:spMkLst>
            <pc:docMk/>
            <pc:sldMk cId="1898622362" sldId="372"/>
            <ac:spMk id="26" creationId="{5D8D58F2-C05F-AE22-ACD1-AA3D3A7430DC}"/>
          </ac:spMkLst>
        </pc:spChg>
        <pc:spChg chg="add mod">
          <ac:chgData name="Mohammed FI" userId="e6c4d13f-3d4c-4972-8725-a6775e754d8c" providerId="ADAL" clId="{637FCB64-1FFA-4619-9202-69B67E271901}" dt="2023-03-12T01:28:20.947" v="3792" actId="1036"/>
          <ac:spMkLst>
            <pc:docMk/>
            <pc:sldMk cId="1898622362" sldId="372"/>
            <ac:spMk id="27" creationId="{9639794D-5ECA-76DA-B6CB-00418812D9E2}"/>
          </ac:spMkLst>
        </pc:spChg>
        <pc:spChg chg="add mod">
          <ac:chgData name="Mohammed FI" userId="e6c4d13f-3d4c-4972-8725-a6775e754d8c" providerId="ADAL" clId="{637FCB64-1FFA-4619-9202-69B67E271901}" dt="2023-03-12T01:28:20.947" v="3792" actId="1036"/>
          <ac:spMkLst>
            <pc:docMk/>
            <pc:sldMk cId="1898622362" sldId="372"/>
            <ac:spMk id="28" creationId="{C14C6239-7BF0-0C29-5EA0-9C8535272FDC}"/>
          </ac:spMkLst>
        </pc:spChg>
        <pc:spChg chg="add mod">
          <ac:chgData name="Mohammed FI" userId="e6c4d13f-3d4c-4972-8725-a6775e754d8c" providerId="ADAL" clId="{637FCB64-1FFA-4619-9202-69B67E271901}" dt="2023-03-12T01:28:20.947" v="3792" actId="1036"/>
          <ac:spMkLst>
            <pc:docMk/>
            <pc:sldMk cId="1898622362" sldId="372"/>
            <ac:spMk id="29" creationId="{46024166-E6E8-04A1-2504-0C295DF695AF}"/>
          </ac:spMkLst>
        </pc:spChg>
        <pc:spChg chg="add mod">
          <ac:chgData name="Mohammed FI" userId="e6c4d13f-3d4c-4972-8725-a6775e754d8c" providerId="ADAL" clId="{637FCB64-1FFA-4619-9202-69B67E271901}" dt="2023-03-12T01:28:20.947" v="3792" actId="1036"/>
          <ac:spMkLst>
            <pc:docMk/>
            <pc:sldMk cId="1898622362" sldId="372"/>
            <ac:spMk id="30" creationId="{4DBFC212-F319-F539-3D43-2BD896712676}"/>
          </ac:spMkLst>
        </pc:spChg>
        <pc:spChg chg="add mod">
          <ac:chgData name="Mohammed FI" userId="e6c4d13f-3d4c-4972-8725-a6775e754d8c" providerId="ADAL" clId="{637FCB64-1FFA-4619-9202-69B67E271901}" dt="2023-03-12T01:28:20.947" v="3792" actId="1036"/>
          <ac:spMkLst>
            <pc:docMk/>
            <pc:sldMk cId="1898622362" sldId="372"/>
            <ac:spMk id="31" creationId="{C669FF0E-64E0-4308-D43F-673F4B5FEDCD}"/>
          </ac:spMkLst>
        </pc:spChg>
        <pc:spChg chg="add mod">
          <ac:chgData name="Mohammed FI" userId="e6c4d13f-3d4c-4972-8725-a6775e754d8c" providerId="ADAL" clId="{637FCB64-1FFA-4619-9202-69B67E271901}" dt="2023-03-12T01:28:20.947" v="3792" actId="1036"/>
          <ac:spMkLst>
            <pc:docMk/>
            <pc:sldMk cId="1898622362" sldId="372"/>
            <ac:spMk id="32" creationId="{35828053-0D07-6F76-295A-F9B624C1CBDA}"/>
          </ac:spMkLst>
        </pc:spChg>
        <pc:spChg chg="add mod">
          <ac:chgData name="Mohammed FI" userId="e6c4d13f-3d4c-4972-8725-a6775e754d8c" providerId="ADAL" clId="{637FCB64-1FFA-4619-9202-69B67E271901}" dt="2023-03-12T01:28:20.947" v="3792" actId="1036"/>
          <ac:spMkLst>
            <pc:docMk/>
            <pc:sldMk cId="1898622362" sldId="372"/>
            <ac:spMk id="34" creationId="{DA941B2D-E298-7ED6-EC1E-3E31D7D8062D}"/>
          </ac:spMkLst>
        </pc:spChg>
        <pc:spChg chg="add mod">
          <ac:chgData name="Mohammed FI" userId="e6c4d13f-3d4c-4972-8725-a6775e754d8c" providerId="ADAL" clId="{637FCB64-1FFA-4619-9202-69B67E271901}" dt="2023-03-12T01:28:20.947" v="3792" actId="1036"/>
          <ac:spMkLst>
            <pc:docMk/>
            <pc:sldMk cId="1898622362" sldId="372"/>
            <ac:spMk id="35" creationId="{555A9D37-4848-2E41-75ED-AF74916029B7}"/>
          </ac:spMkLst>
        </pc:spChg>
        <pc:spChg chg="add mod">
          <ac:chgData name="Mohammed FI" userId="e6c4d13f-3d4c-4972-8725-a6775e754d8c" providerId="ADAL" clId="{637FCB64-1FFA-4619-9202-69B67E271901}" dt="2023-03-12T01:28:20.947" v="3792" actId="1036"/>
          <ac:spMkLst>
            <pc:docMk/>
            <pc:sldMk cId="1898622362" sldId="372"/>
            <ac:spMk id="36" creationId="{4FE133D4-4077-B3A6-73C5-FE7CF5548568}"/>
          </ac:spMkLst>
        </pc:spChg>
        <pc:spChg chg="add del mod">
          <ac:chgData name="Mohammed FI" userId="e6c4d13f-3d4c-4972-8725-a6775e754d8c" providerId="ADAL" clId="{637FCB64-1FFA-4619-9202-69B67E271901}" dt="2023-03-12T00:48:52.031" v="2505" actId="478"/>
          <ac:spMkLst>
            <pc:docMk/>
            <pc:sldMk cId="1898622362" sldId="372"/>
            <ac:spMk id="37" creationId="{E687191D-2F0D-CFDA-143C-A4A555D777AF}"/>
          </ac:spMkLst>
        </pc:spChg>
        <pc:spChg chg="add del mod">
          <ac:chgData name="Mohammed FI" userId="e6c4d13f-3d4c-4972-8725-a6775e754d8c" providerId="ADAL" clId="{637FCB64-1FFA-4619-9202-69B67E271901}" dt="2023-03-12T00:48:52.031" v="2505" actId="478"/>
          <ac:spMkLst>
            <pc:docMk/>
            <pc:sldMk cId="1898622362" sldId="372"/>
            <ac:spMk id="38" creationId="{CC82545C-22B5-9217-88C1-070DE2052FE4}"/>
          </ac:spMkLst>
        </pc:spChg>
        <pc:spChg chg="add del mod">
          <ac:chgData name="Mohammed FI" userId="e6c4d13f-3d4c-4972-8725-a6775e754d8c" providerId="ADAL" clId="{637FCB64-1FFA-4619-9202-69B67E271901}" dt="2023-03-12T00:49:19.363" v="2511" actId="11529"/>
          <ac:spMkLst>
            <pc:docMk/>
            <pc:sldMk cId="1898622362" sldId="372"/>
            <ac:spMk id="41" creationId="{FB09BFB6-FFB7-7EF0-A444-6CF85BC61F5E}"/>
          </ac:spMkLst>
        </pc:spChg>
        <pc:spChg chg="add mod">
          <ac:chgData name="Mohammed FI" userId="e6c4d13f-3d4c-4972-8725-a6775e754d8c" providerId="ADAL" clId="{637FCB64-1FFA-4619-9202-69B67E271901}" dt="2023-03-12T01:28:20.947" v="3792" actId="1036"/>
          <ac:spMkLst>
            <pc:docMk/>
            <pc:sldMk cId="1898622362" sldId="372"/>
            <ac:spMk id="42" creationId="{8104C5F1-F179-8373-EC8F-8CB667ECB6CE}"/>
          </ac:spMkLst>
        </pc:spChg>
        <pc:spChg chg="add mod">
          <ac:chgData name="Mohammed FI" userId="e6c4d13f-3d4c-4972-8725-a6775e754d8c" providerId="ADAL" clId="{637FCB64-1FFA-4619-9202-69B67E271901}" dt="2023-03-12T01:28:20.947" v="3792" actId="1036"/>
          <ac:spMkLst>
            <pc:docMk/>
            <pc:sldMk cId="1898622362" sldId="372"/>
            <ac:spMk id="43" creationId="{0C944D3F-6FFA-A1A7-4643-955619DE1FDD}"/>
          </ac:spMkLst>
        </pc:spChg>
        <pc:spChg chg="add mod">
          <ac:chgData name="Mohammed FI" userId="e6c4d13f-3d4c-4972-8725-a6775e754d8c" providerId="ADAL" clId="{637FCB64-1FFA-4619-9202-69B67E271901}" dt="2023-03-12T01:28:20.947" v="3792" actId="1036"/>
          <ac:spMkLst>
            <pc:docMk/>
            <pc:sldMk cId="1898622362" sldId="372"/>
            <ac:spMk id="44" creationId="{052F4D56-4DDC-5D11-5001-1775EECEC54C}"/>
          </ac:spMkLst>
        </pc:spChg>
        <pc:spChg chg="add mod">
          <ac:chgData name="Mohammed FI" userId="e6c4d13f-3d4c-4972-8725-a6775e754d8c" providerId="ADAL" clId="{637FCB64-1FFA-4619-9202-69B67E271901}" dt="2023-03-12T01:28:20.947" v="3792" actId="1036"/>
          <ac:spMkLst>
            <pc:docMk/>
            <pc:sldMk cId="1898622362" sldId="372"/>
            <ac:spMk id="45" creationId="{0D7FA6E0-904A-43A9-31FA-D86A840FC397}"/>
          </ac:spMkLst>
        </pc:spChg>
        <pc:spChg chg="add del mod">
          <ac:chgData name="Mohammed FI" userId="e6c4d13f-3d4c-4972-8725-a6775e754d8c" providerId="ADAL" clId="{637FCB64-1FFA-4619-9202-69B67E271901}" dt="2023-03-12T01:07:45.967" v="3095" actId="478"/>
          <ac:spMkLst>
            <pc:docMk/>
            <pc:sldMk cId="1898622362" sldId="372"/>
            <ac:spMk id="47" creationId="{E5488C9A-5321-2931-19A4-3EBBEFBFC499}"/>
          </ac:spMkLst>
        </pc:spChg>
        <pc:spChg chg="add mod ord">
          <ac:chgData name="Mohammed FI" userId="e6c4d13f-3d4c-4972-8725-a6775e754d8c" providerId="ADAL" clId="{637FCB64-1FFA-4619-9202-69B67E271901}" dt="2023-03-12T01:28:20.947" v="3792" actId="1036"/>
          <ac:spMkLst>
            <pc:docMk/>
            <pc:sldMk cId="1898622362" sldId="372"/>
            <ac:spMk id="48" creationId="{64735FB6-ED2B-1462-EDC4-410F37265EB7}"/>
          </ac:spMkLst>
        </pc:spChg>
        <pc:spChg chg="add mod">
          <ac:chgData name="Mohammed FI" userId="e6c4d13f-3d4c-4972-8725-a6775e754d8c" providerId="ADAL" clId="{637FCB64-1FFA-4619-9202-69B67E271901}" dt="2023-03-12T02:55:04.944" v="5326" actId="404"/>
          <ac:spMkLst>
            <pc:docMk/>
            <pc:sldMk cId="1898622362" sldId="372"/>
            <ac:spMk id="50" creationId="{A0F94D68-5035-B2D8-9478-9B226EE02436}"/>
          </ac:spMkLst>
        </pc:spChg>
        <pc:spChg chg="add mod ord">
          <ac:chgData name="Mohammed FI" userId="e6c4d13f-3d4c-4972-8725-a6775e754d8c" providerId="ADAL" clId="{637FCB64-1FFA-4619-9202-69B67E271901}" dt="2023-03-12T01:28:20.947" v="3792" actId="1036"/>
          <ac:spMkLst>
            <pc:docMk/>
            <pc:sldMk cId="1898622362" sldId="372"/>
            <ac:spMk id="51" creationId="{8EB3BA7C-E136-50D3-B3F8-E554A23A7E50}"/>
          </ac:spMkLst>
        </pc:spChg>
        <pc:spChg chg="add mod">
          <ac:chgData name="Mohammed FI" userId="e6c4d13f-3d4c-4972-8725-a6775e754d8c" providerId="ADAL" clId="{637FCB64-1FFA-4619-9202-69B67E271901}" dt="2023-03-12T02:55:04.944" v="5326" actId="404"/>
          <ac:spMkLst>
            <pc:docMk/>
            <pc:sldMk cId="1898622362" sldId="372"/>
            <ac:spMk id="52" creationId="{E83DC20A-03A1-F1FE-D5C9-7EDF4EBE55CA}"/>
          </ac:spMkLst>
        </pc:spChg>
        <pc:spChg chg="add mod">
          <ac:chgData name="Mohammed FI" userId="e6c4d13f-3d4c-4972-8725-a6775e754d8c" providerId="ADAL" clId="{637FCB64-1FFA-4619-9202-69B67E271901}" dt="2023-03-12T01:28:20.947" v="3792" actId="1036"/>
          <ac:spMkLst>
            <pc:docMk/>
            <pc:sldMk cId="1898622362" sldId="372"/>
            <ac:spMk id="55" creationId="{1EB356D2-A93F-C7F0-048C-22875F3E4495}"/>
          </ac:spMkLst>
        </pc:spChg>
        <pc:spChg chg="add mod">
          <ac:chgData name="Mohammed FI" userId="e6c4d13f-3d4c-4972-8725-a6775e754d8c" providerId="ADAL" clId="{637FCB64-1FFA-4619-9202-69B67E271901}" dt="2023-03-12T01:28:20.947" v="3792" actId="1036"/>
          <ac:spMkLst>
            <pc:docMk/>
            <pc:sldMk cId="1898622362" sldId="372"/>
            <ac:spMk id="56" creationId="{97E2F04F-033B-039B-85AF-886DB3F83A94}"/>
          </ac:spMkLst>
        </pc:spChg>
        <pc:spChg chg="add mod">
          <ac:chgData name="Mohammed FI" userId="e6c4d13f-3d4c-4972-8725-a6775e754d8c" providerId="ADAL" clId="{637FCB64-1FFA-4619-9202-69B67E271901}" dt="2023-03-12T01:28:20.947" v="3792" actId="1036"/>
          <ac:spMkLst>
            <pc:docMk/>
            <pc:sldMk cId="1898622362" sldId="372"/>
            <ac:spMk id="57" creationId="{64A0AB5E-CFF6-D4CB-EA9F-766C3EA321E0}"/>
          </ac:spMkLst>
        </pc:spChg>
        <pc:spChg chg="add mod">
          <ac:chgData name="Mohammed FI" userId="e6c4d13f-3d4c-4972-8725-a6775e754d8c" providerId="ADAL" clId="{637FCB64-1FFA-4619-9202-69B67E271901}" dt="2023-03-12T01:28:20.947" v="3792" actId="1036"/>
          <ac:spMkLst>
            <pc:docMk/>
            <pc:sldMk cId="1898622362" sldId="372"/>
            <ac:spMk id="58" creationId="{7FD3C391-1FA4-5724-B74B-ED2AC402B413}"/>
          </ac:spMkLst>
        </pc:spChg>
        <pc:spChg chg="add mod">
          <ac:chgData name="Mohammed FI" userId="e6c4d13f-3d4c-4972-8725-a6775e754d8c" providerId="ADAL" clId="{637FCB64-1FFA-4619-9202-69B67E271901}" dt="2023-03-12T01:28:20.947" v="3792" actId="1036"/>
          <ac:spMkLst>
            <pc:docMk/>
            <pc:sldMk cId="1898622362" sldId="372"/>
            <ac:spMk id="59" creationId="{418C86A2-F249-E58B-269C-B29206D0C1D9}"/>
          </ac:spMkLst>
        </pc:spChg>
        <pc:spChg chg="add mod">
          <ac:chgData name="Mohammed FI" userId="e6c4d13f-3d4c-4972-8725-a6775e754d8c" providerId="ADAL" clId="{637FCB64-1FFA-4619-9202-69B67E271901}" dt="2023-03-12T01:28:20.947" v="3792" actId="1036"/>
          <ac:spMkLst>
            <pc:docMk/>
            <pc:sldMk cId="1898622362" sldId="372"/>
            <ac:spMk id="60" creationId="{729FC21E-459D-EC5C-B24C-0DD578296711}"/>
          </ac:spMkLst>
        </pc:spChg>
        <pc:spChg chg="add mod">
          <ac:chgData name="Mohammed FI" userId="e6c4d13f-3d4c-4972-8725-a6775e754d8c" providerId="ADAL" clId="{637FCB64-1FFA-4619-9202-69B67E271901}" dt="2023-03-12T01:28:20.947" v="3792" actId="1036"/>
          <ac:spMkLst>
            <pc:docMk/>
            <pc:sldMk cId="1898622362" sldId="372"/>
            <ac:spMk id="61" creationId="{3F9365C6-5732-4622-7601-B1BB7336674E}"/>
          </ac:spMkLst>
        </pc:spChg>
        <pc:spChg chg="add del mod">
          <ac:chgData name="Mohammed FI" userId="e6c4d13f-3d4c-4972-8725-a6775e754d8c" providerId="ADAL" clId="{637FCB64-1FFA-4619-9202-69B67E271901}" dt="2023-03-12T01:12:00.601" v="3195" actId="478"/>
          <ac:spMkLst>
            <pc:docMk/>
            <pc:sldMk cId="1898622362" sldId="372"/>
            <ac:spMk id="62" creationId="{87700125-217C-510D-A981-F643FFC66968}"/>
          </ac:spMkLst>
        </pc:spChg>
        <pc:spChg chg="add mod">
          <ac:chgData name="Mohammed FI" userId="e6c4d13f-3d4c-4972-8725-a6775e754d8c" providerId="ADAL" clId="{637FCB64-1FFA-4619-9202-69B67E271901}" dt="2023-03-12T01:28:20.947" v="3792" actId="1036"/>
          <ac:spMkLst>
            <pc:docMk/>
            <pc:sldMk cId="1898622362" sldId="372"/>
            <ac:spMk id="63" creationId="{9B4FDA33-3D20-47C8-0972-2897EB43D460}"/>
          </ac:spMkLst>
        </pc:spChg>
        <pc:spChg chg="add mod">
          <ac:chgData name="Mohammed FI" userId="e6c4d13f-3d4c-4972-8725-a6775e754d8c" providerId="ADAL" clId="{637FCB64-1FFA-4619-9202-69B67E271901}" dt="2023-03-12T01:28:20.947" v="3792" actId="1036"/>
          <ac:spMkLst>
            <pc:docMk/>
            <pc:sldMk cId="1898622362" sldId="372"/>
            <ac:spMk id="64" creationId="{B4F9B390-4F4A-B9FD-6B2C-FDFED712A831}"/>
          </ac:spMkLst>
        </pc:spChg>
        <pc:spChg chg="add mod">
          <ac:chgData name="Mohammed FI" userId="e6c4d13f-3d4c-4972-8725-a6775e754d8c" providerId="ADAL" clId="{637FCB64-1FFA-4619-9202-69B67E271901}" dt="2023-03-12T01:28:20.947" v="3792" actId="1036"/>
          <ac:spMkLst>
            <pc:docMk/>
            <pc:sldMk cId="1898622362" sldId="372"/>
            <ac:spMk id="65" creationId="{AAA73F3B-C355-5A5C-5828-A640B0D23674}"/>
          </ac:spMkLst>
        </pc:spChg>
        <pc:spChg chg="add mod">
          <ac:chgData name="Mohammed FI" userId="e6c4d13f-3d4c-4972-8725-a6775e754d8c" providerId="ADAL" clId="{637FCB64-1FFA-4619-9202-69B67E271901}" dt="2023-03-12T01:28:20.947" v="3792" actId="1036"/>
          <ac:spMkLst>
            <pc:docMk/>
            <pc:sldMk cId="1898622362" sldId="372"/>
            <ac:spMk id="66" creationId="{F1C4DCD1-95AD-3844-C568-6FDD7B83FDFE}"/>
          </ac:spMkLst>
        </pc:spChg>
        <pc:spChg chg="add mod">
          <ac:chgData name="Mohammed FI" userId="e6c4d13f-3d4c-4972-8725-a6775e754d8c" providerId="ADAL" clId="{637FCB64-1FFA-4619-9202-69B67E271901}" dt="2023-03-12T01:28:20.947" v="3792" actId="1036"/>
          <ac:spMkLst>
            <pc:docMk/>
            <pc:sldMk cId="1898622362" sldId="372"/>
            <ac:spMk id="67" creationId="{D103131C-6FC4-CB2E-555C-D01F1FC49AD6}"/>
          </ac:spMkLst>
        </pc:spChg>
        <pc:spChg chg="add mod">
          <ac:chgData name="Mohammed FI" userId="e6c4d13f-3d4c-4972-8725-a6775e754d8c" providerId="ADAL" clId="{637FCB64-1FFA-4619-9202-69B67E271901}" dt="2023-03-12T01:28:20.947" v="3792" actId="1036"/>
          <ac:spMkLst>
            <pc:docMk/>
            <pc:sldMk cId="1898622362" sldId="372"/>
            <ac:spMk id="68" creationId="{91AFA7F6-0DD5-1C91-BC18-19A08DEF75F0}"/>
          </ac:spMkLst>
        </pc:spChg>
        <pc:spChg chg="add del mod">
          <ac:chgData name="Mohammed FI" userId="e6c4d13f-3d4c-4972-8725-a6775e754d8c" providerId="ADAL" clId="{637FCB64-1FFA-4619-9202-69B67E271901}" dt="2023-03-12T01:11:38.723" v="3191" actId="478"/>
          <ac:spMkLst>
            <pc:docMk/>
            <pc:sldMk cId="1898622362" sldId="372"/>
            <ac:spMk id="74" creationId="{7E39F4F9-7884-7B40-594C-B5053BA9326F}"/>
          </ac:spMkLst>
        </pc:spChg>
        <pc:spChg chg="add del mod">
          <ac:chgData name="Mohammed FI" userId="e6c4d13f-3d4c-4972-8725-a6775e754d8c" providerId="ADAL" clId="{637FCB64-1FFA-4619-9202-69B67E271901}" dt="2023-03-12T01:11:37.624" v="3190" actId="478"/>
          <ac:spMkLst>
            <pc:docMk/>
            <pc:sldMk cId="1898622362" sldId="372"/>
            <ac:spMk id="75" creationId="{884D6C3C-6435-05C2-456B-C380468AC0D4}"/>
          </ac:spMkLst>
        </pc:spChg>
        <pc:spChg chg="add mod">
          <ac:chgData name="Mohammed FI" userId="e6c4d13f-3d4c-4972-8725-a6775e754d8c" providerId="ADAL" clId="{637FCB64-1FFA-4619-9202-69B67E271901}" dt="2023-03-12T01:28:20.947" v="3792" actId="1036"/>
          <ac:spMkLst>
            <pc:docMk/>
            <pc:sldMk cId="1898622362" sldId="372"/>
            <ac:spMk id="76" creationId="{4D924DE2-86D6-7F0F-7673-FC7C2C6C3410}"/>
          </ac:spMkLst>
        </pc:spChg>
        <pc:spChg chg="add mod">
          <ac:chgData name="Mohammed FI" userId="e6c4d13f-3d4c-4972-8725-a6775e754d8c" providerId="ADAL" clId="{637FCB64-1FFA-4619-9202-69B67E271901}" dt="2023-03-12T01:28:20.947" v="3792" actId="1036"/>
          <ac:spMkLst>
            <pc:docMk/>
            <pc:sldMk cId="1898622362" sldId="372"/>
            <ac:spMk id="77" creationId="{A4EDEB26-4046-7752-E96B-4BAEE149E989}"/>
          </ac:spMkLst>
        </pc:spChg>
        <pc:spChg chg="add mod">
          <ac:chgData name="Mohammed FI" userId="e6c4d13f-3d4c-4972-8725-a6775e754d8c" providerId="ADAL" clId="{637FCB64-1FFA-4619-9202-69B67E271901}" dt="2023-03-12T01:28:20.947" v="3792" actId="1036"/>
          <ac:spMkLst>
            <pc:docMk/>
            <pc:sldMk cId="1898622362" sldId="372"/>
            <ac:spMk id="79" creationId="{56024B63-37E4-B44D-C965-88442996B144}"/>
          </ac:spMkLst>
        </pc:spChg>
        <pc:spChg chg="add mod">
          <ac:chgData name="Mohammed FI" userId="e6c4d13f-3d4c-4972-8725-a6775e754d8c" providerId="ADAL" clId="{637FCB64-1FFA-4619-9202-69B67E271901}" dt="2023-03-12T01:29:01.775" v="3799" actId="14100"/>
          <ac:spMkLst>
            <pc:docMk/>
            <pc:sldMk cId="1898622362" sldId="372"/>
            <ac:spMk id="80" creationId="{61D4BC63-FC4B-F014-F812-32DEE64F7823}"/>
          </ac:spMkLst>
        </pc:spChg>
        <pc:spChg chg="add mod">
          <ac:chgData name="Mohammed FI" userId="e6c4d13f-3d4c-4972-8725-a6775e754d8c" providerId="ADAL" clId="{637FCB64-1FFA-4619-9202-69B67E271901}" dt="2023-03-12T01:28:20.947" v="3792" actId="1036"/>
          <ac:spMkLst>
            <pc:docMk/>
            <pc:sldMk cId="1898622362" sldId="372"/>
            <ac:spMk id="81" creationId="{66DD367B-BFF7-50D3-FAE5-5D8E41494495}"/>
          </ac:spMkLst>
        </pc:spChg>
        <pc:spChg chg="add mod">
          <ac:chgData name="Mohammed FI" userId="e6c4d13f-3d4c-4972-8725-a6775e754d8c" providerId="ADAL" clId="{637FCB64-1FFA-4619-9202-69B67E271901}" dt="2023-03-12T01:28:20.947" v="3792" actId="1036"/>
          <ac:spMkLst>
            <pc:docMk/>
            <pc:sldMk cId="1898622362" sldId="372"/>
            <ac:spMk id="82" creationId="{D3DDED98-C4E3-BD19-F74E-64A699AC7E16}"/>
          </ac:spMkLst>
        </pc:spChg>
        <pc:spChg chg="add del mod">
          <ac:chgData name="Mohammed FI" userId="e6c4d13f-3d4c-4972-8725-a6775e754d8c" providerId="ADAL" clId="{637FCB64-1FFA-4619-9202-69B67E271901}" dt="2023-03-12T01:29:05.335" v="3800" actId="478"/>
          <ac:spMkLst>
            <pc:docMk/>
            <pc:sldMk cId="1898622362" sldId="372"/>
            <ac:spMk id="84" creationId="{A2128029-5E0E-309C-7990-D41E4D1920D1}"/>
          </ac:spMkLst>
        </pc:spChg>
        <pc:spChg chg="add mod">
          <ac:chgData name="Mohammed FI" userId="e6c4d13f-3d4c-4972-8725-a6775e754d8c" providerId="ADAL" clId="{637FCB64-1FFA-4619-9202-69B67E271901}" dt="2023-03-12T01:28:20.947" v="3792" actId="1036"/>
          <ac:spMkLst>
            <pc:docMk/>
            <pc:sldMk cId="1898622362" sldId="372"/>
            <ac:spMk id="93" creationId="{10AAAD4A-6F85-41E0-125D-3B4AD22B8B7B}"/>
          </ac:spMkLst>
        </pc:spChg>
        <pc:spChg chg="add mod">
          <ac:chgData name="Mohammed FI" userId="e6c4d13f-3d4c-4972-8725-a6775e754d8c" providerId="ADAL" clId="{637FCB64-1FFA-4619-9202-69B67E271901}" dt="2023-03-12T01:28:20.947" v="3792" actId="1036"/>
          <ac:spMkLst>
            <pc:docMk/>
            <pc:sldMk cId="1898622362" sldId="372"/>
            <ac:spMk id="94" creationId="{D159E326-A53E-0A84-90FD-907D169B3A94}"/>
          </ac:spMkLst>
        </pc:spChg>
        <pc:spChg chg="add mod">
          <ac:chgData name="Mohammed FI" userId="e6c4d13f-3d4c-4972-8725-a6775e754d8c" providerId="ADAL" clId="{637FCB64-1FFA-4619-9202-69B67E271901}" dt="2023-03-12T01:28:20.947" v="3792" actId="1036"/>
          <ac:spMkLst>
            <pc:docMk/>
            <pc:sldMk cId="1898622362" sldId="372"/>
            <ac:spMk id="95" creationId="{5A5DD006-DC1D-4B67-A09F-A9CA0020FD74}"/>
          </ac:spMkLst>
        </pc:spChg>
        <pc:spChg chg="add mod">
          <ac:chgData name="Mohammed FI" userId="e6c4d13f-3d4c-4972-8725-a6775e754d8c" providerId="ADAL" clId="{637FCB64-1FFA-4619-9202-69B67E271901}" dt="2023-03-12T01:28:20.947" v="3792" actId="1036"/>
          <ac:spMkLst>
            <pc:docMk/>
            <pc:sldMk cId="1898622362" sldId="372"/>
            <ac:spMk id="97" creationId="{FC32D9D6-873D-5FE4-8EDD-48E67E0B5262}"/>
          </ac:spMkLst>
        </pc:spChg>
        <pc:spChg chg="add mod">
          <ac:chgData name="Mohammed FI" userId="e6c4d13f-3d4c-4972-8725-a6775e754d8c" providerId="ADAL" clId="{637FCB64-1FFA-4619-9202-69B67E271901}" dt="2023-03-12T01:28:20.947" v="3792" actId="1036"/>
          <ac:spMkLst>
            <pc:docMk/>
            <pc:sldMk cId="1898622362" sldId="372"/>
            <ac:spMk id="98" creationId="{71018210-C55E-4BA7-C049-B6EA8CBE1D85}"/>
          </ac:spMkLst>
        </pc:spChg>
        <pc:spChg chg="add mod">
          <ac:chgData name="Mohammed FI" userId="e6c4d13f-3d4c-4972-8725-a6775e754d8c" providerId="ADAL" clId="{637FCB64-1FFA-4619-9202-69B67E271901}" dt="2023-03-12T01:28:20.947" v="3792" actId="1036"/>
          <ac:spMkLst>
            <pc:docMk/>
            <pc:sldMk cId="1898622362" sldId="372"/>
            <ac:spMk id="99" creationId="{01C98ACB-C13E-B714-AFC8-B302EC848E15}"/>
          </ac:spMkLst>
        </pc:spChg>
        <pc:spChg chg="add del mod">
          <ac:chgData name="Mohammed FI" userId="e6c4d13f-3d4c-4972-8725-a6775e754d8c" providerId="ADAL" clId="{637FCB64-1FFA-4619-9202-69B67E271901}" dt="2023-03-12T01:33:08.791" v="3919" actId="478"/>
          <ac:spMkLst>
            <pc:docMk/>
            <pc:sldMk cId="1898622362" sldId="372"/>
            <ac:spMk id="101" creationId="{FE20BECB-EA95-4C11-FAA1-4A7C2F9E5677}"/>
          </ac:spMkLst>
        </pc:spChg>
        <pc:spChg chg="add del mod">
          <ac:chgData name="Mohammed FI" userId="e6c4d13f-3d4c-4972-8725-a6775e754d8c" providerId="ADAL" clId="{637FCB64-1FFA-4619-9202-69B67E271901}" dt="2023-03-12T01:31:28.103" v="3827" actId="478"/>
          <ac:spMkLst>
            <pc:docMk/>
            <pc:sldMk cId="1898622362" sldId="372"/>
            <ac:spMk id="102" creationId="{BF0B690E-7BBE-E92D-AF15-2C367396EFDF}"/>
          </ac:spMkLst>
        </pc:spChg>
        <pc:spChg chg="add del mod ord">
          <ac:chgData name="Mohammed FI" userId="e6c4d13f-3d4c-4972-8725-a6775e754d8c" providerId="ADAL" clId="{637FCB64-1FFA-4619-9202-69B67E271901}" dt="2023-03-12T01:36:05.782" v="3984" actId="478"/>
          <ac:spMkLst>
            <pc:docMk/>
            <pc:sldMk cId="1898622362" sldId="372"/>
            <ac:spMk id="103" creationId="{C79C84D9-DBDC-CEF6-4BB9-6285D918032A}"/>
          </ac:spMkLst>
        </pc:spChg>
        <pc:spChg chg="add del mod">
          <ac:chgData name="Mohammed FI" userId="e6c4d13f-3d4c-4972-8725-a6775e754d8c" providerId="ADAL" clId="{637FCB64-1FFA-4619-9202-69B67E271901}" dt="2023-03-12T01:31:21.478" v="3825" actId="478"/>
          <ac:spMkLst>
            <pc:docMk/>
            <pc:sldMk cId="1898622362" sldId="372"/>
            <ac:spMk id="104" creationId="{25F8243A-F52D-E452-3D9A-4C5AD199B965}"/>
          </ac:spMkLst>
        </pc:spChg>
        <pc:spChg chg="add mod">
          <ac:chgData name="Mohammed FI" userId="e6c4d13f-3d4c-4972-8725-a6775e754d8c" providerId="ADAL" clId="{637FCB64-1FFA-4619-9202-69B67E271901}" dt="2023-03-12T01:56:36.151" v="4521" actId="1036"/>
          <ac:spMkLst>
            <pc:docMk/>
            <pc:sldMk cId="1898622362" sldId="372"/>
            <ac:spMk id="105" creationId="{876529F1-5605-A78C-1A92-BF8B53E1B866}"/>
          </ac:spMkLst>
        </pc:spChg>
        <pc:spChg chg="add mod">
          <ac:chgData name="Mohammed FI" userId="e6c4d13f-3d4c-4972-8725-a6775e754d8c" providerId="ADAL" clId="{637FCB64-1FFA-4619-9202-69B67E271901}" dt="2023-03-12T01:56:36.151" v="4521" actId="1036"/>
          <ac:spMkLst>
            <pc:docMk/>
            <pc:sldMk cId="1898622362" sldId="372"/>
            <ac:spMk id="106" creationId="{FADFE6E0-9A76-D2E4-F58A-A1860E38F644}"/>
          </ac:spMkLst>
        </pc:spChg>
        <pc:spChg chg="add del mod">
          <ac:chgData name="Mohammed FI" userId="e6c4d13f-3d4c-4972-8725-a6775e754d8c" providerId="ADAL" clId="{637FCB64-1FFA-4619-9202-69B67E271901}" dt="2023-03-12T01:31:24.398" v="3826" actId="478"/>
          <ac:spMkLst>
            <pc:docMk/>
            <pc:sldMk cId="1898622362" sldId="372"/>
            <ac:spMk id="107" creationId="{20B92F12-0C15-BC1C-5FF1-1140E61DB67A}"/>
          </ac:spMkLst>
        </pc:spChg>
        <pc:spChg chg="add del mod">
          <ac:chgData name="Mohammed FI" userId="e6c4d13f-3d4c-4972-8725-a6775e754d8c" providerId="ADAL" clId="{637FCB64-1FFA-4619-9202-69B67E271901}" dt="2023-03-12T01:37:40.575" v="4043" actId="478"/>
          <ac:spMkLst>
            <pc:docMk/>
            <pc:sldMk cId="1898622362" sldId="372"/>
            <ac:spMk id="108" creationId="{6075F087-A09E-A8C2-9989-FF604EA30DA8}"/>
          </ac:spMkLst>
        </pc:spChg>
        <pc:spChg chg="add mod">
          <ac:chgData name="Mohammed FI" userId="e6c4d13f-3d4c-4972-8725-a6775e754d8c" providerId="ADAL" clId="{637FCB64-1FFA-4619-9202-69B67E271901}" dt="2023-03-12T02:14:04.135" v="4758" actId="14100"/>
          <ac:spMkLst>
            <pc:docMk/>
            <pc:sldMk cId="1898622362" sldId="372"/>
            <ac:spMk id="109" creationId="{9533A919-A16D-75E5-CD58-A9578E139DC0}"/>
          </ac:spMkLst>
        </pc:spChg>
        <pc:spChg chg="add del mod">
          <ac:chgData name="Mohammed FI" userId="e6c4d13f-3d4c-4972-8725-a6775e754d8c" providerId="ADAL" clId="{637FCB64-1FFA-4619-9202-69B67E271901}" dt="2023-03-12T01:31:55.687" v="3870" actId="478"/>
          <ac:spMkLst>
            <pc:docMk/>
            <pc:sldMk cId="1898622362" sldId="372"/>
            <ac:spMk id="110" creationId="{24D21772-BB15-EA28-EF9F-10FFAD2ABC5C}"/>
          </ac:spMkLst>
        </pc:spChg>
        <pc:spChg chg="add mod">
          <ac:chgData name="Mohammed FI" userId="e6c4d13f-3d4c-4972-8725-a6775e754d8c" providerId="ADAL" clId="{637FCB64-1FFA-4619-9202-69B67E271901}" dt="2023-03-12T01:56:36.151" v="4521" actId="1036"/>
          <ac:spMkLst>
            <pc:docMk/>
            <pc:sldMk cId="1898622362" sldId="372"/>
            <ac:spMk id="111" creationId="{EA1128DE-96AF-2D7E-23C9-2CE7621B4205}"/>
          </ac:spMkLst>
        </pc:spChg>
        <pc:spChg chg="add mod">
          <ac:chgData name="Mohammed FI" userId="e6c4d13f-3d4c-4972-8725-a6775e754d8c" providerId="ADAL" clId="{637FCB64-1FFA-4619-9202-69B67E271901}" dt="2023-03-12T01:56:36.151" v="4521" actId="1036"/>
          <ac:spMkLst>
            <pc:docMk/>
            <pc:sldMk cId="1898622362" sldId="372"/>
            <ac:spMk id="112" creationId="{99C8F833-2CD3-5D6D-7AE9-EC7C3D10D393}"/>
          </ac:spMkLst>
        </pc:spChg>
        <pc:spChg chg="add mod">
          <ac:chgData name="Mohammed FI" userId="e6c4d13f-3d4c-4972-8725-a6775e754d8c" providerId="ADAL" clId="{637FCB64-1FFA-4619-9202-69B67E271901}" dt="2023-03-12T01:56:36.151" v="4521" actId="1036"/>
          <ac:spMkLst>
            <pc:docMk/>
            <pc:sldMk cId="1898622362" sldId="372"/>
            <ac:spMk id="113" creationId="{E2352108-5BFB-33C4-9C33-684461CFBFB2}"/>
          </ac:spMkLst>
        </pc:spChg>
        <pc:spChg chg="add mod">
          <ac:chgData name="Mohammed FI" userId="e6c4d13f-3d4c-4972-8725-a6775e754d8c" providerId="ADAL" clId="{637FCB64-1FFA-4619-9202-69B67E271901}" dt="2023-03-12T01:56:36.151" v="4521" actId="1036"/>
          <ac:spMkLst>
            <pc:docMk/>
            <pc:sldMk cId="1898622362" sldId="372"/>
            <ac:spMk id="114" creationId="{2D55EEC3-1A3B-063B-9582-B7ACC2EFFB5B}"/>
          </ac:spMkLst>
        </pc:spChg>
        <pc:spChg chg="add mod">
          <ac:chgData name="Mohammed FI" userId="e6c4d13f-3d4c-4972-8725-a6775e754d8c" providerId="ADAL" clId="{637FCB64-1FFA-4619-9202-69B67E271901}" dt="2023-03-12T01:56:36.151" v="4521" actId="1036"/>
          <ac:spMkLst>
            <pc:docMk/>
            <pc:sldMk cId="1898622362" sldId="372"/>
            <ac:spMk id="115" creationId="{39537737-7424-EF4B-1F86-7F4C08AF1E22}"/>
          </ac:spMkLst>
        </pc:spChg>
        <pc:spChg chg="add del mod">
          <ac:chgData name="Mohammed FI" userId="e6c4d13f-3d4c-4972-8725-a6775e754d8c" providerId="ADAL" clId="{637FCB64-1FFA-4619-9202-69B67E271901}" dt="2023-03-12T01:32:02.360" v="3871" actId="478"/>
          <ac:spMkLst>
            <pc:docMk/>
            <pc:sldMk cId="1898622362" sldId="372"/>
            <ac:spMk id="116" creationId="{F5EA3596-9413-34A6-D707-39E8751B15A4}"/>
          </ac:spMkLst>
        </pc:spChg>
        <pc:spChg chg="add del mod">
          <ac:chgData name="Mohammed FI" userId="e6c4d13f-3d4c-4972-8725-a6775e754d8c" providerId="ADAL" clId="{637FCB64-1FFA-4619-9202-69B67E271901}" dt="2023-03-12T01:32:02.360" v="3871" actId="478"/>
          <ac:spMkLst>
            <pc:docMk/>
            <pc:sldMk cId="1898622362" sldId="372"/>
            <ac:spMk id="117" creationId="{A88F3258-C315-169A-0617-C6C238C34856}"/>
          </ac:spMkLst>
        </pc:spChg>
        <pc:spChg chg="add mod">
          <ac:chgData name="Mohammed FI" userId="e6c4d13f-3d4c-4972-8725-a6775e754d8c" providerId="ADAL" clId="{637FCB64-1FFA-4619-9202-69B67E271901}" dt="2023-03-12T01:56:36.151" v="4521" actId="1036"/>
          <ac:spMkLst>
            <pc:docMk/>
            <pc:sldMk cId="1898622362" sldId="372"/>
            <ac:spMk id="118" creationId="{18297FDE-CB0E-909C-A84B-AF18DC736EEC}"/>
          </ac:spMkLst>
        </pc:spChg>
        <pc:spChg chg="add mod">
          <ac:chgData name="Mohammed FI" userId="e6c4d13f-3d4c-4972-8725-a6775e754d8c" providerId="ADAL" clId="{637FCB64-1FFA-4619-9202-69B67E271901}" dt="2023-03-12T01:56:36.151" v="4521" actId="1036"/>
          <ac:spMkLst>
            <pc:docMk/>
            <pc:sldMk cId="1898622362" sldId="372"/>
            <ac:spMk id="119" creationId="{D38A17A4-1246-179A-9E2B-685A103ADA65}"/>
          </ac:spMkLst>
        </pc:spChg>
        <pc:spChg chg="add del mod">
          <ac:chgData name="Mohammed FI" userId="e6c4d13f-3d4c-4972-8725-a6775e754d8c" providerId="ADAL" clId="{637FCB64-1FFA-4619-9202-69B67E271901}" dt="2023-03-12T01:32:02.360" v="3871" actId="478"/>
          <ac:spMkLst>
            <pc:docMk/>
            <pc:sldMk cId="1898622362" sldId="372"/>
            <ac:spMk id="120" creationId="{8F1DF979-4D28-C587-466C-0F77CF5AAB9E}"/>
          </ac:spMkLst>
        </pc:spChg>
        <pc:spChg chg="add del mod">
          <ac:chgData name="Mohammed FI" userId="e6c4d13f-3d4c-4972-8725-a6775e754d8c" providerId="ADAL" clId="{637FCB64-1FFA-4619-9202-69B67E271901}" dt="2023-03-12T01:38:36.735" v="4085" actId="478"/>
          <ac:spMkLst>
            <pc:docMk/>
            <pc:sldMk cId="1898622362" sldId="372"/>
            <ac:spMk id="121" creationId="{67FFA914-AA13-F1A5-AE49-16199FDB9985}"/>
          </ac:spMkLst>
        </pc:spChg>
        <pc:spChg chg="add del mod">
          <ac:chgData name="Mohammed FI" userId="e6c4d13f-3d4c-4972-8725-a6775e754d8c" providerId="ADAL" clId="{637FCB64-1FFA-4619-9202-69B67E271901}" dt="2023-03-12T01:36:49.470" v="4028" actId="478"/>
          <ac:spMkLst>
            <pc:docMk/>
            <pc:sldMk cId="1898622362" sldId="372"/>
            <ac:spMk id="122" creationId="{4FC37912-B466-EAE1-4D29-C2227D3DCD23}"/>
          </ac:spMkLst>
        </pc:spChg>
        <pc:spChg chg="add del mod">
          <ac:chgData name="Mohammed FI" userId="e6c4d13f-3d4c-4972-8725-a6775e754d8c" providerId="ADAL" clId="{637FCB64-1FFA-4619-9202-69B67E271901}" dt="2023-03-12T01:37:44.703" v="4044" actId="478"/>
          <ac:spMkLst>
            <pc:docMk/>
            <pc:sldMk cId="1898622362" sldId="372"/>
            <ac:spMk id="123" creationId="{56F8EDB1-5EDE-1522-C223-F203E991CAB8}"/>
          </ac:spMkLst>
        </pc:spChg>
        <pc:spChg chg="add del mod">
          <ac:chgData name="Mohammed FI" userId="e6c4d13f-3d4c-4972-8725-a6775e754d8c" providerId="ADAL" clId="{637FCB64-1FFA-4619-9202-69B67E271901}" dt="2023-03-12T01:56:28.664" v="4500" actId="478"/>
          <ac:spMkLst>
            <pc:docMk/>
            <pc:sldMk cId="1898622362" sldId="372"/>
            <ac:spMk id="124" creationId="{C49DEB63-81F9-579C-8764-F654405492C2}"/>
          </ac:spMkLst>
        </pc:spChg>
        <pc:spChg chg="add del mod">
          <ac:chgData name="Mohammed FI" userId="e6c4d13f-3d4c-4972-8725-a6775e754d8c" providerId="ADAL" clId="{637FCB64-1FFA-4619-9202-69B67E271901}" dt="2023-03-12T01:38:53.488" v="4087" actId="478"/>
          <ac:spMkLst>
            <pc:docMk/>
            <pc:sldMk cId="1898622362" sldId="372"/>
            <ac:spMk id="125" creationId="{35BE486B-401B-9426-3FD5-216AED4F1920}"/>
          </ac:spMkLst>
        </pc:spChg>
        <pc:spChg chg="add del mod">
          <ac:chgData name="Mohammed FI" userId="e6c4d13f-3d4c-4972-8725-a6775e754d8c" providerId="ADAL" clId="{637FCB64-1FFA-4619-9202-69B67E271901}" dt="2023-03-12T01:32:02.360" v="3871" actId="478"/>
          <ac:spMkLst>
            <pc:docMk/>
            <pc:sldMk cId="1898622362" sldId="372"/>
            <ac:spMk id="127" creationId="{2D826329-F821-8A6B-6166-C64FF9D29F5C}"/>
          </ac:spMkLst>
        </pc:spChg>
        <pc:spChg chg="add del mod">
          <ac:chgData name="Mohammed FI" userId="e6c4d13f-3d4c-4972-8725-a6775e754d8c" providerId="ADAL" clId="{637FCB64-1FFA-4619-9202-69B67E271901}" dt="2023-03-12T01:37:30.904" v="4042" actId="478"/>
          <ac:spMkLst>
            <pc:docMk/>
            <pc:sldMk cId="1898622362" sldId="372"/>
            <ac:spMk id="128" creationId="{1FB3D162-26F8-145A-A12C-6B7FC64997FC}"/>
          </ac:spMkLst>
        </pc:spChg>
        <pc:spChg chg="add mod">
          <ac:chgData name="Mohammed FI" userId="e6c4d13f-3d4c-4972-8725-a6775e754d8c" providerId="ADAL" clId="{637FCB64-1FFA-4619-9202-69B67E271901}" dt="2023-03-12T02:14:35.349" v="4768" actId="1076"/>
          <ac:spMkLst>
            <pc:docMk/>
            <pc:sldMk cId="1898622362" sldId="372"/>
            <ac:spMk id="129" creationId="{7DA92919-4DB1-80A9-DC0F-F62D3A592938}"/>
          </ac:spMkLst>
        </pc:spChg>
        <pc:spChg chg="add mod">
          <ac:chgData name="Mohammed FI" userId="e6c4d13f-3d4c-4972-8725-a6775e754d8c" providerId="ADAL" clId="{637FCB64-1FFA-4619-9202-69B67E271901}" dt="2023-03-12T02:14:49.770" v="4774" actId="1076"/>
          <ac:spMkLst>
            <pc:docMk/>
            <pc:sldMk cId="1898622362" sldId="372"/>
            <ac:spMk id="130" creationId="{59A86ACC-B5BD-E8CA-9BCD-6E182F323930}"/>
          </ac:spMkLst>
        </pc:spChg>
        <pc:spChg chg="add mod">
          <ac:chgData name="Mohammed FI" userId="e6c4d13f-3d4c-4972-8725-a6775e754d8c" providerId="ADAL" clId="{637FCB64-1FFA-4619-9202-69B67E271901}" dt="2023-03-12T02:57:23.274" v="5350" actId="1076"/>
          <ac:spMkLst>
            <pc:docMk/>
            <pc:sldMk cId="1898622362" sldId="372"/>
            <ac:spMk id="131" creationId="{AD597902-F056-0DCA-10E5-488F2DF2FEAF}"/>
          </ac:spMkLst>
        </pc:spChg>
        <pc:spChg chg="add del mod">
          <ac:chgData name="Mohammed FI" userId="e6c4d13f-3d4c-4972-8725-a6775e754d8c" providerId="ADAL" clId="{637FCB64-1FFA-4619-9202-69B67E271901}" dt="2023-03-12T01:37:45.655" v="4045" actId="478"/>
          <ac:spMkLst>
            <pc:docMk/>
            <pc:sldMk cId="1898622362" sldId="372"/>
            <ac:spMk id="132" creationId="{AD134DBB-5689-F595-EE25-E4618A1FCBC6}"/>
          </ac:spMkLst>
        </pc:spChg>
        <pc:spChg chg="add del mod">
          <ac:chgData name="Mohammed FI" userId="e6c4d13f-3d4c-4972-8725-a6775e754d8c" providerId="ADAL" clId="{637FCB64-1FFA-4619-9202-69B67E271901}" dt="2023-03-12T01:37:46.727" v="4046" actId="478"/>
          <ac:spMkLst>
            <pc:docMk/>
            <pc:sldMk cId="1898622362" sldId="372"/>
            <ac:spMk id="133" creationId="{C1D5C3E7-ECD5-9F27-12C5-C31CA9CF730D}"/>
          </ac:spMkLst>
        </pc:spChg>
        <pc:spChg chg="add del mod">
          <ac:chgData name="Mohammed FI" userId="e6c4d13f-3d4c-4972-8725-a6775e754d8c" providerId="ADAL" clId="{637FCB64-1FFA-4619-9202-69B67E271901}" dt="2023-03-12T01:37:52.334" v="4053" actId="478"/>
          <ac:spMkLst>
            <pc:docMk/>
            <pc:sldMk cId="1898622362" sldId="372"/>
            <ac:spMk id="134" creationId="{C981D24C-EECA-62F3-5FE3-CA5A6FF90240}"/>
          </ac:spMkLst>
        </pc:spChg>
        <pc:spChg chg="add del mod">
          <ac:chgData name="Mohammed FI" userId="e6c4d13f-3d4c-4972-8725-a6775e754d8c" providerId="ADAL" clId="{637FCB64-1FFA-4619-9202-69B67E271901}" dt="2023-03-12T01:37:51.390" v="4052" actId="478"/>
          <ac:spMkLst>
            <pc:docMk/>
            <pc:sldMk cId="1898622362" sldId="372"/>
            <ac:spMk id="135" creationId="{098DE312-7242-F22F-BA34-B7E4679B33C8}"/>
          </ac:spMkLst>
        </pc:spChg>
        <pc:spChg chg="add del mod">
          <ac:chgData name="Mohammed FI" userId="e6c4d13f-3d4c-4972-8725-a6775e754d8c" providerId="ADAL" clId="{637FCB64-1FFA-4619-9202-69B67E271901}" dt="2023-03-12T01:37:49.783" v="4050" actId="478"/>
          <ac:spMkLst>
            <pc:docMk/>
            <pc:sldMk cId="1898622362" sldId="372"/>
            <ac:spMk id="136" creationId="{3A73AF4E-3400-4C45-E4AF-C1483AEA16F2}"/>
          </ac:spMkLst>
        </pc:spChg>
        <pc:spChg chg="add del mod">
          <ac:chgData name="Mohammed FI" userId="e6c4d13f-3d4c-4972-8725-a6775e754d8c" providerId="ADAL" clId="{637FCB64-1FFA-4619-9202-69B67E271901}" dt="2023-03-12T01:37:49.167" v="4049" actId="478"/>
          <ac:spMkLst>
            <pc:docMk/>
            <pc:sldMk cId="1898622362" sldId="372"/>
            <ac:spMk id="137" creationId="{18878409-A013-ED36-58FF-AA4DDD90B749}"/>
          </ac:spMkLst>
        </pc:spChg>
        <pc:spChg chg="add del mod">
          <ac:chgData name="Mohammed FI" userId="e6c4d13f-3d4c-4972-8725-a6775e754d8c" providerId="ADAL" clId="{637FCB64-1FFA-4619-9202-69B67E271901}" dt="2023-03-12T01:37:50.695" v="4051" actId="478"/>
          <ac:spMkLst>
            <pc:docMk/>
            <pc:sldMk cId="1898622362" sldId="372"/>
            <ac:spMk id="138" creationId="{F6A47974-99AF-6CDD-2607-C100A690E6C3}"/>
          </ac:spMkLst>
        </pc:spChg>
        <pc:spChg chg="add del mod">
          <ac:chgData name="Mohammed FI" userId="e6c4d13f-3d4c-4972-8725-a6775e754d8c" providerId="ADAL" clId="{637FCB64-1FFA-4619-9202-69B67E271901}" dt="2023-03-12T01:37:48.270" v="4048" actId="478"/>
          <ac:spMkLst>
            <pc:docMk/>
            <pc:sldMk cId="1898622362" sldId="372"/>
            <ac:spMk id="139" creationId="{AC4E4A11-0703-F68C-DB27-93FC191DDE45}"/>
          </ac:spMkLst>
        </pc:spChg>
        <pc:spChg chg="add mod">
          <ac:chgData name="Mohammed FI" userId="e6c4d13f-3d4c-4972-8725-a6775e754d8c" providerId="ADAL" clId="{637FCB64-1FFA-4619-9202-69B67E271901}" dt="2023-03-12T01:56:36.151" v="4521" actId="1036"/>
          <ac:spMkLst>
            <pc:docMk/>
            <pc:sldMk cId="1898622362" sldId="372"/>
            <ac:spMk id="142" creationId="{CD616528-05F7-A11B-5A6D-5C12A4C30430}"/>
          </ac:spMkLst>
        </pc:spChg>
        <pc:spChg chg="add mod">
          <ac:chgData name="Mohammed FI" userId="e6c4d13f-3d4c-4972-8725-a6775e754d8c" providerId="ADAL" clId="{637FCB64-1FFA-4619-9202-69B67E271901}" dt="2023-03-12T01:56:36.151" v="4521" actId="1036"/>
          <ac:spMkLst>
            <pc:docMk/>
            <pc:sldMk cId="1898622362" sldId="372"/>
            <ac:spMk id="143" creationId="{38C1224B-D690-9CA7-BC4B-3231AC840072}"/>
          </ac:spMkLst>
        </pc:spChg>
        <pc:spChg chg="add del mod">
          <ac:chgData name="Mohammed FI" userId="e6c4d13f-3d4c-4972-8725-a6775e754d8c" providerId="ADAL" clId="{637FCB64-1FFA-4619-9202-69B67E271901}" dt="2023-03-12T01:32:02.360" v="3871" actId="478"/>
          <ac:spMkLst>
            <pc:docMk/>
            <pc:sldMk cId="1898622362" sldId="372"/>
            <ac:spMk id="145" creationId="{66BF120B-8E4F-6B4D-0E1C-5B3CC9AB898E}"/>
          </ac:spMkLst>
        </pc:spChg>
        <pc:spChg chg="add mod">
          <ac:chgData name="Mohammed FI" userId="e6c4d13f-3d4c-4972-8725-a6775e754d8c" providerId="ADAL" clId="{637FCB64-1FFA-4619-9202-69B67E271901}" dt="2023-03-12T01:56:40.729" v="4522" actId="14100"/>
          <ac:spMkLst>
            <pc:docMk/>
            <pc:sldMk cId="1898622362" sldId="372"/>
            <ac:spMk id="146" creationId="{9BC81386-6065-F929-828E-CD09E1290552}"/>
          </ac:spMkLst>
        </pc:spChg>
        <pc:spChg chg="add mod">
          <ac:chgData name="Mohammed FI" userId="e6c4d13f-3d4c-4972-8725-a6775e754d8c" providerId="ADAL" clId="{637FCB64-1FFA-4619-9202-69B67E271901}" dt="2023-03-12T01:56:36.151" v="4521" actId="1036"/>
          <ac:spMkLst>
            <pc:docMk/>
            <pc:sldMk cId="1898622362" sldId="372"/>
            <ac:spMk id="147" creationId="{A6F9D8DC-A9C4-C79E-1CB7-70F76C30618B}"/>
          </ac:spMkLst>
        </pc:spChg>
        <pc:spChg chg="add del mod">
          <ac:chgData name="Mohammed FI" userId="e6c4d13f-3d4c-4972-8725-a6775e754d8c" providerId="ADAL" clId="{637FCB64-1FFA-4619-9202-69B67E271901}" dt="2023-03-12T01:32:02.360" v="3871" actId="478"/>
          <ac:spMkLst>
            <pc:docMk/>
            <pc:sldMk cId="1898622362" sldId="372"/>
            <ac:spMk id="148" creationId="{17D18CBC-0C07-866B-8874-8B7A82D51CDB}"/>
          </ac:spMkLst>
        </pc:spChg>
        <pc:spChg chg="add mod">
          <ac:chgData name="Mohammed FI" userId="e6c4d13f-3d4c-4972-8725-a6775e754d8c" providerId="ADAL" clId="{637FCB64-1FFA-4619-9202-69B67E271901}" dt="2023-03-12T01:56:36.151" v="4521" actId="1036"/>
          <ac:spMkLst>
            <pc:docMk/>
            <pc:sldMk cId="1898622362" sldId="372"/>
            <ac:spMk id="154" creationId="{657FA35F-EE1F-B464-882F-C1CAAB946901}"/>
          </ac:spMkLst>
        </pc:spChg>
        <pc:spChg chg="add mod">
          <ac:chgData name="Mohammed FI" userId="e6c4d13f-3d4c-4972-8725-a6775e754d8c" providerId="ADAL" clId="{637FCB64-1FFA-4619-9202-69B67E271901}" dt="2023-03-12T01:56:36.151" v="4521" actId="1036"/>
          <ac:spMkLst>
            <pc:docMk/>
            <pc:sldMk cId="1898622362" sldId="372"/>
            <ac:spMk id="155" creationId="{4DBA726F-FA5A-C9A1-54CC-CD7B580E09BE}"/>
          </ac:spMkLst>
        </pc:spChg>
        <pc:spChg chg="add mod">
          <ac:chgData name="Mohammed FI" userId="e6c4d13f-3d4c-4972-8725-a6775e754d8c" providerId="ADAL" clId="{637FCB64-1FFA-4619-9202-69B67E271901}" dt="2023-03-12T01:57:20.539" v="4563" actId="6549"/>
          <ac:spMkLst>
            <pc:docMk/>
            <pc:sldMk cId="1898622362" sldId="372"/>
            <ac:spMk id="156" creationId="{A235FAFF-2FE1-C7A9-03D0-B475B8083769}"/>
          </ac:spMkLst>
        </pc:spChg>
        <pc:spChg chg="add mod">
          <ac:chgData name="Mohammed FI" userId="e6c4d13f-3d4c-4972-8725-a6775e754d8c" providerId="ADAL" clId="{637FCB64-1FFA-4619-9202-69B67E271901}" dt="2023-03-12T01:56:36.151" v="4521" actId="1036"/>
          <ac:spMkLst>
            <pc:docMk/>
            <pc:sldMk cId="1898622362" sldId="372"/>
            <ac:spMk id="157" creationId="{7A9990EA-8220-1B88-DB8F-B4BEC116D4E4}"/>
          </ac:spMkLst>
        </pc:spChg>
        <pc:spChg chg="add mod">
          <ac:chgData name="Mohammed FI" userId="e6c4d13f-3d4c-4972-8725-a6775e754d8c" providerId="ADAL" clId="{637FCB64-1FFA-4619-9202-69B67E271901}" dt="2023-03-12T01:56:36.151" v="4521" actId="1036"/>
          <ac:spMkLst>
            <pc:docMk/>
            <pc:sldMk cId="1898622362" sldId="372"/>
            <ac:spMk id="158" creationId="{000F840A-16ED-0D8A-7F8C-4DA8400C4DAA}"/>
          </ac:spMkLst>
        </pc:spChg>
        <pc:spChg chg="add del mod">
          <ac:chgData name="Mohammed FI" userId="e6c4d13f-3d4c-4972-8725-a6775e754d8c" providerId="ADAL" clId="{637FCB64-1FFA-4619-9202-69B67E271901}" dt="2023-03-12T01:52:27.556" v="4379"/>
          <ac:spMkLst>
            <pc:docMk/>
            <pc:sldMk cId="1898622362" sldId="372"/>
            <ac:spMk id="159" creationId="{59A5825E-BD37-48A5-2C10-957F9ED32860}"/>
          </ac:spMkLst>
        </pc:spChg>
        <pc:spChg chg="add mod">
          <ac:chgData name="Mohammed FI" userId="e6c4d13f-3d4c-4972-8725-a6775e754d8c" providerId="ADAL" clId="{637FCB64-1FFA-4619-9202-69B67E271901}" dt="2023-03-12T01:35:30.541" v="3980" actId="1038"/>
          <ac:spMkLst>
            <pc:docMk/>
            <pc:sldMk cId="1898622362" sldId="372"/>
            <ac:spMk id="166" creationId="{B75F036B-E910-9EED-0802-AC1B7C9E35F6}"/>
          </ac:spMkLst>
        </pc:spChg>
        <pc:spChg chg="add mod">
          <ac:chgData name="Mohammed FI" userId="e6c4d13f-3d4c-4972-8725-a6775e754d8c" providerId="ADAL" clId="{637FCB64-1FFA-4619-9202-69B67E271901}" dt="2023-03-12T01:56:36.151" v="4521" actId="1036"/>
          <ac:spMkLst>
            <pc:docMk/>
            <pc:sldMk cId="1898622362" sldId="372"/>
            <ac:spMk id="168" creationId="{8BEAE78C-D0B5-923B-C354-FC061AD94471}"/>
          </ac:spMkLst>
        </pc:spChg>
        <pc:spChg chg="add mod">
          <ac:chgData name="Mohammed FI" userId="e6c4d13f-3d4c-4972-8725-a6775e754d8c" providerId="ADAL" clId="{637FCB64-1FFA-4619-9202-69B67E271901}" dt="2023-03-12T02:15:01.091" v="4777" actId="14100"/>
          <ac:spMkLst>
            <pc:docMk/>
            <pc:sldMk cId="1898622362" sldId="372"/>
            <ac:spMk id="169" creationId="{7C662191-F532-DF00-04C7-4D1972257001}"/>
          </ac:spMkLst>
        </pc:spChg>
        <pc:spChg chg="add mod">
          <ac:chgData name="Mohammed FI" userId="e6c4d13f-3d4c-4972-8725-a6775e754d8c" providerId="ADAL" clId="{637FCB64-1FFA-4619-9202-69B67E271901}" dt="2023-03-12T02:14:37.848" v="4769" actId="1076"/>
          <ac:spMkLst>
            <pc:docMk/>
            <pc:sldMk cId="1898622362" sldId="372"/>
            <ac:spMk id="170" creationId="{3937771A-1E31-1AF6-EED8-B712706C8F92}"/>
          </ac:spMkLst>
        </pc:spChg>
        <pc:spChg chg="add del mod">
          <ac:chgData name="Mohammed FI" userId="e6c4d13f-3d4c-4972-8725-a6775e754d8c" providerId="ADAL" clId="{637FCB64-1FFA-4619-9202-69B67E271901}" dt="2023-03-12T01:49:45.430" v="4307" actId="478"/>
          <ac:spMkLst>
            <pc:docMk/>
            <pc:sldMk cId="1898622362" sldId="372"/>
            <ac:spMk id="174" creationId="{528555CF-7E8B-498B-870C-73CB8BBD787B}"/>
          </ac:spMkLst>
        </pc:spChg>
        <pc:spChg chg="add mod">
          <ac:chgData name="Mohammed FI" userId="e6c4d13f-3d4c-4972-8725-a6775e754d8c" providerId="ADAL" clId="{637FCB64-1FFA-4619-9202-69B67E271901}" dt="2023-03-12T02:57:27.183" v="5351" actId="1076"/>
          <ac:spMkLst>
            <pc:docMk/>
            <pc:sldMk cId="1898622362" sldId="372"/>
            <ac:spMk id="176" creationId="{281E4E25-7B45-ADBF-9A36-48A8D88C09F5}"/>
          </ac:spMkLst>
        </pc:spChg>
        <pc:spChg chg="add del mod">
          <ac:chgData name="Mohammed FI" userId="e6c4d13f-3d4c-4972-8725-a6775e754d8c" providerId="ADAL" clId="{637FCB64-1FFA-4619-9202-69B67E271901}" dt="2023-03-12T01:48:28.535" v="4243" actId="478"/>
          <ac:spMkLst>
            <pc:docMk/>
            <pc:sldMk cId="1898622362" sldId="372"/>
            <ac:spMk id="177" creationId="{BCCAE8EF-7815-CDDA-325C-775ABB2441B6}"/>
          </ac:spMkLst>
        </pc:spChg>
        <pc:spChg chg="add mod">
          <ac:chgData name="Mohammed FI" userId="e6c4d13f-3d4c-4972-8725-a6775e754d8c" providerId="ADAL" clId="{637FCB64-1FFA-4619-9202-69B67E271901}" dt="2023-03-12T02:14:30.140" v="4766" actId="1076"/>
          <ac:spMkLst>
            <pc:docMk/>
            <pc:sldMk cId="1898622362" sldId="372"/>
            <ac:spMk id="178" creationId="{B9C86947-F214-9990-2AC3-CD1442E18C84}"/>
          </ac:spMkLst>
        </pc:spChg>
        <pc:spChg chg="add mod">
          <ac:chgData name="Mohammed FI" userId="e6c4d13f-3d4c-4972-8725-a6775e754d8c" providerId="ADAL" clId="{637FCB64-1FFA-4619-9202-69B67E271901}" dt="2023-03-12T02:14:26.272" v="4765" actId="1076"/>
          <ac:spMkLst>
            <pc:docMk/>
            <pc:sldMk cId="1898622362" sldId="372"/>
            <ac:spMk id="179" creationId="{70A646FE-67B2-1BAE-C732-6782F3211ACC}"/>
          </ac:spMkLst>
        </pc:spChg>
        <pc:spChg chg="add mod">
          <ac:chgData name="Mohammed FI" userId="e6c4d13f-3d4c-4972-8725-a6775e754d8c" providerId="ADAL" clId="{637FCB64-1FFA-4619-9202-69B67E271901}" dt="2023-03-12T02:14:00.530" v="4757" actId="14100"/>
          <ac:spMkLst>
            <pc:docMk/>
            <pc:sldMk cId="1898622362" sldId="372"/>
            <ac:spMk id="183" creationId="{1F672B7F-C9B0-C812-CC7A-CA9BF634B13A}"/>
          </ac:spMkLst>
        </pc:spChg>
        <pc:spChg chg="add mod">
          <ac:chgData name="Mohammed FI" userId="e6c4d13f-3d4c-4972-8725-a6775e754d8c" providerId="ADAL" clId="{637FCB64-1FFA-4619-9202-69B67E271901}" dt="2023-03-12T01:57:06.696" v="4562" actId="207"/>
          <ac:spMkLst>
            <pc:docMk/>
            <pc:sldMk cId="1898622362" sldId="372"/>
            <ac:spMk id="184" creationId="{4A59314F-E16E-2137-6DAC-F90D22D7AF64}"/>
          </ac:spMkLst>
        </pc:spChg>
        <pc:spChg chg="add mod">
          <ac:chgData name="Mohammed FI" userId="e6c4d13f-3d4c-4972-8725-a6775e754d8c" providerId="ADAL" clId="{637FCB64-1FFA-4619-9202-69B67E271901}" dt="2023-03-12T02:12:01.805" v="4722" actId="2085"/>
          <ac:spMkLst>
            <pc:docMk/>
            <pc:sldMk cId="1898622362" sldId="372"/>
            <ac:spMk id="185" creationId="{E4E9F35D-C3B1-8BA6-DF1E-DCFFE36AD7CD}"/>
          </ac:spMkLst>
        </pc:spChg>
        <pc:spChg chg="add mod">
          <ac:chgData name="Mohammed FI" userId="e6c4d13f-3d4c-4972-8725-a6775e754d8c" providerId="ADAL" clId="{637FCB64-1FFA-4619-9202-69B67E271901}" dt="2023-03-12T02:12:17.452" v="4726" actId="207"/>
          <ac:spMkLst>
            <pc:docMk/>
            <pc:sldMk cId="1898622362" sldId="372"/>
            <ac:spMk id="186" creationId="{6F2850D6-EB06-3FAB-EFF9-910C53FC1373}"/>
          </ac:spMkLst>
        </pc:spChg>
        <pc:spChg chg="add mod">
          <ac:chgData name="Mohammed FI" userId="e6c4d13f-3d4c-4972-8725-a6775e754d8c" providerId="ADAL" clId="{637FCB64-1FFA-4619-9202-69B67E271901}" dt="2023-03-12T02:10:33.066" v="4712" actId="14100"/>
          <ac:spMkLst>
            <pc:docMk/>
            <pc:sldMk cId="1898622362" sldId="372"/>
            <ac:spMk id="187" creationId="{39AF268B-03DA-15C2-6937-4C0BD1EA0356}"/>
          </ac:spMkLst>
        </pc:spChg>
        <pc:spChg chg="add mod">
          <ac:chgData name="Mohammed FI" userId="e6c4d13f-3d4c-4972-8725-a6775e754d8c" providerId="ADAL" clId="{637FCB64-1FFA-4619-9202-69B67E271901}" dt="2023-03-12T02:10:33.066" v="4712" actId="14100"/>
          <ac:spMkLst>
            <pc:docMk/>
            <pc:sldMk cId="1898622362" sldId="372"/>
            <ac:spMk id="188" creationId="{DD0DB188-CFCC-1E22-5F0B-4275CDB27849}"/>
          </ac:spMkLst>
        </pc:spChg>
        <pc:spChg chg="add mod">
          <ac:chgData name="Mohammed FI" userId="e6c4d13f-3d4c-4972-8725-a6775e754d8c" providerId="ADAL" clId="{637FCB64-1FFA-4619-9202-69B67E271901}" dt="2023-03-12T02:11:19.632" v="4717" actId="2085"/>
          <ac:spMkLst>
            <pc:docMk/>
            <pc:sldMk cId="1898622362" sldId="372"/>
            <ac:spMk id="189" creationId="{9CDE1FCD-9CE4-A7F9-2C9F-BEED7043F1E2}"/>
          </ac:spMkLst>
        </pc:spChg>
        <pc:spChg chg="add mod">
          <ac:chgData name="Mohammed FI" userId="e6c4d13f-3d4c-4972-8725-a6775e754d8c" providerId="ADAL" clId="{637FCB64-1FFA-4619-9202-69B67E271901}" dt="2023-03-12T02:55:26.304" v="5330" actId="14100"/>
          <ac:spMkLst>
            <pc:docMk/>
            <pc:sldMk cId="1898622362" sldId="372"/>
            <ac:spMk id="190" creationId="{64F7DBC5-FE3C-A640-713C-729B41E86212}"/>
          </ac:spMkLst>
        </pc:spChg>
        <pc:spChg chg="add mod">
          <ac:chgData name="Mohammed FI" userId="e6c4d13f-3d4c-4972-8725-a6775e754d8c" providerId="ADAL" clId="{637FCB64-1FFA-4619-9202-69B67E271901}" dt="2023-03-12T02:55:32.932" v="5331" actId="1076"/>
          <ac:spMkLst>
            <pc:docMk/>
            <pc:sldMk cId="1898622362" sldId="372"/>
            <ac:spMk id="191" creationId="{0FF8C461-6D56-2E2C-B779-74C85D798AE5}"/>
          </ac:spMkLst>
        </pc:spChg>
        <pc:spChg chg="add mod">
          <ac:chgData name="Mohammed FI" userId="e6c4d13f-3d4c-4972-8725-a6775e754d8c" providerId="ADAL" clId="{637FCB64-1FFA-4619-9202-69B67E271901}" dt="2023-03-12T02:55:38.482" v="5332" actId="1076"/>
          <ac:spMkLst>
            <pc:docMk/>
            <pc:sldMk cId="1898622362" sldId="372"/>
            <ac:spMk id="1024" creationId="{C53DDD88-8ADF-A49F-A58F-B1C2254742C4}"/>
          </ac:spMkLst>
        </pc:spChg>
        <pc:spChg chg="add mod">
          <ac:chgData name="Mohammed FI" userId="e6c4d13f-3d4c-4972-8725-a6775e754d8c" providerId="ADAL" clId="{637FCB64-1FFA-4619-9202-69B67E271901}" dt="2023-03-12T02:15:49.804" v="4797" actId="1076"/>
          <ac:spMkLst>
            <pc:docMk/>
            <pc:sldMk cId="1898622362" sldId="372"/>
            <ac:spMk id="1025" creationId="{4B722A67-B138-9B22-1F4E-5D8B813DFB69}"/>
          </ac:spMkLst>
        </pc:spChg>
        <pc:spChg chg="add mod">
          <ac:chgData name="Mohammed FI" userId="e6c4d13f-3d4c-4972-8725-a6775e754d8c" providerId="ADAL" clId="{637FCB64-1FFA-4619-9202-69B67E271901}" dt="2023-03-12T02:16:49.976" v="4839" actId="14100"/>
          <ac:spMkLst>
            <pc:docMk/>
            <pc:sldMk cId="1898622362" sldId="372"/>
            <ac:spMk id="1027" creationId="{EC0DD17A-7DE1-982E-FC68-A4E1610FA389}"/>
          </ac:spMkLst>
        </pc:spChg>
        <pc:spChg chg="add mod">
          <ac:chgData name="Mohammed FI" userId="e6c4d13f-3d4c-4972-8725-a6775e754d8c" providerId="ADAL" clId="{637FCB64-1FFA-4619-9202-69B67E271901}" dt="2023-03-12T02:56:39.024" v="5340" actId="207"/>
          <ac:spMkLst>
            <pc:docMk/>
            <pc:sldMk cId="1898622362" sldId="372"/>
            <ac:spMk id="1029" creationId="{933CFE45-C39B-FFCF-12F3-6610294CEE7B}"/>
          </ac:spMkLst>
        </pc:spChg>
        <pc:spChg chg="add mod">
          <ac:chgData name="Mohammed FI" userId="e6c4d13f-3d4c-4972-8725-a6775e754d8c" providerId="ADAL" clId="{637FCB64-1FFA-4619-9202-69B67E271901}" dt="2023-03-12T02:56:32.133" v="5339" actId="207"/>
          <ac:spMkLst>
            <pc:docMk/>
            <pc:sldMk cId="1898622362" sldId="372"/>
            <ac:spMk id="1031" creationId="{B3EDF79C-9E71-BB4D-84BC-219A84CD9996}"/>
          </ac:spMkLst>
        </pc:spChg>
        <pc:spChg chg="add mod">
          <ac:chgData name="Mohammed FI" userId="e6c4d13f-3d4c-4972-8725-a6775e754d8c" providerId="ADAL" clId="{637FCB64-1FFA-4619-9202-69B67E271901}" dt="2023-03-12T02:56:55.727" v="5347" actId="1035"/>
          <ac:spMkLst>
            <pc:docMk/>
            <pc:sldMk cId="1898622362" sldId="372"/>
            <ac:spMk id="1033" creationId="{D506BF87-F4EF-7EB2-BA6C-9FE13EBFE2EF}"/>
          </ac:spMkLst>
        </pc:spChg>
        <pc:spChg chg="add mod">
          <ac:chgData name="Mohammed FI" userId="e6c4d13f-3d4c-4972-8725-a6775e754d8c" providerId="ADAL" clId="{637FCB64-1FFA-4619-9202-69B67E271901}" dt="2023-03-12T02:57:08.949" v="5348" actId="1035"/>
          <ac:spMkLst>
            <pc:docMk/>
            <pc:sldMk cId="1898622362" sldId="372"/>
            <ac:spMk id="1035" creationId="{13FEC903-88D5-D7E6-48C7-C8B3E475D867}"/>
          </ac:spMkLst>
        </pc:spChg>
        <pc:picChg chg="add mod">
          <ac:chgData name="Mohammed FI" userId="e6c4d13f-3d4c-4972-8725-a6775e754d8c" providerId="ADAL" clId="{637FCB64-1FFA-4619-9202-69B67E271901}" dt="2023-03-12T01:28:20.947" v="3792" actId="1036"/>
          <ac:picMkLst>
            <pc:docMk/>
            <pc:sldMk cId="1898622362" sldId="372"/>
            <ac:picMk id="78" creationId="{90260C16-DA71-4C3A-32D4-EFFC59B8F542}"/>
          </ac:picMkLst>
        </pc:picChg>
        <pc:picChg chg="add del mod">
          <ac:chgData name="Mohammed FI" userId="e6c4d13f-3d4c-4972-8725-a6775e754d8c" providerId="ADAL" clId="{637FCB64-1FFA-4619-9202-69B67E271901}" dt="2023-03-12T01:37:47.518" v="4047" actId="478"/>
          <ac:picMkLst>
            <pc:docMk/>
            <pc:sldMk cId="1898622362" sldId="372"/>
            <ac:picMk id="144" creationId="{9719FD4B-2976-6A22-094C-A7B5C9A00EA2}"/>
          </ac:picMkLst>
        </pc:picChg>
        <pc:picChg chg="add mod">
          <ac:chgData name="Mohammed FI" userId="e6c4d13f-3d4c-4972-8725-a6775e754d8c" providerId="ADAL" clId="{637FCB64-1FFA-4619-9202-69B67E271901}" dt="2023-03-12T01:56:36.151" v="4521" actId="1036"/>
          <ac:picMkLst>
            <pc:docMk/>
            <pc:sldMk cId="1898622362" sldId="372"/>
            <ac:picMk id="160" creationId="{88EF9289-F15D-4834-95AC-0B6793ADCFA1}"/>
          </ac:picMkLst>
        </pc:picChg>
        <pc:picChg chg="add mod">
          <ac:chgData name="Mohammed FI" userId="e6c4d13f-3d4c-4972-8725-a6775e754d8c" providerId="ADAL" clId="{637FCB64-1FFA-4619-9202-69B67E271901}" dt="2023-03-12T01:56:36.151" v="4521" actId="1036"/>
          <ac:picMkLst>
            <pc:docMk/>
            <pc:sldMk cId="1898622362" sldId="372"/>
            <ac:picMk id="182" creationId="{B5BA4596-3281-ABBD-E735-46566BEC13F0}"/>
          </ac:picMkLst>
        </pc:picChg>
        <pc:picChg chg="add del mod">
          <ac:chgData name="Mohammed FI" userId="e6c4d13f-3d4c-4972-8725-a6775e754d8c" providerId="ADAL" clId="{637FCB64-1FFA-4619-9202-69B67E271901}" dt="2023-03-12T01:42:08.687" v="4164" actId="478"/>
          <ac:picMkLst>
            <pc:docMk/>
            <pc:sldMk cId="1898622362" sldId="372"/>
            <ac:picMk id="1026" creationId="{C250EB10-8964-88EA-EB5C-E877C6FDBE03}"/>
          </ac:picMkLst>
        </pc:picChg>
        <pc:picChg chg="add del">
          <ac:chgData name="Mohammed FI" userId="e6c4d13f-3d4c-4972-8725-a6775e754d8c" providerId="ADAL" clId="{637FCB64-1FFA-4619-9202-69B67E271901}" dt="2023-03-12T01:42:31.199" v="4166" actId="478"/>
          <ac:picMkLst>
            <pc:docMk/>
            <pc:sldMk cId="1898622362" sldId="372"/>
            <ac:picMk id="1028" creationId="{4C445BC7-ADCA-F452-61D5-7557DCB24E67}"/>
          </ac:picMkLst>
        </pc:picChg>
        <pc:picChg chg="add del mod">
          <ac:chgData name="Mohammed FI" userId="e6c4d13f-3d4c-4972-8725-a6775e754d8c" providerId="ADAL" clId="{637FCB64-1FFA-4619-9202-69B67E271901}" dt="2023-03-12T01:43:11.694" v="4170" actId="478"/>
          <ac:picMkLst>
            <pc:docMk/>
            <pc:sldMk cId="1898622362" sldId="372"/>
            <ac:picMk id="1030" creationId="{CC58D8EA-326E-96BA-E3D5-ED671C050008}"/>
          </ac:picMkLst>
        </pc:picChg>
        <pc:picChg chg="add del mod">
          <ac:chgData name="Mohammed FI" userId="e6c4d13f-3d4c-4972-8725-a6775e754d8c" providerId="ADAL" clId="{637FCB64-1FFA-4619-9202-69B67E271901}" dt="2023-03-12T01:44:34.031" v="4173" actId="478"/>
          <ac:picMkLst>
            <pc:docMk/>
            <pc:sldMk cId="1898622362" sldId="372"/>
            <ac:picMk id="1032" creationId="{A0605881-E5A5-A43B-CA46-01F66C64CC97}"/>
          </ac:picMkLst>
        </pc:picChg>
        <pc:picChg chg="add mod">
          <ac:chgData name="Mohammed FI" userId="e6c4d13f-3d4c-4972-8725-a6775e754d8c" providerId="ADAL" clId="{637FCB64-1FFA-4619-9202-69B67E271901}" dt="2023-03-12T01:56:36.151" v="4521" actId="1036"/>
          <ac:picMkLst>
            <pc:docMk/>
            <pc:sldMk cId="1898622362" sldId="372"/>
            <ac:picMk id="1034" creationId="{38F93F43-FEAD-4BA1-2CA2-0A3A0BC0DD76}"/>
          </ac:picMkLst>
        </pc:picChg>
        <pc:cxnChg chg="add del mod">
          <ac:chgData name="Mohammed FI" userId="e6c4d13f-3d4c-4972-8725-a6775e754d8c" providerId="ADAL" clId="{637FCB64-1FFA-4619-9202-69B67E271901}" dt="2023-03-12T00:49:06.226" v="2507" actId="11529"/>
          <ac:cxnSpMkLst>
            <pc:docMk/>
            <pc:sldMk cId="1898622362" sldId="372"/>
            <ac:cxnSpMk id="40" creationId="{DA195550-4C0C-81AE-10C0-68A0D7244A94}"/>
          </ac:cxnSpMkLst>
        </pc:cxnChg>
        <pc:cxnChg chg="add mod">
          <ac:chgData name="Mohammed FI" userId="e6c4d13f-3d4c-4972-8725-a6775e754d8c" providerId="ADAL" clId="{637FCB64-1FFA-4619-9202-69B67E271901}" dt="2023-03-12T01:28:20.947" v="3792" actId="1036"/>
          <ac:cxnSpMkLst>
            <pc:docMk/>
            <pc:sldMk cId="1898622362" sldId="372"/>
            <ac:cxnSpMk id="54" creationId="{31B46920-1CE8-609F-5849-BD80ABB61330}"/>
          </ac:cxnSpMkLst>
        </pc:cxnChg>
        <pc:cxnChg chg="add mod">
          <ac:chgData name="Mohammed FI" userId="e6c4d13f-3d4c-4972-8725-a6775e754d8c" providerId="ADAL" clId="{637FCB64-1FFA-4619-9202-69B67E271901}" dt="2023-03-12T01:28:20.947" v="3792" actId="1036"/>
          <ac:cxnSpMkLst>
            <pc:docMk/>
            <pc:sldMk cId="1898622362" sldId="372"/>
            <ac:cxnSpMk id="70" creationId="{2A1FE2D2-20C3-4F7D-7ED6-481AAAA6598D}"/>
          </ac:cxnSpMkLst>
        </pc:cxnChg>
        <pc:cxnChg chg="add mod">
          <ac:chgData name="Mohammed FI" userId="e6c4d13f-3d4c-4972-8725-a6775e754d8c" providerId="ADAL" clId="{637FCB64-1FFA-4619-9202-69B67E271901}" dt="2023-03-12T01:28:20.947" v="3792" actId="1036"/>
          <ac:cxnSpMkLst>
            <pc:docMk/>
            <pc:sldMk cId="1898622362" sldId="372"/>
            <ac:cxnSpMk id="72" creationId="{839F2680-302B-8A01-89D8-6CD1C507D1D6}"/>
          </ac:cxnSpMkLst>
        </pc:cxnChg>
        <pc:cxnChg chg="add mod">
          <ac:chgData name="Mohammed FI" userId="e6c4d13f-3d4c-4972-8725-a6775e754d8c" providerId="ADAL" clId="{637FCB64-1FFA-4619-9202-69B67E271901}" dt="2023-03-12T01:28:20.947" v="3792" actId="1036"/>
          <ac:cxnSpMkLst>
            <pc:docMk/>
            <pc:sldMk cId="1898622362" sldId="372"/>
            <ac:cxnSpMk id="86" creationId="{77E03D76-DB60-4A2B-5B98-C279B293D27E}"/>
          </ac:cxnSpMkLst>
        </pc:cxnChg>
        <pc:cxnChg chg="add mod">
          <ac:chgData name="Mohammed FI" userId="e6c4d13f-3d4c-4972-8725-a6775e754d8c" providerId="ADAL" clId="{637FCB64-1FFA-4619-9202-69B67E271901}" dt="2023-03-12T01:28:20.947" v="3792" actId="1036"/>
          <ac:cxnSpMkLst>
            <pc:docMk/>
            <pc:sldMk cId="1898622362" sldId="372"/>
            <ac:cxnSpMk id="87" creationId="{0F1D3DB9-ECA4-775D-C69B-BF39D9B246EF}"/>
          </ac:cxnSpMkLst>
        </pc:cxnChg>
        <pc:cxnChg chg="add mod">
          <ac:chgData name="Mohammed FI" userId="e6c4d13f-3d4c-4972-8725-a6775e754d8c" providerId="ADAL" clId="{637FCB64-1FFA-4619-9202-69B67E271901}" dt="2023-03-12T01:28:20.947" v="3792" actId="1036"/>
          <ac:cxnSpMkLst>
            <pc:docMk/>
            <pc:sldMk cId="1898622362" sldId="372"/>
            <ac:cxnSpMk id="88" creationId="{03EBDF35-D526-14D6-23C7-F6761E834EDD}"/>
          </ac:cxnSpMkLst>
        </pc:cxnChg>
        <pc:cxnChg chg="add mod">
          <ac:chgData name="Mohammed FI" userId="e6c4d13f-3d4c-4972-8725-a6775e754d8c" providerId="ADAL" clId="{637FCB64-1FFA-4619-9202-69B67E271901}" dt="2023-03-12T01:28:20.947" v="3792" actId="1036"/>
          <ac:cxnSpMkLst>
            <pc:docMk/>
            <pc:sldMk cId="1898622362" sldId="372"/>
            <ac:cxnSpMk id="90" creationId="{B141FCF0-98AB-C413-964B-F1ED73FEE647}"/>
          </ac:cxnSpMkLst>
        </pc:cxnChg>
        <pc:cxnChg chg="add mod">
          <ac:chgData name="Mohammed FI" userId="e6c4d13f-3d4c-4972-8725-a6775e754d8c" providerId="ADAL" clId="{637FCB64-1FFA-4619-9202-69B67E271901}" dt="2023-03-12T01:28:20.947" v="3792" actId="1036"/>
          <ac:cxnSpMkLst>
            <pc:docMk/>
            <pc:sldMk cId="1898622362" sldId="372"/>
            <ac:cxnSpMk id="91" creationId="{09ABEA2A-CA17-3315-4122-C0CEF5DB5D13}"/>
          </ac:cxnSpMkLst>
        </pc:cxnChg>
        <pc:cxnChg chg="add del mod">
          <ac:chgData name="Mohammed FI" userId="e6c4d13f-3d4c-4972-8725-a6775e754d8c" providerId="ADAL" clId="{637FCB64-1FFA-4619-9202-69B67E271901}" dt="2023-03-12T01:32:02.360" v="3871" actId="478"/>
          <ac:cxnSpMkLst>
            <pc:docMk/>
            <pc:sldMk cId="1898622362" sldId="372"/>
            <ac:cxnSpMk id="126" creationId="{7750B474-2F68-3323-039D-ADB03963B278}"/>
          </ac:cxnSpMkLst>
        </pc:cxnChg>
        <pc:cxnChg chg="add del mod">
          <ac:chgData name="Mohammed FI" userId="e6c4d13f-3d4c-4972-8725-a6775e754d8c" providerId="ADAL" clId="{637FCB64-1FFA-4619-9202-69B67E271901}" dt="2023-03-12T01:36:52.414" v="4029" actId="478"/>
          <ac:cxnSpMkLst>
            <pc:docMk/>
            <pc:sldMk cId="1898622362" sldId="372"/>
            <ac:cxnSpMk id="140" creationId="{2D4A5CBC-FB7B-9E91-62D2-518BC9504847}"/>
          </ac:cxnSpMkLst>
        </pc:cxnChg>
        <pc:cxnChg chg="add del mod">
          <ac:chgData name="Mohammed FI" userId="e6c4d13f-3d4c-4972-8725-a6775e754d8c" providerId="ADAL" clId="{637FCB64-1FFA-4619-9202-69B67E271901}" dt="2023-03-12T01:32:10.479" v="3873" actId="478"/>
          <ac:cxnSpMkLst>
            <pc:docMk/>
            <pc:sldMk cId="1898622362" sldId="372"/>
            <ac:cxnSpMk id="141" creationId="{3B23AD4F-E1FF-0056-60E7-2C257E7707D0}"/>
          </ac:cxnSpMkLst>
        </pc:cxnChg>
        <pc:cxnChg chg="add mod">
          <ac:chgData name="Mohammed FI" userId="e6c4d13f-3d4c-4972-8725-a6775e754d8c" providerId="ADAL" clId="{637FCB64-1FFA-4619-9202-69B67E271901}" dt="2023-03-12T01:56:36.151" v="4521" actId="1036"/>
          <ac:cxnSpMkLst>
            <pc:docMk/>
            <pc:sldMk cId="1898622362" sldId="372"/>
            <ac:cxnSpMk id="149" creationId="{4206002A-3B0F-9CA7-D14E-088AF89B76C4}"/>
          </ac:cxnSpMkLst>
        </pc:cxnChg>
        <pc:cxnChg chg="add mod">
          <ac:chgData name="Mohammed FI" userId="e6c4d13f-3d4c-4972-8725-a6775e754d8c" providerId="ADAL" clId="{637FCB64-1FFA-4619-9202-69B67E271901}" dt="2023-03-12T01:56:36.151" v="4521" actId="1036"/>
          <ac:cxnSpMkLst>
            <pc:docMk/>
            <pc:sldMk cId="1898622362" sldId="372"/>
            <ac:cxnSpMk id="150" creationId="{E42557B7-14BB-3C1E-3F4E-1BE5DE2D17C2}"/>
          </ac:cxnSpMkLst>
        </pc:cxnChg>
        <pc:cxnChg chg="add mod">
          <ac:chgData name="Mohammed FI" userId="e6c4d13f-3d4c-4972-8725-a6775e754d8c" providerId="ADAL" clId="{637FCB64-1FFA-4619-9202-69B67E271901}" dt="2023-03-12T01:56:36.151" v="4521" actId="1036"/>
          <ac:cxnSpMkLst>
            <pc:docMk/>
            <pc:sldMk cId="1898622362" sldId="372"/>
            <ac:cxnSpMk id="151" creationId="{AE1768D1-D217-532D-3AE0-D39C820AADCC}"/>
          </ac:cxnSpMkLst>
        </pc:cxnChg>
        <pc:cxnChg chg="add mod">
          <ac:chgData name="Mohammed FI" userId="e6c4d13f-3d4c-4972-8725-a6775e754d8c" providerId="ADAL" clId="{637FCB64-1FFA-4619-9202-69B67E271901}" dt="2023-03-12T01:56:36.151" v="4521" actId="1036"/>
          <ac:cxnSpMkLst>
            <pc:docMk/>
            <pc:sldMk cId="1898622362" sldId="372"/>
            <ac:cxnSpMk id="152" creationId="{463F6165-A6E3-DF2C-8185-AB2346B1051D}"/>
          </ac:cxnSpMkLst>
        </pc:cxnChg>
        <pc:cxnChg chg="add mod">
          <ac:chgData name="Mohammed FI" userId="e6c4d13f-3d4c-4972-8725-a6775e754d8c" providerId="ADAL" clId="{637FCB64-1FFA-4619-9202-69B67E271901}" dt="2023-03-12T01:56:36.151" v="4521" actId="1036"/>
          <ac:cxnSpMkLst>
            <pc:docMk/>
            <pc:sldMk cId="1898622362" sldId="372"/>
            <ac:cxnSpMk id="153" creationId="{F1E80B0C-6C3C-0707-9DD5-5268F2F45548}"/>
          </ac:cxnSpMkLst>
        </pc:cxnChg>
        <pc:cxnChg chg="add mod">
          <ac:chgData name="Mohammed FI" userId="e6c4d13f-3d4c-4972-8725-a6775e754d8c" providerId="ADAL" clId="{637FCB64-1FFA-4619-9202-69B67E271901}" dt="2023-03-12T01:56:36.151" v="4521" actId="1036"/>
          <ac:cxnSpMkLst>
            <pc:docMk/>
            <pc:sldMk cId="1898622362" sldId="372"/>
            <ac:cxnSpMk id="162" creationId="{5D3FBE87-EC2E-85F1-F52C-558739ED9046}"/>
          </ac:cxnSpMkLst>
        </pc:cxnChg>
        <pc:cxnChg chg="add mod">
          <ac:chgData name="Mohammed FI" userId="e6c4d13f-3d4c-4972-8725-a6775e754d8c" providerId="ADAL" clId="{637FCB64-1FFA-4619-9202-69B67E271901}" dt="2023-03-12T01:56:36.151" v="4521" actId="1036"/>
          <ac:cxnSpMkLst>
            <pc:docMk/>
            <pc:sldMk cId="1898622362" sldId="372"/>
            <ac:cxnSpMk id="164" creationId="{0BD747DD-F127-003B-FCA6-F7A452C99D81}"/>
          </ac:cxnSpMkLst>
        </pc:cxnChg>
        <pc:cxnChg chg="add del mod">
          <ac:chgData name="Mohammed FI" userId="e6c4d13f-3d4c-4972-8725-a6775e754d8c" providerId="ADAL" clId="{637FCB64-1FFA-4619-9202-69B67E271901}" dt="2023-03-12T01:48:34.720" v="4244" actId="478"/>
          <ac:cxnSpMkLst>
            <pc:docMk/>
            <pc:sldMk cId="1898622362" sldId="372"/>
            <ac:cxnSpMk id="172" creationId="{CFFB076F-AA06-037C-1B1A-74ABFFBF6856}"/>
          </ac:cxnSpMkLst>
        </pc:cxnChg>
      </pc:sldChg>
      <pc:sldChg chg="modSp mod">
        <pc:chgData name="Mohammed FI" userId="e6c4d13f-3d4c-4972-8725-a6775e754d8c" providerId="ADAL" clId="{637FCB64-1FFA-4619-9202-69B67E271901}" dt="2023-03-13T10:17:55.328" v="7275" actId="13926"/>
        <pc:sldMkLst>
          <pc:docMk/>
          <pc:sldMk cId="3434597339" sldId="373"/>
        </pc:sldMkLst>
        <pc:spChg chg="mod">
          <ac:chgData name="Mohammed FI" userId="e6c4d13f-3d4c-4972-8725-a6775e754d8c" providerId="ADAL" clId="{637FCB64-1FFA-4619-9202-69B67E271901}" dt="2023-03-13T10:17:55.328" v="7275" actId="13926"/>
          <ac:spMkLst>
            <pc:docMk/>
            <pc:sldMk cId="3434597339" sldId="373"/>
            <ac:spMk id="3" creationId="{FEAF39E8-0617-8C2D-9C65-9827ED1468FD}"/>
          </ac:spMkLst>
        </pc:spChg>
      </pc:sldChg>
      <pc:sldChg chg="addSp delSp modSp mod modAnim">
        <pc:chgData name="Mohammed FI" userId="e6c4d13f-3d4c-4972-8725-a6775e754d8c" providerId="ADAL" clId="{637FCB64-1FFA-4619-9202-69B67E271901}" dt="2023-03-13T11:50:59.228" v="7960" actId="1076"/>
        <pc:sldMkLst>
          <pc:docMk/>
          <pc:sldMk cId="3215350743" sldId="388"/>
        </pc:sldMkLst>
        <pc:spChg chg="mod">
          <ac:chgData name="Mohammed FI" userId="e6c4d13f-3d4c-4972-8725-a6775e754d8c" providerId="ADAL" clId="{637FCB64-1FFA-4619-9202-69B67E271901}" dt="2023-03-13T00:51:22.703" v="7156" actId="20577"/>
          <ac:spMkLst>
            <pc:docMk/>
            <pc:sldMk cId="3215350743" sldId="388"/>
            <ac:spMk id="2" creationId="{611033F3-0F5E-E6EC-B16D-1E6E028FE7D4}"/>
          </ac:spMkLst>
        </pc:spChg>
        <pc:spChg chg="mod">
          <ac:chgData name="Mohammed FI" userId="e6c4d13f-3d4c-4972-8725-a6775e754d8c" providerId="ADAL" clId="{637FCB64-1FFA-4619-9202-69B67E271901}" dt="2023-03-13T00:51:14.016" v="7146" actId="1035"/>
          <ac:spMkLst>
            <pc:docMk/>
            <pc:sldMk cId="3215350743" sldId="388"/>
            <ac:spMk id="3" creationId="{9FB86100-0935-FFBA-19DB-4E260A29A5DD}"/>
          </ac:spMkLst>
        </pc:spChg>
        <pc:spChg chg="add mod ord">
          <ac:chgData name="Mohammed FI" userId="e6c4d13f-3d4c-4972-8725-a6775e754d8c" providerId="ADAL" clId="{637FCB64-1FFA-4619-9202-69B67E271901}" dt="2023-03-13T11:50:16.206" v="7952" actId="1076"/>
          <ac:spMkLst>
            <pc:docMk/>
            <pc:sldMk cId="3215350743" sldId="388"/>
            <ac:spMk id="3" creationId="{F3701FF8-042C-FE67-2B78-AE696D051EAC}"/>
          </ac:spMkLst>
        </pc:spChg>
        <pc:spChg chg="mod">
          <ac:chgData name="Mohammed FI" userId="e6c4d13f-3d4c-4972-8725-a6775e754d8c" providerId="ADAL" clId="{637FCB64-1FFA-4619-9202-69B67E271901}" dt="2023-03-13T11:50:53.106" v="7958" actId="14100"/>
          <ac:spMkLst>
            <pc:docMk/>
            <pc:sldMk cId="3215350743" sldId="388"/>
            <ac:spMk id="4" creationId="{457B6540-415B-C386-759D-6BC4A65513A8}"/>
          </ac:spMkLst>
        </pc:spChg>
        <pc:spChg chg="mod">
          <ac:chgData name="Mohammed FI" userId="e6c4d13f-3d4c-4972-8725-a6775e754d8c" providerId="ADAL" clId="{637FCB64-1FFA-4619-9202-69B67E271901}" dt="2023-03-13T11:50:53.106" v="7958" actId="14100"/>
          <ac:spMkLst>
            <pc:docMk/>
            <pc:sldMk cId="3215350743" sldId="388"/>
            <ac:spMk id="5" creationId="{72544EDC-73D6-1CD2-91D6-04628B03658E}"/>
          </ac:spMkLst>
        </pc:spChg>
        <pc:spChg chg="add mod">
          <ac:chgData name="Mohammed FI" userId="e6c4d13f-3d4c-4972-8725-a6775e754d8c" providerId="ADAL" clId="{637FCB64-1FFA-4619-9202-69B67E271901}" dt="2023-03-10T06:33:45.078" v="1582" actId="1076"/>
          <ac:spMkLst>
            <pc:docMk/>
            <pc:sldMk cId="3215350743" sldId="388"/>
            <ac:spMk id="6" creationId="{24EFCDAA-2516-DA48-5765-42F14E87BD95}"/>
          </ac:spMkLst>
        </pc:spChg>
        <pc:spChg chg="mod">
          <ac:chgData name="Mohammed FI" userId="e6c4d13f-3d4c-4972-8725-a6775e754d8c" providerId="ADAL" clId="{637FCB64-1FFA-4619-9202-69B67E271901}" dt="2023-03-13T11:50:53.106" v="7958" actId="14100"/>
          <ac:spMkLst>
            <pc:docMk/>
            <pc:sldMk cId="3215350743" sldId="388"/>
            <ac:spMk id="7" creationId="{482CA38C-3039-7463-D45D-8498437B8354}"/>
          </ac:spMkLst>
        </pc:spChg>
        <pc:spChg chg="mod">
          <ac:chgData name="Mohammed FI" userId="e6c4d13f-3d4c-4972-8725-a6775e754d8c" providerId="ADAL" clId="{637FCB64-1FFA-4619-9202-69B67E271901}" dt="2023-03-13T11:50:53.106" v="7958" actId="14100"/>
          <ac:spMkLst>
            <pc:docMk/>
            <pc:sldMk cId="3215350743" sldId="388"/>
            <ac:spMk id="8" creationId="{1427540C-07FA-E617-0F9A-94E23F461105}"/>
          </ac:spMkLst>
        </pc:spChg>
        <pc:spChg chg="mod">
          <ac:chgData name="Mohammed FI" userId="e6c4d13f-3d4c-4972-8725-a6775e754d8c" providerId="ADAL" clId="{637FCB64-1FFA-4619-9202-69B67E271901}" dt="2023-03-13T00:51:14.016" v="7146" actId="1035"/>
          <ac:spMkLst>
            <pc:docMk/>
            <pc:sldMk cId="3215350743" sldId="388"/>
            <ac:spMk id="9" creationId="{E3292FB7-0BE5-5561-A744-363F561089DE}"/>
          </ac:spMkLst>
        </pc:spChg>
        <pc:spChg chg="del mod">
          <ac:chgData name="Mohammed FI" userId="e6c4d13f-3d4c-4972-8725-a6775e754d8c" providerId="ADAL" clId="{637FCB64-1FFA-4619-9202-69B67E271901}" dt="2023-03-13T00:48:12.710" v="6947" actId="478"/>
          <ac:spMkLst>
            <pc:docMk/>
            <pc:sldMk cId="3215350743" sldId="388"/>
            <ac:spMk id="10" creationId="{EA697530-E824-758B-80F6-20120CC9028C}"/>
          </ac:spMkLst>
        </pc:spChg>
        <pc:spChg chg="add mod">
          <ac:chgData name="Mohammed FI" userId="e6c4d13f-3d4c-4972-8725-a6775e754d8c" providerId="ADAL" clId="{637FCB64-1FFA-4619-9202-69B67E271901}" dt="2023-03-10T06:33:45.078" v="1582" actId="1076"/>
          <ac:spMkLst>
            <pc:docMk/>
            <pc:sldMk cId="3215350743" sldId="388"/>
            <ac:spMk id="11" creationId="{655F37FD-A647-F8D6-FD6D-33C88D7E31CD}"/>
          </ac:spMkLst>
        </pc:spChg>
        <pc:spChg chg="add mod">
          <ac:chgData name="Mohammed FI" userId="e6c4d13f-3d4c-4972-8725-a6775e754d8c" providerId="ADAL" clId="{637FCB64-1FFA-4619-9202-69B67E271901}" dt="2023-03-10T06:33:45.078" v="1582" actId="1076"/>
          <ac:spMkLst>
            <pc:docMk/>
            <pc:sldMk cId="3215350743" sldId="388"/>
            <ac:spMk id="12" creationId="{72175880-CF70-8129-720E-74380E17F2C1}"/>
          </ac:spMkLst>
        </pc:spChg>
        <pc:spChg chg="add mod">
          <ac:chgData name="Mohammed FI" userId="e6c4d13f-3d4c-4972-8725-a6775e754d8c" providerId="ADAL" clId="{637FCB64-1FFA-4619-9202-69B67E271901}" dt="2023-03-10T06:33:45.078" v="1582" actId="1076"/>
          <ac:spMkLst>
            <pc:docMk/>
            <pc:sldMk cId="3215350743" sldId="388"/>
            <ac:spMk id="13" creationId="{4502BF9B-D294-7C36-16A2-D7AE780607F6}"/>
          </ac:spMkLst>
        </pc:spChg>
        <pc:spChg chg="add mod">
          <ac:chgData name="Mohammed FI" userId="e6c4d13f-3d4c-4972-8725-a6775e754d8c" providerId="ADAL" clId="{637FCB64-1FFA-4619-9202-69B67E271901}" dt="2023-03-10T06:33:45.078" v="1582" actId="1076"/>
          <ac:spMkLst>
            <pc:docMk/>
            <pc:sldMk cId="3215350743" sldId="388"/>
            <ac:spMk id="14" creationId="{37A896F2-3571-2AC4-B9E4-B7D947EA5969}"/>
          </ac:spMkLst>
        </pc:spChg>
        <pc:spChg chg="add mod">
          <ac:chgData name="Mohammed FI" userId="e6c4d13f-3d4c-4972-8725-a6775e754d8c" providerId="ADAL" clId="{637FCB64-1FFA-4619-9202-69B67E271901}" dt="2023-03-10T06:33:45.078" v="1582" actId="1076"/>
          <ac:spMkLst>
            <pc:docMk/>
            <pc:sldMk cId="3215350743" sldId="388"/>
            <ac:spMk id="15" creationId="{8D3596A7-F48F-143D-4D16-9781E0EDCC90}"/>
          </ac:spMkLst>
        </pc:spChg>
        <pc:spChg chg="add mod">
          <ac:chgData name="Mohammed FI" userId="e6c4d13f-3d4c-4972-8725-a6775e754d8c" providerId="ADAL" clId="{637FCB64-1FFA-4619-9202-69B67E271901}" dt="2023-03-13T11:50:59.228" v="7960" actId="1076"/>
          <ac:spMkLst>
            <pc:docMk/>
            <pc:sldMk cId="3215350743" sldId="388"/>
            <ac:spMk id="16" creationId="{D3AB7ADE-F254-A884-A838-3568CF145F3A}"/>
          </ac:spMkLst>
        </pc:spChg>
        <pc:spChg chg="del">
          <ac:chgData name="Mohammed FI" userId="e6c4d13f-3d4c-4972-8725-a6775e754d8c" providerId="ADAL" clId="{637FCB64-1FFA-4619-9202-69B67E271901}" dt="2023-03-13T11:50:01.198" v="7945" actId="478"/>
          <ac:spMkLst>
            <pc:docMk/>
            <pc:sldMk cId="3215350743" sldId="388"/>
            <ac:spMk id="17" creationId="{570D7E59-38B2-095E-4525-D9264FC6A924}"/>
          </ac:spMkLst>
        </pc:spChg>
        <pc:spChg chg="mod">
          <ac:chgData name="Mohammed FI" userId="e6c4d13f-3d4c-4972-8725-a6775e754d8c" providerId="ADAL" clId="{637FCB64-1FFA-4619-9202-69B67E271901}" dt="2023-03-13T00:51:14.016" v="7146" actId="1035"/>
          <ac:spMkLst>
            <pc:docMk/>
            <pc:sldMk cId="3215350743" sldId="388"/>
            <ac:spMk id="32" creationId="{C40DB130-A7E0-04BF-C29A-21FA8E6B89E4}"/>
          </ac:spMkLst>
        </pc:spChg>
        <pc:spChg chg="mod">
          <ac:chgData name="Mohammed FI" userId="e6c4d13f-3d4c-4972-8725-a6775e754d8c" providerId="ADAL" clId="{637FCB64-1FFA-4619-9202-69B67E271901}" dt="2023-03-13T00:51:14.016" v="7146" actId="1035"/>
          <ac:spMkLst>
            <pc:docMk/>
            <pc:sldMk cId="3215350743" sldId="388"/>
            <ac:spMk id="36" creationId="{979BEA26-8224-D509-45A6-994E4957F14C}"/>
          </ac:spMkLst>
        </pc:spChg>
        <pc:spChg chg="del">
          <ac:chgData name="Mohammed FI" userId="e6c4d13f-3d4c-4972-8725-a6775e754d8c" providerId="ADAL" clId="{637FCB64-1FFA-4619-9202-69B67E271901}" dt="2023-03-13T00:52:41.022" v="7169" actId="478"/>
          <ac:spMkLst>
            <pc:docMk/>
            <pc:sldMk cId="3215350743" sldId="388"/>
            <ac:spMk id="37" creationId="{2779508E-66DF-4168-B007-6C70F7AD3FB1}"/>
          </ac:spMkLst>
        </pc:spChg>
        <pc:spChg chg="mod">
          <ac:chgData name="Mohammed FI" userId="e6c4d13f-3d4c-4972-8725-a6775e754d8c" providerId="ADAL" clId="{637FCB64-1FFA-4619-9202-69B67E271901}" dt="2023-03-13T09:21:56.761" v="7174" actId="1076"/>
          <ac:spMkLst>
            <pc:docMk/>
            <pc:sldMk cId="3215350743" sldId="388"/>
            <ac:spMk id="45" creationId="{BB45A5C3-18C5-3933-F92A-3A6D4811910F}"/>
          </ac:spMkLst>
        </pc:spChg>
        <pc:spChg chg="mod">
          <ac:chgData name="Mohammed FI" userId="e6c4d13f-3d4c-4972-8725-a6775e754d8c" providerId="ADAL" clId="{637FCB64-1FFA-4619-9202-69B67E271901}" dt="2023-03-13T00:50:57.135" v="7124" actId="14100"/>
          <ac:spMkLst>
            <pc:docMk/>
            <pc:sldMk cId="3215350743" sldId="388"/>
            <ac:spMk id="154" creationId="{E3067EFD-BC91-5189-67E2-70C65A0671BB}"/>
          </ac:spMkLst>
        </pc:spChg>
        <pc:spChg chg="mod">
          <ac:chgData name="Mohammed FI" userId="e6c4d13f-3d4c-4972-8725-a6775e754d8c" providerId="ADAL" clId="{637FCB64-1FFA-4619-9202-69B67E271901}" dt="2023-03-13T00:51:03.979" v="7126" actId="14100"/>
          <ac:spMkLst>
            <pc:docMk/>
            <pc:sldMk cId="3215350743" sldId="388"/>
            <ac:spMk id="155" creationId="{CC84313D-976D-A1BC-64FE-4BA2AC3ABA50}"/>
          </ac:spMkLst>
        </pc:spChg>
        <pc:spChg chg="mod">
          <ac:chgData name="Mohammed FI" userId="e6c4d13f-3d4c-4972-8725-a6775e754d8c" providerId="ADAL" clId="{637FCB64-1FFA-4619-9202-69B67E271901}" dt="2023-03-13T00:51:06.146" v="7127" actId="1076"/>
          <ac:spMkLst>
            <pc:docMk/>
            <pc:sldMk cId="3215350743" sldId="388"/>
            <ac:spMk id="161" creationId="{8F8C4063-7114-EF11-2536-F8683F037A8C}"/>
          </ac:spMkLst>
        </pc:spChg>
        <pc:spChg chg="del">
          <ac:chgData name="Mohammed FI" userId="e6c4d13f-3d4c-4972-8725-a6775e754d8c" providerId="ADAL" clId="{637FCB64-1FFA-4619-9202-69B67E271901}" dt="2023-03-13T09:21:48.945" v="7173" actId="478"/>
          <ac:spMkLst>
            <pc:docMk/>
            <pc:sldMk cId="3215350743" sldId="388"/>
            <ac:spMk id="168" creationId="{EF92129E-2633-1358-48DC-27D2F82CC561}"/>
          </ac:spMkLst>
        </pc:spChg>
        <pc:spChg chg="mod">
          <ac:chgData name="Mohammed FI" userId="e6c4d13f-3d4c-4972-8725-a6775e754d8c" providerId="ADAL" clId="{637FCB64-1FFA-4619-9202-69B67E271901}" dt="2023-03-13T09:21:56.761" v="7174" actId="1076"/>
          <ac:spMkLst>
            <pc:docMk/>
            <pc:sldMk cId="3215350743" sldId="388"/>
            <ac:spMk id="169" creationId="{C8215B88-F231-9E79-4D58-91D89ED704E9}"/>
          </ac:spMkLst>
        </pc:spChg>
        <pc:spChg chg="mod">
          <ac:chgData name="Mohammed FI" userId="e6c4d13f-3d4c-4972-8725-a6775e754d8c" providerId="ADAL" clId="{637FCB64-1FFA-4619-9202-69B67E271901}" dt="2023-03-13T09:21:56.761" v="7174" actId="1076"/>
          <ac:spMkLst>
            <pc:docMk/>
            <pc:sldMk cId="3215350743" sldId="388"/>
            <ac:spMk id="171" creationId="{3955D467-6E29-3741-1DA7-89AEEC1279F2}"/>
          </ac:spMkLst>
        </pc:spChg>
        <pc:spChg chg="del">
          <ac:chgData name="Mohammed FI" userId="e6c4d13f-3d4c-4972-8725-a6775e754d8c" providerId="ADAL" clId="{637FCB64-1FFA-4619-9202-69B67E271901}" dt="2023-03-10T06:33:39.987" v="1580" actId="478"/>
          <ac:spMkLst>
            <pc:docMk/>
            <pc:sldMk cId="3215350743" sldId="388"/>
            <ac:spMk id="172" creationId="{85887C3A-8EF6-86B3-A2F1-F9D5EDA5B424}"/>
          </ac:spMkLst>
        </pc:spChg>
        <pc:picChg chg="mod">
          <ac:chgData name="Mohammed FI" userId="e6c4d13f-3d4c-4972-8725-a6775e754d8c" providerId="ADAL" clId="{637FCB64-1FFA-4619-9202-69B67E271901}" dt="2023-03-13T09:21:56.761" v="7174" actId="1076"/>
          <ac:picMkLst>
            <pc:docMk/>
            <pc:sldMk cId="3215350743" sldId="388"/>
            <ac:picMk id="44" creationId="{386B45C7-19E9-0E7E-E476-3268E6A07EDB}"/>
          </ac:picMkLst>
        </pc:picChg>
        <pc:picChg chg="mod">
          <ac:chgData name="Mohammed FI" userId="e6c4d13f-3d4c-4972-8725-a6775e754d8c" providerId="ADAL" clId="{637FCB64-1FFA-4619-9202-69B67E271901}" dt="2023-03-13T00:50:54.456" v="7123" actId="14100"/>
          <ac:picMkLst>
            <pc:docMk/>
            <pc:sldMk cId="3215350743" sldId="388"/>
            <ac:picMk id="146" creationId="{6822ED2A-44BB-CA5C-5C3E-DC74AC91BE4E}"/>
          </ac:picMkLst>
        </pc:picChg>
      </pc:sldChg>
      <pc:sldChg chg="add">
        <pc:chgData name="Mohammed FI" userId="e6c4d13f-3d4c-4972-8725-a6775e754d8c" providerId="ADAL" clId="{637FCB64-1FFA-4619-9202-69B67E271901}" dt="2023-03-13T10:32:37.192" v="7368"/>
        <pc:sldMkLst>
          <pc:docMk/>
          <pc:sldMk cId="2038218239" sldId="1830142973"/>
        </pc:sldMkLst>
      </pc:sldChg>
      <pc:sldChg chg="addSp modSp mod">
        <pc:chgData name="Mohammed FI" userId="e6c4d13f-3d4c-4972-8725-a6775e754d8c" providerId="ADAL" clId="{637FCB64-1FFA-4619-9202-69B67E271901}" dt="2023-03-12T08:21:33.917" v="5385" actId="13926"/>
        <pc:sldMkLst>
          <pc:docMk/>
          <pc:sldMk cId="3723266927" sldId="2147472729"/>
        </pc:sldMkLst>
        <pc:spChg chg="add mod">
          <ac:chgData name="Mohammed FI" userId="e6c4d13f-3d4c-4972-8725-a6775e754d8c" providerId="ADAL" clId="{637FCB64-1FFA-4619-9202-69B67E271901}" dt="2023-03-12T08:21:33.917" v="5385" actId="13926"/>
          <ac:spMkLst>
            <pc:docMk/>
            <pc:sldMk cId="3723266927" sldId="2147472729"/>
            <ac:spMk id="2" creationId="{FF4DD176-080D-C3B6-12A5-AC96513304D6}"/>
          </ac:spMkLst>
        </pc:spChg>
      </pc:sldChg>
      <pc:sldChg chg="addSp delSp modSp mod">
        <pc:chgData name="Mohammed FI" userId="e6c4d13f-3d4c-4972-8725-a6775e754d8c" providerId="ADAL" clId="{637FCB64-1FFA-4619-9202-69B67E271901}" dt="2023-03-13T10:53:22.133" v="7384" actId="14100"/>
        <pc:sldMkLst>
          <pc:docMk/>
          <pc:sldMk cId="4118720131" sldId="2147472729"/>
        </pc:sldMkLst>
        <pc:spChg chg="mod">
          <ac:chgData name="Mohammed FI" userId="e6c4d13f-3d4c-4972-8725-a6775e754d8c" providerId="ADAL" clId="{637FCB64-1FFA-4619-9202-69B67E271901}" dt="2023-03-13T10:01:38.988" v="7240" actId="313"/>
          <ac:spMkLst>
            <pc:docMk/>
            <pc:sldMk cId="4118720131" sldId="2147472729"/>
            <ac:spMk id="5" creationId="{425D1EAB-9CE6-9FB5-490D-28DD170A1FBC}"/>
          </ac:spMkLst>
        </pc:spChg>
        <pc:picChg chg="add del mod">
          <ac:chgData name="Mohammed FI" userId="e6c4d13f-3d4c-4972-8725-a6775e754d8c" providerId="ADAL" clId="{637FCB64-1FFA-4619-9202-69B67E271901}" dt="2023-03-13T10:50:11.438" v="7381" actId="478"/>
          <ac:picMkLst>
            <pc:docMk/>
            <pc:sldMk cId="4118720131" sldId="2147472729"/>
            <ac:picMk id="8" creationId="{41446B60-B405-B4D7-A0BC-CFFE84B1958B}"/>
          </ac:picMkLst>
        </pc:picChg>
        <pc:picChg chg="add mod">
          <ac:chgData name="Mohammed FI" userId="e6c4d13f-3d4c-4972-8725-a6775e754d8c" providerId="ADAL" clId="{637FCB64-1FFA-4619-9202-69B67E271901}" dt="2023-03-13T10:53:22.133" v="7384" actId="14100"/>
          <ac:picMkLst>
            <pc:docMk/>
            <pc:sldMk cId="4118720131" sldId="2147472729"/>
            <ac:picMk id="9" creationId="{75B9AD03-6A4C-5C4C-C51F-91416167E9CB}"/>
          </ac:picMkLst>
        </pc:picChg>
        <pc:picChg chg="del">
          <ac:chgData name="Mohammed FI" userId="e6c4d13f-3d4c-4972-8725-a6775e754d8c" providerId="ADAL" clId="{637FCB64-1FFA-4619-9202-69B67E271901}" dt="2023-03-13T10:49:34.038" v="7378" actId="478"/>
          <ac:picMkLst>
            <pc:docMk/>
            <pc:sldMk cId="4118720131" sldId="2147472729"/>
            <ac:picMk id="13" creationId="{507D8D8B-E47B-4A8B-90FD-FF75F55A8BB2}"/>
          </ac:picMkLst>
        </pc:picChg>
      </pc:sldChg>
      <pc:sldChg chg="addSp delSp modSp mod modAnim">
        <pc:chgData name="Mohammed FI" userId="e6c4d13f-3d4c-4972-8725-a6775e754d8c" providerId="ADAL" clId="{637FCB64-1FFA-4619-9202-69B67E271901}" dt="2023-03-10T00:48:39.926" v="1579" actId="1037"/>
        <pc:sldMkLst>
          <pc:docMk/>
          <pc:sldMk cId="1875728486" sldId="2147472745"/>
        </pc:sldMkLst>
        <pc:spChg chg="mod">
          <ac:chgData name="Mohammed FI" userId="e6c4d13f-3d4c-4972-8725-a6775e754d8c" providerId="ADAL" clId="{637FCB64-1FFA-4619-9202-69B67E271901}" dt="2023-03-10T00:31:03.465" v="1240" actId="14100"/>
          <ac:spMkLst>
            <pc:docMk/>
            <pc:sldMk cId="1875728486" sldId="2147472745"/>
            <ac:spMk id="3" creationId="{10305036-F1BD-1F73-EEDD-AA3987B26986}"/>
          </ac:spMkLst>
        </pc:spChg>
        <pc:spChg chg="mod">
          <ac:chgData name="Mohammed FI" userId="e6c4d13f-3d4c-4972-8725-a6775e754d8c" providerId="ADAL" clId="{637FCB64-1FFA-4619-9202-69B67E271901}" dt="2023-03-10T00:31:32.655" v="1253" actId="1037"/>
          <ac:spMkLst>
            <pc:docMk/>
            <pc:sldMk cId="1875728486" sldId="2147472745"/>
            <ac:spMk id="12" creationId="{F3F28750-6957-50CE-EA6F-EF874BAA4E82}"/>
          </ac:spMkLst>
        </pc:spChg>
        <pc:spChg chg="mod">
          <ac:chgData name="Mohammed FI" userId="e6c4d13f-3d4c-4972-8725-a6775e754d8c" providerId="ADAL" clId="{637FCB64-1FFA-4619-9202-69B67E271901}" dt="2023-03-10T00:27:43.882" v="1165" actId="20577"/>
          <ac:spMkLst>
            <pc:docMk/>
            <pc:sldMk cId="1875728486" sldId="2147472745"/>
            <ac:spMk id="15" creationId="{53C100FB-B4CD-A86B-352A-8FB9D9860628}"/>
          </ac:spMkLst>
        </pc:spChg>
        <pc:spChg chg="mod">
          <ac:chgData name="Mohammed FI" userId="e6c4d13f-3d4c-4972-8725-a6775e754d8c" providerId="ADAL" clId="{637FCB64-1FFA-4619-9202-69B67E271901}" dt="2023-03-10T00:47:45.261" v="1547" actId="20577"/>
          <ac:spMkLst>
            <pc:docMk/>
            <pc:sldMk cId="1875728486" sldId="2147472745"/>
            <ac:spMk id="16" creationId="{392D918B-C018-F906-4908-C4BD5CFE4F84}"/>
          </ac:spMkLst>
        </pc:spChg>
        <pc:spChg chg="mod">
          <ac:chgData name="Mohammed FI" userId="e6c4d13f-3d4c-4972-8725-a6775e754d8c" providerId="ADAL" clId="{637FCB64-1FFA-4619-9202-69B67E271901}" dt="2023-03-10T00:28:47.575" v="1180" actId="20577"/>
          <ac:spMkLst>
            <pc:docMk/>
            <pc:sldMk cId="1875728486" sldId="2147472745"/>
            <ac:spMk id="17" creationId="{9D71FC0A-A306-C0AC-6CB1-A526EBA8BBE2}"/>
          </ac:spMkLst>
        </pc:spChg>
        <pc:spChg chg="mod ord">
          <ac:chgData name="Mohammed FI" userId="e6c4d13f-3d4c-4972-8725-a6775e754d8c" providerId="ADAL" clId="{637FCB64-1FFA-4619-9202-69B67E271901}" dt="2023-03-10T00:28:10.383" v="1167" actId="1076"/>
          <ac:spMkLst>
            <pc:docMk/>
            <pc:sldMk cId="1875728486" sldId="2147472745"/>
            <ac:spMk id="19" creationId="{5C71A459-A0A6-573D-431A-5E76B30E9529}"/>
          </ac:spMkLst>
        </pc:spChg>
        <pc:spChg chg="ord">
          <ac:chgData name="Mohammed FI" userId="e6c4d13f-3d4c-4972-8725-a6775e754d8c" providerId="ADAL" clId="{637FCB64-1FFA-4619-9202-69B67E271901}" dt="2023-03-10T00:47:51.650" v="1548" actId="166"/>
          <ac:spMkLst>
            <pc:docMk/>
            <pc:sldMk cId="1875728486" sldId="2147472745"/>
            <ac:spMk id="20" creationId="{D9619E3C-FDC0-612A-4593-74DF0CED3790}"/>
          </ac:spMkLst>
        </pc:spChg>
        <pc:spChg chg="mod ord">
          <ac:chgData name="Mohammed FI" userId="e6c4d13f-3d4c-4972-8725-a6775e754d8c" providerId="ADAL" clId="{637FCB64-1FFA-4619-9202-69B67E271901}" dt="2023-03-10T00:28:52.736" v="1181" actId="166"/>
          <ac:spMkLst>
            <pc:docMk/>
            <pc:sldMk cId="1875728486" sldId="2147472745"/>
            <ac:spMk id="21" creationId="{F696D986-4B4D-29D7-5D9A-9B2BD000332D}"/>
          </ac:spMkLst>
        </pc:spChg>
        <pc:spChg chg="mod ord">
          <ac:chgData name="Mohammed FI" userId="e6c4d13f-3d4c-4972-8725-a6775e754d8c" providerId="ADAL" clId="{637FCB64-1FFA-4619-9202-69B67E271901}" dt="2023-03-10T00:31:35.778" v="1254" actId="166"/>
          <ac:spMkLst>
            <pc:docMk/>
            <pc:sldMk cId="1875728486" sldId="2147472745"/>
            <ac:spMk id="22" creationId="{80E2F2B2-F647-2EF2-D4C0-49EDC6377B4B}"/>
          </ac:spMkLst>
        </pc:spChg>
        <pc:spChg chg="add del mod">
          <ac:chgData name="Mohammed FI" userId="e6c4d13f-3d4c-4972-8725-a6775e754d8c" providerId="ADAL" clId="{637FCB64-1FFA-4619-9202-69B67E271901}" dt="2023-03-10T00:41:48.057" v="1387"/>
          <ac:spMkLst>
            <pc:docMk/>
            <pc:sldMk cId="1875728486" sldId="2147472745"/>
            <ac:spMk id="36" creationId="{525A7A6A-B55D-FA46-C407-BB834810A6BB}"/>
          </ac:spMkLst>
        </pc:spChg>
        <pc:spChg chg="add del mod">
          <ac:chgData name="Mohammed FI" userId="e6c4d13f-3d4c-4972-8725-a6775e754d8c" providerId="ADAL" clId="{637FCB64-1FFA-4619-9202-69B67E271901}" dt="2023-03-10T00:41:48.057" v="1387"/>
          <ac:spMkLst>
            <pc:docMk/>
            <pc:sldMk cId="1875728486" sldId="2147472745"/>
            <ac:spMk id="37" creationId="{7C155DE0-0314-3DA4-90DB-6FAB9CB99810}"/>
          </ac:spMkLst>
        </pc:spChg>
        <pc:spChg chg="add del mod">
          <ac:chgData name="Mohammed FI" userId="e6c4d13f-3d4c-4972-8725-a6775e754d8c" providerId="ADAL" clId="{637FCB64-1FFA-4619-9202-69B67E271901}" dt="2023-03-10T00:41:48.057" v="1387"/>
          <ac:spMkLst>
            <pc:docMk/>
            <pc:sldMk cId="1875728486" sldId="2147472745"/>
            <ac:spMk id="38" creationId="{08F65C0D-B93E-D6D0-CD81-AF9D54349B9C}"/>
          </ac:spMkLst>
        </pc:spChg>
        <pc:spChg chg="add del mod">
          <ac:chgData name="Mohammed FI" userId="e6c4d13f-3d4c-4972-8725-a6775e754d8c" providerId="ADAL" clId="{637FCB64-1FFA-4619-9202-69B67E271901}" dt="2023-03-10T00:41:48.057" v="1387"/>
          <ac:spMkLst>
            <pc:docMk/>
            <pc:sldMk cId="1875728486" sldId="2147472745"/>
            <ac:spMk id="40" creationId="{87F68372-D09D-7A60-B16D-BF8948E4A7FE}"/>
          </ac:spMkLst>
        </pc:spChg>
        <pc:spChg chg="add del mod">
          <ac:chgData name="Mohammed FI" userId="e6c4d13f-3d4c-4972-8725-a6775e754d8c" providerId="ADAL" clId="{637FCB64-1FFA-4619-9202-69B67E271901}" dt="2023-03-10T00:41:48.057" v="1387"/>
          <ac:spMkLst>
            <pc:docMk/>
            <pc:sldMk cId="1875728486" sldId="2147472745"/>
            <ac:spMk id="45" creationId="{4A467B30-8C47-DDBB-972A-2BDB30BD44C1}"/>
          </ac:spMkLst>
        </pc:spChg>
        <pc:spChg chg="add del mod">
          <ac:chgData name="Mohammed FI" userId="e6c4d13f-3d4c-4972-8725-a6775e754d8c" providerId="ADAL" clId="{637FCB64-1FFA-4619-9202-69B67E271901}" dt="2023-03-10T00:41:48.057" v="1387"/>
          <ac:spMkLst>
            <pc:docMk/>
            <pc:sldMk cId="1875728486" sldId="2147472745"/>
            <ac:spMk id="47" creationId="{E74C947D-5493-662F-088D-D3981B68E1DF}"/>
          </ac:spMkLst>
        </pc:spChg>
        <pc:spChg chg="add del mod">
          <ac:chgData name="Mohammed FI" userId="e6c4d13f-3d4c-4972-8725-a6775e754d8c" providerId="ADAL" clId="{637FCB64-1FFA-4619-9202-69B67E271901}" dt="2023-03-10T00:41:48.057" v="1387"/>
          <ac:spMkLst>
            <pc:docMk/>
            <pc:sldMk cId="1875728486" sldId="2147472745"/>
            <ac:spMk id="48" creationId="{1801D3BC-5461-DD5B-2E5A-670EA53B3796}"/>
          </ac:spMkLst>
        </pc:spChg>
        <pc:spChg chg="add del mod">
          <ac:chgData name="Mohammed FI" userId="e6c4d13f-3d4c-4972-8725-a6775e754d8c" providerId="ADAL" clId="{637FCB64-1FFA-4619-9202-69B67E271901}" dt="2023-03-10T00:41:48.057" v="1387"/>
          <ac:spMkLst>
            <pc:docMk/>
            <pc:sldMk cId="1875728486" sldId="2147472745"/>
            <ac:spMk id="50" creationId="{43475350-049E-BC88-5F21-5C44DAFAA764}"/>
          </ac:spMkLst>
        </pc:spChg>
        <pc:spChg chg="add del mod">
          <ac:chgData name="Mohammed FI" userId="e6c4d13f-3d4c-4972-8725-a6775e754d8c" providerId="ADAL" clId="{637FCB64-1FFA-4619-9202-69B67E271901}" dt="2023-03-10T00:41:48.057" v="1387"/>
          <ac:spMkLst>
            <pc:docMk/>
            <pc:sldMk cId="1875728486" sldId="2147472745"/>
            <ac:spMk id="51" creationId="{F375B2BF-075D-2040-B961-D5AFFB3E408C}"/>
          </ac:spMkLst>
        </pc:spChg>
        <pc:spChg chg="add del mod">
          <ac:chgData name="Mohammed FI" userId="e6c4d13f-3d4c-4972-8725-a6775e754d8c" providerId="ADAL" clId="{637FCB64-1FFA-4619-9202-69B67E271901}" dt="2023-03-10T00:41:48.057" v="1387"/>
          <ac:spMkLst>
            <pc:docMk/>
            <pc:sldMk cId="1875728486" sldId="2147472745"/>
            <ac:spMk id="52" creationId="{B4A8D23E-0651-C036-C952-FF06A30CDB64}"/>
          </ac:spMkLst>
        </pc:spChg>
        <pc:spChg chg="mod">
          <ac:chgData name="Mohammed FI" userId="e6c4d13f-3d4c-4972-8725-a6775e754d8c" providerId="ADAL" clId="{637FCB64-1FFA-4619-9202-69B67E271901}" dt="2023-03-10T00:34:06.073" v="1276" actId="20577"/>
          <ac:spMkLst>
            <pc:docMk/>
            <pc:sldMk cId="1875728486" sldId="2147472745"/>
            <ac:spMk id="54" creationId="{D387D0BB-4476-B5C5-DD4B-F05F972A6F61}"/>
          </ac:spMkLst>
        </pc:spChg>
        <pc:spChg chg="mod">
          <ac:chgData name="Mohammed FI" userId="e6c4d13f-3d4c-4972-8725-a6775e754d8c" providerId="ADAL" clId="{637FCB64-1FFA-4619-9202-69B67E271901}" dt="2023-03-10T00:33:52.900" v="1275" actId="20577"/>
          <ac:spMkLst>
            <pc:docMk/>
            <pc:sldMk cId="1875728486" sldId="2147472745"/>
            <ac:spMk id="55" creationId="{0BF74066-B139-8007-8E8C-A43FFC451A63}"/>
          </ac:spMkLst>
        </pc:spChg>
        <pc:spChg chg="mod">
          <ac:chgData name="Mohammed FI" userId="e6c4d13f-3d4c-4972-8725-a6775e754d8c" providerId="ADAL" clId="{637FCB64-1FFA-4619-9202-69B67E271901}" dt="2023-03-10T00:32:18.838" v="1262" actId="20577"/>
          <ac:spMkLst>
            <pc:docMk/>
            <pc:sldMk cId="1875728486" sldId="2147472745"/>
            <ac:spMk id="62" creationId="{877C1B5C-C317-9A49-7575-4B691D2559F3}"/>
          </ac:spMkLst>
        </pc:spChg>
        <pc:spChg chg="mod">
          <ac:chgData name="Mohammed FI" userId="e6c4d13f-3d4c-4972-8725-a6775e754d8c" providerId="ADAL" clId="{637FCB64-1FFA-4619-9202-69B67E271901}" dt="2023-03-10T00:36:06.986" v="1299" actId="1036"/>
          <ac:spMkLst>
            <pc:docMk/>
            <pc:sldMk cId="1875728486" sldId="2147472745"/>
            <ac:spMk id="63" creationId="{757FB9A1-49CB-1D90-FBE3-0E5B25F7E862}"/>
          </ac:spMkLst>
        </pc:spChg>
        <pc:spChg chg="mod">
          <ac:chgData name="Mohammed FI" userId="e6c4d13f-3d4c-4972-8725-a6775e754d8c" providerId="ADAL" clId="{637FCB64-1FFA-4619-9202-69B67E271901}" dt="2023-03-10T00:44:42.685" v="1476" actId="14100"/>
          <ac:spMkLst>
            <pc:docMk/>
            <pc:sldMk cId="1875728486" sldId="2147472745"/>
            <ac:spMk id="65" creationId="{423938A7-46F4-C560-9623-F924757BCFE3}"/>
          </ac:spMkLst>
        </pc:spChg>
        <pc:spChg chg="add del mod">
          <ac:chgData name="Mohammed FI" userId="e6c4d13f-3d4c-4972-8725-a6775e754d8c" providerId="ADAL" clId="{637FCB64-1FFA-4619-9202-69B67E271901}" dt="2023-03-10T00:41:48.057" v="1387"/>
          <ac:spMkLst>
            <pc:docMk/>
            <pc:sldMk cId="1875728486" sldId="2147472745"/>
            <ac:spMk id="69" creationId="{C37F7655-C690-34DF-5679-95A35D9626E2}"/>
          </ac:spMkLst>
        </pc:spChg>
        <pc:spChg chg="mod">
          <ac:chgData name="Mohammed FI" userId="e6c4d13f-3d4c-4972-8725-a6775e754d8c" providerId="ADAL" clId="{637FCB64-1FFA-4619-9202-69B67E271901}" dt="2023-03-10T00:30:48.522" v="1237" actId="1076"/>
          <ac:spMkLst>
            <pc:docMk/>
            <pc:sldMk cId="1875728486" sldId="2147472745"/>
            <ac:spMk id="70" creationId="{E14B19EC-DAF3-CFEB-FBA7-D6B16213BF86}"/>
          </ac:spMkLst>
        </pc:spChg>
        <pc:spChg chg="add del mod">
          <ac:chgData name="Mohammed FI" userId="e6c4d13f-3d4c-4972-8725-a6775e754d8c" providerId="ADAL" clId="{637FCB64-1FFA-4619-9202-69B67E271901}" dt="2023-03-10T00:41:48.057" v="1387"/>
          <ac:spMkLst>
            <pc:docMk/>
            <pc:sldMk cId="1875728486" sldId="2147472745"/>
            <ac:spMk id="78" creationId="{898AAEBE-901D-C8D5-D631-685BF79FC2AE}"/>
          </ac:spMkLst>
        </pc:spChg>
        <pc:spChg chg="add mod">
          <ac:chgData name="Mohammed FI" userId="e6c4d13f-3d4c-4972-8725-a6775e754d8c" providerId="ADAL" clId="{637FCB64-1FFA-4619-9202-69B67E271901}" dt="2023-03-10T00:41:55.875" v="1389" actId="1076"/>
          <ac:spMkLst>
            <pc:docMk/>
            <pc:sldMk cId="1875728486" sldId="2147472745"/>
            <ac:spMk id="79" creationId="{D65D4F5B-16C9-0CC4-4B9C-6CB2F9910AEC}"/>
          </ac:spMkLst>
        </pc:spChg>
        <pc:spChg chg="add mod">
          <ac:chgData name="Mohammed FI" userId="e6c4d13f-3d4c-4972-8725-a6775e754d8c" providerId="ADAL" clId="{637FCB64-1FFA-4619-9202-69B67E271901}" dt="2023-03-10T00:42:02.719" v="1391" actId="1076"/>
          <ac:spMkLst>
            <pc:docMk/>
            <pc:sldMk cId="1875728486" sldId="2147472745"/>
            <ac:spMk id="86" creationId="{C175817A-1C66-7C5C-A57B-1D976E2E460A}"/>
          </ac:spMkLst>
        </pc:spChg>
        <pc:spChg chg="add mod">
          <ac:chgData name="Mohammed FI" userId="e6c4d13f-3d4c-4972-8725-a6775e754d8c" providerId="ADAL" clId="{637FCB64-1FFA-4619-9202-69B67E271901}" dt="2023-03-10T00:42:09.718" v="1393" actId="1076"/>
          <ac:spMkLst>
            <pc:docMk/>
            <pc:sldMk cId="1875728486" sldId="2147472745"/>
            <ac:spMk id="88" creationId="{0ABFB137-A721-E3FF-F8E5-25CDFD678665}"/>
          </ac:spMkLst>
        </pc:spChg>
        <pc:spChg chg="add mod">
          <ac:chgData name="Mohammed FI" userId="e6c4d13f-3d4c-4972-8725-a6775e754d8c" providerId="ADAL" clId="{637FCB64-1FFA-4619-9202-69B67E271901}" dt="2023-03-10T00:47:14.649" v="1543" actId="1036"/>
          <ac:spMkLst>
            <pc:docMk/>
            <pc:sldMk cId="1875728486" sldId="2147472745"/>
            <ac:spMk id="93" creationId="{957A3497-F520-0BCC-683C-0E000EAB8AA6}"/>
          </ac:spMkLst>
        </pc:spChg>
        <pc:spChg chg="add del">
          <ac:chgData name="Mohammed FI" userId="e6c4d13f-3d4c-4972-8725-a6775e754d8c" providerId="ADAL" clId="{637FCB64-1FFA-4619-9202-69B67E271901}" dt="2023-03-10T00:41:40" v="1385" actId="478"/>
          <ac:spMkLst>
            <pc:docMk/>
            <pc:sldMk cId="1875728486" sldId="2147472745"/>
            <ac:spMk id="181" creationId="{047BF0B5-111A-E8FC-9D0D-21DE0646DB37}"/>
          </ac:spMkLst>
        </pc:spChg>
        <pc:spChg chg="mod">
          <ac:chgData name="Mohammed FI" userId="e6c4d13f-3d4c-4972-8725-a6775e754d8c" providerId="ADAL" clId="{637FCB64-1FFA-4619-9202-69B67E271901}" dt="2023-03-10T00:39:47.751" v="1364" actId="1037"/>
          <ac:spMkLst>
            <pc:docMk/>
            <pc:sldMk cId="1875728486" sldId="2147472745"/>
            <ac:spMk id="182" creationId="{D5AC5551-B695-92C9-E4B1-ED1460E16EEF}"/>
          </ac:spMkLst>
        </pc:spChg>
        <pc:spChg chg="del">
          <ac:chgData name="Mohammed FI" userId="e6c4d13f-3d4c-4972-8725-a6775e754d8c" providerId="ADAL" clId="{637FCB64-1FFA-4619-9202-69B67E271901}" dt="2023-03-10T00:40:02.386" v="1368" actId="478"/>
          <ac:spMkLst>
            <pc:docMk/>
            <pc:sldMk cId="1875728486" sldId="2147472745"/>
            <ac:spMk id="236" creationId="{31FB9570-3C8F-85AD-D3B0-183F9F07E7C1}"/>
          </ac:spMkLst>
        </pc:spChg>
        <pc:spChg chg="del">
          <ac:chgData name="Mohammed FI" userId="e6c4d13f-3d4c-4972-8725-a6775e754d8c" providerId="ADAL" clId="{637FCB64-1FFA-4619-9202-69B67E271901}" dt="2023-03-10T00:40:00.926" v="1367" actId="478"/>
          <ac:spMkLst>
            <pc:docMk/>
            <pc:sldMk cId="1875728486" sldId="2147472745"/>
            <ac:spMk id="269" creationId="{1711EE98-34D4-44B6-D802-3C8C66C0491B}"/>
          </ac:spMkLst>
        </pc:spChg>
        <pc:spChg chg="del">
          <ac:chgData name="Mohammed FI" userId="e6c4d13f-3d4c-4972-8725-a6775e754d8c" providerId="ADAL" clId="{637FCB64-1FFA-4619-9202-69B67E271901}" dt="2023-03-10T00:42:40.259" v="1394" actId="478"/>
          <ac:spMkLst>
            <pc:docMk/>
            <pc:sldMk cId="1875728486" sldId="2147472745"/>
            <ac:spMk id="273" creationId="{224A0125-521B-8F6C-4FA9-685A40B38999}"/>
          </ac:spMkLst>
        </pc:spChg>
        <pc:spChg chg="add del mod">
          <ac:chgData name="Mohammed FI" userId="e6c4d13f-3d4c-4972-8725-a6775e754d8c" providerId="ADAL" clId="{637FCB64-1FFA-4619-9202-69B67E271901}" dt="2023-03-10T00:44:29.498" v="1475" actId="1076"/>
          <ac:spMkLst>
            <pc:docMk/>
            <pc:sldMk cId="1875728486" sldId="2147472745"/>
            <ac:spMk id="280" creationId="{F5ACC746-6894-6F21-4F48-9C5B9E4070D0}"/>
          </ac:spMkLst>
        </pc:spChg>
        <pc:spChg chg="mod">
          <ac:chgData name="Mohammed FI" userId="e6c4d13f-3d4c-4972-8725-a6775e754d8c" providerId="ADAL" clId="{637FCB64-1FFA-4619-9202-69B67E271901}" dt="2023-03-10T00:43:44.790" v="1436" actId="1076"/>
          <ac:spMkLst>
            <pc:docMk/>
            <pc:sldMk cId="1875728486" sldId="2147472745"/>
            <ac:spMk id="282" creationId="{04729BEF-474D-DE07-EC5A-47CD56250207}"/>
          </ac:spMkLst>
        </pc:spChg>
        <pc:grpChg chg="mod">
          <ac:chgData name="Mohammed FI" userId="e6c4d13f-3d4c-4972-8725-a6775e754d8c" providerId="ADAL" clId="{637FCB64-1FFA-4619-9202-69B67E271901}" dt="2023-03-10T00:29:56.882" v="1233" actId="14100"/>
          <ac:grpSpMkLst>
            <pc:docMk/>
            <pc:sldMk cId="1875728486" sldId="2147472745"/>
            <ac:grpSpMk id="42" creationId="{F43DEAD3-E334-78A0-4A33-AD8BD24C1FF0}"/>
          </ac:grpSpMkLst>
        </pc:grpChg>
        <pc:grpChg chg="mod">
          <ac:chgData name="Mohammed FI" userId="e6c4d13f-3d4c-4972-8725-a6775e754d8c" providerId="ADAL" clId="{637FCB64-1FFA-4619-9202-69B67E271901}" dt="2023-03-10T00:30:57.778" v="1239" actId="14100"/>
          <ac:grpSpMkLst>
            <pc:docMk/>
            <pc:sldMk cId="1875728486" sldId="2147472745"/>
            <ac:grpSpMk id="57" creationId="{AD101EB7-5D75-29E1-172D-06ADFA759179}"/>
          </ac:grpSpMkLst>
        </pc:grpChg>
        <pc:grpChg chg="add del mod">
          <ac:chgData name="Mohammed FI" userId="e6c4d13f-3d4c-4972-8725-a6775e754d8c" providerId="ADAL" clId="{637FCB64-1FFA-4619-9202-69B67E271901}" dt="2023-03-10T00:35:07.518" v="1281" actId="478"/>
          <ac:grpSpMkLst>
            <pc:docMk/>
            <pc:sldMk cId="1875728486" sldId="2147472745"/>
            <ac:grpSpMk id="66" creationId="{653FA296-CCF0-79BF-5F63-2C834CDFA38A}"/>
          </ac:grpSpMkLst>
        </pc:grpChg>
        <pc:grpChg chg="mod">
          <ac:chgData name="Mohammed FI" userId="e6c4d13f-3d4c-4972-8725-a6775e754d8c" providerId="ADAL" clId="{637FCB64-1FFA-4619-9202-69B67E271901}" dt="2023-03-10T00:40:24.639" v="1370" actId="14100"/>
          <ac:grpSpMkLst>
            <pc:docMk/>
            <pc:sldMk cId="1875728486" sldId="2147472745"/>
            <ac:grpSpMk id="165" creationId="{A6BBE8EB-2E97-38D3-EB23-B8D24D88B66B}"/>
          </ac:grpSpMkLst>
        </pc:grpChg>
        <pc:grpChg chg="mod">
          <ac:chgData name="Mohammed FI" userId="e6c4d13f-3d4c-4972-8725-a6775e754d8c" providerId="ADAL" clId="{637FCB64-1FFA-4619-9202-69B67E271901}" dt="2023-03-10T00:38:36.810" v="1351" actId="14100"/>
          <ac:grpSpMkLst>
            <pc:docMk/>
            <pc:sldMk cId="1875728486" sldId="2147472745"/>
            <ac:grpSpMk id="188" creationId="{97E3168F-C107-2DA9-A381-55C7E440D06C}"/>
          </ac:grpSpMkLst>
        </pc:grpChg>
        <pc:cxnChg chg="mod">
          <ac:chgData name="Mohammed FI" userId="e6c4d13f-3d4c-4972-8725-a6775e754d8c" providerId="ADAL" clId="{637FCB64-1FFA-4619-9202-69B67E271901}" dt="2023-03-10T00:29:28.681" v="1202" actId="1036"/>
          <ac:cxnSpMkLst>
            <pc:docMk/>
            <pc:sldMk cId="1875728486" sldId="2147472745"/>
            <ac:cxnSpMk id="46" creationId="{FB396070-BEA8-1E29-8C9D-44450D184D8B}"/>
          </ac:cxnSpMkLst>
        </pc:cxnChg>
        <pc:cxnChg chg="add del mod topLvl">
          <ac:chgData name="Mohammed FI" userId="e6c4d13f-3d4c-4972-8725-a6775e754d8c" providerId="ADAL" clId="{637FCB64-1FFA-4619-9202-69B67E271901}" dt="2023-03-10T00:35:07.518" v="1281" actId="478"/>
          <ac:cxnSpMkLst>
            <pc:docMk/>
            <pc:sldMk cId="1875728486" sldId="2147472745"/>
            <ac:cxnSpMk id="67" creationId="{8E903D43-5402-87B5-AAE9-78C61F286635}"/>
          </ac:cxnSpMkLst>
        </pc:cxnChg>
        <pc:cxnChg chg="mod topLvl">
          <ac:chgData name="Mohammed FI" userId="e6c4d13f-3d4c-4972-8725-a6775e754d8c" providerId="ADAL" clId="{637FCB64-1FFA-4619-9202-69B67E271901}" dt="2023-03-10T00:35:07.518" v="1281" actId="478"/>
          <ac:cxnSpMkLst>
            <pc:docMk/>
            <pc:sldMk cId="1875728486" sldId="2147472745"/>
            <ac:cxnSpMk id="68" creationId="{A36C4C3A-BF59-EBED-8BEA-038CBFC10E26}"/>
          </ac:cxnSpMkLst>
        </pc:cxnChg>
        <pc:cxnChg chg="add mod">
          <ac:chgData name="Mohammed FI" userId="e6c4d13f-3d4c-4972-8725-a6775e754d8c" providerId="ADAL" clId="{637FCB64-1FFA-4619-9202-69B67E271901}" dt="2023-03-10T00:45:36.290" v="1481" actId="208"/>
          <ac:cxnSpMkLst>
            <pc:docMk/>
            <pc:sldMk cId="1875728486" sldId="2147472745"/>
            <ac:cxnSpMk id="90" creationId="{711D8533-AB97-1FBD-DDB2-224950A91095}"/>
          </ac:cxnSpMkLst>
        </pc:cxnChg>
        <pc:cxnChg chg="add mod">
          <ac:chgData name="Mohammed FI" userId="e6c4d13f-3d4c-4972-8725-a6775e754d8c" providerId="ADAL" clId="{637FCB64-1FFA-4619-9202-69B67E271901}" dt="2023-03-10T00:46:34.707" v="1494" actId="1037"/>
          <ac:cxnSpMkLst>
            <pc:docMk/>
            <pc:sldMk cId="1875728486" sldId="2147472745"/>
            <ac:cxnSpMk id="92" creationId="{BF324C49-5E06-0F35-D39C-C2C9C025FA20}"/>
          </ac:cxnSpMkLst>
        </pc:cxnChg>
        <pc:cxnChg chg="mod">
          <ac:chgData name="Mohammed FI" userId="e6c4d13f-3d4c-4972-8725-a6775e754d8c" providerId="ADAL" clId="{637FCB64-1FFA-4619-9202-69B67E271901}" dt="2023-03-10T00:41:15.374" v="1383" actId="1035"/>
          <ac:cxnSpMkLst>
            <pc:docMk/>
            <pc:sldMk cId="1875728486" sldId="2147472745"/>
            <ac:cxnSpMk id="176" creationId="{E9AC7E3D-94C1-35EB-E70D-663100B948F5}"/>
          </ac:cxnSpMkLst>
        </pc:cxnChg>
        <pc:cxnChg chg="mod">
          <ac:chgData name="Mohammed FI" userId="e6c4d13f-3d4c-4972-8725-a6775e754d8c" providerId="ADAL" clId="{637FCB64-1FFA-4619-9202-69B67E271901}" dt="2023-03-10T00:38:58.821" v="1354" actId="1038"/>
          <ac:cxnSpMkLst>
            <pc:docMk/>
            <pc:sldMk cId="1875728486" sldId="2147472745"/>
            <ac:cxnSpMk id="184" creationId="{90F0C07D-D164-D6E7-CD2D-03300B3F7215}"/>
          </ac:cxnSpMkLst>
        </pc:cxnChg>
        <pc:cxnChg chg="mod">
          <ac:chgData name="Mohammed FI" userId="e6c4d13f-3d4c-4972-8725-a6775e754d8c" providerId="ADAL" clId="{637FCB64-1FFA-4619-9202-69B67E271901}" dt="2023-03-10T00:38:24.644" v="1348" actId="14100"/>
          <ac:cxnSpMkLst>
            <pc:docMk/>
            <pc:sldMk cId="1875728486" sldId="2147472745"/>
            <ac:cxnSpMk id="187" creationId="{50D9F1FB-6D8E-7B5F-844B-84F378604812}"/>
          </ac:cxnSpMkLst>
        </pc:cxnChg>
        <pc:cxnChg chg="mod">
          <ac:chgData name="Mohammed FI" userId="e6c4d13f-3d4c-4972-8725-a6775e754d8c" providerId="ADAL" clId="{637FCB64-1FFA-4619-9202-69B67E271901}" dt="2023-03-10T00:40:19.113" v="1369" actId="14100"/>
          <ac:cxnSpMkLst>
            <pc:docMk/>
            <pc:sldMk cId="1875728486" sldId="2147472745"/>
            <ac:cxnSpMk id="209" creationId="{E609C5AB-2080-FDE9-F890-DBFD431D40F2}"/>
          </ac:cxnSpMkLst>
        </pc:cxnChg>
        <pc:cxnChg chg="del">
          <ac:chgData name="Mohammed FI" userId="e6c4d13f-3d4c-4972-8725-a6775e754d8c" providerId="ADAL" clId="{637FCB64-1FFA-4619-9202-69B67E271901}" dt="2023-03-10T00:39:57.385" v="1365" actId="478"/>
          <ac:cxnSpMkLst>
            <pc:docMk/>
            <pc:sldMk cId="1875728486" sldId="2147472745"/>
            <ac:cxnSpMk id="250" creationId="{DB2507C8-B5F6-0F89-F103-2A65F3585785}"/>
          </ac:cxnSpMkLst>
        </pc:cxnChg>
        <pc:cxnChg chg="mod">
          <ac:chgData name="Mohammed FI" userId="e6c4d13f-3d4c-4972-8725-a6775e754d8c" providerId="ADAL" clId="{637FCB64-1FFA-4619-9202-69B67E271901}" dt="2023-03-10T00:48:39.926" v="1579" actId="1037"/>
          <ac:cxnSpMkLst>
            <pc:docMk/>
            <pc:sldMk cId="1875728486" sldId="2147472745"/>
            <ac:cxnSpMk id="275" creationId="{0641BC75-0F04-2C5E-3D6A-B8C41FD36CF0}"/>
          </ac:cxnSpMkLst>
        </pc:cxnChg>
        <pc:cxnChg chg="del">
          <ac:chgData name="Mohammed FI" userId="e6c4d13f-3d4c-4972-8725-a6775e754d8c" providerId="ADAL" clId="{637FCB64-1FFA-4619-9202-69B67E271901}" dt="2023-03-10T00:39:59.256" v="1366" actId="478"/>
          <ac:cxnSpMkLst>
            <pc:docMk/>
            <pc:sldMk cId="1875728486" sldId="2147472745"/>
            <ac:cxnSpMk id="285" creationId="{A9CF5E91-0154-D56C-3A6A-595CEED0BDAC}"/>
          </ac:cxnSpMkLst>
        </pc:cxnChg>
      </pc:sldChg>
      <pc:sldChg chg="addSp delSp modSp mod">
        <pc:chgData name="Mohammed FI" userId="e6c4d13f-3d4c-4972-8725-a6775e754d8c" providerId="ADAL" clId="{637FCB64-1FFA-4619-9202-69B67E271901}" dt="2023-03-10T00:26:34.052" v="1142" actId="1076"/>
        <pc:sldMkLst>
          <pc:docMk/>
          <pc:sldMk cId="504528110" sldId="2147472752"/>
        </pc:sldMkLst>
        <pc:spChg chg="del">
          <ac:chgData name="Mohammed FI" userId="e6c4d13f-3d4c-4972-8725-a6775e754d8c" providerId="ADAL" clId="{637FCB64-1FFA-4619-9202-69B67E271901}" dt="2023-03-10T00:26:17.405" v="1136" actId="478"/>
          <ac:spMkLst>
            <pc:docMk/>
            <pc:sldMk cId="504528110" sldId="2147472752"/>
            <ac:spMk id="4" creationId="{6221DF59-1E77-E8AF-E82C-CCFE7219BB1C}"/>
          </ac:spMkLst>
        </pc:spChg>
        <pc:picChg chg="add mod">
          <ac:chgData name="Mohammed FI" userId="e6c4d13f-3d4c-4972-8725-a6775e754d8c" providerId="ADAL" clId="{637FCB64-1FFA-4619-9202-69B67E271901}" dt="2023-03-10T00:26:34.052" v="1142" actId="1076"/>
          <ac:picMkLst>
            <pc:docMk/>
            <pc:sldMk cId="504528110" sldId="2147472752"/>
            <ac:picMk id="5" creationId="{C096EEE8-11D9-208B-0C6B-97B145AA18A3}"/>
          </ac:picMkLst>
        </pc:picChg>
        <pc:picChg chg="del">
          <ac:chgData name="Mohammed FI" userId="e6c4d13f-3d4c-4972-8725-a6775e754d8c" providerId="ADAL" clId="{637FCB64-1FFA-4619-9202-69B67E271901}" dt="2023-03-10T00:26:14.989" v="1135" actId="478"/>
          <ac:picMkLst>
            <pc:docMk/>
            <pc:sldMk cId="504528110" sldId="2147472752"/>
            <ac:picMk id="18" creationId="{64A21BF3-45D1-528B-1F1A-40504994E954}"/>
          </ac:picMkLst>
        </pc:picChg>
      </pc:sldChg>
      <pc:sldChg chg="addSp delSp modSp mod">
        <pc:chgData name="Mohammed FI" userId="e6c4d13f-3d4c-4972-8725-a6775e754d8c" providerId="ADAL" clId="{637FCB64-1FFA-4619-9202-69B67E271901}" dt="2023-03-10T00:23:46.882" v="1134" actId="14100"/>
        <pc:sldMkLst>
          <pc:docMk/>
          <pc:sldMk cId="3603388800" sldId="2147472757"/>
        </pc:sldMkLst>
        <pc:spChg chg="mod">
          <ac:chgData name="Mohammed FI" userId="e6c4d13f-3d4c-4972-8725-a6775e754d8c" providerId="ADAL" clId="{637FCB64-1FFA-4619-9202-69B67E271901}" dt="2023-03-10T00:18:43.342" v="944" actId="1036"/>
          <ac:spMkLst>
            <pc:docMk/>
            <pc:sldMk cId="3603388800" sldId="2147472757"/>
            <ac:spMk id="3" creationId="{D04FA52E-4098-ED0D-D2AD-5D2D1F69FB61}"/>
          </ac:spMkLst>
        </pc:spChg>
        <pc:spChg chg="mod">
          <ac:chgData name="Mohammed FI" userId="e6c4d13f-3d4c-4972-8725-a6775e754d8c" providerId="ADAL" clId="{637FCB64-1FFA-4619-9202-69B67E271901}" dt="2023-03-10T00:18:31.326" v="934" actId="1036"/>
          <ac:spMkLst>
            <pc:docMk/>
            <pc:sldMk cId="3603388800" sldId="2147472757"/>
            <ac:spMk id="4" creationId="{CCF0BF99-E3E6-DBEF-00A9-13E14DC5879D}"/>
          </ac:spMkLst>
        </pc:spChg>
        <pc:spChg chg="add del mod">
          <ac:chgData name="Mohammed FI" userId="e6c4d13f-3d4c-4972-8725-a6775e754d8c" providerId="ADAL" clId="{637FCB64-1FFA-4619-9202-69B67E271901}" dt="2023-03-09T10:42:41.211" v="493" actId="478"/>
          <ac:spMkLst>
            <pc:docMk/>
            <pc:sldMk cId="3603388800" sldId="2147472757"/>
            <ac:spMk id="5" creationId="{103C51E0-939A-1C3A-D66A-7BAC60B6E566}"/>
          </ac:spMkLst>
        </pc:spChg>
        <pc:spChg chg="add del mod">
          <ac:chgData name="Mohammed FI" userId="e6c4d13f-3d4c-4972-8725-a6775e754d8c" providerId="ADAL" clId="{637FCB64-1FFA-4619-9202-69B67E271901}" dt="2023-03-09T10:42:41.211" v="493" actId="478"/>
          <ac:spMkLst>
            <pc:docMk/>
            <pc:sldMk cId="3603388800" sldId="2147472757"/>
            <ac:spMk id="6" creationId="{1162A0C8-7C7B-4705-F7BF-A23EB3E661A4}"/>
          </ac:spMkLst>
        </pc:spChg>
        <pc:spChg chg="add del mod">
          <ac:chgData name="Mohammed FI" userId="e6c4d13f-3d4c-4972-8725-a6775e754d8c" providerId="ADAL" clId="{637FCB64-1FFA-4619-9202-69B67E271901}" dt="2023-03-09T10:42:41.211" v="493" actId="478"/>
          <ac:spMkLst>
            <pc:docMk/>
            <pc:sldMk cId="3603388800" sldId="2147472757"/>
            <ac:spMk id="7" creationId="{2AC9A70D-4920-CE94-DAD8-994DE47047BD}"/>
          </ac:spMkLst>
        </pc:spChg>
        <pc:spChg chg="add del mod">
          <ac:chgData name="Mohammed FI" userId="e6c4d13f-3d4c-4972-8725-a6775e754d8c" providerId="ADAL" clId="{637FCB64-1FFA-4619-9202-69B67E271901}" dt="2023-03-09T10:42:41.211" v="493" actId="478"/>
          <ac:spMkLst>
            <pc:docMk/>
            <pc:sldMk cId="3603388800" sldId="2147472757"/>
            <ac:spMk id="8" creationId="{93157A98-F39F-4202-D60D-61A4A4430410}"/>
          </ac:spMkLst>
        </pc:spChg>
        <pc:spChg chg="add del mod">
          <ac:chgData name="Mohammed FI" userId="e6c4d13f-3d4c-4972-8725-a6775e754d8c" providerId="ADAL" clId="{637FCB64-1FFA-4619-9202-69B67E271901}" dt="2023-03-10T00:17:44.301" v="920" actId="1038"/>
          <ac:spMkLst>
            <pc:docMk/>
            <pc:sldMk cId="3603388800" sldId="2147472757"/>
            <ac:spMk id="9" creationId="{2BCDE616-DF31-0DC5-4458-1D2A66C18F29}"/>
          </ac:spMkLst>
        </pc:spChg>
        <pc:spChg chg="add del mod">
          <ac:chgData name="Mohammed FI" userId="e6c4d13f-3d4c-4972-8725-a6775e754d8c" providerId="ADAL" clId="{637FCB64-1FFA-4619-9202-69B67E271901}" dt="2023-03-09T10:42:41.211" v="493" actId="478"/>
          <ac:spMkLst>
            <pc:docMk/>
            <pc:sldMk cId="3603388800" sldId="2147472757"/>
            <ac:spMk id="10" creationId="{042ED510-BE3B-EC61-71A0-EC8E4EACA59A}"/>
          </ac:spMkLst>
        </pc:spChg>
        <pc:spChg chg="mod">
          <ac:chgData name="Mohammed FI" userId="e6c4d13f-3d4c-4972-8725-a6775e754d8c" providerId="ADAL" clId="{637FCB64-1FFA-4619-9202-69B67E271901}" dt="2023-03-10T00:15:23.499" v="825" actId="1076"/>
          <ac:spMkLst>
            <pc:docMk/>
            <pc:sldMk cId="3603388800" sldId="2147472757"/>
            <ac:spMk id="11" creationId="{C1798B62-D206-EA63-3FA9-5550A110AAFD}"/>
          </ac:spMkLst>
        </pc:spChg>
        <pc:spChg chg="add del mod">
          <ac:chgData name="Mohammed FI" userId="e6c4d13f-3d4c-4972-8725-a6775e754d8c" providerId="ADAL" clId="{637FCB64-1FFA-4619-9202-69B67E271901}" dt="2023-03-09T10:27:58.083" v="214"/>
          <ac:spMkLst>
            <pc:docMk/>
            <pc:sldMk cId="3603388800" sldId="2147472757"/>
            <ac:spMk id="12" creationId="{3CD7B8C2-D0E6-4151-24FA-35C19BF502B5}"/>
          </ac:spMkLst>
        </pc:spChg>
        <pc:spChg chg="add del mod">
          <ac:chgData name="Mohammed FI" userId="e6c4d13f-3d4c-4972-8725-a6775e754d8c" providerId="ADAL" clId="{637FCB64-1FFA-4619-9202-69B67E271901}" dt="2023-03-09T10:27:58.083" v="214"/>
          <ac:spMkLst>
            <pc:docMk/>
            <pc:sldMk cId="3603388800" sldId="2147472757"/>
            <ac:spMk id="13" creationId="{EEED8C1F-5B9F-83F1-8A51-7AD34CBCEE03}"/>
          </ac:spMkLst>
        </pc:spChg>
        <pc:spChg chg="add del mod">
          <ac:chgData name="Mohammed FI" userId="e6c4d13f-3d4c-4972-8725-a6775e754d8c" providerId="ADAL" clId="{637FCB64-1FFA-4619-9202-69B67E271901}" dt="2023-03-09T10:27:58.083" v="214"/>
          <ac:spMkLst>
            <pc:docMk/>
            <pc:sldMk cId="3603388800" sldId="2147472757"/>
            <ac:spMk id="14" creationId="{3F33C428-DAA3-D9D7-5605-61562105E6BC}"/>
          </ac:spMkLst>
        </pc:spChg>
        <pc:spChg chg="add del mod">
          <ac:chgData name="Mohammed FI" userId="e6c4d13f-3d4c-4972-8725-a6775e754d8c" providerId="ADAL" clId="{637FCB64-1FFA-4619-9202-69B67E271901}" dt="2023-03-09T10:27:58.083" v="214"/>
          <ac:spMkLst>
            <pc:docMk/>
            <pc:sldMk cId="3603388800" sldId="2147472757"/>
            <ac:spMk id="15" creationId="{D7787B87-B16A-D277-9F31-D2DF084CE8B2}"/>
          </ac:spMkLst>
        </pc:spChg>
        <pc:spChg chg="add del mod">
          <ac:chgData name="Mohammed FI" userId="e6c4d13f-3d4c-4972-8725-a6775e754d8c" providerId="ADAL" clId="{637FCB64-1FFA-4619-9202-69B67E271901}" dt="2023-03-09T10:27:58.083" v="214"/>
          <ac:spMkLst>
            <pc:docMk/>
            <pc:sldMk cId="3603388800" sldId="2147472757"/>
            <ac:spMk id="16" creationId="{DC6EB1A3-21B5-CD59-0BF2-ABF6B7C92E45}"/>
          </ac:spMkLst>
        </pc:spChg>
        <pc:spChg chg="add del mod">
          <ac:chgData name="Mohammed FI" userId="e6c4d13f-3d4c-4972-8725-a6775e754d8c" providerId="ADAL" clId="{637FCB64-1FFA-4619-9202-69B67E271901}" dt="2023-03-09T10:27:58.083" v="214"/>
          <ac:spMkLst>
            <pc:docMk/>
            <pc:sldMk cId="3603388800" sldId="2147472757"/>
            <ac:spMk id="17" creationId="{384F68FA-456E-BE73-BEC5-312619C1326D}"/>
          </ac:spMkLst>
        </pc:spChg>
        <pc:spChg chg="add mod">
          <ac:chgData name="Mohammed FI" userId="e6c4d13f-3d4c-4972-8725-a6775e754d8c" providerId="ADAL" clId="{637FCB64-1FFA-4619-9202-69B67E271901}" dt="2023-03-10T00:17:44.301" v="920" actId="1038"/>
          <ac:spMkLst>
            <pc:docMk/>
            <pc:sldMk cId="3603388800" sldId="2147472757"/>
            <ac:spMk id="18" creationId="{9BDF9E6C-407A-165E-BE18-A1B8E56DCDFC}"/>
          </ac:spMkLst>
        </pc:spChg>
        <pc:spChg chg="mod">
          <ac:chgData name="Mohammed FI" userId="e6c4d13f-3d4c-4972-8725-a6775e754d8c" providerId="ADAL" clId="{637FCB64-1FFA-4619-9202-69B67E271901}" dt="2023-03-10T00:18:31.326" v="934" actId="1036"/>
          <ac:spMkLst>
            <pc:docMk/>
            <pc:sldMk cId="3603388800" sldId="2147472757"/>
            <ac:spMk id="19" creationId="{2485A3A4-3162-9F24-3D12-C1F64B50B10A}"/>
          </ac:spMkLst>
        </pc:spChg>
        <pc:spChg chg="mod">
          <ac:chgData name="Mohammed FI" userId="e6c4d13f-3d4c-4972-8725-a6775e754d8c" providerId="ADAL" clId="{637FCB64-1FFA-4619-9202-69B67E271901}" dt="2023-03-10T00:17:03.540" v="905" actId="14100"/>
          <ac:spMkLst>
            <pc:docMk/>
            <pc:sldMk cId="3603388800" sldId="2147472757"/>
            <ac:spMk id="20" creationId="{601AED75-482F-1D46-BDCF-264FDAFDC94F}"/>
          </ac:spMkLst>
        </pc:spChg>
        <pc:spChg chg="mod">
          <ac:chgData name="Mohammed FI" userId="e6c4d13f-3d4c-4972-8725-a6775e754d8c" providerId="ADAL" clId="{637FCB64-1FFA-4619-9202-69B67E271901}" dt="2023-03-10T00:17:23.229" v="911" actId="1038"/>
          <ac:spMkLst>
            <pc:docMk/>
            <pc:sldMk cId="3603388800" sldId="2147472757"/>
            <ac:spMk id="21" creationId="{CF41E579-8E67-C596-8207-58A06ADC85E3}"/>
          </ac:spMkLst>
        </pc:spChg>
        <pc:spChg chg="mod">
          <ac:chgData name="Mohammed FI" userId="e6c4d13f-3d4c-4972-8725-a6775e754d8c" providerId="ADAL" clId="{637FCB64-1FFA-4619-9202-69B67E271901}" dt="2023-03-10T00:17:23.229" v="911" actId="1038"/>
          <ac:spMkLst>
            <pc:docMk/>
            <pc:sldMk cId="3603388800" sldId="2147472757"/>
            <ac:spMk id="22" creationId="{CFE847ED-C547-B9CC-33E8-A1E404B9793A}"/>
          </ac:spMkLst>
        </pc:spChg>
        <pc:spChg chg="mod">
          <ac:chgData name="Mohammed FI" userId="e6c4d13f-3d4c-4972-8725-a6775e754d8c" providerId="ADAL" clId="{637FCB64-1FFA-4619-9202-69B67E271901}" dt="2023-03-10T00:17:23.229" v="911" actId="1038"/>
          <ac:spMkLst>
            <pc:docMk/>
            <pc:sldMk cId="3603388800" sldId="2147472757"/>
            <ac:spMk id="23" creationId="{4E221417-0A62-6171-A158-129FEBA55B89}"/>
          </ac:spMkLst>
        </pc:spChg>
        <pc:spChg chg="mod">
          <ac:chgData name="Mohammed FI" userId="e6c4d13f-3d4c-4972-8725-a6775e754d8c" providerId="ADAL" clId="{637FCB64-1FFA-4619-9202-69B67E271901}" dt="2023-03-10T00:17:23.229" v="911" actId="1038"/>
          <ac:spMkLst>
            <pc:docMk/>
            <pc:sldMk cId="3603388800" sldId="2147472757"/>
            <ac:spMk id="24" creationId="{C8307EE0-A6FA-9AA9-2BC5-56A1ED648E3F}"/>
          </ac:spMkLst>
        </pc:spChg>
        <pc:spChg chg="mod">
          <ac:chgData name="Mohammed FI" userId="e6c4d13f-3d4c-4972-8725-a6775e754d8c" providerId="ADAL" clId="{637FCB64-1FFA-4619-9202-69B67E271901}" dt="2023-03-10T00:18:31.326" v="934" actId="1036"/>
          <ac:spMkLst>
            <pc:docMk/>
            <pc:sldMk cId="3603388800" sldId="2147472757"/>
            <ac:spMk id="25" creationId="{3977492F-37AA-C78C-8235-F5C09B2AD52D}"/>
          </ac:spMkLst>
        </pc:spChg>
        <pc:spChg chg="mod">
          <ac:chgData name="Mohammed FI" userId="e6c4d13f-3d4c-4972-8725-a6775e754d8c" providerId="ADAL" clId="{637FCB64-1FFA-4619-9202-69B67E271901}" dt="2023-03-10T00:18:43.342" v="944" actId="1036"/>
          <ac:spMkLst>
            <pc:docMk/>
            <pc:sldMk cId="3603388800" sldId="2147472757"/>
            <ac:spMk id="26" creationId="{39BA13DB-3FB4-BC9B-DCFE-A05A2C66F1DD}"/>
          </ac:spMkLst>
        </pc:spChg>
        <pc:spChg chg="mod">
          <ac:chgData name="Mohammed FI" userId="e6c4d13f-3d4c-4972-8725-a6775e754d8c" providerId="ADAL" clId="{637FCB64-1FFA-4619-9202-69B67E271901}" dt="2023-03-10T00:18:43.342" v="944" actId="1036"/>
          <ac:spMkLst>
            <pc:docMk/>
            <pc:sldMk cId="3603388800" sldId="2147472757"/>
            <ac:spMk id="27" creationId="{74AC6881-AC3C-E048-1B09-5C2406698241}"/>
          </ac:spMkLst>
        </pc:spChg>
        <pc:spChg chg="mod">
          <ac:chgData name="Mohammed FI" userId="e6c4d13f-3d4c-4972-8725-a6775e754d8c" providerId="ADAL" clId="{637FCB64-1FFA-4619-9202-69B67E271901}" dt="2023-03-10T00:18:31.326" v="934" actId="1036"/>
          <ac:spMkLst>
            <pc:docMk/>
            <pc:sldMk cId="3603388800" sldId="2147472757"/>
            <ac:spMk id="28" creationId="{4ED381C1-24A4-D8BC-5ECD-178DC3143889}"/>
          </ac:spMkLst>
        </pc:spChg>
        <pc:spChg chg="mod">
          <ac:chgData name="Mohammed FI" userId="e6c4d13f-3d4c-4972-8725-a6775e754d8c" providerId="ADAL" clId="{637FCB64-1FFA-4619-9202-69B67E271901}" dt="2023-03-10T00:18:31.326" v="934" actId="1036"/>
          <ac:spMkLst>
            <pc:docMk/>
            <pc:sldMk cId="3603388800" sldId="2147472757"/>
            <ac:spMk id="29" creationId="{7D0D43D7-8148-1CF1-7A9D-C4D5B60F859D}"/>
          </ac:spMkLst>
        </pc:spChg>
        <pc:spChg chg="add mod">
          <ac:chgData name="Mohammed FI" userId="e6c4d13f-3d4c-4972-8725-a6775e754d8c" providerId="ADAL" clId="{637FCB64-1FFA-4619-9202-69B67E271901}" dt="2023-03-10T00:17:44.301" v="920" actId="1038"/>
          <ac:spMkLst>
            <pc:docMk/>
            <pc:sldMk cId="3603388800" sldId="2147472757"/>
            <ac:spMk id="30" creationId="{DCA62DC4-7395-5E35-9D38-9CD1847C0A00}"/>
          </ac:spMkLst>
        </pc:spChg>
        <pc:spChg chg="add mod">
          <ac:chgData name="Mohammed FI" userId="e6c4d13f-3d4c-4972-8725-a6775e754d8c" providerId="ADAL" clId="{637FCB64-1FFA-4619-9202-69B67E271901}" dt="2023-03-10T00:17:44.301" v="920" actId="1038"/>
          <ac:spMkLst>
            <pc:docMk/>
            <pc:sldMk cId="3603388800" sldId="2147472757"/>
            <ac:spMk id="31" creationId="{1F9C411F-1AE0-3B47-FBD0-4645E92F5978}"/>
          </ac:spMkLst>
        </pc:spChg>
        <pc:spChg chg="mod">
          <ac:chgData name="Mohammed FI" userId="e6c4d13f-3d4c-4972-8725-a6775e754d8c" providerId="ADAL" clId="{637FCB64-1FFA-4619-9202-69B67E271901}" dt="2023-03-10T00:18:43.342" v="944" actId="1036"/>
          <ac:spMkLst>
            <pc:docMk/>
            <pc:sldMk cId="3603388800" sldId="2147472757"/>
            <ac:spMk id="32" creationId="{BA858273-014D-09DF-132D-FB277FE0919E}"/>
          </ac:spMkLst>
        </pc:spChg>
        <pc:spChg chg="mod">
          <ac:chgData name="Mohammed FI" userId="e6c4d13f-3d4c-4972-8725-a6775e754d8c" providerId="ADAL" clId="{637FCB64-1FFA-4619-9202-69B67E271901}" dt="2023-03-10T00:15:42.666" v="843" actId="1037"/>
          <ac:spMkLst>
            <pc:docMk/>
            <pc:sldMk cId="3603388800" sldId="2147472757"/>
            <ac:spMk id="33" creationId="{0C305913-F195-4E51-7044-4D4A2E22E19A}"/>
          </ac:spMkLst>
        </pc:spChg>
        <pc:spChg chg="mod">
          <ac:chgData name="Mohammed FI" userId="e6c4d13f-3d4c-4972-8725-a6775e754d8c" providerId="ADAL" clId="{637FCB64-1FFA-4619-9202-69B67E271901}" dt="2023-03-10T00:15:42.666" v="843" actId="1037"/>
          <ac:spMkLst>
            <pc:docMk/>
            <pc:sldMk cId="3603388800" sldId="2147472757"/>
            <ac:spMk id="34" creationId="{A2ED46BB-C6C8-843F-374E-970593D98CCD}"/>
          </ac:spMkLst>
        </pc:spChg>
        <pc:spChg chg="mod">
          <ac:chgData name="Mohammed FI" userId="e6c4d13f-3d4c-4972-8725-a6775e754d8c" providerId="ADAL" clId="{637FCB64-1FFA-4619-9202-69B67E271901}" dt="2023-03-10T00:15:42.666" v="843" actId="1037"/>
          <ac:spMkLst>
            <pc:docMk/>
            <pc:sldMk cId="3603388800" sldId="2147472757"/>
            <ac:spMk id="35" creationId="{4438B699-4ABD-E28E-C33E-E04A35D120CE}"/>
          </ac:spMkLst>
        </pc:spChg>
        <pc:spChg chg="mod">
          <ac:chgData name="Mohammed FI" userId="e6c4d13f-3d4c-4972-8725-a6775e754d8c" providerId="ADAL" clId="{637FCB64-1FFA-4619-9202-69B67E271901}" dt="2023-03-10T00:15:42.666" v="843" actId="1037"/>
          <ac:spMkLst>
            <pc:docMk/>
            <pc:sldMk cId="3603388800" sldId="2147472757"/>
            <ac:spMk id="36" creationId="{4334F9B7-DAAB-8412-FFAF-7459EE62A0CE}"/>
          </ac:spMkLst>
        </pc:spChg>
        <pc:spChg chg="mod">
          <ac:chgData name="Mohammed FI" userId="e6c4d13f-3d4c-4972-8725-a6775e754d8c" providerId="ADAL" clId="{637FCB64-1FFA-4619-9202-69B67E271901}" dt="2023-03-10T00:15:42.666" v="843" actId="1037"/>
          <ac:spMkLst>
            <pc:docMk/>
            <pc:sldMk cId="3603388800" sldId="2147472757"/>
            <ac:spMk id="37" creationId="{98543B26-385B-FDDC-4F00-B40231F8D945}"/>
          </ac:spMkLst>
        </pc:spChg>
        <pc:spChg chg="mod">
          <ac:chgData name="Mohammed FI" userId="e6c4d13f-3d4c-4972-8725-a6775e754d8c" providerId="ADAL" clId="{637FCB64-1FFA-4619-9202-69B67E271901}" dt="2023-03-10T00:15:42.666" v="843" actId="1037"/>
          <ac:spMkLst>
            <pc:docMk/>
            <pc:sldMk cId="3603388800" sldId="2147472757"/>
            <ac:spMk id="38" creationId="{2FCEF011-B365-BD4A-A316-2BFF82563957}"/>
          </ac:spMkLst>
        </pc:spChg>
        <pc:spChg chg="mod">
          <ac:chgData name="Mohammed FI" userId="e6c4d13f-3d4c-4972-8725-a6775e754d8c" providerId="ADAL" clId="{637FCB64-1FFA-4619-9202-69B67E271901}" dt="2023-03-10T00:23:13.313" v="1128" actId="1035"/>
          <ac:spMkLst>
            <pc:docMk/>
            <pc:sldMk cId="3603388800" sldId="2147472757"/>
            <ac:spMk id="41" creationId="{D6DEE97A-C4E1-1518-1402-15DBCBD2CF2E}"/>
          </ac:spMkLst>
        </pc:spChg>
        <pc:spChg chg="mod">
          <ac:chgData name="Mohammed FI" userId="e6c4d13f-3d4c-4972-8725-a6775e754d8c" providerId="ADAL" clId="{637FCB64-1FFA-4619-9202-69B67E271901}" dt="2023-03-10T00:15:42.666" v="843" actId="1037"/>
          <ac:spMkLst>
            <pc:docMk/>
            <pc:sldMk cId="3603388800" sldId="2147472757"/>
            <ac:spMk id="42" creationId="{5F8A34BB-33A6-AFEA-748E-CDF153D6D477}"/>
          </ac:spMkLst>
        </pc:spChg>
        <pc:spChg chg="mod">
          <ac:chgData name="Mohammed FI" userId="e6c4d13f-3d4c-4972-8725-a6775e754d8c" providerId="ADAL" clId="{637FCB64-1FFA-4619-9202-69B67E271901}" dt="2023-03-10T00:15:42.666" v="843" actId="1037"/>
          <ac:spMkLst>
            <pc:docMk/>
            <pc:sldMk cId="3603388800" sldId="2147472757"/>
            <ac:spMk id="43" creationId="{08DA4F58-C8BE-AB55-B809-0AD5E2E4C388}"/>
          </ac:spMkLst>
        </pc:spChg>
        <pc:spChg chg="mod">
          <ac:chgData name="Mohammed FI" userId="e6c4d13f-3d4c-4972-8725-a6775e754d8c" providerId="ADAL" clId="{637FCB64-1FFA-4619-9202-69B67E271901}" dt="2023-03-10T00:15:42.666" v="843" actId="1037"/>
          <ac:spMkLst>
            <pc:docMk/>
            <pc:sldMk cId="3603388800" sldId="2147472757"/>
            <ac:spMk id="44" creationId="{DE9CC8F3-E89A-4797-EC97-6F6B9A3BCE02}"/>
          </ac:spMkLst>
        </pc:spChg>
        <pc:spChg chg="mod">
          <ac:chgData name="Mohammed FI" userId="e6c4d13f-3d4c-4972-8725-a6775e754d8c" providerId="ADAL" clId="{637FCB64-1FFA-4619-9202-69B67E271901}" dt="2023-03-10T00:15:42.666" v="843" actId="1037"/>
          <ac:spMkLst>
            <pc:docMk/>
            <pc:sldMk cId="3603388800" sldId="2147472757"/>
            <ac:spMk id="45" creationId="{F0B7F403-18FF-DFCE-9E3C-0013AEFA0476}"/>
          </ac:spMkLst>
        </pc:spChg>
        <pc:spChg chg="mod">
          <ac:chgData name="Mohammed FI" userId="e6c4d13f-3d4c-4972-8725-a6775e754d8c" providerId="ADAL" clId="{637FCB64-1FFA-4619-9202-69B67E271901}" dt="2023-03-10T00:15:42.666" v="843" actId="1037"/>
          <ac:spMkLst>
            <pc:docMk/>
            <pc:sldMk cId="3603388800" sldId="2147472757"/>
            <ac:spMk id="46" creationId="{F69BD307-363B-C99A-D587-F7C48DD14A4F}"/>
          </ac:spMkLst>
        </pc:spChg>
        <pc:spChg chg="add mod">
          <ac:chgData name="Mohammed FI" userId="e6c4d13f-3d4c-4972-8725-a6775e754d8c" providerId="ADAL" clId="{637FCB64-1FFA-4619-9202-69B67E271901}" dt="2023-03-10T00:17:44.301" v="920" actId="1038"/>
          <ac:spMkLst>
            <pc:docMk/>
            <pc:sldMk cId="3603388800" sldId="2147472757"/>
            <ac:spMk id="47" creationId="{04848347-DCF1-9046-8A6B-A3F43117A5E9}"/>
          </ac:spMkLst>
        </pc:spChg>
        <pc:spChg chg="mod">
          <ac:chgData name="Mohammed FI" userId="e6c4d13f-3d4c-4972-8725-a6775e754d8c" providerId="ADAL" clId="{637FCB64-1FFA-4619-9202-69B67E271901}" dt="2023-03-10T00:15:42.666" v="843" actId="1037"/>
          <ac:spMkLst>
            <pc:docMk/>
            <pc:sldMk cId="3603388800" sldId="2147472757"/>
            <ac:spMk id="48" creationId="{E84E71FF-E6A6-91D3-AE20-855976089EF8}"/>
          </ac:spMkLst>
        </pc:spChg>
        <pc:spChg chg="mod">
          <ac:chgData name="Mohammed FI" userId="e6c4d13f-3d4c-4972-8725-a6775e754d8c" providerId="ADAL" clId="{637FCB64-1FFA-4619-9202-69B67E271901}" dt="2023-03-10T00:15:42.666" v="843" actId="1037"/>
          <ac:spMkLst>
            <pc:docMk/>
            <pc:sldMk cId="3603388800" sldId="2147472757"/>
            <ac:spMk id="49" creationId="{9F01B2BC-723E-0519-3889-4150B4AC0D72}"/>
          </ac:spMkLst>
        </pc:spChg>
        <pc:spChg chg="mod">
          <ac:chgData name="Mohammed FI" userId="e6c4d13f-3d4c-4972-8725-a6775e754d8c" providerId="ADAL" clId="{637FCB64-1FFA-4619-9202-69B67E271901}" dt="2023-03-10T00:15:42.666" v="843" actId="1037"/>
          <ac:spMkLst>
            <pc:docMk/>
            <pc:sldMk cId="3603388800" sldId="2147472757"/>
            <ac:spMk id="50" creationId="{A5696B38-4177-2737-192D-4B56081157AB}"/>
          </ac:spMkLst>
        </pc:spChg>
        <pc:spChg chg="mod">
          <ac:chgData name="Mohammed FI" userId="e6c4d13f-3d4c-4972-8725-a6775e754d8c" providerId="ADAL" clId="{637FCB64-1FFA-4619-9202-69B67E271901}" dt="2023-03-10T00:15:42.666" v="843" actId="1037"/>
          <ac:spMkLst>
            <pc:docMk/>
            <pc:sldMk cId="3603388800" sldId="2147472757"/>
            <ac:spMk id="51" creationId="{94A92C7A-ECA1-1E02-C0FC-7BD6D4AF879E}"/>
          </ac:spMkLst>
        </pc:spChg>
        <pc:spChg chg="mod">
          <ac:chgData name="Mohammed FI" userId="e6c4d13f-3d4c-4972-8725-a6775e754d8c" providerId="ADAL" clId="{637FCB64-1FFA-4619-9202-69B67E271901}" dt="2023-03-10T00:15:42.666" v="843" actId="1037"/>
          <ac:spMkLst>
            <pc:docMk/>
            <pc:sldMk cId="3603388800" sldId="2147472757"/>
            <ac:spMk id="52" creationId="{7E632AE1-3A5A-59B3-B493-D06B861C9276}"/>
          </ac:spMkLst>
        </pc:spChg>
        <pc:spChg chg="mod">
          <ac:chgData name="Mohammed FI" userId="e6c4d13f-3d4c-4972-8725-a6775e754d8c" providerId="ADAL" clId="{637FCB64-1FFA-4619-9202-69B67E271901}" dt="2023-03-10T00:17:36.907" v="915" actId="1038"/>
          <ac:spMkLst>
            <pc:docMk/>
            <pc:sldMk cId="3603388800" sldId="2147472757"/>
            <ac:spMk id="53" creationId="{66A4B158-9B57-75D7-E710-0854AE70A344}"/>
          </ac:spMkLst>
        </pc:spChg>
        <pc:spChg chg="add mod">
          <ac:chgData name="Mohammed FI" userId="e6c4d13f-3d4c-4972-8725-a6775e754d8c" providerId="ADAL" clId="{637FCB64-1FFA-4619-9202-69B67E271901}" dt="2023-03-10T00:17:44.301" v="920" actId="1038"/>
          <ac:spMkLst>
            <pc:docMk/>
            <pc:sldMk cId="3603388800" sldId="2147472757"/>
            <ac:spMk id="54" creationId="{FAA839FF-63FC-03CE-D382-41293BDA4C26}"/>
          </ac:spMkLst>
        </pc:spChg>
        <pc:spChg chg="add mod">
          <ac:chgData name="Mohammed FI" userId="e6c4d13f-3d4c-4972-8725-a6775e754d8c" providerId="ADAL" clId="{637FCB64-1FFA-4619-9202-69B67E271901}" dt="2023-03-10T00:17:44.301" v="920" actId="1038"/>
          <ac:spMkLst>
            <pc:docMk/>
            <pc:sldMk cId="3603388800" sldId="2147472757"/>
            <ac:spMk id="55" creationId="{17691038-0BA2-91BE-25CC-E0B1011DFF96}"/>
          </ac:spMkLst>
        </pc:spChg>
        <pc:spChg chg="mod">
          <ac:chgData name="Mohammed FI" userId="e6c4d13f-3d4c-4972-8725-a6775e754d8c" providerId="ADAL" clId="{637FCB64-1FFA-4619-9202-69B67E271901}" dt="2023-03-10T00:15:42.666" v="843" actId="1037"/>
          <ac:spMkLst>
            <pc:docMk/>
            <pc:sldMk cId="3603388800" sldId="2147472757"/>
            <ac:spMk id="56" creationId="{ED5A990C-3DDE-575C-7B61-80477DBA385F}"/>
          </ac:spMkLst>
        </pc:spChg>
        <pc:spChg chg="mod">
          <ac:chgData name="Mohammed FI" userId="e6c4d13f-3d4c-4972-8725-a6775e754d8c" providerId="ADAL" clId="{637FCB64-1FFA-4619-9202-69B67E271901}" dt="2023-03-10T00:18:31.326" v="934" actId="1036"/>
          <ac:spMkLst>
            <pc:docMk/>
            <pc:sldMk cId="3603388800" sldId="2147472757"/>
            <ac:spMk id="57" creationId="{B4BE16C6-1567-B206-280D-766DC71C1F84}"/>
          </ac:spMkLst>
        </pc:spChg>
        <pc:spChg chg="mod">
          <ac:chgData name="Mohammed FI" userId="e6c4d13f-3d4c-4972-8725-a6775e754d8c" providerId="ADAL" clId="{637FCB64-1FFA-4619-9202-69B67E271901}" dt="2023-03-10T00:23:44.245" v="1133" actId="14100"/>
          <ac:spMkLst>
            <pc:docMk/>
            <pc:sldMk cId="3603388800" sldId="2147472757"/>
            <ac:spMk id="58" creationId="{474C8E95-25FF-B3D4-3AAD-6614306E51FD}"/>
          </ac:spMkLst>
        </pc:spChg>
        <pc:spChg chg="add mod">
          <ac:chgData name="Mohammed FI" userId="e6c4d13f-3d4c-4972-8725-a6775e754d8c" providerId="ADAL" clId="{637FCB64-1FFA-4619-9202-69B67E271901}" dt="2023-03-10T00:17:44.301" v="920" actId="1038"/>
          <ac:spMkLst>
            <pc:docMk/>
            <pc:sldMk cId="3603388800" sldId="2147472757"/>
            <ac:spMk id="59" creationId="{788DFFE4-DD7C-AABA-FEC7-756271DB0199}"/>
          </ac:spMkLst>
        </pc:spChg>
        <pc:spChg chg="mod">
          <ac:chgData name="Mohammed FI" userId="e6c4d13f-3d4c-4972-8725-a6775e754d8c" providerId="ADAL" clId="{637FCB64-1FFA-4619-9202-69B67E271901}" dt="2023-03-10T00:18:43.342" v="944" actId="1036"/>
          <ac:spMkLst>
            <pc:docMk/>
            <pc:sldMk cId="3603388800" sldId="2147472757"/>
            <ac:spMk id="60" creationId="{F3B14C27-50E5-5105-5E4C-DB84A2696CBE}"/>
          </ac:spMkLst>
        </pc:spChg>
        <pc:spChg chg="mod">
          <ac:chgData name="Mohammed FI" userId="e6c4d13f-3d4c-4972-8725-a6775e754d8c" providerId="ADAL" clId="{637FCB64-1FFA-4619-9202-69B67E271901}" dt="2023-03-10T00:15:52.951" v="856" actId="1037"/>
          <ac:spMkLst>
            <pc:docMk/>
            <pc:sldMk cId="3603388800" sldId="2147472757"/>
            <ac:spMk id="61" creationId="{E5033E19-C72F-B4AE-4876-00DE97A1EDDB}"/>
          </ac:spMkLst>
        </pc:spChg>
        <pc:spChg chg="mod">
          <ac:chgData name="Mohammed FI" userId="e6c4d13f-3d4c-4972-8725-a6775e754d8c" providerId="ADAL" clId="{637FCB64-1FFA-4619-9202-69B67E271901}" dt="2023-03-10T00:15:52.951" v="856" actId="1037"/>
          <ac:spMkLst>
            <pc:docMk/>
            <pc:sldMk cId="3603388800" sldId="2147472757"/>
            <ac:spMk id="62" creationId="{BD3E1EB6-A555-6D4A-B3A1-B273BA20EC0E}"/>
          </ac:spMkLst>
        </pc:spChg>
        <pc:spChg chg="mod">
          <ac:chgData name="Mohammed FI" userId="e6c4d13f-3d4c-4972-8725-a6775e754d8c" providerId="ADAL" clId="{637FCB64-1FFA-4619-9202-69B67E271901}" dt="2023-03-10T00:15:52.951" v="856" actId="1037"/>
          <ac:spMkLst>
            <pc:docMk/>
            <pc:sldMk cId="3603388800" sldId="2147472757"/>
            <ac:spMk id="63" creationId="{CB92084D-BF9B-416C-7BC1-AAABD50F9D51}"/>
          </ac:spMkLst>
        </pc:spChg>
        <pc:spChg chg="mod">
          <ac:chgData name="Mohammed FI" userId="e6c4d13f-3d4c-4972-8725-a6775e754d8c" providerId="ADAL" clId="{637FCB64-1FFA-4619-9202-69B67E271901}" dt="2023-03-10T00:15:52.951" v="856" actId="1037"/>
          <ac:spMkLst>
            <pc:docMk/>
            <pc:sldMk cId="3603388800" sldId="2147472757"/>
            <ac:spMk id="64" creationId="{9B533BCD-B6D3-8381-943F-26E7B454F550}"/>
          </ac:spMkLst>
        </pc:spChg>
        <pc:spChg chg="mod">
          <ac:chgData name="Mohammed FI" userId="e6c4d13f-3d4c-4972-8725-a6775e754d8c" providerId="ADAL" clId="{637FCB64-1FFA-4619-9202-69B67E271901}" dt="2023-03-10T00:15:52.951" v="856" actId="1037"/>
          <ac:spMkLst>
            <pc:docMk/>
            <pc:sldMk cId="3603388800" sldId="2147472757"/>
            <ac:spMk id="65" creationId="{F23A4FBC-9EDE-E620-8A84-0C203E79ACEF}"/>
          </ac:spMkLst>
        </pc:spChg>
        <pc:spChg chg="mod">
          <ac:chgData name="Mohammed FI" userId="e6c4d13f-3d4c-4972-8725-a6775e754d8c" providerId="ADAL" clId="{637FCB64-1FFA-4619-9202-69B67E271901}" dt="2023-03-10T00:15:52.951" v="856" actId="1037"/>
          <ac:spMkLst>
            <pc:docMk/>
            <pc:sldMk cId="3603388800" sldId="2147472757"/>
            <ac:spMk id="66" creationId="{C2D97E14-91BB-EDB0-9F13-6B430BBAC1D6}"/>
          </ac:spMkLst>
        </pc:spChg>
        <pc:spChg chg="mod">
          <ac:chgData name="Mohammed FI" userId="e6c4d13f-3d4c-4972-8725-a6775e754d8c" providerId="ADAL" clId="{637FCB64-1FFA-4619-9202-69B67E271901}" dt="2023-03-10T00:15:52.951" v="856" actId="1037"/>
          <ac:spMkLst>
            <pc:docMk/>
            <pc:sldMk cId="3603388800" sldId="2147472757"/>
            <ac:spMk id="67" creationId="{8B8A24E4-3243-5363-5D26-1B34AE7CC495}"/>
          </ac:spMkLst>
        </pc:spChg>
        <pc:spChg chg="mod">
          <ac:chgData name="Mohammed FI" userId="e6c4d13f-3d4c-4972-8725-a6775e754d8c" providerId="ADAL" clId="{637FCB64-1FFA-4619-9202-69B67E271901}" dt="2023-03-10T00:15:42.666" v="843" actId="1037"/>
          <ac:spMkLst>
            <pc:docMk/>
            <pc:sldMk cId="3603388800" sldId="2147472757"/>
            <ac:spMk id="68" creationId="{F990B5D6-C1B3-CD97-4949-6268984DBF7D}"/>
          </ac:spMkLst>
        </pc:spChg>
        <pc:spChg chg="mod">
          <ac:chgData name="Mohammed FI" userId="e6c4d13f-3d4c-4972-8725-a6775e754d8c" providerId="ADAL" clId="{637FCB64-1FFA-4619-9202-69B67E271901}" dt="2023-03-10T00:15:42.666" v="843" actId="1037"/>
          <ac:spMkLst>
            <pc:docMk/>
            <pc:sldMk cId="3603388800" sldId="2147472757"/>
            <ac:spMk id="69" creationId="{FE2138C8-7035-9130-9831-4A6CFB19D8D0}"/>
          </ac:spMkLst>
        </pc:spChg>
        <pc:spChg chg="mod">
          <ac:chgData name="Mohammed FI" userId="e6c4d13f-3d4c-4972-8725-a6775e754d8c" providerId="ADAL" clId="{637FCB64-1FFA-4619-9202-69B67E271901}" dt="2023-03-10T00:15:42.666" v="843" actId="1037"/>
          <ac:spMkLst>
            <pc:docMk/>
            <pc:sldMk cId="3603388800" sldId="2147472757"/>
            <ac:spMk id="70" creationId="{8395A26D-AFD9-37DB-91D4-32AF1740D078}"/>
          </ac:spMkLst>
        </pc:spChg>
        <pc:spChg chg="mod">
          <ac:chgData name="Mohammed FI" userId="e6c4d13f-3d4c-4972-8725-a6775e754d8c" providerId="ADAL" clId="{637FCB64-1FFA-4619-9202-69B67E271901}" dt="2023-03-10T00:15:42.666" v="843" actId="1037"/>
          <ac:spMkLst>
            <pc:docMk/>
            <pc:sldMk cId="3603388800" sldId="2147472757"/>
            <ac:spMk id="71" creationId="{97F8C082-8A50-5144-3671-34625C9CDB88}"/>
          </ac:spMkLst>
        </pc:spChg>
        <pc:spChg chg="mod">
          <ac:chgData name="Mohammed FI" userId="e6c4d13f-3d4c-4972-8725-a6775e754d8c" providerId="ADAL" clId="{637FCB64-1FFA-4619-9202-69B67E271901}" dt="2023-03-10T00:15:42.666" v="843" actId="1037"/>
          <ac:spMkLst>
            <pc:docMk/>
            <pc:sldMk cId="3603388800" sldId="2147472757"/>
            <ac:spMk id="72" creationId="{D663B367-3306-983A-B2D2-9401B22FEA87}"/>
          </ac:spMkLst>
        </pc:spChg>
        <pc:spChg chg="mod">
          <ac:chgData name="Mohammed FI" userId="e6c4d13f-3d4c-4972-8725-a6775e754d8c" providerId="ADAL" clId="{637FCB64-1FFA-4619-9202-69B67E271901}" dt="2023-03-10T00:15:42.666" v="843" actId="1037"/>
          <ac:spMkLst>
            <pc:docMk/>
            <pc:sldMk cId="3603388800" sldId="2147472757"/>
            <ac:spMk id="73" creationId="{DD436300-A3DD-928F-72D9-1D863310DB1C}"/>
          </ac:spMkLst>
        </pc:spChg>
        <pc:spChg chg="mod">
          <ac:chgData name="Mohammed FI" userId="e6c4d13f-3d4c-4972-8725-a6775e754d8c" providerId="ADAL" clId="{637FCB64-1FFA-4619-9202-69B67E271901}" dt="2023-03-10T00:15:42.666" v="843" actId="1037"/>
          <ac:spMkLst>
            <pc:docMk/>
            <pc:sldMk cId="3603388800" sldId="2147472757"/>
            <ac:spMk id="74" creationId="{0D30A9CA-0DA4-4600-5F2A-EE5CDA6CA8E9}"/>
          </ac:spMkLst>
        </pc:spChg>
        <pc:spChg chg="mod">
          <ac:chgData name="Mohammed FI" userId="e6c4d13f-3d4c-4972-8725-a6775e754d8c" providerId="ADAL" clId="{637FCB64-1FFA-4619-9202-69B67E271901}" dt="2023-03-10T00:15:42.666" v="843" actId="1037"/>
          <ac:spMkLst>
            <pc:docMk/>
            <pc:sldMk cId="3603388800" sldId="2147472757"/>
            <ac:spMk id="75" creationId="{7C355587-82CC-7088-E48B-6F575237CD68}"/>
          </ac:spMkLst>
        </pc:spChg>
        <pc:spChg chg="mod">
          <ac:chgData name="Mohammed FI" userId="e6c4d13f-3d4c-4972-8725-a6775e754d8c" providerId="ADAL" clId="{637FCB64-1FFA-4619-9202-69B67E271901}" dt="2023-03-10T00:15:42.666" v="843" actId="1037"/>
          <ac:spMkLst>
            <pc:docMk/>
            <pc:sldMk cId="3603388800" sldId="2147472757"/>
            <ac:spMk id="76" creationId="{250E5C89-8050-DBAE-D429-5194A19EDA07}"/>
          </ac:spMkLst>
        </pc:spChg>
        <pc:spChg chg="mod">
          <ac:chgData name="Mohammed FI" userId="e6c4d13f-3d4c-4972-8725-a6775e754d8c" providerId="ADAL" clId="{637FCB64-1FFA-4619-9202-69B67E271901}" dt="2023-03-10T00:15:42.666" v="843" actId="1037"/>
          <ac:spMkLst>
            <pc:docMk/>
            <pc:sldMk cId="3603388800" sldId="2147472757"/>
            <ac:spMk id="77" creationId="{62C29685-DBA3-90F0-5756-8417493E1FB2}"/>
          </ac:spMkLst>
        </pc:spChg>
        <pc:spChg chg="mod">
          <ac:chgData name="Mohammed FI" userId="e6c4d13f-3d4c-4972-8725-a6775e754d8c" providerId="ADAL" clId="{637FCB64-1FFA-4619-9202-69B67E271901}" dt="2023-03-10T00:15:42.666" v="843" actId="1037"/>
          <ac:spMkLst>
            <pc:docMk/>
            <pc:sldMk cId="3603388800" sldId="2147472757"/>
            <ac:spMk id="78" creationId="{FA915249-A31E-D128-7563-9A9A7A1A9F25}"/>
          </ac:spMkLst>
        </pc:spChg>
        <pc:spChg chg="mod">
          <ac:chgData name="Mohammed FI" userId="e6c4d13f-3d4c-4972-8725-a6775e754d8c" providerId="ADAL" clId="{637FCB64-1FFA-4619-9202-69B67E271901}" dt="2023-03-10T00:15:42.666" v="843" actId="1037"/>
          <ac:spMkLst>
            <pc:docMk/>
            <pc:sldMk cId="3603388800" sldId="2147472757"/>
            <ac:spMk id="79" creationId="{589FC8CF-CE3B-F10B-0E6E-2BEC78A9F263}"/>
          </ac:spMkLst>
        </pc:spChg>
        <pc:spChg chg="add mod">
          <ac:chgData name="Mohammed FI" userId="e6c4d13f-3d4c-4972-8725-a6775e754d8c" providerId="ADAL" clId="{637FCB64-1FFA-4619-9202-69B67E271901}" dt="2023-03-10T00:17:44.301" v="920" actId="1038"/>
          <ac:spMkLst>
            <pc:docMk/>
            <pc:sldMk cId="3603388800" sldId="2147472757"/>
            <ac:spMk id="80" creationId="{BEA9F682-F47B-779F-C11B-0E09C22EC005}"/>
          </ac:spMkLst>
        </pc:spChg>
        <pc:spChg chg="add mod">
          <ac:chgData name="Mohammed FI" userId="e6c4d13f-3d4c-4972-8725-a6775e754d8c" providerId="ADAL" clId="{637FCB64-1FFA-4619-9202-69B67E271901}" dt="2023-03-10T00:17:44.301" v="920" actId="1038"/>
          <ac:spMkLst>
            <pc:docMk/>
            <pc:sldMk cId="3603388800" sldId="2147472757"/>
            <ac:spMk id="81" creationId="{107E08C4-3C92-7879-D0CF-0B8644B0F364}"/>
          </ac:spMkLst>
        </pc:spChg>
        <pc:spChg chg="mod">
          <ac:chgData name="Mohammed FI" userId="e6c4d13f-3d4c-4972-8725-a6775e754d8c" providerId="ADAL" clId="{637FCB64-1FFA-4619-9202-69B67E271901}" dt="2023-03-10T00:23:46.882" v="1134" actId="14100"/>
          <ac:spMkLst>
            <pc:docMk/>
            <pc:sldMk cId="3603388800" sldId="2147472757"/>
            <ac:spMk id="82" creationId="{30AB6D26-D87A-F154-882E-C114D4176B54}"/>
          </ac:spMkLst>
        </pc:spChg>
        <pc:spChg chg="mod">
          <ac:chgData name="Mohammed FI" userId="e6c4d13f-3d4c-4972-8725-a6775e754d8c" providerId="ADAL" clId="{637FCB64-1FFA-4619-9202-69B67E271901}" dt="2023-03-10T00:17:23.229" v="911" actId="1038"/>
          <ac:spMkLst>
            <pc:docMk/>
            <pc:sldMk cId="3603388800" sldId="2147472757"/>
            <ac:spMk id="85" creationId="{BAB3AFE5-07AB-848E-2328-33860463BD3E}"/>
          </ac:spMkLst>
        </pc:spChg>
        <pc:spChg chg="add mod">
          <ac:chgData name="Mohammed FI" userId="e6c4d13f-3d4c-4972-8725-a6775e754d8c" providerId="ADAL" clId="{637FCB64-1FFA-4619-9202-69B67E271901}" dt="2023-03-10T00:17:44.301" v="920" actId="1038"/>
          <ac:spMkLst>
            <pc:docMk/>
            <pc:sldMk cId="3603388800" sldId="2147472757"/>
            <ac:spMk id="88" creationId="{7BEBF75D-EE94-1E47-1E21-4722D9F354F6}"/>
          </ac:spMkLst>
        </pc:spChg>
        <pc:spChg chg="add mod">
          <ac:chgData name="Mohammed FI" userId="e6c4d13f-3d4c-4972-8725-a6775e754d8c" providerId="ADAL" clId="{637FCB64-1FFA-4619-9202-69B67E271901}" dt="2023-03-10T00:17:44.301" v="920" actId="1038"/>
          <ac:spMkLst>
            <pc:docMk/>
            <pc:sldMk cId="3603388800" sldId="2147472757"/>
            <ac:spMk id="90" creationId="{8FEECAC0-2BC0-6B50-BE94-84F61A01F68C}"/>
          </ac:spMkLst>
        </pc:spChg>
        <pc:spChg chg="add mod">
          <ac:chgData name="Mohammed FI" userId="e6c4d13f-3d4c-4972-8725-a6775e754d8c" providerId="ADAL" clId="{637FCB64-1FFA-4619-9202-69B67E271901}" dt="2023-03-10T00:15:42.666" v="843" actId="1037"/>
          <ac:spMkLst>
            <pc:docMk/>
            <pc:sldMk cId="3603388800" sldId="2147472757"/>
            <ac:spMk id="92" creationId="{1793AF5D-6C85-81AA-3E13-B7566DE36550}"/>
          </ac:spMkLst>
        </pc:spChg>
        <pc:spChg chg="add mod">
          <ac:chgData name="Mohammed FI" userId="e6c4d13f-3d4c-4972-8725-a6775e754d8c" providerId="ADAL" clId="{637FCB64-1FFA-4619-9202-69B67E271901}" dt="2023-03-10T00:21:14.122" v="1035" actId="14100"/>
          <ac:spMkLst>
            <pc:docMk/>
            <pc:sldMk cId="3603388800" sldId="2147472757"/>
            <ac:spMk id="94" creationId="{68C22EEB-E047-D71C-0DC9-6C626F9D2E20}"/>
          </ac:spMkLst>
        </pc:spChg>
        <pc:spChg chg="add del mod">
          <ac:chgData name="Mohammed FI" userId="e6c4d13f-3d4c-4972-8725-a6775e754d8c" providerId="ADAL" clId="{637FCB64-1FFA-4619-9202-69B67E271901}" dt="2023-03-10T00:22:49.695" v="1112" actId="478"/>
          <ac:spMkLst>
            <pc:docMk/>
            <pc:sldMk cId="3603388800" sldId="2147472757"/>
            <ac:spMk id="100" creationId="{5A7EDD09-FF9E-2F66-CA85-215482E204EF}"/>
          </ac:spMkLst>
        </pc:spChg>
        <pc:spChg chg="add del mod">
          <ac:chgData name="Mohammed FI" userId="e6c4d13f-3d4c-4972-8725-a6775e754d8c" providerId="ADAL" clId="{637FCB64-1FFA-4619-9202-69B67E271901}" dt="2023-03-10T00:20:06.835" v="973" actId="478"/>
          <ac:spMkLst>
            <pc:docMk/>
            <pc:sldMk cId="3603388800" sldId="2147472757"/>
            <ac:spMk id="101" creationId="{4913DC0F-6158-36D3-2EB3-B674ED9A46A9}"/>
          </ac:spMkLst>
        </pc:spChg>
        <pc:spChg chg="add mod">
          <ac:chgData name="Mohammed FI" userId="e6c4d13f-3d4c-4972-8725-a6775e754d8c" providerId="ADAL" clId="{637FCB64-1FFA-4619-9202-69B67E271901}" dt="2023-03-10T00:23:27.313" v="1132" actId="1037"/>
          <ac:spMkLst>
            <pc:docMk/>
            <pc:sldMk cId="3603388800" sldId="2147472757"/>
            <ac:spMk id="102" creationId="{4036495D-5BC5-524A-06E4-FA110AF002ED}"/>
          </ac:spMkLst>
        </pc:spChg>
        <pc:spChg chg="add mod">
          <ac:chgData name="Mohammed FI" userId="e6c4d13f-3d4c-4972-8725-a6775e754d8c" providerId="ADAL" clId="{637FCB64-1FFA-4619-9202-69B67E271901}" dt="2023-03-10T00:22:45.855" v="1111" actId="20577"/>
          <ac:spMkLst>
            <pc:docMk/>
            <pc:sldMk cId="3603388800" sldId="2147472757"/>
            <ac:spMk id="103" creationId="{C50B15D3-5380-C003-1EAC-E6AD29F041AC}"/>
          </ac:spMkLst>
        </pc:spChg>
        <pc:cxnChg chg="mod">
          <ac:chgData name="Mohammed FI" userId="e6c4d13f-3d4c-4972-8725-a6775e754d8c" providerId="ADAL" clId="{637FCB64-1FFA-4619-9202-69B67E271901}" dt="2023-03-10T00:15:28.909" v="835" actId="1038"/>
          <ac:cxnSpMkLst>
            <pc:docMk/>
            <pc:sldMk cId="3603388800" sldId="2147472757"/>
            <ac:cxnSpMk id="95" creationId="{0955DD0D-39F9-5996-B04F-0C11FD91B467}"/>
          </ac:cxnSpMkLst>
        </pc:cxnChg>
        <pc:cxnChg chg="mod">
          <ac:chgData name="Mohammed FI" userId="e6c4d13f-3d4c-4972-8725-a6775e754d8c" providerId="ADAL" clId="{637FCB64-1FFA-4619-9202-69B67E271901}" dt="2023-03-10T00:15:28.909" v="835" actId="1038"/>
          <ac:cxnSpMkLst>
            <pc:docMk/>
            <pc:sldMk cId="3603388800" sldId="2147472757"/>
            <ac:cxnSpMk id="96" creationId="{0194E6D1-ABC1-E613-9053-27B34AAB4403}"/>
          </ac:cxnSpMkLst>
        </pc:cxnChg>
        <pc:cxnChg chg="mod">
          <ac:chgData name="Mohammed FI" userId="e6c4d13f-3d4c-4972-8725-a6775e754d8c" providerId="ADAL" clId="{637FCB64-1FFA-4619-9202-69B67E271901}" dt="2023-03-10T00:15:28.909" v="835" actId="1038"/>
          <ac:cxnSpMkLst>
            <pc:docMk/>
            <pc:sldMk cId="3603388800" sldId="2147472757"/>
            <ac:cxnSpMk id="97" creationId="{C3E4E9A1-8610-3834-9DAE-BAA4DE029406}"/>
          </ac:cxnSpMkLst>
        </pc:cxnChg>
        <pc:cxnChg chg="mod">
          <ac:chgData name="Mohammed FI" userId="e6c4d13f-3d4c-4972-8725-a6775e754d8c" providerId="ADAL" clId="{637FCB64-1FFA-4619-9202-69B67E271901}" dt="2023-03-10T00:15:28.909" v="835" actId="1038"/>
          <ac:cxnSpMkLst>
            <pc:docMk/>
            <pc:sldMk cId="3603388800" sldId="2147472757"/>
            <ac:cxnSpMk id="98" creationId="{CBBC3505-2D08-42F4-2641-FB49F7B23FB5}"/>
          </ac:cxnSpMkLst>
        </pc:cxnChg>
        <pc:cxnChg chg="mod">
          <ac:chgData name="Mohammed FI" userId="e6c4d13f-3d4c-4972-8725-a6775e754d8c" providerId="ADAL" clId="{637FCB64-1FFA-4619-9202-69B67E271901}" dt="2023-03-10T00:15:28.909" v="835" actId="1038"/>
          <ac:cxnSpMkLst>
            <pc:docMk/>
            <pc:sldMk cId="3603388800" sldId="2147472757"/>
            <ac:cxnSpMk id="99" creationId="{99FCE143-C610-2DC9-A272-54988D4928F9}"/>
          </ac:cxnSpMkLst>
        </pc:cxnChg>
      </pc:sldChg>
      <pc:sldChg chg="modSp mod">
        <pc:chgData name="Mohammed FI" userId="e6c4d13f-3d4c-4972-8725-a6775e754d8c" providerId="ADAL" clId="{637FCB64-1FFA-4619-9202-69B67E271901}" dt="2023-03-13T00:55:51.964" v="7172" actId="1076"/>
        <pc:sldMkLst>
          <pc:docMk/>
          <pc:sldMk cId="4032840695" sldId="2147472757"/>
        </pc:sldMkLst>
        <pc:picChg chg="mod">
          <ac:chgData name="Mohammed FI" userId="e6c4d13f-3d4c-4972-8725-a6775e754d8c" providerId="ADAL" clId="{637FCB64-1FFA-4619-9202-69B67E271901}" dt="2023-03-13T00:55:51.964" v="7172" actId="1076"/>
          <ac:picMkLst>
            <pc:docMk/>
            <pc:sldMk cId="4032840695" sldId="2147472757"/>
            <ac:picMk id="7" creationId="{2EAD652D-08D1-4C99-BB6B-606B392AA55C}"/>
          </ac:picMkLst>
        </pc:picChg>
      </pc:sldChg>
      <pc:sldChg chg="modSp mod ord">
        <pc:chgData name="Mohammed FI" userId="e6c4d13f-3d4c-4972-8725-a6775e754d8c" providerId="ADAL" clId="{637FCB64-1FFA-4619-9202-69B67E271901}" dt="2023-03-10T14:33:40.904" v="1603"/>
        <pc:sldMkLst>
          <pc:docMk/>
          <pc:sldMk cId="3570448741" sldId="2147472758"/>
        </pc:sldMkLst>
        <pc:spChg chg="mod">
          <ac:chgData name="Mohammed FI" userId="e6c4d13f-3d4c-4972-8725-a6775e754d8c" providerId="ADAL" clId="{637FCB64-1FFA-4619-9202-69B67E271901}" dt="2023-03-10T14:33:24.776" v="1601" actId="20577"/>
          <ac:spMkLst>
            <pc:docMk/>
            <pc:sldMk cId="3570448741" sldId="2147472758"/>
            <ac:spMk id="2" creationId="{FF672A54-AE67-2B7F-84D8-A65B6E9E7FDF}"/>
          </ac:spMkLst>
        </pc:spChg>
      </pc:sldChg>
      <pc:sldChg chg="del">
        <pc:chgData name="Mohammed FI" userId="e6c4d13f-3d4c-4972-8725-a6775e754d8c" providerId="ADAL" clId="{637FCB64-1FFA-4619-9202-69B67E271901}" dt="2023-03-13T10:17:14.174" v="7272" actId="47"/>
        <pc:sldMkLst>
          <pc:docMk/>
          <pc:sldMk cId="3030819697" sldId="2147472759"/>
        </pc:sldMkLst>
      </pc:sldChg>
      <pc:sldChg chg="add">
        <pc:chgData name="Mohammed FI" userId="e6c4d13f-3d4c-4972-8725-a6775e754d8c" providerId="ADAL" clId="{637FCB64-1FFA-4619-9202-69B67E271901}" dt="2023-03-10T14:42:55.383" v="1606"/>
        <pc:sldMkLst>
          <pc:docMk/>
          <pc:sldMk cId="2637654799" sldId="2147472767"/>
        </pc:sldMkLst>
      </pc:sldChg>
      <pc:sldChg chg="addSp modSp add del mod">
        <pc:chgData name="Mohammed FI" userId="e6c4d13f-3d4c-4972-8725-a6775e754d8c" providerId="ADAL" clId="{637FCB64-1FFA-4619-9202-69B67E271901}" dt="2023-03-13T10:53:42.617" v="7385" actId="47"/>
        <pc:sldMkLst>
          <pc:docMk/>
          <pc:sldMk cId="3027884222" sldId="2147472780"/>
        </pc:sldMkLst>
        <pc:spChg chg="add mod">
          <ac:chgData name="Mohammed FI" userId="e6c4d13f-3d4c-4972-8725-a6775e754d8c" providerId="ADAL" clId="{637FCB64-1FFA-4619-9202-69B67E271901}" dt="2023-03-12T08:21:44.217" v="5387" actId="20577"/>
          <ac:spMkLst>
            <pc:docMk/>
            <pc:sldMk cId="3027884222" sldId="2147472780"/>
            <ac:spMk id="3" creationId="{E1FADE35-A53A-8247-C12B-58F39D1313FE}"/>
          </ac:spMkLst>
        </pc:spChg>
      </pc:sldChg>
      <pc:sldChg chg="add">
        <pc:chgData name="Mohammed FI" userId="e6c4d13f-3d4c-4972-8725-a6775e754d8c" providerId="ADAL" clId="{637FCB64-1FFA-4619-9202-69B67E271901}" dt="2023-03-12T08:48:11.933" v="5415"/>
        <pc:sldMkLst>
          <pc:docMk/>
          <pc:sldMk cId="20681750" sldId="2147472789"/>
        </pc:sldMkLst>
      </pc:sldChg>
      <pc:sldChg chg="add">
        <pc:chgData name="Mohammed FI" userId="e6c4d13f-3d4c-4972-8725-a6775e754d8c" providerId="ADAL" clId="{637FCB64-1FFA-4619-9202-69B67E271901}" dt="2023-03-12T08:48:21.759" v="5416"/>
        <pc:sldMkLst>
          <pc:docMk/>
          <pc:sldMk cId="766967707" sldId="2147472794"/>
        </pc:sldMkLst>
      </pc:sldChg>
      <pc:sldChg chg="add">
        <pc:chgData name="Mohammed FI" userId="e6c4d13f-3d4c-4972-8725-a6775e754d8c" providerId="ADAL" clId="{637FCB64-1FFA-4619-9202-69B67E271901}" dt="2023-03-13T10:32:37.192" v="7368"/>
        <pc:sldMkLst>
          <pc:docMk/>
          <pc:sldMk cId="1436510650" sldId="2147472797"/>
        </pc:sldMkLst>
      </pc:sldChg>
      <pc:sldChg chg="add">
        <pc:chgData name="Mohammed FI" userId="e6c4d13f-3d4c-4972-8725-a6775e754d8c" providerId="ADAL" clId="{637FCB64-1FFA-4619-9202-69B67E271901}" dt="2023-03-13T10:32:37.192" v="7368"/>
        <pc:sldMkLst>
          <pc:docMk/>
          <pc:sldMk cId="3456129102" sldId="2147472800"/>
        </pc:sldMkLst>
      </pc:sldChg>
      <pc:sldChg chg="add">
        <pc:chgData name="Mohammed FI" userId="e6c4d13f-3d4c-4972-8725-a6775e754d8c" providerId="ADAL" clId="{637FCB64-1FFA-4619-9202-69B67E271901}" dt="2023-03-08T11:23:17.341" v="3"/>
        <pc:sldMkLst>
          <pc:docMk/>
          <pc:sldMk cId="3518120373" sldId="2147472804"/>
        </pc:sldMkLst>
      </pc:sldChg>
      <pc:sldChg chg="add">
        <pc:chgData name="Mohammed FI" userId="e6c4d13f-3d4c-4972-8725-a6775e754d8c" providerId="ADAL" clId="{637FCB64-1FFA-4619-9202-69B67E271901}" dt="2023-03-08T11:23:17.341" v="3"/>
        <pc:sldMkLst>
          <pc:docMk/>
          <pc:sldMk cId="872299570" sldId="2147472805"/>
        </pc:sldMkLst>
      </pc:sldChg>
      <pc:sldChg chg="addSp delSp modSp mod">
        <pc:chgData name="Mohammed FI" userId="e6c4d13f-3d4c-4972-8725-a6775e754d8c" providerId="ADAL" clId="{637FCB64-1FFA-4619-9202-69B67E271901}" dt="2023-03-13T15:53:45.789" v="8749" actId="20577"/>
        <pc:sldMkLst>
          <pc:docMk/>
          <pc:sldMk cId="1683804329" sldId="2147472808"/>
        </pc:sldMkLst>
        <pc:spChg chg="mod">
          <ac:chgData name="Mohammed FI" userId="e6c4d13f-3d4c-4972-8725-a6775e754d8c" providerId="ADAL" clId="{637FCB64-1FFA-4619-9202-69B67E271901}" dt="2023-03-13T12:58:49.630" v="8237" actId="1036"/>
          <ac:spMkLst>
            <pc:docMk/>
            <pc:sldMk cId="1683804329" sldId="2147472808"/>
            <ac:spMk id="3" creationId="{15B81E9B-1D5F-4327-3F47-E21C5C242BD2}"/>
          </ac:spMkLst>
        </pc:spChg>
        <pc:spChg chg="add mod">
          <ac:chgData name="Mohammed FI" userId="e6c4d13f-3d4c-4972-8725-a6775e754d8c" providerId="ADAL" clId="{637FCB64-1FFA-4619-9202-69B67E271901}" dt="2023-03-13T12:58:49.630" v="8237" actId="1036"/>
          <ac:spMkLst>
            <pc:docMk/>
            <pc:sldMk cId="1683804329" sldId="2147472808"/>
            <ac:spMk id="4" creationId="{4EBAB900-35A5-EC88-A86B-2D74B6722AE8}"/>
          </ac:spMkLst>
        </pc:spChg>
        <pc:spChg chg="add mod">
          <ac:chgData name="Mohammed FI" userId="e6c4d13f-3d4c-4972-8725-a6775e754d8c" providerId="ADAL" clId="{637FCB64-1FFA-4619-9202-69B67E271901}" dt="2023-03-13T12:58:49.630" v="8237" actId="1036"/>
          <ac:spMkLst>
            <pc:docMk/>
            <pc:sldMk cId="1683804329" sldId="2147472808"/>
            <ac:spMk id="5" creationId="{877CCDF9-08CE-9B1B-06B4-6317DA0CBB16}"/>
          </ac:spMkLst>
        </pc:spChg>
        <pc:spChg chg="mod">
          <ac:chgData name="Mohammed FI" userId="e6c4d13f-3d4c-4972-8725-a6775e754d8c" providerId="ADAL" clId="{637FCB64-1FFA-4619-9202-69B67E271901}" dt="2023-03-13T12:58:49.630" v="8237" actId="1036"/>
          <ac:spMkLst>
            <pc:docMk/>
            <pc:sldMk cId="1683804329" sldId="2147472808"/>
            <ac:spMk id="6" creationId="{A17CBA1C-E97F-461A-303F-26900B6785D6}"/>
          </ac:spMkLst>
        </pc:spChg>
        <pc:spChg chg="mod">
          <ac:chgData name="Mohammed FI" userId="e6c4d13f-3d4c-4972-8725-a6775e754d8c" providerId="ADAL" clId="{637FCB64-1FFA-4619-9202-69B67E271901}" dt="2023-03-13T12:58:49.630" v="8237" actId="1036"/>
          <ac:spMkLst>
            <pc:docMk/>
            <pc:sldMk cId="1683804329" sldId="2147472808"/>
            <ac:spMk id="7" creationId="{3195349D-BD05-E9F5-CA7F-B38EADFD4EC2}"/>
          </ac:spMkLst>
        </pc:spChg>
        <pc:spChg chg="mod">
          <ac:chgData name="Mohammed FI" userId="e6c4d13f-3d4c-4972-8725-a6775e754d8c" providerId="ADAL" clId="{637FCB64-1FFA-4619-9202-69B67E271901}" dt="2023-03-13T12:58:49.630" v="8237" actId="1036"/>
          <ac:spMkLst>
            <pc:docMk/>
            <pc:sldMk cId="1683804329" sldId="2147472808"/>
            <ac:spMk id="8" creationId="{1E3FAFFB-27E8-004D-D550-A472DDF7F1F2}"/>
          </ac:spMkLst>
        </pc:spChg>
        <pc:spChg chg="mod">
          <ac:chgData name="Mohammed FI" userId="e6c4d13f-3d4c-4972-8725-a6775e754d8c" providerId="ADAL" clId="{637FCB64-1FFA-4619-9202-69B67E271901}" dt="2023-03-13T12:58:49.630" v="8237" actId="1036"/>
          <ac:spMkLst>
            <pc:docMk/>
            <pc:sldMk cId="1683804329" sldId="2147472808"/>
            <ac:spMk id="10" creationId="{EA1C5C30-6E0E-404E-A3AF-C898FF4FACFE}"/>
          </ac:spMkLst>
        </pc:spChg>
        <pc:spChg chg="mod">
          <ac:chgData name="Mohammed FI" userId="e6c4d13f-3d4c-4972-8725-a6775e754d8c" providerId="ADAL" clId="{637FCB64-1FFA-4619-9202-69B67E271901}" dt="2023-03-13T12:58:49.630" v="8237" actId="1036"/>
          <ac:spMkLst>
            <pc:docMk/>
            <pc:sldMk cId="1683804329" sldId="2147472808"/>
            <ac:spMk id="11" creationId="{08EC6EDC-63F2-6969-A14B-D109B6FBAD9E}"/>
          </ac:spMkLst>
        </pc:spChg>
        <pc:spChg chg="mod">
          <ac:chgData name="Mohammed FI" userId="e6c4d13f-3d4c-4972-8725-a6775e754d8c" providerId="ADAL" clId="{637FCB64-1FFA-4619-9202-69B67E271901}" dt="2023-03-13T12:58:49.630" v="8237" actId="1036"/>
          <ac:spMkLst>
            <pc:docMk/>
            <pc:sldMk cId="1683804329" sldId="2147472808"/>
            <ac:spMk id="12" creationId="{332F67FC-E2FF-8830-6B8E-9DEEFB1D5404}"/>
          </ac:spMkLst>
        </pc:spChg>
        <pc:spChg chg="mod">
          <ac:chgData name="Mohammed FI" userId="e6c4d13f-3d4c-4972-8725-a6775e754d8c" providerId="ADAL" clId="{637FCB64-1FFA-4619-9202-69B67E271901}" dt="2023-03-13T12:58:49.630" v="8237" actId="1036"/>
          <ac:spMkLst>
            <pc:docMk/>
            <pc:sldMk cId="1683804329" sldId="2147472808"/>
            <ac:spMk id="13" creationId="{E3871ED6-8374-BFD4-180B-92FD8A0B27C3}"/>
          </ac:spMkLst>
        </pc:spChg>
        <pc:spChg chg="del mod">
          <ac:chgData name="Mohammed FI" userId="e6c4d13f-3d4c-4972-8725-a6775e754d8c" providerId="ADAL" clId="{637FCB64-1FFA-4619-9202-69B67E271901}" dt="2023-03-13T11:43:24.005" v="7819" actId="478"/>
          <ac:spMkLst>
            <pc:docMk/>
            <pc:sldMk cId="1683804329" sldId="2147472808"/>
            <ac:spMk id="14" creationId="{083DAE04-73DA-4CB5-A64F-C7E986AE56DA}"/>
          </ac:spMkLst>
        </pc:spChg>
        <pc:spChg chg="add mod">
          <ac:chgData name="Mohammed FI" userId="e6c4d13f-3d4c-4972-8725-a6775e754d8c" providerId="ADAL" clId="{637FCB64-1FFA-4619-9202-69B67E271901}" dt="2023-03-13T12:58:49.630" v="8237" actId="1036"/>
          <ac:spMkLst>
            <pc:docMk/>
            <pc:sldMk cId="1683804329" sldId="2147472808"/>
            <ac:spMk id="15" creationId="{BFCD8D90-372D-F822-6838-AEB1DD174152}"/>
          </ac:spMkLst>
        </pc:spChg>
        <pc:spChg chg="add mod">
          <ac:chgData name="Mohammed FI" userId="e6c4d13f-3d4c-4972-8725-a6775e754d8c" providerId="ADAL" clId="{637FCB64-1FFA-4619-9202-69B67E271901}" dt="2023-03-13T12:58:49.630" v="8237" actId="1036"/>
          <ac:spMkLst>
            <pc:docMk/>
            <pc:sldMk cId="1683804329" sldId="2147472808"/>
            <ac:spMk id="16" creationId="{D145615D-EEC4-1485-0410-5C9D29471452}"/>
          </ac:spMkLst>
        </pc:spChg>
        <pc:spChg chg="mod">
          <ac:chgData name="Mohammed FI" userId="e6c4d13f-3d4c-4972-8725-a6775e754d8c" providerId="ADAL" clId="{637FCB64-1FFA-4619-9202-69B67E271901}" dt="2023-03-09T23:39:46.835" v="503" actId="20577"/>
          <ac:spMkLst>
            <pc:docMk/>
            <pc:sldMk cId="1683804329" sldId="2147472808"/>
            <ac:spMk id="17" creationId="{CF778D82-27CD-846C-AFD4-1DB722BA3A3D}"/>
          </ac:spMkLst>
        </pc:spChg>
        <pc:spChg chg="mod">
          <ac:chgData name="Mohammed FI" userId="e6c4d13f-3d4c-4972-8725-a6775e754d8c" providerId="ADAL" clId="{637FCB64-1FFA-4619-9202-69B67E271901}" dt="2023-03-13T11:49:26.885" v="7942" actId="1076"/>
          <ac:spMkLst>
            <pc:docMk/>
            <pc:sldMk cId="1683804329" sldId="2147472808"/>
            <ac:spMk id="18" creationId="{4F336BAA-05BD-DD62-10A7-562867CA3475}"/>
          </ac:spMkLst>
        </pc:spChg>
        <pc:spChg chg="add mod">
          <ac:chgData name="Mohammed FI" userId="e6c4d13f-3d4c-4972-8725-a6775e754d8c" providerId="ADAL" clId="{637FCB64-1FFA-4619-9202-69B67E271901}" dt="2023-03-13T12:58:49.630" v="8237" actId="1036"/>
          <ac:spMkLst>
            <pc:docMk/>
            <pc:sldMk cId="1683804329" sldId="2147472808"/>
            <ac:spMk id="19" creationId="{536A66A7-031D-71CD-AD22-E123F6E4E675}"/>
          </ac:spMkLst>
        </pc:spChg>
        <pc:spChg chg="add mod">
          <ac:chgData name="Mohammed FI" userId="e6c4d13f-3d4c-4972-8725-a6775e754d8c" providerId="ADAL" clId="{637FCB64-1FFA-4619-9202-69B67E271901}" dt="2023-03-13T12:58:49.630" v="8237" actId="1036"/>
          <ac:spMkLst>
            <pc:docMk/>
            <pc:sldMk cId="1683804329" sldId="2147472808"/>
            <ac:spMk id="20" creationId="{6EACF095-3BCC-6ED2-E062-74D084E0D8B2}"/>
          </ac:spMkLst>
        </pc:spChg>
        <pc:spChg chg="add mod">
          <ac:chgData name="Mohammed FI" userId="e6c4d13f-3d4c-4972-8725-a6775e754d8c" providerId="ADAL" clId="{637FCB64-1FFA-4619-9202-69B67E271901}" dt="2023-03-13T12:58:49.630" v="8237" actId="1036"/>
          <ac:spMkLst>
            <pc:docMk/>
            <pc:sldMk cId="1683804329" sldId="2147472808"/>
            <ac:spMk id="21" creationId="{C08DA870-98D6-693A-A770-90BE7E036AD9}"/>
          </ac:spMkLst>
        </pc:spChg>
        <pc:spChg chg="add mod">
          <ac:chgData name="Mohammed FI" userId="e6c4d13f-3d4c-4972-8725-a6775e754d8c" providerId="ADAL" clId="{637FCB64-1FFA-4619-9202-69B67E271901}" dt="2023-03-13T12:59:46.556" v="8266" actId="14100"/>
          <ac:spMkLst>
            <pc:docMk/>
            <pc:sldMk cId="1683804329" sldId="2147472808"/>
            <ac:spMk id="22" creationId="{46BB26A5-932C-09ED-5209-AFEAD9D79243}"/>
          </ac:spMkLst>
        </pc:spChg>
        <pc:spChg chg="del mod">
          <ac:chgData name="Mohammed FI" userId="e6c4d13f-3d4c-4972-8725-a6775e754d8c" providerId="ADAL" clId="{637FCB64-1FFA-4619-9202-69B67E271901}" dt="2023-03-13T11:46:10.310" v="7870" actId="478"/>
          <ac:spMkLst>
            <pc:docMk/>
            <pc:sldMk cId="1683804329" sldId="2147472808"/>
            <ac:spMk id="23" creationId="{CE6DE938-1AC0-0DB8-CE69-F0B62F6C30ED}"/>
          </ac:spMkLst>
        </pc:spChg>
        <pc:spChg chg="add mod">
          <ac:chgData name="Mohammed FI" userId="e6c4d13f-3d4c-4972-8725-a6775e754d8c" providerId="ADAL" clId="{637FCB64-1FFA-4619-9202-69B67E271901}" dt="2023-03-13T12:58:49.630" v="8237" actId="1036"/>
          <ac:spMkLst>
            <pc:docMk/>
            <pc:sldMk cId="1683804329" sldId="2147472808"/>
            <ac:spMk id="25" creationId="{852508AB-9E7F-8D83-E380-9492D2CDFD5F}"/>
          </ac:spMkLst>
        </pc:spChg>
        <pc:spChg chg="add mod">
          <ac:chgData name="Mohammed FI" userId="e6c4d13f-3d4c-4972-8725-a6775e754d8c" providerId="ADAL" clId="{637FCB64-1FFA-4619-9202-69B67E271901}" dt="2023-03-13T12:58:49.630" v="8237" actId="1036"/>
          <ac:spMkLst>
            <pc:docMk/>
            <pc:sldMk cId="1683804329" sldId="2147472808"/>
            <ac:spMk id="26" creationId="{FBE93008-1325-5FB2-E97E-02EB18367C9E}"/>
          </ac:spMkLst>
        </pc:spChg>
        <pc:spChg chg="del mod">
          <ac:chgData name="Mohammed FI" userId="e6c4d13f-3d4c-4972-8725-a6775e754d8c" providerId="ADAL" clId="{637FCB64-1FFA-4619-9202-69B67E271901}" dt="2023-03-13T12:32:42.667" v="8046" actId="478"/>
          <ac:spMkLst>
            <pc:docMk/>
            <pc:sldMk cId="1683804329" sldId="2147472808"/>
            <ac:spMk id="27" creationId="{11C8AA76-CA38-DF7B-9DC0-5B31478B783C}"/>
          </ac:spMkLst>
        </pc:spChg>
        <pc:spChg chg="add del mod">
          <ac:chgData name="Mohammed FI" userId="e6c4d13f-3d4c-4972-8725-a6775e754d8c" providerId="ADAL" clId="{637FCB64-1FFA-4619-9202-69B67E271901}" dt="2023-03-09T10:13:10.019" v="198" actId="478"/>
          <ac:spMkLst>
            <pc:docMk/>
            <pc:sldMk cId="1683804329" sldId="2147472808"/>
            <ac:spMk id="27" creationId="{F430E501-8BAA-4D82-EB3B-72B3BD1BBDD1}"/>
          </ac:spMkLst>
        </pc:spChg>
        <pc:spChg chg="add mod">
          <ac:chgData name="Mohammed FI" userId="e6c4d13f-3d4c-4972-8725-a6775e754d8c" providerId="ADAL" clId="{637FCB64-1FFA-4619-9202-69B67E271901}" dt="2023-03-13T12:59:41.810" v="8265" actId="14100"/>
          <ac:spMkLst>
            <pc:docMk/>
            <pc:sldMk cId="1683804329" sldId="2147472808"/>
            <ac:spMk id="28" creationId="{786C06EA-8919-277C-64BD-4636111FBB4F}"/>
          </ac:spMkLst>
        </pc:spChg>
        <pc:spChg chg="add mod">
          <ac:chgData name="Mohammed FI" userId="e6c4d13f-3d4c-4972-8725-a6775e754d8c" providerId="ADAL" clId="{637FCB64-1FFA-4619-9202-69B67E271901}" dt="2023-03-13T12:58:49.630" v="8237" actId="1036"/>
          <ac:spMkLst>
            <pc:docMk/>
            <pc:sldMk cId="1683804329" sldId="2147472808"/>
            <ac:spMk id="29" creationId="{4D15E268-A58B-F2EB-A220-D7AC697112A0}"/>
          </ac:spMkLst>
        </pc:spChg>
        <pc:spChg chg="add mod">
          <ac:chgData name="Mohammed FI" userId="e6c4d13f-3d4c-4972-8725-a6775e754d8c" providerId="ADAL" clId="{637FCB64-1FFA-4619-9202-69B67E271901}" dt="2023-03-13T12:58:49.630" v="8237" actId="1036"/>
          <ac:spMkLst>
            <pc:docMk/>
            <pc:sldMk cId="1683804329" sldId="2147472808"/>
            <ac:spMk id="30" creationId="{68B332E8-1DB0-C5D8-5C42-D6534DF88F8E}"/>
          </ac:spMkLst>
        </pc:spChg>
        <pc:spChg chg="add del mod">
          <ac:chgData name="Mohammed FI" userId="e6c4d13f-3d4c-4972-8725-a6775e754d8c" providerId="ADAL" clId="{637FCB64-1FFA-4619-9202-69B67E271901}" dt="2023-03-09T10:13:09.555" v="197" actId="478"/>
          <ac:spMkLst>
            <pc:docMk/>
            <pc:sldMk cId="1683804329" sldId="2147472808"/>
            <ac:spMk id="31" creationId="{9027995B-B226-4B84-11D4-A9C39585488C}"/>
          </ac:spMkLst>
        </pc:spChg>
        <pc:spChg chg="del mod">
          <ac:chgData name="Mohammed FI" userId="e6c4d13f-3d4c-4972-8725-a6775e754d8c" providerId="ADAL" clId="{637FCB64-1FFA-4619-9202-69B67E271901}" dt="2023-03-13T11:46:34.606" v="7884" actId="478"/>
          <ac:spMkLst>
            <pc:docMk/>
            <pc:sldMk cId="1683804329" sldId="2147472808"/>
            <ac:spMk id="31" creationId="{E8C63A41-6620-8591-5DA4-FB60A81B9781}"/>
          </ac:spMkLst>
        </pc:spChg>
        <pc:spChg chg="add mod">
          <ac:chgData name="Mohammed FI" userId="e6c4d13f-3d4c-4972-8725-a6775e754d8c" providerId="ADAL" clId="{637FCB64-1FFA-4619-9202-69B67E271901}" dt="2023-03-13T12:58:49.630" v="8237" actId="1036"/>
          <ac:spMkLst>
            <pc:docMk/>
            <pc:sldMk cId="1683804329" sldId="2147472808"/>
            <ac:spMk id="32" creationId="{8B2886B0-BF78-E7B8-62BA-36EBE40E6705}"/>
          </ac:spMkLst>
        </pc:spChg>
        <pc:spChg chg="del mod">
          <ac:chgData name="Mohammed FI" userId="e6c4d13f-3d4c-4972-8725-a6775e754d8c" providerId="ADAL" clId="{637FCB64-1FFA-4619-9202-69B67E271901}" dt="2023-03-13T11:46:42.310" v="7887" actId="478"/>
          <ac:spMkLst>
            <pc:docMk/>
            <pc:sldMk cId="1683804329" sldId="2147472808"/>
            <ac:spMk id="33" creationId="{5DF34616-C1C2-042F-F7F3-34F42A1140ED}"/>
          </ac:spMkLst>
        </pc:spChg>
        <pc:spChg chg="add mod">
          <ac:chgData name="Mohammed FI" userId="e6c4d13f-3d4c-4972-8725-a6775e754d8c" providerId="ADAL" clId="{637FCB64-1FFA-4619-9202-69B67E271901}" dt="2023-03-13T12:58:49.630" v="8237" actId="1036"/>
          <ac:spMkLst>
            <pc:docMk/>
            <pc:sldMk cId="1683804329" sldId="2147472808"/>
            <ac:spMk id="34" creationId="{62975B86-A21E-684D-6533-98F307AE1CF7}"/>
          </ac:spMkLst>
        </pc:spChg>
        <pc:spChg chg="add mod">
          <ac:chgData name="Mohammed FI" userId="e6c4d13f-3d4c-4972-8725-a6775e754d8c" providerId="ADAL" clId="{637FCB64-1FFA-4619-9202-69B67E271901}" dt="2023-03-13T12:58:49.630" v="8237" actId="1036"/>
          <ac:spMkLst>
            <pc:docMk/>
            <pc:sldMk cId="1683804329" sldId="2147472808"/>
            <ac:spMk id="35" creationId="{2077E441-D8DE-EE3A-C02E-D27CF90A46B5}"/>
          </ac:spMkLst>
        </pc:spChg>
        <pc:spChg chg="add del mod">
          <ac:chgData name="Mohammed FI" userId="e6c4d13f-3d4c-4972-8725-a6775e754d8c" providerId="ADAL" clId="{637FCB64-1FFA-4619-9202-69B67E271901}" dt="2023-03-09T10:13:08.358" v="196" actId="478"/>
          <ac:spMkLst>
            <pc:docMk/>
            <pc:sldMk cId="1683804329" sldId="2147472808"/>
            <ac:spMk id="36" creationId="{5E39FFE7-7670-85C6-EF71-073448EA1162}"/>
          </ac:spMkLst>
        </pc:spChg>
        <pc:spChg chg="add del mod">
          <ac:chgData name="Mohammed FI" userId="e6c4d13f-3d4c-4972-8725-a6775e754d8c" providerId="ADAL" clId="{637FCB64-1FFA-4619-9202-69B67E271901}" dt="2023-03-13T11:46:21.637" v="7879" actId="478"/>
          <ac:spMkLst>
            <pc:docMk/>
            <pc:sldMk cId="1683804329" sldId="2147472808"/>
            <ac:spMk id="36" creationId="{659FF39D-4F31-6770-373A-A9425B9FF2F0}"/>
          </ac:spMkLst>
        </pc:spChg>
        <pc:spChg chg="add mod">
          <ac:chgData name="Mohammed FI" userId="e6c4d13f-3d4c-4972-8725-a6775e754d8c" providerId="ADAL" clId="{637FCB64-1FFA-4619-9202-69B67E271901}" dt="2023-03-13T12:59:16.100" v="8262" actId="20577"/>
          <ac:spMkLst>
            <pc:docMk/>
            <pc:sldMk cId="1683804329" sldId="2147472808"/>
            <ac:spMk id="37" creationId="{96E4989D-F50E-E3FD-EEC5-B8AAF68F75B2}"/>
          </ac:spMkLst>
        </pc:spChg>
        <pc:spChg chg="add mod">
          <ac:chgData name="Mohammed FI" userId="e6c4d13f-3d4c-4972-8725-a6775e754d8c" providerId="ADAL" clId="{637FCB64-1FFA-4619-9202-69B67E271901}" dt="2023-03-13T12:58:49.630" v="8237" actId="1036"/>
          <ac:spMkLst>
            <pc:docMk/>
            <pc:sldMk cId="1683804329" sldId="2147472808"/>
            <ac:spMk id="40" creationId="{3F2A5D98-B11F-0B52-B876-B33536F4F1A1}"/>
          </ac:spMkLst>
        </pc:spChg>
        <pc:spChg chg="add mod">
          <ac:chgData name="Mohammed FI" userId="e6c4d13f-3d4c-4972-8725-a6775e754d8c" providerId="ADAL" clId="{637FCB64-1FFA-4619-9202-69B67E271901}" dt="2023-03-13T12:59:34.926" v="8263" actId="1076"/>
          <ac:spMkLst>
            <pc:docMk/>
            <pc:sldMk cId="1683804329" sldId="2147472808"/>
            <ac:spMk id="41" creationId="{5D0EF598-51FA-9C56-3EA6-66165B9D19EE}"/>
          </ac:spMkLst>
        </pc:spChg>
        <pc:spChg chg="add mod">
          <ac:chgData name="Mohammed FI" userId="e6c4d13f-3d4c-4972-8725-a6775e754d8c" providerId="ADAL" clId="{637FCB64-1FFA-4619-9202-69B67E271901}" dt="2023-03-13T12:58:49.630" v="8237" actId="1036"/>
          <ac:spMkLst>
            <pc:docMk/>
            <pc:sldMk cId="1683804329" sldId="2147472808"/>
            <ac:spMk id="42" creationId="{32AD70B3-14E7-C835-8206-44EE71B6DB98}"/>
          </ac:spMkLst>
        </pc:spChg>
        <pc:spChg chg="add mod">
          <ac:chgData name="Mohammed FI" userId="e6c4d13f-3d4c-4972-8725-a6775e754d8c" providerId="ADAL" clId="{637FCB64-1FFA-4619-9202-69B67E271901}" dt="2023-03-13T12:58:49.630" v="8237" actId="1036"/>
          <ac:spMkLst>
            <pc:docMk/>
            <pc:sldMk cId="1683804329" sldId="2147472808"/>
            <ac:spMk id="47" creationId="{3F4F7988-538A-EE0F-F0A6-4B72AA8638A9}"/>
          </ac:spMkLst>
        </pc:spChg>
        <pc:spChg chg="mod">
          <ac:chgData name="Mohammed FI" userId="e6c4d13f-3d4c-4972-8725-a6775e754d8c" providerId="ADAL" clId="{637FCB64-1FFA-4619-9202-69B67E271901}" dt="2023-03-13T12:58:49.630" v="8237" actId="1036"/>
          <ac:spMkLst>
            <pc:docMk/>
            <pc:sldMk cId="1683804329" sldId="2147472808"/>
            <ac:spMk id="48" creationId="{45ECC917-D386-BB9A-4ED2-0BE6DE7C1CE1}"/>
          </ac:spMkLst>
        </pc:spChg>
        <pc:spChg chg="add mod">
          <ac:chgData name="Mohammed FI" userId="e6c4d13f-3d4c-4972-8725-a6775e754d8c" providerId="ADAL" clId="{637FCB64-1FFA-4619-9202-69B67E271901}" dt="2023-03-13T12:58:49.630" v="8237" actId="1036"/>
          <ac:spMkLst>
            <pc:docMk/>
            <pc:sldMk cId="1683804329" sldId="2147472808"/>
            <ac:spMk id="49" creationId="{3D01C979-BB83-CE92-B12C-ABAD4F16A845}"/>
          </ac:spMkLst>
        </pc:spChg>
        <pc:spChg chg="add mod">
          <ac:chgData name="Mohammed FI" userId="e6c4d13f-3d4c-4972-8725-a6775e754d8c" providerId="ADAL" clId="{637FCB64-1FFA-4619-9202-69B67E271901}" dt="2023-03-13T12:58:49.630" v="8237" actId="1036"/>
          <ac:spMkLst>
            <pc:docMk/>
            <pc:sldMk cId="1683804329" sldId="2147472808"/>
            <ac:spMk id="50" creationId="{C9E8E2BA-774D-368E-AB52-6FD7B7E0404A}"/>
          </ac:spMkLst>
        </pc:spChg>
        <pc:spChg chg="mod">
          <ac:chgData name="Mohammed FI" userId="e6c4d13f-3d4c-4972-8725-a6775e754d8c" providerId="ADAL" clId="{637FCB64-1FFA-4619-9202-69B67E271901}" dt="2023-03-13T12:58:49.630" v="8237" actId="1036"/>
          <ac:spMkLst>
            <pc:docMk/>
            <pc:sldMk cId="1683804329" sldId="2147472808"/>
            <ac:spMk id="51" creationId="{8B7F4826-A85C-FFE3-9B29-E810B2AF578C}"/>
          </ac:spMkLst>
        </pc:spChg>
        <pc:spChg chg="mod">
          <ac:chgData name="Mohammed FI" userId="e6c4d13f-3d4c-4972-8725-a6775e754d8c" providerId="ADAL" clId="{637FCB64-1FFA-4619-9202-69B67E271901}" dt="2023-03-13T15:53:45.789" v="8749" actId="20577"/>
          <ac:spMkLst>
            <pc:docMk/>
            <pc:sldMk cId="1683804329" sldId="2147472808"/>
            <ac:spMk id="53" creationId="{0E9D8E4A-0B17-0974-1CB5-BBD6266A3BC3}"/>
          </ac:spMkLst>
        </pc:spChg>
        <pc:spChg chg="add del mod">
          <ac:chgData name="Mohammed FI" userId="e6c4d13f-3d4c-4972-8725-a6775e754d8c" providerId="ADAL" clId="{637FCB64-1FFA-4619-9202-69B67E271901}" dt="2023-03-13T11:46:49.478" v="7888" actId="478"/>
          <ac:spMkLst>
            <pc:docMk/>
            <pc:sldMk cId="1683804329" sldId="2147472808"/>
            <ac:spMk id="54" creationId="{D51EB81B-AD9C-D1FA-6BAD-FA010E3091FB}"/>
          </ac:spMkLst>
        </pc:spChg>
        <pc:spChg chg="add mod">
          <ac:chgData name="Mohammed FI" userId="e6c4d13f-3d4c-4972-8725-a6775e754d8c" providerId="ADAL" clId="{637FCB64-1FFA-4619-9202-69B67E271901}" dt="2023-03-13T12:59:39.047" v="8264" actId="1076"/>
          <ac:spMkLst>
            <pc:docMk/>
            <pc:sldMk cId="1683804329" sldId="2147472808"/>
            <ac:spMk id="60" creationId="{CAF5E3BC-7ECF-66CF-EEC1-DDA6A445109F}"/>
          </ac:spMkLst>
        </pc:spChg>
        <pc:spChg chg="add mod ord">
          <ac:chgData name="Mohammed FI" userId="e6c4d13f-3d4c-4972-8725-a6775e754d8c" providerId="ADAL" clId="{637FCB64-1FFA-4619-9202-69B67E271901}" dt="2023-03-13T12:58:49.630" v="8237" actId="1036"/>
          <ac:spMkLst>
            <pc:docMk/>
            <pc:sldMk cId="1683804329" sldId="2147472808"/>
            <ac:spMk id="61" creationId="{826375F6-0E24-197C-4D46-2860D4760521}"/>
          </ac:spMkLst>
        </pc:spChg>
        <pc:spChg chg="add del mod">
          <ac:chgData name="Mohammed FI" userId="e6c4d13f-3d4c-4972-8725-a6775e754d8c" providerId="ADAL" clId="{637FCB64-1FFA-4619-9202-69B67E271901}" dt="2023-03-13T11:48:12.231" v="7908"/>
          <ac:spMkLst>
            <pc:docMk/>
            <pc:sldMk cId="1683804329" sldId="2147472808"/>
            <ac:spMk id="1030" creationId="{BBA93E25-147B-4EE6-43E7-AB03A5951DEF}"/>
          </ac:spMkLst>
        </pc:spChg>
        <pc:spChg chg="add mod">
          <ac:chgData name="Mohammed FI" userId="e6c4d13f-3d4c-4972-8725-a6775e754d8c" providerId="ADAL" clId="{637FCB64-1FFA-4619-9202-69B67E271901}" dt="2023-03-13T12:58:49.630" v="8237" actId="1036"/>
          <ac:spMkLst>
            <pc:docMk/>
            <pc:sldMk cId="1683804329" sldId="2147472808"/>
            <ac:spMk id="1038" creationId="{DEE00F81-2F77-FD89-453C-DF9C11C12C0B}"/>
          </ac:spMkLst>
        </pc:spChg>
        <pc:graphicFrameChg chg="add mod">
          <ac:chgData name="Mohammed FI" userId="e6c4d13f-3d4c-4972-8725-a6775e754d8c" providerId="ADAL" clId="{637FCB64-1FFA-4619-9202-69B67E271901}" dt="2023-03-13T12:29:56.152" v="8006"/>
          <ac:graphicFrameMkLst>
            <pc:docMk/>
            <pc:sldMk cId="1683804329" sldId="2147472808"/>
            <ac:graphicFrameMk id="1035" creationId="{B8273D0D-4A8A-104F-E56B-43F9D531308F}"/>
          </ac:graphicFrameMkLst>
        </pc:graphicFrameChg>
        <pc:picChg chg="del mod">
          <ac:chgData name="Mohammed FI" userId="e6c4d13f-3d4c-4972-8725-a6775e754d8c" providerId="ADAL" clId="{637FCB64-1FFA-4619-9202-69B67E271901}" dt="2023-03-13T12:26:00.756" v="7981" actId="478"/>
          <ac:picMkLst>
            <pc:docMk/>
            <pc:sldMk cId="1683804329" sldId="2147472808"/>
            <ac:picMk id="9" creationId="{69C2130F-A81F-5C74-F8DC-8CDB4260F5FB}"/>
          </ac:picMkLst>
        </pc:picChg>
        <pc:picChg chg="del mod">
          <ac:chgData name="Mohammed FI" userId="e6c4d13f-3d4c-4972-8725-a6775e754d8c" providerId="ADAL" clId="{637FCB64-1FFA-4619-9202-69B67E271901}" dt="2023-03-09T10:06:04.992" v="50" actId="478"/>
          <ac:picMkLst>
            <pc:docMk/>
            <pc:sldMk cId="1683804329" sldId="2147472808"/>
            <ac:picMk id="14" creationId="{0AA314AE-C175-CDBD-4475-196F9641C70B}"/>
          </ac:picMkLst>
        </pc:picChg>
        <pc:picChg chg="add del mod">
          <ac:chgData name="Mohammed FI" userId="e6c4d13f-3d4c-4972-8725-a6775e754d8c" providerId="ADAL" clId="{637FCB64-1FFA-4619-9202-69B67E271901}" dt="2023-03-12T23:28:51.755" v="5675" actId="478"/>
          <ac:picMkLst>
            <pc:docMk/>
            <pc:sldMk cId="1683804329" sldId="2147472808"/>
            <ac:picMk id="18" creationId="{34D87476-EB12-9128-2FC8-D0AE777D9065}"/>
          </ac:picMkLst>
        </pc:picChg>
        <pc:picChg chg="add del mod">
          <ac:chgData name="Mohammed FI" userId="e6c4d13f-3d4c-4972-8725-a6775e754d8c" providerId="ADAL" clId="{637FCB64-1FFA-4619-9202-69B67E271901}" dt="2023-03-09T10:22:11.972" v="206" actId="478"/>
          <ac:picMkLst>
            <pc:docMk/>
            <pc:sldMk cId="1683804329" sldId="2147472808"/>
            <ac:picMk id="23" creationId="{812025CE-45C6-6761-7E3F-467B6EE17EC1}"/>
          </ac:picMkLst>
        </pc:picChg>
        <pc:picChg chg="add del mod">
          <ac:chgData name="Mohammed FI" userId="e6c4d13f-3d4c-4972-8725-a6775e754d8c" providerId="ADAL" clId="{637FCB64-1FFA-4619-9202-69B67E271901}" dt="2023-03-13T12:29:52.035" v="8003" actId="478"/>
          <ac:picMkLst>
            <pc:docMk/>
            <pc:sldMk cId="1683804329" sldId="2147472808"/>
            <ac:picMk id="24" creationId="{A6D9BDE1-8F77-ACB1-99C4-C6CBD6E11951}"/>
          </ac:picMkLst>
        </pc:picChg>
        <pc:picChg chg="add del mod">
          <ac:chgData name="Mohammed FI" userId="e6c4d13f-3d4c-4972-8725-a6775e754d8c" providerId="ADAL" clId="{637FCB64-1FFA-4619-9202-69B67E271901}" dt="2023-03-09T23:57:38.956" v="599" actId="478"/>
          <ac:picMkLst>
            <pc:docMk/>
            <pc:sldMk cId="1683804329" sldId="2147472808"/>
            <ac:picMk id="33" creationId="{A6C8FB20-1B99-5375-AFAB-FA63A81B7AA2}"/>
          </ac:picMkLst>
        </pc:picChg>
        <pc:picChg chg="del">
          <ac:chgData name="Mohammed FI" userId="e6c4d13f-3d4c-4972-8725-a6775e754d8c" providerId="ADAL" clId="{637FCB64-1FFA-4619-9202-69B67E271901}" dt="2023-03-12T23:34:05.873" v="5737" actId="478"/>
          <ac:picMkLst>
            <pc:docMk/>
            <pc:sldMk cId="1683804329" sldId="2147472808"/>
            <ac:picMk id="38" creationId="{E121561A-EAD5-EF4D-AE80-3EE813051930}"/>
          </ac:picMkLst>
        </pc:picChg>
        <pc:picChg chg="add del mod">
          <ac:chgData name="Mohammed FI" userId="e6c4d13f-3d4c-4972-8725-a6775e754d8c" providerId="ADAL" clId="{637FCB64-1FFA-4619-9202-69B67E271901}" dt="2023-03-09T23:56:34.626" v="520" actId="478"/>
          <ac:picMkLst>
            <pc:docMk/>
            <pc:sldMk cId="1683804329" sldId="2147472808"/>
            <ac:picMk id="38" creationId="{E51F7C7F-C83F-FB45-B00B-846ED3E63807}"/>
          </ac:picMkLst>
        </pc:picChg>
        <pc:picChg chg="add del mod">
          <ac:chgData name="Mohammed FI" userId="e6c4d13f-3d4c-4972-8725-a6775e754d8c" providerId="ADAL" clId="{637FCB64-1FFA-4619-9202-69B67E271901}" dt="2023-03-09T10:22:14.046" v="207" actId="478"/>
          <ac:picMkLst>
            <pc:docMk/>
            <pc:sldMk cId="1683804329" sldId="2147472808"/>
            <ac:picMk id="39" creationId="{38514778-31A4-1168-53C7-D07578E9DEB5}"/>
          </ac:picMkLst>
        </pc:picChg>
        <pc:picChg chg="del mod">
          <ac:chgData name="Mohammed FI" userId="e6c4d13f-3d4c-4972-8725-a6775e754d8c" providerId="ADAL" clId="{637FCB64-1FFA-4619-9202-69B67E271901}" dt="2023-03-12T23:33:47.778" v="5732" actId="478"/>
          <ac:picMkLst>
            <pc:docMk/>
            <pc:sldMk cId="1683804329" sldId="2147472808"/>
            <ac:picMk id="39" creationId="{5D191EFF-2AC1-0381-1057-EF6800AEF4BE}"/>
          </ac:picMkLst>
        </pc:picChg>
        <pc:picChg chg="add del">
          <ac:chgData name="Mohammed FI" userId="e6c4d13f-3d4c-4972-8725-a6775e754d8c" providerId="ADAL" clId="{637FCB64-1FFA-4619-9202-69B67E271901}" dt="2023-03-09T23:54:40.852" v="505" actId="478"/>
          <ac:picMkLst>
            <pc:docMk/>
            <pc:sldMk cId="1683804329" sldId="2147472808"/>
            <ac:picMk id="43" creationId="{A30BB340-D5E0-FECF-7D5E-24184A485BF1}"/>
          </ac:picMkLst>
        </pc:picChg>
        <pc:picChg chg="del">
          <ac:chgData name="Mohammed FI" userId="e6c4d13f-3d4c-4972-8725-a6775e754d8c" providerId="ADAL" clId="{637FCB64-1FFA-4619-9202-69B67E271901}" dt="2023-03-12T23:33:29.507" v="5728" actId="478"/>
          <ac:picMkLst>
            <pc:docMk/>
            <pc:sldMk cId="1683804329" sldId="2147472808"/>
            <ac:picMk id="44" creationId="{1E427712-BEDF-C0DD-8FC5-29927F10DDA8}"/>
          </ac:picMkLst>
        </pc:picChg>
        <pc:picChg chg="add del mod">
          <ac:chgData name="Mohammed FI" userId="e6c4d13f-3d4c-4972-8725-a6775e754d8c" providerId="ADAL" clId="{637FCB64-1FFA-4619-9202-69B67E271901}" dt="2023-03-09T23:54:57.100" v="508" actId="478"/>
          <ac:picMkLst>
            <pc:docMk/>
            <pc:sldMk cId="1683804329" sldId="2147472808"/>
            <ac:picMk id="44" creationId="{F6C6849B-266B-0A2A-7A9E-B28977515145}"/>
          </ac:picMkLst>
        </pc:picChg>
        <pc:picChg chg="add del mod">
          <ac:chgData name="Mohammed FI" userId="e6c4d13f-3d4c-4972-8725-a6775e754d8c" providerId="ADAL" clId="{637FCB64-1FFA-4619-9202-69B67E271901}" dt="2023-03-13T12:55:17.443" v="8112" actId="478"/>
          <ac:picMkLst>
            <pc:docMk/>
            <pc:sldMk cId="1683804329" sldId="2147472808"/>
            <ac:picMk id="45" creationId="{50B644D3-824A-DB04-F253-1C3E58E78161}"/>
          </ac:picMkLst>
        </pc:picChg>
        <pc:picChg chg="del">
          <ac:chgData name="Mohammed FI" userId="e6c4d13f-3d4c-4972-8725-a6775e754d8c" providerId="ADAL" clId="{637FCB64-1FFA-4619-9202-69B67E271901}" dt="2023-03-12T23:33:15.536" v="5726" actId="478"/>
          <ac:picMkLst>
            <pc:docMk/>
            <pc:sldMk cId="1683804329" sldId="2147472808"/>
            <ac:picMk id="46" creationId="{3A321660-E03C-2C4E-9764-5E0FD79D8655}"/>
          </ac:picMkLst>
        </pc:picChg>
        <pc:picChg chg="add del mod">
          <ac:chgData name="Mohammed FI" userId="e6c4d13f-3d4c-4972-8725-a6775e754d8c" providerId="ADAL" clId="{637FCB64-1FFA-4619-9202-69B67E271901}" dt="2023-03-10T00:04:35.036" v="686" actId="478"/>
          <ac:picMkLst>
            <pc:docMk/>
            <pc:sldMk cId="1683804329" sldId="2147472808"/>
            <ac:picMk id="46" creationId="{4AD80739-945B-1299-482C-BD8DC3416CF4}"/>
          </ac:picMkLst>
        </pc:picChg>
        <pc:picChg chg="del">
          <ac:chgData name="Mohammed FI" userId="e6c4d13f-3d4c-4972-8725-a6775e754d8c" providerId="ADAL" clId="{637FCB64-1FFA-4619-9202-69B67E271901}" dt="2023-03-12T23:34:14.352" v="5739" actId="478"/>
          <ac:picMkLst>
            <pc:docMk/>
            <pc:sldMk cId="1683804329" sldId="2147472808"/>
            <ac:picMk id="52" creationId="{DA834071-24EB-5F23-15B7-D6F50CE50D1C}"/>
          </ac:picMkLst>
        </pc:picChg>
        <pc:picChg chg="add mod">
          <ac:chgData name="Mohammed FI" userId="e6c4d13f-3d4c-4972-8725-a6775e754d8c" providerId="ADAL" clId="{637FCB64-1FFA-4619-9202-69B67E271901}" dt="2023-03-13T12:58:49.630" v="8237" actId="1036"/>
          <ac:picMkLst>
            <pc:docMk/>
            <pc:sldMk cId="1683804329" sldId="2147472808"/>
            <ac:picMk id="55" creationId="{D3458C49-E6F5-482B-1BF3-1DF30199797D}"/>
          </ac:picMkLst>
        </pc:picChg>
        <pc:picChg chg="add mod">
          <ac:chgData name="Mohammed FI" userId="e6c4d13f-3d4c-4972-8725-a6775e754d8c" providerId="ADAL" clId="{637FCB64-1FFA-4619-9202-69B67E271901}" dt="2023-03-13T12:58:49.630" v="8237" actId="1036"/>
          <ac:picMkLst>
            <pc:docMk/>
            <pc:sldMk cId="1683804329" sldId="2147472808"/>
            <ac:picMk id="56" creationId="{CBF0D184-768D-2FCA-5622-D4084234BE70}"/>
          </ac:picMkLst>
        </pc:picChg>
        <pc:picChg chg="add mod">
          <ac:chgData name="Mohammed FI" userId="e6c4d13f-3d4c-4972-8725-a6775e754d8c" providerId="ADAL" clId="{637FCB64-1FFA-4619-9202-69B67E271901}" dt="2023-03-13T12:58:49.630" v="8237" actId="1036"/>
          <ac:picMkLst>
            <pc:docMk/>
            <pc:sldMk cId="1683804329" sldId="2147472808"/>
            <ac:picMk id="57" creationId="{8D032EF0-6B94-744D-5E1E-3A6295D55D0B}"/>
          </ac:picMkLst>
        </pc:picChg>
        <pc:picChg chg="add mod">
          <ac:chgData name="Mohammed FI" userId="e6c4d13f-3d4c-4972-8725-a6775e754d8c" providerId="ADAL" clId="{637FCB64-1FFA-4619-9202-69B67E271901}" dt="2023-03-13T12:58:49.630" v="8237" actId="1036"/>
          <ac:picMkLst>
            <pc:docMk/>
            <pc:sldMk cId="1683804329" sldId="2147472808"/>
            <ac:picMk id="58" creationId="{ED95915F-2320-A113-4558-DC03D3225415}"/>
          </ac:picMkLst>
        </pc:picChg>
        <pc:picChg chg="add mod">
          <ac:chgData name="Mohammed FI" userId="e6c4d13f-3d4c-4972-8725-a6775e754d8c" providerId="ADAL" clId="{637FCB64-1FFA-4619-9202-69B67E271901}" dt="2023-03-13T12:58:49.630" v="8237" actId="1036"/>
          <ac:picMkLst>
            <pc:docMk/>
            <pc:sldMk cId="1683804329" sldId="2147472808"/>
            <ac:picMk id="62" creationId="{52BB3B6C-398E-2D0E-E94D-9893514A4267}"/>
          </ac:picMkLst>
        </pc:picChg>
        <pc:picChg chg="add mod">
          <ac:chgData name="Mohammed FI" userId="e6c4d13f-3d4c-4972-8725-a6775e754d8c" providerId="ADAL" clId="{637FCB64-1FFA-4619-9202-69B67E271901}" dt="2023-03-13T12:58:49.630" v="8237" actId="1036"/>
          <ac:picMkLst>
            <pc:docMk/>
            <pc:sldMk cId="1683804329" sldId="2147472808"/>
            <ac:picMk id="63" creationId="{ABCDD1B1-299A-4F0B-D041-652868528C9E}"/>
          </ac:picMkLst>
        </pc:picChg>
        <pc:picChg chg="add mod">
          <ac:chgData name="Mohammed FI" userId="e6c4d13f-3d4c-4972-8725-a6775e754d8c" providerId="ADAL" clId="{637FCB64-1FFA-4619-9202-69B67E271901}" dt="2023-03-13T12:58:49.630" v="8237" actId="1036"/>
          <ac:picMkLst>
            <pc:docMk/>
            <pc:sldMk cId="1683804329" sldId="2147472808"/>
            <ac:picMk id="1024" creationId="{C79C54E9-C527-74A2-C320-FFF33729E3DC}"/>
          </ac:picMkLst>
        </pc:picChg>
        <pc:picChg chg="add mod">
          <ac:chgData name="Mohammed FI" userId="e6c4d13f-3d4c-4972-8725-a6775e754d8c" providerId="ADAL" clId="{637FCB64-1FFA-4619-9202-69B67E271901}" dt="2023-03-13T12:58:49.630" v="8237" actId="1036"/>
          <ac:picMkLst>
            <pc:docMk/>
            <pc:sldMk cId="1683804329" sldId="2147472808"/>
            <ac:picMk id="1025" creationId="{8940AD77-399C-A6DB-62BD-98ED8BE645BC}"/>
          </ac:picMkLst>
        </pc:picChg>
        <pc:picChg chg="add mod">
          <ac:chgData name="Mohammed FI" userId="e6c4d13f-3d4c-4972-8725-a6775e754d8c" providerId="ADAL" clId="{637FCB64-1FFA-4619-9202-69B67E271901}" dt="2023-03-13T12:58:49.630" v="8237" actId="1036"/>
          <ac:picMkLst>
            <pc:docMk/>
            <pc:sldMk cId="1683804329" sldId="2147472808"/>
            <ac:picMk id="1026" creationId="{861E2DFB-C033-FB6D-1BFD-580C17A1BC7F}"/>
          </ac:picMkLst>
        </pc:picChg>
        <pc:picChg chg="add del mod">
          <ac:chgData name="Mohammed FI" userId="e6c4d13f-3d4c-4972-8725-a6775e754d8c" providerId="ADAL" clId="{637FCB64-1FFA-4619-9202-69B67E271901}" dt="2023-03-13T11:48:07.918" v="7906" actId="478"/>
          <ac:picMkLst>
            <pc:docMk/>
            <pc:sldMk cId="1683804329" sldId="2147472808"/>
            <ac:picMk id="1027" creationId="{A6B3CB18-DDA9-F469-C4B4-938117F9686C}"/>
          </ac:picMkLst>
        </pc:picChg>
        <pc:picChg chg="add mod">
          <ac:chgData name="Mohammed FI" userId="e6c4d13f-3d4c-4972-8725-a6775e754d8c" providerId="ADAL" clId="{637FCB64-1FFA-4619-9202-69B67E271901}" dt="2023-03-13T12:58:49.630" v="8237" actId="1036"/>
          <ac:picMkLst>
            <pc:docMk/>
            <pc:sldMk cId="1683804329" sldId="2147472808"/>
            <ac:picMk id="1028" creationId="{AF174AFF-F6D8-B698-DE19-E7C5B502E049}"/>
          </ac:picMkLst>
        </pc:picChg>
        <pc:picChg chg="add mod">
          <ac:chgData name="Mohammed FI" userId="e6c4d13f-3d4c-4972-8725-a6775e754d8c" providerId="ADAL" clId="{637FCB64-1FFA-4619-9202-69B67E271901}" dt="2023-03-13T12:58:49.630" v="8237" actId="1036"/>
          <ac:picMkLst>
            <pc:docMk/>
            <pc:sldMk cId="1683804329" sldId="2147472808"/>
            <ac:picMk id="1029" creationId="{E37A8903-A204-D7E5-1441-E5F31E7C65AC}"/>
          </ac:picMkLst>
        </pc:picChg>
        <pc:picChg chg="add mod">
          <ac:chgData name="Mohammed FI" userId="e6c4d13f-3d4c-4972-8725-a6775e754d8c" providerId="ADAL" clId="{637FCB64-1FFA-4619-9202-69B67E271901}" dt="2023-03-13T12:58:49.630" v="8237" actId="1036"/>
          <ac:picMkLst>
            <pc:docMk/>
            <pc:sldMk cId="1683804329" sldId="2147472808"/>
            <ac:picMk id="1031" creationId="{1C49E594-FDC8-C5B3-287D-3D115F116209}"/>
          </ac:picMkLst>
        </pc:picChg>
        <pc:picChg chg="add del mod">
          <ac:chgData name="Mohammed FI" userId="e6c4d13f-3d4c-4972-8725-a6775e754d8c" providerId="ADAL" clId="{637FCB64-1FFA-4619-9202-69B67E271901}" dt="2023-03-13T12:24:42.895" v="7980" actId="478"/>
          <ac:picMkLst>
            <pc:docMk/>
            <pc:sldMk cId="1683804329" sldId="2147472808"/>
            <ac:picMk id="1032" creationId="{6F033786-05B8-DD41-A05F-91DC537187C9}"/>
          </ac:picMkLst>
        </pc:picChg>
        <pc:picChg chg="add del mod">
          <ac:chgData name="Mohammed FI" userId="e6c4d13f-3d4c-4972-8725-a6775e754d8c" providerId="ADAL" clId="{637FCB64-1FFA-4619-9202-69B67E271901}" dt="2023-03-13T12:27:08.756" v="7992" actId="478"/>
          <ac:picMkLst>
            <pc:docMk/>
            <pc:sldMk cId="1683804329" sldId="2147472808"/>
            <ac:picMk id="1033" creationId="{C11B59BD-1192-1691-6FE0-92138726D611}"/>
          </ac:picMkLst>
        </pc:picChg>
        <pc:picChg chg="add mod">
          <ac:chgData name="Mohammed FI" userId="e6c4d13f-3d4c-4972-8725-a6775e754d8c" providerId="ADAL" clId="{637FCB64-1FFA-4619-9202-69B67E271901}" dt="2023-03-13T12:58:49.630" v="8237" actId="1036"/>
          <ac:picMkLst>
            <pc:docMk/>
            <pc:sldMk cId="1683804329" sldId="2147472808"/>
            <ac:picMk id="1034" creationId="{7089416A-5B4B-E99E-3D6D-AA9D9BC1BF00}"/>
          </ac:picMkLst>
        </pc:picChg>
        <pc:picChg chg="add mod">
          <ac:chgData name="Mohammed FI" userId="e6c4d13f-3d4c-4972-8725-a6775e754d8c" providerId="ADAL" clId="{637FCB64-1FFA-4619-9202-69B67E271901}" dt="2023-03-13T12:58:49.630" v="8237" actId="1036"/>
          <ac:picMkLst>
            <pc:docMk/>
            <pc:sldMk cId="1683804329" sldId="2147472808"/>
            <ac:picMk id="1036" creationId="{E66B1B00-EAA0-59D6-BC9B-6518CF9ADB04}"/>
          </ac:picMkLst>
        </pc:picChg>
        <pc:picChg chg="add mod">
          <ac:chgData name="Mohammed FI" userId="e6c4d13f-3d4c-4972-8725-a6775e754d8c" providerId="ADAL" clId="{637FCB64-1FFA-4619-9202-69B67E271901}" dt="2023-03-13T12:58:49.630" v="8237" actId="1036"/>
          <ac:picMkLst>
            <pc:docMk/>
            <pc:sldMk cId="1683804329" sldId="2147472808"/>
            <ac:picMk id="1037" creationId="{91011933-2EC7-8362-748E-AC5FD7AD5AD4}"/>
          </ac:picMkLst>
        </pc:picChg>
      </pc:sldChg>
      <pc:sldChg chg="modSp mod ord">
        <pc:chgData name="Mohammed FI" userId="e6c4d13f-3d4c-4972-8725-a6775e754d8c" providerId="ADAL" clId="{637FCB64-1FFA-4619-9202-69B67E271901}" dt="2023-03-13T10:17:42.015" v="7274"/>
        <pc:sldMkLst>
          <pc:docMk/>
          <pc:sldMk cId="1079657041" sldId="2147472811"/>
        </pc:sldMkLst>
        <pc:spChg chg="mod">
          <ac:chgData name="Mohammed FI" userId="e6c4d13f-3d4c-4972-8725-a6775e754d8c" providerId="ADAL" clId="{637FCB64-1FFA-4619-9202-69B67E271901}" dt="2023-03-08T11:20:25.293" v="2" actId="6549"/>
          <ac:spMkLst>
            <pc:docMk/>
            <pc:sldMk cId="1079657041" sldId="2147472811"/>
            <ac:spMk id="3" creationId="{D64CBC48-BDFF-817B-F535-5262F54557EE}"/>
          </ac:spMkLst>
        </pc:spChg>
      </pc:sldChg>
      <pc:sldChg chg="modSp new mod">
        <pc:chgData name="Mohammed FI" userId="e6c4d13f-3d4c-4972-8725-a6775e754d8c" providerId="ADAL" clId="{637FCB64-1FFA-4619-9202-69B67E271901}" dt="2023-03-08T11:24:17.491" v="40" actId="20577"/>
        <pc:sldMkLst>
          <pc:docMk/>
          <pc:sldMk cId="162079977" sldId="2147472813"/>
        </pc:sldMkLst>
        <pc:spChg chg="mod">
          <ac:chgData name="Mohammed FI" userId="e6c4d13f-3d4c-4972-8725-a6775e754d8c" providerId="ADAL" clId="{637FCB64-1FFA-4619-9202-69B67E271901}" dt="2023-03-08T11:24:17.491" v="40" actId="20577"/>
          <ac:spMkLst>
            <pc:docMk/>
            <pc:sldMk cId="162079977" sldId="2147472813"/>
            <ac:spMk id="2" creationId="{EC26C6CD-EC11-5ABB-622E-74FB7F4FE4DF}"/>
          </ac:spMkLst>
        </pc:spChg>
      </pc:sldChg>
      <pc:sldChg chg="addSp modSp mod">
        <pc:chgData name="Mohammed FI" userId="e6c4d13f-3d4c-4972-8725-a6775e754d8c" providerId="ADAL" clId="{637FCB64-1FFA-4619-9202-69B67E271901}" dt="2023-03-11T08:18:57.634" v="1662" actId="13926"/>
        <pc:sldMkLst>
          <pc:docMk/>
          <pc:sldMk cId="2063062516" sldId="2147472816"/>
        </pc:sldMkLst>
        <pc:spChg chg="mod">
          <ac:chgData name="Mohammed FI" userId="e6c4d13f-3d4c-4972-8725-a6775e754d8c" providerId="ADAL" clId="{637FCB64-1FFA-4619-9202-69B67E271901}" dt="2023-03-11T08:09:41.493" v="1642" actId="404"/>
          <ac:spMkLst>
            <pc:docMk/>
            <pc:sldMk cId="2063062516" sldId="2147472816"/>
            <ac:spMk id="2" creationId="{C4D3DBD5-BA3A-B4C6-3ED9-328D4E3F1E1C}"/>
          </ac:spMkLst>
        </pc:spChg>
        <pc:spChg chg="add mod">
          <ac:chgData name="Mohammed FI" userId="e6c4d13f-3d4c-4972-8725-a6775e754d8c" providerId="ADAL" clId="{637FCB64-1FFA-4619-9202-69B67E271901}" dt="2023-03-11T08:18:57.634" v="1662" actId="13926"/>
          <ac:spMkLst>
            <pc:docMk/>
            <pc:sldMk cId="2063062516" sldId="2147472816"/>
            <ac:spMk id="3" creationId="{59188C5F-D266-757D-4B63-25FF0D8B6267}"/>
          </ac:spMkLst>
        </pc:spChg>
        <pc:graphicFrameChg chg="mod">
          <ac:chgData name="Mohammed FI" userId="e6c4d13f-3d4c-4972-8725-a6775e754d8c" providerId="ADAL" clId="{637FCB64-1FFA-4619-9202-69B67E271901}" dt="2023-03-11T08:16:57.255" v="1647" actId="14100"/>
          <ac:graphicFrameMkLst>
            <pc:docMk/>
            <pc:sldMk cId="2063062516" sldId="2147472816"/>
            <ac:graphicFrameMk id="9" creationId="{4A9F0B70-AD2B-44F6-A3B7-FAC01FF51DD8}"/>
          </ac:graphicFrameMkLst>
        </pc:graphicFrameChg>
        <pc:graphicFrameChg chg="mod">
          <ac:chgData name="Mohammed FI" userId="e6c4d13f-3d4c-4972-8725-a6775e754d8c" providerId="ADAL" clId="{637FCB64-1FFA-4619-9202-69B67E271901}" dt="2023-03-11T08:16:50.857" v="1645" actId="1076"/>
          <ac:graphicFrameMkLst>
            <pc:docMk/>
            <pc:sldMk cId="2063062516" sldId="2147472816"/>
            <ac:graphicFrameMk id="10" creationId="{7D6338FD-22C0-4EF0-9480-B16C5C34577A}"/>
          </ac:graphicFrameMkLst>
        </pc:graphicFrameChg>
      </pc:sldChg>
      <pc:sldChg chg="addSp modSp mod">
        <pc:chgData name="Mohammed FI" userId="e6c4d13f-3d4c-4972-8725-a6775e754d8c" providerId="ADAL" clId="{637FCB64-1FFA-4619-9202-69B67E271901}" dt="2023-03-11T08:24:14.841" v="1677" actId="688"/>
        <pc:sldMkLst>
          <pc:docMk/>
          <pc:sldMk cId="2155613713" sldId="2147472817"/>
        </pc:sldMkLst>
        <pc:spChg chg="mod">
          <ac:chgData name="Mohammed FI" userId="e6c4d13f-3d4c-4972-8725-a6775e754d8c" providerId="ADAL" clId="{637FCB64-1FFA-4619-9202-69B67E271901}" dt="2023-03-11T08:21:22.235" v="1669" actId="404"/>
          <ac:spMkLst>
            <pc:docMk/>
            <pc:sldMk cId="2155613713" sldId="2147472817"/>
            <ac:spMk id="2" creationId="{C4D3DBD5-BA3A-B4C6-3ED9-328D4E3F1E1C}"/>
          </ac:spMkLst>
        </pc:spChg>
        <pc:spChg chg="add mod">
          <ac:chgData name="Mohammed FI" userId="e6c4d13f-3d4c-4972-8725-a6775e754d8c" providerId="ADAL" clId="{637FCB64-1FFA-4619-9202-69B67E271901}" dt="2023-03-11T08:24:14.841" v="1677" actId="688"/>
          <ac:spMkLst>
            <pc:docMk/>
            <pc:sldMk cId="2155613713" sldId="2147472817"/>
            <ac:spMk id="3" creationId="{88375CB5-506A-BC63-95C8-388B1B894F68}"/>
          </ac:spMkLst>
        </pc:spChg>
        <pc:spChg chg="mod">
          <ac:chgData name="Mohammed FI" userId="e6c4d13f-3d4c-4972-8725-a6775e754d8c" providerId="ADAL" clId="{637FCB64-1FFA-4619-9202-69B67E271901}" dt="2023-03-11T08:20:38.973" v="1668" actId="20577"/>
          <ac:spMkLst>
            <pc:docMk/>
            <pc:sldMk cId="2155613713" sldId="2147472817"/>
            <ac:spMk id="46" creationId="{4C93A4D5-86EC-4FCF-B3DE-1E4410402962}"/>
          </ac:spMkLst>
        </pc:spChg>
      </pc:sldChg>
      <pc:sldChg chg="delSp mod">
        <pc:chgData name="Mohammed FI" userId="e6c4d13f-3d4c-4972-8725-a6775e754d8c" providerId="ADAL" clId="{637FCB64-1FFA-4619-9202-69B67E271901}" dt="2023-03-12T08:25:47.848" v="5404" actId="478"/>
        <pc:sldMkLst>
          <pc:docMk/>
          <pc:sldMk cId="2673561105" sldId="2147472818"/>
        </pc:sldMkLst>
        <pc:spChg chg="del">
          <ac:chgData name="Mohammed FI" userId="e6c4d13f-3d4c-4972-8725-a6775e754d8c" providerId="ADAL" clId="{637FCB64-1FFA-4619-9202-69B67E271901}" dt="2023-03-12T08:25:47.848" v="5404" actId="478"/>
          <ac:spMkLst>
            <pc:docMk/>
            <pc:sldMk cId="2673561105" sldId="2147472818"/>
            <ac:spMk id="1024" creationId="{5A000A41-D1F9-F2BE-2C84-A4476CD03254}"/>
          </ac:spMkLst>
        </pc:spChg>
      </pc:sldChg>
      <pc:sldChg chg="add del">
        <pc:chgData name="Mohammed FI" userId="e6c4d13f-3d4c-4972-8725-a6775e754d8c" providerId="ADAL" clId="{637FCB64-1FFA-4619-9202-69B67E271901}" dt="2023-03-12T01:57:38.792" v="4564" actId="47"/>
        <pc:sldMkLst>
          <pc:docMk/>
          <pc:sldMk cId="1070782549" sldId="2147472820"/>
        </pc:sldMkLst>
      </pc:sldChg>
      <pc:sldChg chg="addSp delSp modSp add mod addAnim delAnim modAnim">
        <pc:chgData name="Mohammed FI" userId="e6c4d13f-3d4c-4972-8725-a6775e754d8c" providerId="ADAL" clId="{637FCB64-1FFA-4619-9202-69B67E271901}" dt="2023-03-12T03:00:00.240" v="5365" actId="207"/>
        <pc:sldMkLst>
          <pc:docMk/>
          <pc:sldMk cId="126464051" sldId="2147472823"/>
        </pc:sldMkLst>
        <pc:spChg chg="mod">
          <ac:chgData name="Mohammed FI" userId="e6c4d13f-3d4c-4972-8725-a6775e754d8c" providerId="ADAL" clId="{637FCB64-1FFA-4619-9202-69B67E271901}" dt="2023-03-12T02:24:54.101" v="4894" actId="1076"/>
          <ac:spMkLst>
            <pc:docMk/>
            <pc:sldMk cId="126464051" sldId="2147472823"/>
            <ac:spMk id="3" creationId="{88375CB5-506A-BC63-95C8-388B1B894F68}"/>
          </ac:spMkLst>
        </pc:spChg>
        <pc:spChg chg="add del mod">
          <ac:chgData name="Mohammed FI" userId="e6c4d13f-3d4c-4972-8725-a6775e754d8c" providerId="ADAL" clId="{637FCB64-1FFA-4619-9202-69B67E271901}" dt="2023-03-12T02:04:37.040" v="4600" actId="478"/>
          <ac:spMkLst>
            <pc:docMk/>
            <pc:sldMk cId="126464051" sldId="2147472823"/>
            <ac:spMk id="4" creationId="{795E6327-631E-BC99-F062-937FFFEBDCD2}"/>
          </ac:spMkLst>
        </pc:spChg>
        <pc:spChg chg="mod">
          <ac:chgData name="Mohammed FI" userId="e6c4d13f-3d4c-4972-8725-a6775e754d8c" providerId="ADAL" clId="{637FCB64-1FFA-4619-9202-69B67E271901}" dt="2023-03-12T02:03:47.893" v="4588" actId="18245"/>
          <ac:spMkLst>
            <pc:docMk/>
            <pc:sldMk cId="126464051" sldId="2147472823"/>
            <ac:spMk id="6" creationId="{AF6FE1AF-0F65-8756-D2F8-856587F2C2E6}"/>
          </ac:spMkLst>
        </pc:spChg>
        <pc:spChg chg="mod">
          <ac:chgData name="Mohammed FI" userId="e6c4d13f-3d4c-4972-8725-a6775e754d8c" providerId="ADAL" clId="{637FCB64-1FFA-4619-9202-69B67E271901}" dt="2023-03-12T02:03:47.893" v="4588" actId="18245"/>
          <ac:spMkLst>
            <pc:docMk/>
            <pc:sldMk cId="126464051" sldId="2147472823"/>
            <ac:spMk id="8" creationId="{FB8983BF-B0C1-C3AA-6B1E-3A3D069CBEA9}"/>
          </ac:spMkLst>
        </pc:spChg>
        <pc:spChg chg="mod">
          <ac:chgData name="Mohammed FI" userId="e6c4d13f-3d4c-4972-8725-a6775e754d8c" providerId="ADAL" clId="{637FCB64-1FFA-4619-9202-69B67E271901}" dt="2023-03-12T02:03:47.893" v="4588" actId="18245"/>
          <ac:spMkLst>
            <pc:docMk/>
            <pc:sldMk cId="126464051" sldId="2147472823"/>
            <ac:spMk id="9" creationId="{E51DBB6F-0D80-670E-BA2B-B3024881D74F}"/>
          </ac:spMkLst>
        </pc:spChg>
        <pc:spChg chg="mod">
          <ac:chgData name="Mohammed FI" userId="e6c4d13f-3d4c-4972-8725-a6775e754d8c" providerId="ADAL" clId="{637FCB64-1FFA-4619-9202-69B67E271901}" dt="2023-03-12T02:03:47.893" v="4588" actId="18245"/>
          <ac:spMkLst>
            <pc:docMk/>
            <pc:sldMk cId="126464051" sldId="2147472823"/>
            <ac:spMk id="10" creationId="{B710DB4D-8D9E-03BA-7C0C-70513A58842E}"/>
          </ac:spMkLst>
        </pc:spChg>
        <pc:spChg chg="mod">
          <ac:chgData name="Mohammed FI" userId="e6c4d13f-3d4c-4972-8725-a6775e754d8c" providerId="ADAL" clId="{637FCB64-1FFA-4619-9202-69B67E271901}" dt="2023-03-12T02:03:47.893" v="4588" actId="18245"/>
          <ac:spMkLst>
            <pc:docMk/>
            <pc:sldMk cId="126464051" sldId="2147472823"/>
            <ac:spMk id="11" creationId="{CF83C6D6-7ACB-B50B-9171-D6CB6C13E0E0}"/>
          </ac:spMkLst>
        </pc:spChg>
        <pc:spChg chg="mod">
          <ac:chgData name="Mohammed FI" userId="e6c4d13f-3d4c-4972-8725-a6775e754d8c" providerId="ADAL" clId="{637FCB64-1FFA-4619-9202-69B67E271901}" dt="2023-03-12T02:03:47.893" v="4588" actId="18245"/>
          <ac:spMkLst>
            <pc:docMk/>
            <pc:sldMk cId="126464051" sldId="2147472823"/>
            <ac:spMk id="12" creationId="{C5CDA0B9-FE3F-5C3B-85B4-3CBA2AE573E3}"/>
          </ac:spMkLst>
        </pc:spChg>
        <pc:spChg chg="add del mod">
          <ac:chgData name="Mohammed FI" userId="e6c4d13f-3d4c-4972-8725-a6775e754d8c" providerId="ADAL" clId="{637FCB64-1FFA-4619-9202-69B67E271901}" dt="2023-03-12T02:05:55.790" v="4661" actId="478"/>
          <ac:spMkLst>
            <pc:docMk/>
            <pc:sldMk cId="126464051" sldId="2147472823"/>
            <ac:spMk id="13" creationId="{5290ED16-EDC9-440B-DCB8-37B2EB5E48C3}"/>
          </ac:spMkLst>
        </pc:spChg>
        <pc:spChg chg="add del mod">
          <ac:chgData name="Mohammed FI" userId="e6c4d13f-3d4c-4972-8725-a6775e754d8c" providerId="ADAL" clId="{637FCB64-1FFA-4619-9202-69B67E271901}" dt="2023-03-12T02:07:13.095" v="4675" actId="478"/>
          <ac:spMkLst>
            <pc:docMk/>
            <pc:sldMk cId="126464051" sldId="2147472823"/>
            <ac:spMk id="14" creationId="{49C98E90-FE60-F3BF-1F1A-09228711177A}"/>
          </ac:spMkLst>
        </pc:spChg>
        <pc:spChg chg="add del mod">
          <ac:chgData name="Mohammed FI" userId="e6c4d13f-3d4c-4972-8725-a6775e754d8c" providerId="ADAL" clId="{637FCB64-1FFA-4619-9202-69B67E271901}" dt="2023-03-12T02:18:43.815" v="4861" actId="478"/>
          <ac:spMkLst>
            <pc:docMk/>
            <pc:sldMk cId="126464051" sldId="2147472823"/>
            <ac:spMk id="15" creationId="{EC876BE1-5D75-8911-1CAC-33CFE563A0A0}"/>
          </ac:spMkLst>
        </pc:spChg>
        <pc:spChg chg="add del mod">
          <ac:chgData name="Mohammed FI" userId="e6c4d13f-3d4c-4972-8725-a6775e754d8c" providerId="ADAL" clId="{637FCB64-1FFA-4619-9202-69B67E271901}" dt="2023-03-12T02:19:46.317" v="4870" actId="478"/>
          <ac:spMkLst>
            <pc:docMk/>
            <pc:sldMk cId="126464051" sldId="2147472823"/>
            <ac:spMk id="16" creationId="{E4248FCF-16C2-379A-6F95-E81D42DED064}"/>
          </ac:spMkLst>
        </pc:spChg>
        <pc:spChg chg="add del mod">
          <ac:chgData name="Mohammed FI" userId="e6c4d13f-3d4c-4972-8725-a6775e754d8c" providerId="ADAL" clId="{637FCB64-1FFA-4619-9202-69B67E271901}" dt="2023-03-12T02:19:46.317" v="4870" actId="478"/>
          <ac:spMkLst>
            <pc:docMk/>
            <pc:sldMk cId="126464051" sldId="2147472823"/>
            <ac:spMk id="17" creationId="{DAE9EF33-2CAF-D8A1-154D-66BE36992945}"/>
          </ac:spMkLst>
        </pc:spChg>
        <pc:spChg chg="add del mod">
          <ac:chgData name="Mohammed FI" userId="e6c4d13f-3d4c-4972-8725-a6775e754d8c" providerId="ADAL" clId="{637FCB64-1FFA-4619-9202-69B67E271901}" dt="2023-03-12T02:19:46.317" v="4870" actId="478"/>
          <ac:spMkLst>
            <pc:docMk/>
            <pc:sldMk cId="126464051" sldId="2147472823"/>
            <ac:spMk id="18" creationId="{7C78DED5-972A-6A86-65D2-00A64D26EC90}"/>
          </ac:spMkLst>
        </pc:spChg>
        <pc:spChg chg="add del mod">
          <ac:chgData name="Mohammed FI" userId="e6c4d13f-3d4c-4972-8725-a6775e754d8c" providerId="ADAL" clId="{637FCB64-1FFA-4619-9202-69B67E271901}" dt="2023-03-12T02:19:48.327" v="4871" actId="478"/>
          <ac:spMkLst>
            <pc:docMk/>
            <pc:sldMk cId="126464051" sldId="2147472823"/>
            <ac:spMk id="19" creationId="{E5E0EA4B-ECC8-6351-D9A5-27D5389CB92D}"/>
          </ac:spMkLst>
        </pc:spChg>
        <pc:spChg chg="add del mod">
          <ac:chgData name="Mohammed FI" userId="e6c4d13f-3d4c-4972-8725-a6775e754d8c" providerId="ADAL" clId="{637FCB64-1FFA-4619-9202-69B67E271901}" dt="2023-03-12T02:19:46.317" v="4870" actId="478"/>
          <ac:spMkLst>
            <pc:docMk/>
            <pc:sldMk cId="126464051" sldId="2147472823"/>
            <ac:spMk id="20" creationId="{2D584A1F-E5E1-09BA-017B-15B286DBD9B5}"/>
          </ac:spMkLst>
        </pc:spChg>
        <pc:spChg chg="add mod">
          <ac:chgData name="Mohammed FI" userId="e6c4d13f-3d4c-4972-8725-a6775e754d8c" providerId="ADAL" clId="{637FCB64-1FFA-4619-9202-69B67E271901}" dt="2023-03-12T02:26:41.509" v="4914" actId="14100"/>
          <ac:spMkLst>
            <pc:docMk/>
            <pc:sldMk cId="126464051" sldId="2147472823"/>
            <ac:spMk id="21" creationId="{4389B882-3700-1E13-4B1B-2F802B44CC33}"/>
          </ac:spMkLst>
        </pc:spChg>
        <pc:spChg chg="add del mod">
          <ac:chgData name="Mohammed FI" userId="e6c4d13f-3d4c-4972-8725-a6775e754d8c" providerId="ADAL" clId="{637FCB64-1FFA-4619-9202-69B67E271901}" dt="2023-03-12T02:19:46.317" v="4870" actId="478"/>
          <ac:spMkLst>
            <pc:docMk/>
            <pc:sldMk cId="126464051" sldId="2147472823"/>
            <ac:spMk id="22" creationId="{B1060E3A-8330-E754-4C9B-482908EE246D}"/>
          </ac:spMkLst>
        </pc:spChg>
        <pc:spChg chg="add del mod">
          <ac:chgData name="Mohammed FI" userId="e6c4d13f-3d4c-4972-8725-a6775e754d8c" providerId="ADAL" clId="{637FCB64-1FFA-4619-9202-69B67E271901}" dt="2023-03-12T02:19:46.317" v="4870" actId="478"/>
          <ac:spMkLst>
            <pc:docMk/>
            <pc:sldMk cId="126464051" sldId="2147472823"/>
            <ac:spMk id="33" creationId="{DFAAC10B-F71F-8BB5-BE9C-72CE0549A98C}"/>
          </ac:spMkLst>
        </pc:spChg>
        <pc:spChg chg="add del mod">
          <ac:chgData name="Mohammed FI" userId="e6c4d13f-3d4c-4972-8725-a6775e754d8c" providerId="ADAL" clId="{637FCB64-1FFA-4619-9202-69B67E271901}" dt="2023-03-12T02:19:46.317" v="4870" actId="478"/>
          <ac:spMkLst>
            <pc:docMk/>
            <pc:sldMk cId="126464051" sldId="2147472823"/>
            <ac:spMk id="34" creationId="{DF5FF2AA-4DB3-6F01-F80D-D7B2AFCE408A}"/>
          </ac:spMkLst>
        </pc:spChg>
        <pc:spChg chg="add del mod">
          <ac:chgData name="Mohammed FI" userId="e6c4d13f-3d4c-4972-8725-a6775e754d8c" providerId="ADAL" clId="{637FCB64-1FFA-4619-9202-69B67E271901}" dt="2023-03-12T02:19:46.317" v="4870" actId="478"/>
          <ac:spMkLst>
            <pc:docMk/>
            <pc:sldMk cId="126464051" sldId="2147472823"/>
            <ac:spMk id="35" creationId="{3BA57295-896E-1EFF-4327-07BE41470BA1}"/>
          </ac:spMkLst>
        </pc:spChg>
        <pc:spChg chg="add del mod">
          <ac:chgData name="Mohammed FI" userId="e6c4d13f-3d4c-4972-8725-a6775e754d8c" providerId="ADAL" clId="{637FCB64-1FFA-4619-9202-69B67E271901}" dt="2023-03-12T02:19:46.317" v="4870" actId="478"/>
          <ac:spMkLst>
            <pc:docMk/>
            <pc:sldMk cId="126464051" sldId="2147472823"/>
            <ac:spMk id="36" creationId="{54BA439F-4F99-6C0A-E51B-7BCDD4FF628D}"/>
          </ac:spMkLst>
        </pc:spChg>
        <pc:spChg chg="add del mod">
          <ac:chgData name="Mohammed FI" userId="e6c4d13f-3d4c-4972-8725-a6775e754d8c" providerId="ADAL" clId="{637FCB64-1FFA-4619-9202-69B67E271901}" dt="2023-03-12T02:19:46.317" v="4870" actId="478"/>
          <ac:spMkLst>
            <pc:docMk/>
            <pc:sldMk cId="126464051" sldId="2147472823"/>
            <ac:spMk id="37" creationId="{E03851D0-8E7A-DE3E-9AE0-0922A7D567C0}"/>
          </ac:spMkLst>
        </pc:spChg>
        <pc:spChg chg="add del mod">
          <ac:chgData name="Mohammed FI" userId="e6c4d13f-3d4c-4972-8725-a6775e754d8c" providerId="ADAL" clId="{637FCB64-1FFA-4619-9202-69B67E271901}" dt="2023-03-12T02:19:46.317" v="4870" actId="478"/>
          <ac:spMkLst>
            <pc:docMk/>
            <pc:sldMk cId="126464051" sldId="2147472823"/>
            <ac:spMk id="38" creationId="{E473BF35-0D5E-F054-EE93-F6A232224F44}"/>
          </ac:spMkLst>
        </pc:spChg>
        <pc:spChg chg="add del mod">
          <ac:chgData name="Mohammed FI" userId="e6c4d13f-3d4c-4972-8725-a6775e754d8c" providerId="ADAL" clId="{637FCB64-1FFA-4619-9202-69B67E271901}" dt="2023-03-12T02:19:46.317" v="4870" actId="478"/>
          <ac:spMkLst>
            <pc:docMk/>
            <pc:sldMk cId="126464051" sldId="2147472823"/>
            <ac:spMk id="40" creationId="{74DFA685-5E88-5A8A-1CA7-3FA68565157A}"/>
          </ac:spMkLst>
        </pc:spChg>
        <pc:spChg chg="add del mod">
          <ac:chgData name="Mohammed FI" userId="e6c4d13f-3d4c-4972-8725-a6775e754d8c" providerId="ADAL" clId="{637FCB64-1FFA-4619-9202-69B67E271901}" dt="2023-03-12T02:19:46.317" v="4870" actId="478"/>
          <ac:spMkLst>
            <pc:docMk/>
            <pc:sldMk cId="126464051" sldId="2147472823"/>
            <ac:spMk id="41" creationId="{1A440A29-5791-3964-4544-B53D68919286}"/>
          </ac:spMkLst>
        </pc:spChg>
        <pc:spChg chg="add del mod">
          <ac:chgData name="Mohammed FI" userId="e6c4d13f-3d4c-4972-8725-a6775e754d8c" providerId="ADAL" clId="{637FCB64-1FFA-4619-9202-69B67E271901}" dt="2023-03-12T02:19:46.317" v="4870" actId="478"/>
          <ac:spMkLst>
            <pc:docMk/>
            <pc:sldMk cId="126464051" sldId="2147472823"/>
            <ac:spMk id="42" creationId="{95C7E4D6-1E8C-AAD5-CBD0-5E743799A206}"/>
          </ac:spMkLst>
        </pc:spChg>
        <pc:spChg chg="add del mod">
          <ac:chgData name="Mohammed FI" userId="e6c4d13f-3d4c-4972-8725-a6775e754d8c" providerId="ADAL" clId="{637FCB64-1FFA-4619-9202-69B67E271901}" dt="2023-03-12T02:19:46.317" v="4870" actId="478"/>
          <ac:spMkLst>
            <pc:docMk/>
            <pc:sldMk cId="126464051" sldId="2147472823"/>
            <ac:spMk id="43" creationId="{FE4AD5B8-83D9-5E81-E344-11A3DA3819D9}"/>
          </ac:spMkLst>
        </pc:spChg>
        <pc:spChg chg="del">
          <ac:chgData name="Mohammed FI" userId="e6c4d13f-3d4c-4972-8725-a6775e754d8c" providerId="ADAL" clId="{637FCB64-1FFA-4619-9202-69B67E271901}" dt="2023-03-12T02:01:16.751" v="4576" actId="478"/>
          <ac:spMkLst>
            <pc:docMk/>
            <pc:sldMk cId="126464051" sldId="2147472823"/>
            <ac:spMk id="44" creationId="{6F3CE019-975F-40F9-AF30-7D6156C5F3F4}"/>
          </ac:spMkLst>
        </pc:spChg>
        <pc:spChg chg="del">
          <ac:chgData name="Mohammed FI" userId="e6c4d13f-3d4c-4972-8725-a6775e754d8c" providerId="ADAL" clId="{637FCB64-1FFA-4619-9202-69B67E271901}" dt="2023-03-12T02:01:13.174" v="4574" actId="478"/>
          <ac:spMkLst>
            <pc:docMk/>
            <pc:sldMk cId="126464051" sldId="2147472823"/>
            <ac:spMk id="45" creationId="{58D79AA2-0910-4235-B3CA-D7F87CAE6719}"/>
          </ac:spMkLst>
        </pc:spChg>
        <pc:spChg chg="del">
          <ac:chgData name="Mohammed FI" userId="e6c4d13f-3d4c-4972-8725-a6775e754d8c" providerId="ADAL" clId="{637FCB64-1FFA-4619-9202-69B67E271901}" dt="2023-03-12T02:01:14.998" v="4575" actId="478"/>
          <ac:spMkLst>
            <pc:docMk/>
            <pc:sldMk cId="126464051" sldId="2147472823"/>
            <ac:spMk id="46" creationId="{4C93A4D5-86EC-4FCF-B3DE-1E4410402962}"/>
          </ac:spMkLst>
        </pc:spChg>
        <pc:spChg chg="del">
          <ac:chgData name="Mohammed FI" userId="e6c4d13f-3d4c-4972-8725-a6775e754d8c" providerId="ADAL" clId="{637FCB64-1FFA-4619-9202-69B67E271901}" dt="2023-03-12T02:01:11.519" v="4573" actId="478"/>
          <ac:spMkLst>
            <pc:docMk/>
            <pc:sldMk cId="126464051" sldId="2147472823"/>
            <ac:spMk id="47" creationId="{D793540B-EB02-4FC2-9796-C54E23F36BAD}"/>
          </ac:spMkLst>
        </pc:spChg>
        <pc:spChg chg="del">
          <ac:chgData name="Mohammed FI" userId="e6c4d13f-3d4c-4972-8725-a6775e754d8c" providerId="ADAL" clId="{637FCB64-1FFA-4619-9202-69B67E271901}" dt="2023-03-12T02:01:10.221" v="4572" actId="478"/>
          <ac:spMkLst>
            <pc:docMk/>
            <pc:sldMk cId="126464051" sldId="2147472823"/>
            <ac:spMk id="48" creationId="{F799E700-74E0-4FF0-BB22-8668ECC89744}"/>
          </ac:spMkLst>
        </pc:spChg>
        <pc:spChg chg="del mod">
          <ac:chgData name="Mohammed FI" userId="e6c4d13f-3d4c-4972-8725-a6775e754d8c" providerId="ADAL" clId="{637FCB64-1FFA-4619-9202-69B67E271901}" dt="2023-03-12T02:01:08.718" v="4571" actId="478"/>
          <ac:spMkLst>
            <pc:docMk/>
            <pc:sldMk cId="126464051" sldId="2147472823"/>
            <ac:spMk id="50" creationId="{CF0F47D3-0730-412E-B6C9-FC99120FC434}"/>
          </ac:spMkLst>
        </pc:spChg>
        <pc:spChg chg="add del mod">
          <ac:chgData name="Mohammed FI" userId="e6c4d13f-3d4c-4972-8725-a6775e754d8c" providerId="ADAL" clId="{637FCB64-1FFA-4619-9202-69B67E271901}" dt="2023-03-12T02:23:48.937" v="4875" actId="478"/>
          <ac:spMkLst>
            <pc:docMk/>
            <pc:sldMk cId="126464051" sldId="2147472823"/>
            <ac:spMk id="53" creationId="{4048575F-FADF-AA70-9D32-856D5FFC537C}"/>
          </ac:spMkLst>
        </pc:spChg>
        <pc:spChg chg="add del mod">
          <ac:chgData name="Mohammed FI" userId="e6c4d13f-3d4c-4972-8725-a6775e754d8c" providerId="ADAL" clId="{637FCB64-1FFA-4619-9202-69B67E271901}" dt="2023-03-12T02:23:48.937" v="4875" actId="478"/>
          <ac:spMkLst>
            <pc:docMk/>
            <pc:sldMk cId="126464051" sldId="2147472823"/>
            <ac:spMk id="54" creationId="{AB70D766-5717-AB82-202A-7723ACB5E35A}"/>
          </ac:spMkLst>
        </pc:spChg>
        <pc:spChg chg="add del mod">
          <ac:chgData name="Mohammed FI" userId="e6c4d13f-3d4c-4972-8725-a6775e754d8c" providerId="ADAL" clId="{637FCB64-1FFA-4619-9202-69B67E271901}" dt="2023-03-12T02:23:48.937" v="4875" actId="478"/>
          <ac:spMkLst>
            <pc:docMk/>
            <pc:sldMk cId="126464051" sldId="2147472823"/>
            <ac:spMk id="55" creationId="{4D4A8B58-0A5E-B435-52B7-11A281ECF203}"/>
          </ac:spMkLst>
        </pc:spChg>
        <pc:spChg chg="add del mod">
          <ac:chgData name="Mohammed FI" userId="e6c4d13f-3d4c-4972-8725-a6775e754d8c" providerId="ADAL" clId="{637FCB64-1FFA-4619-9202-69B67E271901}" dt="2023-03-12T02:23:48.937" v="4875" actId="478"/>
          <ac:spMkLst>
            <pc:docMk/>
            <pc:sldMk cId="126464051" sldId="2147472823"/>
            <ac:spMk id="56" creationId="{988E590F-34B9-48DE-F398-7709ECDF3EDA}"/>
          </ac:spMkLst>
        </pc:spChg>
        <pc:spChg chg="add del mod">
          <ac:chgData name="Mohammed FI" userId="e6c4d13f-3d4c-4972-8725-a6775e754d8c" providerId="ADAL" clId="{637FCB64-1FFA-4619-9202-69B67E271901}" dt="2023-03-12T02:23:53.502" v="4877" actId="478"/>
          <ac:spMkLst>
            <pc:docMk/>
            <pc:sldMk cId="126464051" sldId="2147472823"/>
            <ac:spMk id="57" creationId="{99DF9428-2B9F-735B-A279-216D299306DA}"/>
          </ac:spMkLst>
        </pc:spChg>
        <pc:spChg chg="add del mod">
          <ac:chgData name="Mohammed FI" userId="e6c4d13f-3d4c-4972-8725-a6775e754d8c" providerId="ADAL" clId="{637FCB64-1FFA-4619-9202-69B67E271901}" dt="2023-03-12T02:23:48.937" v="4875" actId="478"/>
          <ac:spMkLst>
            <pc:docMk/>
            <pc:sldMk cId="126464051" sldId="2147472823"/>
            <ac:spMk id="58" creationId="{D6071A4D-992E-E126-1D49-D37133E274BD}"/>
          </ac:spMkLst>
        </pc:spChg>
        <pc:spChg chg="add del mod">
          <ac:chgData name="Mohammed FI" userId="e6c4d13f-3d4c-4972-8725-a6775e754d8c" providerId="ADAL" clId="{637FCB64-1FFA-4619-9202-69B67E271901}" dt="2023-03-12T02:23:48.937" v="4875" actId="478"/>
          <ac:spMkLst>
            <pc:docMk/>
            <pc:sldMk cId="126464051" sldId="2147472823"/>
            <ac:spMk id="69" creationId="{AA526B5F-0B00-5ABD-CE39-BC96BA38408F}"/>
          </ac:spMkLst>
        </pc:spChg>
        <pc:spChg chg="add del mod">
          <ac:chgData name="Mohammed FI" userId="e6c4d13f-3d4c-4972-8725-a6775e754d8c" providerId="ADAL" clId="{637FCB64-1FFA-4619-9202-69B67E271901}" dt="2023-03-12T02:23:48.937" v="4875" actId="478"/>
          <ac:spMkLst>
            <pc:docMk/>
            <pc:sldMk cId="126464051" sldId="2147472823"/>
            <ac:spMk id="70" creationId="{28ED0885-B44A-2009-7E2D-E78E278D4FD4}"/>
          </ac:spMkLst>
        </pc:spChg>
        <pc:spChg chg="add del mod">
          <ac:chgData name="Mohammed FI" userId="e6c4d13f-3d4c-4972-8725-a6775e754d8c" providerId="ADAL" clId="{637FCB64-1FFA-4619-9202-69B67E271901}" dt="2023-03-12T02:23:48.937" v="4875" actId="478"/>
          <ac:spMkLst>
            <pc:docMk/>
            <pc:sldMk cId="126464051" sldId="2147472823"/>
            <ac:spMk id="71" creationId="{12520C5E-0D43-CE3C-4FD5-52444D87A4C6}"/>
          </ac:spMkLst>
        </pc:spChg>
        <pc:spChg chg="add del mod">
          <ac:chgData name="Mohammed FI" userId="e6c4d13f-3d4c-4972-8725-a6775e754d8c" providerId="ADAL" clId="{637FCB64-1FFA-4619-9202-69B67E271901}" dt="2023-03-12T02:23:48.937" v="4875" actId="478"/>
          <ac:spMkLst>
            <pc:docMk/>
            <pc:sldMk cId="126464051" sldId="2147472823"/>
            <ac:spMk id="72" creationId="{358FE1DC-E0B0-C452-3132-DD3A6B78E14B}"/>
          </ac:spMkLst>
        </pc:spChg>
        <pc:spChg chg="add del mod">
          <ac:chgData name="Mohammed FI" userId="e6c4d13f-3d4c-4972-8725-a6775e754d8c" providerId="ADAL" clId="{637FCB64-1FFA-4619-9202-69B67E271901}" dt="2023-03-12T02:23:48.937" v="4875" actId="478"/>
          <ac:spMkLst>
            <pc:docMk/>
            <pc:sldMk cId="126464051" sldId="2147472823"/>
            <ac:spMk id="73" creationId="{000EAE9D-AF75-3DEF-A746-1E53DB17C5FA}"/>
          </ac:spMkLst>
        </pc:spChg>
        <pc:spChg chg="add del mod">
          <ac:chgData name="Mohammed FI" userId="e6c4d13f-3d4c-4972-8725-a6775e754d8c" providerId="ADAL" clId="{637FCB64-1FFA-4619-9202-69B67E271901}" dt="2023-03-12T02:23:48.937" v="4875" actId="478"/>
          <ac:spMkLst>
            <pc:docMk/>
            <pc:sldMk cId="126464051" sldId="2147472823"/>
            <ac:spMk id="75" creationId="{E0DC8EBD-279B-5F61-36D6-1A30CE1B4F4C}"/>
          </ac:spMkLst>
        </pc:spChg>
        <pc:spChg chg="add del mod">
          <ac:chgData name="Mohammed FI" userId="e6c4d13f-3d4c-4972-8725-a6775e754d8c" providerId="ADAL" clId="{637FCB64-1FFA-4619-9202-69B67E271901}" dt="2023-03-12T02:23:52.089" v="4876" actId="478"/>
          <ac:spMkLst>
            <pc:docMk/>
            <pc:sldMk cId="126464051" sldId="2147472823"/>
            <ac:spMk id="76" creationId="{E6243E4C-918C-3628-FE91-09C11C09BB49}"/>
          </ac:spMkLst>
        </pc:spChg>
        <pc:spChg chg="add del mod">
          <ac:chgData name="Mohammed FI" userId="e6c4d13f-3d4c-4972-8725-a6775e754d8c" providerId="ADAL" clId="{637FCB64-1FFA-4619-9202-69B67E271901}" dt="2023-03-12T02:23:48.937" v="4875" actId="478"/>
          <ac:spMkLst>
            <pc:docMk/>
            <pc:sldMk cId="126464051" sldId="2147472823"/>
            <ac:spMk id="77" creationId="{5E2FAE2E-019B-97C4-B6DF-8545F72C3197}"/>
          </ac:spMkLst>
        </pc:spChg>
        <pc:spChg chg="add del mod">
          <ac:chgData name="Mohammed FI" userId="e6c4d13f-3d4c-4972-8725-a6775e754d8c" providerId="ADAL" clId="{637FCB64-1FFA-4619-9202-69B67E271901}" dt="2023-03-12T02:23:48.937" v="4875" actId="478"/>
          <ac:spMkLst>
            <pc:docMk/>
            <pc:sldMk cId="126464051" sldId="2147472823"/>
            <ac:spMk id="78" creationId="{F6CF3D7E-98B2-59C2-40C3-46D148953BED}"/>
          </ac:spMkLst>
        </pc:spChg>
        <pc:spChg chg="add del mod">
          <ac:chgData name="Mohammed FI" userId="e6c4d13f-3d4c-4972-8725-a6775e754d8c" providerId="ADAL" clId="{637FCB64-1FFA-4619-9202-69B67E271901}" dt="2023-03-12T02:23:48.937" v="4875" actId="478"/>
          <ac:spMkLst>
            <pc:docMk/>
            <pc:sldMk cId="126464051" sldId="2147472823"/>
            <ac:spMk id="79" creationId="{2D0ED5C9-4292-E6D7-9DE6-3F84E090404A}"/>
          </ac:spMkLst>
        </pc:spChg>
        <pc:spChg chg="add mod">
          <ac:chgData name="Mohammed FI" userId="e6c4d13f-3d4c-4972-8725-a6775e754d8c" providerId="ADAL" clId="{637FCB64-1FFA-4619-9202-69B67E271901}" dt="2023-03-12T02:33:06.096" v="5047" actId="20577"/>
          <ac:spMkLst>
            <pc:docMk/>
            <pc:sldMk cId="126464051" sldId="2147472823"/>
            <ac:spMk id="83" creationId="{35CE25BD-3A0A-1206-3DF9-E967556B927E}"/>
          </ac:spMkLst>
        </pc:spChg>
        <pc:spChg chg="add mod">
          <ac:chgData name="Mohammed FI" userId="e6c4d13f-3d4c-4972-8725-a6775e754d8c" providerId="ADAL" clId="{637FCB64-1FFA-4619-9202-69B67E271901}" dt="2023-03-12T02:27:34.388" v="4924" actId="1076"/>
          <ac:spMkLst>
            <pc:docMk/>
            <pc:sldMk cId="126464051" sldId="2147472823"/>
            <ac:spMk id="84" creationId="{5AEE095F-7D2C-B7E0-9269-429934B33848}"/>
          </ac:spMkLst>
        </pc:spChg>
        <pc:spChg chg="add mod">
          <ac:chgData name="Mohammed FI" userId="e6c4d13f-3d4c-4972-8725-a6775e754d8c" providerId="ADAL" clId="{637FCB64-1FFA-4619-9202-69B67E271901}" dt="2023-03-12T02:45:42.776" v="5211" actId="1076"/>
          <ac:spMkLst>
            <pc:docMk/>
            <pc:sldMk cId="126464051" sldId="2147472823"/>
            <ac:spMk id="85" creationId="{1F3153D0-AF73-0284-540A-69A1ADD68872}"/>
          </ac:spMkLst>
        </pc:spChg>
        <pc:spChg chg="add mod">
          <ac:chgData name="Mohammed FI" userId="e6c4d13f-3d4c-4972-8725-a6775e754d8c" providerId="ADAL" clId="{637FCB64-1FFA-4619-9202-69B67E271901}" dt="2023-03-12T02:27:31.042" v="4923" actId="1076"/>
          <ac:spMkLst>
            <pc:docMk/>
            <pc:sldMk cId="126464051" sldId="2147472823"/>
            <ac:spMk id="86" creationId="{0D825656-296F-1394-3DE1-494249352583}"/>
          </ac:spMkLst>
        </pc:spChg>
        <pc:spChg chg="add mod">
          <ac:chgData name="Mohammed FI" userId="e6c4d13f-3d4c-4972-8725-a6775e754d8c" providerId="ADAL" clId="{637FCB64-1FFA-4619-9202-69B67E271901}" dt="2023-03-12T02:58:54.480" v="5352" actId="1076"/>
          <ac:spMkLst>
            <pc:docMk/>
            <pc:sldMk cId="126464051" sldId="2147472823"/>
            <ac:spMk id="87" creationId="{2CD3E142-417F-4FCB-5AD0-59DC9A1D8551}"/>
          </ac:spMkLst>
        </pc:spChg>
        <pc:spChg chg="add mod">
          <ac:chgData name="Mohammed FI" userId="e6c4d13f-3d4c-4972-8725-a6775e754d8c" providerId="ADAL" clId="{637FCB64-1FFA-4619-9202-69B67E271901}" dt="2023-03-12T02:27:24.132" v="4921" actId="1076"/>
          <ac:spMkLst>
            <pc:docMk/>
            <pc:sldMk cId="126464051" sldId="2147472823"/>
            <ac:spMk id="88" creationId="{3AFDD7E9-04CE-164C-13CD-950ABFABC8ED}"/>
          </ac:spMkLst>
        </pc:spChg>
        <pc:spChg chg="add mod">
          <ac:chgData name="Mohammed FI" userId="e6c4d13f-3d4c-4972-8725-a6775e754d8c" providerId="ADAL" clId="{637FCB64-1FFA-4619-9202-69B67E271901}" dt="2023-03-12T02:35:43.797" v="5135" actId="21"/>
          <ac:spMkLst>
            <pc:docMk/>
            <pc:sldMk cId="126464051" sldId="2147472823"/>
            <ac:spMk id="89" creationId="{0B1E148D-130D-F0FE-C6DA-D6D131286A5D}"/>
          </ac:spMkLst>
        </pc:spChg>
        <pc:spChg chg="add mod">
          <ac:chgData name="Mohammed FI" userId="e6c4d13f-3d4c-4972-8725-a6775e754d8c" providerId="ADAL" clId="{637FCB64-1FFA-4619-9202-69B67E271901}" dt="2023-03-12T02:27:20.613" v="4920" actId="1076"/>
          <ac:spMkLst>
            <pc:docMk/>
            <pc:sldMk cId="126464051" sldId="2147472823"/>
            <ac:spMk id="90" creationId="{5CCEC154-9825-CCD3-3509-8A5EC4CFAA80}"/>
          </ac:spMkLst>
        </pc:spChg>
        <pc:spChg chg="add mod">
          <ac:chgData name="Mohammed FI" userId="e6c4d13f-3d4c-4972-8725-a6775e754d8c" providerId="ADAL" clId="{637FCB64-1FFA-4619-9202-69B67E271901}" dt="2023-03-12T02:32:29.343" v="5029" actId="1076"/>
          <ac:spMkLst>
            <pc:docMk/>
            <pc:sldMk cId="126464051" sldId="2147472823"/>
            <ac:spMk id="91" creationId="{A367E11F-0614-6D04-7565-16170C953EF8}"/>
          </ac:spMkLst>
        </pc:spChg>
        <pc:spChg chg="add mod">
          <ac:chgData name="Mohammed FI" userId="e6c4d13f-3d4c-4972-8725-a6775e754d8c" providerId="ADAL" clId="{637FCB64-1FFA-4619-9202-69B67E271901}" dt="2023-03-12T02:27:39.598" v="4925" actId="1076"/>
          <ac:spMkLst>
            <pc:docMk/>
            <pc:sldMk cId="126464051" sldId="2147472823"/>
            <ac:spMk id="92" creationId="{74026457-D2A6-151D-FC64-4B57DF2B529E}"/>
          </ac:spMkLst>
        </pc:spChg>
        <pc:spChg chg="add mod">
          <ac:chgData name="Mohammed FI" userId="e6c4d13f-3d4c-4972-8725-a6775e754d8c" providerId="ADAL" clId="{637FCB64-1FFA-4619-9202-69B67E271901}" dt="2023-03-12T02:45:33.678" v="5207" actId="1076"/>
          <ac:spMkLst>
            <pc:docMk/>
            <pc:sldMk cId="126464051" sldId="2147472823"/>
            <ac:spMk id="93" creationId="{BF18F5A2-2A36-6022-98A0-DE912A44C20F}"/>
          </ac:spMkLst>
        </pc:spChg>
        <pc:spChg chg="add mod">
          <ac:chgData name="Mohammed FI" userId="e6c4d13f-3d4c-4972-8725-a6775e754d8c" providerId="ADAL" clId="{637FCB64-1FFA-4619-9202-69B67E271901}" dt="2023-03-12T02:27:28.255" v="4922" actId="1076"/>
          <ac:spMkLst>
            <pc:docMk/>
            <pc:sldMk cId="126464051" sldId="2147472823"/>
            <ac:spMk id="94" creationId="{C1EE5647-1333-4689-E172-172C930E1D7F}"/>
          </ac:spMkLst>
        </pc:spChg>
        <pc:spChg chg="add mod">
          <ac:chgData name="Mohammed FI" userId="e6c4d13f-3d4c-4972-8725-a6775e754d8c" providerId="ADAL" clId="{637FCB64-1FFA-4619-9202-69B67E271901}" dt="2023-03-12T02:29:33.612" v="4972" actId="404"/>
          <ac:spMkLst>
            <pc:docMk/>
            <pc:sldMk cId="126464051" sldId="2147472823"/>
            <ac:spMk id="95" creationId="{21ED8D28-6E1C-18E8-FA0D-840B5C24B0FC}"/>
          </ac:spMkLst>
        </pc:spChg>
        <pc:spChg chg="add mod">
          <ac:chgData name="Mohammed FI" userId="e6c4d13f-3d4c-4972-8725-a6775e754d8c" providerId="ADAL" clId="{637FCB64-1FFA-4619-9202-69B67E271901}" dt="2023-03-12T02:29:07.885" v="4952" actId="404"/>
          <ac:spMkLst>
            <pc:docMk/>
            <pc:sldMk cId="126464051" sldId="2147472823"/>
            <ac:spMk id="96" creationId="{1F7136B6-FA1B-0CCC-B34E-2D30C97C3077}"/>
          </ac:spMkLst>
        </pc:spChg>
        <pc:spChg chg="add mod">
          <ac:chgData name="Mohammed FI" userId="e6c4d13f-3d4c-4972-8725-a6775e754d8c" providerId="ADAL" clId="{637FCB64-1FFA-4619-9202-69B67E271901}" dt="2023-03-12T02:29:16.284" v="4956" actId="404"/>
          <ac:spMkLst>
            <pc:docMk/>
            <pc:sldMk cId="126464051" sldId="2147472823"/>
            <ac:spMk id="97" creationId="{091285CF-D206-B109-F5FC-B9533D35FC73}"/>
          </ac:spMkLst>
        </pc:spChg>
        <pc:spChg chg="add mod">
          <ac:chgData name="Mohammed FI" userId="e6c4d13f-3d4c-4972-8725-a6775e754d8c" providerId="ADAL" clId="{637FCB64-1FFA-4619-9202-69B67E271901}" dt="2023-03-12T02:29:19.930" v="4960" actId="404"/>
          <ac:spMkLst>
            <pc:docMk/>
            <pc:sldMk cId="126464051" sldId="2147472823"/>
            <ac:spMk id="98" creationId="{19212C19-51CB-D48B-33D0-0952F88633E3}"/>
          </ac:spMkLst>
        </pc:spChg>
        <pc:spChg chg="add mod">
          <ac:chgData name="Mohammed FI" userId="e6c4d13f-3d4c-4972-8725-a6775e754d8c" providerId="ADAL" clId="{637FCB64-1FFA-4619-9202-69B67E271901}" dt="2023-03-12T02:29:25.168" v="4964" actId="404"/>
          <ac:spMkLst>
            <pc:docMk/>
            <pc:sldMk cId="126464051" sldId="2147472823"/>
            <ac:spMk id="99" creationId="{6940C52E-BA0C-E575-99B8-EF43C75AA68A}"/>
          </ac:spMkLst>
        </pc:spChg>
        <pc:spChg chg="add mod">
          <ac:chgData name="Mohammed FI" userId="e6c4d13f-3d4c-4972-8725-a6775e754d8c" providerId="ADAL" clId="{637FCB64-1FFA-4619-9202-69B67E271901}" dt="2023-03-12T02:29:29.115" v="4968" actId="404"/>
          <ac:spMkLst>
            <pc:docMk/>
            <pc:sldMk cId="126464051" sldId="2147472823"/>
            <ac:spMk id="100" creationId="{9A3288BF-1687-35A1-D404-86F0A350FEB4}"/>
          </ac:spMkLst>
        </pc:spChg>
        <pc:spChg chg="add del mod">
          <ac:chgData name="Mohammed FI" userId="e6c4d13f-3d4c-4972-8725-a6775e754d8c" providerId="ADAL" clId="{637FCB64-1FFA-4619-9202-69B67E271901}" dt="2023-03-12T02:36:52.024" v="5144" actId="478"/>
          <ac:spMkLst>
            <pc:docMk/>
            <pc:sldMk cId="126464051" sldId="2147472823"/>
            <ac:spMk id="101" creationId="{17A00FB1-C7F9-440B-E527-60453CDDB2CD}"/>
          </ac:spMkLst>
        </pc:spChg>
        <pc:spChg chg="add del mod">
          <ac:chgData name="Mohammed FI" userId="e6c4d13f-3d4c-4972-8725-a6775e754d8c" providerId="ADAL" clId="{637FCB64-1FFA-4619-9202-69B67E271901}" dt="2023-03-12T02:37:19.303" v="5147" actId="478"/>
          <ac:spMkLst>
            <pc:docMk/>
            <pc:sldMk cId="126464051" sldId="2147472823"/>
            <ac:spMk id="102" creationId="{5EBF6426-C31B-019D-698A-E3EB7B84F9E0}"/>
          </ac:spMkLst>
        </pc:spChg>
        <pc:spChg chg="add del mod">
          <ac:chgData name="Mohammed FI" userId="e6c4d13f-3d4c-4972-8725-a6775e754d8c" providerId="ADAL" clId="{637FCB64-1FFA-4619-9202-69B67E271901}" dt="2023-03-12T02:47:46.462" v="5250" actId="478"/>
          <ac:spMkLst>
            <pc:docMk/>
            <pc:sldMk cId="126464051" sldId="2147472823"/>
            <ac:spMk id="103" creationId="{EE9D96DE-2559-520A-BC12-46AC9FCF8970}"/>
          </ac:spMkLst>
        </pc:spChg>
        <pc:spChg chg="add del mod">
          <ac:chgData name="Mohammed FI" userId="e6c4d13f-3d4c-4972-8725-a6775e754d8c" providerId="ADAL" clId="{637FCB64-1FFA-4619-9202-69B67E271901}" dt="2023-03-12T02:25:08.405" v="4899" actId="478"/>
          <ac:spMkLst>
            <pc:docMk/>
            <pc:sldMk cId="126464051" sldId="2147472823"/>
            <ac:spMk id="104" creationId="{FBBF95F8-82C0-F8A0-0797-EF064D04E35A}"/>
          </ac:spMkLst>
        </pc:spChg>
        <pc:spChg chg="add del mod">
          <ac:chgData name="Mohammed FI" userId="e6c4d13f-3d4c-4972-8725-a6775e754d8c" providerId="ADAL" clId="{637FCB64-1FFA-4619-9202-69B67E271901}" dt="2023-03-12T02:45:29.071" v="5204" actId="478"/>
          <ac:spMkLst>
            <pc:docMk/>
            <pc:sldMk cId="126464051" sldId="2147472823"/>
            <ac:spMk id="105" creationId="{DAD65999-309F-0DD1-F7D0-5B60D5DCDF09}"/>
          </ac:spMkLst>
        </pc:spChg>
        <pc:spChg chg="add mod">
          <ac:chgData name="Mohammed FI" userId="e6c4d13f-3d4c-4972-8725-a6775e754d8c" providerId="ADAL" clId="{637FCB64-1FFA-4619-9202-69B67E271901}" dt="2023-03-12T02:26:41.509" v="4914" actId="14100"/>
          <ac:spMkLst>
            <pc:docMk/>
            <pc:sldMk cId="126464051" sldId="2147472823"/>
            <ac:spMk id="106" creationId="{9BD3E30F-8931-4C16-6866-3CF11D2ED809}"/>
          </ac:spMkLst>
        </pc:spChg>
        <pc:spChg chg="add mod">
          <ac:chgData name="Mohammed FI" userId="e6c4d13f-3d4c-4972-8725-a6775e754d8c" providerId="ADAL" clId="{637FCB64-1FFA-4619-9202-69B67E271901}" dt="2023-03-12T02:40:13.215" v="5180" actId="1076"/>
          <ac:spMkLst>
            <pc:docMk/>
            <pc:sldMk cId="126464051" sldId="2147472823"/>
            <ac:spMk id="107" creationId="{D9D88A41-62AF-E433-8CD5-E6A2FB06FE6F}"/>
          </ac:spMkLst>
        </pc:spChg>
        <pc:spChg chg="add mod">
          <ac:chgData name="Mohammed FI" userId="e6c4d13f-3d4c-4972-8725-a6775e754d8c" providerId="ADAL" clId="{637FCB64-1FFA-4619-9202-69B67E271901}" dt="2023-03-12T02:43:12.588" v="5191" actId="108"/>
          <ac:spMkLst>
            <pc:docMk/>
            <pc:sldMk cId="126464051" sldId="2147472823"/>
            <ac:spMk id="109" creationId="{159C6840-ACB2-738D-947E-A86D9147BBA3}"/>
          </ac:spMkLst>
        </pc:spChg>
        <pc:spChg chg="add mod">
          <ac:chgData name="Mohammed FI" userId="e6c4d13f-3d4c-4972-8725-a6775e754d8c" providerId="ADAL" clId="{637FCB64-1FFA-4619-9202-69B67E271901}" dt="2023-03-12T02:30:38.254" v="4997" actId="404"/>
          <ac:spMkLst>
            <pc:docMk/>
            <pc:sldMk cId="126464051" sldId="2147472823"/>
            <ac:spMk id="112" creationId="{EB27A994-F745-99BA-5CB3-BBEDE4BABCB1}"/>
          </ac:spMkLst>
        </pc:spChg>
        <pc:spChg chg="add mod">
          <ac:chgData name="Mohammed FI" userId="e6c4d13f-3d4c-4972-8725-a6775e754d8c" providerId="ADAL" clId="{637FCB64-1FFA-4619-9202-69B67E271901}" dt="2023-03-12T02:43:28.451" v="5195" actId="108"/>
          <ac:spMkLst>
            <pc:docMk/>
            <pc:sldMk cId="126464051" sldId="2147472823"/>
            <ac:spMk id="114" creationId="{34002340-1864-A116-DD67-1D40D07609F9}"/>
          </ac:spMkLst>
        </pc:spChg>
        <pc:spChg chg="add mod">
          <ac:chgData name="Mohammed FI" userId="e6c4d13f-3d4c-4972-8725-a6775e754d8c" providerId="ADAL" clId="{637FCB64-1FFA-4619-9202-69B67E271901}" dt="2023-03-12T02:43:24.406" v="5194" actId="108"/>
          <ac:spMkLst>
            <pc:docMk/>
            <pc:sldMk cId="126464051" sldId="2147472823"/>
            <ac:spMk id="115" creationId="{6115E67D-5E11-A0C8-0D1E-A4F945F5720D}"/>
          </ac:spMkLst>
        </pc:spChg>
        <pc:spChg chg="add mod">
          <ac:chgData name="Mohammed FI" userId="e6c4d13f-3d4c-4972-8725-a6775e754d8c" providerId="ADAL" clId="{637FCB64-1FFA-4619-9202-69B67E271901}" dt="2023-03-12T02:43:20.440" v="5193" actId="108"/>
          <ac:spMkLst>
            <pc:docMk/>
            <pc:sldMk cId="126464051" sldId="2147472823"/>
            <ac:spMk id="116" creationId="{FE8C6440-DF69-5808-AACC-C38BA652BC05}"/>
          </ac:spMkLst>
        </pc:spChg>
        <pc:spChg chg="add mod">
          <ac:chgData name="Mohammed FI" userId="e6c4d13f-3d4c-4972-8725-a6775e754d8c" providerId="ADAL" clId="{637FCB64-1FFA-4619-9202-69B67E271901}" dt="2023-03-12T02:34:03.545" v="5080" actId="1076"/>
          <ac:spMkLst>
            <pc:docMk/>
            <pc:sldMk cId="126464051" sldId="2147472823"/>
            <ac:spMk id="118" creationId="{E00CC5C7-7D60-0691-838D-D1BFD84D1A8A}"/>
          </ac:spMkLst>
        </pc:spChg>
        <pc:spChg chg="add mod">
          <ac:chgData name="Mohammed FI" userId="e6c4d13f-3d4c-4972-8725-a6775e754d8c" providerId="ADAL" clId="{637FCB64-1FFA-4619-9202-69B67E271901}" dt="2023-03-12T02:43:16.379" v="5192" actId="108"/>
          <ac:spMkLst>
            <pc:docMk/>
            <pc:sldMk cId="126464051" sldId="2147472823"/>
            <ac:spMk id="119" creationId="{A00E64E6-5F89-0CAA-F0D8-9E9C0D4E2658}"/>
          </ac:spMkLst>
        </pc:spChg>
        <pc:spChg chg="add mod">
          <ac:chgData name="Mohammed FI" userId="e6c4d13f-3d4c-4972-8725-a6775e754d8c" providerId="ADAL" clId="{637FCB64-1FFA-4619-9202-69B67E271901}" dt="2023-03-12T02:35:06.467" v="5115" actId="1076"/>
          <ac:spMkLst>
            <pc:docMk/>
            <pc:sldMk cId="126464051" sldId="2147472823"/>
            <ac:spMk id="121" creationId="{146D30FC-3A9F-7242-BE75-71120D997BBB}"/>
          </ac:spMkLst>
        </pc:spChg>
        <pc:spChg chg="add mod">
          <ac:chgData name="Mohammed FI" userId="e6c4d13f-3d4c-4972-8725-a6775e754d8c" providerId="ADAL" clId="{637FCB64-1FFA-4619-9202-69B67E271901}" dt="2023-03-12T02:43:06.362" v="5190" actId="1076"/>
          <ac:spMkLst>
            <pc:docMk/>
            <pc:sldMk cId="126464051" sldId="2147472823"/>
            <ac:spMk id="122" creationId="{A84A0934-2067-F8A9-2945-02BFAF122A98}"/>
          </ac:spMkLst>
        </pc:spChg>
        <pc:spChg chg="add mod">
          <ac:chgData name="Mohammed FI" userId="e6c4d13f-3d4c-4972-8725-a6775e754d8c" providerId="ADAL" clId="{637FCB64-1FFA-4619-9202-69B67E271901}" dt="2023-03-12T02:35:57.833" v="5142" actId="1076"/>
          <ac:spMkLst>
            <pc:docMk/>
            <pc:sldMk cId="126464051" sldId="2147472823"/>
            <ac:spMk id="124" creationId="{8FD28511-E0D3-4398-6A39-5D490E226BF9}"/>
          </ac:spMkLst>
        </pc:spChg>
        <pc:spChg chg="mod">
          <ac:chgData name="Mohammed FI" userId="e6c4d13f-3d4c-4972-8725-a6775e754d8c" providerId="ADAL" clId="{637FCB64-1FFA-4619-9202-69B67E271901}" dt="2023-03-12T02:59:58.319" v="5364" actId="207"/>
          <ac:spMkLst>
            <pc:docMk/>
            <pc:sldMk cId="126464051" sldId="2147472823"/>
            <ac:spMk id="126" creationId="{E7E6696D-3765-A7B8-EA5F-2CB36B62557E}"/>
          </ac:spMkLst>
        </pc:spChg>
        <pc:spChg chg="mod">
          <ac:chgData name="Mohammed FI" userId="e6c4d13f-3d4c-4972-8725-a6775e754d8c" providerId="ADAL" clId="{637FCB64-1FFA-4619-9202-69B67E271901}" dt="2023-03-12T03:00:00.240" v="5365" actId="207"/>
          <ac:spMkLst>
            <pc:docMk/>
            <pc:sldMk cId="126464051" sldId="2147472823"/>
            <ac:spMk id="128" creationId="{056625A0-95CC-2AA8-95FD-55916C621EAE}"/>
          </ac:spMkLst>
        </pc:spChg>
        <pc:spChg chg="mod">
          <ac:chgData name="Mohammed FI" userId="e6c4d13f-3d4c-4972-8725-a6775e754d8c" providerId="ADAL" clId="{637FCB64-1FFA-4619-9202-69B67E271901}" dt="2023-03-12T02:36:42.373" v="5143"/>
          <ac:spMkLst>
            <pc:docMk/>
            <pc:sldMk cId="126464051" sldId="2147472823"/>
            <ac:spMk id="129" creationId="{3405F483-E17A-2AB2-A541-4A4DD8B52AE8}"/>
          </ac:spMkLst>
        </pc:spChg>
        <pc:spChg chg="mod">
          <ac:chgData name="Mohammed FI" userId="e6c4d13f-3d4c-4972-8725-a6775e754d8c" providerId="ADAL" clId="{637FCB64-1FFA-4619-9202-69B67E271901}" dt="2023-03-12T02:36:42.373" v="5143"/>
          <ac:spMkLst>
            <pc:docMk/>
            <pc:sldMk cId="126464051" sldId="2147472823"/>
            <ac:spMk id="130" creationId="{9D3397C6-03E2-C56A-DC12-D1C669BBDC86}"/>
          </ac:spMkLst>
        </pc:spChg>
        <pc:spChg chg="mod">
          <ac:chgData name="Mohammed FI" userId="e6c4d13f-3d4c-4972-8725-a6775e754d8c" providerId="ADAL" clId="{637FCB64-1FFA-4619-9202-69B67E271901}" dt="2023-03-12T02:36:42.373" v="5143"/>
          <ac:spMkLst>
            <pc:docMk/>
            <pc:sldMk cId="126464051" sldId="2147472823"/>
            <ac:spMk id="131" creationId="{F57E5E5A-BE1D-993E-CE96-0B9C885B4BD8}"/>
          </ac:spMkLst>
        </pc:spChg>
        <pc:spChg chg="mod">
          <ac:chgData name="Mohammed FI" userId="e6c4d13f-3d4c-4972-8725-a6775e754d8c" providerId="ADAL" clId="{637FCB64-1FFA-4619-9202-69B67E271901}" dt="2023-03-12T02:36:42.373" v="5143"/>
          <ac:spMkLst>
            <pc:docMk/>
            <pc:sldMk cId="126464051" sldId="2147472823"/>
            <ac:spMk id="132" creationId="{0435E054-0D43-B5B6-7ADF-A585BAFE6052}"/>
          </ac:spMkLst>
        </pc:spChg>
        <pc:spChg chg="mod">
          <ac:chgData name="Mohammed FI" userId="e6c4d13f-3d4c-4972-8725-a6775e754d8c" providerId="ADAL" clId="{637FCB64-1FFA-4619-9202-69B67E271901}" dt="2023-03-12T02:39:35.455" v="5178" actId="692"/>
          <ac:spMkLst>
            <pc:docMk/>
            <pc:sldMk cId="126464051" sldId="2147472823"/>
            <ac:spMk id="134" creationId="{1C5EE84F-C316-AD57-BA56-170AFCCEDFD5}"/>
          </ac:spMkLst>
        </pc:spChg>
        <pc:spChg chg="mod">
          <ac:chgData name="Mohammed FI" userId="e6c4d13f-3d4c-4972-8725-a6775e754d8c" providerId="ADAL" clId="{637FCB64-1FFA-4619-9202-69B67E271901}" dt="2023-03-12T02:37:19.838" v="5148"/>
          <ac:spMkLst>
            <pc:docMk/>
            <pc:sldMk cId="126464051" sldId="2147472823"/>
            <ac:spMk id="136" creationId="{F06C08E5-9D79-0DA4-7BE9-0EC6A7EDBB94}"/>
          </ac:spMkLst>
        </pc:spChg>
        <pc:spChg chg="mod">
          <ac:chgData name="Mohammed FI" userId="e6c4d13f-3d4c-4972-8725-a6775e754d8c" providerId="ADAL" clId="{637FCB64-1FFA-4619-9202-69B67E271901}" dt="2023-03-12T02:37:19.838" v="5148"/>
          <ac:spMkLst>
            <pc:docMk/>
            <pc:sldMk cId="126464051" sldId="2147472823"/>
            <ac:spMk id="137" creationId="{188091FF-268C-1D76-2CB2-4A48BDF29B1A}"/>
          </ac:spMkLst>
        </pc:spChg>
        <pc:spChg chg="mod">
          <ac:chgData name="Mohammed FI" userId="e6c4d13f-3d4c-4972-8725-a6775e754d8c" providerId="ADAL" clId="{637FCB64-1FFA-4619-9202-69B67E271901}" dt="2023-03-12T02:39:40.408" v="5179" actId="692"/>
          <ac:spMkLst>
            <pc:docMk/>
            <pc:sldMk cId="126464051" sldId="2147472823"/>
            <ac:spMk id="138" creationId="{87F74EBF-57F4-BD4F-C832-198817E15CEA}"/>
          </ac:spMkLst>
        </pc:spChg>
        <pc:spChg chg="add del mod">
          <ac:chgData name="Mohammed FI" userId="e6c4d13f-3d4c-4972-8725-a6775e754d8c" providerId="ADAL" clId="{637FCB64-1FFA-4619-9202-69B67E271901}" dt="2023-03-12T02:47:10.286" v="5228" actId="478"/>
          <ac:spMkLst>
            <pc:docMk/>
            <pc:sldMk cId="126464051" sldId="2147472823"/>
            <ac:spMk id="140" creationId="{2F335D4A-BF5E-91BB-8E63-21281CD01495}"/>
          </ac:spMkLst>
        </pc:spChg>
        <pc:spChg chg="mod">
          <ac:chgData name="Mohammed FI" userId="e6c4d13f-3d4c-4972-8725-a6775e754d8c" providerId="ADAL" clId="{637FCB64-1FFA-4619-9202-69B67E271901}" dt="2023-03-12T02:47:07.915" v="5227" actId="207"/>
          <ac:spMkLst>
            <pc:docMk/>
            <pc:sldMk cId="126464051" sldId="2147472823"/>
            <ac:spMk id="142" creationId="{925397A6-E271-0DD0-5CD5-091AAC8A15CD}"/>
          </ac:spMkLst>
        </pc:spChg>
        <pc:spChg chg="mod">
          <ac:chgData name="Mohammed FI" userId="e6c4d13f-3d4c-4972-8725-a6775e754d8c" providerId="ADAL" clId="{637FCB64-1FFA-4619-9202-69B67E271901}" dt="2023-03-12T02:47:07.915" v="5227" actId="207"/>
          <ac:spMkLst>
            <pc:docMk/>
            <pc:sldMk cId="126464051" sldId="2147472823"/>
            <ac:spMk id="143" creationId="{2C1721E1-5086-A220-D824-7778D1E58107}"/>
          </ac:spMkLst>
        </pc:spChg>
        <pc:spChg chg="mod">
          <ac:chgData name="Mohammed FI" userId="e6c4d13f-3d4c-4972-8725-a6775e754d8c" providerId="ADAL" clId="{637FCB64-1FFA-4619-9202-69B67E271901}" dt="2023-03-12T02:47:07.915" v="5227" actId="207"/>
          <ac:spMkLst>
            <pc:docMk/>
            <pc:sldMk cId="126464051" sldId="2147472823"/>
            <ac:spMk id="144" creationId="{540E545B-6AD5-B77F-1EF2-4DB142394477}"/>
          </ac:spMkLst>
        </pc:spChg>
        <pc:spChg chg="mod">
          <ac:chgData name="Mohammed FI" userId="e6c4d13f-3d4c-4972-8725-a6775e754d8c" providerId="ADAL" clId="{637FCB64-1FFA-4619-9202-69B67E271901}" dt="2023-03-12T02:47:07.915" v="5227" actId="207"/>
          <ac:spMkLst>
            <pc:docMk/>
            <pc:sldMk cId="126464051" sldId="2147472823"/>
            <ac:spMk id="145" creationId="{998F14AA-EE4A-DCBF-FF68-A50DB25A5182}"/>
          </ac:spMkLst>
        </pc:spChg>
        <pc:spChg chg="mod">
          <ac:chgData name="Mohammed FI" userId="e6c4d13f-3d4c-4972-8725-a6775e754d8c" providerId="ADAL" clId="{637FCB64-1FFA-4619-9202-69B67E271901}" dt="2023-03-12T02:47:07.915" v="5227" actId="207"/>
          <ac:spMkLst>
            <pc:docMk/>
            <pc:sldMk cId="126464051" sldId="2147472823"/>
            <ac:spMk id="146" creationId="{F40D5252-6892-B680-FFF9-36B4CC6E0099}"/>
          </ac:spMkLst>
        </pc:spChg>
        <pc:spChg chg="mod">
          <ac:chgData name="Mohammed FI" userId="e6c4d13f-3d4c-4972-8725-a6775e754d8c" providerId="ADAL" clId="{637FCB64-1FFA-4619-9202-69B67E271901}" dt="2023-03-12T02:47:07.915" v="5227" actId="207"/>
          <ac:spMkLst>
            <pc:docMk/>
            <pc:sldMk cId="126464051" sldId="2147472823"/>
            <ac:spMk id="147" creationId="{7E647517-D11A-FB9A-80A8-BB6C4F0F0E70}"/>
          </ac:spMkLst>
        </pc:spChg>
        <pc:spChg chg="mod">
          <ac:chgData name="Mohammed FI" userId="e6c4d13f-3d4c-4972-8725-a6775e754d8c" providerId="ADAL" clId="{637FCB64-1FFA-4619-9202-69B67E271901}" dt="2023-03-12T02:47:07.915" v="5227" actId="207"/>
          <ac:spMkLst>
            <pc:docMk/>
            <pc:sldMk cId="126464051" sldId="2147472823"/>
            <ac:spMk id="148" creationId="{4FDD1AB7-BDA7-3429-380B-9CEB6233D186}"/>
          </ac:spMkLst>
        </pc:spChg>
        <pc:spChg chg="mod">
          <ac:chgData name="Mohammed FI" userId="e6c4d13f-3d4c-4972-8725-a6775e754d8c" providerId="ADAL" clId="{637FCB64-1FFA-4619-9202-69B67E271901}" dt="2023-03-12T02:47:07.915" v="5227" actId="207"/>
          <ac:spMkLst>
            <pc:docMk/>
            <pc:sldMk cId="126464051" sldId="2147472823"/>
            <ac:spMk id="149" creationId="{4EC1A2D9-FB5C-7CE5-534C-D7D803FF7FE6}"/>
          </ac:spMkLst>
        </pc:spChg>
        <pc:spChg chg="mod">
          <ac:chgData name="Mohammed FI" userId="e6c4d13f-3d4c-4972-8725-a6775e754d8c" providerId="ADAL" clId="{637FCB64-1FFA-4619-9202-69B67E271901}" dt="2023-03-12T02:47:07.915" v="5227" actId="207"/>
          <ac:spMkLst>
            <pc:docMk/>
            <pc:sldMk cId="126464051" sldId="2147472823"/>
            <ac:spMk id="150" creationId="{BEE584C3-B991-DA9B-FD92-4659B32889F1}"/>
          </ac:spMkLst>
        </pc:spChg>
        <pc:spChg chg="add mod">
          <ac:chgData name="Mohammed FI" userId="e6c4d13f-3d4c-4972-8725-a6775e754d8c" providerId="ADAL" clId="{637FCB64-1FFA-4619-9202-69B67E271901}" dt="2023-03-12T02:49:20.377" v="5325" actId="1076"/>
          <ac:spMkLst>
            <pc:docMk/>
            <pc:sldMk cId="126464051" sldId="2147472823"/>
            <ac:spMk id="151" creationId="{018615A8-1A3B-AD95-F6C4-CB723E73F93B}"/>
          </ac:spMkLst>
        </pc:spChg>
        <pc:grpChg chg="del mod">
          <ac:chgData name="Mohammed FI" userId="e6c4d13f-3d4c-4972-8725-a6775e754d8c" providerId="ADAL" clId="{637FCB64-1FFA-4619-9202-69B67E271901}" dt="2023-03-12T02:18:42.878" v="4860" actId="478"/>
          <ac:grpSpMkLst>
            <pc:docMk/>
            <pc:sldMk cId="126464051" sldId="2147472823"/>
            <ac:grpSpMk id="5" creationId="{9C0A19B0-C42C-A698-2041-5AA51D4EB148}"/>
          </ac:grpSpMkLst>
        </pc:grpChg>
        <pc:grpChg chg="add del mod">
          <ac:chgData name="Mohammed FI" userId="e6c4d13f-3d4c-4972-8725-a6775e754d8c" providerId="ADAL" clId="{637FCB64-1FFA-4619-9202-69B67E271901}" dt="2023-03-12T02:19:20.317" v="4867" actId="478"/>
          <ac:grpSpMkLst>
            <pc:docMk/>
            <pc:sldMk cId="126464051" sldId="2147472823"/>
            <ac:grpSpMk id="23" creationId="{0488E758-EC2C-1D7D-6428-B855F6109C3F}"/>
          </ac:grpSpMkLst>
        </pc:grpChg>
        <pc:grpChg chg="del mod topLvl">
          <ac:chgData name="Mohammed FI" userId="e6c4d13f-3d4c-4972-8725-a6775e754d8c" providerId="ADAL" clId="{637FCB64-1FFA-4619-9202-69B67E271901}" dt="2023-03-12T02:19:22.319" v="4868" actId="478"/>
          <ac:grpSpMkLst>
            <pc:docMk/>
            <pc:sldMk cId="126464051" sldId="2147472823"/>
            <ac:grpSpMk id="24" creationId="{26DDF3B9-6CDF-0ECE-0750-3642B71505D7}"/>
          </ac:grpSpMkLst>
        </pc:grpChg>
        <pc:grpChg chg="del mod">
          <ac:chgData name="Mohammed FI" userId="e6c4d13f-3d4c-4972-8725-a6775e754d8c" providerId="ADAL" clId="{637FCB64-1FFA-4619-9202-69B67E271901}" dt="2023-03-12T02:19:14.678" v="4865" actId="478"/>
          <ac:grpSpMkLst>
            <pc:docMk/>
            <pc:sldMk cId="126464051" sldId="2147472823"/>
            <ac:grpSpMk id="25" creationId="{5F984EC6-2EDA-AC7C-8D6A-ACF4AB19DCDB}"/>
          </ac:grpSpMkLst>
        </pc:grpChg>
        <pc:grpChg chg="del mod">
          <ac:chgData name="Mohammed FI" userId="e6c4d13f-3d4c-4972-8725-a6775e754d8c" providerId="ADAL" clId="{637FCB64-1FFA-4619-9202-69B67E271901}" dt="2023-03-12T02:19:11.631" v="4864" actId="478"/>
          <ac:grpSpMkLst>
            <pc:docMk/>
            <pc:sldMk cId="126464051" sldId="2147472823"/>
            <ac:grpSpMk id="26" creationId="{FD085499-6542-52FF-9203-3D9DB1616728}"/>
          </ac:grpSpMkLst>
        </pc:grpChg>
        <pc:grpChg chg="add del mod">
          <ac:chgData name="Mohammed FI" userId="e6c4d13f-3d4c-4972-8725-a6775e754d8c" providerId="ADAL" clId="{637FCB64-1FFA-4619-9202-69B67E271901}" dt="2023-03-12T02:23:52.089" v="4876" actId="478"/>
          <ac:grpSpMkLst>
            <pc:docMk/>
            <pc:sldMk cId="126464051" sldId="2147472823"/>
            <ac:grpSpMk id="59" creationId="{C9D4DEF4-8069-F326-9F6E-F852EF015B88}"/>
          </ac:grpSpMkLst>
        </pc:grpChg>
        <pc:grpChg chg="mod">
          <ac:chgData name="Mohammed FI" userId="e6c4d13f-3d4c-4972-8725-a6775e754d8c" providerId="ADAL" clId="{637FCB64-1FFA-4619-9202-69B67E271901}" dt="2023-03-12T02:19:49.722" v="4872"/>
          <ac:grpSpMkLst>
            <pc:docMk/>
            <pc:sldMk cId="126464051" sldId="2147472823"/>
            <ac:grpSpMk id="60" creationId="{FA5FEF90-A871-59FB-0A47-1C781EB6347F}"/>
          </ac:grpSpMkLst>
        </pc:grpChg>
        <pc:grpChg chg="mod">
          <ac:chgData name="Mohammed FI" userId="e6c4d13f-3d4c-4972-8725-a6775e754d8c" providerId="ADAL" clId="{637FCB64-1FFA-4619-9202-69B67E271901}" dt="2023-03-12T02:19:49.722" v="4872"/>
          <ac:grpSpMkLst>
            <pc:docMk/>
            <pc:sldMk cId="126464051" sldId="2147472823"/>
            <ac:grpSpMk id="61" creationId="{46BCC1FD-0CB7-1A5D-083B-6051C03BDFA9}"/>
          </ac:grpSpMkLst>
        </pc:grpChg>
        <pc:grpChg chg="mod">
          <ac:chgData name="Mohammed FI" userId="e6c4d13f-3d4c-4972-8725-a6775e754d8c" providerId="ADAL" clId="{637FCB64-1FFA-4619-9202-69B67E271901}" dt="2023-03-12T02:19:49.722" v="4872"/>
          <ac:grpSpMkLst>
            <pc:docMk/>
            <pc:sldMk cId="126464051" sldId="2147472823"/>
            <ac:grpSpMk id="62" creationId="{DEB10FC4-9D90-2BB9-4424-9FD92D18C891}"/>
          </ac:grpSpMkLst>
        </pc:grpChg>
        <pc:grpChg chg="add mod">
          <ac:chgData name="Mohammed FI" userId="e6c4d13f-3d4c-4972-8725-a6775e754d8c" providerId="ADAL" clId="{637FCB64-1FFA-4619-9202-69B67E271901}" dt="2023-03-12T02:44:45.673" v="5202" actId="14100"/>
          <ac:grpSpMkLst>
            <pc:docMk/>
            <pc:sldMk cId="126464051" sldId="2147472823"/>
            <ac:grpSpMk id="125" creationId="{A3D563B1-F7DB-D049-46B2-1F030868907D}"/>
          </ac:grpSpMkLst>
        </pc:grpChg>
        <pc:grpChg chg="mod">
          <ac:chgData name="Mohammed FI" userId="e6c4d13f-3d4c-4972-8725-a6775e754d8c" providerId="ADAL" clId="{637FCB64-1FFA-4619-9202-69B67E271901}" dt="2023-03-12T02:36:42.373" v="5143"/>
          <ac:grpSpMkLst>
            <pc:docMk/>
            <pc:sldMk cId="126464051" sldId="2147472823"/>
            <ac:grpSpMk id="127" creationId="{93939B9B-0C23-505D-25BD-70EA30605976}"/>
          </ac:grpSpMkLst>
        </pc:grpChg>
        <pc:grpChg chg="add mod">
          <ac:chgData name="Mohammed FI" userId="e6c4d13f-3d4c-4972-8725-a6775e754d8c" providerId="ADAL" clId="{637FCB64-1FFA-4619-9202-69B67E271901}" dt="2023-03-12T02:44:41.551" v="5200" actId="1076"/>
          <ac:grpSpMkLst>
            <pc:docMk/>
            <pc:sldMk cId="126464051" sldId="2147472823"/>
            <ac:grpSpMk id="133" creationId="{9A090EB7-8803-738B-3E1F-27CEC3B1F697}"/>
          </ac:grpSpMkLst>
        </pc:grpChg>
        <pc:grpChg chg="mod">
          <ac:chgData name="Mohammed FI" userId="e6c4d13f-3d4c-4972-8725-a6775e754d8c" providerId="ADAL" clId="{637FCB64-1FFA-4619-9202-69B67E271901}" dt="2023-03-12T02:37:19.838" v="5148"/>
          <ac:grpSpMkLst>
            <pc:docMk/>
            <pc:sldMk cId="126464051" sldId="2147472823"/>
            <ac:grpSpMk id="135" creationId="{5326FF2A-4320-32F9-DF7A-05B98D912490}"/>
          </ac:grpSpMkLst>
        </pc:grpChg>
        <pc:grpChg chg="add mod">
          <ac:chgData name="Mohammed FI" userId="e6c4d13f-3d4c-4972-8725-a6775e754d8c" providerId="ADAL" clId="{637FCB64-1FFA-4619-9202-69B67E271901}" dt="2023-03-12T02:47:32.071" v="5248" actId="1076"/>
          <ac:grpSpMkLst>
            <pc:docMk/>
            <pc:sldMk cId="126464051" sldId="2147472823"/>
            <ac:grpSpMk id="141" creationId="{7D4BD527-31BE-A318-CA0D-A67097B693AA}"/>
          </ac:grpSpMkLst>
        </pc:grpChg>
        <pc:graphicFrameChg chg="del mod">
          <ac:chgData name="Mohammed FI" userId="e6c4d13f-3d4c-4972-8725-a6775e754d8c" providerId="ADAL" clId="{637FCB64-1FFA-4619-9202-69B67E271901}" dt="2023-03-12T02:03:47.893" v="4588" actId="18245"/>
          <ac:graphicFrameMkLst>
            <pc:docMk/>
            <pc:sldMk cId="126464051" sldId="2147472823"/>
            <ac:graphicFrameMk id="7" creationId="{0E93894E-6C0C-4CE5-8EAD-7268156DDFE8}"/>
          </ac:graphicFrameMkLst>
        </pc:graphicFrameChg>
        <pc:picChg chg="add mod">
          <ac:chgData name="Mohammed FI" userId="e6c4d13f-3d4c-4972-8725-a6775e754d8c" providerId="ADAL" clId="{637FCB64-1FFA-4619-9202-69B67E271901}" dt="2023-03-12T02:30:10.455" v="4976" actId="14100"/>
          <ac:picMkLst>
            <pc:docMk/>
            <pc:sldMk cId="126464051" sldId="2147472823"/>
            <ac:picMk id="110" creationId="{BD15F828-423C-6DA9-351F-5C4FB6FD4A17}"/>
          </ac:picMkLst>
        </pc:picChg>
        <pc:picChg chg="add mod modCrop">
          <ac:chgData name="Mohammed FI" userId="e6c4d13f-3d4c-4972-8725-a6775e754d8c" providerId="ADAL" clId="{637FCB64-1FFA-4619-9202-69B67E271901}" dt="2023-03-12T02:31:33.771" v="5002" actId="1076"/>
          <ac:picMkLst>
            <pc:docMk/>
            <pc:sldMk cId="126464051" sldId="2147472823"/>
            <ac:picMk id="113" creationId="{59615A54-145D-47CA-AC94-943D19DB055A}"/>
          </ac:picMkLst>
        </pc:picChg>
        <pc:picChg chg="add del mod">
          <ac:chgData name="Mohammed FI" userId="e6c4d13f-3d4c-4972-8725-a6775e754d8c" providerId="ADAL" clId="{637FCB64-1FFA-4619-9202-69B67E271901}" dt="2023-03-12T02:39:23.527" v="5175"/>
          <ac:picMkLst>
            <pc:docMk/>
            <pc:sldMk cId="126464051" sldId="2147472823"/>
            <ac:picMk id="139" creationId="{A33EC623-63D1-E3F9-E4C6-3BAE4651138B}"/>
          </ac:picMkLst>
        </pc:picChg>
        <pc:picChg chg="add mod">
          <ac:chgData name="Mohammed FI" userId="e6c4d13f-3d4c-4972-8725-a6775e754d8c" providerId="ADAL" clId="{637FCB64-1FFA-4619-9202-69B67E271901}" dt="2023-03-12T02:49:20.377" v="5325" actId="1076"/>
          <ac:picMkLst>
            <pc:docMk/>
            <pc:sldMk cId="126464051" sldId="2147472823"/>
            <ac:picMk id="152" creationId="{451DB1A9-09C9-7AE9-CB80-27693E73E3AB}"/>
          </ac:picMkLst>
        </pc:picChg>
        <pc:cxnChg chg="del mod">
          <ac:chgData name="Mohammed FI" userId="e6c4d13f-3d4c-4972-8725-a6775e754d8c" providerId="ADAL" clId="{637FCB64-1FFA-4619-9202-69B67E271901}" dt="2023-03-12T02:19:16.933" v="4866" actId="478"/>
          <ac:cxnSpMkLst>
            <pc:docMk/>
            <pc:sldMk cId="126464051" sldId="2147472823"/>
            <ac:cxnSpMk id="27" creationId="{05DC151F-36B4-9D91-8FFD-ABAEF5629B09}"/>
          </ac:cxnSpMkLst>
        </pc:cxnChg>
        <pc:cxnChg chg="del mod">
          <ac:chgData name="Mohammed FI" userId="e6c4d13f-3d4c-4972-8725-a6775e754d8c" providerId="ADAL" clId="{637FCB64-1FFA-4619-9202-69B67E271901}" dt="2023-03-12T02:19:11.631" v="4864" actId="478"/>
          <ac:cxnSpMkLst>
            <pc:docMk/>
            <pc:sldMk cId="126464051" sldId="2147472823"/>
            <ac:cxnSpMk id="28" creationId="{CCD82E03-B55E-2F89-DD4D-D9E8BA864AC0}"/>
          </ac:cxnSpMkLst>
        </pc:cxnChg>
        <pc:cxnChg chg="del mod">
          <ac:chgData name="Mohammed FI" userId="e6c4d13f-3d4c-4972-8725-a6775e754d8c" providerId="ADAL" clId="{637FCB64-1FFA-4619-9202-69B67E271901}" dt="2023-03-12T02:19:14.678" v="4865" actId="478"/>
          <ac:cxnSpMkLst>
            <pc:docMk/>
            <pc:sldMk cId="126464051" sldId="2147472823"/>
            <ac:cxnSpMk id="29" creationId="{EC6A8D59-CF33-6ED9-4EAA-5BDC5E7BF2EA}"/>
          </ac:cxnSpMkLst>
        </pc:cxnChg>
        <pc:cxnChg chg="del mod topLvl">
          <ac:chgData name="Mohammed FI" userId="e6c4d13f-3d4c-4972-8725-a6775e754d8c" providerId="ADAL" clId="{637FCB64-1FFA-4619-9202-69B67E271901}" dt="2023-03-12T02:19:20.317" v="4867" actId="478"/>
          <ac:cxnSpMkLst>
            <pc:docMk/>
            <pc:sldMk cId="126464051" sldId="2147472823"/>
            <ac:cxnSpMk id="30" creationId="{83B7E051-ED5A-F5E8-274D-2A9C479F920A}"/>
          </ac:cxnSpMkLst>
        </pc:cxnChg>
        <pc:cxnChg chg="del mod topLvl">
          <ac:chgData name="Mohammed FI" userId="e6c4d13f-3d4c-4972-8725-a6775e754d8c" providerId="ADAL" clId="{637FCB64-1FFA-4619-9202-69B67E271901}" dt="2023-03-12T02:19:24.950" v="4869" actId="478"/>
          <ac:cxnSpMkLst>
            <pc:docMk/>
            <pc:sldMk cId="126464051" sldId="2147472823"/>
            <ac:cxnSpMk id="31" creationId="{8D438E94-6265-A6E8-3798-1022D04B12E2}"/>
          </ac:cxnSpMkLst>
        </pc:cxnChg>
        <pc:cxnChg chg="del mod topLvl">
          <ac:chgData name="Mohammed FI" userId="e6c4d13f-3d4c-4972-8725-a6775e754d8c" providerId="ADAL" clId="{637FCB64-1FFA-4619-9202-69B67E271901}" dt="2023-03-12T02:19:22.319" v="4868" actId="478"/>
          <ac:cxnSpMkLst>
            <pc:docMk/>
            <pc:sldMk cId="126464051" sldId="2147472823"/>
            <ac:cxnSpMk id="32" creationId="{368CB7DE-6E50-0EB2-E1A8-D9B3C281F8B2}"/>
          </ac:cxnSpMkLst>
        </pc:cxnChg>
        <pc:cxnChg chg="add del mod">
          <ac:chgData name="Mohammed FI" userId="e6c4d13f-3d4c-4972-8725-a6775e754d8c" providerId="ADAL" clId="{637FCB64-1FFA-4619-9202-69B67E271901}" dt="2023-03-12T02:19:46.317" v="4870" actId="478"/>
          <ac:cxnSpMkLst>
            <pc:docMk/>
            <pc:sldMk cId="126464051" sldId="2147472823"/>
            <ac:cxnSpMk id="39" creationId="{50FFF23A-5AA7-7EB4-6242-03683D849EA3}"/>
          </ac:cxnSpMkLst>
        </pc:cxnChg>
        <pc:cxnChg chg="add del mod">
          <ac:chgData name="Mohammed FI" userId="e6c4d13f-3d4c-4972-8725-a6775e754d8c" providerId="ADAL" clId="{637FCB64-1FFA-4619-9202-69B67E271901}" dt="2023-03-12T02:19:46.317" v="4870" actId="478"/>
          <ac:cxnSpMkLst>
            <pc:docMk/>
            <pc:sldMk cId="126464051" sldId="2147472823"/>
            <ac:cxnSpMk id="49" creationId="{2211FFE8-9C5E-056B-59BF-54D021BA4B5A}"/>
          </ac:cxnSpMkLst>
        </pc:cxnChg>
        <pc:cxnChg chg="mod">
          <ac:chgData name="Mohammed FI" userId="e6c4d13f-3d4c-4972-8725-a6775e754d8c" providerId="ADAL" clId="{637FCB64-1FFA-4619-9202-69B67E271901}" dt="2023-03-12T02:19:49.722" v="4872"/>
          <ac:cxnSpMkLst>
            <pc:docMk/>
            <pc:sldMk cId="126464051" sldId="2147472823"/>
            <ac:cxnSpMk id="63" creationId="{1E4FA0A9-BE65-370C-46BC-66BB97127220}"/>
          </ac:cxnSpMkLst>
        </pc:cxnChg>
        <pc:cxnChg chg="mod">
          <ac:chgData name="Mohammed FI" userId="e6c4d13f-3d4c-4972-8725-a6775e754d8c" providerId="ADAL" clId="{637FCB64-1FFA-4619-9202-69B67E271901}" dt="2023-03-12T02:19:49.722" v="4872"/>
          <ac:cxnSpMkLst>
            <pc:docMk/>
            <pc:sldMk cId="126464051" sldId="2147472823"/>
            <ac:cxnSpMk id="64" creationId="{9BB334C4-57B7-D5A5-25F7-3832499DFD92}"/>
          </ac:cxnSpMkLst>
        </pc:cxnChg>
        <pc:cxnChg chg="mod">
          <ac:chgData name="Mohammed FI" userId="e6c4d13f-3d4c-4972-8725-a6775e754d8c" providerId="ADAL" clId="{637FCB64-1FFA-4619-9202-69B67E271901}" dt="2023-03-12T02:19:49.722" v="4872"/>
          <ac:cxnSpMkLst>
            <pc:docMk/>
            <pc:sldMk cId="126464051" sldId="2147472823"/>
            <ac:cxnSpMk id="65" creationId="{C98098C4-FA55-99EC-4E8E-8A0FD580A7C9}"/>
          </ac:cxnSpMkLst>
        </pc:cxnChg>
        <pc:cxnChg chg="mod">
          <ac:chgData name="Mohammed FI" userId="e6c4d13f-3d4c-4972-8725-a6775e754d8c" providerId="ADAL" clId="{637FCB64-1FFA-4619-9202-69B67E271901}" dt="2023-03-12T02:19:49.722" v="4872"/>
          <ac:cxnSpMkLst>
            <pc:docMk/>
            <pc:sldMk cId="126464051" sldId="2147472823"/>
            <ac:cxnSpMk id="66" creationId="{B37D6BA6-F77C-A696-CD5F-07C6F5A01D09}"/>
          </ac:cxnSpMkLst>
        </pc:cxnChg>
        <pc:cxnChg chg="mod">
          <ac:chgData name="Mohammed FI" userId="e6c4d13f-3d4c-4972-8725-a6775e754d8c" providerId="ADAL" clId="{637FCB64-1FFA-4619-9202-69B67E271901}" dt="2023-03-12T02:23:48.937" v="4875" actId="478"/>
          <ac:cxnSpMkLst>
            <pc:docMk/>
            <pc:sldMk cId="126464051" sldId="2147472823"/>
            <ac:cxnSpMk id="67" creationId="{DADD217D-6142-5263-45EC-D74B6EAFC652}"/>
          </ac:cxnSpMkLst>
        </pc:cxnChg>
        <pc:cxnChg chg="mod">
          <ac:chgData name="Mohammed FI" userId="e6c4d13f-3d4c-4972-8725-a6775e754d8c" providerId="ADAL" clId="{637FCB64-1FFA-4619-9202-69B67E271901}" dt="2023-03-12T02:23:48.937" v="4875" actId="478"/>
          <ac:cxnSpMkLst>
            <pc:docMk/>
            <pc:sldMk cId="126464051" sldId="2147472823"/>
            <ac:cxnSpMk id="68" creationId="{81EE6340-A347-C1AD-5454-5D3E4AF38F9B}"/>
          </ac:cxnSpMkLst>
        </pc:cxnChg>
        <pc:cxnChg chg="add del mod">
          <ac:chgData name="Mohammed FI" userId="e6c4d13f-3d4c-4972-8725-a6775e754d8c" providerId="ADAL" clId="{637FCB64-1FFA-4619-9202-69B67E271901}" dt="2023-03-12T02:23:48.937" v="4875" actId="478"/>
          <ac:cxnSpMkLst>
            <pc:docMk/>
            <pc:sldMk cId="126464051" sldId="2147472823"/>
            <ac:cxnSpMk id="74" creationId="{E616957F-BED7-2BF1-6427-CBD1BBBC0999}"/>
          </ac:cxnSpMkLst>
        </pc:cxnChg>
        <pc:cxnChg chg="add del mod">
          <ac:chgData name="Mohammed FI" userId="e6c4d13f-3d4c-4972-8725-a6775e754d8c" providerId="ADAL" clId="{637FCB64-1FFA-4619-9202-69B67E271901}" dt="2023-03-12T02:23:48.937" v="4875" actId="478"/>
          <ac:cxnSpMkLst>
            <pc:docMk/>
            <pc:sldMk cId="126464051" sldId="2147472823"/>
            <ac:cxnSpMk id="80" creationId="{A457B38D-3D33-D339-0561-3A0A4D1F9935}"/>
          </ac:cxnSpMkLst>
        </pc:cxnChg>
      </pc:sldChg>
      <pc:sldChg chg="delSp mod">
        <pc:chgData name="Mohammed FI" userId="e6c4d13f-3d4c-4972-8725-a6775e754d8c" providerId="ADAL" clId="{637FCB64-1FFA-4619-9202-69B67E271901}" dt="2023-03-13T10:18:17.319" v="7276" actId="478"/>
        <pc:sldMkLst>
          <pc:docMk/>
          <pc:sldMk cId="1302297604" sldId="2147472823"/>
        </pc:sldMkLst>
        <pc:spChg chg="del">
          <ac:chgData name="Mohammed FI" userId="e6c4d13f-3d4c-4972-8725-a6775e754d8c" providerId="ADAL" clId="{637FCB64-1FFA-4619-9202-69B67E271901}" dt="2023-03-13T10:18:17.319" v="7276" actId="478"/>
          <ac:spMkLst>
            <pc:docMk/>
            <pc:sldMk cId="1302297604" sldId="2147472823"/>
            <ac:spMk id="3" creationId="{88375CB5-506A-BC63-95C8-388B1B894F68}"/>
          </ac:spMkLst>
        </pc:spChg>
      </pc:sldChg>
      <pc:sldChg chg="addSp modSp mod modAnim">
        <pc:chgData name="Mohammed FI" userId="e6c4d13f-3d4c-4972-8725-a6775e754d8c" providerId="ADAL" clId="{637FCB64-1FFA-4619-9202-69B67E271901}" dt="2023-03-13T00:16:26.914" v="6556" actId="108"/>
        <pc:sldMkLst>
          <pc:docMk/>
          <pc:sldMk cId="2144623966" sldId="2147472824"/>
        </pc:sldMkLst>
        <pc:spChg chg="add mod">
          <ac:chgData name="Mohammed FI" userId="e6c4d13f-3d4c-4972-8725-a6775e754d8c" providerId="ADAL" clId="{637FCB64-1FFA-4619-9202-69B67E271901}" dt="2023-03-13T00:08:34.724" v="6301" actId="14100"/>
          <ac:spMkLst>
            <pc:docMk/>
            <pc:sldMk cId="2144623966" sldId="2147472824"/>
            <ac:spMk id="3" creationId="{C0ED3D55-573F-64F8-981E-10627A04C4E8}"/>
          </ac:spMkLst>
        </pc:spChg>
        <pc:spChg chg="mod">
          <ac:chgData name="Mohammed FI" userId="e6c4d13f-3d4c-4972-8725-a6775e754d8c" providerId="ADAL" clId="{637FCB64-1FFA-4619-9202-69B67E271901}" dt="2023-03-13T00:08:25.449" v="6294" actId="1076"/>
          <ac:spMkLst>
            <pc:docMk/>
            <pc:sldMk cId="2144623966" sldId="2147472824"/>
            <ac:spMk id="4" creationId="{DC209C00-AD5D-4086-B1CA-496F14C7B6EE}"/>
          </ac:spMkLst>
        </pc:spChg>
        <pc:spChg chg="add mod">
          <ac:chgData name="Mohammed FI" userId="e6c4d13f-3d4c-4972-8725-a6775e754d8c" providerId="ADAL" clId="{637FCB64-1FFA-4619-9202-69B67E271901}" dt="2023-03-13T00:05:33.529" v="6243" actId="1035"/>
          <ac:spMkLst>
            <pc:docMk/>
            <pc:sldMk cId="2144623966" sldId="2147472824"/>
            <ac:spMk id="5" creationId="{B6884EB2-413C-A7C6-34A2-851276C97AAA}"/>
          </ac:spMkLst>
        </pc:spChg>
        <pc:spChg chg="mod">
          <ac:chgData name="Mohammed FI" userId="e6c4d13f-3d4c-4972-8725-a6775e754d8c" providerId="ADAL" clId="{637FCB64-1FFA-4619-9202-69B67E271901}" dt="2023-03-13T00:16:20.431" v="6555" actId="20577"/>
          <ac:spMkLst>
            <pc:docMk/>
            <pc:sldMk cId="2144623966" sldId="2147472824"/>
            <ac:spMk id="6" creationId="{075DE927-C289-489D-B982-6E7FFB541F5A}"/>
          </ac:spMkLst>
        </pc:spChg>
        <pc:spChg chg="add mod">
          <ac:chgData name="Mohammed FI" userId="e6c4d13f-3d4c-4972-8725-a6775e754d8c" providerId="ADAL" clId="{637FCB64-1FFA-4619-9202-69B67E271901}" dt="2023-03-13T00:05:28.041" v="6231" actId="1037"/>
          <ac:spMkLst>
            <pc:docMk/>
            <pc:sldMk cId="2144623966" sldId="2147472824"/>
            <ac:spMk id="8" creationId="{5F29A801-7056-C957-B6BF-1F3DEDCF6662}"/>
          </ac:spMkLst>
        </pc:spChg>
        <pc:spChg chg="add mod">
          <ac:chgData name="Mohammed FI" userId="e6c4d13f-3d4c-4972-8725-a6775e754d8c" providerId="ADAL" clId="{637FCB64-1FFA-4619-9202-69B67E271901}" dt="2023-03-13T00:05:56.697" v="6266" actId="1076"/>
          <ac:spMkLst>
            <pc:docMk/>
            <pc:sldMk cId="2144623966" sldId="2147472824"/>
            <ac:spMk id="10" creationId="{3C2CCDE2-7761-F9D0-7219-4ED22D86159F}"/>
          </ac:spMkLst>
        </pc:spChg>
        <pc:spChg chg="add mod">
          <ac:chgData name="Mohammed FI" userId="e6c4d13f-3d4c-4972-8725-a6775e754d8c" providerId="ADAL" clId="{637FCB64-1FFA-4619-9202-69B67E271901}" dt="2023-03-13T00:15:53.813" v="6551" actId="1076"/>
          <ac:spMkLst>
            <pc:docMk/>
            <pc:sldMk cId="2144623966" sldId="2147472824"/>
            <ac:spMk id="13" creationId="{473CCC3E-FE34-2F7B-DEA6-3D56C781A0D9}"/>
          </ac:spMkLst>
        </pc:spChg>
        <pc:spChg chg="add mod">
          <ac:chgData name="Mohammed FI" userId="e6c4d13f-3d4c-4972-8725-a6775e754d8c" providerId="ADAL" clId="{637FCB64-1FFA-4619-9202-69B67E271901}" dt="2023-03-13T00:15:57.043" v="6552" actId="1076"/>
          <ac:spMkLst>
            <pc:docMk/>
            <pc:sldMk cId="2144623966" sldId="2147472824"/>
            <ac:spMk id="14" creationId="{2E918909-D5DB-B16A-810D-9E61D12A82FD}"/>
          </ac:spMkLst>
        </pc:spChg>
        <pc:spChg chg="add mod">
          <ac:chgData name="Mohammed FI" userId="e6c4d13f-3d4c-4972-8725-a6775e754d8c" providerId="ADAL" clId="{637FCB64-1FFA-4619-9202-69B67E271901}" dt="2023-03-13T00:15:14.547" v="6545" actId="14861"/>
          <ac:spMkLst>
            <pc:docMk/>
            <pc:sldMk cId="2144623966" sldId="2147472824"/>
            <ac:spMk id="15" creationId="{BDC1796C-AE0F-FB7C-FC81-774402D61D4C}"/>
          </ac:spMkLst>
        </pc:spChg>
        <pc:spChg chg="add mod">
          <ac:chgData name="Mohammed FI" userId="e6c4d13f-3d4c-4972-8725-a6775e754d8c" providerId="ADAL" clId="{637FCB64-1FFA-4619-9202-69B67E271901}" dt="2023-03-13T00:15:14.547" v="6545" actId="14861"/>
          <ac:spMkLst>
            <pc:docMk/>
            <pc:sldMk cId="2144623966" sldId="2147472824"/>
            <ac:spMk id="16" creationId="{DC215ED8-9390-F3C5-8224-F9C87786DE1F}"/>
          </ac:spMkLst>
        </pc:spChg>
        <pc:spChg chg="mod">
          <ac:chgData name="Mohammed FI" userId="e6c4d13f-3d4c-4972-8725-a6775e754d8c" providerId="ADAL" clId="{637FCB64-1FFA-4619-9202-69B67E271901}" dt="2023-03-13T00:06:17.981" v="6272" actId="14100"/>
          <ac:spMkLst>
            <pc:docMk/>
            <pc:sldMk cId="2144623966" sldId="2147472824"/>
            <ac:spMk id="31" creationId="{94DAE9D1-457E-4200-9427-7187E6B439A3}"/>
          </ac:spMkLst>
        </pc:spChg>
        <pc:spChg chg="mod">
          <ac:chgData name="Mohammed FI" userId="e6c4d13f-3d4c-4972-8725-a6775e754d8c" providerId="ADAL" clId="{637FCB64-1FFA-4619-9202-69B67E271901}" dt="2023-03-13T00:06:17.981" v="6272" actId="14100"/>
          <ac:spMkLst>
            <pc:docMk/>
            <pc:sldMk cId="2144623966" sldId="2147472824"/>
            <ac:spMk id="32" creationId="{624D6873-771E-4955-A62C-2EC7B4877D6F}"/>
          </ac:spMkLst>
        </pc:spChg>
        <pc:spChg chg="mod">
          <ac:chgData name="Mohammed FI" userId="e6c4d13f-3d4c-4972-8725-a6775e754d8c" providerId="ADAL" clId="{637FCB64-1FFA-4619-9202-69B67E271901}" dt="2023-03-13T00:16:26.914" v="6556" actId="108"/>
          <ac:spMkLst>
            <pc:docMk/>
            <pc:sldMk cId="2144623966" sldId="2147472824"/>
            <ac:spMk id="33" creationId="{94C7AEBA-EB9D-4982-9360-2E0EC34C03A3}"/>
          </ac:spMkLst>
        </pc:spChg>
        <pc:spChg chg="mod">
          <ac:chgData name="Mohammed FI" userId="e6c4d13f-3d4c-4972-8725-a6775e754d8c" providerId="ADAL" clId="{637FCB64-1FFA-4619-9202-69B67E271901}" dt="2023-03-13T00:06:17.981" v="6272" actId="14100"/>
          <ac:spMkLst>
            <pc:docMk/>
            <pc:sldMk cId="2144623966" sldId="2147472824"/>
            <ac:spMk id="34" creationId="{3E13AD70-11B9-4C03-B0E8-79D859C757E1}"/>
          </ac:spMkLst>
        </pc:spChg>
        <pc:spChg chg="mod">
          <ac:chgData name="Mohammed FI" userId="e6c4d13f-3d4c-4972-8725-a6775e754d8c" providerId="ADAL" clId="{637FCB64-1FFA-4619-9202-69B67E271901}" dt="2023-03-13T00:05:41.410" v="6244" actId="20577"/>
          <ac:spMkLst>
            <pc:docMk/>
            <pc:sldMk cId="2144623966" sldId="2147472824"/>
            <ac:spMk id="45" creationId="{E282B314-5046-45AE-8250-BEDB17C71DBA}"/>
          </ac:spMkLst>
        </pc:spChg>
        <pc:spChg chg="mod">
          <ac:chgData name="Mohammed FI" userId="e6c4d13f-3d4c-4972-8725-a6775e754d8c" providerId="ADAL" clId="{637FCB64-1FFA-4619-9202-69B67E271901}" dt="2023-03-13T00:10:32.235" v="6310" actId="121"/>
          <ac:spMkLst>
            <pc:docMk/>
            <pc:sldMk cId="2144623966" sldId="2147472824"/>
            <ac:spMk id="46" creationId="{5DB66E4C-3B71-4DA5-948C-793FADCBA4AA}"/>
          </ac:spMkLst>
        </pc:spChg>
        <pc:spChg chg="mod">
          <ac:chgData name="Mohammed FI" userId="e6c4d13f-3d4c-4972-8725-a6775e754d8c" providerId="ADAL" clId="{637FCB64-1FFA-4619-9202-69B67E271901}" dt="2023-03-13T00:10:32.235" v="6310" actId="121"/>
          <ac:spMkLst>
            <pc:docMk/>
            <pc:sldMk cId="2144623966" sldId="2147472824"/>
            <ac:spMk id="47" creationId="{B1FB3F5B-6BAE-487E-98D1-0B40AD2B72C5}"/>
          </ac:spMkLst>
        </pc:spChg>
        <pc:spChg chg="mod">
          <ac:chgData name="Mohammed FI" userId="e6c4d13f-3d4c-4972-8725-a6775e754d8c" providerId="ADAL" clId="{637FCB64-1FFA-4619-9202-69B67E271901}" dt="2023-03-13T00:10:32.235" v="6310" actId="121"/>
          <ac:spMkLst>
            <pc:docMk/>
            <pc:sldMk cId="2144623966" sldId="2147472824"/>
            <ac:spMk id="48" creationId="{E77282E1-72F8-4637-933F-D2B619FBF264}"/>
          </ac:spMkLst>
        </pc:spChg>
        <pc:spChg chg="mod">
          <ac:chgData name="Mohammed FI" userId="e6c4d13f-3d4c-4972-8725-a6775e754d8c" providerId="ADAL" clId="{637FCB64-1FFA-4619-9202-69B67E271901}" dt="2023-03-13T00:10:32.235" v="6310" actId="121"/>
          <ac:spMkLst>
            <pc:docMk/>
            <pc:sldMk cId="2144623966" sldId="2147472824"/>
            <ac:spMk id="49" creationId="{89550B70-7366-4FD2-8337-27998107447B}"/>
          </ac:spMkLst>
        </pc:spChg>
        <pc:spChg chg="mod">
          <ac:chgData name="Mohammed FI" userId="e6c4d13f-3d4c-4972-8725-a6775e754d8c" providerId="ADAL" clId="{637FCB64-1FFA-4619-9202-69B67E271901}" dt="2023-03-13T00:04:59.511" v="6209" actId="21"/>
          <ac:spMkLst>
            <pc:docMk/>
            <pc:sldMk cId="2144623966" sldId="2147472824"/>
            <ac:spMk id="50" creationId="{1A0D5FDD-CC8C-4084-9FCC-2F464D9AC5B4}"/>
          </ac:spMkLst>
        </pc:spChg>
        <pc:picChg chg="add mod">
          <ac:chgData name="Mohammed FI" userId="e6c4d13f-3d4c-4972-8725-a6775e754d8c" providerId="ADAL" clId="{637FCB64-1FFA-4619-9202-69B67E271901}" dt="2023-03-13T00:07:52.602" v="6292" actId="692"/>
          <ac:picMkLst>
            <pc:docMk/>
            <pc:sldMk cId="2144623966" sldId="2147472824"/>
            <ac:picMk id="12" creationId="{32B7AD7B-6D9C-8D07-3779-6223C024475B}"/>
          </ac:picMkLst>
        </pc:picChg>
        <pc:cxnChg chg="mod">
          <ac:chgData name="Mohammed FI" userId="e6c4d13f-3d4c-4972-8725-a6775e754d8c" providerId="ADAL" clId="{637FCB64-1FFA-4619-9202-69B67E271901}" dt="2023-03-13T00:06:17.981" v="6272" actId="14100"/>
          <ac:cxnSpMkLst>
            <pc:docMk/>
            <pc:sldMk cId="2144623966" sldId="2147472824"/>
            <ac:cxnSpMk id="11" creationId="{2673D52D-E73A-47D2-B608-C4B32EC7A099}"/>
          </ac:cxnSpMkLst>
        </pc:cxnChg>
        <pc:cxnChg chg="mod">
          <ac:chgData name="Mohammed FI" userId="e6c4d13f-3d4c-4972-8725-a6775e754d8c" providerId="ADAL" clId="{637FCB64-1FFA-4619-9202-69B67E271901}" dt="2023-03-13T00:06:46.182" v="6280" actId="14100"/>
          <ac:cxnSpMkLst>
            <pc:docMk/>
            <pc:sldMk cId="2144623966" sldId="2147472824"/>
            <ac:cxnSpMk id="35" creationId="{769B57AF-0F11-4E0D-B81E-C65320801578}"/>
          </ac:cxnSpMkLst>
        </pc:cxnChg>
        <pc:cxnChg chg="mod">
          <ac:chgData name="Mohammed FI" userId="e6c4d13f-3d4c-4972-8725-a6775e754d8c" providerId="ADAL" clId="{637FCB64-1FFA-4619-9202-69B67E271901}" dt="2023-03-13T00:06:17.981" v="6272" actId="14100"/>
          <ac:cxnSpMkLst>
            <pc:docMk/>
            <pc:sldMk cId="2144623966" sldId="2147472824"/>
            <ac:cxnSpMk id="36" creationId="{D2D22967-58FA-49B0-95E6-B0E9CC4C77A5}"/>
          </ac:cxnSpMkLst>
        </pc:cxnChg>
        <pc:cxnChg chg="mod">
          <ac:chgData name="Mohammed FI" userId="e6c4d13f-3d4c-4972-8725-a6775e754d8c" providerId="ADAL" clId="{637FCB64-1FFA-4619-9202-69B67E271901}" dt="2023-03-13T00:06:17.981" v="6272" actId="14100"/>
          <ac:cxnSpMkLst>
            <pc:docMk/>
            <pc:sldMk cId="2144623966" sldId="2147472824"/>
            <ac:cxnSpMk id="38" creationId="{E917D1A5-C395-40EF-B210-0ECE539927AB}"/>
          </ac:cxnSpMkLst>
        </pc:cxnChg>
        <pc:cxnChg chg="mod">
          <ac:chgData name="Mohammed FI" userId="e6c4d13f-3d4c-4972-8725-a6775e754d8c" providerId="ADAL" clId="{637FCB64-1FFA-4619-9202-69B67E271901}" dt="2023-03-13T00:06:17.981" v="6272" actId="14100"/>
          <ac:cxnSpMkLst>
            <pc:docMk/>
            <pc:sldMk cId="2144623966" sldId="2147472824"/>
            <ac:cxnSpMk id="40" creationId="{1CF6E66D-B643-43B6-B86E-7064E97644B2}"/>
          </ac:cxnSpMkLst>
        </pc:cxnChg>
        <pc:cxnChg chg="mod">
          <ac:chgData name="Mohammed FI" userId="e6c4d13f-3d4c-4972-8725-a6775e754d8c" providerId="ADAL" clId="{637FCB64-1FFA-4619-9202-69B67E271901}" dt="2023-03-13T00:06:17.981" v="6272" actId="14100"/>
          <ac:cxnSpMkLst>
            <pc:docMk/>
            <pc:sldMk cId="2144623966" sldId="2147472824"/>
            <ac:cxnSpMk id="41" creationId="{0A72C305-3C0D-4D78-AF40-A7D89B286B54}"/>
          </ac:cxnSpMkLst>
        </pc:cxnChg>
      </pc:sldChg>
      <pc:sldChg chg="modSp mod">
        <pc:chgData name="Mohammed FI" userId="e6c4d13f-3d4c-4972-8725-a6775e754d8c" providerId="ADAL" clId="{637FCB64-1FFA-4619-9202-69B67E271901}" dt="2023-03-12T23:19:04.793" v="5618" actId="113"/>
        <pc:sldMkLst>
          <pc:docMk/>
          <pc:sldMk cId="2660466284" sldId="2147472826"/>
        </pc:sldMkLst>
        <pc:spChg chg="mod">
          <ac:chgData name="Mohammed FI" userId="e6c4d13f-3d4c-4972-8725-a6775e754d8c" providerId="ADAL" clId="{637FCB64-1FFA-4619-9202-69B67E271901}" dt="2023-03-12T23:17:04.715" v="5583" actId="113"/>
          <ac:spMkLst>
            <pc:docMk/>
            <pc:sldMk cId="2660466284" sldId="2147472826"/>
            <ac:spMk id="28" creationId="{5E65EBBF-64E1-7D4F-F43D-C7C82C7DFE0F}"/>
          </ac:spMkLst>
        </pc:spChg>
        <pc:spChg chg="mod">
          <ac:chgData name="Mohammed FI" userId="e6c4d13f-3d4c-4972-8725-a6775e754d8c" providerId="ADAL" clId="{637FCB64-1FFA-4619-9202-69B67E271901}" dt="2023-03-12T23:19:04.793" v="5618" actId="113"/>
          <ac:spMkLst>
            <pc:docMk/>
            <pc:sldMk cId="2660466284" sldId="2147472826"/>
            <ac:spMk id="35" creationId="{DAA5B188-93A0-F613-7C0B-C16B5C6E02CE}"/>
          </ac:spMkLst>
        </pc:spChg>
      </pc:sldChg>
      <pc:sldChg chg="addSp delSp modSp mod modAnim">
        <pc:chgData name="Mohammed FI" userId="e6c4d13f-3d4c-4972-8725-a6775e754d8c" providerId="ADAL" clId="{637FCB64-1FFA-4619-9202-69B67E271901}" dt="2023-03-13T00:21:37.134" v="6573" actId="1076"/>
        <pc:sldMkLst>
          <pc:docMk/>
          <pc:sldMk cId="3037265714" sldId="2147472829"/>
        </pc:sldMkLst>
        <pc:spChg chg="mod">
          <ac:chgData name="Mohammed FI" userId="e6c4d13f-3d4c-4972-8725-a6775e754d8c" providerId="ADAL" clId="{637FCB64-1FFA-4619-9202-69B67E271901}" dt="2023-03-12T23:59:00.161" v="6149" actId="1036"/>
          <ac:spMkLst>
            <pc:docMk/>
            <pc:sldMk cId="3037265714" sldId="2147472829"/>
            <ac:spMk id="4" creationId="{5F57EC55-BCF6-A0D2-701B-F0D32CEF3377}"/>
          </ac:spMkLst>
        </pc:spChg>
        <pc:spChg chg="mod">
          <ac:chgData name="Mohammed FI" userId="e6c4d13f-3d4c-4972-8725-a6775e754d8c" providerId="ADAL" clId="{637FCB64-1FFA-4619-9202-69B67E271901}" dt="2023-03-12T23:59:00.161" v="6149" actId="1036"/>
          <ac:spMkLst>
            <pc:docMk/>
            <pc:sldMk cId="3037265714" sldId="2147472829"/>
            <ac:spMk id="7" creationId="{5BF4B2E5-C899-BC77-C66F-AD34E2E0A3A9}"/>
          </ac:spMkLst>
        </pc:spChg>
        <pc:spChg chg="del mod">
          <ac:chgData name="Mohammed FI" userId="e6c4d13f-3d4c-4972-8725-a6775e754d8c" providerId="ADAL" clId="{637FCB64-1FFA-4619-9202-69B67E271901}" dt="2023-03-13T00:21:03.881" v="6561" actId="478"/>
          <ac:spMkLst>
            <pc:docMk/>
            <pc:sldMk cId="3037265714" sldId="2147472829"/>
            <ac:spMk id="9" creationId="{D068FDB9-8D62-23FA-DC16-27F3F907DB06}"/>
          </ac:spMkLst>
        </pc:spChg>
        <pc:spChg chg="del mod topLvl">
          <ac:chgData name="Mohammed FI" userId="e6c4d13f-3d4c-4972-8725-a6775e754d8c" providerId="ADAL" clId="{637FCB64-1FFA-4619-9202-69B67E271901}" dt="2023-03-13T00:21:17.503" v="6565" actId="478"/>
          <ac:spMkLst>
            <pc:docMk/>
            <pc:sldMk cId="3037265714" sldId="2147472829"/>
            <ac:spMk id="10" creationId="{3382F405-1EBC-7081-F4CA-778FDBC28601}"/>
          </ac:spMkLst>
        </pc:spChg>
        <pc:spChg chg="del mod">
          <ac:chgData name="Mohammed FI" userId="e6c4d13f-3d4c-4972-8725-a6775e754d8c" providerId="ADAL" clId="{637FCB64-1FFA-4619-9202-69B67E271901}" dt="2023-03-13T00:21:15.671" v="6564" actId="478"/>
          <ac:spMkLst>
            <pc:docMk/>
            <pc:sldMk cId="3037265714" sldId="2147472829"/>
            <ac:spMk id="11" creationId="{58308E63-F34D-0D5D-2BD9-AD9073C7D76C}"/>
          </ac:spMkLst>
        </pc:spChg>
        <pc:spChg chg="mod">
          <ac:chgData name="Mohammed FI" userId="e6c4d13f-3d4c-4972-8725-a6775e754d8c" providerId="ADAL" clId="{637FCB64-1FFA-4619-9202-69B67E271901}" dt="2023-03-12T23:40:40.813" v="5821" actId="1076"/>
          <ac:spMkLst>
            <pc:docMk/>
            <pc:sldMk cId="3037265714" sldId="2147472829"/>
            <ac:spMk id="12" creationId="{28E57665-C1E1-CFB9-68B6-49E34EA0AED7}"/>
          </ac:spMkLst>
        </pc:spChg>
        <pc:spChg chg="mod">
          <ac:chgData name="Mohammed FI" userId="e6c4d13f-3d4c-4972-8725-a6775e754d8c" providerId="ADAL" clId="{637FCB64-1FFA-4619-9202-69B67E271901}" dt="2023-03-12T23:40:40.813" v="5821" actId="1076"/>
          <ac:spMkLst>
            <pc:docMk/>
            <pc:sldMk cId="3037265714" sldId="2147472829"/>
            <ac:spMk id="13" creationId="{FAECAF21-B6F3-3C6C-191E-3FBCA519CAF3}"/>
          </ac:spMkLst>
        </pc:spChg>
        <pc:spChg chg="mod">
          <ac:chgData name="Mohammed FI" userId="e6c4d13f-3d4c-4972-8725-a6775e754d8c" providerId="ADAL" clId="{637FCB64-1FFA-4619-9202-69B67E271901}" dt="2023-03-12T23:40:40.813" v="5821" actId="1076"/>
          <ac:spMkLst>
            <pc:docMk/>
            <pc:sldMk cId="3037265714" sldId="2147472829"/>
            <ac:spMk id="14" creationId="{4B268913-4749-75A6-BFC3-04D4323244F9}"/>
          </ac:spMkLst>
        </pc:spChg>
        <pc:spChg chg="del mod">
          <ac:chgData name="Mohammed FI" userId="e6c4d13f-3d4c-4972-8725-a6775e754d8c" providerId="ADAL" clId="{637FCB64-1FFA-4619-9202-69B67E271901}" dt="2023-03-13T00:21:11.528" v="6562" actId="478"/>
          <ac:spMkLst>
            <pc:docMk/>
            <pc:sldMk cId="3037265714" sldId="2147472829"/>
            <ac:spMk id="15" creationId="{7BD56511-7C7B-FA50-E465-78F94D048585}"/>
          </ac:spMkLst>
        </pc:spChg>
        <pc:spChg chg="mod">
          <ac:chgData name="Mohammed FI" userId="e6c4d13f-3d4c-4972-8725-a6775e754d8c" providerId="ADAL" clId="{637FCB64-1FFA-4619-9202-69B67E271901}" dt="2023-03-12T23:40:40.813" v="5821" actId="1076"/>
          <ac:spMkLst>
            <pc:docMk/>
            <pc:sldMk cId="3037265714" sldId="2147472829"/>
            <ac:spMk id="16" creationId="{0AFE22A6-F239-47BB-745E-44F1154A5CAC}"/>
          </ac:spMkLst>
        </pc:spChg>
        <pc:spChg chg="add del mod ord topLvl">
          <ac:chgData name="Mohammed FI" userId="e6c4d13f-3d4c-4972-8725-a6775e754d8c" providerId="ADAL" clId="{637FCB64-1FFA-4619-9202-69B67E271901}" dt="2023-03-13T00:21:17.503" v="6565" actId="478"/>
          <ac:spMkLst>
            <pc:docMk/>
            <pc:sldMk cId="3037265714" sldId="2147472829"/>
            <ac:spMk id="17" creationId="{F3FC3AC7-955D-9193-4340-90CD6F2DDFAE}"/>
          </ac:spMkLst>
        </pc:spChg>
        <pc:spChg chg="add mod">
          <ac:chgData name="Mohammed FI" userId="e6c4d13f-3d4c-4972-8725-a6775e754d8c" providerId="ADAL" clId="{637FCB64-1FFA-4619-9202-69B67E271901}" dt="2023-03-13T00:21:13.955" v="6563" actId="14100"/>
          <ac:spMkLst>
            <pc:docMk/>
            <pc:sldMk cId="3037265714" sldId="2147472829"/>
            <ac:spMk id="20" creationId="{774EC300-E98A-13DB-E239-68D403D5B3F9}"/>
          </ac:spMkLst>
        </pc:spChg>
        <pc:spChg chg="mod">
          <ac:chgData name="Mohammed FI" userId="e6c4d13f-3d4c-4972-8725-a6775e754d8c" providerId="ADAL" clId="{637FCB64-1FFA-4619-9202-69B67E271901}" dt="2023-03-12T23:46:19.603" v="5931"/>
          <ac:spMkLst>
            <pc:docMk/>
            <pc:sldMk cId="3037265714" sldId="2147472829"/>
            <ac:spMk id="22" creationId="{E7CB32FE-B258-5033-5D9E-A2FB690500FF}"/>
          </ac:spMkLst>
        </pc:spChg>
        <pc:spChg chg="mod">
          <ac:chgData name="Mohammed FI" userId="e6c4d13f-3d4c-4972-8725-a6775e754d8c" providerId="ADAL" clId="{637FCB64-1FFA-4619-9202-69B67E271901}" dt="2023-03-12T23:46:19.603" v="5931"/>
          <ac:spMkLst>
            <pc:docMk/>
            <pc:sldMk cId="3037265714" sldId="2147472829"/>
            <ac:spMk id="24" creationId="{34F4DCBA-2471-5BEF-B9E6-BCE5188F0C3A}"/>
          </ac:spMkLst>
        </pc:spChg>
        <pc:spChg chg="mod">
          <ac:chgData name="Mohammed FI" userId="e6c4d13f-3d4c-4972-8725-a6775e754d8c" providerId="ADAL" clId="{637FCB64-1FFA-4619-9202-69B67E271901}" dt="2023-03-12T23:46:19.603" v="5931"/>
          <ac:spMkLst>
            <pc:docMk/>
            <pc:sldMk cId="3037265714" sldId="2147472829"/>
            <ac:spMk id="25" creationId="{6BA71D93-5D1E-A27D-F8F3-1B211344D510}"/>
          </ac:spMkLst>
        </pc:spChg>
        <pc:spChg chg="mod">
          <ac:chgData name="Mohammed FI" userId="e6c4d13f-3d4c-4972-8725-a6775e754d8c" providerId="ADAL" clId="{637FCB64-1FFA-4619-9202-69B67E271901}" dt="2023-03-12T23:46:38.474" v="5935" actId="14100"/>
          <ac:spMkLst>
            <pc:docMk/>
            <pc:sldMk cId="3037265714" sldId="2147472829"/>
            <ac:spMk id="26" creationId="{C06A229B-108C-5FD9-50CA-9EF7DDDDBD74}"/>
          </ac:spMkLst>
        </pc:spChg>
        <pc:spChg chg="mod">
          <ac:chgData name="Mohammed FI" userId="e6c4d13f-3d4c-4972-8725-a6775e754d8c" providerId="ADAL" clId="{637FCB64-1FFA-4619-9202-69B67E271901}" dt="2023-03-12T23:47:26.116" v="5972" actId="14100"/>
          <ac:spMkLst>
            <pc:docMk/>
            <pc:sldMk cId="3037265714" sldId="2147472829"/>
            <ac:spMk id="27" creationId="{5EE818AF-0E2B-5FB4-3171-71CBEF7E4E78}"/>
          </ac:spMkLst>
        </pc:spChg>
        <pc:spChg chg="mod">
          <ac:chgData name="Mohammed FI" userId="e6c4d13f-3d4c-4972-8725-a6775e754d8c" providerId="ADAL" clId="{637FCB64-1FFA-4619-9202-69B67E271901}" dt="2023-03-12T23:56:38.783" v="6097" actId="14100"/>
          <ac:spMkLst>
            <pc:docMk/>
            <pc:sldMk cId="3037265714" sldId="2147472829"/>
            <ac:spMk id="28" creationId="{42425B4F-8479-1843-3896-7BE7FF9F6C54}"/>
          </ac:spMkLst>
        </pc:spChg>
        <pc:spChg chg="mod">
          <ac:chgData name="Mohammed FI" userId="e6c4d13f-3d4c-4972-8725-a6775e754d8c" providerId="ADAL" clId="{637FCB64-1FFA-4619-9202-69B67E271901}" dt="2023-03-12T23:53:26.082" v="6047" actId="14100"/>
          <ac:spMkLst>
            <pc:docMk/>
            <pc:sldMk cId="3037265714" sldId="2147472829"/>
            <ac:spMk id="29" creationId="{7654C581-341E-1CF8-8F85-510E24162FD5}"/>
          </ac:spMkLst>
        </pc:spChg>
        <pc:spChg chg="mod">
          <ac:chgData name="Mohammed FI" userId="e6c4d13f-3d4c-4972-8725-a6775e754d8c" providerId="ADAL" clId="{637FCB64-1FFA-4619-9202-69B67E271901}" dt="2023-03-12T23:46:19.603" v="5931"/>
          <ac:spMkLst>
            <pc:docMk/>
            <pc:sldMk cId="3037265714" sldId="2147472829"/>
            <ac:spMk id="30" creationId="{38B3039D-8A5B-A1A0-1DC6-487DEAAF0531}"/>
          </ac:spMkLst>
        </pc:spChg>
        <pc:spChg chg="mod">
          <ac:chgData name="Mohammed FI" userId="e6c4d13f-3d4c-4972-8725-a6775e754d8c" providerId="ADAL" clId="{637FCB64-1FFA-4619-9202-69B67E271901}" dt="2023-03-12T23:46:19.603" v="5931"/>
          <ac:spMkLst>
            <pc:docMk/>
            <pc:sldMk cId="3037265714" sldId="2147472829"/>
            <ac:spMk id="31" creationId="{B9297E0E-0A66-1161-DE68-0123AC24A1CC}"/>
          </ac:spMkLst>
        </pc:spChg>
        <pc:spChg chg="add mod">
          <ac:chgData name="Mohammed FI" userId="e6c4d13f-3d4c-4972-8725-a6775e754d8c" providerId="ADAL" clId="{637FCB64-1FFA-4619-9202-69B67E271901}" dt="2023-03-12T23:47:51.132" v="5988" actId="1076"/>
          <ac:spMkLst>
            <pc:docMk/>
            <pc:sldMk cId="3037265714" sldId="2147472829"/>
            <ac:spMk id="32" creationId="{38CC21E9-3F8D-3C14-460E-47847E579B52}"/>
          </ac:spMkLst>
        </pc:spChg>
        <pc:spChg chg="add mod">
          <ac:chgData name="Mohammed FI" userId="e6c4d13f-3d4c-4972-8725-a6775e754d8c" providerId="ADAL" clId="{637FCB64-1FFA-4619-9202-69B67E271901}" dt="2023-03-12T23:53:34.512" v="6048" actId="1076"/>
          <ac:spMkLst>
            <pc:docMk/>
            <pc:sldMk cId="3037265714" sldId="2147472829"/>
            <ac:spMk id="33" creationId="{31E1BCDA-CD92-BAD4-F350-D4C64202544A}"/>
          </ac:spMkLst>
        </pc:spChg>
        <pc:spChg chg="mod topLvl">
          <ac:chgData name="Mohammed FI" userId="e6c4d13f-3d4c-4972-8725-a6775e754d8c" providerId="ADAL" clId="{637FCB64-1FFA-4619-9202-69B67E271901}" dt="2023-03-12T23:53:22.669" v="6043" actId="1076"/>
          <ac:spMkLst>
            <pc:docMk/>
            <pc:sldMk cId="3037265714" sldId="2147472829"/>
            <ac:spMk id="35" creationId="{F9950887-1F85-E650-8871-4F9F7D6A4047}"/>
          </ac:spMkLst>
        </pc:spChg>
        <pc:spChg chg="del mod">
          <ac:chgData name="Mohammed FI" userId="e6c4d13f-3d4c-4972-8725-a6775e754d8c" providerId="ADAL" clId="{637FCB64-1FFA-4619-9202-69B67E271901}" dt="2023-03-12T23:52:23.657" v="6022" actId="478"/>
          <ac:spMkLst>
            <pc:docMk/>
            <pc:sldMk cId="3037265714" sldId="2147472829"/>
            <ac:spMk id="37" creationId="{FBC9A1E7-D446-F15E-AA1A-7078BDD77610}"/>
          </ac:spMkLst>
        </pc:spChg>
        <pc:spChg chg="del mod topLvl">
          <ac:chgData name="Mohammed FI" userId="e6c4d13f-3d4c-4972-8725-a6775e754d8c" providerId="ADAL" clId="{637FCB64-1FFA-4619-9202-69B67E271901}" dt="2023-03-12T23:52:36.272" v="6029" actId="478"/>
          <ac:spMkLst>
            <pc:docMk/>
            <pc:sldMk cId="3037265714" sldId="2147472829"/>
            <ac:spMk id="38" creationId="{58E1F6F0-6697-11C9-7411-F41FE90AD13A}"/>
          </ac:spMkLst>
        </pc:spChg>
        <pc:spChg chg="del mod">
          <ac:chgData name="Mohammed FI" userId="e6c4d13f-3d4c-4972-8725-a6775e754d8c" providerId="ADAL" clId="{637FCB64-1FFA-4619-9202-69B67E271901}" dt="2023-03-12T23:52:34.393" v="6028" actId="478"/>
          <ac:spMkLst>
            <pc:docMk/>
            <pc:sldMk cId="3037265714" sldId="2147472829"/>
            <ac:spMk id="39" creationId="{1C2966AF-D95E-81F7-6DDB-31E940DD98BD}"/>
          </ac:spMkLst>
        </pc:spChg>
        <pc:spChg chg="del mod">
          <ac:chgData name="Mohammed FI" userId="e6c4d13f-3d4c-4972-8725-a6775e754d8c" providerId="ADAL" clId="{637FCB64-1FFA-4619-9202-69B67E271901}" dt="2023-03-12T23:52:28.233" v="6025" actId="478"/>
          <ac:spMkLst>
            <pc:docMk/>
            <pc:sldMk cId="3037265714" sldId="2147472829"/>
            <ac:spMk id="40" creationId="{42AA62D9-DF08-B14E-51B2-AA1DE32C0F68}"/>
          </ac:spMkLst>
        </pc:spChg>
        <pc:spChg chg="mod">
          <ac:chgData name="Mohammed FI" userId="e6c4d13f-3d4c-4972-8725-a6775e754d8c" providerId="ADAL" clId="{637FCB64-1FFA-4619-9202-69B67E271901}" dt="2023-03-12T23:52:44.280" v="6030"/>
          <ac:spMkLst>
            <pc:docMk/>
            <pc:sldMk cId="3037265714" sldId="2147472829"/>
            <ac:spMk id="42" creationId="{D152F693-7843-0D8E-0577-00A22735B8AC}"/>
          </ac:spMkLst>
        </pc:spChg>
        <pc:spChg chg="mod">
          <ac:chgData name="Mohammed FI" userId="e6c4d13f-3d4c-4972-8725-a6775e754d8c" providerId="ADAL" clId="{637FCB64-1FFA-4619-9202-69B67E271901}" dt="2023-03-12T23:40:40.813" v="5821" actId="1076"/>
          <ac:spMkLst>
            <pc:docMk/>
            <pc:sldMk cId="3037265714" sldId="2147472829"/>
            <ac:spMk id="43" creationId="{8D2CB1FB-3E3D-373F-77CC-041EE0C02E2D}"/>
          </ac:spMkLst>
        </pc:spChg>
        <pc:spChg chg="mod">
          <ac:chgData name="Mohammed FI" userId="e6c4d13f-3d4c-4972-8725-a6775e754d8c" providerId="ADAL" clId="{637FCB64-1FFA-4619-9202-69B67E271901}" dt="2023-03-12T23:40:40.813" v="5821" actId="1076"/>
          <ac:spMkLst>
            <pc:docMk/>
            <pc:sldMk cId="3037265714" sldId="2147472829"/>
            <ac:spMk id="44" creationId="{6459B4C1-68A8-152A-6FDB-D47C7D76E3C0}"/>
          </ac:spMkLst>
        </pc:spChg>
        <pc:spChg chg="mod">
          <ac:chgData name="Mohammed FI" userId="e6c4d13f-3d4c-4972-8725-a6775e754d8c" providerId="ADAL" clId="{637FCB64-1FFA-4619-9202-69B67E271901}" dt="2023-03-12T23:40:40.813" v="5821" actId="1076"/>
          <ac:spMkLst>
            <pc:docMk/>
            <pc:sldMk cId="3037265714" sldId="2147472829"/>
            <ac:spMk id="45" creationId="{5046D453-81CE-541F-16E9-5588FB07B7A2}"/>
          </ac:spMkLst>
        </pc:spChg>
        <pc:spChg chg="mod">
          <ac:chgData name="Mohammed FI" userId="e6c4d13f-3d4c-4972-8725-a6775e754d8c" providerId="ADAL" clId="{637FCB64-1FFA-4619-9202-69B67E271901}" dt="2023-03-12T23:40:40.813" v="5821" actId="1076"/>
          <ac:spMkLst>
            <pc:docMk/>
            <pc:sldMk cId="3037265714" sldId="2147472829"/>
            <ac:spMk id="46" creationId="{5B1B9B46-760D-904A-47DE-F83980676060}"/>
          </ac:spMkLst>
        </pc:spChg>
        <pc:spChg chg="mod">
          <ac:chgData name="Mohammed FI" userId="e6c4d13f-3d4c-4972-8725-a6775e754d8c" providerId="ADAL" clId="{637FCB64-1FFA-4619-9202-69B67E271901}" dt="2023-03-12T23:40:40.813" v="5821" actId="1076"/>
          <ac:spMkLst>
            <pc:docMk/>
            <pc:sldMk cId="3037265714" sldId="2147472829"/>
            <ac:spMk id="47" creationId="{4C3BEBFE-E84E-BDAE-A1F2-A7249410409E}"/>
          </ac:spMkLst>
        </pc:spChg>
        <pc:spChg chg="mod">
          <ac:chgData name="Mohammed FI" userId="e6c4d13f-3d4c-4972-8725-a6775e754d8c" providerId="ADAL" clId="{637FCB64-1FFA-4619-9202-69B67E271901}" dt="2023-03-12T23:40:40.813" v="5821" actId="1076"/>
          <ac:spMkLst>
            <pc:docMk/>
            <pc:sldMk cId="3037265714" sldId="2147472829"/>
            <ac:spMk id="48" creationId="{86B0D8DA-270A-9956-919D-C3C7ACE3FD9C}"/>
          </ac:spMkLst>
        </pc:spChg>
        <pc:spChg chg="mod">
          <ac:chgData name="Mohammed FI" userId="e6c4d13f-3d4c-4972-8725-a6775e754d8c" providerId="ADAL" clId="{637FCB64-1FFA-4619-9202-69B67E271901}" dt="2023-03-12T23:40:40.813" v="5821" actId="1076"/>
          <ac:spMkLst>
            <pc:docMk/>
            <pc:sldMk cId="3037265714" sldId="2147472829"/>
            <ac:spMk id="49" creationId="{4C12FCE8-2887-8A6B-DF13-3EB344B2C7DB}"/>
          </ac:spMkLst>
        </pc:spChg>
        <pc:spChg chg="mod">
          <ac:chgData name="Mohammed FI" userId="e6c4d13f-3d4c-4972-8725-a6775e754d8c" providerId="ADAL" clId="{637FCB64-1FFA-4619-9202-69B67E271901}" dt="2023-03-12T23:52:44.280" v="6030"/>
          <ac:spMkLst>
            <pc:docMk/>
            <pc:sldMk cId="3037265714" sldId="2147472829"/>
            <ac:spMk id="50" creationId="{73A9EC07-B277-EFC5-92D3-AA1761643D4A}"/>
          </ac:spMkLst>
        </pc:spChg>
        <pc:spChg chg="mod">
          <ac:chgData name="Mohammed FI" userId="e6c4d13f-3d4c-4972-8725-a6775e754d8c" providerId="ADAL" clId="{637FCB64-1FFA-4619-9202-69B67E271901}" dt="2023-03-13T00:00:59.595" v="6173" actId="1076"/>
          <ac:spMkLst>
            <pc:docMk/>
            <pc:sldMk cId="3037265714" sldId="2147472829"/>
            <ac:spMk id="53" creationId="{3B9343D5-8FD4-B1D3-3D7B-CFD0463E802B}"/>
          </ac:spMkLst>
        </pc:spChg>
        <pc:spChg chg="mod">
          <ac:chgData name="Mohammed FI" userId="e6c4d13f-3d4c-4972-8725-a6775e754d8c" providerId="ADAL" clId="{637FCB64-1FFA-4619-9202-69B67E271901}" dt="2023-03-12T23:40:40.813" v="5821" actId="1076"/>
          <ac:spMkLst>
            <pc:docMk/>
            <pc:sldMk cId="3037265714" sldId="2147472829"/>
            <ac:spMk id="54" creationId="{A796F8AC-67D9-B068-45F5-11C746196A24}"/>
          </ac:spMkLst>
        </pc:spChg>
        <pc:spChg chg="mod">
          <ac:chgData name="Mohammed FI" userId="e6c4d13f-3d4c-4972-8725-a6775e754d8c" providerId="ADAL" clId="{637FCB64-1FFA-4619-9202-69B67E271901}" dt="2023-03-12T23:40:40.813" v="5821" actId="1076"/>
          <ac:spMkLst>
            <pc:docMk/>
            <pc:sldMk cId="3037265714" sldId="2147472829"/>
            <ac:spMk id="55" creationId="{8FF43371-AB6E-DA53-77AD-B4F23BCDD699}"/>
          </ac:spMkLst>
        </pc:spChg>
        <pc:spChg chg="mod">
          <ac:chgData name="Mohammed FI" userId="e6c4d13f-3d4c-4972-8725-a6775e754d8c" providerId="ADAL" clId="{637FCB64-1FFA-4619-9202-69B67E271901}" dt="2023-03-12T23:40:40.813" v="5821" actId="1076"/>
          <ac:spMkLst>
            <pc:docMk/>
            <pc:sldMk cId="3037265714" sldId="2147472829"/>
            <ac:spMk id="56" creationId="{3E7AA753-876D-9960-6403-D2F3F9CC16AB}"/>
          </ac:spMkLst>
        </pc:spChg>
        <pc:spChg chg="mod">
          <ac:chgData name="Mohammed FI" userId="e6c4d13f-3d4c-4972-8725-a6775e754d8c" providerId="ADAL" clId="{637FCB64-1FFA-4619-9202-69B67E271901}" dt="2023-03-13T00:00:59.595" v="6173" actId="1076"/>
          <ac:spMkLst>
            <pc:docMk/>
            <pc:sldMk cId="3037265714" sldId="2147472829"/>
            <ac:spMk id="57" creationId="{7DBD7A71-F788-C404-9E14-46DA106E4521}"/>
          </ac:spMkLst>
        </pc:spChg>
        <pc:spChg chg="mod">
          <ac:chgData name="Mohammed FI" userId="e6c4d13f-3d4c-4972-8725-a6775e754d8c" providerId="ADAL" clId="{637FCB64-1FFA-4619-9202-69B67E271901}" dt="2023-03-13T00:00:59.595" v="6173" actId="1076"/>
          <ac:spMkLst>
            <pc:docMk/>
            <pc:sldMk cId="3037265714" sldId="2147472829"/>
            <ac:spMk id="58" creationId="{E7B380C4-2749-A24E-91BE-E0BF0FCB9DA2}"/>
          </ac:spMkLst>
        </pc:spChg>
        <pc:spChg chg="mod">
          <ac:chgData name="Mohammed FI" userId="e6c4d13f-3d4c-4972-8725-a6775e754d8c" providerId="ADAL" clId="{637FCB64-1FFA-4619-9202-69B67E271901}" dt="2023-03-13T00:00:59.595" v="6173" actId="1076"/>
          <ac:spMkLst>
            <pc:docMk/>
            <pc:sldMk cId="3037265714" sldId="2147472829"/>
            <ac:spMk id="59" creationId="{2E90391B-C4B8-12EC-6465-8EDEF2943F42}"/>
          </ac:spMkLst>
        </pc:spChg>
        <pc:spChg chg="mod">
          <ac:chgData name="Mohammed FI" userId="e6c4d13f-3d4c-4972-8725-a6775e754d8c" providerId="ADAL" clId="{637FCB64-1FFA-4619-9202-69B67E271901}" dt="2023-03-12T23:59:31.954" v="6155" actId="5793"/>
          <ac:spMkLst>
            <pc:docMk/>
            <pc:sldMk cId="3037265714" sldId="2147472829"/>
            <ac:spMk id="60" creationId="{3DD21831-092E-C7DC-E984-42E5454B8D03}"/>
          </ac:spMkLst>
        </pc:spChg>
        <pc:spChg chg="mod">
          <ac:chgData name="Mohammed FI" userId="e6c4d13f-3d4c-4972-8725-a6775e754d8c" providerId="ADAL" clId="{637FCB64-1FFA-4619-9202-69B67E271901}" dt="2023-03-12T23:59:32.695" v="6156" actId="5793"/>
          <ac:spMkLst>
            <pc:docMk/>
            <pc:sldMk cId="3037265714" sldId="2147472829"/>
            <ac:spMk id="61" creationId="{81ECE615-FF84-11F6-196B-255B9E4AE571}"/>
          </ac:spMkLst>
        </pc:spChg>
        <pc:spChg chg="mod">
          <ac:chgData name="Mohammed FI" userId="e6c4d13f-3d4c-4972-8725-a6775e754d8c" providerId="ADAL" clId="{637FCB64-1FFA-4619-9202-69B67E271901}" dt="2023-03-12T23:59:33.544" v="6157" actId="5793"/>
          <ac:spMkLst>
            <pc:docMk/>
            <pc:sldMk cId="3037265714" sldId="2147472829"/>
            <ac:spMk id="62" creationId="{CBA3E24B-31B0-45AD-0D3B-3B817FB31E2B}"/>
          </ac:spMkLst>
        </pc:spChg>
        <pc:spChg chg="mod">
          <ac:chgData name="Mohammed FI" userId="e6c4d13f-3d4c-4972-8725-a6775e754d8c" providerId="ADAL" clId="{637FCB64-1FFA-4619-9202-69B67E271901}" dt="2023-03-12T23:59:34.280" v="6158" actId="5793"/>
          <ac:spMkLst>
            <pc:docMk/>
            <pc:sldMk cId="3037265714" sldId="2147472829"/>
            <ac:spMk id="63" creationId="{836B67AD-776A-6E6A-AABE-6C8C9DF29006}"/>
          </ac:spMkLst>
        </pc:spChg>
        <pc:spChg chg="mod">
          <ac:chgData name="Mohammed FI" userId="e6c4d13f-3d4c-4972-8725-a6775e754d8c" providerId="ADAL" clId="{637FCB64-1FFA-4619-9202-69B67E271901}" dt="2023-03-12T23:59:35.032" v="6159" actId="5793"/>
          <ac:spMkLst>
            <pc:docMk/>
            <pc:sldMk cId="3037265714" sldId="2147472829"/>
            <ac:spMk id="64" creationId="{F7C8C8A0-4FEB-314C-E44B-92F6328D4AE7}"/>
          </ac:spMkLst>
        </pc:spChg>
        <pc:spChg chg="mod">
          <ac:chgData name="Mohammed FI" userId="e6c4d13f-3d4c-4972-8725-a6775e754d8c" providerId="ADAL" clId="{637FCB64-1FFA-4619-9202-69B67E271901}" dt="2023-03-12T23:59:35.725" v="6160" actId="5793"/>
          <ac:spMkLst>
            <pc:docMk/>
            <pc:sldMk cId="3037265714" sldId="2147472829"/>
            <ac:spMk id="65" creationId="{CC7A3824-DD79-6BBD-6FE1-AC632E7444EF}"/>
          </ac:spMkLst>
        </pc:spChg>
        <pc:spChg chg="mod">
          <ac:chgData name="Mohammed FI" userId="e6c4d13f-3d4c-4972-8725-a6775e754d8c" providerId="ADAL" clId="{637FCB64-1FFA-4619-9202-69B67E271901}" dt="2023-03-12T23:58:23.619" v="6120" actId="1036"/>
          <ac:spMkLst>
            <pc:docMk/>
            <pc:sldMk cId="3037265714" sldId="2147472829"/>
            <ac:spMk id="66" creationId="{BE1DF3C2-840D-EC60-90FA-1CB6043FBB73}"/>
          </ac:spMkLst>
        </pc:spChg>
        <pc:spChg chg="mod">
          <ac:chgData name="Mohammed FI" userId="e6c4d13f-3d4c-4972-8725-a6775e754d8c" providerId="ADAL" clId="{637FCB64-1FFA-4619-9202-69B67E271901}" dt="2023-03-12T23:40:40.813" v="5821" actId="1076"/>
          <ac:spMkLst>
            <pc:docMk/>
            <pc:sldMk cId="3037265714" sldId="2147472829"/>
            <ac:spMk id="67" creationId="{72E61E26-75DB-1BAC-EB0A-E6826C42C35A}"/>
          </ac:spMkLst>
        </pc:spChg>
        <pc:spChg chg="mod">
          <ac:chgData name="Mohammed FI" userId="e6c4d13f-3d4c-4972-8725-a6775e754d8c" providerId="ADAL" clId="{637FCB64-1FFA-4619-9202-69B67E271901}" dt="2023-03-13T00:00:59.595" v="6173" actId="1076"/>
          <ac:spMkLst>
            <pc:docMk/>
            <pc:sldMk cId="3037265714" sldId="2147472829"/>
            <ac:spMk id="68" creationId="{D0A51133-8615-FF7A-B4B3-3F7BD5100FC3}"/>
          </ac:spMkLst>
        </pc:spChg>
        <pc:spChg chg="mod">
          <ac:chgData name="Mohammed FI" userId="e6c4d13f-3d4c-4972-8725-a6775e754d8c" providerId="ADAL" clId="{637FCB64-1FFA-4619-9202-69B67E271901}" dt="2023-03-12T23:52:44.280" v="6030"/>
          <ac:spMkLst>
            <pc:docMk/>
            <pc:sldMk cId="3037265714" sldId="2147472829"/>
            <ac:spMk id="69" creationId="{9143CDC8-B7E7-7A53-CA1E-86703A1F5D91}"/>
          </ac:spMkLst>
        </pc:spChg>
        <pc:spChg chg="mod">
          <ac:chgData name="Mohammed FI" userId="e6c4d13f-3d4c-4972-8725-a6775e754d8c" providerId="ADAL" clId="{637FCB64-1FFA-4619-9202-69B67E271901}" dt="2023-03-12T23:52:44.280" v="6030"/>
          <ac:spMkLst>
            <pc:docMk/>
            <pc:sldMk cId="3037265714" sldId="2147472829"/>
            <ac:spMk id="70" creationId="{AF37ACE4-E215-FB95-9CA8-72E8BE809A38}"/>
          </ac:spMkLst>
        </pc:spChg>
        <pc:spChg chg="add mod">
          <ac:chgData name="Mohammed FI" userId="e6c4d13f-3d4c-4972-8725-a6775e754d8c" providerId="ADAL" clId="{637FCB64-1FFA-4619-9202-69B67E271901}" dt="2023-03-12T23:56:44.080" v="6098" actId="1076"/>
          <ac:spMkLst>
            <pc:docMk/>
            <pc:sldMk cId="3037265714" sldId="2147472829"/>
            <ac:spMk id="71" creationId="{7F003690-70AF-7CA4-8B7B-98FF96248ADD}"/>
          </ac:spMkLst>
        </pc:spChg>
        <pc:spChg chg="add mod">
          <ac:chgData name="Mohammed FI" userId="e6c4d13f-3d4c-4972-8725-a6775e754d8c" providerId="ADAL" clId="{637FCB64-1FFA-4619-9202-69B67E271901}" dt="2023-03-12T23:56:22.753" v="6091" actId="164"/>
          <ac:spMkLst>
            <pc:docMk/>
            <pc:sldMk cId="3037265714" sldId="2147472829"/>
            <ac:spMk id="72" creationId="{42BE6ADD-B1A1-5E64-D40A-A17EA9C72D58}"/>
          </ac:spMkLst>
        </pc:spChg>
        <pc:spChg chg="mod ord topLvl">
          <ac:chgData name="Mohammed FI" userId="e6c4d13f-3d4c-4972-8725-a6775e754d8c" providerId="ADAL" clId="{637FCB64-1FFA-4619-9202-69B67E271901}" dt="2023-03-12T23:56:22.753" v="6091" actId="164"/>
          <ac:spMkLst>
            <pc:docMk/>
            <pc:sldMk cId="3037265714" sldId="2147472829"/>
            <ac:spMk id="74" creationId="{895516E8-6B75-7272-3607-D95D2CA85440}"/>
          </ac:spMkLst>
        </pc:spChg>
        <pc:spChg chg="del mod">
          <ac:chgData name="Mohammed FI" userId="e6c4d13f-3d4c-4972-8725-a6775e754d8c" providerId="ADAL" clId="{637FCB64-1FFA-4619-9202-69B67E271901}" dt="2023-03-12T23:55:39.729" v="6075" actId="478"/>
          <ac:spMkLst>
            <pc:docMk/>
            <pc:sldMk cId="3037265714" sldId="2147472829"/>
            <ac:spMk id="76" creationId="{3FFCCE53-056D-28A2-F813-2CCCF1000061}"/>
          </ac:spMkLst>
        </pc:spChg>
        <pc:spChg chg="del mod topLvl">
          <ac:chgData name="Mohammed FI" userId="e6c4d13f-3d4c-4972-8725-a6775e754d8c" providerId="ADAL" clId="{637FCB64-1FFA-4619-9202-69B67E271901}" dt="2023-03-12T23:55:47.073" v="6078" actId="478"/>
          <ac:spMkLst>
            <pc:docMk/>
            <pc:sldMk cId="3037265714" sldId="2147472829"/>
            <ac:spMk id="77" creationId="{22EFAAD5-CD36-E710-C35C-4230B1521FC9}"/>
          </ac:spMkLst>
        </pc:spChg>
        <pc:spChg chg="del mod">
          <ac:chgData name="Mohammed FI" userId="e6c4d13f-3d4c-4972-8725-a6775e754d8c" providerId="ADAL" clId="{637FCB64-1FFA-4619-9202-69B67E271901}" dt="2023-03-12T23:55:43.049" v="6076" actId="478"/>
          <ac:spMkLst>
            <pc:docMk/>
            <pc:sldMk cId="3037265714" sldId="2147472829"/>
            <ac:spMk id="78" creationId="{198318AC-3D29-FF35-2F66-E7ACDB8B6174}"/>
          </ac:spMkLst>
        </pc:spChg>
        <pc:spChg chg="del mod">
          <ac:chgData name="Mohammed FI" userId="e6c4d13f-3d4c-4972-8725-a6775e754d8c" providerId="ADAL" clId="{637FCB64-1FFA-4619-9202-69B67E271901}" dt="2023-03-12T23:55:45.138" v="6077" actId="478"/>
          <ac:spMkLst>
            <pc:docMk/>
            <pc:sldMk cId="3037265714" sldId="2147472829"/>
            <ac:spMk id="79" creationId="{F91619B5-8852-1F43-B9C2-4E2DE833CF78}"/>
          </ac:spMkLst>
        </pc:spChg>
        <pc:spChg chg="mod">
          <ac:chgData name="Mohammed FI" userId="e6c4d13f-3d4c-4972-8725-a6775e754d8c" providerId="ADAL" clId="{637FCB64-1FFA-4619-9202-69B67E271901}" dt="2023-03-12T23:57:35.030" v="6099"/>
          <ac:spMkLst>
            <pc:docMk/>
            <pc:sldMk cId="3037265714" sldId="2147472829"/>
            <ac:spMk id="82" creationId="{B1FB4AA8-073A-FFB1-A09F-F3E32FA6EA01}"/>
          </ac:spMkLst>
        </pc:spChg>
        <pc:spChg chg="mod">
          <ac:chgData name="Mohammed FI" userId="e6c4d13f-3d4c-4972-8725-a6775e754d8c" providerId="ADAL" clId="{637FCB64-1FFA-4619-9202-69B67E271901}" dt="2023-03-12T23:57:35.030" v="6099"/>
          <ac:spMkLst>
            <pc:docMk/>
            <pc:sldMk cId="3037265714" sldId="2147472829"/>
            <ac:spMk id="84" creationId="{DA4D6735-3F12-B59E-50D5-BAE7AB60ACC7}"/>
          </ac:spMkLst>
        </pc:spChg>
        <pc:spChg chg="mod">
          <ac:chgData name="Mohammed FI" userId="e6c4d13f-3d4c-4972-8725-a6775e754d8c" providerId="ADAL" clId="{637FCB64-1FFA-4619-9202-69B67E271901}" dt="2023-03-12T23:57:35.030" v="6099"/>
          <ac:spMkLst>
            <pc:docMk/>
            <pc:sldMk cId="3037265714" sldId="2147472829"/>
            <ac:spMk id="85" creationId="{0D31ECBE-D935-CA5C-B9EB-31D34E20CC02}"/>
          </ac:spMkLst>
        </pc:spChg>
        <pc:spChg chg="mod">
          <ac:chgData name="Mohammed FI" userId="e6c4d13f-3d4c-4972-8725-a6775e754d8c" providerId="ADAL" clId="{637FCB64-1FFA-4619-9202-69B67E271901}" dt="2023-03-12T23:57:35.030" v="6099"/>
          <ac:spMkLst>
            <pc:docMk/>
            <pc:sldMk cId="3037265714" sldId="2147472829"/>
            <ac:spMk id="86" creationId="{CA59A09E-927C-4EA1-322C-99E3A479DF17}"/>
          </ac:spMkLst>
        </pc:spChg>
        <pc:spChg chg="add del mod">
          <ac:chgData name="Mohammed FI" userId="e6c4d13f-3d4c-4972-8725-a6775e754d8c" providerId="ADAL" clId="{637FCB64-1FFA-4619-9202-69B67E271901}" dt="2023-03-13T00:01:36.700" v="6179"/>
          <ac:spMkLst>
            <pc:docMk/>
            <pc:sldMk cId="3037265714" sldId="2147472829"/>
            <ac:spMk id="87" creationId="{649450AA-541C-C13B-9651-89AE6B9C436E}"/>
          </ac:spMkLst>
        </pc:spChg>
        <pc:spChg chg="add del mod">
          <ac:chgData name="Mohammed FI" userId="e6c4d13f-3d4c-4972-8725-a6775e754d8c" providerId="ADAL" clId="{637FCB64-1FFA-4619-9202-69B67E271901}" dt="2023-03-13T00:01:36.700" v="6179"/>
          <ac:spMkLst>
            <pc:docMk/>
            <pc:sldMk cId="3037265714" sldId="2147472829"/>
            <ac:spMk id="88" creationId="{F289FB82-0F85-0F48-79BB-7674F3AF780A}"/>
          </ac:spMkLst>
        </pc:spChg>
        <pc:spChg chg="add del mod">
          <ac:chgData name="Mohammed FI" userId="e6c4d13f-3d4c-4972-8725-a6775e754d8c" providerId="ADAL" clId="{637FCB64-1FFA-4619-9202-69B67E271901}" dt="2023-03-13T00:01:36.700" v="6179"/>
          <ac:spMkLst>
            <pc:docMk/>
            <pc:sldMk cId="3037265714" sldId="2147472829"/>
            <ac:spMk id="89" creationId="{7CB7D100-C957-8907-810D-4DEDB08AD056}"/>
          </ac:spMkLst>
        </pc:spChg>
        <pc:spChg chg="add del mod">
          <ac:chgData name="Mohammed FI" userId="e6c4d13f-3d4c-4972-8725-a6775e754d8c" providerId="ADAL" clId="{637FCB64-1FFA-4619-9202-69B67E271901}" dt="2023-03-13T00:01:36.700" v="6179"/>
          <ac:spMkLst>
            <pc:docMk/>
            <pc:sldMk cId="3037265714" sldId="2147472829"/>
            <ac:spMk id="90" creationId="{29CE2CC7-2965-B45A-74A5-6E9A84126671}"/>
          </ac:spMkLst>
        </pc:spChg>
        <pc:grpChg chg="add del mod topLvl">
          <ac:chgData name="Mohammed FI" userId="e6c4d13f-3d4c-4972-8725-a6775e754d8c" providerId="ADAL" clId="{637FCB64-1FFA-4619-9202-69B67E271901}" dt="2023-03-13T00:21:15.671" v="6564" actId="478"/>
          <ac:grpSpMkLst>
            <pc:docMk/>
            <pc:sldMk cId="3037265714" sldId="2147472829"/>
            <ac:grpSpMk id="8" creationId="{48538A05-6A08-4C1D-2144-06D13D814AB5}"/>
          </ac:grpSpMkLst>
        </pc:grpChg>
        <pc:grpChg chg="add del mod ord">
          <ac:chgData name="Mohammed FI" userId="e6c4d13f-3d4c-4972-8725-a6775e754d8c" providerId="ADAL" clId="{637FCB64-1FFA-4619-9202-69B67E271901}" dt="2023-03-13T00:21:17.503" v="6565" actId="478"/>
          <ac:grpSpMkLst>
            <pc:docMk/>
            <pc:sldMk cId="3037265714" sldId="2147472829"/>
            <ac:grpSpMk id="18" creationId="{9899F5C7-4057-FCF0-FD27-925B4DC9A3A1}"/>
          </ac:grpSpMkLst>
        </pc:grpChg>
        <pc:grpChg chg="add mod">
          <ac:chgData name="Mohammed FI" userId="e6c4d13f-3d4c-4972-8725-a6775e754d8c" providerId="ADAL" clId="{637FCB64-1FFA-4619-9202-69B67E271901}" dt="2023-03-12T23:47:46.368" v="5987" actId="14100"/>
          <ac:grpSpMkLst>
            <pc:docMk/>
            <pc:sldMk cId="3037265714" sldId="2147472829"/>
            <ac:grpSpMk id="21" creationId="{C7CC116A-E478-A3FB-4404-C76281D432BB}"/>
          </ac:grpSpMkLst>
        </pc:grpChg>
        <pc:grpChg chg="mod">
          <ac:chgData name="Mohammed FI" userId="e6c4d13f-3d4c-4972-8725-a6775e754d8c" providerId="ADAL" clId="{637FCB64-1FFA-4619-9202-69B67E271901}" dt="2023-03-12T23:46:19.603" v="5931"/>
          <ac:grpSpMkLst>
            <pc:docMk/>
            <pc:sldMk cId="3037265714" sldId="2147472829"/>
            <ac:grpSpMk id="23" creationId="{E0B80935-6688-7D04-B493-38F2181268FF}"/>
          </ac:grpSpMkLst>
        </pc:grpChg>
        <pc:grpChg chg="add del mod">
          <ac:chgData name="Mohammed FI" userId="e6c4d13f-3d4c-4972-8725-a6775e754d8c" providerId="ADAL" clId="{637FCB64-1FFA-4619-9202-69B67E271901}" dt="2023-03-12T23:52:36.272" v="6029" actId="478"/>
          <ac:grpSpMkLst>
            <pc:docMk/>
            <pc:sldMk cId="3037265714" sldId="2147472829"/>
            <ac:grpSpMk id="34" creationId="{895EAD14-AE66-BBAB-9F6E-CBA45FC6345A}"/>
          </ac:grpSpMkLst>
        </pc:grpChg>
        <pc:grpChg chg="del mod">
          <ac:chgData name="Mohammed FI" userId="e6c4d13f-3d4c-4972-8725-a6775e754d8c" providerId="ADAL" clId="{637FCB64-1FFA-4619-9202-69B67E271901}" dt="2023-03-12T23:52:34.393" v="6028" actId="478"/>
          <ac:grpSpMkLst>
            <pc:docMk/>
            <pc:sldMk cId="3037265714" sldId="2147472829"/>
            <ac:grpSpMk id="36" creationId="{1DA9DD25-4170-2973-4C8D-700D4FE369DA}"/>
          </ac:grpSpMkLst>
        </pc:grpChg>
        <pc:grpChg chg="add mod">
          <ac:chgData name="Mohammed FI" userId="e6c4d13f-3d4c-4972-8725-a6775e754d8c" providerId="ADAL" clId="{637FCB64-1FFA-4619-9202-69B67E271901}" dt="2023-03-12T23:53:22.669" v="6043" actId="1076"/>
          <ac:grpSpMkLst>
            <pc:docMk/>
            <pc:sldMk cId="3037265714" sldId="2147472829"/>
            <ac:grpSpMk id="41" creationId="{20CAC4BF-5F53-4686-A616-6F287B98F9F4}"/>
          </ac:grpSpMkLst>
        </pc:grpChg>
        <pc:grpChg chg="add del mod">
          <ac:chgData name="Mohammed FI" userId="e6c4d13f-3d4c-4972-8725-a6775e754d8c" providerId="ADAL" clId="{637FCB64-1FFA-4619-9202-69B67E271901}" dt="2023-03-12T23:55:47.073" v="6078" actId="478"/>
          <ac:grpSpMkLst>
            <pc:docMk/>
            <pc:sldMk cId="3037265714" sldId="2147472829"/>
            <ac:grpSpMk id="73" creationId="{E57054C3-4F9F-D145-BE62-4211889B17BD}"/>
          </ac:grpSpMkLst>
        </pc:grpChg>
        <pc:grpChg chg="del mod">
          <ac:chgData name="Mohammed FI" userId="e6c4d13f-3d4c-4972-8725-a6775e754d8c" providerId="ADAL" clId="{637FCB64-1FFA-4619-9202-69B67E271901}" dt="2023-03-12T23:55:45.138" v="6077" actId="478"/>
          <ac:grpSpMkLst>
            <pc:docMk/>
            <pc:sldMk cId="3037265714" sldId="2147472829"/>
            <ac:grpSpMk id="75" creationId="{56B3372B-AF94-72F6-B2B7-AAB9CD94DE73}"/>
          </ac:grpSpMkLst>
        </pc:grpChg>
        <pc:grpChg chg="add mod ord">
          <ac:chgData name="Mohammed FI" userId="e6c4d13f-3d4c-4972-8725-a6775e754d8c" providerId="ADAL" clId="{637FCB64-1FFA-4619-9202-69B67E271901}" dt="2023-03-12T23:56:33.813" v="6093" actId="1076"/>
          <ac:grpSpMkLst>
            <pc:docMk/>
            <pc:sldMk cId="3037265714" sldId="2147472829"/>
            <ac:grpSpMk id="80" creationId="{D138880D-1201-F56C-226B-05AB3BCE05AB}"/>
          </ac:grpSpMkLst>
        </pc:grpChg>
        <pc:grpChg chg="add mod">
          <ac:chgData name="Mohammed FI" userId="e6c4d13f-3d4c-4972-8725-a6775e754d8c" providerId="ADAL" clId="{637FCB64-1FFA-4619-9202-69B67E271901}" dt="2023-03-12T23:58:27.893" v="6126" actId="1036"/>
          <ac:grpSpMkLst>
            <pc:docMk/>
            <pc:sldMk cId="3037265714" sldId="2147472829"/>
            <ac:grpSpMk id="81" creationId="{F61CD4D7-4106-E4E1-7268-AD696E8749A3}"/>
          </ac:grpSpMkLst>
        </pc:grpChg>
        <pc:grpChg chg="mod">
          <ac:chgData name="Mohammed FI" userId="e6c4d13f-3d4c-4972-8725-a6775e754d8c" providerId="ADAL" clId="{637FCB64-1FFA-4619-9202-69B67E271901}" dt="2023-03-12T23:57:35.030" v="6099"/>
          <ac:grpSpMkLst>
            <pc:docMk/>
            <pc:sldMk cId="3037265714" sldId="2147472829"/>
            <ac:grpSpMk id="83" creationId="{BE170F6D-0ED6-7215-AA40-602B5172EE3A}"/>
          </ac:grpSpMkLst>
        </pc:grpChg>
        <pc:picChg chg="add del mod">
          <ac:chgData name="Mohammed FI" userId="e6c4d13f-3d4c-4972-8725-a6775e754d8c" providerId="ADAL" clId="{637FCB64-1FFA-4619-9202-69B67E271901}" dt="2023-03-12T23:42:19.938" v="5828" actId="478"/>
          <ac:picMkLst>
            <pc:docMk/>
            <pc:sldMk cId="3037265714" sldId="2147472829"/>
            <ac:picMk id="6" creationId="{D890FA7F-13FC-7A31-B5BC-161AA4469CBC}"/>
          </ac:picMkLst>
        </pc:picChg>
        <pc:picChg chg="mod">
          <ac:chgData name="Mohammed FI" userId="e6c4d13f-3d4c-4972-8725-a6775e754d8c" providerId="ADAL" clId="{637FCB64-1FFA-4619-9202-69B67E271901}" dt="2023-03-12T23:40:40.813" v="5821" actId="1076"/>
          <ac:picMkLst>
            <pc:docMk/>
            <pc:sldMk cId="3037265714" sldId="2147472829"/>
            <ac:picMk id="51" creationId="{970B900E-6A55-574B-D9C2-C2CEE623B1CB}"/>
          </ac:picMkLst>
        </pc:picChg>
        <pc:picChg chg="mod">
          <ac:chgData name="Mohammed FI" userId="e6c4d13f-3d4c-4972-8725-a6775e754d8c" providerId="ADAL" clId="{637FCB64-1FFA-4619-9202-69B67E271901}" dt="2023-03-12T23:40:40.813" v="5821" actId="1076"/>
          <ac:picMkLst>
            <pc:docMk/>
            <pc:sldMk cId="3037265714" sldId="2147472829"/>
            <ac:picMk id="52" creationId="{AE307011-BFF7-BA5C-9483-E6677A0E830C}"/>
          </ac:picMkLst>
        </pc:picChg>
        <pc:picChg chg="add del mod">
          <ac:chgData name="Mohammed FI" userId="e6c4d13f-3d4c-4972-8725-a6775e754d8c" providerId="ADAL" clId="{637FCB64-1FFA-4619-9202-69B67E271901}" dt="2023-03-13T00:01:36.700" v="6179"/>
          <ac:picMkLst>
            <pc:docMk/>
            <pc:sldMk cId="3037265714" sldId="2147472829"/>
            <ac:picMk id="91" creationId="{503C5FC4-A79A-3817-20B4-DEEAE0E8FFE6}"/>
          </ac:picMkLst>
        </pc:picChg>
        <pc:picChg chg="add del mod">
          <ac:chgData name="Mohammed FI" userId="e6c4d13f-3d4c-4972-8725-a6775e754d8c" providerId="ADAL" clId="{637FCB64-1FFA-4619-9202-69B67E271901}" dt="2023-03-13T00:01:36.700" v="6179"/>
          <ac:picMkLst>
            <pc:docMk/>
            <pc:sldMk cId="3037265714" sldId="2147472829"/>
            <ac:picMk id="92" creationId="{F2362AFF-A13E-773E-9214-C4ACB14A8A26}"/>
          </ac:picMkLst>
        </pc:picChg>
        <pc:picChg chg="add del mod">
          <ac:chgData name="Mohammed FI" userId="e6c4d13f-3d4c-4972-8725-a6775e754d8c" providerId="ADAL" clId="{637FCB64-1FFA-4619-9202-69B67E271901}" dt="2023-03-13T00:01:36.700" v="6179"/>
          <ac:picMkLst>
            <pc:docMk/>
            <pc:sldMk cId="3037265714" sldId="2147472829"/>
            <ac:picMk id="93" creationId="{E8DC100E-B02C-7078-1CF7-17BADFAEC065}"/>
          </ac:picMkLst>
        </pc:picChg>
        <pc:picChg chg="add del mod">
          <ac:chgData name="Mohammed FI" userId="e6c4d13f-3d4c-4972-8725-a6775e754d8c" providerId="ADAL" clId="{637FCB64-1FFA-4619-9202-69B67E271901}" dt="2023-03-13T00:01:36.700" v="6179"/>
          <ac:picMkLst>
            <pc:docMk/>
            <pc:sldMk cId="3037265714" sldId="2147472829"/>
            <ac:picMk id="94" creationId="{0EEB6DED-62A0-0C26-1534-99925A9B3F43}"/>
          </ac:picMkLst>
        </pc:picChg>
        <pc:picChg chg="add del mod">
          <ac:chgData name="Mohammed FI" userId="e6c4d13f-3d4c-4972-8725-a6775e754d8c" providerId="ADAL" clId="{637FCB64-1FFA-4619-9202-69B67E271901}" dt="2023-03-13T00:01:36.700" v="6179"/>
          <ac:picMkLst>
            <pc:docMk/>
            <pc:sldMk cId="3037265714" sldId="2147472829"/>
            <ac:picMk id="95" creationId="{CC35950B-C773-94EA-DBD9-AF20A0D9F8E8}"/>
          </ac:picMkLst>
        </pc:picChg>
        <pc:picChg chg="add mod">
          <ac:chgData name="Mohammed FI" userId="e6c4d13f-3d4c-4972-8725-a6775e754d8c" providerId="ADAL" clId="{637FCB64-1FFA-4619-9202-69B67E271901}" dt="2023-03-13T00:21:37.134" v="6573" actId="1076"/>
          <ac:picMkLst>
            <pc:docMk/>
            <pc:sldMk cId="3037265714" sldId="2147472829"/>
            <ac:picMk id="108" creationId="{F9CC1487-4E1E-7604-AB50-4A49C33B78A8}"/>
          </ac:picMkLst>
        </pc:picChg>
        <pc:cxnChg chg="add del mod">
          <ac:chgData name="Mohammed FI" userId="e6c4d13f-3d4c-4972-8725-a6775e754d8c" providerId="ADAL" clId="{637FCB64-1FFA-4619-9202-69B67E271901}" dt="2023-03-13T00:01:36.700" v="6179"/>
          <ac:cxnSpMkLst>
            <pc:docMk/>
            <pc:sldMk cId="3037265714" sldId="2147472829"/>
            <ac:cxnSpMk id="96" creationId="{5FEC5BE9-82C6-9399-5F3E-060B44498395}"/>
          </ac:cxnSpMkLst>
        </pc:cxnChg>
        <pc:cxnChg chg="add del mod">
          <ac:chgData name="Mohammed FI" userId="e6c4d13f-3d4c-4972-8725-a6775e754d8c" providerId="ADAL" clId="{637FCB64-1FFA-4619-9202-69B67E271901}" dt="2023-03-13T00:01:36.700" v="6179"/>
          <ac:cxnSpMkLst>
            <pc:docMk/>
            <pc:sldMk cId="3037265714" sldId="2147472829"/>
            <ac:cxnSpMk id="97" creationId="{5181CD75-FFA3-AC81-A743-AE762209EB95}"/>
          </ac:cxnSpMkLst>
        </pc:cxnChg>
        <pc:cxnChg chg="add del mod">
          <ac:chgData name="Mohammed FI" userId="e6c4d13f-3d4c-4972-8725-a6775e754d8c" providerId="ADAL" clId="{637FCB64-1FFA-4619-9202-69B67E271901}" dt="2023-03-13T00:01:36.700" v="6179"/>
          <ac:cxnSpMkLst>
            <pc:docMk/>
            <pc:sldMk cId="3037265714" sldId="2147472829"/>
            <ac:cxnSpMk id="98" creationId="{B2F7E8A9-57A4-E2A2-4420-565A9D1641C8}"/>
          </ac:cxnSpMkLst>
        </pc:cxnChg>
        <pc:cxnChg chg="add del mod">
          <ac:chgData name="Mohammed FI" userId="e6c4d13f-3d4c-4972-8725-a6775e754d8c" providerId="ADAL" clId="{637FCB64-1FFA-4619-9202-69B67E271901}" dt="2023-03-13T00:01:36.700" v="6179"/>
          <ac:cxnSpMkLst>
            <pc:docMk/>
            <pc:sldMk cId="3037265714" sldId="2147472829"/>
            <ac:cxnSpMk id="99" creationId="{9B490256-9046-B5CF-BACC-3F715250D655}"/>
          </ac:cxnSpMkLst>
        </pc:cxnChg>
      </pc:sldChg>
      <pc:sldChg chg="modSp mod">
        <pc:chgData name="Mohammed FI" userId="e6c4d13f-3d4c-4972-8725-a6775e754d8c" providerId="ADAL" clId="{637FCB64-1FFA-4619-9202-69B67E271901}" dt="2023-03-13T13:03:05.034" v="8742" actId="27918"/>
        <pc:sldMkLst>
          <pc:docMk/>
          <pc:sldMk cId="1888789016" sldId="2147472830"/>
        </pc:sldMkLst>
        <pc:spChg chg="mod">
          <ac:chgData name="Mohammed FI" userId="e6c4d13f-3d4c-4972-8725-a6775e754d8c" providerId="ADAL" clId="{637FCB64-1FFA-4619-9202-69B67E271901}" dt="2023-03-13T13:02:36.261" v="8568" actId="1076"/>
          <ac:spMkLst>
            <pc:docMk/>
            <pc:sldMk cId="1888789016" sldId="2147472830"/>
            <ac:spMk id="41661" creationId="{86AE0D6A-5BDD-9A84-DB03-8D45B14E7AF7}"/>
          </ac:spMkLst>
        </pc:spChg>
        <pc:graphicFrameChg chg="mod modGraphic">
          <ac:chgData name="Mohammed FI" userId="e6c4d13f-3d4c-4972-8725-a6775e754d8c" providerId="ADAL" clId="{637FCB64-1FFA-4619-9202-69B67E271901}" dt="2023-03-13T13:02:59.553" v="8670"/>
          <ac:graphicFrameMkLst>
            <pc:docMk/>
            <pc:sldMk cId="1888789016" sldId="2147472830"/>
            <ac:graphicFrameMk id="10" creationId="{CC8C170C-5194-26F4-0412-DFB8D8D895E2}"/>
          </ac:graphicFrameMkLst>
        </pc:graphicFrameChg>
      </pc:sldChg>
      <pc:sldChg chg="addSp delSp modSp add mod delAnim modAnim">
        <pc:chgData name="Mohammed FI" userId="e6c4d13f-3d4c-4972-8725-a6775e754d8c" providerId="ADAL" clId="{637FCB64-1FFA-4619-9202-69B67E271901}" dt="2023-03-13T09:51:17.400" v="7229" actId="478"/>
        <pc:sldMkLst>
          <pc:docMk/>
          <pc:sldMk cId="3340682584" sldId="2147472831"/>
        </pc:sldMkLst>
        <pc:spChg chg="mod">
          <ac:chgData name="Mohammed FI" userId="e6c4d13f-3d4c-4972-8725-a6775e754d8c" providerId="ADAL" clId="{637FCB64-1FFA-4619-9202-69B67E271901}" dt="2023-03-13T00:33:50.423" v="6796" actId="14100"/>
          <ac:spMkLst>
            <pc:docMk/>
            <pc:sldMk cId="3340682584" sldId="2147472831"/>
            <ac:spMk id="4" creationId="{DC209C00-AD5D-4086-B1CA-496F14C7B6EE}"/>
          </ac:spMkLst>
        </pc:spChg>
        <pc:spChg chg="mod">
          <ac:chgData name="Mohammed FI" userId="e6c4d13f-3d4c-4972-8725-a6775e754d8c" providerId="ADAL" clId="{637FCB64-1FFA-4619-9202-69B67E271901}" dt="2023-03-13T00:45:37.022" v="6926" actId="1076"/>
          <ac:spMkLst>
            <pc:docMk/>
            <pc:sldMk cId="3340682584" sldId="2147472831"/>
            <ac:spMk id="5" creationId="{B6884EB2-413C-A7C6-34A2-851276C97AAA}"/>
          </ac:spMkLst>
        </pc:spChg>
        <pc:spChg chg="del">
          <ac:chgData name="Mohammed FI" userId="e6c4d13f-3d4c-4972-8725-a6775e754d8c" providerId="ADAL" clId="{637FCB64-1FFA-4619-9202-69B67E271901}" dt="2023-03-13T00:22:24.839" v="6575" actId="478"/>
          <ac:spMkLst>
            <pc:docMk/>
            <pc:sldMk cId="3340682584" sldId="2147472831"/>
            <ac:spMk id="6" creationId="{075DE927-C289-489D-B982-6E7FFB541F5A}"/>
          </ac:spMkLst>
        </pc:spChg>
        <pc:spChg chg="del">
          <ac:chgData name="Mohammed FI" userId="e6c4d13f-3d4c-4972-8725-a6775e754d8c" providerId="ADAL" clId="{637FCB64-1FFA-4619-9202-69B67E271901}" dt="2023-03-13T09:51:17.400" v="7229" actId="478"/>
          <ac:spMkLst>
            <pc:docMk/>
            <pc:sldMk cId="3340682584" sldId="2147472831"/>
            <ac:spMk id="6" creationId="{C706A3F1-5760-48D8-88D9-E611DFED170D}"/>
          </ac:spMkLst>
        </pc:spChg>
        <pc:spChg chg="add mod">
          <ac:chgData name="Mohammed FI" userId="e6c4d13f-3d4c-4972-8725-a6775e754d8c" providerId="ADAL" clId="{637FCB64-1FFA-4619-9202-69B67E271901}" dt="2023-03-13T00:33:56.869" v="6797" actId="1076"/>
          <ac:spMkLst>
            <pc:docMk/>
            <pc:sldMk cId="3340682584" sldId="2147472831"/>
            <ac:spMk id="7" creationId="{07E41487-DE5B-4E7A-8142-95806620AE67}"/>
          </ac:spMkLst>
        </pc:spChg>
        <pc:spChg chg="mod">
          <ac:chgData name="Mohammed FI" userId="e6c4d13f-3d4c-4972-8725-a6775e754d8c" providerId="ADAL" clId="{637FCB64-1FFA-4619-9202-69B67E271901}" dt="2023-03-13T00:45:37.022" v="6926" actId="1076"/>
          <ac:spMkLst>
            <pc:docMk/>
            <pc:sldMk cId="3340682584" sldId="2147472831"/>
            <ac:spMk id="8" creationId="{5F29A801-7056-C957-B6BF-1F3DEDCF6662}"/>
          </ac:spMkLst>
        </pc:spChg>
        <pc:spChg chg="add mod">
          <ac:chgData name="Mohammed FI" userId="e6c4d13f-3d4c-4972-8725-a6775e754d8c" providerId="ADAL" clId="{637FCB64-1FFA-4619-9202-69B67E271901}" dt="2023-03-13T00:33:56.869" v="6797" actId="1076"/>
          <ac:spMkLst>
            <pc:docMk/>
            <pc:sldMk cId="3340682584" sldId="2147472831"/>
            <ac:spMk id="9" creationId="{9949E5D8-2D36-C83A-5550-D51947316380}"/>
          </ac:spMkLst>
        </pc:spChg>
        <pc:spChg chg="mod">
          <ac:chgData name="Mohammed FI" userId="e6c4d13f-3d4c-4972-8725-a6775e754d8c" providerId="ADAL" clId="{637FCB64-1FFA-4619-9202-69B67E271901}" dt="2023-03-13T00:34:03.816" v="6798" actId="1076"/>
          <ac:spMkLst>
            <pc:docMk/>
            <pc:sldMk cId="3340682584" sldId="2147472831"/>
            <ac:spMk id="10" creationId="{3C2CCDE2-7761-F9D0-7219-4ED22D86159F}"/>
          </ac:spMkLst>
        </pc:spChg>
        <pc:spChg chg="del">
          <ac:chgData name="Mohammed FI" userId="e6c4d13f-3d4c-4972-8725-a6775e754d8c" providerId="ADAL" clId="{637FCB64-1FFA-4619-9202-69B67E271901}" dt="2023-03-13T00:28:00.215" v="6675" actId="478"/>
          <ac:spMkLst>
            <pc:docMk/>
            <pc:sldMk cId="3340682584" sldId="2147472831"/>
            <ac:spMk id="13" creationId="{473CCC3E-FE34-2F7B-DEA6-3D56C781A0D9}"/>
          </ac:spMkLst>
        </pc:spChg>
        <pc:spChg chg="del">
          <ac:chgData name="Mohammed FI" userId="e6c4d13f-3d4c-4972-8725-a6775e754d8c" providerId="ADAL" clId="{637FCB64-1FFA-4619-9202-69B67E271901}" dt="2023-03-13T00:27:57.873" v="6674" actId="478"/>
          <ac:spMkLst>
            <pc:docMk/>
            <pc:sldMk cId="3340682584" sldId="2147472831"/>
            <ac:spMk id="14" creationId="{2E918909-D5DB-B16A-810D-9E61D12A82FD}"/>
          </ac:spMkLst>
        </pc:spChg>
        <pc:spChg chg="del">
          <ac:chgData name="Mohammed FI" userId="e6c4d13f-3d4c-4972-8725-a6775e754d8c" providerId="ADAL" clId="{637FCB64-1FFA-4619-9202-69B67E271901}" dt="2023-03-13T00:27:57.873" v="6674" actId="478"/>
          <ac:spMkLst>
            <pc:docMk/>
            <pc:sldMk cId="3340682584" sldId="2147472831"/>
            <ac:spMk id="15" creationId="{BDC1796C-AE0F-FB7C-FC81-774402D61D4C}"/>
          </ac:spMkLst>
        </pc:spChg>
        <pc:spChg chg="del">
          <ac:chgData name="Mohammed FI" userId="e6c4d13f-3d4c-4972-8725-a6775e754d8c" providerId="ADAL" clId="{637FCB64-1FFA-4619-9202-69B67E271901}" dt="2023-03-13T00:27:57.873" v="6674" actId="478"/>
          <ac:spMkLst>
            <pc:docMk/>
            <pc:sldMk cId="3340682584" sldId="2147472831"/>
            <ac:spMk id="16" creationId="{DC215ED8-9390-F3C5-8224-F9C87786DE1F}"/>
          </ac:spMkLst>
        </pc:spChg>
        <pc:spChg chg="add mod">
          <ac:chgData name="Mohammed FI" userId="e6c4d13f-3d4c-4972-8725-a6775e754d8c" providerId="ADAL" clId="{637FCB64-1FFA-4619-9202-69B67E271901}" dt="2023-03-13T00:33:56.869" v="6797" actId="1076"/>
          <ac:spMkLst>
            <pc:docMk/>
            <pc:sldMk cId="3340682584" sldId="2147472831"/>
            <ac:spMk id="17" creationId="{270B9F1E-35D4-0505-E259-2C261E8FBBE8}"/>
          </ac:spMkLst>
        </pc:spChg>
        <pc:spChg chg="add mod">
          <ac:chgData name="Mohammed FI" userId="e6c4d13f-3d4c-4972-8725-a6775e754d8c" providerId="ADAL" clId="{637FCB64-1FFA-4619-9202-69B67E271901}" dt="2023-03-13T00:33:56.869" v="6797" actId="1076"/>
          <ac:spMkLst>
            <pc:docMk/>
            <pc:sldMk cId="3340682584" sldId="2147472831"/>
            <ac:spMk id="18" creationId="{EB89DC77-F408-DA94-55C2-0DED2C28F9B6}"/>
          </ac:spMkLst>
        </pc:spChg>
        <pc:spChg chg="add mod">
          <ac:chgData name="Mohammed FI" userId="e6c4d13f-3d4c-4972-8725-a6775e754d8c" providerId="ADAL" clId="{637FCB64-1FFA-4619-9202-69B67E271901}" dt="2023-03-13T00:33:56.869" v="6797" actId="1076"/>
          <ac:spMkLst>
            <pc:docMk/>
            <pc:sldMk cId="3340682584" sldId="2147472831"/>
            <ac:spMk id="19" creationId="{7887BB2D-F243-274F-5186-94575647ED46}"/>
          </ac:spMkLst>
        </pc:spChg>
        <pc:spChg chg="add mod">
          <ac:chgData name="Mohammed FI" userId="e6c4d13f-3d4c-4972-8725-a6775e754d8c" providerId="ADAL" clId="{637FCB64-1FFA-4619-9202-69B67E271901}" dt="2023-03-13T00:33:56.869" v="6797" actId="1076"/>
          <ac:spMkLst>
            <pc:docMk/>
            <pc:sldMk cId="3340682584" sldId="2147472831"/>
            <ac:spMk id="22" creationId="{D853FF3F-7F4D-179A-DA84-3C43AAC31877}"/>
          </ac:spMkLst>
        </pc:spChg>
        <pc:spChg chg="add mod">
          <ac:chgData name="Mohammed FI" userId="e6c4d13f-3d4c-4972-8725-a6775e754d8c" providerId="ADAL" clId="{637FCB64-1FFA-4619-9202-69B67E271901}" dt="2023-03-13T00:33:56.869" v="6797" actId="1076"/>
          <ac:spMkLst>
            <pc:docMk/>
            <pc:sldMk cId="3340682584" sldId="2147472831"/>
            <ac:spMk id="24" creationId="{13F9CE2D-4E02-9498-2D7D-8769017C30E5}"/>
          </ac:spMkLst>
        </pc:spChg>
        <pc:spChg chg="add mod">
          <ac:chgData name="Mohammed FI" userId="e6c4d13f-3d4c-4972-8725-a6775e754d8c" providerId="ADAL" clId="{637FCB64-1FFA-4619-9202-69B67E271901}" dt="2023-03-13T00:33:56.869" v="6797" actId="1076"/>
          <ac:spMkLst>
            <pc:docMk/>
            <pc:sldMk cId="3340682584" sldId="2147472831"/>
            <ac:spMk id="26" creationId="{A7DCE5EB-4E83-6330-16DA-D11F006D2877}"/>
          </ac:spMkLst>
        </pc:spChg>
        <pc:spChg chg="add mod">
          <ac:chgData name="Mohammed FI" userId="e6c4d13f-3d4c-4972-8725-a6775e754d8c" providerId="ADAL" clId="{637FCB64-1FFA-4619-9202-69B67E271901}" dt="2023-03-13T00:33:56.869" v="6797" actId="1076"/>
          <ac:spMkLst>
            <pc:docMk/>
            <pc:sldMk cId="3340682584" sldId="2147472831"/>
            <ac:spMk id="28" creationId="{4D4BD90E-F40F-32FA-D8D8-BDDD0FE0B94D}"/>
          </ac:spMkLst>
        </pc:spChg>
        <pc:spChg chg="add mod">
          <ac:chgData name="Mohammed FI" userId="e6c4d13f-3d4c-4972-8725-a6775e754d8c" providerId="ADAL" clId="{637FCB64-1FFA-4619-9202-69B67E271901}" dt="2023-03-13T00:39:09.846" v="6846" actId="1076"/>
          <ac:spMkLst>
            <pc:docMk/>
            <pc:sldMk cId="3340682584" sldId="2147472831"/>
            <ac:spMk id="30" creationId="{7C3DF8E9-9450-EA43-93C4-4FBCC282AD69}"/>
          </ac:spMkLst>
        </pc:spChg>
        <pc:spChg chg="del">
          <ac:chgData name="Mohammed FI" userId="e6c4d13f-3d4c-4972-8725-a6775e754d8c" providerId="ADAL" clId="{637FCB64-1FFA-4619-9202-69B67E271901}" dt="2023-03-13T00:22:24.839" v="6575" actId="478"/>
          <ac:spMkLst>
            <pc:docMk/>
            <pc:sldMk cId="3340682584" sldId="2147472831"/>
            <ac:spMk id="31" creationId="{94DAE9D1-457E-4200-9427-7187E6B439A3}"/>
          </ac:spMkLst>
        </pc:spChg>
        <pc:spChg chg="del">
          <ac:chgData name="Mohammed FI" userId="e6c4d13f-3d4c-4972-8725-a6775e754d8c" providerId="ADAL" clId="{637FCB64-1FFA-4619-9202-69B67E271901}" dt="2023-03-13T00:22:24.839" v="6575" actId="478"/>
          <ac:spMkLst>
            <pc:docMk/>
            <pc:sldMk cId="3340682584" sldId="2147472831"/>
            <ac:spMk id="32" creationId="{624D6873-771E-4955-A62C-2EC7B4877D6F}"/>
          </ac:spMkLst>
        </pc:spChg>
        <pc:spChg chg="del">
          <ac:chgData name="Mohammed FI" userId="e6c4d13f-3d4c-4972-8725-a6775e754d8c" providerId="ADAL" clId="{637FCB64-1FFA-4619-9202-69B67E271901}" dt="2023-03-13T00:22:24.839" v="6575" actId="478"/>
          <ac:spMkLst>
            <pc:docMk/>
            <pc:sldMk cId="3340682584" sldId="2147472831"/>
            <ac:spMk id="33" creationId="{94C7AEBA-EB9D-4982-9360-2E0EC34C03A3}"/>
          </ac:spMkLst>
        </pc:spChg>
        <pc:spChg chg="del">
          <ac:chgData name="Mohammed FI" userId="e6c4d13f-3d4c-4972-8725-a6775e754d8c" providerId="ADAL" clId="{637FCB64-1FFA-4619-9202-69B67E271901}" dt="2023-03-13T00:22:24.839" v="6575" actId="478"/>
          <ac:spMkLst>
            <pc:docMk/>
            <pc:sldMk cId="3340682584" sldId="2147472831"/>
            <ac:spMk id="34" creationId="{3E13AD70-11B9-4C03-B0E8-79D859C757E1}"/>
          </ac:spMkLst>
        </pc:spChg>
        <pc:spChg chg="add mod">
          <ac:chgData name="Mohammed FI" userId="e6c4d13f-3d4c-4972-8725-a6775e754d8c" providerId="ADAL" clId="{637FCB64-1FFA-4619-9202-69B67E271901}" dt="2023-03-13T00:33:56.869" v="6797" actId="1076"/>
          <ac:spMkLst>
            <pc:docMk/>
            <pc:sldMk cId="3340682584" sldId="2147472831"/>
            <ac:spMk id="43" creationId="{8F1D0039-CE5A-C54B-E9A5-7AC41EF067AB}"/>
          </ac:spMkLst>
        </pc:spChg>
        <pc:spChg chg="add del mod">
          <ac:chgData name="Mohammed FI" userId="e6c4d13f-3d4c-4972-8725-a6775e754d8c" providerId="ADAL" clId="{637FCB64-1FFA-4619-9202-69B67E271901}" dt="2023-03-13T00:28:41.699" v="6678" actId="478"/>
          <ac:spMkLst>
            <pc:docMk/>
            <pc:sldMk cId="3340682584" sldId="2147472831"/>
            <ac:spMk id="44" creationId="{A1306960-7CFE-E7D1-F2BB-50C738112312}"/>
          </ac:spMkLst>
        </pc:spChg>
        <pc:spChg chg="mod">
          <ac:chgData name="Mohammed FI" userId="e6c4d13f-3d4c-4972-8725-a6775e754d8c" providerId="ADAL" clId="{637FCB64-1FFA-4619-9202-69B67E271901}" dt="2023-03-13T00:45:31.077" v="6925" actId="14100"/>
          <ac:spMkLst>
            <pc:docMk/>
            <pc:sldMk cId="3340682584" sldId="2147472831"/>
            <ac:spMk id="45" creationId="{E282B314-5046-45AE-8250-BEDB17C71DBA}"/>
          </ac:spMkLst>
        </pc:spChg>
        <pc:spChg chg="del">
          <ac:chgData name="Mohammed FI" userId="e6c4d13f-3d4c-4972-8725-a6775e754d8c" providerId="ADAL" clId="{637FCB64-1FFA-4619-9202-69B67E271901}" dt="2023-03-13T00:27:57.873" v="6674" actId="478"/>
          <ac:spMkLst>
            <pc:docMk/>
            <pc:sldMk cId="3340682584" sldId="2147472831"/>
            <ac:spMk id="46" creationId="{5DB66E4C-3B71-4DA5-948C-793FADCBA4AA}"/>
          </ac:spMkLst>
        </pc:spChg>
        <pc:spChg chg="del">
          <ac:chgData name="Mohammed FI" userId="e6c4d13f-3d4c-4972-8725-a6775e754d8c" providerId="ADAL" clId="{637FCB64-1FFA-4619-9202-69B67E271901}" dt="2023-03-13T00:27:57.873" v="6674" actId="478"/>
          <ac:spMkLst>
            <pc:docMk/>
            <pc:sldMk cId="3340682584" sldId="2147472831"/>
            <ac:spMk id="47" creationId="{B1FB3F5B-6BAE-487E-98D1-0B40AD2B72C5}"/>
          </ac:spMkLst>
        </pc:spChg>
        <pc:spChg chg="del">
          <ac:chgData name="Mohammed FI" userId="e6c4d13f-3d4c-4972-8725-a6775e754d8c" providerId="ADAL" clId="{637FCB64-1FFA-4619-9202-69B67E271901}" dt="2023-03-13T00:27:57.873" v="6674" actId="478"/>
          <ac:spMkLst>
            <pc:docMk/>
            <pc:sldMk cId="3340682584" sldId="2147472831"/>
            <ac:spMk id="48" creationId="{E77282E1-72F8-4637-933F-D2B619FBF264}"/>
          </ac:spMkLst>
        </pc:spChg>
        <pc:spChg chg="del">
          <ac:chgData name="Mohammed FI" userId="e6c4d13f-3d4c-4972-8725-a6775e754d8c" providerId="ADAL" clId="{637FCB64-1FFA-4619-9202-69B67E271901}" dt="2023-03-13T00:27:57.873" v="6674" actId="478"/>
          <ac:spMkLst>
            <pc:docMk/>
            <pc:sldMk cId="3340682584" sldId="2147472831"/>
            <ac:spMk id="49" creationId="{89550B70-7366-4FD2-8337-27998107447B}"/>
          </ac:spMkLst>
        </pc:spChg>
        <pc:spChg chg="mod">
          <ac:chgData name="Mohammed FI" userId="e6c4d13f-3d4c-4972-8725-a6775e754d8c" providerId="ADAL" clId="{637FCB64-1FFA-4619-9202-69B67E271901}" dt="2023-03-13T00:45:37.022" v="6926" actId="1076"/>
          <ac:spMkLst>
            <pc:docMk/>
            <pc:sldMk cId="3340682584" sldId="2147472831"/>
            <ac:spMk id="50" creationId="{1A0D5FDD-CC8C-4084-9FCC-2F464D9AC5B4}"/>
          </ac:spMkLst>
        </pc:spChg>
        <pc:spChg chg="del">
          <ac:chgData name="Mohammed FI" userId="e6c4d13f-3d4c-4972-8725-a6775e754d8c" providerId="ADAL" clId="{637FCB64-1FFA-4619-9202-69B67E271901}" dt="2023-03-13T00:33:46.166" v="6795" actId="478"/>
          <ac:spMkLst>
            <pc:docMk/>
            <pc:sldMk cId="3340682584" sldId="2147472831"/>
            <ac:spMk id="51" creationId="{7EDC11F1-3CC3-4348-A998-02D30DFDEB3F}"/>
          </ac:spMkLst>
        </pc:spChg>
        <pc:spChg chg="del">
          <ac:chgData name="Mohammed FI" userId="e6c4d13f-3d4c-4972-8725-a6775e754d8c" providerId="ADAL" clId="{637FCB64-1FFA-4619-9202-69B67E271901}" dt="2023-03-13T00:33:45.039" v="6794" actId="478"/>
          <ac:spMkLst>
            <pc:docMk/>
            <pc:sldMk cId="3340682584" sldId="2147472831"/>
            <ac:spMk id="52" creationId="{98F217AB-1CA2-42EF-A7B6-2FB716856645}"/>
          </ac:spMkLst>
        </pc:spChg>
        <pc:spChg chg="add mod">
          <ac:chgData name="Mohammed FI" userId="e6c4d13f-3d4c-4972-8725-a6775e754d8c" providerId="ADAL" clId="{637FCB64-1FFA-4619-9202-69B67E271901}" dt="2023-03-13T00:42:09.213" v="6892" actId="1076"/>
          <ac:spMkLst>
            <pc:docMk/>
            <pc:sldMk cId="3340682584" sldId="2147472831"/>
            <ac:spMk id="53" creationId="{CCBFC7AD-931E-57ED-58E2-066620E37EEB}"/>
          </ac:spMkLst>
        </pc:spChg>
        <pc:spChg chg="add del mod">
          <ac:chgData name="Mohammed FI" userId="e6c4d13f-3d4c-4972-8725-a6775e754d8c" providerId="ADAL" clId="{637FCB64-1FFA-4619-9202-69B67E271901}" dt="2023-03-13T00:30:44.690" v="6749" actId="478"/>
          <ac:spMkLst>
            <pc:docMk/>
            <pc:sldMk cId="3340682584" sldId="2147472831"/>
            <ac:spMk id="54" creationId="{83FE0C21-C2E1-5DE2-115A-682A1D9BFDF2}"/>
          </ac:spMkLst>
        </pc:spChg>
        <pc:spChg chg="add del mod">
          <ac:chgData name="Mohammed FI" userId="e6c4d13f-3d4c-4972-8725-a6775e754d8c" providerId="ADAL" clId="{637FCB64-1FFA-4619-9202-69B67E271901}" dt="2023-03-13T00:29:07.275" v="6715" actId="478"/>
          <ac:spMkLst>
            <pc:docMk/>
            <pc:sldMk cId="3340682584" sldId="2147472831"/>
            <ac:spMk id="55" creationId="{74AF56C0-DEBE-499F-138B-675A88A9CC87}"/>
          </ac:spMkLst>
        </pc:spChg>
        <pc:spChg chg="add mod">
          <ac:chgData name="Mohammed FI" userId="e6c4d13f-3d4c-4972-8725-a6775e754d8c" providerId="ADAL" clId="{637FCB64-1FFA-4619-9202-69B67E271901}" dt="2023-03-13T00:53:29.078" v="7171" actId="2085"/>
          <ac:spMkLst>
            <pc:docMk/>
            <pc:sldMk cId="3340682584" sldId="2147472831"/>
            <ac:spMk id="56" creationId="{1AC6113F-1641-7E79-3B89-CFDF9DCB8E21}"/>
          </ac:spMkLst>
        </pc:spChg>
        <pc:spChg chg="add del mod">
          <ac:chgData name="Mohammed FI" userId="e6c4d13f-3d4c-4972-8725-a6775e754d8c" providerId="ADAL" clId="{637FCB64-1FFA-4619-9202-69B67E271901}" dt="2023-03-13T00:30:44.690" v="6749" actId="478"/>
          <ac:spMkLst>
            <pc:docMk/>
            <pc:sldMk cId="3340682584" sldId="2147472831"/>
            <ac:spMk id="57" creationId="{F6F7399E-C9C4-238C-39D7-90790048C5F8}"/>
          </ac:spMkLst>
        </pc:spChg>
        <pc:spChg chg="add del mod">
          <ac:chgData name="Mohammed FI" userId="e6c4d13f-3d4c-4972-8725-a6775e754d8c" providerId="ADAL" clId="{637FCB64-1FFA-4619-9202-69B67E271901}" dt="2023-03-13T00:29:07.275" v="6715" actId="478"/>
          <ac:spMkLst>
            <pc:docMk/>
            <pc:sldMk cId="3340682584" sldId="2147472831"/>
            <ac:spMk id="58" creationId="{5F5A6802-7FD4-9669-B641-358BBC94F30D}"/>
          </ac:spMkLst>
        </pc:spChg>
        <pc:spChg chg="add del mod">
          <ac:chgData name="Mohammed FI" userId="e6c4d13f-3d4c-4972-8725-a6775e754d8c" providerId="ADAL" clId="{637FCB64-1FFA-4619-9202-69B67E271901}" dt="2023-03-13T00:30:44.690" v="6749" actId="478"/>
          <ac:spMkLst>
            <pc:docMk/>
            <pc:sldMk cId="3340682584" sldId="2147472831"/>
            <ac:spMk id="59" creationId="{257EB5D1-764B-84E7-B1AC-AFE2C0A01959}"/>
          </ac:spMkLst>
        </pc:spChg>
        <pc:spChg chg="add del mod">
          <ac:chgData name="Mohammed FI" userId="e6c4d13f-3d4c-4972-8725-a6775e754d8c" providerId="ADAL" clId="{637FCB64-1FFA-4619-9202-69B67E271901}" dt="2023-03-13T00:30:44.690" v="6749" actId="478"/>
          <ac:spMkLst>
            <pc:docMk/>
            <pc:sldMk cId="3340682584" sldId="2147472831"/>
            <ac:spMk id="60" creationId="{D64F9B79-06E4-B5FC-B335-F0E2F957F2A3}"/>
          </ac:spMkLst>
        </pc:spChg>
        <pc:spChg chg="add del mod">
          <ac:chgData name="Mohammed FI" userId="e6c4d13f-3d4c-4972-8725-a6775e754d8c" providerId="ADAL" clId="{637FCB64-1FFA-4619-9202-69B67E271901}" dt="2023-03-13T00:30:44.690" v="6749" actId="478"/>
          <ac:spMkLst>
            <pc:docMk/>
            <pc:sldMk cId="3340682584" sldId="2147472831"/>
            <ac:spMk id="61" creationId="{F4535BB0-5888-2FBD-AEFC-B9D05C3AD950}"/>
          </ac:spMkLst>
        </pc:spChg>
        <pc:spChg chg="add del mod">
          <ac:chgData name="Mohammed FI" userId="e6c4d13f-3d4c-4972-8725-a6775e754d8c" providerId="ADAL" clId="{637FCB64-1FFA-4619-9202-69B67E271901}" dt="2023-03-13T00:30:44.690" v="6749" actId="478"/>
          <ac:spMkLst>
            <pc:docMk/>
            <pc:sldMk cId="3340682584" sldId="2147472831"/>
            <ac:spMk id="62" creationId="{CA8CB540-B09F-F27E-F40B-A65429E0D93F}"/>
          </ac:spMkLst>
        </pc:spChg>
        <pc:spChg chg="add mod">
          <ac:chgData name="Mohammed FI" userId="e6c4d13f-3d4c-4972-8725-a6775e754d8c" providerId="ADAL" clId="{637FCB64-1FFA-4619-9202-69B67E271901}" dt="2023-03-13T00:42:09.213" v="6892" actId="1076"/>
          <ac:spMkLst>
            <pc:docMk/>
            <pc:sldMk cId="3340682584" sldId="2147472831"/>
            <ac:spMk id="63" creationId="{0272DB83-58FB-9304-30DB-A866E12A0F64}"/>
          </ac:spMkLst>
        </pc:spChg>
        <pc:spChg chg="add mod">
          <ac:chgData name="Mohammed FI" userId="e6c4d13f-3d4c-4972-8725-a6775e754d8c" providerId="ADAL" clId="{637FCB64-1FFA-4619-9202-69B67E271901}" dt="2023-03-13T00:53:29.078" v="7171" actId="2085"/>
          <ac:spMkLst>
            <pc:docMk/>
            <pc:sldMk cId="3340682584" sldId="2147472831"/>
            <ac:spMk id="64" creationId="{8121F7A9-6F2C-A3C9-C172-485D552A7BE3}"/>
          </ac:spMkLst>
        </pc:spChg>
        <pc:spChg chg="add mod">
          <ac:chgData name="Mohammed FI" userId="e6c4d13f-3d4c-4972-8725-a6775e754d8c" providerId="ADAL" clId="{637FCB64-1FFA-4619-9202-69B67E271901}" dt="2023-03-13T00:42:09.213" v="6892" actId="1076"/>
          <ac:spMkLst>
            <pc:docMk/>
            <pc:sldMk cId="3340682584" sldId="2147472831"/>
            <ac:spMk id="65" creationId="{B3292F6B-396E-D4B5-CBD1-5D1A75DB0A1F}"/>
          </ac:spMkLst>
        </pc:spChg>
        <pc:spChg chg="add mod">
          <ac:chgData name="Mohammed FI" userId="e6c4d13f-3d4c-4972-8725-a6775e754d8c" providerId="ADAL" clId="{637FCB64-1FFA-4619-9202-69B67E271901}" dt="2023-03-13T00:53:29.078" v="7171" actId="2085"/>
          <ac:spMkLst>
            <pc:docMk/>
            <pc:sldMk cId="3340682584" sldId="2147472831"/>
            <ac:spMk id="66" creationId="{EDB83E51-473B-AB62-391C-018C4C7110D8}"/>
          </ac:spMkLst>
        </pc:spChg>
        <pc:spChg chg="add mod">
          <ac:chgData name="Mohammed FI" userId="e6c4d13f-3d4c-4972-8725-a6775e754d8c" providerId="ADAL" clId="{637FCB64-1FFA-4619-9202-69B67E271901}" dt="2023-03-13T00:42:09.213" v="6892" actId="1076"/>
          <ac:spMkLst>
            <pc:docMk/>
            <pc:sldMk cId="3340682584" sldId="2147472831"/>
            <ac:spMk id="67" creationId="{B8CF6D74-05F0-52B8-DB12-51E1ED7A68F0}"/>
          </ac:spMkLst>
        </pc:spChg>
        <pc:spChg chg="add mod">
          <ac:chgData name="Mohammed FI" userId="e6c4d13f-3d4c-4972-8725-a6775e754d8c" providerId="ADAL" clId="{637FCB64-1FFA-4619-9202-69B67E271901}" dt="2023-03-13T00:53:29.078" v="7171" actId="2085"/>
          <ac:spMkLst>
            <pc:docMk/>
            <pc:sldMk cId="3340682584" sldId="2147472831"/>
            <ac:spMk id="68" creationId="{774ACD94-1598-614E-2CE3-5210A4EAF5E0}"/>
          </ac:spMkLst>
        </pc:spChg>
        <pc:spChg chg="mod">
          <ac:chgData name="Mohammed FI" userId="e6c4d13f-3d4c-4972-8725-a6775e754d8c" providerId="ADAL" clId="{637FCB64-1FFA-4619-9202-69B67E271901}" dt="2023-03-13T00:36:33.393" v="6810" actId="207"/>
          <ac:spMkLst>
            <pc:docMk/>
            <pc:sldMk cId="3340682584" sldId="2147472831"/>
            <ac:spMk id="70" creationId="{8C266A62-C59D-C571-5A6C-7C3D5B2B0B34}"/>
          </ac:spMkLst>
        </pc:spChg>
        <pc:spChg chg="mod">
          <ac:chgData name="Mohammed FI" userId="e6c4d13f-3d4c-4972-8725-a6775e754d8c" providerId="ADAL" clId="{637FCB64-1FFA-4619-9202-69B67E271901}" dt="2023-03-13T00:35:55.833" v="6803"/>
          <ac:spMkLst>
            <pc:docMk/>
            <pc:sldMk cId="3340682584" sldId="2147472831"/>
            <ac:spMk id="72" creationId="{362B24E9-8880-F3F0-B35B-4347AEC9D8E5}"/>
          </ac:spMkLst>
        </pc:spChg>
        <pc:spChg chg="mod">
          <ac:chgData name="Mohammed FI" userId="e6c4d13f-3d4c-4972-8725-a6775e754d8c" providerId="ADAL" clId="{637FCB64-1FFA-4619-9202-69B67E271901}" dt="2023-03-13T00:35:55.833" v="6803"/>
          <ac:spMkLst>
            <pc:docMk/>
            <pc:sldMk cId="3340682584" sldId="2147472831"/>
            <ac:spMk id="73" creationId="{5EACEF08-320E-84F4-15C0-A7FCC09B40E1}"/>
          </ac:spMkLst>
        </pc:spChg>
        <pc:spChg chg="mod">
          <ac:chgData name="Mohammed FI" userId="e6c4d13f-3d4c-4972-8725-a6775e754d8c" providerId="ADAL" clId="{637FCB64-1FFA-4619-9202-69B67E271901}" dt="2023-03-13T00:36:33.042" v="6809" actId="207"/>
          <ac:spMkLst>
            <pc:docMk/>
            <pc:sldMk cId="3340682584" sldId="2147472831"/>
            <ac:spMk id="74" creationId="{4A1F67AB-E1F5-EC2A-A002-152DE1B69B58}"/>
          </ac:spMkLst>
        </pc:spChg>
        <pc:spChg chg="mod">
          <ac:chgData name="Mohammed FI" userId="e6c4d13f-3d4c-4972-8725-a6775e754d8c" providerId="ADAL" clId="{637FCB64-1FFA-4619-9202-69B67E271901}" dt="2023-03-13T00:37:11.753" v="6811"/>
          <ac:spMkLst>
            <pc:docMk/>
            <pc:sldMk cId="3340682584" sldId="2147472831"/>
            <ac:spMk id="76" creationId="{C89CC076-BF61-89B1-970E-C4B95F44B029}"/>
          </ac:spMkLst>
        </pc:spChg>
        <pc:spChg chg="mod">
          <ac:chgData name="Mohammed FI" userId="e6c4d13f-3d4c-4972-8725-a6775e754d8c" providerId="ADAL" clId="{637FCB64-1FFA-4619-9202-69B67E271901}" dt="2023-03-13T00:37:11.753" v="6811"/>
          <ac:spMkLst>
            <pc:docMk/>
            <pc:sldMk cId="3340682584" sldId="2147472831"/>
            <ac:spMk id="77" creationId="{0C7EABA4-FD87-7DD1-63E2-454C9937A923}"/>
          </ac:spMkLst>
        </pc:spChg>
        <pc:spChg chg="mod">
          <ac:chgData name="Mohammed FI" userId="e6c4d13f-3d4c-4972-8725-a6775e754d8c" providerId="ADAL" clId="{637FCB64-1FFA-4619-9202-69B67E271901}" dt="2023-03-13T00:37:11.753" v="6811"/>
          <ac:spMkLst>
            <pc:docMk/>
            <pc:sldMk cId="3340682584" sldId="2147472831"/>
            <ac:spMk id="78" creationId="{45F6B32D-21DB-CFA3-513B-E32F41D69980}"/>
          </ac:spMkLst>
        </pc:spChg>
        <pc:spChg chg="mod">
          <ac:chgData name="Mohammed FI" userId="e6c4d13f-3d4c-4972-8725-a6775e754d8c" providerId="ADAL" clId="{637FCB64-1FFA-4619-9202-69B67E271901}" dt="2023-03-13T00:37:11.753" v="6811"/>
          <ac:spMkLst>
            <pc:docMk/>
            <pc:sldMk cId="3340682584" sldId="2147472831"/>
            <ac:spMk id="79" creationId="{D64A468A-E355-3B26-7BA8-BD57B512978A}"/>
          </ac:spMkLst>
        </pc:spChg>
        <pc:spChg chg="mod">
          <ac:chgData name="Mohammed FI" userId="e6c4d13f-3d4c-4972-8725-a6775e754d8c" providerId="ADAL" clId="{637FCB64-1FFA-4619-9202-69B67E271901}" dt="2023-03-13T00:37:11.753" v="6811"/>
          <ac:spMkLst>
            <pc:docMk/>
            <pc:sldMk cId="3340682584" sldId="2147472831"/>
            <ac:spMk id="80" creationId="{41A25B44-3B92-46EC-4EBC-0469915C7755}"/>
          </ac:spMkLst>
        </pc:spChg>
        <pc:spChg chg="mod">
          <ac:chgData name="Mohammed FI" userId="e6c4d13f-3d4c-4972-8725-a6775e754d8c" providerId="ADAL" clId="{637FCB64-1FFA-4619-9202-69B67E271901}" dt="2023-03-13T00:37:11.753" v="6811"/>
          <ac:spMkLst>
            <pc:docMk/>
            <pc:sldMk cId="3340682584" sldId="2147472831"/>
            <ac:spMk id="81" creationId="{324E3D06-73C5-B07E-550C-4C64251F13B6}"/>
          </ac:spMkLst>
        </pc:spChg>
        <pc:spChg chg="mod">
          <ac:chgData name="Mohammed FI" userId="e6c4d13f-3d4c-4972-8725-a6775e754d8c" providerId="ADAL" clId="{637FCB64-1FFA-4619-9202-69B67E271901}" dt="2023-03-13T00:37:11.753" v="6811"/>
          <ac:spMkLst>
            <pc:docMk/>
            <pc:sldMk cId="3340682584" sldId="2147472831"/>
            <ac:spMk id="82" creationId="{44FD4E16-B2E4-8B49-ED4D-0F837A08C715}"/>
          </ac:spMkLst>
        </pc:spChg>
        <pc:spChg chg="mod">
          <ac:chgData name="Mohammed FI" userId="e6c4d13f-3d4c-4972-8725-a6775e754d8c" providerId="ADAL" clId="{637FCB64-1FFA-4619-9202-69B67E271901}" dt="2023-03-13T00:37:11.753" v="6811"/>
          <ac:spMkLst>
            <pc:docMk/>
            <pc:sldMk cId="3340682584" sldId="2147472831"/>
            <ac:spMk id="83" creationId="{088A4811-5774-0B20-E4A4-4D7C24FE3BBE}"/>
          </ac:spMkLst>
        </pc:spChg>
        <pc:spChg chg="mod">
          <ac:chgData name="Mohammed FI" userId="e6c4d13f-3d4c-4972-8725-a6775e754d8c" providerId="ADAL" clId="{637FCB64-1FFA-4619-9202-69B67E271901}" dt="2023-03-13T00:37:11.753" v="6811"/>
          <ac:spMkLst>
            <pc:docMk/>
            <pc:sldMk cId="3340682584" sldId="2147472831"/>
            <ac:spMk id="84" creationId="{6A1B3BB1-C3BE-DC18-0B1E-45FAF4F90939}"/>
          </ac:spMkLst>
        </pc:spChg>
        <pc:spChg chg="mod">
          <ac:chgData name="Mohammed FI" userId="e6c4d13f-3d4c-4972-8725-a6775e754d8c" providerId="ADAL" clId="{637FCB64-1FFA-4619-9202-69B67E271901}" dt="2023-03-13T00:37:11.753" v="6811"/>
          <ac:spMkLst>
            <pc:docMk/>
            <pc:sldMk cId="3340682584" sldId="2147472831"/>
            <ac:spMk id="85" creationId="{8DBDBEFB-E811-8CF9-1520-004F856103EA}"/>
          </ac:spMkLst>
        </pc:spChg>
        <pc:spChg chg="add mod">
          <ac:chgData name="Mohammed FI" userId="e6c4d13f-3d4c-4972-8725-a6775e754d8c" providerId="ADAL" clId="{637FCB64-1FFA-4619-9202-69B67E271901}" dt="2023-03-13T00:38:05.612" v="6839" actId="692"/>
          <ac:spMkLst>
            <pc:docMk/>
            <pc:sldMk cId="3340682584" sldId="2147472831"/>
            <ac:spMk id="86" creationId="{71D8B243-1007-7E60-DA1D-66BFBC033336}"/>
          </ac:spMkLst>
        </pc:spChg>
        <pc:spChg chg="del">
          <ac:chgData name="Mohammed FI" userId="e6c4d13f-3d4c-4972-8725-a6775e754d8c" providerId="ADAL" clId="{637FCB64-1FFA-4619-9202-69B67E271901}" dt="2023-03-13T09:51:17.400" v="7229" actId="478"/>
          <ac:spMkLst>
            <pc:docMk/>
            <pc:sldMk cId="3340682584" sldId="2147472831"/>
            <ac:spMk id="87" creationId="{BC1F1043-CD3B-4875-A174-D00F0F3C81AA}"/>
          </ac:spMkLst>
        </pc:spChg>
        <pc:spChg chg="del">
          <ac:chgData name="Mohammed FI" userId="e6c4d13f-3d4c-4972-8725-a6775e754d8c" providerId="ADAL" clId="{637FCB64-1FFA-4619-9202-69B67E271901}" dt="2023-03-13T09:51:17.400" v="7229" actId="478"/>
          <ac:spMkLst>
            <pc:docMk/>
            <pc:sldMk cId="3340682584" sldId="2147472831"/>
            <ac:spMk id="88" creationId="{A25603E2-3AF5-4DB8-90D7-E531D3F3C145}"/>
          </ac:spMkLst>
        </pc:spChg>
        <pc:spChg chg="del mod">
          <ac:chgData name="Mohammed FI" userId="e6c4d13f-3d4c-4972-8725-a6775e754d8c" providerId="ADAL" clId="{637FCB64-1FFA-4619-9202-69B67E271901}" dt="2023-03-13T00:40:24.895" v="6875" actId="478"/>
          <ac:spMkLst>
            <pc:docMk/>
            <pc:sldMk cId="3340682584" sldId="2147472831"/>
            <ac:spMk id="88" creationId="{EE32BDEB-F3FD-0195-E3F1-FC14C1F34F3D}"/>
          </ac:spMkLst>
        </pc:spChg>
        <pc:spChg chg="mod">
          <ac:chgData name="Mohammed FI" userId="e6c4d13f-3d4c-4972-8725-a6775e754d8c" providerId="ADAL" clId="{637FCB64-1FFA-4619-9202-69B67E271901}" dt="2023-03-13T00:37:22.178" v="6814"/>
          <ac:spMkLst>
            <pc:docMk/>
            <pc:sldMk cId="3340682584" sldId="2147472831"/>
            <ac:spMk id="89" creationId="{42F8F924-517C-0C94-CC3C-6B2C0A5CDBD1}"/>
          </ac:spMkLst>
        </pc:spChg>
        <pc:spChg chg="del">
          <ac:chgData name="Mohammed FI" userId="e6c4d13f-3d4c-4972-8725-a6775e754d8c" providerId="ADAL" clId="{637FCB64-1FFA-4619-9202-69B67E271901}" dt="2023-03-13T09:51:17.400" v="7229" actId="478"/>
          <ac:spMkLst>
            <pc:docMk/>
            <pc:sldMk cId="3340682584" sldId="2147472831"/>
            <ac:spMk id="89" creationId="{EED19B14-02CE-405C-B2F0-505CEE209964}"/>
          </ac:spMkLst>
        </pc:spChg>
        <pc:spChg chg="mod">
          <ac:chgData name="Mohammed FI" userId="e6c4d13f-3d4c-4972-8725-a6775e754d8c" providerId="ADAL" clId="{637FCB64-1FFA-4619-9202-69B67E271901}" dt="2023-03-13T00:37:22.178" v="6814"/>
          <ac:spMkLst>
            <pc:docMk/>
            <pc:sldMk cId="3340682584" sldId="2147472831"/>
            <ac:spMk id="90" creationId="{78328237-4C40-E057-96BE-774086BE35A6}"/>
          </ac:spMkLst>
        </pc:spChg>
        <pc:spChg chg="mod">
          <ac:chgData name="Mohammed FI" userId="e6c4d13f-3d4c-4972-8725-a6775e754d8c" providerId="ADAL" clId="{637FCB64-1FFA-4619-9202-69B67E271901}" dt="2023-03-13T00:37:22.178" v="6814"/>
          <ac:spMkLst>
            <pc:docMk/>
            <pc:sldMk cId="3340682584" sldId="2147472831"/>
            <ac:spMk id="91" creationId="{521BC8BE-7165-5F0D-FF95-853A539B785A}"/>
          </ac:spMkLst>
        </pc:spChg>
        <pc:spChg chg="mod">
          <ac:chgData name="Mohammed FI" userId="e6c4d13f-3d4c-4972-8725-a6775e754d8c" providerId="ADAL" clId="{637FCB64-1FFA-4619-9202-69B67E271901}" dt="2023-03-13T00:37:22.178" v="6814"/>
          <ac:spMkLst>
            <pc:docMk/>
            <pc:sldMk cId="3340682584" sldId="2147472831"/>
            <ac:spMk id="92" creationId="{59C68354-AA45-DEA8-37B8-D93D864CE8F1}"/>
          </ac:spMkLst>
        </pc:spChg>
        <pc:spChg chg="mod">
          <ac:chgData name="Mohammed FI" userId="e6c4d13f-3d4c-4972-8725-a6775e754d8c" providerId="ADAL" clId="{637FCB64-1FFA-4619-9202-69B67E271901}" dt="2023-03-13T00:37:22.178" v="6814"/>
          <ac:spMkLst>
            <pc:docMk/>
            <pc:sldMk cId="3340682584" sldId="2147472831"/>
            <ac:spMk id="93" creationId="{D17939C9-7A94-5A55-AC04-B989CE235796}"/>
          </ac:spMkLst>
        </pc:spChg>
        <pc:spChg chg="mod">
          <ac:chgData name="Mohammed FI" userId="e6c4d13f-3d4c-4972-8725-a6775e754d8c" providerId="ADAL" clId="{637FCB64-1FFA-4619-9202-69B67E271901}" dt="2023-03-13T00:37:22.178" v="6814"/>
          <ac:spMkLst>
            <pc:docMk/>
            <pc:sldMk cId="3340682584" sldId="2147472831"/>
            <ac:spMk id="94" creationId="{58C050D5-2DAA-894B-653C-53F41C4B16B3}"/>
          </ac:spMkLst>
        </pc:spChg>
        <pc:spChg chg="del mod">
          <ac:chgData name="Mohammed FI" userId="e6c4d13f-3d4c-4972-8725-a6775e754d8c" providerId="ADAL" clId="{637FCB64-1FFA-4619-9202-69B67E271901}" dt="2023-03-13T00:40:27.303" v="6876" actId="478"/>
          <ac:spMkLst>
            <pc:docMk/>
            <pc:sldMk cId="3340682584" sldId="2147472831"/>
            <ac:spMk id="95" creationId="{56E7A144-22AD-F1AB-FA53-F9FFB6C56479}"/>
          </ac:spMkLst>
        </pc:spChg>
        <pc:spChg chg="mod">
          <ac:chgData name="Mohammed FI" userId="e6c4d13f-3d4c-4972-8725-a6775e754d8c" providerId="ADAL" clId="{637FCB64-1FFA-4619-9202-69B67E271901}" dt="2023-03-13T00:37:22.178" v="6814"/>
          <ac:spMkLst>
            <pc:docMk/>
            <pc:sldMk cId="3340682584" sldId="2147472831"/>
            <ac:spMk id="96" creationId="{04E87387-5FB9-1A1A-8C14-522EE6FC4EC3}"/>
          </ac:spMkLst>
        </pc:spChg>
        <pc:spChg chg="mod">
          <ac:chgData name="Mohammed FI" userId="e6c4d13f-3d4c-4972-8725-a6775e754d8c" providerId="ADAL" clId="{637FCB64-1FFA-4619-9202-69B67E271901}" dt="2023-03-13T00:37:22.178" v="6814"/>
          <ac:spMkLst>
            <pc:docMk/>
            <pc:sldMk cId="3340682584" sldId="2147472831"/>
            <ac:spMk id="97" creationId="{8010816B-0F4F-AFAB-0F19-69A2AB57B38F}"/>
          </ac:spMkLst>
        </pc:spChg>
        <pc:spChg chg="mod">
          <ac:chgData name="Mohammed FI" userId="e6c4d13f-3d4c-4972-8725-a6775e754d8c" providerId="ADAL" clId="{637FCB64-1FFA-4619-9202-69B67E271901}" dt="2023-03-13T00:39:47.238" v="6874" actId="207"/>
          <ac:spMkLst>
            <pc:docMk/>
            <pc:sldMk cId="3340682584" sldId="2147472831"/>
            <ac:spMk id="99" creationId="{2FACC298-381A-0625-23A7-3942BFDF985B}"/>
          </ac:spMkLst>
        </pc:spChg>
        <pc:spChg chg="mod">
          <ac:chgData name="Mohammed FI" userId="e6c4d13f-3d4c-4972-8725-a6775e754d8c" providerId="ADAL" clId="{637FCB64-1FFA-4619-9202-69B67E271901}" dt="2023-03-13T00:39:16.442" v="6847"/>
          <ac:spMkLst>
            <pc:docMk/>
            <pc:sldMk cId="3340682584" sldId="2147472831"/>
            <ac:spMk id="101" creationId="{DAB38E29-8BAA-7428-D598-35C060B9FDD2}"/>
          </ac:spMkLst>
        </pc:spChg>
        <pc:spChg chg="mod">
          <ac:chgData name="Mohammed FI" userId="e6c4d13f-3d4c-4972-8725-a6775e754d8c" providerId="ADAL" clId="{637FCB64-1FFA-4619-9202-69B67E271901}" dt="2023-03-13T00:39:16.442" v="6847"/>
          <ac:spMkLst>
            <pc:docMk/>
            <pc:sldMk cId="3340682584" sldId="2147472831"/>
            <ac:spMk id="102" creationId="{396E1FF8-1151-6E17-4263-A1C221805ECE}"/>
          </ac:spMkLst>
        </pc:spChg>
        <pc:spChg chg="mod">
          <ac:chgData name="Mohammed FI" userId="e6c4d13f-3d4c-4972-8725-a6775e754d8c" providerId="ADAL" clId="{637FCB64-1FFA-4619-9202-69B67E271901}" dt="2023-03-13T00:39:16.442" v="6847"/>
          <ac:spMkLst>
            <pc:docMk/>
            <pc:sldMk cId="3340682584" sldId="2147472831"/>
            <ac:spMk id="103" creationId="{98FD27D1-4904-25E4-B5DB-3B8125894477}"/>
          </ac:spMkLst>
        </pc:spChg>
        <pc:spChg chg="mod">
          <ac:chgData name="Mohammed FI" userId="e6c4d13f-3d4c-4972-8725-a6775e754d8c" providerId="ADAL" clId="{637FCB64-1FFA-4619-9202-69B67E271901}" dt="2023-03-13T00:39:16.442" v="6847"/>
          <ac:spMkLst>
            <pc:docMk/>
            <pc:sldMk cId="3340682584" sldId="2147472831"/>
            <ac:spMk id="104" creationId="{E9C0D47D-3576-B6D1-31BC-A18F0F10CE92}"/>
          </ac:spMkLst>
        </pc:spChg>
        <pc:spChg chg="mod">
          <ac:chgData name="Mohammed FI" userId="e6c4d13f-3d4c-4972-8725-a6775e754d8c" providerId="ADAL" clId="{637FCB64-1FFA-4619-9202-69B67E271901}" dt="2023-03-13T00:40:44.091" v="6882" actId="692"/>
          <ac:spMkLst>
            <pc:docMk/>
            <pc:sldMk cId="3340682584" sldId="2147472831"/>
            <ac:spMk id="106" creationId="{AF57AB9D-2A1E-BD69-C76A-EE7737DE6F12}"/>
          </ac:spMkLst>
        </pc:spChg>
        <pc:spChg chg="mod">
          <ac:chgData name="Mohammed FI" userId="e6c4d13f-3d4c-4972-8725-a6775e754d8c" providerId="ADAL" clId="{637FCB64-1FFA-4619-9202-69B67E271901}" dt="2023-03-13T00:40:44.091" v="6882" actId="692"/>
          <ac:spMkLst>
            <pc:docMk/>
            <pc:sldMk cId="3340682584" sldId="2147472831"/>
            <ac:spMk id="107" creationId="{80D2DDC2-6812-DC3F-98C7-240BB38EF540}"/>
          </ac:spMkLst>
        </pc:spChg>
        <pc:spChg chg="mod">
          <ac:chgData name="Mohammed FI" userId="e6c4d13f-3d4c-4972-8725-a6775e754d8c" providerId="ADAL" clId="{637FCB64-1FFA-4619-9202-69B67E271901}" dt="2023-03-13T00:40:44.091" v="6882" actId="692"/>
          <ac:spMkLst>
            <pc:docMk/>
            <pc:sldMk cId="3340682584" sldId="2147472831"/>
            <ac:spMk id="108" creationId="{A343047B-FB2D-0B14-1CE1-61F968DBF28F}"/>
          </ac:spMkLst>
        </pc:spChg>
        <pc:spChg chg="mod">
          <ac:chgData name="Mohammed FI" userId="e6c4d13f-3d4c-4972-8725-a6775e754d8c" providerId="ADAL" clId="{637FCB64-1FFA-4619-9202-69B67E271901}" dt="2023-03-13T00:40:44.091" v="6882" actId="692"/>
          <ac:spMkLst>
            <pc:docMk/>
            <pc:sldMk cId="3340682584" sldId="2147472831"/>
            <ac:spMk id="109" creationId="{08997F5A-1CD6-1068-D7F9-D64EABC2E431}"/>
          </ac:spMkLst>
        </pc:spChg>
        <pc:spChg chg="add mod">
          <ac:chgData name="Mohammed FI" userId="e6c4d13f-3d4c-4972-8725-a6775e754d8c" providerId="ADAL" clId="{637FCB64-1FFA-4619-9202-69B67E271901}" dt="2023-03-13T00:41:25.737" v="6886" actId="207"/>
          <ac:spMkLst>
            <pc:docMk/>
            <pc:sldMk cId="3340682584" sldId="2147472831"/>
            <ac:spMk id="110" creationId="{0F4AFE43-D359-9319-3759-0C149B224639}"/>
          </ac:spMkLst>
        </pc:spChg>
        <pc:spChg chg="mod">
          <ac:chgData name="Mohammed FI" userId="e6c4d13f-3d4c-4972-8725-a6775e754d8c" providerId="ADAL" clId="{637FCB64-1FFA-4619-9202-69B67E271901}" dt="2023-03-13T00:41:55.448" v="6891" actId="207"/>
          <ac:spMkLst>
            <pc:docMk/>
            <pc:sldMk cId="3340682584" sldId="2147472831"/>
            <ac:spMk id="113" creationId="{99576E80-47C0-3EE9-D681-7B6E9F030DD2}"/>
          </ac:spMkLst>
        </pc:spChg>
        <pc:spChg chg="mod">
          <ac:chgData name="Mohammed FI" userId="e6c4d13f-3d4c-4972-8725-a6775e754d8c" providerId="ADAL" clId="{637FCB64-1FFA-4619-9202-69B67E271901}" dt="2023-03-13T00:41:39.593" v="6887"/>
          <ac:spMkLst>
            <pc:docMk/>
            <pc:sldMk cId="3340682584" sldId="2147472831"/>
            <ac:spMk id="114" creationId="{0C779709-7191-FD59-FDB5-8238A67CC5D1}"/>
          </ac:spMkLst>
        </pc:spChg>
        <pc:spChg chg="add mod">
          <ac:chgData name="Mohammed FI" userId="e6c4d13f-3d4c-4972-8725-a6775e754d8c" providerId="ADAL" clId="{637FCB64-1FFA-4619-9202-69B67E271901}" dt="2023-03-13T00:45:48.797" v="6932" actId="14100"/>
          <ac:spMkLst>
            <pc:docMk/>
            <pc:sldMk cId="3340682584" sldId="2147472831"/>
            <ac:spMk id="116" creationId="{6C320CA0-C98D-9823-4C23-131E7B6E346D}"/>
          </ac:spMkLst>
        </pc:spChg>
        <pc:grpChg chg="add mod">
          <ac:chgData name="Mohammed FI" userId="e6c4d13f-3d4c-4972-8725-a6775e754d8c" providerId="ADAL" clId="{637FCB64-1FFA-4619-9202-69B67E271901}" dt="2023-03-13T00:36:04.148" v="6806" actId="14100"/>
          <ac:grpSpMkLst>
            <pc:docMk/>
            <pc:sldMk cId="3340682584" sldId="2147472831"/>
            <ac:grpSpMk id="69" creationId="{C4F591E2-4B2E-FFD4-AAAC-800DDF4D6449}"/>
          </ac:grpSpMkLst>
        </pc:grpChg>
        <pc:grpChg chg="mod">
          <ac:chgData name="Mohammed FI" userId="e6c4d13f-3d4c-4972-8725-a6775e754d8c" providerId="ADAL" clId="{637FCB64-1FFA-4619-9202-69B67E271901}" dt="2023-03-13T00:35:55.833" v="6803"/>
          <ac:grpSpMkLst>
            <pc:docMk/>
            <pc:sldMk cId="3340682584" sldId="2147472831"/>
            <ac:grpSpMk id="71" creationId="{5541F50F-ED10-6909-4BCC-1A126C6E99D0}"/>
          </ac:grpSpMkLst>
        </pc:grpChg>
        <pc:grpChg chg="add mod">
          <ac:chgData name="Mohammed FI" userId="e6c4d13f-3d4c-4972-8725-a6775e754d8c" providerId="ADAL" clId="{637FCB64-1FFA-4619-9202-69B67E271901}" dt="2023-03-13T00:45:37.022" v="6926" actId="1076"/>
          <ac:grpSpMkLst>
            <pc:docMk/>
            <pc:sldMk cId="3340682584" sldId="2147472831"/>
            <ac:grpSpMk id="75" creationId="{297FE8F6-F165-3AB0-DEEF-400643DF2AD9}"/>
          </ac:grpSpMkLst>
        </pc:grpChg>
        <pc:grpChg chg="add del mod">
          <ac:chgData name="Mohammed FI" userId="e6c4d13f-3d4c-4972-8725-a6775e754d8c" providerId="ADAL" clId="{637FCB64-1FFA-4619-9202-69B67E271901}" dt="2023-03-13T00:40:28.320" v="6877" actId="478"/>
          <ac:grpSpMkLst>
            <pc:docMk/>
            <pc:sldMk cId="3340682584" sldId="2147472831"/>
            <ac:grpSpMk id="87" creationId="{A2CFDAC5-CAB6-3C13-C53C-ECA2FD08F9A0}"/>
          </ac:grpSpMkLst>
        </pc:grpChg>
        <pc:grpChg chg="add mod">
          <ac:chgData name="Mohammed FI" userId="e6c4d13f-3d4c-4972-8725-a6775e754d8c" providerId="ADAL" clId="{637FCB64-1FFA-4619-9202-69B67E271901}" dt="2023-03-13T00:39:34.160" v="6871" actId="1076"/>
          <ac:grpSpMkLst>
            <pc:docMk/>
            <pc:sldMk cId="3340682584" sldId="2147472831"/>
            <ac:grpSpMk id="98" creationId="{74566ED6-3577-1633-7C82-A4EC7E141BF5}"/>
          </ac:grpSpMkLst>
        </pc:grpChg>
        <pc:grpChg chg="mod">
          <ac:chgData name="Mohammed FI" userId="e6c4d13f-3d4c-4972-8725-a6775e754d8c" providerId="ADAL" clId="{637FCB64-1FFA-4619-9202-69B67E271901}" dt="2023-03-13T00:39:16.442" v="6847"/>
          <ac:grpSpMkLst>
            <pc:docMk/>
            <pc:sldMk cId="3340682584" sldId="2147472831"/>
            <ac:grpSpMk id="100" creationId="{6045B983-0D9B-584A-D1A1-4A23F9002D84}"/>
          </ac:grpSpMkLst>
        </pc:grpChg>
        <pc:grpChg chg="add mod">
          <ac:chgData name="Mohammed FI" userId="e6c4d13f-3d4c-4972-8725-a6775e754d8c" providerId="ADAL" clId="{637FCB64-1FFA-4619-9202-69B67E271901}" dt="2023-03-13T00:40:40.761" v="6881" actId="1076"/>
          <ac:grpSpMkLst>
            <pc:docMk/>
            <pc:sldMk cId="3340682584" sldId="2147472831"/>
            <ac:grpSpMk id="105" creationId="{7E89DF09-58AF-40F6-E164-B939369BFF4B}"/>
          </ac:grpSpMkLst>
        </pc:grpChg>
        <pc:grpChg chg="add mod">
          <ac:chgData name="Mohammed FI" userId="e6c4d13f-3d4c-4972-8725-a6775e754d8c" providerId="ADAL" clId="{637FCB64-1FFA-4619-9202-69B67E271901}" dt="2023-03-13T00:41:45.381" v="6888" actId="1076"/>
          <ac:grpSpMkLst>
            <pc:docMk/>
            <pc:sldMk cId="3340682584" sldId="2147472831"/>
            <ac:grpSpMk id="112" creationId="{D538C8CE-F23B-2E27-C6FA-E5170F523FFE}"/>
          </ac:grpSpMkLst>
        </pc:grpChg>
        <pc:picChg chg="mod">
          <ac:chgData name="Mohammed FI" userId="e6c4d13f-3d4c-4972-8725-a6775e754d8c" providerId="ADAL" clId="{637FCB64-1FFA-4619-9202-69B67E271901}" dt="2023-03-13T00:34:03.816" v="6798" actId="1076"/>
          <ac:picMkLst>
            <pc:docMk/>
            <pc:sldMk cId="3340682584" sldId="2147472831"/>
            <ac:picMk id="12" creationId="{32B7AD7B-6D9C-8D07-3779-6223C024475B}"/>
          </ac:picMkLst>
        </pc:picChg>
        <pc:picChg chg="add mod">
          <ac:chgData name="Mohammed FI" userId="e6c4d13f-3d4c-4972-8725-a6775e754d8c" providerId="ADAL" clId="{637FCB64-1FFA-4619-9202-69B67E271901}" dt="2023-03-13T00:41:14.103" v="6884" actId="1076"/>
          <ac:picMkLst>
            <pc:docMk/>
            <pc:sldMk cId="3340682584" sldId="2147472831"/>
            <ac:picMk id="111" creationId="{05B0DE0F-F5A4-1F25-8BE4-14BEE6D19021}"/>
          </ac:picMkLst>
        </pc:picChg>
        <pc:cxnChg chg="del mod">
          <ac:chgData name="Mohammed FI" userId="e6c4d13f-3d4c-4972-8725-a6775e754d8c" providerId="ADAL" clId="{637FCB64-1FFA-4619-9202-69B67E271901}" dt="2023-03-13T00:22:24.839" v="6575" actId="478"/>
          <ac:cxnSpMkLst>
            <pc:docMk/>
            <pc:sldMk cId="3340682584" sldId="2147472831"/>
            <ac:cxnSpMk id="11" creationId="{2673D52D-E73A-47D2-B608-C4B32EC7A099}"/>
          </ac:cxnSpMkLst>
        </pc:cxnChg>
        <pc:cxnChg chg="add mod">
          <ac:chgData name="Mohammed FI" userId="e6c4d13f-3d4c-4972-8725-a6775e754d8c" providerId="ADAL" clId="{637FCB64-1FFA-4619-9202-69B67E271901}" dt="2023-03-13T00:33:56.869" v="6797" actId="1076"/>
          <ac:cxnSpMkLst>
            <pc:docMk/>
            <pc:sldMk cId="3340682584" sldId="2147472831"/>
            <ac:cxnSpMk id="20" creationId="{DDFA0CFD-7911-0079-C362-E0CF7F1C27D6}"/>
          </ac:cxnSpMkLst>
        </pc:cxnChg>
        <pc:cxnChg chg="add mod">
          <ac:chgData name="Mohammed FI" userId="e6c4d13f-3d4c-4972-8725-a6775e754d8c" providerId="ADAL" clId="{637FCB64-1FFA-4619-9202-69B67E271901}" dt="2023-03-13T00:33:56.869" v="6797" actId="1076"/>
          <ac:cxnSpMkLst>
            <pc:docMk/>
            <pc:sldMk cId="3340682584" sldId="2147472831"/>
            <ac:cxnSpMk id="21" creationId="{7BA16750-B081-3B8E-4AC8-88D2725E5873}"/>
          </ac:cxnSpMkLst>
        </pc:cxnChg>
        <pc:cxnChg chg="del">
          <ac:chgData name="Mohammed FI" userId="e6c4d13f-3d4c-4972-8725-a6775e754d8c" providerId="ADAL" clId="{637FCB64-1FFA-4619-9202-69B67E271901}" dt="2023-03-13T00:22:24.839" v="6575" actId="478"/>
          <ac:cxnSpMkLst>
            <pc:docMk/>
            <pc:sldMk cId="3340682584" sldId="2147472831"/>
            <ac:cxnSpMk id="35" creationId="{769B57AF-0F11-4E0D-B81E-C65320801578}"/>
          </ac:cxnSpMkLst>
        </pc:cxnChg>
        <pc:cxnChg chg="del mod">
          <ac:chgData name="Mohammed FI" userId="e6c4d13f-3d4c-4972-8725-a6775e754d8c" providerId="ADAL" clId="{637FCB64-1FFA-4619-9202-69B67E271901}" dt="2023-03-13T00:22:24.839" v="6575" actId="478"/>
          <ac:cxnSpMkLst>
            <pc:docMk/>
            <pc:sldMk cId="3340682584" sldId="2147472831"/>
            <ac:cxnSpMk id="36" creationId="{D2D22967-58FA-49B0-95E6-B0E9CC4C77A5}"/>
          </ac:cxnSpMkLst>
        </pc:cxnChg>
        <pc:cxnChg chg="del">
          <ac:chgData name="Mohammed FI" userId="e6c4d13f-3d4c-4972-8725-a6775e754d8c" providerId="ADAL" clId="{637FCB64-1FFA-4619-9202-69B67E271901}" dt="2023-03-13T00:22:24.839" v="6575" actId="478"/>
          <ac:cxnSpMkLst>
            <pc:docMk/>
            <pc:sldMk cId="3340682584" sldId="2147472831"/>
            <ac:cxnSpMk id="37" creationId="{0CEF4509-7AD8-4974-9E31-EC864C7AA3B3}"/>
          </ac:cxnSpMkLst>
        </pc:cxnChg>
        <pc:cxnChg chg="del mod">
          <ac:chgData name="Mohammed FI" userId="e6c4d13f-3d4c-4972-8725-a6775e754d8c" providerId="ADAL" clId="{637FCB64-1FFA-4619-9202-69B67E271901}" dt="2023-03-13T00:22:24.839" v="6575" actId="478"/>
          <ac:cxnSpMkLst>
            <pc:docMk/>
            <pc:sldMk cId="3340682584" sldId="2147472831"/>
            <ac:cxnSpMk id="38" creationId="{E917D1A5-C395-40EF-B210-0ECE539927AB}"/>
          </ac:cxnSpMkLst>
        </pc:cxnChg>
        <pc:cxnChg chg="del">
          <ac:chgData name="Mohammed FI" userId="e6c4d13f-3d4c-4972-8725-a6775e754d8c" providerId="ADAL" clId="{637FCB64-1FFA-4619-9202-69B67E271901}" dt="2023-03-13T00:22:24.839" v="6575" actId="478"/>
          <ac:cxnSpMkLst>
            <pc:docMk/>
            <pc:sldMk cId="3340682584" sldId="2147472831"/>
            <ac:cxnSpMk id="39" creationId="{457757CD-F0ED-4B65-961D-6830581C5BCF}"/>
          </ac:cxnSpMkLst>
        </pc:cxnChg>
        <pc:cxnChg chg="del mod">
          <ac:chgData name="Mohammed FI" userId="e6c4d13f-3d4c-4972-8725-a6775e754d8c" providerId="ADAL" clId="{637FCB64-1FFA-4619-9202-69B67E271901}" dt="2023-03-13T00:22:24.839" v="6575" actId="478"/>
          <ac:cxnSpMkLst>
            <pc:docMk/>
            <pc:sldMk cId="3340682584" sldId="2147472831"/>
            <ac:cxnSpMk id="40" creationId="{1CF6E66D-B643-43B6-B86E-7064E97644B2}"/>
          </ac:cxnSpMkLst>
        </pc:cxnChg>
        <pc:cxnChg chg="del mod">
          <ac:chgData name="Mohammed FI" userId="e6c4d13f-3d4c-4972-8725-a6775e754d8c" providerId="ADAL" clId="{637FCB64-1FFA-4619-9202-69B67E271901}" dt="2023-03-13T00:22:24.839" v="6575" actId="478"/>
          <ac:cxnSpMkLst>
            <pc:docMk/>
            <pc:sldMk cId="3340682584" sldId="2147472831"/>
            <ac:cxnSpMk id="41" creationId="{0A72C305-3C0D-4D78-AF40-A7D89B286B54}"/>
          </ac:cxnSpMkLst>
        </pc:cxnChg>
      </pc:sldChg>
      <pc:sldChg chg="modSp mod">
        <pc:chgData name="Mohammed FI" userId="e6c4d13f-3d4c-4972-8725-a6775e754d8c" providerId="ADAL" clId="{637FCB64-1FFA-4619-9202-69B67E271901}" dt="2023-03-13T10:02:30.208" v="7243" actId="1076"/>
        <pc:sldMkLst>
          <pc:docMk/>
          <pc:sldMk cId="581336450" sldId="2147472832"/>
        </pc:sldMkLst>
        <pc:spChg chg="mod">
          <ac:chgData name="Mohammed FI" userId="e6c4d13f-3d4c-4972-8725-a6775e754d8c" providerId="ADAL" clId="{637FCB64-1FFA-4619-9202-69B67E271901}" dt="2023-03-13T10:02:30.208" v="7243" actId="1076"/>
          <ac:spMkLst>
            <pc:docMk/>
            <pc:sldMk cId="581336450" sldId="2147472832"/>
            <ac:spMk id="48" creationId="{3880E562-50BF-222A-7D99-00B290C4DC4F}"/>
          </ac:spMkLst>
        </pc:spChg>
      </pc:sldChg>
      <pc:sldChg chg="del">
        <pc:chgData name="Mohammed FI" userId="e6c4d13f-3d4c-4972-8725-a6775e754d8c" providerId="ADAL" clId="{637FCB64-1FFA-4619-9202-69B67E271901}" dt="2023-03-13T10:32:54.792" v="7377" actId="47"/>
        <pc:sldMkLst>
          <pc:docMk/>
          <pc:sldMk cId="3390984765" sldId="2147472847"/>
        </pc:sldMkLst>
      </pc:sldChg>
      <pc:sldChg chg="modSp mod ord">
        <pc:chgData name="Mohammed FI" userId="e6c4d13f-3d4c-4972-8725-a6775e754d8c" providerId="ADAL" clId="{637FCB64-1FFA-4619-9202-69B67E271901}" dt="2023-03-13T11:41:24.304" v="7805"/>
        <pc:sldMkLst>
          <pc:docMk/>
          <pc:sldMk cId="472333023" sldId="2147472850"/>
        </pc:sldMkLst>
        <pc:spChg chg="mod">
          <ac:chgData name="Mohammed FI" userId="e6c4d13f-3d4c-4972-8725-a6775e754d8c" providerId="ADAL" clId="{637FCB64-1FFA-4619-9202-69B67E271901}" dt="2023-03-13T09:38:01.064" v="7196" actId="20577"/>
          <ac:spMkLst>
            <pc:docMk/>
            <pc:sldMk cId="472333023" sldId="2147472850"/>
            <ac:spMk id="35" creationId="{DAA5B188-93A0-F613-7C0B-C16B5C6E02CE}"/>
          </ac:spMkLst>
        </pc:spChg>
      </pc:sldChg>
      <pc:sldChg chg="modSp mod">
        <pc:chgData name="Mohammed FI" userId="e6c4d13f-3d4c-4972-8725-a6775e754d8c" providerId="ADAL" clId="{637FCB64-1FFA-4619-9202-69B67E271901}" dt="2023-03-13T09:45:16.233" v="7228" actId="20577"/>
        <pc:sldMkLst>
          <pc:docMk/>
          <pc:sldMk cId="3187282398" sldId="2147472851"/>
        </pc:sldMkLst>
        <pc:spChg chg="mod">
          <ac:chgData name="Mohammed FI" userId="e6c4d13f-3d4c-4972-8725-a6775e754d8c" providerId="ADAL" clId="{637FCB64-1FFA-4619-9202-69B67E271901}" dt="2023-03-13T09:45:16.233" v="7228" actId="20577"/>
          <ac:spMkLst>
            <pc:docMk/>
            <pc:sldMk cId="3187282398" sldId="2147472851"/>
            <ac:spMk id="2" creationId="{611033F3-0F5E-E6EC-B16D-1E6E028FE7D4}"/>
          </ac:spMkLst>
        </pc:spChg>
      </pc:sldChg>
      <pc:sldChg chg="modSp new mod">
        <pc:chgData name="Mohammed FI" userId="e6c4d13f-3d4c-4972-8725-a6775e754d8c" providerId="ADAL" clId="{637FCB64-1FFA-4619-9202-69B67E271901}" dt="2023-03-13T10:16:08.786" v="7271" actId="13926"/>
        <pc:sldMkLst>
          <pc:docMk/>
          <pc:sldMk cId="4034881241" sldId="2147472853"/>
        </pc:sldMkLst>
        <pc:spChg chg="mod">
          <ac:chgData name="Mohammed FI" userId="e6c4d13f-3d4c-4972-8725-a6775e754d8c" providerId="ADAL" clId="{637FCB64-1FFA-4619-9202-69B67E271901}" dt="2023-03-13T10:16:08.786" v="7271" actId="13926"/>
          <ac:spMkLst>
            <pc:docMk/>
            <pc:sldMk cId="4034881241" sldId="2147472853"/>
            <ac:spMk id="2" creationId="{17365455-7932-F1F9-1827-3A0E67F204FD}"/>
          </ac:spMkLst>
        </pc:spChg>
      </pc:sldChg>
      <pc:sldChg chg="modSp new mod">
        <pc:chgData name="Mohammed FI" userId="e6c4d13f-3d4c-4972-8725-a6775e754d8c" providerId="ADAL" clId="{637FCB64-1FFA-4619-9202-69B67E271901}" dt="2023-03-13T10:20:10.233" v="7367" actId="20577"/>
        <pc:sldMkLst>
          <pc:docMk/>
          <pc:sldMk cId="272642543" sldId="2147472854"/>
        </pc:sldMkLst>
        <pc:spChg chg="mod">
          <ac:chgData name="Mohammed FI" userId="e6c4d13f-3d4c-4972-8725-a6775e754d8c" providerId="ADAL" clId="{637FCB64-1FFA-4619-9202-69B67E271901}" dt="2023-03-13T10:20:10.233" v="7367" actId="20577"/>
          <ac:spMkLst>
            <pc:docMk/>
            <pc:sldMk cId="272642543" sldId="2147472854"/>
            <ac:spMk id="2" creationId="{FC14B28F-E249-E526-C569-1D1198E27D18}"/>
          </ac:spMkLst>
        </pc:spChg>
      </pc:sldChg>
      <pc:sldChg chg="modSp add mod">
        <pc:chgData name="Mohammed FI" userId="e6c4d13f-3d4c-4972-8725-a6775e754d8c" providerId="ADAL" clId="{637FCB64-1FFA-4619-9202-69B67E271901}" dt="2023-03-13T10:32:49.312" v="7376" actId="20577"/>
        <pc:sldMkLst>
          <pc:docMk/>
          <pc:sldMk cId="37551266" sldId="2147472855"/>
        </pc:sldMkLst>
        <pc:spChg chg="mod">
          <ac:chgData name="Mohammed FI" userId="e6c4d13f-3d4c-4972-8725-a6775e754d8c" providerId="ADAL" clId="{637FCB64-1FFA-4619-9202-69B67E271901}" dt="2023-03-13T10:32:49.312" v="7376" actId="20577"/>
          <ac:spMkLst>
            <pc:docMk/>
            <pc:sldMk cId="37551266" sldId="2147472855"/>
            <ac:spMk id="4" creationId="{E3042138-1547-9EDD-4C7D-8DDD4986161E}"/>
          </ac:spMkLst>
        </pc:spChg>
      </pc:sldChg>
      <pc:sldChg chg="add">
        <pc:chgData name="Mohammed FI" userId="e6c4d13f-3d4c-4972-8725-a6775e754d8c" providerId="ADAL" clId="{637FCB64-1FFA-4619-9202-69B67E271901}" dt="2023-03-13T10:32:37.192" v="7368"/>
        <pc:sldMkLst>
          <pc:docMk/>
          <pc:sldMk cId="2693769069" sldId="2147472856"/>
        </pc:sldMkLst>
      </pc:sldChg>
      <pc:sldChg chg="addSp delSp modSp add mod">
        <pc:chgData name="Mohammed FI" userId="e6c4d13f-3d4c-4972-8725-a6775e754d8c" providerId="ADAL" clId="{637FCB64-1FFA-4619-9202-69B67E271901}" dt="2023-03-13T12:23:04.076" v="7979" actId="108"/>
        <pc:sldMkLst>
          <pc:docMk/>
          <pc:sldMk cId="1269453023" sldId="2147472859"/>
        </pc:sldMkLst>
        <pc:spChg chg="add mod">
          <ac:chgData name="Mohammed FI" userId="e6c4d13f-3d4c-4972-8725-a6775e754d8c" providerId="ADAL" clId="{637FCB64-1FFA-4619-9202-69B67E271901}" dt="2023-03-13T11:40:45.117" v="7801" actId="14100"/>
          <ac:spMkLst>
            <pc:docMk/>
            <pc:sldMk cId="1269453023" sldId="2147472859"/>
            <ac:spMk id="3" creationId="{D1DDDE6A-9669-4957-611E-0F2A86F3E4D8}"/>
          </ac:spMkLst>
        </pc:spChg>
        <pc:spChg chg="mod">
          <ac:chgData name="Mohammed FI" userId="e6c4d13f-3d4c-4972-8725-a6775e754d8c" providerId="ADAL" clId="{637FCB64-1FFA-4619-9202-69B67E271901}" dt="2023-03-13T11:38:44.606" v="7784" actId="3064"/>
          <ac:spMkLst>
            <pc:docMk/>
            <pc:sldMk cId="1269453023" sldId="2147472859"/>
            <ac:spMk id="4" creationId="{885C26BE-3A05-4E51-C2FF-B93EEE8B45A7}"/>
          </ac:spMkLst>
        </pc:spChg>
        <pc:spChg chg="add mod ord">
          <ac:chgData name="Mohammed FI" userId="e6c4d13f-3d4c-4972-8725-a6775e754d8c" providerId="ADAL" clId="{637FCB64-1FFA-4619-9202-69B67E271901}" dt="2023-03-13T11:36:15.530" v="7741" actId="167"/>
          <ac:spMkLst>
            <pc:docMk/>
            <pc:sldMk cId="1269453023" sldId="2147472859"/>
            <ac:spMk id="5" creationId="{C56EB579-753B-EEB2-835B-D8939E8151F3}"/>
          </ac:spMkLst>
        </pc:spChg>
        <pc:spChg chg="add mod ord">
          <ac:chgData name="Mohammed FI" userId="e6c4d13f-3d4c-4972-8725-a6775e754d8c" providerId="ADAL" clId="{637FCB64-1FFA-4619-9202-69B67E271901}" dt="2023-03-13T11:36:15.530" v="7741" actId="167"/>
          <ac:spMkLst>
            <pc:docMk/>
            <pc:sldMk cId="1269453023" sldId="2147472859"/>
            <ac:spMk id="6" creationId="{B6675ACB-A946-5950-096D-5D368E7D85D4}"/>
          </ac:spMkLst>
        </pc:spChg>
        <pc:spChg chg="add mod">
          <ac:chgData name="Mohammed FI" userId="e6c4d13f-3d4c-4972-8725-a6775e754d8c" providerId="ADAL" clId="{637FCB64-1FFA-4619-9202-69B67E271901}" dt="2023-03-13T11:36:20.889" v="7742" actId="1076"/>
          <ac:spMkLst>
            <pc:docMk/>
            <pc:sldMk cId="1269453023" sldId="2147472859"/>
            <ac:spMk id="7" creationId="{627785C3-17E4-FB3A-1C2F-137019EB902B}"/>
          </ac:spMkLst>
        </pc:spChg>
        <pc:spChg chg="add mod">
          <ac:chgData name="Mohammed FI" userId="e6c4d13f-3d4c-4972-8725-a6775e754d8c" providerId="ADAL" clId="{637FCB64-1FFA-4619-9202-69B67E271901}" dt="2023-03-13T11:37:28.441" v="7756" actId="207"/>
          <ac:spMkLst>
            <pc:docMk/>
            <pc:sldMk cId="1269453023" sldId="2147472859"/>
            <ac:spMk id="9" creationId="{8B57E314-8AEA-3D42-924E-5D60B06A82CF}"/>
          </ac:spMkLst>
        </pc:spChg>
        <pc:spChg chg="add mod">
          <ac:chgData name="Mohammed FI" userId="e6c4d13f-3d4c-4972-8725-a6775e754d8c" providerId="ADAL" clId="{637FCB64-1FFA-4619-9202-69B67E271901}" dt="2023-03-13T11:40:50.150" v="7802" actId="14100"/>
          <ac:spMkLst>
            <pc:docMk/>
            <pc:sldMk cId="1269453023" sldId="2147472859"/>
            <ac:spMk id="10" creationId="{4B1CE4A9-5A5A-D8F8-555B-D54DF2D16365}"/>
          </ac:spMkLst>
        </pc:spChg>
        <pc:spChg chg="add mod">
          <ac:chgData name="Mohammed FI" userId="e6c4d13f-3d4c-4972-8725-a6775e754d8c" providerId="ADAL" clId="{637FCB64-1FFA-4619-9202-69B67E271901}" dt="2023-03-13T11:37:30.985" v="7757" actId="207"/>
          <ac:spMkLst>
            <pc:docMk/>
            <pc:sldMk cId="1269453023" sldId="2147472859"/>
            <ac:spMk id="11" creationId="{A4196682-8F29-C8B9-AA1D-8A43407D180B}"/>
          </ac:spMkLst>
        </pc:spChg>
        <pc:spChg chg="add mod">
          <ac:chgData name="Mohammed FI" userId="e6c4d13f-3d4c-4972-8725-a6775e754d8c" providerId="ADAL" clId="{637FCB64-1FFA-4619-9202-69B67E271901}" dt="2023-03-13T11:40:53.679" v="7803" actId="14100"/>
          <ac:spMkLst>
            <pc:docMk/>
            <pc:sldMk cId="1269453023" sldId="2147472859"/>
            <ac:spMk id="12" creationId="{8EA125E8-3FCA-0921-FFE3-718C2998AB0A}"/>
          </ac:spMkLst>
        </pc:spChg>
        <pc:spChg chg="add mod">
          <ac:chgData name="Mohammed FI" userId="e6c4d13f-3d4c-4972-8725-a6775e754d8c" providerId="ADAL" clId="{637FCB64-1FFA-4619-9202-69B67E271901}" dt="2023-03-13T11:37:33.552" v="7758" actId="207"/>
          <ac:spMkLst>
            <pc:docMk/>
            <pc:sldMk cId="1269453023" sldId="2147472859"/>
            <ac:spMk id="13" creationId="{6C133B52-5496-83D2-5B36-5F67A6C278AA}"/>
          </ac:spMkLst>
        </pc:spChg>
        <pc:spChg chg="add mod">
          <ac:chgData name="Mohammed FI" userId="e6c4d13f-3d4c-4972-8725-a6775e754d8c" providerId="ADAL" clId="{637FCB64-1FFA-4619-9202-69B67E271901}" dt="2023-03-13T12:23:04.076" v="7979" actId="108"/>
          <ac:spMkLst>
            <pc:docMk/>
            <pc:sldMk cId="1269453023" sldId="2147472859"/>
            <ac:spMk id="19" creationId="{34DCBA8E-FD8C-303A-3563-BAA386814A44}"/>
          </ac:spMkLst>
        </pc:spChg>
        <pc:spChg chg="add mod">
          <ac:chgData name="Mohammed FI" userId="e6c4d13f-3d4c-4972-8725-a6775e754d8c" providerId="ADAL" clId="{637FCB64-1FFA-4619-9202-69B67E271901}" dt="2023-03-13T11:36:54.766" v="7746" actId="1076"/>
          <ac:spMkLst>
            <pc:docMk/>
            <pc:sldMk cId="1269453023" sldId="2147472859"/>
            <ac:spMk id="21" creationId="{99A7791C-6B32-3D9D-EE91-48212E831860}"/>
          </ac:spMkLst>
        </pc:spChg>
        <pc:spChg chg="add mod">
          <ac:chgData name="Mohammed FI" userId="e6c4d13f-3d4c-4972-8725-a6775e754d8c" providerId="ADAL" clId="{637FCB64-1FFA-4619-9202-69B67E271901}" dt="2023-03-13T11:36:54.766" v="7746" actId="1076"/>
          <ac:spMkLst>
            <pc:docMk/>
            <pc:sldMk cId="1269453023" sldId="2147472859"/>
            <ac:spMk id="23" creationId="{9087755F-0DD7-F81E-F6AC-218000A668B8}"/>
          </ac:spMkLst>
        </pc:spChg>
        <pc:spChg chg="del">
          <ac:chgData name="Mohammed FI" userId="e6c4d13f-3d4c-4972-8725-a6775e754d8c" providerId="ADAL" clId="{637FCB64-1FFA-4619-9202-69B67E271901}" dt="2023-03-13T11:06:56.335" v="7387" actId="478"/>
          <ac:spMkLst>
            <pc:docMk/>
            <pc:sldMk cId="1269453023" sldId="2147472859"/>
            <ac:spMk id="28" creationId="{5E65EBBF-64E1-7D4F-F43D-C7C82C7DFE0F}"/>
          </ac:spMkLst>
        </pc:spChg>
        <pc:spChg chg="add mod">
          <ac:chgData name="Mohammed FI" userId="e6c4d13f-3d4c-4972-8725-a6775e754d8c" providerId="ADAL" clId="{637FCB64-1FFA-4619-9202-69B67E271901}" dt="2023-03-13T11:39:17.198" v="7789" actId="948"/>
          <ac:spMkLst>
            <pc:docMk/>
            <pc:sldMk cId="1269453023" sldId="2147472859"/>
            <ac:spMk id="29" creationId="{E708AB44-4EBF-FB9C-3475-EC7772D6D0C8}"/>
          </ac:spMkLst>
        </pc:spChg>
        <pc:spChg chg="del">
          <ac:chgData name="Mohammed FI" userId="e6c4d13f-3d4c-4972-8725-a6775e754d8c" providerId="ADAL" clId="{637FCB64-1FFA-4619-9202-69B67E271901}" dt="2023-03-13T11:06:56.335" v="7387" actId="478"/>
          <ac:spMkLst>
            <pc:docMk/>
            <pc:sldMk cId="1269453023" sldId="2147472859"/>
            <ac:spMk id="30" creationId="{45916DB2-A667-60CA-EEE0-E62EF836871B}"/>
          </ac:spMkLst>
        </pc:spChg>
        <pc:spChg chg="add mod">
          <ac:chgData name="Mohammed FI" userId="e6c4d13f-3d4c-4972-8725-a6775e754d8c" providerId="ADAL" clId="{637FCB64-1FFA-4619-9202-69B67E271901}" dt="2023-03-13T11:40:01.146" v="7796" actId="1076"/>
          <ac:spMkLst>
            <pc:docMk/>
            <pc:sldMk cId="1269453023" sldId="2147472859"/>
            <ac:spMk id="32" creationId="{5AD36C54-D3A4-F821-E487-83925EF0D4D2}"/>
          </ac:spMkLst>
        </pc:spChg>
        <pc:spChg chg="del">
          <ac:chgData name="Mohammed FI" userId="e6c4d13f-3d4c-4972-8725-a6775e754d8c" providerId="ADAL" clId="{637FCB64-1FFA-4619-9202-69B67E271901}" dt="2023-03-13T11:06:56.335" v="7387" actId="478"/>
          <ac:spMkLst>
            <pc:docMk/>
            <pc:sldMk cId="1269453023" sldId="2147472859"/>
            <ac:spMk id="34" creationId="{2E348A90-630B-CF83-B8DD-5DA1ED2302FF}"/>
          </ac:spMkLst>
        </pc:spChg>
        <pc:spChg chg="del">
          <ac:chgData name="Mohammed FI" userId="e6c4d13f-3d4c-4972-8725-a6775e754d8c" providerId="ADAL" clId="{637FCB64-1FFA-4619-9202-69B67E271901}" dt="2023-03-13T11:06:56.335" v="7387" actId="478"/>
          <ac:spMkLst>
            <pc:docMk/>
            <pc:sldMk cId="1269453023" sldId="2147472859"/>
            <ac:spMk id="35" creationId="{DAA5B188-93A0-F613-7C0B-C16B5C6E02CE}"/>
          </ac:spMkLst>
        </pc:spChg>
        <pc:spChg chg="del">
          <ac:chgData name="Mohammed FI" userId="e6c4d13f-3d4c-4972-8725-a6775e754d8c" providerId="ADAL" clId="{637FCB64-1FFA-4619-9202-69B67E271901}" dt="2023-03-13T11:06:56.335" v="7387" actId="478"/>
          <ac:spMkLst>
            <pc:docMk/>
            <pc:sldMk cId="1269453023" sldId="2147472859"/>
            <ac:spMk id="36" creationId="{B55062C7-EE75-8F14-5440-E47111D603C3}"/>
          </ac:spMkLst>
        </pc:spChg>
        <pc:spChg chg="del">
          <ac:chgData name="Mohammed FI" userId="e6c4d13f-3d4c-4972-8725-a6775e754d8c" providerId="ADAL" clId="{637FCB64-1FFA-4619-9202-69B67E271901}" dt="2023-03-13T11:06:56.335" v="7387" actId="478"/>
          <ac:spMkLst>
            <pc:docMk/>
            <pc:sldMk cId="1269453023" sldId="2147472859"/>
            <ac:spMk id="37" creationId="{410E6163-D9FB-AE0D-036B-666D71668A86}"/>
          </ac:spMkLst>
        </pc:spChg>
        <pc:spChg chg="del">
          <ac:chgData name="Mohammed FI" userId="e6c4d13f-3d4c-4972-8725-a6775e754d8c" providerId="ADAL" clId="{637FCB64-1FFA-4619-9202-69B67E271901}" dt="2023-03-13T11:06:56.335" v="7387" actId="478"/>
          <ac:spMkLst>
            <pc:docMk/>
            <pc:sldMk cId="1269453023" sldId="2147472859"/>
            <ac:spMk id="38" creationId="{8C94692C-571A-EEA1-6BDE-75902B229487}"/>
          </ac:spMkLst>
        </pc:spChg>
        <pc:spChg chg="del">
          <ac:chgData name="Mohammed FI" userId="e6c4d13f-3d4c-4972-8725-a6775e754d8c" providerId="ADAL" clId="{637FCB64-1FFA-4619-9202-69B67E271901}" dt="2023-03-13T11:06:56.335" v="7387" actId="478"/>
          <ac:spMkLst>
            <pc:docMk/>
            <pc:sldMk cId="1269453023" sldId="2147472859"/>
            <ac:spMk id="39" creationId="{418A4314-B383-9161-8284-4604CD85F365}"/>
          </ac:spMkLst>
        </pc:spChg>
        <pc:spChg chg="del">
          <ac:chgData name="Mohammed FI" userId="e6c4d13f-3d4c-4972-8725-a6775e754d8c" providerId="ADAL" clId="{637FCB64-1FFA-4619-9202-69B67E271901}" dt="2023-03-13T11:06:56.335" v="7387" actId="478"/>
          <ac:spMkLst>
            <pc:docMk/>
            <pc:sldMk cId="1269453023" sldId="2147472859"/>
            <ac:spMk id="40" creationId="{3EB822AE-2DE4-7CEF-0F55-4A1FB6E59033}"/>
          </ac:spMkLst>
        </pc:spChg>
        <pc:spChg chg="add mod">
          <ac:chgData name="Mohammed FI" userId="e6c4d13f-3d4c-4972-8725-a6775e754d8c" providerId="ADAL" clId="{637FCB64-1FFA-4619-9202-69B67E271901}" dt="2023-03-13T11:40:22.335" v="7800" actId="948"/>
          <ac:spMkLst>
            <pc:docMk/>
            <pc:sldMk cId="1269453023" sldId="2147472859"/>
            <ac:spMk id="41" creationId="{A54E9FB9-D7D6-08A3-540A-90284D02089E}"/>
          </ac:spMkLst>
        </pc:spChg>
        <pc:spChg chg="mod">
          <ac:chgData name="Mohammed FI" userId="e6c4d13f-3d4c-4972-8725-a6775e754d8c" providerId="ADAL" clId="{637FCB64-1FFA-4619-9202-69B67E271901}" dt="2023-03-13T11:24:09.998" v="7608" actId="1076"/>
          <ac:spMkLst>
            <pc:docMk/>
            <pc:sldMk cId="1269453023" sldId="2147472859"/>
            <ac:spMk id="45" creationId="{965B55DE-4112-EA91-0C21-6B1E6A6912E9}"/>
          </ac:spMkLst>
        </pc:spChg>
        <pc:spChg chg="mod">
          <ac:chgData name="Mohammed FI" userId="e6c4d13f-3d4c-4972-8725-a6775e754d8c" providerId="ADAL" clId="{637FCB64-1FFA-4619-9202-69B67E271901}" dt="2023-03-13T11:24:09.998" v="7608" actId="1076"/>
          <ac:spMkLst>
            <pc:docMk/>
            <pc:sldMk cId="1269453023" sldId="2147472859"/>
            <ac:spMk id="46" creationId="{7DB17BB7-9198-D594-3054-0F4D401C66BD}"/>
          </ac:spMkLst>
        </pc:spChg>
        <pc:spChg chg="add mod">
          <ac:chgData name="Mohammed FI" userId="e6c4d13f-3d4c-4972-8725-a6775e754d8c" providerId="ADAL" clId="{637FCB64-1FFA-4619-9202-69B67E271901}" dt="2023-03-13T11:36:08.030" v="7740" actId="1035"/>
          <ac:spMkLst>
            <pc:docMk/>
            <pc:sldMk cId="1269453023" sldId="2147472859"/>
            <ac:spMk id="47" creationId="{108597FE-C3BC-CFD7-57F1-3FC355874702}"/>
          </ac:spMkLst>
        </pc:spChg>
        <pc:spChg chg="mod ord">
          <ac:chgData name="Mohammed FI" userId="e6c4d13f-3d4c-4972-8725-a6775e754d8c" providerId="ADAL" clId="{637FCB64-1FFA-4619-9202-69B67E271901}" dt="2023-03-13T11:11:50.278" v="7410" actId="1076"/>
          <ac:spMkLst>
            <pc:docMk/>
            <pc:sldMk cId="1269453023" sldId="2147472859"/>
            <ac:spMk id="61" creationId="{7925FB9A-0D68-259B-6F7A-085BF84976F6}"/>
          </ac:spMkLst>
        </pc:spChg>
        <pc:spChg chg="del mod">
          <ac:chgData name="Mohammed FI" userId="e6c4d13f-3d4c-4972-8725-a6775e754d8c" providerId="ADAL" clId="{637FCB64-1FFA-4619-9202-69B67E271901}" dt="2023-03-13T11:11:37.278" v="7406" actId="478"/>
          <ac:spMkLst>
            <pc:docMk/>
            <pc:sldMk cId="1269453023" sldId="2147472859"/>
            <ac:spMk id="66" creationId="{2D5F46BC-2EDD-C233-677B-7EE3E6DFD40D}"/>
          </ac:spMkLst>
        </pc:spChg>
        <pc:spChg chg="del mod">
          <ac:chgData name="Mohammed FI" userId="e6c4d13f-3d4c-4972-8725-a6775e754d8c" providerId="ADAL" clId="{637FCB64-1FFA-4619-9202-69B67E271901}" dt="2023-03-13T11:36:24.037" v="7743" actId="478"/>
          <ac:spMkLst>
            <pc:docMk/>
            <pc:sldMk cId="1269453023" sldId="2147472859"/>
            <ac:spMk id="67" creationId="{685CD09F-1CFF-1912-358D-8A5C14A291C2}"/>
          </ac:spMkLst>
        </pc:spChg>
        <pc:grpChg chg="add del mod">
          <ac:chgData name="Mohammed FI" userId="e6c4d13f-3d4c-4972-8725-a6775e754d8c" providerId="ADAL" clId="{637FCB64-1FFA-4619-9202-69B67E271901}" dt="2023-03-13T11:24:11.317" v="7609" actId="478"/>
          <ac:grpSpMkLst>
            <pc:docMk/>
            <pc:sldMk cId="1269453023" sldId="2147472859"/>
            <ac:grpSpMk id="44" creationId="{910B6503-5C48-C26C-CA0C-660B8031F502}"/>
          </ac:grpSpMkLst>
        </pc:grpChg>
        <pc:picChg chg="add mod">
          <ac:chgData name="Mohammed FI" userId="e6c4d13f-3d4c-4972-8725-a6775e754d8c" providerId="ADAL" clId="{637FCB64-1FFA-4619-9202-69B67E271901}" dt="2023-03-13T11:36:08.030" v="7740" actId="1035"/>
          <ac:picMkLst>
            <pc:docMk/>
            <pc:sldMk cId="1269453023" sldId="2147472859"/>
            <ac:picMk id="42" creationId="{5DD4785A-A64F-219A-AC35-CD77861F2179}"/>
          </ac:picMkLst>
        </pc:picChg>
        <pc:picChg chg="add mod">
          <ac:chgData name="Mohammed FI" userId="e6c4d13f-3d4c-4972-8725-a6775e754d8c" providerId="ADAL" clId="{637FCB64-1FFA-4619-9202-69B67E271901}" dt="2023-03-13T11:36:08.030" v="7740" actId="1035"/>
          <ac:picMkLst>
            <pc:docMk/>
            <pc:sldMk cId="1269453023" sldId="2147472859"/>
            <ac:picMk id="43" creationId="{37A4CBBA-1DA1-CE71-60AD-307535140B1F}"/>
          </ac:picMkLst>
        </pc:picChg>
        <pc:cxnChg chg="add mod">
          <ac:chgData name="Mohammed FI" userId="e6c4d13f-3d4c-4972-8725-a6775e754d8c" providerId="ADAL" clId="{637FCB64-1FFA-4619-9202-69B67E271901}" dt="2023-03-13T11:36:08.030" v="7740" actId="1035"/>
          <ac:cxnSpMkLst>
            <pc:docMk/>
            <pc:sldMk cId="1269453023" sldId="2147472859"/>
            <ac:cxnSpMk id="15" creationId="{31CC02D5-60BF-0D95-64A1-D9E4752FAA06}"/>
          </ac:cxnSpMkLst>
        </pc:cxnChg>
        <pc:cxnChg chg="add mod">
          <ac:chgData name="Mohammed FI" userId="e6c4d13f-3d4c-4972-8725-a6775e754d8c" providerId="ADAL" clId="{637FCB64-1FFA-4619-9202-69B67E271901}" dt="2023-03-13T11:36:08.030" v="7740" actId="1035"/>
          <ac:cxnSpMkLst>
            <pc:docMk/>
            <pc:sldMk cId="1269453023" sldId="2147472859"/>
            <ac:cxnSpMk id="16" creationId="{A883898D-AE60-DCB8-49F0-CFD3AA9D2728}"/>
          </ac:cxnSpMkLst>
        </pc:cxnChg>
        <pc:cxnChg chg="add mod">
          <ac:chgData name="Mohammed FI" userId="e6c4d13f-3d4c-4972-8725-a6775e754d8c" providerId="ADAL" clId="{637FCB64-1FFA-4619-9202-69B67E271901}" dt="2023-03-13T11:36:08.030" v="7740" actId="1035"/>
          <ac:cxnSpMkLst>
            <pc:docMk/>
            <pc:sldMk cId="1269453023" sldId="2147472859"/>
            <ac:cxnSpMk id="17" creationId="{28224834-EAD7-C43B-EE77-6054E044E06A}"/>
          </ac:cxnSpMkLst>
        </pc:cxnChg>
        <pc:cxnChg chg="add mod">
          <ac:chgData name="Mohammed FI" userId="e6c4d13f-3d4c-4972-8725-a6775e754d8c" providerId="ADAL" clId="{637FCB64-1FFA-4619-9202-69B67E271901}" dt="2023-03-13T11:37:00.903" v="7751" actId="1037"/>
          <ac:cxnSpMkLst>
            <pc:docMk/>
            <pc:sldMk cId="1269453023" sldId="2147472859"/>
            <ac:cxnSpMk id="24" creationId="{1BE4540E-0A38-6CAC-C0C6-EE271C770F6E}"/>
          </ac:cxnSpMkLst>
        </pc:cxnChg>
        <pc:cxnChg chg="add mod">
          <ac:chgData name="Mohammed FI" userId="e6c4d13f-3d4c-4972-8725-a6775e754d8c" providerId="ADAL" clId="{637FCB64-1FFA-4619-9202-69B67E271901}" dt="2023-03-13T11:37:00.903" v="7751" actId="1037"/>
          <ac:cxnSpMkLst>
            <pc:docMk/>
            <pc:sldMk cId="1269453023" sldId="2147472859"/>
            <ac:cxnSpMk id="25" creationId="{BF999AB6-8509-EB70-2505-F8B70B9A837C}"/>
          </ac:cxnSpMkLst>
        </pc:cxnChg>
        <pc:cxnChg chg="add mod">
          <ac:chgData name="Mohammed FI" userId="e6c4d13f-3d4c-4972-8725-a6775e754d8c" providerId="ADAL" clId="{637FCB64-1FFA-4619-9202-69B67E271901}" dt="2023-03-13T11:37:00.903" v="7751" actId="1037"/>
          <ac:cxnSpMkLst>
            <pc:docMk/>
            <pc:sldMk cId="1269453023" sldId="2147472859"/>
            <ac:cxnSpMk id="26" creationId="{5317DE22-C48D-046A-6A1C-9F715E29EFA7}"/>
          </ac:cxnSpMkLst>
        </pc:cxnChg>
      </pc:sldChg>
      <pc:sldChg chg="add">
        <pc:chgData name="Mohammed FI" userId="e6c4d13f-3d4c-4972-8725-a6775e754d8c" providerId="ADAL" clId="{637FCB64-1FFA-4619-9202-69B67E271901}" dt="2023-03-13T11:56:09.322" v="7961"/>
        <pc:sldMkLst>
          <pc:docMk/>
          <pc:sldMk cId="3514029073" sldId="2147472860"/>
        </pc:sldMkLst>
      </pc:sldChg>
      <pc:sldChg chg="add">
        <pc:chgData name="Mohammed FI" userId="e6c4d13f-3d4c-4972-8725-a6775e754d8c" providerId="ADAL" clId="{637FCB64-1FFA-4619-9202-69B67E271901}" dt="2023-03-13T13:04:41.582" v="8743"/>
        <pc:sldMkLst>
          <pc:docMk/>
          <pc:sldMk cId="4022345276" sldId="2147472861"/>
        </pc:sldMkLst>
      </pc:sldChg>
    </pc:docChg>
  </pc:docChgLst>
  <pc:docChgLst>
    <pc:chgData name="Suseel Vadakkepat" userId="S::suseel.v@prodapt.com::03e29714-9a88-478f-bb0c-26b8efd4f453" providerId="AD" clId="Web-{4BA9128F-D810-F97E-05C2-6BB4643C44E8}"/>
    <pc:docChg chg="modSld">
      <pc:chgData name="Suseel Vadakkepat" userId="S::suseel.v@prodapt.com::03e29714-9a88-478f-bb0c-26b8efd4f453" providerId="AD" clId="Web-{4BA9128F-D810-F97E-05C2-6BB4643C44E8}" dt="2023-03-14T10:46:43.846" v="86" actId="1076"/>
      <pc:docMkLst>
        <pc:docMk/>
      </pc:docMkLst>
      <pc:sldChg chg="modSp">
        <pc:chgData name="Suseel Vadakkepat" userId="S::suseel.v@prodapt.com::03e29714-9a88-478f-bb0c-26b8efd4f453" providerId="AD" clId="Web-{4BA9128F-D810-F97E-05C2-6BB4643C44E8}" dt="2023-03-14T10:46:43.846" v="86" actId="1076"/>
        <pc:sldMkLst>
          <pc:docMk/>
          <pc:sldMk cId="1683804329" sldId="2147472808"/>
        </pc:sldMkLst>
        <pc:picChg chg="mod">
          <ac:chgData name="Suseel Vadakkepat" userId="S::suseel.v@prodapt.com::03e29714-9a88-478f-bb0c-26b8efd4f453" providerId="AD" clId="Web-{4BA9128F-D810-F97E-05C2-6BB4643C44E8}" dt="2023-03-14T10:46:29.455" v="80" actId="1076"/>
          <ac:picMkLst>
            <pc:docMk/>
            <pc:sldMk cId="1683804329" sldId="2147472808"/>
            <ac:picMk id="9" creationId="{5FD3C1D4-A841-08CE-B950-B5024821D257}"/>
          </ac:picMkLst>
        </pc:picChg>
        <pc:picChg chg="mod">
          <ac:chgData name="Suseel Vadakkepat" userId="S::suseel.v@prodapt.com::03e29714-9a88-478f-bb0c-26b8efd4f453" providerId="AD" clId="Web-{4BA9128F-D810-F97E-05C2-6BB4643C44E8}" dt="2023-03-14T10:46:29.955" v="82" actId="1076"/>
          <ac:picMkLst>
            <pc:docMk/>
            <pc:sldMk cId="1683804329" sldId="2147472808"/>
            <ac:picMk id="14" creationId="{756CDCF3-DF39-9EFB-7A5C-FA1F1866082B}"/>
          </ac:picMkLst>
        </pc:picChg>
        <pc:picChg chg="mod">
          <ac:chgData name="Suseel Vadakkepat" userId="S::suseel.v@prodapt.com::03e29714-9a88-478f-bb0c-26b8efd4f453" providerId="AD" clId="Web-{4BA9128F-D810-F97E-05C2-6BB4643C44E8}" dt="2023-03-14T10:46:29.580" v="81" actId="1076"/>
          <ac:picMkLst>
            <pc:docMk/>
            <pc:sldMk cId="1683804329" sldId="2147472808"/>
            <ac:picMk id="17" creationId="{B52E4EB4-3294-728A-0987-CCC9B81FC9EF}"/>
          </ac:picMkLst>
        </pc:picChg>
        <pc:picChg chg="mod">
          <ac:chgData name="Suseel Vadakkepat" userId="S::suseel.v@prodapt.com::03e29714-9a88-478f-bb0c-26b8efd4f453" providerId="AD" clId="Web-{4BA9128F-D810-F97E-05C2-6BB4643C44E8}" dt="2023-03-14T10:46:31.737" v="83" actId="1076"/>
          <ac:picMkLst>
            <pc:docMk/>
            <pc:sldMk cId="1683804329" sldId="2147472808"/>
            <ac:picMk id="27" creationId="{EF08C092-126C-78A7-EF7A-8244AC2F77F3}"/>
          </ac:picMkLst>
        </pc:picChg>
        <pc:picChg chg="mod">
          <ac:chgData name="Suseel Vadakkepat" userId="S::suseel.v@prodapt.com::03e29714-9a88-478f-bb0c-26b8efd4f453" providerId="AD" clId="Web-{4BA9128F-D810-F97E-05C2-6BB4643C44E8}" dt="2023-03-14T10:46:33.252" v="85" actId="1076"/>
          <ac:picMkLst>
            <pc:docMk/>
            <pc:sldMk cId="1683804329" sldId="2147472808"/>
            <ac:picMk id="31" creationId="{02591016-49EC-2BE9-6FB4-692148971814}"/>
          </ac:picMkLst>
        </pc:picChg>
        <pc:picChg chg="mod">
          <ac:chgData name="Suseel Vadakkepat" userId="S::suseel.v@prodapt.com::03e29714-9a88-478f-bb0c-26b8efd4f453" providerId="AD" clId="Web-{4BA9128F-D810-F97E-05C2-6BB4643C44E8}" dt="2023-03-14T10:46:43.846" v="86" actId="1076"/>
          <ac:picMkLst>
            <pc:docMk/>
            <pc:sldMk cId="1683804329" sldId="2147472808"/>
            <ac:picMk id="33" creationId="{38DDB69B-89FD-83C1-E675-1A19CF377DF9}"/>
          </ac:picMkLst>
        </pc:picChg>
        <pc:picChg chg="mod">
          <ac:chgData name="Suseel Vadakkepat" userId="S::suseel.v@prodapt.com::03e29714-9a88-478f-bb0c-26b8efd4f453" providerId="AD" clId="Web-{4BA9128F-D810-F97E-05C2-6BB4643C44E8}" dt="2023-03-14T10:46:31.862" v="84" actId="1076"/>
          <ac:picMkLst>
            <pc:docMk/>
            <pc:sldMk cId="1683804329" sldId="2147472808"/>
            <ac:picMk id="36" creationId="{8E49836C-6859-020D-CD37-D4A0A03D0501}"/>
          </ac:picMkLst>
        </pc:picChg>
      </pc:sldChg>
      <pc:sldChg chg="addSp delSp modSp">
        <pc:chgData name="Suseel Vadakkepat" userId="S::suseel.v@prodapt.com::03e29714-9a88-478f-bb0c-26b8efd4f453" providerId="AD" clId="Web-{4BA9128F-D810-F97E-05C2-6BB4643C44E8}" dt="2023-03-14T07:52:22.982" v="79" actId="1076"/>
        <pc:sldMkLst>
          <pc:docMk/>
          <pc:sldMk cId="3972895403" sldId="2147472848"/>
        </pc:sldMkLst>
        <pc:graphicFrameChg chg="mod">
          <ac:chgData name="Suseel Vadakkepat" userId="S::suseel.v@prodapt.com::03e29714-9a88-478f-bb0c-26b8efd4f453" providerId="AD" clId="Web-{4BA9128F-D810-F97E-05C2-6BB4643C44E8}" dt="2023-03-14T07:49:36.368" v="59" actId="1076"/>
          <ac:graphicFrameMkLst>
            <pc:docMk/>
            <pc:sldMk cId="3972895403" sldId="2147472848"/>
            <ac:graphicFrameMk id="3" creationId="{1F9D51A1-5530-5A91-4C5B-B8883376073B}"/>
          </ac:graphicFrameMkLst>
        </pc:graphicFrameChg>
        <pc:picChg chg="add del mod">
          <ac:chgData name="Suseel Vadakkepat" userId="S::suseel.v@prodapt.com::03e29714-9a88-478f-bb0c-26b8efd4f453" providerId="AD" clId="Web-{4BA9128F-D810-F97E-05C2-6BB4643C44E8}" dt="2023-03-14T07:46:07.019" v="7"/>
          <ac:picMkLst>
            <pc:docMk/>
            <pc:sldMk cId="3972895403" sldId="2147472848"/>
            <ac:picMk id="41" creationId="{43463269-781C-8F6E-A4DD-D63990647A91}"/>
          </ac:picMkLst>
        </pc:picChg>
        <pc:picChg chg="add mod">
          <ac:chgData name="Suseel Vadakkepat" userId="S::suseel.v@prodapt.com::03e29714-9a88-478f-bb0c-26b8efd4f453" providerId="AD" clId="Web-{4BA9128F-D810-F97E-05C2-6BB4643C44E8}" dt="2023-03-14T07:50:22.135" v="67" actId="14100"/>
          <ac:picMkLst>
            <pc:docMk/>
            <pc:sldMk cId="3972895403" sldId="2147472848"/>
            <ac:picMk id="43" creationId="{F7435C4D-8B8B-EBA6-ED3D-BEA789F75AA7}"/>
          </ac:picMkLst>
        </pc:picChg>
        <pc:picChg chg="add mod">
          <ac:chgData name="Suseel Vadakkepat" userId="S::suseel.v@prodapt.com::03e29714-9a88-478f-bb0c-26b8efd4f453" providerId="AD" clId="Web-{4BA9128F-D810-F97E-05C2-6BB4643C44E8}" dt="2023-03-14T07:49:51.947" v="61" actId="1076"/>
          <ac:picMkLst>
            <pc:docMk/>
            <pc:sldMk cId="3972895403" sldId="2147472848"/>
            <ac:picMk id="45" creationId="{B97E23F1-2251-8BD3-25FC-14F4C1BD5190}"/>
          </ac:picMkLst>
        </pc:picChg>
        <pc:picChg chg="add mod">
          <ac:chgData name="Suseel Vadakkepat" userId="S::suseel.v@prodapt.com::03e29714-9a88-478f-bb0c-26b8efd4f453" providerId="AD" clId="Web-{4BA9128F-D810-F97E-05C2-6BB4643C44E8}" dt="2023-03-14T07:49:51.931" v="60" actId="1076"/>
          <ac:picMkLst>
            <pc:docMk/>
            <pc:sldMk cId="3972895403" sldId="2147472848"/>
            <ac:picMk id="47" creationId="{05FBA90B-8E66-4EE8-F5D2-986E0A68E39C}"/>
          </ac:picMkLst>
        </pc:picChg>
        <pc:picChg chg="add mod">
          <ac:chgData name="Suseel Vadakkepat" userId="S::suseel.v@prodapt.com::03e29714-9a88-478f-bb0c-26b8efd4f453" providerId="AD" clId="Web-{4BA9128F-D810-F97E-05C2-6BB4643C44E8}" dt="2023-03-14T07:50:11.104" v="66" actId="1076"/>
          <ac:picMkLst>
            <pc:docMk/>
            <pc:sldMk cId="3972895403" sldId="2147472848"/>
            <ac:picMk id="49" creationId="{95104F79-F73F-872E-4B68-5A8500E2DACB}"/>
          </ac:picMkLst>
        </pc:picChg>
        <pc:picChg chg="add del mod">
          <ac:chgData name="Suseel Vadakkepat" userId="S::suseel.v@prodapt.com::03e29714-9a88-478f-bb0c-26b8efd4f453" providerId="AD" clId="Web-{4BA9128F-D810-F97E-05C2-6BB4643C44E8}" dt="2023-03-14T07:50:42.870" v="71"/>
          <ac:picMkLst>
            <pc:docMk/>
            <pc:sldMk cId="3972895403" sldId="2147472848"/>
            <ac:picMk id="51" creationId="{B9D66D5F-F997-29D2-4F6A-2D470F603F4E}"/>
          </ac:picMkLst>
        </pc:picChg>
        <pc:picChg chg="add mod">
          <ac:chgData name="Suseel Vadakkepat" userId="S::suseel.v@prodapt.com::03e29714-9a88-478f-bb0c-26b8efd4f453" providerId="AD" clId="Web-{4BA9128F-D810-F97E-05C2-6BB4643C44E8}" dt="2023-03-14T07:49:52.010" v="64" actId="1076"/>
          <ac:picMkLst>
            <pc:docMk/>
            <pc:sldMk cId="3972895403" sldId="2147472848"/>
            <ac:picMk id="52" creationId="{888AFDEA-54D9-C6C2-D9B7-44ECC970B088}"/>
          </ac:picMkLst>
        </pc:picChg>
        <pc:picChg chg="add mod">
          <ac:chgData name="Suseel Vadakkepat" userId="S::suseel.v@prodapt.com::03e29714-9a88-478f-bb0c-26b8efd4f453" providerId="AD" clId="Web-{4BA9128F-D810-F97E-05C2-6BB4643C44E8}" dt="2023-03-14T07:52:19.998" v="78" actId="1076"/>
          <ac:picMkLst>
            <pc:docMk/>
            <pc:sldMk cId="3972895403" sldId="2147472848"/>
            <ac:picMk id="193" creationId="{AC67339C-46B5-840E-4B29-2B330A200925}"/>
          </ac:picMkLst>
        </pc:picChg>
        <pc:picChg chg="add mod">
          <ac:chgData name="Suseel Vadakkepat" userId="S::suseel.v@prodapt.com::03e29714-9a88-478f-bb0c-26b8efd4f453" providerId="AD" clId="Web-{4BA9128F-D810-F97E-05C2-6BB4643C44E8}" dt="2023-03-14T07:52:22.982" v="79" actId="1076"/>
          <ac:picMkLst>
            <pc:docMk/>
            <pc:sldMk cId="3972895403" sldId="2147472848"/>
            <ac:picMk id="194" creationId="{7487B7FE-D96F-EC59-846A-BC66E78B1CCA}"/>
          </ac:picMkLst>
        </pc:picChg>
      </pc:sldChg>
    </pc:docChg>
  </pc:docChgLst>
  <pc:docChgLst>
    <pc:chgData name="Suseel Vadakkepat" userId="03e29714-9a88-478f-bb0c-26b8efd4f453" providerId="ADAL" clId="{46DA716C-5CC3-44BD-A93B-1FDF48A0DD6F}"/>
    <pc:docChg chg="undo custSel addSld modSld sldOrd">
      <pc:chgData name="Suseel Vadakkepat" userId="03e29714-9a88-478f-bb0c-26b8efd4f453" providerId="ADAL" clId="{46DA716C-5CC3-44BD-A93B-1FDF48A0DD6F}" dt="2023-03-12T09:20:34.645" v="1469" actId="20577"/>
      <pc:docMkLst>
        <pc:docMk/>
      </pc:docMkLst>
      <pc:sldChg chg="addSp delSp modSp mod">
        <pc:chgData name="Suseel Vadakkepat" userId="03e29714-9a88-478f-bb0c-26b8efd4f453" providerId="ADAL" clId="{46DA716C-5CC3-44BD-A93B-1FDF48A0DD6F}" dt="2023-03-11T18:48:10.089" v="702" actId="478"/>
        <pc:sldMkLst>
          <pc:docMk/>
          <pc:sldMk cId="1148219188" sldId="307"/>
        </pc:sldMkLst>
        <pc:spChg chg="add del mod">
          <ac:chgData name="Suseel Vadakkepat" userId="03e29714-9a88-478f-bb0c-26b8efd4f453" providerId="ADAL" clId="{46DA716C-5CC3-44BD-A93B-1FDF48A0DD6F}" dt="2023-03-11T18:48:10.089" v="702" actId="478"/>
          <ac:spMkLst>
            <pc:docMk/>
            <pc:sldMk cId="1148219188" sldId="307"/>
            <ac:spMk id="3" creationId="{3B0327AF-155D-F3F5-D5AC-0DD3F7DE3E8A}"/>
          </ac:spMkLst>
        </pc:spChg>
      </pc:sldChg>
      <pc:sldChg chg="modCm">
        <pc:chgData name="Suseel Vadakkepat" userId="03e29714-9a88-478f-bb0c-26b8efd4f453" providerId="ADAL" clId="{46DA716C-5CC3-44BD-A93B-1FDF48A0DD6F}" dt="2023-03-12T06:52:48.365" v="1107" actId="2056"/>
        <pc:sldMkLst>
          <pc:docMk/>
          <pc:sldMk cId="3603388800" sldId="2147472757"/>
        </pc:sldMkLst>
        <pc:extLst>
          <p:ext xmlns:p="http://schemas.openxmlformats.org/presentationml/2006/main" uri="{D6D511B9-2390-475A-947B-AFAB55BFBCF1}">
            <pc226:cmChg xmlns:pc226="http://schemas.microsoft.com/office/powerpoint/2022/06/main/command" chg="mod">
              <pc226:chgData name="Suseel Vadakkepat" userId="03e29714-9a88-478f-bb0c-26b8efd4f453" providerId="ADAL" clId="{46DA716C-5CC3-44BD-A93B-1FDF48A0DD6F}" dt="2023-03-12T06:52:48.365" v="1107" actId="2056"/>
              <pc2:cmMkLst xmlns:pc2="http://schemas.microsoft.com/office/powerpoint/2019/9/main/command">
                <pc:docMk/>
                <pc:sldMk cId="3603388800" sldId="2147472757"/>
                <pc2:cmMk id="{478918E9-164D-4CAF-97B6-AF75E93E153B}"/>
              </pc2:cmMkLst>
            </pc226:cmChg>
          </p:ext>
        </pc:extLst>
      </pc:sldChg>
      <pc:sldChg chg="addSp modSp mod">
        <pc:chgData name="Suseel Vadakkepat" userId="03e29714-9a88-478f-bb0c-26b8efd4f453" providerId="ADAL" clId="{46DA716C-5CC3-44BD-A93B-1FDF48A0DD6F}" dt="2023-03-11T19:28:52.392" v="1106" actId="20577"/>
        <pc:sldMkLst>
          <pc:docMk/>
          <pc:sldMk cId="4256173247" sldId="2147472761"/>
        </pc:sldMkLst>
        <pc:spChg chg="add mod">
          <ac:chgData name="Suseel Vadakkepat" userId="03e29714-9a88-478f-bb0c-26b8efd4f453" providerId="ADAL" clId="{46DA716C-5CC3-44BD-A93B-1FDF48A0DD6F}" dt="2023-03-11T19:26:49.472" v="1078" actId="108"/>
          <ac:spMkLst>
            <pc:docMk/>
            <pc:sldMk cId="4256173247" sldId="2147472761"/>
            <ac:spMk id="4" creationId="{2DA9723B-970D-1AFF-A813-9AC469C26AF6}"/>
          </ac:spMkLst>
        </pc:spChg>
        <pc:spChg chg="add mod">
          <ac:chgData name="Suseel Vadakkepat" userId="03e29714-9a88-478f-bb0c-26b8efd4f453" providerId="ADAL" clId="{46DA716C-5CC3-44BD-A93B-1FDF48A0DD6F}" dt="2023-03-11T19:20:00.873" v="719" actId="571"/>
          <ac:spMkLst>
            <pc:docMk/>
            <pc:sldMk cId="4256173247" sldId="2147472761"/>
            <ac:spMk id="5" creationId="{5B42928D-36CF-70A1-EE9F-461DDD8AFAC5}"/>
          </ac:spMkLst>
        </pc:spChg>
        <pc:spChg chg="add mod">
          <ac:chgData name="Suseel Vadakkepat" userId="03e29714-9a88-478f-bb0c-26b8efd4f453" providerId="ADAL" clId="{46DA716C-5CC3-44BD-A93B-1FDF48A0DD6F}" dt="2023-03-11T19:23:34.545" v="924" actId="20577"/>
          <ac:spMkLst>
            <pc:docMk/>
            <pc:sldMk cId="4256173247" sldId="2147472761"/>
            <ac:spMk id="6" creationId="{B3A4A246-1C9C-7AEF-424E-BC0BF68FBE4B}"/>
          </ac:spMkLst>
        </pc:spChg>
        <pc:spChg chg="add mod">
          <ac:chgData name="Suseel Vadakkepat" userId="03e29714-9a88-478f-bb0c-26b8efd4f453" providerId="ADAL" clId="{46DA716C-5CC3-44BD-A93B-1FDF48A0DD6F}" dt="2023-03-11T19:28:04.690" v="1088" actId="20577"/>
          <ac:spMkLst>
            <pc:docMk/>
            <pc:sldMk cId="4256173247" sldId="2147472761"/>
            <ac:spMk id="7" creationId="{076CC688-2FE4-6C16-133C-D72393272C51}"/>
          </ac:spMkLst>
        </pc:spChg>
        <pc:spChg chg="add mod">
          <ac:chgData name="Suseel Vadakkepat" userId="03e29714-9a88-478f-bb0c-26b8efd4f453" providerId="ADAL" clId="{46DA716C-5CC3-44BD-A93B-1FDF48A0DD6F}" dt="2023-03-11T19:25:46.134" v="1067" actId="20577"/>
          <ac:spMkLst>
            <pc:docMk/>
            <pc:sldMk cId="4256173247" sldId="2147472761"/>
            <ac:spMk id="8" creationId="{C6F5F848-7363-518B-731E-8B9D65DB5A88}"/>
          </ac:spMkLst>
        </pc:spChg>
        <pc:spChg chg="mod">
          <ac:chgData name="Suseel Vadakkepat" userId="03e29714-9a88-478f-bb0c-26b8efd4f453" providerId="ADAL" clId="{46DA716C-5CC3-44BD-A93B-1FDF48A0DD6F}" dt="2023-03-11T19:26:35.255" v="1068" actId="108"/>
          <ac:spMkLst>
            <pc:docMk/>
            <pc:sldMk cId="4256173247" sldId="2147472761"/>
            <ac:spMk id="41" creationId="{6D4EBBF7-6F13-9EF1-3204-88629279F443}"/>
          </ac:spMkLst>
        </pc:spChg>
        <pc:spChg chg="mod">
          <ac:chgData name="Suseel Vadakkepat" userId="03e29714-9a88-478f-bb0c-26b8efd4f453" providerId="ADAL" clId="{46DA716C-5CC3-44BD-A93B-1FDF48A0DD6F}" dt="2023-03-11T19:19:30.309" v="708" actId="108"/>
          <ac:spMkLst>
            <pc:docMk/>
            <pc:sldMk cId="4256173247" sldId="2147472761"/>
            <ac:spMk id="42" creationId="{BA7A8AA7-EDE7-08BD-E5F3-DC25771F7B47}"/>
          </ac:spMkLst>
        </pc:spChg>
        <pc:spChg chg="mod">
          <ac:chgData name="Suseel Vadakkepat" userId="03e29714-9a88-478f-bb0c-26b8efd4f453" providerId="ADAL" clId="{46DA716C-5CC3-44BD-A93B-1FDF48A0DD6F}" dt="2023-03-11T19:26:36.480" v="1069" actId="108"/>
          <ac:spMkLst>
            <pc:docMk/>
            <pc:sldMk cId="4256173247" sldId="2147472761"/>
            <ac:spMk id="57" creationId="{737D4D3E-CBCA-1202-5BD6-2CB86AFA0609}"/>
          </ac:spMkLst>
        </pc:spChg>
        <pc:spChg chg="mod">
          <ac:chgData name="Suseel Vadakkepat" userId="03e29714-9a88-478f-bb0c-26b8efd4f453" providerId="ADAL" clId="{46DA716C-5CC3-44BD-A93B-1FDF48A0DD6F}" dt="2023-03-11T19:19:32.078" v="709" actId="108"/>
          <ac:spMkLst>
            <pc:docMk/>
            <pc:sldMk cId="4256173247" sldId="2147472761"/>
            <ac:spMk id="58" creationId="{CFE3CDEA-2B1F-2F40-AA26-671A1B861ADE}"/>
          </ac:spMkLst>
        </pc:spChg>
        <pc:spChg chg="mod">
          <ac:chgData name="Suseel Vadakkepat" userId="03e29714-9a88-478f-bb0c-26b8efd4f453" providerId="ADAL" clId="{46DA716C-5CC3-44BD-A93B-1FDF48A0DD6F}" dt="2023-03-11T19:28:52.392" v="1106" actId="20577"/>
          <ac:spMkLst>
            <pc:docMk/>
            <pc:sldMk cId="4256173247" sldId="2147472761"/>
            <ac:spMk id="61" creationId="{99F496ED-C276-95BE-174F-09A151945115}"/>
          </ac:spMkLst>
        </pc:spChg>
        <pc:spChg chg="mod">
          <ac:chgData name="Suseel Vadakkepat" userId="03e29714-9a88-478f-bb0c-26b8efd4f453" providerId="ADAL" clId="{46DA716C-5CC3-44BD-A93B-1FDF48A0DD6F}" dt="2023-03-11T19:26:37.619" v="1070" actId="108"/>
          <ac:spMkLst>
            <pc:docMk/>
            <pc:sldMk cId="4256173247" sldId="2147472761"/>
            <ac:spMk id="73" creationId="{C678D046-1ED1-2696-D623-4336D252154B}"/>
          </ac:spMkLst>
        </pc:spChg>
        <pc:spChg chg="mod">
          <ac:chgData name="Suseel Vadakkepat" userId="03e29714-9a88-478f-bb0c-26b8efd4f453" providerId="ADAL" clId="{46DA716C-5CC3-44BD-A93B-1FDF48A0DD6F}" dt="2023-03-11T19:19:33.178" v="710" actId="108"/>
          <ac:spMkLst>
            <pc:docMk/>
            <pc:sldMk cId="4256173247" sldId="2147472761"/>
            <ac:spMk id="74" creationId="{6F0831D1-694B-335B-0C69-33C7DCE6AAFE}"/>
          </ac:spMkLst>
        </pc:spChg>
        <pc:spChg chg="mod">
          <ac:chgData name="Suseel Vadakkepat" userId="03e29714-9a88-478f-bb0c-26b8efd4f453" providerId="ADAL" clId="{46DA716C-5CC3-44BD-A93B-1FDF48A0DD6F}" dt="2023-03-11T19:27:47.128" v="1080" actId="1076"/>
          <ac:spMkLst>
            <pc:docMk/>
            <pc:sldMk cId="4256173247" sldId="2147472761"/>
            <ac:spMk id="76" creationId="{B8E54299-E6A4-E41E-8777-70B4931E67E3}"/>
          </ac:spMkLst>
        </pc:spChg>
        <pc:spChg chg="mod">
          <ac:chgData name="Suseel Vadakkepat" userId="03e29714-9a88-478f-bb0c-26b8efd4f453" providerId="ADAL" clId="{46DA716C-5CC3-44BD-A93B-1FDF48A0DD6F}" dt="2023-03-11T19:26:38.690" v="1071" actId="108"/>
          <ac:spMkLst>
            <pc:docMk/>
            <pc:sldMk cId="4256173247" sldId="2147472761"/>
            <ac:spMk id="89" creationId="{C3477903-2D6D-4631-D6EB-1615EFA992B6}"/>
          </ac:spMkLst>
        </pc:spChg>
        <pc:spChg chg="mod">
          <ac:chgData name="Suseel Vadakkepat" userId="03e29714-9a88-478f-bb0c-26b8efd4f453" providerId="ADAL" clId="{46DA716C-5CC3-44BD-A93B-1FDF48A0DD6F}" dt="2023-03-11T19:19:37.033" v="713" actId="108"/>
          <ac:spMkLst>
            <pc:docMk/>
            <pc:sldMk cId="4256173247" sldId="2147472761"/>
            <ac:spMk id="90" creationId="{215C24FB-AF06-CB49-BAF6-749A6ED68376}"/>
          </ac:spMkLst>
        </pc:spChg>
        <pc:spChg chg="mod">
          <ac:chgData name="Suseel Vadakkepat" userId="03e29714-9a88-478f-bb0c-26b8efd4f453" providerId="ADAL" clId="{46DA716C-5CC3-44BD-A93B-1FDF48A0DD6F}" dt="2023-03-11T19:19:35.433" v="712" actId="108"/>
          <ac:spMkLst>
            <pc:docMk/>
            <pc:sldMk cId="4256173247" sldId="2147472761"/>
            <ac:spMk id="91" creationId="{07BA6885-E249-B635-2B25-BA0EBA9B7865}"/>
          </ac:spMkLst>
        </pc:spChg>
        <pc:spChg chg="mod">
          <ac:chgData name="Suseel Vadakkepat" userId="03e29714-9a88-478f-bb0c-26b8efd4f453" providerId="ADAL" clId="{46DA716C-5CC3-44BD-A93B-1FDF48A0DD6F}" dt="2023-03-11T19:26:47.884" v="1077" actId="108"/>
          <ac:spMkLst>
            <pc:docMk/>
            <pc:sldMk cId="4256173247" sldId="2147472761"/>
            <ac:spMk id="106" creationId="{716893B7-78A4-07D4-8C0E-B3DF8F10A671}"/>
          </ac:spMkLst>
        </pc:spChg>
        <pc:spChg chg="mod">
          <ac:chgData name="Suseel Vadakkepat" userId="03e29714-9a88-478f-bb0c-26b8efd4f453" providerId="ADAL" clId="{46DA716C-5CC3-44BD-A93B-1FDF48A0DD6F}" dt="2023-03-11T19:19:41.598" v="717" actId="108"/>
          <ac:spMkLst>
            <pc:docMk/>
            <pc:sldMk cId="4256173247" sldId="2147472761"/>
            <ac:spMk id="107" creationId="{04F5494F-3BC0-23F6-B79F-C27A67F3ADD6}"/>
          </ac:spMkLst>
        </pc:spChg>
        <pc:spChg chg="mod">
          <ac:chgData name="Suseel Vadakkepat" userId="03e29714-9a88-478f-bb0c-26b8efd4f453" providerId="ADAL" clId="{46DA716C-5CC3-44BD-A93B-1FDF48A0DD6F}" dt="2023-03-11T19:26:45.766" v="1076" actId="108"/>
          <ac:spMkLst>
            <pc:docMk/>
            <pc:sldMk cId="4256173247" sldId="2147472761"/>
            <ac:spMk id="111" creationId="{B7663560-CF82-8F69-8E85-502D240A0359}"/>
          </ac:spMkLst>
        </pc:spChg>
        <pc:spChg chg="mod">
          <ac:chgData name="Suseel Vadakkepat" userId="03e29714-9a88-478f-bb0c-26b8efd4f453" providerId="ADAL" clId="{46DA716C-5CC3-44BD-A93B-1FDF48A0DD6F}" dt="2023-03-11T19:19:40.460" v="716" actId="108"/>
          <ac:spMkLst>
            <pc:docMk/>
            <pc:sldMk cId="4256173247" sldId="2147472761"/>
            <ac:spMk id="112" creationId="{094A4351-BF16-3951-20A1-AAF58D60134D}"/>
          </ac:spMkLst>
        </pc:spChg>
        <pc:spChg chg="mod">
          <ac:chgData name="Suseel Vadakkepat" userId="03e29714-9a88-478f-bb0c-26b8efd4f453" providerId="ADAL" clId="{46DA716C-5CC3-44BD-A93B-1FDF48A0DD6F}" dt="2023-03-11T19:26:44.336" v="1075" actId="108"/>
          <ac:spMkLst>
            <pc:docMk/>
            <pc:sldMk cId="4256173247" sldId="2147472761"/>
            <ac:spMk id="116" creationId="{B5F61043-255E-FB60-9E88-BF475C736BBA}"/>
          </ac:spMkLst>
        </pc:spChg>
        <pc:spChg chg="mod">
          <ac:chgData name="Suseel Vadakkepat" userId="03e29714-9a88-478f-bb0c-26b8efd4f453" providerId="ADAL" clId="{46DA716C-5CC3-44BD-A93B-1FDF48A0DD6F}" dt="2023-03-11T19:19:39.416" v="715" actId="108"/>
          <ac:spMkLst>
            <pc:docMk/>
            <pc:sldMk cId="4256173247" sldId="2147472761"/>
            <ac:spMk id="117" creationId="{A068E806-60CE-AA11-9698-339AFE710B29}"/>
          </ac:spMkLst>
        </pc:spChg>
        <pc:spChg chg="mod">
          <ac:chgData name="Suseel Vadakkepat" userId="03e29714-9a88-478f-bb0c-26b8efd4f453" providerId="ADAL" clId="{46DA716C-5CC3-44BD-A93B-1FDF48A0DD6F}" dt="2023-03-11T19:26:42.934" v="1074" actId="108"/>
          <ac:spMkLst>
            <pc:docMk/>
            <pc:sldMk cId="4256173247" sldId="2147472761"/>
            <ac:spMk id="121" creationId="{CD076C8F-BE1C-8CC7-2465-937A2303B406}"/>
          </ac:spMkLst>
        </pc:spChg>
        <pc:spChg chg="mod">
          <ac:chgData name="Suseel Vadakkepat" userId="03e29714-9a88-478f-bb0c-26b8efd4f453" providerId="ADAL" clId="{46DA716C-5CC3-44BD-A93B-1FDF48A0DD6F}" dt="2023-03-11T19:19:38.297" v="714" actId="108"/>
          <ac:spMkLst>
            <pc:docMk/>
            <pc:sldMk cId="4256173247" sldId="2147472761"/>
            <ac:spMk id="122" creationId="{ADA93025-5E21-A9D4-6C56-7BDE4601FFBF}"/>
          </ac:spMkLst>
        </pc:spChg>
        <pc:spChg chg="mod">
          <ac:chgData name="Suseel Vadakkepat" userId="03e29714-9a88-478f-bb0c-26b8efd4f453" providerId="ADAL" clId="{46DA716C-5CC3-44BD-A93B-1FDF48A0DD6F}" dt="2023-03-11T19:26:41.381" v="1073" actId="108"/>
          <ac:spMkLst>
            <pc:docMk/>
            <pc:sldMk cId="4256173247" sldId="2147472761"/>
            <ac:spMk id="125" creationId="{D667B003-D13F-D2C9-55F4-1488E7D23F25}"/>
          </ac:spMkLst>
        </pc:spChg>
        <pc:spChg chg="mod">
          <ac:chgData name="Suseel Vadakkepat" userId="03e29714-9a88-478f-bb0c-26b8efd4f453" providerId="ADAL" clId="{46DA716C-5CC3-44BD-A93B-1FDF48A0DD6F}" dt="2023-03-11T19:26:50.696" v="1079" actId="108"/>
          <ac:spMkLst>
            <pc:docMk/>
            <pc:sldMk cId="4256173247" sldId="2147472761"/>
            <ac:spMk id="133" creationId="{1B0776C0-C7A2-15C9-8374-82160C8447CF}"/>
          </ac:spMkLst>
        </pc:spChg>
        <pc:spChg chg="mod">
          <ac:chgData name="Suseel Vadakkepat" userId="03e29714-9a88-478f-bb0c-26b8efd4f453" providerId="ADAL" clId="{46DA716C-5CC3-44BD-A93B-1FDF48A0DD6F}" dt="2023-03-11T19:19:42.506" v="718" actId="108"/>
          <ac:spMkLst>
            <pc:docMk/>
            <pc:sldMk cId="4256173247" sldId="2147472761"/>
            <ac:spMk id="134" creationId="{500A4C53-B1DE-E607-993C-5E035B3651D8}"/>
          </ac:spMkLst>
        </pc:spChg>
      </pc:sldChg>
      <pc:sldChg chg="ord">
        <pc:chgData name="Suseel Vadakkepat" userId="03e29714-9a88-478f-bb0c-26b8efd4f453" providerId="ADAL" clId="{46DA716C-5CC3-44BD-A93B-1FDF48A0DD6F}" dt="2023-03-11T18:46:59.567" v="697"/>
        <pc:sldMkLst>
          <pc:docMk/>
          <pc:sldMk cId="3586189877" sldId="2147472762"/>
        </pc:sldMkLst>
      </pc:sldChg>
      <pc:sldChg chg="modSp mod">
        <pc:chgData name="Suseel Vadakkepat" userId="03e29714-9a88-478f-bb0c-26b8efd4f453" providerId="ADAL" clId="{46DA716C-5CC3-44BD-A93B-1FDF48A0DD6F}" dt="2023-03-11T18:45:21.202" v="695" actId="404"/>
        <pc:sldMkLst>
          <pc:docMk/>
          <pc:sldMk cId="2637654799" sldId="2147472767"/>
        </pc:sldMkLst>
        <pc:spChg chg="mod">
          <ac:chgData name="Suseel Vadakkepat" userId="03e29714-9a88-478f-bb0c-26b8efd4f453" providerId="ADAL" clId="{46DA716C-5CC3-44BD-A93B-1FDF48A0DD6F}" dt="2023-03-11T18:45:21.202" v="695" actId="404"/>
          <ac:spMkLst>
            <pc:docMk/>
            <pc:sldMk cId="2637654799" sldId="2147472767"/>
            <ac:spMk id="6" creationId="{EE856575-C893-BCBE-B308-85F7FFD47147}"/>
          </ac:spMkLst>
        </pc:spChg>
      </pc:sldChg>
      <pc:sldChg chg="modSp mod">
        <pc:chgData name="Suseel Vadakkepat" userId="03e29714-9a88-478f-bb0c-26b8efd4f453" providerId="ADAL" clId="{46DA716C-5CC3-44BD-A93B-1FDF48A0DD6F}" dt="2023-03-12T09:20:34.645" v="1469" actId="20577"/>
        <pc:sldMkLst>
          <pc:docMk/>
          <pc:sldMk cId="1683804329" sldId="2147472808"/>
        </pc:sldMkLst>
        <pc:spChg chg="mod">
          <ac:chgData name="Suseel Vadakkepat" userId="03e29714-9a88-478f-bb0c-26b8efd4f453" providerId="ADAL" clId="{46DA716C-5CC3-44BD-A93B-1FDF48A0DD6F}" dt="2023-03-12T09:14:42.606" v="1391" actId="14100"/>
          <ac:spMkLst>
            <pc:docMk/>
            <pc:sldMk cId="1683804329" sldId="2147472808"/>
            <ac:spMk id="3" creationId="{15B81E9B-1D5F-4327-3F47-E21C5C242BD2}"/>
          </ac:spMkLst>
        </pc:spChg>
        <pc:spChg chg="mod">
          <ac:chgData name="Suseel Vadakkepat" userId="03e29714-9a88-478f-bb0c-26b8efd4f453" providerId="ADAL" clId="{46DA716C-5CC3-44BD-A93B-1FDF48A0DD6F}" dt="2023-03-12T09:14:42.606" v="1391" actId="14100"/>
          <ac:spMkLst>
            <pc:docMk/>
            <pc:sldMk cId="1683804329" sldId="2147472808"/>
            <ac:spMk id="4" creationId="{4EBAB900-35A5-EC88-A86B-2D74B6722AE8}"/>
          </ac:spMkLst>
        </pc:spChg>
        <pc:spChg chg="mod">
          <ac:chgData name="Suseel Vadakkepat" userId="03e29714-9a88-478f-bb0c-26b8efd4f453" providerId="ADAL" clId="{46DA716C-5CC3-44BD-A93B-1FDF48A0DD6F}" dt="2023-03-12T09:17:17.381" v="1464" actId="2085"/>
          <ac:spMkLst>
            <pc:docMk/>
            <pc:sldMk cId="1683804329" sldId="2147472808"/>
            <ac:spMk id="5" creationId="{877CCDF9-08CE-9B1B-06B4-6317DA0CBB16}"/>
          </ac:spMkLst>
        </pc:spChg>
        <pc:spChg chg="mod">
          <ac:chgData name="Suseel Vadakkepat" userId="03e29714-9a88-478f-bb0c-26b8efd4f453" providerId="ADAL" clId="{46DA716C-5CC3-44BD-A93B-1FDF48A0DD6F}" dt="2023-03-12T09:17:17.381" v="1464" actId="2085"/>
          <ac:spMkLst>
            <pc:docMk/>
            <pc:sldMk cId="1683804329" sldId="2147472808"/>
            <ac:spMk id="6" creationId="{A17CBA1C-E97F-461A-303F-26900B6785D6}"/>
          </ac:spMkLst>
        </pc:spChg>
        <pc:spChg chg="mod">
          <ac:chgData name="Suseel Vadakkepat" userId="03e29714-9a88-478f-bb0c-26b8efd4f453" providerId="ADAL" clId="{46DA716C-5CC3-44BD-A93B-1FDF48A0DD6F}" dt="2023-03-12T09:20:34.645" v="1469" actId="20577"/>
          <ac:spMkLst>
            <pc:docMk/>
            <pc:sldMk cId="1683804329" sldId="2147472808"/>
            <ac:spMk id="10" creationId="{EA1C5C30-6E0E-404E-A3AF-C898FF4FACFE}"/>
          </ac:spMkLst>
        </pc:spChg>
        <pc:spChg chg="mod">
          <ac:chgData name="Suseel Vadakkepat" userId="03e29714-9a88-478f-bb0c-26b8efd4f453" providerId="ADAL" clId="{46DA716C-5CC3-44BD-A93B-1FDF48A0DD6F}" dt="2023-03-12T09:17:17.381" v="1464" actId="2085"/>
          <ac:spMkLst>
            <pc:docMk/>
            <pc:sldMk cId="1683804329" sldId="2147472808"/>
            <ac:spMk id="11" creationId="{08EC6EDC-63F2-6969-A14B-D109B6FBAD9E}"/>
          </ac:spMkLst>
        </pc:spChg>
        <pc:spChg chg="mod">
          <ac:chgData name="Suseel Vadakkepat" userId="03e29714-9a88-478f-bb0c-26b8efd4f453" providerId="ADAL" clId="{46DA716C-5CC3-44BD-A93B-1FDF48A0DD6F}" dt="2023-03-12T09:14:42.606" v="1391" actId="14100"/>
          <ac:spMkLst>
            <pc:docMk/>
            <pc:sldMk cId="1683804329" sldId="2147472808"/>
            <ac:spMk id="19" creationId="{536A66A7-031D-71CD-AD22-E123F6E4E675}"/>
          </ac:spMkLst>
        </pc:spChg>
        <pc:spChg chg="mod">
          <ac:chgData name="Suseel Vadakkepat" userId="03e29714-9a88-478f-bb0c-26b8efd4f453" providerId="ADAL" clId="{46DA716C-5CC3-44BD-A93B-1FDF48A0DD6F}" dt="2023-03-12T09:17:17.381" v="1464" actId="2085"/>
          <ac:spMkLst>
            <pc:docMk/>
            <pc:sldMk cId="1683804329" sldId="2147472808"/>
            <ac:spMk id="20" creationId="{6EACF095-3BCC-6ED2-E062-74D084E0D8B2}"/>
          </ac:spMkLst>
        </pc:spChg>
        <pc:spChg chg="mod">
          <ac:chgData name="Suseel Vadakkepat" userId="03e29714-9a88-478f-bb0c-26b8efd4f453" providerId="ADAL" clId="{46DA716C-5CC3-44BD-A93B-1FDF48A0DD6F}" dt="2023-03-12T09:14:42.606" v="1391" actId="14100"/>
          <ac:spMkLst>
            <pc:docMk/>
            <pc:sldMk cId="1683804329" sldId="2147472808"/>
            <ac:spMk id="25" creationId="{852508AB-9E7F-8D83-E380-9492D2CDFD5F}"/>
          </ac:spMkLst>
        </pc:spChg>
        <pc:spChg chg="mod">
          <ac:chgData name="Suseel Vadakkepat" userId="03e29714-9a88-478f-bb0c-26b8efd4f453" providerId="ADAL" clId="{46DA716C-5CC3-44BD-A93B-1FDF48A0DD6F}" dt="2023-03-12T09:17:17.381" v="1464" actId="2085"/>
          <ac:spMkLst>
            <pc:docMk/>
            <pc:sldMk cId="1683804329" sldId="2147472808"/>
            <ac:spMk id="26" creationId="{FBE93008-1325-5FB2-E97E-02EB18367C9E}"/>
          </ac:spMkLst>
        </pc:spChg>
        <pc:spChg chg="mod">
          <ac:chgData name="Suseel Vadakkepat" userId="03e29714-9a88-478f-bb0c-26b8efd4f453" providerId="ADAL" clId="{46DA716C-5CC3-44BD-A93B-1FDF48A0DD6F}" dt="2023-03-12T09:14:42.606" v="1391" actId="14100"/>
          <ac:spMkLst>
            <pc:docMk/>
            <pc:sldMk cId="1683804329" sldId="2147472808"/>
            <ac:spMk id="29" creationId="{4D15E268-A58B-F2EB-A220-D7AC697112A0}"/>
          </ac:spMkLst>
        </pc:spChg>
        <pc:spChg chg="mod">
          <ac:chgData name="Suseel Vadakkepat" userId="03e29714-9a88-478f-bb0c-26b8efd4f453" providerId="ADAL" clId="{46DA716C-5CC3-44BD-A93B-1FDF48A0DD6F}" dt="2023-03-12T09:17:17.381" v="1464" actId="2085"/>
          <ac:spMkLst>
            <pc:docMk/>
            <pc:sldMk cId="1683804329" sldId="2147472808"/>
            <ac:spMk id="30" creationId="{68B332E8-1DB0-C5D8-5C42-D6534DF88F8E}"/>
          </ac:spMkLst>
        </pc:spChg>
        <pc:spChg chg="mod">
          <ac:chgData name="Suseel Vadakkepat" userId="03e29714-9a88-478f-bb0c-26b8efd4f453" providerId="ADAL" clId="{46DA716C-5CC3-44BD-A93B-1FDF48A0DD6F}" dt="2023-03-12T09:14:42.606" v="1391" actId="14100"/>
          <ac:spMkLst>
            <pc:docMk/>
            <pc:sldMk cId="1683804329" sldId="2147472808"/>
            <ac:spMk id="34" creationId="{62975B86-A21E-684D-6533-98F307AE1CF7}"/>
          </ac:spMkLst>
        </pc:spChg>
        <pc:spChg chg="mod">
          <ac:chgData name="Suseel Vadakkepat" userId="03e29714-9a88-478f-bb0c-26b8efd4f453" providerId="ADAL" clId="{46DA716C-5CC3-44BD-A93B-1FDF48A0DD6F}" dt="2023-03-12T09:17:17.381" v="1464" actId="2085"/>
          <ac:spMkLst>
            <pc:docMk/>
            <pc:sldMk cId="1683804329" sldId="2147472808"/>
            <ac:spMk id="35" creationId="{2077E441-D8DE-EE3A-C02E-D27CF90A46B5}"/>
          </ac:spMkLst>
        </pc:spChg>
        <pc:spChg chg="mod">
          <ac:chgData name="Suseel Vadakkepat" userId="03e29714-9a88-478f-bb0c-26b8efd4f453" providerId="ADAL" clId="{46DA716C-5CC3-44BD-A93B-1FDF48A0DD6F}" dt="2023-03-12T08:58:47.085" v="1128" actId="20577"/>
          <ac:spMkLst>
            <pc:docMk/>
            <pc:sldMk cId="1683804329" sldId="2147472808"/>
            <ac:spMk id="40" creationId="{3F2A5D98-B11F-0B52-B876-B33536F4F1A1}"/>
          </ac:spMkLst>
        </pc:spChg>
        <pc:spChg chg="mod">
          <ac:chgData name="Suseel Vadakkepat" userId="03e29714-9a88-478f-bb0c-26b8efd4f453" providerId="ADAL" clId="{46DA716C-5CC3-44BD-A93B-1FDF48A0DD6F}" dt="2023-03-12T08:59:17.856" v="1171" actId="20577"/>
          <ac:spMkLst>
            <pc:docMk/>
            <pc:sldMk cId="1683804329" sldId="2147472808"/>
            <ac:spMk id="41" creationId="{5D0EF598-51FA-9C56-3EA6-66165B9D19EE}"/>
          </ac:spMkLst>
        </pc:spChg>
      </pc:sldChg>
      <pc:sldChg chg="ord">
        <pc:chgData name="Suseel Vadakkepat" userId="03e29714-9a88-478f-bb0c-26b8efd4f453" providerId="ADAL" clId="{46DA716C-5CC3-44BD-A93B-1FDF48A0DD6F}" dt="2023-03-11T19:14:59.905" v="707"/>
        <pc:sldMkLst>
          <pc:docMk/>
          <pc:sldMk cId="1886933355" sldId="2147472814"/>
        </pc:sldMkLst>
      </pc:sldChg>
      <pc:sldChg chg="modSp mod">
        <pc:chgData name="Suseel Vadakkepat" userId="03e29714-9a88-478f-bb0c-26b8efd4f453" providerId="ADAL" clId="{46DA716C-5CC3-44BD-A93B-1FDF48A0DD6F}" dt="2023-03-11T18:59:14.217" v="705" actId="1076"/>
        <pc:sldMkLst>
          <pc:docMk/>
          <pc:sldMk cId="2673561105" sldId="2147472818"/>
        </pc:sldMkLst>
        <pc:spChg chg="mod">
          <ac:chgData name="Suseel Vadakkepat" userId="03e29714-9a88-478f-bb0c-26b8efd4f453" providerId="ADAL" clId="{46DA716C-5CC3-44BD-A93B-1FDF48A0DD6F}" dt="2023-03-11T18:54:48.990" v="703" actId="14100"/>
          <ac:spMkLst>
            <pc:docMk/>
            <pc:sldMk cId="2673561105" sldId="2147472818"/>
            <ac:spMk id="26" creationId="{10D94904-E683-6386-AA9C-6C5FF3EF3793}"/>
          </ac:spMkLst>
        </pc:spChg>
        <pc:picChg chg="mod">
          <ac:chgData name="Suseel Vadakkepat" userId="03e29714-9a88-478f-bb0c-26b8efd4f453" providerId="ADAL" clId="{46DA716C-5CC3-44BD-A93B-1FDF48A0DD6F}" dt="2023-03-11T18:59:14.217" v="705" actId="1076"/>
          <ac:picMkLst>
            <pc:docMk/>
            <pc:sldMk cId="2673561105" sldId="2147472818"/>
            <ac:picMk id="1029" creationId="{3A285BBB-2C74-5087-54A3-20AA846D7325}"/>
          </ac:picMkLst>
        </pc:picChg>
      </pc:sldChg>
      <pc:sldChg chg="addSp delSp modSp add mod">
        <pc:chgData name="Suseel Vadakkepat" userId="03e29714-9a88-478f-bb0c-26b8efd4f453" providerId="ADAL" clId="{46DA716C-5CC3-44BD-A93B-1FDF48A0DD6F}" dt="2023-03-11T18:40:15.515" v="693" actId="2085"/>
        <pc:sldMkLst>
          <pc:docMk/>
          <pc:sldMk cId="1610230491" sldId="2147472822"/>
        </pc:sldMkLst>
        <pc:spChg chg="add mod">
          <ac:chgData name="Suseel Vadakkepat" userId="03e29714-9a88-478f-bb0c-26b8efd4f453" providerId="ADAL" clId="{46DA716C-5CC3-44BD-A93B-1FDF48A0DD6F}" dt="2023-03-11T18:14:07.965" v="488" actId="1076"/>
          <ac:spMkLst>
            <pc:docMk/>
            <pc:sldMk cId="1610230491" sldId="2147472822"/>
            <ac:spMk id="4" creationId="{E75B09FA-A1D6-7161-9484-7E093EFB3223}"/>
          </ac:spMkLst>
        </pc:spChg>
        <pc:spChg chg="mod">
          <ac:chgData name="Suseel Vadakkepat" userId="03e29714-9a88-478f-bb0c-26b8efd4f453" providerId="ADAL" clId="{46DA716C-5CC3-44BD-A93B-1FDF48A0DD6F}" dt="2023-03-11T18:38:46.575" v="687" actId="2711"/>
          <ac:spMkLst>
            <pc:docMk/>
            <pc:sldMk cId="1610230491" sldId="2147472822"/>
            <ac:spMk id="5" creationId="{8D3EABF3-86AB-11AA-4795-2F9BDE29A798}"/>
          </ac:spMkLst>
        </pc:spChg>
        <pc:spChg chg="add mod">
          <ac:chgData name="Suseel Vadakkepat" userId="03e29714-9a88-478f-bb0c-26b8efd4f453" providerId="ADAL" clId="{46DA716C-5CC3-44BD-A93B-1FDF48A0DD6F}" dt="2023-03-11T18:33:15.765" v="649" actId="1076"/>
          <ac:spMkLst>
            <pc:docMk/>
            <pc:sldMk cId="1610230491" sldId="2147472822"/>
            <ac:spMk id="6" creationId="{18B3E0A8-6B17-05AD-FA99-AA8392264187}"/>
          </ac:spMkLst>
        </pc:spChg>
        <pc:spChg chg="add mod">
          <ac:chgData name="Suseel Vadakkepat" userId="03e29714-9a88-478f-bb0c-26b8efd4f453" providerId="ADAL" clId="{46DA716C-5CC3-44BD-A93B-1FDF48A0DD6F}" dt="2023-03-11T18:34:28.306" v="671" actId="404"/>
          <ac:spMkLst>
            <pc:docMk/>
            <pc:sldMk cId="1610230491" sldId="2147472822"/>
            <ac:spMk id="7" creationId="{A57BFD3E-F320-163F-CB6A-1D230B639714}"/>
          </ac:spMkLst>
        </pc:spChg>
        <pc:spChg chg="add mod">
          <ac:chgData name="Suseel Vadakkepat" userId="03e29714-9a88-478f-bb0c-26b8efd4f453" providerId="ADAL" clId="{46DA716C-5CC3-44BD-A93B-1FDF48A0DD6F}" dt="2023-03-11T18:34:28.306" v="671" actId="404"/>
          <ac:spMkLst>
            <pc:docMk/>
            <pc:sldMk cId="1610230491" sldId="2147472822"/>
            <ac:spMk id="8" creationId="{E70C2522-A36F-B2E1-27A1-962A07441E65}"/>
          </ac:spMkLst>
        </pc:spChg>
        <pc:spChg chg="add mod">
          <ac:chgData name="Suseel Vadakkepat" userId="03e29714-9a88-478f-bb0c-26b8efd4f453" providerId="ADAL" clId="{46DA716C-5CC3-44BD-A93B-1FDF48A0DD6F}" dt="2023-03-11T18:34:28.306" v="671" actId="404"/>
          <ac:spMkLst>
            <pc:docMk/>
            <pc:sldMk cId="1610230491" sldId="2147472822"/>
            <ac:spMk id="9" creationId="{318C9F84-5DDA-EFCA-144D-52523C052232}"/>
          </ac:spMkLst>
        </pc:spChg>
        <pc:spChg chg="add mod">
          <ac:chgData name="Suseel Vadakkepat" userId="03e29714-9a88-478f-bb0c-26b8efd4f453" providerId="ADAL" clId="{46DA716C-5CC3-44BD-A93B-1FDF48A0DD6F}" dt="2023-03-11T18:34:28.306" v="671" actId="404"/>
          <ac:spMkLst>
            <pc:docMk/>
            <pc:sldMk cId="1610230491" sldId="2147472822"/>
            <ac:spMk id="10" creationId="{6FFD38B0-B00C-9C96-B998-8F629755CD66}"/>
          </ac:spMkLst>
        </pc:spChg>
        <pc:spChg chg="add mod">
          <ac:chgData name="Suseel Vadakkepat" userId="03e29714-9a88-478f-bb0c-26b8efd4f453" providerId="ADAL" clId="{46DA716C-5CC3-44BD-A93B-1FDF48A0DD6F}" dt="2023-03-11T18:34:21.637" v="670" actId="404"/>
          <ac:spMkLst>
            <pc:docMk/>
            <pc:sldMk cId="1610230491" sldId="2147472822"/>
            <ac:spMk id="11" creationId="{A463D0D3-8C1C-6076-0227-812A4D291B46}"/>
          </ac:spMkLst>
        </pc:spChg>
        <pc:spChg chg="add mod ord">
          <ac:chgData name="Suseel Vadakkepat" userId="03e29714-9a88-478f-bb0c-26b8efd4f453" providerId="ADAL" clId="{46DA716C-5CC3-44BD-A93B-1FDF48A0DD6F}" dt="2023-03-11T18:17:42.799" v="569" actId="13822"/>
          <ac:spMkLst>
            <pc:docMk/>
            <pc:sldMk cId="1610230491" sldId="2147472822"/>
            <ac:spMk id="12" creationId="{F50BCAED-F333-5B83-351B-98DAA1969E80}"/>
          </ac:spMkLst>
        </pc:spChg>
        <pc:spChg chg="add mod">
          <ac:chgData name="Suseel Vadakkepat" userId="03e29714-9a88-478f-bb0c-26b8efd4f453" providerId="ADAL" clId="{46DA716C-5CC3-44BD-A93B-1FDF48A0DD6F}" dt="2023-03-11T18:40:15.515" v="693" actId="2085"/>
          <ac:spMkLst>
            <pc:docMk/>
            <pc:sldMk cId="1610230491" sldId="2147472822"/>
            <ac:spMk id="15" creationId="{02C20B7A-4AF9-0297-94EA-2E9DF900EBD6}"/>
          </ac:spMkLst>
        </pc:spChg>
        <pc:spChg chg="mod">
          <ac:chgData name="Suseel Vadakkepat" userId="03e29714-9a88-478f-bb0c-26b8efd4f453" providerId="ADAL" clId="{46DA716C-5CC3-44BD-A93B-1FDF48A0DD6F}" dt="2023-03-11T18:38:46.575" v="687" actId="2711"/>
          <ac:spMkLst>
            <pc:docMk/>
            <pc:sldMk cId="1610230491" sldId="2147472822"/>
            <ac:spMk id="140" creationId="{7B689D12-A83D-EBC0-01FE-92CF0CC3ECDB}"/>
          </ac:spMkLst>
        </pc:spChg>
        <pc:spChg chg="mod">
          <ac:chgData name="Suseel Vadakkepat" userId="03e29714-9a88-478f-bb0c-26b8efd4f453" providerId="ADAL" clId="{46DA716C-5CC3-44BD-A93B-1FDF48A0DD6F}" dt="2023-03-11T18:19:01.859" v="609" actId="108"/>
          <ac:spMkLst>
            <pc:docMk/>
            <pc:sldMk cId="1610230491" sldId="2147472822"/>
            <ac:spMk id="146" creationId="{3011D88F-F6C2-91EB-2F8F-53F472C33580}"/>
          </ac:spMkLst>
        </pc:spChg>
        <pc:spChg chg="mod">
          <ac:chgData name="Suseel Vadakkepat" userId="03e29714-9a88-478f-bb0c-26b8efd4f453" providerId="ADAL" clId="{46DA716C-5CC3-44BD-A93B-1FDF48A0DD6F}" dt="2023-03-11T18:38:46.575" v="687" actId="2711"/>
          <ac:spMkLst>
            <pc:docMk/>
            <pc:sldMk cId="1610230491" sldId="2147472822"/>
            <ac:spMk id="154" creationId="{48F4DA9A-5D19-88AD-E9A5-4A7740E93D57}"/>
          </ac:spMkLst>
        </pc:spChg>
        <pc:spChg chg="mod">
          <ac:chgData name="Suseel Vadakkepat" userId="03e29714-9a88-478f-bb0c-26b8efd4f453" providerId="ADAL" clId="{46DA716C-5CC3-44BD-A93B-1FDF48A0DD6F}" dt="2023-03-11T18:38:46.575" v="687" actId="2711"/>
          <ac:spMkLst>
            <pc:docMk/>
            <pc:sldMk cId="1610230491" sldId="2147472822"/>
            <ac:spMk id="172" creationId="{9812EEDC-5D74-7798-47D8-D2AD0D136D9A}"/>
          </ac:spMkLst>
        </pc:spChg>
        <pc:spChg chg="mod">
          <ac:chgData name="Suseel Vadakkepat" userId="03e29714-9a88-478f-bb0c-26b8efd4f453" providerId="ADAL" clId="{46DA716C-5CC3-44BD-A93B-1FDF48A0DD6F}" dt="2023-03-11T18:38:46.575" v="687" actId="2711"/>
          <ac:spMkLst>
            <pc:docMk/>
            <pc:sldMk cId="1610230491" sldId="2147472822"/>
            <ac:spMk id="173" creationId="{B5F95771-5D13-E5C1-F45E-988281C64602}"/>
          </ac:spMkLst>
        </pc:spChg>
        <pc:spChg chg="mod">
          <ac:chgData name="Suseel Vadakkepat" userId="03e29714-9a88-478f-bb0c-26b8efd4f453" providerId="ADAL" clId="{46DA716C-5CC3-44BD-A93B-1FDF48A0DD6F}" dt="2023-03-11T18:38:46.575" v="687" actId="2711"/>
          <ac:spMkLst>
            <pc:docMk/>
            <pc:sldMk cId="1610230491" sldId="2147472822"/>
            <ac:spMk id="174" creationId="{AB4907DF-0E13-2D66-D5D7-54207CE873FF}"/>
          </ac:spMkLst>
        </pc:spChg>
        <pc:spChg chg="mod">
          <ac:chgData name="Suseel Vadakkepat" userId="03e29714-9a88-478f-bb0c-26b8efd4f453" providerId="ADAL" clId="{46DA716C-5CC3-44BD-A93B-1FDF48A0DD6F}" dt="2023-03-11T18:38:46.575" v="687" actId="2711"/>
          <ac:spMkLst>
            <pc:docMk/>
            <pc:sldMk cId="1610230491" sldId="2147472822"/>
            <ac:spMk id="183" creationId="{58408F51-83EE-D288-4A0A-D81EC713B43E}"/>
          </ac:spMkLst>
        </pc:spChg>
        <pc:spChg chg="mod">
          <ac:chgData name="Suseel Vadakkepat" userId="03e29714-9a88-478f-bb0c-26b8efd4f453" providerId="ADAL" clId="{46DA716C-5CC3-44BD-A93B-1FDF48A0DD6F}" dt="2023-03-11T18:38:46.575" v="687" actId="2711"/>
          <ac:spMkLst>
            <pc:docMk/>
            <pc:sldMk cId="1610230491" sldId="2147472822"/>
            <ac:spMk id="185" creationId="{22C5648C-3CF5-AB86-EE95-060C4FAB2EC2}"/>
          </ac:spMkLst>
        </pc:spChg>
        <pc:spChg chg="mod">
          <ac:chgData name="Suseel Vadakkepat" userId="03e29714-9a88-478f-bb0c-26b8efd4f453" providerId="ADAL" clId="{46DA716C-5CC3-44BD-A93B-1FDF48A0DD6F}" dt="2023-03-11T18:38:46.575" v="687" actId="2711"/>
          <ac:spMkLst>
            <pc:docMk/>
            <pc:sldMk cId="1610230491" sldId="2147472822"/>
            <ac:spMk id="186" creationId="{2B98C1BC-AB26-FCC1-B9A5-AC53AAC2208B}"/>
          </ac:spMkLst>
        </pc:spChg>
        <pc:spChg chg="mod">
          <ac:chgData name="Suseel Vadakkepat" userId="03e29714-9a88-478f-bb0c-26b8efd4f453" providerId="ADAL" clId="{46DA716C-5CC3-44BD-A93B-1FDF48A0DD6F}" dt="2023-03-11T18:38:46.575" v="687" actId="2711"/>
          <ac:spMkLst>
            <pc:docMk/>
            <pc:sldMk cId="1610230491" sldId="2147472822"/>
            <ac:spMk id="187" creationId="{929ECCD0-0EC9-769E-BCB7-1A705F39135C}"/>
          </ac:spMkLst>
        </pc:spChg>
        <pc:spChg chg="mod">
          <ac:chgData name="Suseel Vadakkepat" userId="03e29714-9a88-478f-bb0c-26b8efd4f453" providerId="ADAL" clId="{46DA716C-5CC3-44BD-A93B-1FDF48A0DD6F}" dt="2023-03-11T18:38:46.575" v="687" actId="2711"/>
          <ac:spMkLst>
            <pc:docMk/>
            <pc:sldMk cId="1610230491" sldId="2147472822"/>
            <ac:spMk id="188" creationId="{742B449A-26D0-235A-DBE0-6D4FC9E1BF2D}"/>
          </ac:spMkLst>
        </pc:spChg>
        <pc:spChg chg="mod">
          <ac:chgData name="Suseel Vadakkepat" userId="03e29714-9a88-478f-bb0c-26b8efd4f453" providerId="ADAL" clId="{46DA716C-5CC3-44BD-A93B-1FDF48A0DD6F}" dt="2023-03-11T18:38:46.575" v="687" actId="2711"/>
          <ac:spMkLst>
            <pc:docMk/>
            <pc:sldMk cId="1610230491" sldId="2147472822"/>
            <ac:spMk id="189" creationId="{7D66ED59-4CEA-7234-A497-627540910859}"/>
          </ac:spMkLst>
        </pc:spChg>
        <pc:spChg chg="mod">
          <ac:chgData name="Suseel Vadakkepat" userId="03e29714-9a88-478f-bb0c-26b8efd4f453" providerId="ADAL" clId="{46DA716C-5CC3-44BD-A93B-1FDF48A0DD6F}" dt="2023-03-11T18:38:46.575" v="687" actId="2711"/>
          <ac:spMkLst>
            <pc:docMk/>
            <pc:sldMk cId="1610230491" sldId="2147472822"/>
            <ac:spMk id="190" creationId="{4FE3528C-E2EB-FD68-91FF-B7603C684876}"/>
          </ac:spMkLst>
        </pc:spChg>
        <pc:spChg chg="mod">
          <ac:chgData name="Suseel Vadakkepat" userId="03e29714-9a88-478f-bb0c-26b8efd4f453" providerId="ADAL" clId="{46DA716C-5CC3-44BD-A93B-1FDF48A0DD6F}" dt="2023-03-11T18:38:46.575" v="687" actId="2711"/>
          <ac:spMkLst>
            <pc:docMk/>
            <pc:sldMk cId="1610230491" sldId="2147472822"/>
            <ac:spMk id="200" creationId="{5004C217-BC5B-9995-B39F-2BA5B057B486}"/>
          </ac:spMkLst>
        </pc:spChg>
        <pc:spChg chg="mod">
          <ac:chgData name="Suseel Vadakkepat" userId="03e29714-9a88-478f-bb0c-26b8efd4f453" providerId="ADAL" clId="{46DA716C-5CC3-44BD-A93B-1FDF48A0DD6F}" dt="2023-03-11T18:38:46.575" v="687" actId="2711"/>
          <ac:spMkLst>
            <pc:docMk/>
            <pc:sldMk cId="1610230491" sldId="2147472822"/>
            <ac:spMk id="201" creationId="{A4551129-3EA5-9FB4-9DEC-0EFFD09F72B7}"/>
          </ac:spMkLst>
        </pc:spChg>
        <pc:spChg chg="mod">
          <ac:chgData name="Suseel Vadakkepat" userId="03e29714-9a88-478f-bb0c-26b8efd4f453" providerId="ADAL" clId="{46DA716C-5CC3-44BD-A93B-1FDF48A0DD6F}" dt="2023-03-11T18:38:46.575" v="687" actId="2711"/>
          <ac:spMkLst>
            <pc:docMk/>
            <pc:sldMk cId="1610230491" sldId="2147472822"/>
            <ac:spMk id="202" creationId="{572CFF62-7C11-A4F0-C374-773E8C3A2811}"/>
          </ac:spMkLst>
        </pc:spChg>
        <pc:spChg chg="mod">
          <ac:chgData name="Suseel Vadakkepat" userId="03e29714-9a88-478f-bb0c-26b8efd4f453" providerId="ADAL" clId="{46DA716C-5CC3-44BD-A93B-1FDF48A0DD6F}" dt="2023-03-11T17:50:25.633" v="158" actId="14100"/>
          <ac:spMkLst>
            <pc:docMk/>
            <pc:sldMk cId="1610230491" sldId="2147472822"/>
            <ac:spMk id="230" creationId="{69768267-6775-8553-D79A-D5058140FB44}"/>
          </ac:spMkLst>
        </pc:spChg>
        <pc:spChg chg="mod">
          <ac:chgData name="Suseel Vadakkepat" userId="03e29714-9a88-478f-bb0c-26b8efd4f453" providerId="ADAL" clId="{46DA716C-5CC3-44BD-A93B-1FDF48A0DD6F}" dt="2023-03-11T18:21:10.208" v="637" actId="20577"/>
          <ac:spMkLst>
            <pc:docMk/>
            <pc:sldMk cId="1610230491" sldId="2147472822"/>
            <ac:spMk id="231" creationId="{0B7EA815-E4AF-6BAD-37D7-0ABDF677E7F2}"/>
          </ac:spMkLst>
        </pc:spChg>
        <pc:spChg chg="mod">
          <ac:chgData name="Suseel Vadakkepat" userId="03e29714-9a88-478f-bb0c-26b8efd4f453" providerId="ADAL" clId="{46DA716C-5CC3-44BD-A93B-1FDF48A0DD6F}" dt="2023-03-11T18:38:46.575" v="687" actId="2711"/>
          <ac:spMkLst>
            <pc:docMk/>
            <pc:sldMk cId="1610230491" sldId="2147472822"/>
            <ac:spMk id="234" creationId="{CEE0D02E-4E68-1A67-CF23-760B124FF422}"/>
          </ac:spMkLst>
        </pc:spChg>
        <pc:spChg chg="mod">
          <ac:chgData name="Suseel Vadakkepat" userId="03e29714-9a88-478f-bb0c-26b8efd4f453" providerId="ADAL" clId="{46DA716C-5CC3-44BD-A93B-1FDF48A0DD6F}" dt="2023-03-11T18:38:46.575" v="687" actId="2711"/>
          <ac:spMkLst>
            <pc:docMk/>
            <pc:sldMk cId="1610230491" sldId="2147472822"/>
            <ac:spMk id="236" creationId="{EA3816B1-F424-9B29-84D2-99ADC10C7D34}"/>
          </ac:spMkLst>
        </pc:spChg>
        <pc:picChg chg="add mod">
          <ac:chgData name="Suseel Vadakkepat" userId="03e29714-9a88-478f-bb0c-26b8efd4f453" providerId="ADAL" clId="{46DA716C-5CC3-44BD-A93B-1FDF48A0DD6F}" dt="2023-03-11T18:35:08.131" v="675" actId="207"/>
          <ac:picMkLst>
            <pc:docMk/>
            <pc:sldMk cId="1610230491" sldId="2147472822"/>
            <ac:picMk id="14" creationId="{7943E8AC-8756-2C07-B124-EB7956AEEC86}"/>
          </ac:picMkLst>
        </pc:picChg>
        <pc:picChg chg="mod">
          <ac:chgData name="Suseel Vadakkepat" userId="03e29714-9a88-478f-bb0c-26b8efd4f453" providerId="ADAL" clId="{46DA716C-5CC3-44BD-A93B-1FDF48A0DD6F}" dt="2023-03-11T18:27:46.699" v="648" actId="1076"/>
          <ac:picMkLst>
            <pc:docMk/>
            <pc:sldMk cId="1610230491" sldId="2147472822"/>
            <ac:picMk id="179" creationId="{1C60E2E0-A1AB-996F-481C-4E02F8FDC3CE}"/>
          </ac:picMkLst>
        </pc:picChg>
        <pc:picChg chg="mod">
          <ac:chgData name="Suseel Vadakkepat" userId="03e29714-9a88-478f-bb0c-26b8efd4f453" providerId="ADAL" clId="{46DA716C-5CC3-44BD-A93B-1FDF48A0DD6F}" dt="2023-03-11T18:27:36.012" v="647" actId="1035"/>
          <ac:picMkLst>
            <pc:docMk/>
            <pc:sldMk cId="1610230491" sldId="2147472822"/>
            <ac:picMk id="180" creationId="{93D5B16C-078C-C5C4-A144-0DDED35BC0CC}"/>
          </ac:picMkLst>
        </pc:picChg>
        <pc:picChg chg="mod">
          <ac:chgData name="Suseel Vadakkepat" userId="03e29714-9a88-478f-bb0c-26b8efd4f453" providerId="ADAL" clId="{46DA716C-5CC3-44BD-A93B-1FDF48A0DD6F}" dt="2023-03-11T18:27:18.800" v="641" actId="1076"/>
          <ac:picMkLst>
            <pc:docMk/>
            <pc:sldMk cId="1610230491" sldId="2147472822"/>
            <ac:picMk id="182" creationId="{18094278-2D93-194F-615D-92F85ABBBE96}"/>
          </ac:picMkLst>
        </pc:picChg>
        <pc:cxnChg chg="mod">
          <ac:chgData name="Suseel Vadakkepat" userId="03e29714-9a88-478f-bb0c-26b8efd4f453" providerId="ADAL" clId="{46DA716C-5CC3-44BD-A93B-1FDF48A0DD6F}" dt="2023-03-11T17:34:10.224" v="2" actId="1036"/>
          <ac:cxnSpMkLst>
            <pc:docMk/>
            <pc:sldMk cId="1610230491" sldId="2147472822"/>
            <ac:cxnSpMk id="223" creationId="{2DD36FE8-D7E3-DBB0-F7AD-27A71CA9E1FD}"/>
          </ac:cxnSpMkLst>
        </pc:cxnChg>
        <pc:cxnChg chg="del">
          <ac:chgData name="Suseel Vadakkepat" userId="03e29714-9a88-478f-bb0c-26b8efd4f453" providerId="ADAL" clId="{46DA716C-5CC3-44BD-A93B-1FDF48A0DD6F}" dt="2023-03-11T17:50:53.641" v="159" actId="478"/>
          <ac:cxnSpMkLst>
            <pc:docMk/>
            <pc:sldMk cId="1610230491" sldId="2147472822"/>
            <ac:cxnSpMk id="233" creationId="{B18796FE-45A8-F8FC-F6A3-E4A91F672BFF}"/>
          </ac:cxnSpMkLst>
        </pc:cxnChg>
      </pc:sldChg>
    </pc:docChg>
  </pc:docChgLst>
  <pc:docChgLst>
    <pc:chgData name="Suseel Vadakkepat" userId="S::suseel.v@prodapt.com::03e29714-9a88-478f-bb0c-26b8efd4f453" providerId="AD" clId="Web-{3992119B-5A47-42FB-AB5D-C1AA5CACBA71}"/>
    <pc:docChg chg="modSld">
      <pc:chgData name="Suseel Vadakkepat" userId="S::suseel.v@prodapt.com::03e29714-9a88-478f-bb0c-26b8efd4f453" providerId="AD" clId="Web-{3992119B-5A47-42FB-AB5D-C1AA5CACBA71}" dt="2023-03-13T20:15:03.613" v="27" actId="1076"/>
      <pc:docMkLst>
        <pc:docMk/>
      </pc:docMkLst>
      <pc:sldChg chg="addSp delSp modSp">
        <pc:chgData name="Suseel Vadakkepat" userId="S::suseel.v@prodapt.com::03e29714-9a88-478f-bb0c-26b8efd4f453" providerId="AD" clId="Web-{3992119B-5A47-42FB-AB5D-C1AA5CACBA71}" dt="2023-03-13T20:15:03.613" v="27" actId="1076"/>
        <pc:sldMkLst>
          <pc:docMk/>
          <pc:sldMk cId="1683804329" sldId="2147472808"/>
        </pc:sldMkLst>
        <pc:picChg chg="add mod">
          <ac:chgData name="Suseel Vadakkepat" userId="S::suseel.v@prodapt.com::03e29714-9a88-478f-bb0c-26b8efd4f453" providerId="AD" clId="Web-{3992119B-5A47-42FB-AB5D-C1AA5CACBA71}" dt="2023-03-13T20:13:55.736" v="22" actId="1076"/>
          <ac:picMkLst>
            <pc:docMk/>
            <pc:sldMk cId="1683804329" sldId="2147472808"/>
            <ac:picMk id="9" creationId="{5FD3C1D4-A841-08CE-B950-B5024821D257}"/>
          </ac:picMkLst>
        </pc:picChg>
        <pc:picChg chg="add mod">
          <ac:chgData name="Suseel Vadakkepat" userId="S::suseel.v@prodapt.com::03e29714-9a88-478f-bb0c-26b8efd4f453" providerId="AD" clId="Web-{3992119B-5A47-42FB-AB5D-C1AA5CACBA71}" dt="2023-03-13T20:12:50.108" v="6" actId="1076"/>
          <ac:picMkLst>
            <pc:docMk/>
            <pc:sldMk cId="1683804329" sldId="2147472808"/>
            <ac:picMk id="14" creationId="{756CDCF3-DF39-9EFB-7A5C-FA1F1866082B}"/>
          </ac:picMkLst>
        </pc:picChg>
        <pc:picChg chg="add mod">
          <ac:chgData name="Suseel Vadakkepat" userId="S::suseel.v@prodapt.com::03e29714-9a88-478f-bb0c-26b8efd4f453" providerId="AD" clId="Web-{3992119B-5A47-42FB-AB5D-C1AA5CACBA71}" dt="2023-03-13T20:12:53.780" v="7" actId="1076"/>
          <ac:picMkLst>
            <pc:docMk/>
            <pc:sldMk cId="1683804329" sldId="2147472808"/>
            <ac:picMk id="17" creationId="{B52E4EB4-3294-728A-0987-CCC9B81FC9EF}"/>
          </ac:picMkLst>
        </pc:picChg>
        <pc:picChg chg="add del mod">
          <ac:chgData name="Suseel Vadakkepat" userId="S::suseel.v@prodapt.com::03e29714-9a88-478f-bb0c-26b8efd4f453" providerId="AD" clId="Web-{3992119B-5A47-42FB-AB5D-C1AA5CACBA71}" dt="2023-03-13T20:13:03.062" v="11"/>
          <ac:picMkLst>
            <pc:docMk/>
            <pc:sldMk cId="1683804329" sldId="2147472808"/>
            <ac:picMk id="23" creationId="{99A5298A-A467-969C-2BC7-3BECB6F2969A}"/>
          </ac:picMkLst>
        </pc:picChg>
        <pc:picChg chg="add del mod">
          <ac:chgData name="Suseel Vadakkepat" userId="S::suseel.v@prodapt.com::03e29714-9a88-478f-bb0c-26b8efd4f453" providerId="AD" clId="Web-{3992119B-5A47-42FB-AB5D-C1AA5CACBA71}" dt="2023-03-13T20:14:31.472" v="24"/>
          <ac:picMkLst>
            <pc:docMk/>
            <pc:sldMk cId="1683804329" sldId="2147472808"/>
            <ac:picMk id="24" creationId="{9619A65B-6EA0-A51D-1F6C-63C128662D70}"/>
          </ac:picMkLst>
        </pc:picChg>
        <pc:picChg chg="add mod">
          <ac:chgData name="Suseel Vadakkepat" userId="S::suseel.v@prodapt.com::03e29714-9a88-478f-bb0c-26b8efd4f453" providerId="AD" clId="Web-{3992119B-5A47-42FB-AB5D-C1AA5CACBA71}" dt="2023-03-13T20:13:21.734" v="15" actId="1076"/>
          <ac:picMkLst>
            <pc:docMk/>
            <pc:sldMk cId="1683804329" sldId="2147472808"/>
            <ac:picMk id="27" creationId="{EF08C092-126C-78A7-EF7A-8244AC2F77F3}"/>
          </ac:picMkLst>
        </pc:picChg>
        <pc:picChg chg="add mod">
          <ac:chgData name="Suseel Vadakkepat" userId="S::suseel.v@prodapt.com::03e29714-9a88-478f-bb0c-26b8efd4f453" providerId="AD" clId="Web-{3992119B-5A47-42FB-AB5D-C1AA5CACBA71}" dt="2023-03-13T20:13:32.516" v="18" actId="1076"/>
          <ac:picMkLst>
            <pc:docMk/>
            <pc:sldMk cId="1683804329" sldId="2147472808"/>
            <ac:picMk id="31" creationId="{02591016-49EC-2BE9-6FB4-692148971814}"/>
          </ac:picMkLst>
        </pc:picChg>
        <pc:picChg chg="add mod">
          <ac:chgData name="Suseel Vadakkepat" userId="S::suseel.v@prodapt.com::03e29714-9a88-478f-bb0c-26b8efd4f453" providerId="AD" clId="Web-{3992119B-5A47-42FB-AB5D-C1AA5CACBA71}" dt="2023-03-13T20:14:08.096" v="23" actId="1076"/>
          <ac:picMkLst>
            <pc:docMk/>
            <pc:sldMk cId="1683804329" sldId="2147472808"/>
            <ac:picMk id="33" creationId="{38DDB69B-89FD-83C1-E675-1A19CF377DF9}"/>
          </ac:picMkLst>
        </pc:picChg>
        <pc:picChg chg="add mod">
          <ac:chgData name="Suseel Vadakkepat" userId="S::suseel.v@prodapt.com::03e29714-9a88-478f-bb0c-26b8efd4f453" providerId="AD" clId="Web-{3992119B-5A47-42FB-AB5D-C1AA5CACBA71}" dt="2023-03-13T20:15:03.613" v="27" actId="1076"/>
          <ac:picMkLst>
            <pc:docMk/>
            <pc:sldMk cId="1683804329" sldId="2147472808"/>
            <ac:picMk id="36" creationId="{8E49836C-6859-020D-CD37-D4A0A03D0501}"/>
          </ac:picMkLst>
        </pc:picChg>
      </pc:sldChg>
    </pc:docChg>
  </pc:docChgLst>
  <pc:docChgLst>
    <pc:chgData name="Meyyappan KR" userId="657eaf99-a192-43c1-9498-1824b3d740ea" providerId="ADAL" clId="{FAB562E8-795B-40DF-A5C0-BA78CD9D946A}"/>
    <pc:docChg chg="undo custSel addSld delSld modSld">
      <pc:chgData name="Meyyappan KR" userId="657eaf99-a192-43c1-9498-1824b3d740ea" providerId="ADAL" clId="{FAB562E8-795B-40DF-A5C0-BA78CD9D946A}" dt="2023-03-13T12:30:23.931" v="4538" actId="47"/>
      <pc:docMkLst>
        <pc:docMk/>
      </pc:docMkLst>
      <pc:sldChg chg="del">
        <pc:chgData name="Meyyappan KR" userId="657eaf99-a192-43c1-9498-1824b3d740ea" providerId="ADAL" clId="{FAB562E8-795B-40DF-A5C0-BA78CD9D946A}" dt="2023-03-13T08:34:00.195" v="2716" actId="47"/>
        <pc:sldMkLst>
          <pc:docMk/>
          <pc:sldMk cId="1364421018" sldId="361"/>
        </pc:sldMkLst>
      </pc:sldChg>
      <pc:sldChg chg="modSp mod">
        <pc:chgData name="Meyyappan KR" userId="657eaf99-a192-43c1-9498-1824b3d740ea" providerId="ADAL" clId="{FAB562E8-795B-40DF-A5C0-BA78CD9D946A}" dt="2023-03-13T10:51:57.636" v="4205" actId="255"/>
        <pc:sldMkLst>
          <pc:docMk/>
          <pc:sldMk cId="1017986086" sldId="372"/>
        </pc:sldMkLst>
        <pc:spChg chg="mod">
          <ac:chgData name="Meyyappan KR" userId="657eaf99-a192-43c1-9498-1824b3d740ea" providerId="ADAL" clId="{FAB562E8-795B-40DF-A5C0-BA78CD9D946A}" dt="2023-03-13T10:51:57.636" v="4205" actId="255"/>
          <ac:spMkLst>
            <pc:docMk/>
            <pc:sldMk cId="1017986086" sldId="372"/>
            <ac:spMk id="2" creationId="{E28BDFDF-AA56-8711-2D02-A3A6EC316974}"/>
          </ac:spMkLst>
        </pc:spChg>
      </pc:sldChg>
      <pc:sldChg chg="addSp delSp modSp mod modAnim">
        <pc:chgData name="Meyyappan KR" userId="657eaf99-a192-43c1-9498-1824b3d740ea" providerId="ADAL" clId="{FAB562E8-795B-40DF-A5C0-BA78CD9D946A}" dt="2023-03-13T08:41:02.715" v="2847"/>
        <pc:sldMkLst>
          <pc:docMk/>
          <pc:sldMk cId="3215350743" sldId="388"/>
        </pc:sldMkLst>
        <pc:spChg chg="mod">
          <ac:chgData name="Meyyappan KR" userId="657eaf99-a192-43c1-9498-1824b3d740ea" providerId="ADAL" clId="{FAB562E8-795B-40DF-A5C0-BA78CD9D946A}" dt="2023-03-13T07:21:09.051" v="2395" actId="6549"/>
          <ac:spMkLst>
            <pc:docMk/>
            <pc:sldMk cId="3215350743" sldId="388"/>
            <ac:spMk id="2" creationId="{611033F3-0F5E-E6EC-B16D-1E6E028FE7D4}"/>
          </ac:spMkLst>
        </pc:spChg>
        <pc:spChg chg="del">
          <ac:chgData name="Meyyappan KR" userId="657eaf99-a192-43c1-9498-1824b3d740ea" providerId="ADAL" clId="{FAB562E8-795B-40DF-A5C0-BA78CD9D946A}" dt="2023-03-13T07:29:22.599" v="2690" actId="21"/>
          <ac:spMkLst>
            <pc:docMk/>
            <pc:sldMk cId="3215350743" sldId="388"/>
            <ac:spMk id="3" creationId="{9FB86100-0935-FFBA-19DB-4E260A29A5DD}"/>
          </ac:spMkLst>
        </pc:spChg>
        <pc:spChg chg="mod">
          <ac:chgData name="Meyyappan KR" userId="657eaf99-a192-43c1-9498-1824b3d740ea" providerId="ADAL" clId="{FAB562E8-795B-40DF-A5C0-BA78CD9D946A}" dt="2023-03-13T07:30:21.301" v="2705" actId="1037"/>
          <ac:spMkLst>
            <pc:docMk/>
            <pc:sldMk cId="3215350743" sldId="388"/>
            <ac:spMk id="4" creationId="{457B6540-415B-C386-759D-6BC4A65513A8}"/>
          </ac:spMkLst>
        </pc:spChg>
        <pc:spChg chg="mod">
          <ac:chgData name="Meyyappan KR" userId="657eaf99-a192-43c1-9498-1824b3d740ea" providerId="ADAL" clId="{FAB562E8-795B-40DF-A5C0-BA78CD9D946A}" dt="2023-03-13T07:30:21.301" v="2705" actId="1037"/>
          <ac:spMkLst>
            <pc:docMk/>
            <pc:sldMk cId="3215350743" sldId="388"/>
            <ac:spMk id="5" creationId="{72544EDC-73D6-1CD2-91D6-04628B03658E}"/>
          </ac:spMkLst>
        </pc:spChg>
        <pc:spChg chg="del">
          <ac:chgData name="Meyyappan KR" userId="657eaf99-a192-43c1-9498-1824b3d740ea" providerId="ADAL" clId="{FAB562E8-795B-40DF-A5C0-BA78CD9D946A}" dt="2023-03-13T07:29:22.599" v="2690" actId="21"/>
          <ac:spMkLst>
            <pc:docMk/>
            <pc:sldMk cId="3215350743" sldId="388"/>
            <ac:spMk id="6" creationId="{24EFCDAA-2516-DA48-5765-42F14E87BD95}"/>
          </ac:spMkLst>
        </pc:spChg>
        <pc:spChg chg="mod">
          <ac:chgData name="Meyyappan KR" userId="657eaf99-a192-43c1-9498-1824b3d740ea" providerId="ADAL" clId="{FAB562E8-795B-40DF-A5C0-BA78CD9D946A}" dt="2023-03-13T07:30:21.301" v="2705" actId="1037"/>
          <ac:spMkLst>
            <pc:docMk/>
            <pc:sldMk cId="3215350743" sldId="388"/>
            <ac:spMk id="7" creationId="{482CA38C-3039-7463-D45D-8498437B8354}"/>
          </ac:spMkLst>
        </pc:spChg>
        <pc:spChg chg="mod">
          <ac:chgData name="Meyyappan KR" userId="657eaf99-a192-43c1-9498-1824b3d740ea" providerId="ADAL" clId="{FAB562E8-795B-40DF-A5C0-BA78CD9D946A}" dt="2023-03-13T07:30:21.301" v="2705" actId="1037"/>
          <ac:spMkLst>
            <pc:docMk/>
            <pc:sldMk cId="3215350743" sldId="388"/>
            <ac:spMk id="8" creationId="{1427540C-07FA-E617-0F9A-94E23F461105}"/>
          </ac:spMkLst>
        </pc:spChg>
        <pc:spChg chg="mod">
          <ac:chgData name="Meyyappan KR" userId="657eaf99-a192-43c1-9498-1824b3d740ea" providerId="ADAL" clId="{FAB562E8-795B-40DF-A5C0-BA78CD9D946A}" dt="2023-03-13T07:30:21.301" v="2705" actId="1037"/>
          <ac:spMkLst>
            <pc:docMk/>
            <pc:sldMk cId="3215350743" sldId="388"/>
            <ac:spMk id="9" creationId="{E3292FB7-0BE5-5561-A744-363F561089DE}"/>
          </ac:spMkLst>
        </pc:spChg>
        <pc:spChg chg="add del">
          <ac:chgData name="Meyyappan KR" userId="657eaf99-a192-43c1-9498-1824b3d740ea" providerId="ADAL" clId="{FAB562E8-795B-40DF-A5C0-BA78CD9D946A}" dt="2023-03-13T07:21:51.229" v="2410" actId="478"/>
          <ac:spMkLst>
            <pc:docMk/>
            <pc:sldMk cId="3215350743" sldId="388"/>
            <ac:spMk id="10" creationId="{7790A0CB-42BF-0515-1E79-A196E24835CE}"/>
          </ac:spMkLst>
        </pc:spChg>
        <pc:spChg chg="del">
          <ac:chgData name="Meyyappan KR" userId="657eaf99-a192-43c1-9498-1824b3d740ea" providerId="ADAL" clId="{FAB562E8-795B-40DF-A5C0-BA78CD9D946A}" dt="2023-03-13T07:29:22.599" v="2690" actId="21"/>
          <ac:spMkLst>
            <pc:docMk/>
            <pc:sldMk cId="3215350743" sldId="388"/>
            <ac:spMk id="11" creationId="{655F37FD-A647-F8D6-FD6D-33C88D7E31CD}"/>
          </ac:spMkLst>
        </pc:spChg>
        <pc:spChg chg="del">
          <ac:chgData name="Meyyappan KR" userId="657eaf99-a192-43c1-9498-1824b3d740ea" providerId="ADAL" clId="{FAB562E8-795B-40DF-A5C0-BA78CD9D946A}" dt="2023-03-13T07:29:22.599" v="2690" actId="21"/>
          <ac:spMkLst>
            <pc:docMk/>
            <pc:sldMk cId="3215350743" sldId="388"/>
            <ac:spMk id="12" creationId="{72175880-CF70-8129-720E-74380E17F2C1}"/>
          </ac:spMkLst>
        </pc:spChg>
        <pc:spChg chg="del">
          <ac:chgData name="Meyyappan KR" userId="657eaf99-a192-43c1-9498-1824b3d740ea" providerId="ADAL" clId="{FAB562E8-795B-40DF-A5C0-BA78CD9D946A}" dt="2023-03-13T07:29:22.599" v="2690" actId="21"/>
          <ac:spMkLst>
            <pc:docMk/>
            <pc:sldMk cId="3215350743" sldId="388"/>
            <ac:spMk id="13" creationId="{4502BF9B-D294-7C36-16A2-D7AE780607F6}"/>
          </ac:spMkLst>
        </pc:spChg>
        <pc:spChg chg="del">
          <ac:chgData name="Meyyappan KR" userId="657eaf99-a192-43c1-9498-1824b3d740ea" providerId="ADAL" clId="{FAB562E8-795B-40DF-A5C0-BA78CD9D946A}" dt="2023-03-13T07:29:22.599" v="2690" actId="21"/>
          <ac:spMkLst>
            <pc:docMk/>
            <pc:sldMk cId="3215350743" sldId="388"/>
            <ac:spMk id="14" creationId="{37A896F2-3571-2AC4-B9E4-B7D947EA5969}"/>
          </ac:spMkLst>
        </pc:spChg>
        <pc:spChg chg="del">
          <ac:chgData name="Meyyappan KR" userId="657eaf99-a192-43c1-9498-1824b3d740ea" providerId="ADAL" clId="{FAB562E8-795B-40DF-A5C0-BA78CD9D946A}" dt="2023-03-13T07:29:22.599" v="2690" actId="21"/>
          <ac:spMkLst>
            <pc:docMk/>
            <pc:sldMk cId="3215350743" sldId="388"/>
            <ac:spMk id="15" creationId="{8D3596A7-F48F-143D-4D16-9781E0EDCC90}"/>
          </ac:spMkLst>
        </pc:spChg>
        <pc:spChg chg="mod">
          <ac:chgData name="Meyyappan KR" userId="657eaf99-a192-43c1-9498-1824b3d740ea" providerId="ADAL" clId="{FAB562E8-795B-40DF-A5C0-BA78CD9D946A}" dt="2023-03-13T07:30:21.301" v="2705" actId="1037"/>
          <ac:spMkLst>
            <pc:docMk/>
            <pc:sldMk cId="3215350743" sldId="388"/>
            <ac:spMk id="16" creationId="{D3AB7ADE-F254-A884-A838-3568CF145F3A}"/>
          </ac:spMkLst>
        </pc:spChg>
        <pc:spChg chg="add mod ord">
          <ac:chgData name="Meyyappan KR" userId="657eaf99-a192-43c1-9498-1824b3d740ea" providerId="ADAL" clId="{FAB562E8-795B-40DF-A5C0-BA78CD9D946A}" dt="2023-03-13T07:30:21.301" v="2705" actId="1037"/>
          <ac:spMkLst>
            <pc:docMk/>
            <pc:sldMk cId="3215350743" sldId="388"/>
            <ac:spMk id="17" creationId="{570D7E59-38B2-095E-4525-D9264FC6A924}"/>
          </ac:spMkLst>
        </pc:spChg>
        <pc:spChg chg="add del mod">
          <ac:chgData name="Meyyappan KR" userId="657eaf99-a192-43c1-9498-1824b3d740ea" providerId="ADAL" clId="{FAB562E8-795B-40DF-A5C0-BA78CD9D946A}" dt="2023-03-13T07:29:27.183" v="2692"/>
          <ac:spMkLst>
            <pc:docMk/>
            <pc:sldMk cId="3215350743" sldId="388"/>
            <ac:spMk id="18" creationId="{9B38F1C2-C186-6CB0-F65E-BB1D4299365C}"/>
          </ac:spMkLst>
        </pc:spChg>
        <pc:spChg chg="add del mod">
          <ac:chgData name="Meyyappan KR" userId="657eaf99-a192-43c1-9498-1824b3d740ea" providerId="ADAL" clId="{FAB562E8-795B-40DF-A5C0-BA78CD9D946A}" dt="2023-03-13T07:29:27.183" v="2692"/>
          <ac:spMkLst>
            <pc:docMk/>
            <pc:sldMk cId="3215350743" sldId="388"/>
            <ac:spMk id="19" creationId="{71483ABE-7BD0-8443-521E-5234796F1F39}"/>
          </ac:spMkLst>
        </pc:spChg>
        <pc:spChg chg="add del mod">
          <ac:chgData name="Meyyappan KR" userId="657eaf99-a192-43c1-9498-1824b3d740ea" providerId="ADAL" clId="{FAB562E8-795B-40DF-A5C0-BA78CD9D946A}" dt="2023-03-13T07:29:27.183" v="2692"/>
          <ac:spMkLst>
            <pc:docMk/>
            <pc:sldMk cId="3215350743" sldId="388"/>
            <ac:spMk id="20" creationId="{95748061-7B3B-7695-B7E4-846DFED7ACEF}"/>
          </ac:spMkLst>
        </pc:spChg>
        <pc:spChg chg="add del mod">
          <ac:chgData name="Meyyappan KR" userId="657eaf99-a192-43c1-9498-1824b3d740ea" providerId="ADAL" clId="{FAB562E8-795B-40DF-A5C0-BA78CD9D946A}" dt="2023-03-13T07:29:27.183" v="2692"/>
          <ac:spMkLst>
            <pc:docMk/>
            <pc:sldMk cId="3215350743" sldId="388"/>
            <ac:spMk id="22" creationId="{1317CF29-3AF4-F07B-1D23-513A5F0004C0}"/>
          </ac:spMkLst>
        </pc:spChg>
        <pc:spChg chg="add del mod">
          <ac:chgData name="Meyyappan KR" userId="657eaf99-a192-43c1-9498-1824b3d740ea" providerId="ADAL" clId="{FAB562E8-795B-40DF-A5C0-BA78CD9D946A}" dt="2023-03-13T07:29:27.183" v="2692"/>
          <ac:spMkLst>
            <pc:docMk/>
            <pc:sldMk cId="3215350743" sldId="388"/>
            <ac:spMk id="23" creationId="{890C0370-D9EC-D722-62F0-1A4F2CC6269C}"/>
          </ac:spMkLst>
        </pc:spChg>
        <pc:spChg chg="add del mod">
          <ac:chgData name="Meyyappan KR" userId="657eaf99-a192-43c1-9498-1824b3d740ea" providerId="ADAL" clId="{FAB562E8-795B-40DF-A5C0-BA78CD9D946A}" dt="2023-03-13T07:29:27.183" v="2692"/>
          <ac:spMkLst>
            <pc:docMk/>
            <pc:sldMk cId="3215350743" sldId="388"/>
            <ac:spMk id="24" creationId="{70370970-20C5-E07C-ACDC-A6D09EB7DA39}"/>
          </ac:spMkLst>
        </pc:spChg>
        <pc:spChg chg="add del mod">
          <ac:chgData name="Meyyappan KR" userId="657eaf99-a192-43c1-9498-1824b3d740ea" providerId="ADAL" clId="{FAB562E8-795B-40DF-A5C0-BA78CD9D946A}" dt="2023-03-13T07:29:27.183" v="2692"/>
          <ac:spMkLst>
            <pc:docMk/>
            <pc:sldMk cId="3215350743" sldId="388"/>
            <ac:spMk id="25" creationId="{6EEA860E-D68E-53FF-491E-2BFA95347486}"/>
          </ac:spMkLst>
        </pc:spChg>
        <pc:spChg chg="add del mod">
          <ac:chgData name="Meyyappan KR" userId="657eaf99-a192-43c1-9498-1824b3d740ea" providerId="ADAL" clId="{FAB562E8-795B-40DF-A5C0-BA78CD9D946A}" dt="2023-03-13T07:29:27.183" v="2692"/>
          <ac:spMkLst>
            <pc:docMk/>
            <pc:sldMk cId="3215350743" sldId="388"/>
            <ac:spMk id="26" creationId="{2A1B9DB5-2AB6-BF5B-12BA-177DD845BBEB}"/>
          </ac:spMkLst>
        </pc:spChg>
        <pc:spChg chg="add del mod">
          <ac:chgData name="Meyyappan KR" userId="657eaf99-a192-43c1-9498-1824b3d740ea" providerId="ADAL" clId="{FAB562E8-795B-40DF-A5C0-BA78CD9D946A}" dt="2023-03-13T07:29:27.183" v="2692"/>
          <ac:spMkLst>
            <pc:docMk/>
            <pc:sldMk cId="3215350743" sldId="388"/>
            <ac:spMk id="27" creationId="{A0CE5983-EDEB-80CE-AA2C-0E0DCFD705A2}"/>
          </ac:spMkLst>
        </pc:spChg>
        <pc:spChg chg="add del mod">
          <ac:chgData name="Meyyappan KR" userId="657eaf99-a192-43c1-9498-1824b3d740ea" providerId="ADAL" clId="{FAB562E8-795B-40DF-A5C0-BA78CD9D946A}" dt="2023-03-13T07:29:27.183" v="2692"/>
          <ac:spMkLst>
            <pc:docMk/>
            <pc:sldMk cId="3215350743" sldId="388"/>
            <ac:spMk id="28" creationId="{59AF4CA3-C820-CBDA-4073-4F045129D343}"/>
          </ac:spMkLst>
        </pc:spChg>
        <pc:spChg chg="add del mod">
          <ac:chgData name="Meyyappan KR" userId="657eaf99-a192-43c1-9498-1824b3d740ea" providerId="ADAL" clId="{FAB562E8-795B-40DF-A5C0-BA78CD9D946A}" dt="2023-03-13T07:29:27.183" v="2692"/>
          <ac:spMkLst>
            <pc:docMk/>
            <pc:sldMk cId="3215350743" sldId="388"/>
            <ac:spMk id="29" creationId="{B0B8077E-5A35-F27E-FF81-5F2DDE869EC0}"/>
          </ac:spMkLst>
        </pc:spChg>
        <pc:spChg chg="add del mod">
          <ac:chgData name="Meyyappan KR" userId="657eaf99-a192-43c1-9498-1824b3d740ea" providerId="ADAL" clId="{FAB562E8-795B-40DF-A5C0-BA78CD9D946A}" dt="2023-03-13T07:29:27.183" v="2692"/>
          <ac:spMkLst>
            <pc:docMk/>
            <pc:sldMk cId="3215350743" sldId="388"/>
            <ac:spMk id="30" creationId="{37B700A0-2F08-EC63-B114-247E15E6B11D}"/>
          </ac:spMkLst>
        </pc:spChg>
        <pc:spChg chg="add del mod">
          <ac:chgData name="Meyyappan KR" userId="657eaf99-a192-43c1-9498-1824b3d740ea" providerId="ADAL" clId="{FAB562E8-795B-40DF-A5C0-BA78CD9D946A}" dt="2023-03-13T07:29:27.183" v="2692"/>
          <ac:spMkLst>
            <pc:docMk/>
            <pc:sldMk cId="3215350743" sldId="388"/>
            <ac:spMk id="31" creationId="{4BD05913-DA77-7754-B958-82AE4AB7D5AE}"/>
          </ac:spMkLst>
        </pc:spChg>
        <pc:spChg chg="del">
          <ac:chgData name="Meyyappan KR" userId="657eaf99-a192-43c1-9498-1824b3d740ea" providerId="ADAL" clId="{FAB562E8-795B-40DF-A5C0-BA78CD9D946A}" dt="2023-03-13T07:29:22.599" v="2690" actId="21"/>
          <ac:spMkLst>
            <pc:docMk/>
            <pc:sldMk cId="3215350743" sldId="388"/>
            <ac:spMk id="32" creationId="{C40DB130-A7E0-04BF-C29A-21FA8E6B89E4}"/>
          </ac:spMkLst>
        </pc:spChg>
        <pc:spChg chg="add del mod">
          <ac:chgData name="Meyyappan KR" userId="657eaf99-a192-43c1-9498-1824b3d740ea" providerId="ADAL" clId="{FAB562E8-795B-40DF-A5C0-BA78CD9D946A}" dt="2023-03-13T07:29:27.183" v="2692"/>
          <ac:spMkLst>
            <pc:docMk/>
            <pc:sldMk cId="3215350743" sldId="388"/>
            <ac:spMk id="33" creationId="{1CF598B8-9F95-74CE-A82D-55F812E77B1B}"/>
          </ac:spMkLst>
        </pc:spChg>
        <pc:spChg chg="add del mod">
          <ac:chgData name="Meyyappan KR" userId="657eaf99-a192-43c1-9498-1824b3d740ea" providerId="ADAL" clId="{FAB562E8-795B-40DF-A5C0-BA78CD9D946A}" dt="2023-03-13T07:29:27.183" v="2692"/>
          <ac:spMkLst>
            <pc:docMk/>
            <pc:sldMk cId="3215350743" sldId="388"/>
            <ac:spMk id="34" creationId="{397444E9-61A0-6808-5BDB-55071950091E}"/>
          </ac:spMkLst>
        </pc:spChg>
        <pc:spChg chg="add del mod">
          <ac:chgData name="Meyyappan KR" userId="657eaf99-a192-43c1-9498-1824b3d740ea" providerId="ADAL" clId="{FAB562E8-795B-40DF-A5C0-BA78CD9D946A}" dt="2023-03-13T07:29:27.183" v="2692"/>
          <ac:spMkLst>
            <pc:docMk/>
            <pc:sldMk cId="3215350743" sldId="388"/>
            <ac:spMk id="35" creationId="{0DE65FAD-0804-2705-F51B-33728AF1CF72}"/>
          </ac:spMkLst>
        </pc:spChg>
        <pc:spChg chg="del">
          <ac:chgData name="Meyyappan KR" userId="657eaf99-a192-43c1-9498-1824b3d740ea" providerId="ADAL" clId="{FAB562E8-795B-40DF-A5C0-BA78CD9D946A}" dt="2023-03-13T07:29:22.599" v="2690" actId="21"/>
          <ac:spMkLst>
            <pc:docMk/>
            <pc:sldMk cId="3215350743" sldId="388"/>
            <ac:spMk id="36" creationId="{979BEA26-8224-D509-45A6-994E4957F14C}"/>
          </ac:spMkLst>
        </pc:spChg>
        <pc:spChg chg="add del mod">
          <ac:chgData name="Meyyappan KR" userId="657eaf99-a192-43c1-9498-1824b3d740ea" providerId="ADAL" clId="{FAB562E8-795B-40DF-A5C0-BA78CD9D946A}" dt="2023-03-13T07:29:27.183" v="2692"/>
          <ac:spMkLst>
            <pc:docMk/>
            <pc:sldMk cId="3215350743" sldId="388"/>
            <ac:spMk id="37" creationId="{D7E78B2B-B443-A02D-CD0C-01FD3358E49F}"/>
          </ac:spMkLst>
        </pc:spChg>
        <pc:spChg chg="add del mod">
          <ac:chgData name="Meyyappan KR" userId="657eaf99-a192-43c1-9498-1824b3d740ea" providerId="ADAL" clId="{FAB562E8-795B-40DF-A5C0-BA78CD9D946A}" dt="2023-03-13T07:29:27.183" v="2692"/>
          <ac:spMkLst>
            <pc:docMk/>
            <pc:sldMk cId="3215350743" sldId="388"/>
            <ac:spMk id="38" creationId="{54CACB27-3EF5-C60E-ACF7-47906D25676D}"/>
          </ac:spMkLst>
        </pc:spChg>
        <pc:spChg chg="add del mod">
          <ac:chgData name="Meyyappan KR" userId="657eaf99-a192-43c1-9498-1824b3d740ea" providerId="ADAL" clId="{FAB562E8-795B-40DF-A5C0-BA78CD9D946A}" dt="2023-03-13T07:29:27.183" v="2692"/>
          <ac:spMkLst>
            <pc:docMk/>
            <pc:sldMk cId="3215350743" sldId="388"/>
            <ac:spMk id="39" creationId="{3373ECEC-CBB0-BD67-7F81-4EE6CF51B489}"/>
          </ac:spMkLst>
        </pc:spChg>
        <pc:spChg chg="add del mod">
          <ac:chgData name="Meyyappan KR" userId="657eaf99-a192-43c1-9498-1824b3d740ea" providerId="ADAL" clId="{FAB562E8-795B-40DF-A5C0-BA78CD9D946A}" dt="2023-03-13T07:29:27.183" v="2692"/>
          <ac:spMkLst>
            <pc:docMk/>
            <pc:sldMk cId="3215350743" sldId="388"/>
            <ac:spMk id="40" creationId="{047A1563-DA61-5D4E-66BA-B7B8DF57B016}"/>
          </ac:spMkLst>
        </pc:spChg>
        <pc:spChg chg="add del mod">
          <ac:chgData name="Meyyappan KR" userId="657eaf99-a192-43c1-9498-1824b3d740ea" providerId="ADAL" clId="{FAB562E8-795B-40DF-A5C0-BA78CD9D946A}" dt="2023-03-13T07:29:27.183" v="2692"/>
          <ac:spMkLst>
            <pc:docMk/>
            <pc:sldMk cId="3215350743" sldId="388"/>
            <ac:spMk id="41" creationId="{A0C4CC86-2184-C8BC-8A0A-467BF23373C8}"/>
          </ac:spMkLst>
        </pc:spChg>
        <pc:spChg chg="add del mod">
          <ac:chgData name="Meyyappan KR" userId="657eaf99-a192-43c1-9498-1824b3d740ea" providerId="ADAL" clId="{FAB562E8-795B-40DF-A5C0-BA78CD9D946A}" dt="2023-03-13T07:29:27.183" v="2692"/>
          <ac:spMkLst>
            <pc:docMk/>
            <pc:sldMk cId="3215350743" sldId="388"/>
            <ac:spMk id="42" creationId="{032B6457-3278-BD7C-1002-B46A53E4D4C1}"/>
          </ac:spMkLst>
        </pc:spChg>
        <pc:spChg chg="add del mod">
          <ac:chgData name="Meyyappan KR" userId="657eaf99-a192-43c1-9498-1824b3d740ea" providerId="ADAL" clId="{FAB562E8-795B-40DF-A5C0-BA78CD9D946A}" dt="2023-03-13T07:29:27.183" v="2692"/>
          <ac:spMkLst>
            <pc:docMk/>
            <pc:sldMk cId="3215350743" sldId="388"/>
            <ac:spMk id="43" creationId="{DD222B2F-A2EB-1364-7E96-917970288736}"/>
          </ac:spMkLst>
        </pc:spChg>
        <pc:spChg chg="add mod ord">
          <ac:chgData name="Meyyappan KR" userId="657eaf99-a192-43c1-9498-1824b3d740ea" providerId="ADAL" clId="{FAB562E8-795B-40DF-A5C0-BA78CD9D946A}" dt="2023-03-13T07:31:06.089" v="2709" actId="14100"/>
          <ac:spMkLst>
            <pc:docMk/>
            <pc:sldMk cId="3215350743" sldId="388"/>
            <ac:spMk id="45" creationId="{BB45A5C3-18C5-3933-F92A-3A6D4811910F}"/>
          </ac:spMkLst>
        </pc:spChg>
        <pc:spChg chg="del">
          <ac:chgData name="Meyyappan KR" userId="657eaf99-a192-43c1-9498-1824b3d740ea" providerId="ADAL" clId="{FAB562E8-795B-40DF-A5C0-BA78CD9D946A}" dt="2023-03-13T07:29:22.599" v="2690" actId="21"/>
          <ac:spMkLst>
            <pc:docMk/>
            <pc:sldMk cId="3215350743" sldId="388"/>
            <ac:spMk id="147" creationId="{D91B33C7-7977-9B19-1033-332F5AD6A22F}"/>
          </ac:spMkLst>
        </pc:spChg>
        <pc:spChg chg="del">
          <ac:chgData name="Meyyappan KR" userId="657eaf99-a192-43c1-9498-1824b3d740ea" providerId="ADAL" clId="{FAB562E8-795B-40DF-A5C0-BA78CD9D946A}" dt="2023-03-13T07:29:22.599" v="2690" actId="21"/>
          <ac:spMkLst>
            <pc:docMk/>
            <pc:sldMk cId="3215350743" sldId="388"/>
            <ac:spMk id="148" creationId="{6F4DE97E-7263-CF60-97F8-F3C9957E042F}"/>
          </ac:spMkLst>
        </pc:spChg>
        <pc:spChg chg="del">
          <ac:chgData name="Meyyappan KR" userId="657eaf99-a192-43c1-9498-1824b3d740ea" providerId="ADAL" clId="{FAB562E8-795B-40DF-A5C0-BA78CD9D946A}" dt="2023-03-13T07:29:22.599" v="2690" actId="21"/>
          <ac:spMkLst>
            <pc:docMk/>
            <pc:sldMk cId="3215350743" sldId="388"/>
            <ac:spMk id="149" creationId="{94A865D8-E466-F3BB-DB98-2FBA07BF6C1F}"/>
          </ac:spMkLst>
        </pc:spChg>
        <pc:spChg chg="del">
          <ac:chgData name="Meyyappan KR" userId="657eaf99-a192-43c1-9498-1824b3d740ea" providerId="ADAL" clId="{FAB562E8-795B-40DF-A5C0-BA78CD9D946A}" dt="2023-03-13T07:29:22.599" v="2690" actId="21"/>
          <ac:spMkLst>
            <pc:docMk/>
            <pc:sldMk cId="3215350743" sldId="388"/>
            <ac:spMk id="152" creationId="{DDB398F1-2A00-E6B5-990A-864D0DA5B05B}"/>
          </ac:spMkLst>
        </pc:spChg>
        <pc:spChg chg="del">
          <ac:chgData name="Meyyappan KR" userId="657eaf99-a192-43c1-9498-1824b3d740ea" providerId="ADAL" clId="{FAB562E8-795B-40DF-A5C0-BA78CD9D946A}" dt="2023-03-13T07:29:22.599" v="2690" actId="21"/>
          <ac:spMkLst>
            <pc:docMk/>
            <pc:sldMk cId="3215350743" sldId="388"/>
            <ac:spMk id="153" creationId="{3C7D1AB1-7CED-9F5C-59F2-03881F5A0671}"/>
          </ac:spMkLst>
        </pc:spChg>
        <pc:spChg chg="del">
          <ac:chgData name="Meyyappan KR" userId="657eaf99-a192-43c1-9498-1824b3d740ea" providerId="ADAL" clId="{FAB562E8-795B-40DF-A5C0-BA78CD9D946A}" dt="2023-03-13T07:29:22.599" v="2690" actId="21"/>
          <ac:spMkLst>
            <pc:docMk/>
            <pc:sldMk cId="3215350743" sldId="388"/>
            <ac:spMk id="154" creationId="{E3067EFD-BC91-5189-67E2-70C65A0671BB}"/>
          </ac:spMkLst>
        </pc:spChg>
        <pc:spChg chg="del">
          <ac:chgData name="Meyyappan KR" userId="657eaf99-a192-43c1-9498-1824b3d740ea" providerId="ADAL" clId="{FAB562E8-795B-40DF-A5C0-BA78CD9D946A}" dt="2023-03-13T07:29:22.599" v="2690" actId="21"/>
          <ac:spMkLst>
            <pc:docMk/>
            <pc:sldMk cId="3215350743" sldId="388"/>
            <ac:spMk id="155" creationId="{CC84313D-976D-A1BC-64FE-4BA2AC3ABA50}"/>
          </ac:spMkLst>
        </pc:spChg>
        <pc:spChg chg="del">
          <ac:chgData name="Meyyappan KR" userId="657eaf99-a192-43c1-9498-1824b3d740ea" providerId="ADAL" clId="{FAB562E8-795B-40DF-A5C0-BA78CD9D946A}" dt="2023-03-13T07:29:22.599" v="2690" actId="21"/>
          <ac:spMkLst>
            <pc:docMk/>
            <pc:sldMk cId="3215350743" sldId="388"/>
            <ac:spMk id="159" creationId="{295C5F93-61C9-066E-2CA5-4D6135CC9A04}"/>
          </ac:spMkLst>
        </pc:spChg>
        <pc:spChg chg="del">
          <ac:chgData name="Meyyappan KR" userId="657eaf99-a192-43c1-9498-1824b3d740ea" providerId="ADAL" clId="{FAB562E8-795B-40DF-A5C0-BA78CD9D946A}" dt="2023-03-13T07:29:22.599" v="2690" actId="21"/>
          <ac:spMkLst>
            <pc:docMk/>
            <pc:sldMk cId="3215350743" sldId="388"/>
            <ac:spMk id="160" creationId="{299E84C6-6BE3-3C77-DE91-D5F38CE84DF0}"/>
          </ac:spMkLst>
        </pc:spChg>
        <pc:spChg chg="del">
          <ac:chgData name="Meyyappan KR" userId="657eaf99-a192-43c1-9498-1824b3d740ea" providerId="ADAL" clId="{FAB562E8-795B-40DF-A5C0-BA78CD9D946A}" dt="2023-03-13T07:29:22.599" v="2690" actId="21"/>
          <ac:spMkLst>
            <pc:docMk/>
            <pc:sldMk cId="3215350743" sldId="388"/>
            <ac:spMk id="161" creationId="{8F8C4063-7114-EF11-2536-F8683F037A8C}"/>
          </ac:spMkLst>
        </pc:spChg>
        <pc:spChg chg="del">
          <ac:chgData name="Meyyappan KR" userId="657eaf99-a192-43c1-9498-1824b3d740ea" providerId="ADAL" clId="{FAB562E8-795B-40DF-A5C0-BA78CD9D946A}" dt="2023-03-13T07:29:22.599" v="2690" actId="21"/>
          <ac:spMkLst>
            <pc:docMk/>
            <pc:sldMk cId="3215350743" sldId="388"/>
            <ac:spMk id="162" creationId="{5FD662CE-7B68-0CDB-7AF5-954B41D3038F}"/>
          </ac:spMkLst>
        </pc:spChg>
        <pc:spChg chg="del">
          <ac:chgData name="Meyyappan KR" userId="657eaf99-a192-43c1-9498-1824b3d740ea" providerId="ADAL" clId="{FAB562E8-795B-40DF-A5C0-BA78CD9D946A}" dt="2023-03-13T07:29:22.599" v="2690" actId="21"/>
          <ac:spMkLst>
            <pc:docMk/>
            <pc:sldMk cId="3215350743" sldId="388"/>
            <ac:spMk id="163" creationId="{9B8881AA-324D-DBAD-4710-25C5013EE613}"/>
          </ac:spMkLst>
        </pc:spChg>
        <pc:spChg chg="del">
          <ac:chgData name="Meyyappan KR" userId="657eaf99-a192-43c1-9498-1824b3d740ea" providerId="ADAL" clId="{FAB562E8-795B-40DF-A5C0-BA78CD9D946A}" dt="2023-03-13T07:29:22.599" v="2690" actId="21"/>
          <ac:spMkLst>
            <pc:docMk/>
            <pc:sldMk cId="3215350743" sldId="388"/>
            <ac:spMk id="164" creationId="{2AFDB2E1-8EF9-C963-F6B9-59C0F6E9911B}"/>
          </ac:spMkLst>
        </pc:spChg>
        <pc:spChg chg="del">
          <ac:chgData name="Meyyappan KR" userId="657eaf99-a192-43c1-9498-1824b3d740ea" providerId="ADAL" clId="{FAB562E8-795B-40DF-A5C0-BA78CD9D946A}" dt="2023-03-13T07:29:22.599" v="2690" actId="21"/>
          <ac:spMkLst>
            <pc:docMk/>
            <pc:sldMk cId="3215350743" sldId="388"/>
            <ac:spMk id="165" creationId="{74E1C981-10B9-117E-1E7D-04269D9812F6}"/>
          </ac:spMkLst>
        </pc:spChg>
        <pc:spChg chg="mod">
          <ac:chgData name="Meyyappan KR" userId="657eaf99-a192-43c1-9498-1824b3d740ea" providerId="ADAL" clId="{FAB562E8-795B-40DF-A5C0-BA78CD9D946A}" dt="2023-03-13T07:31:09.233" v="2712" actId="1036"/>
          <ac:spMkLst>
            <pc:docMk/>
            <pc:sldMk cId="3215350743" sldId="388"/>
            <ac:spMk id="169" creationId="{C8215B88-F231-9E79-4D58-91D89ED704E9}"/>
          </ac:spMkLst>
        </pc:spChg>
        <pc:spChg chg="mod">
          <ac:chgData name="Meyyappan KR" userId="657eaf99-a192-43c1-9498-1824b3d740ea" providerId="ADAL" clId="{FAB562E8-795B-40DF-A5C0-BA78CD9D946A}" dt="2023-03-13T07:31:09.233" v="2712" actId="1036"/>
          <ac:spMkLst>
            <pc:docMk/>
            <pc:sldMk cId="3215350743" sldId="388"/>
            <ac:spMk id="171" creationId="{3955D467-6E29-3741-1DA7-89AEEC1279F2}"/>
          </ac:spMkLst>
        </pc:spChg>
        <pc:picChg chg="add del mod">
          <ac:chgData name="Meyyappan KR" userId="657eaf99-a192-43c1-9498-1824b3d740ea" providerId="ADAL" clId="{FAB562E8-795B-40DF-A5C0-BA78CD9D946A}" dt="2023-03-13T07:29:27.183" v="2692"/>
          <ac:picMkLst>
            <pc:docMk/>
            <pc:sldMk cId="3215350743" sldId="388"/>
            <ac:picMk id="21" creationId="{6E9C2B6E-8D76-EA42-9D87-AFC43DCDA692}"/>
          </ac:picMkLst>
        </pc:picChg>
        <pc:picChg chg="add mod">
          <ac:chgData name="Meyyappan KR" userId="657eaf99-a192-43c1-9498-1824b3d740ea" providerId="ADAL" clId="{FAB562E8-795B-40DF-A5C0-BA78CD9D946A}" dt="2023-03-13T07:30:46.486" v="2708" actId="1076"/>
          <ac:picMkLst>
            <pc:docMk/>
            <pc:sldMk cId="3215350743" sldId="388"/>
            <ac:picMk id="44" creationId="{386B45C7-19E9-0E7E-E476-3268E6A07EDB}"/>
          </ac:picMkLst>
        </pc:picChg>
        <pc:picChg chg="del">
          <ac:chgData name="Meyyappan KR" userId="657eaf99-a192-43c1-9498-1824b3d740ea" providerId="ADAL" clId="{FAB562E8-795B-40DF-A5C0-BA78CD9D946A}" dt="2023-03-13T07:29:22.599" v="2690" actId="21"/>
          <ac:picMkLst>
            <pc:docMk/>
            <pc:sldMk cId="3215350743" sldId="388"/>
            <ac:picMk id="146" creationId="{6822ED2A-44BB-CA5C-5C3E-DC74AC91BE4E}"/>
          </ac:picMkLst>
        </pc:picChg>
      </pc:sldChg>
      <pc:sldChg chg="delSp add del mod">
        <pc:chgData name="Meyyappan KR" userId="657eaf99-a192-43c1-9498-1824b3d740ea" providerId="ADAL" clId="{FAB562E8-795B-40DF-A5C0-BA78CD9D946A}" dt="2023-03-13T09:25:50.192" v="4138" actId="47"/>
        <pc:sldMkLst>
          <pc:docMk/>
          <pc:sldMk cId="3614373014" sldId="2147374084"/>
        </pc:sldMkLst>
        <pc:spChg chg="del">
          <ac:chgData name="Meyyappan KR" userId="657eaf99-a192-43c1-9498-1824b3d740ea" providerId="ADAL" clId="{FAB562E8-795B-40DF-A5C0-BA78CD9D946A}" dt="2023-03-13T09:25:44.931" v="4136" actId="21"/>
          <ac:spMkLst>
            <pc:docMk/>
            <pc:sldMk cId="3614373014" sldId="2147374084"/>
            <ac:spMk id="12" creationId="{DA20DF00-C7D4-4403-BBE0-794136A584E9}"/>
          </ac:spMkLst>
        </pc:spChg>
        <pc:spChg chg="del">
          <ac:chgData name="Meyyappan KR" userId="657eaf99-a192-43c1-9498-1824b3d740ea" providerId="ADAL" clId="{FAB562E8-795B-40DF-A5C0-BA78CD9D946A}" dt="2023-03-13T09:25:44.931" v="4136" actId="21"/>
          <ac:spMkLst>
            <pc:docMk/>
            <pc:sldMk cId="3614373014" sldId="2147374084"/>
            <ac:spMk id="13" creationId="{39919419-174B-482A-9612-488F8CFD1192}"/>
          </ac:spMkLst>
        </pc:spChg>
        <pc:spChg chg="del">
          <ac:chgData name="Meyyappan KR" userId="657eaf99-a192-43c1-9498-1824b3d740ea" providerId="ADAL" clId="{FAB562E8-795B-40DF-A5C0-BA78CD9D946A}" dt="2023-03-13T09:25:44.931" v="4136" actId="21"/>
          <ac:spMkLst>
            <pc:docMk/>
            <pc:sldMk cId="3614373014" sldId="2147374084"/>
            <ac:spMk id="14" creationId="{CBFB526D-2698-463E-B23F-76EC1607A243}"/>
          </ac:spMkLst>
        </pc:spChg>
        <pc:spChg chg="del">
          <ac:chgData name="Meyyappan KR" userId="657eaf99-a192-43c1-9498-1824b3d740ea" providerId="ADAL" clId="{FAB562E8-795B-40DF-A5C0-BA78CD9D946A}" dt="2023-03-13T09:25:44.931" v="4136" actId="21"/>
          <ac:spMkLst>
            <pc:docMk/>
            <pc:sldMk cId="3614373014" sldId="2147374084"/>
            <ac:spMk id="15" creationId="{74019FA8-8B83-4530-BECA-673FC44ACA2F}"/>
          </ac:spMkLst>
        </pc:spChg>
        <pc:spChg chg="del">
          <ac:chgData name="Meyyappan KR" userId="657eaf99-a192-43c1-9498-1824b3d740ea" providerId="ADAL" clId="{FAB562E8-795B-40DF-A5C0-BA78CD9D946A}" dt="2023-03-13T09:25:44.931" v="4136" actId="21"/>
          <ac:spMkLst>
            <pc:docMk/>
            <pc:sldMk cId="3614373014" sldId="2147374084"/>
            <ac:spMk id="16" creationId="{8AD01F37-9798-43FD-BFB6-5D98A235D9C3}"/>
          </ac:spMkLst>
        </pc:spChg>
        <pc:spChg chg="del">
          <ac:chgData name="Meyyappan KR" userId="657eaf99-a192-43c1-9498-1824b3d740ea" providerId="ADAL" clId="{FAB562E8-795B-40DF-A5C0-BA78CD9D946A}" dt="2023-03-13T09:25:44.931" v="4136" actId="21"/>
          <ac:spMkLst>
            <pc:docMk/>
            <pc:sldMk cId="3614373014" sldId="2147374084"/>
            <ac:spMk id="19" creationId="{57D9A260-9669-4236-B7A9-F5E0B072DFC2}"/>
          </ac:spMkLst>
        </pc:spChg>
        <pc:spChg chg="del">
          <ac:chgData name="Meyyappan KR" userId="657eaf99-a192-43c1-9498-1824b3d740ea" providerId="ADAL" clId="{FAB562E8-795B-40DF-A5C0-BA78CD9D946A}" dt="2023-03-13T09:25:44.931" v="4136" actId="21"/>
          <ac:spMkLst>
            <pc:docMk/>
            <pc:sldMk cId="3614373014" sldId="2147374084"/>
            <ac:spMk id="20" creationId="{12B67A1A-3888-41AB-BDB8-FF1CDDAD9E26}"/>
          </ac:spMkLst>
        </pc:spChg>
        <pc:spChg chg="del">
          <ac:chgData name="Meyyappan KR" userId="657eaf99-a192-43c1-9498-1824b3d740ea" providerId="ADAL" clId="{FAB562E8-795B-40DF-A5C0-BA78CD9D946A}" dt="2023-03-13T09:25:44.931" v="4136" actId="21"/>
          <ac:spMkLst>
            <pc:docMk/>
            <pc:sldMk cId="3614373014" sldId="2147374084"/>
            <ac:spMk id="25" creationId="{CAC758AC-8CEA-48E0-BE19-0C87BFAE561D}"/>
          </ac:spMkLst>
        </pc:spChg>
        <pc:spChg chg="del">
          <ac:chgData name="Meyyappan KR" userId="657eaf99-a192-43c1-9498-1824b3d740ea" providerId="ADAL" clId="{FAB562E8-795B-40DF-A5C0-BA78CD9D946A}" dt="2023-03-13T09:25:44.931" v="4136" actId="21"/>
          <ac:spMkLst>
            <pc:docMk/>
            <pc:sldMk cId="3614373014" sldId="2147374084"/>
            <ac:spMk id="26" creationId="{8C23646F-9335-4F57-9A1D-DBCBC05A015B}"/>
          </ac:spMkLst>
        </pc:spChg>
        <pc:spChg chg="del">
          <ac:chgData name="Meyyappan KR" userId="657eaf99-a192-43c1-9498-1824b3d740ea" providerId="ADAL" clId="{FAB562E8-795B-40DF-A5C0-BA78CD9D946A}" dt="2023-03-13T09:25:44.931" v="4136" actId="21"/>
          <ac:spMkLst>
            <pc:docMk/>
            <pc:sldMk cId="3614373014" sldId="2147374084"/>
            <ac:spMk id="27" creationId="{06BAAE9B-1B80-4174-93EB-0A1AA2CA1E37}"/>
          </ac:spMkLst>
        </pc:spChg>
        <pc:spChg chg="del">
          <ac:chgData name="Meyyappan KR" userId="657eaf99-a192-43c1-9498-1824b3d740ea" providerId="ADAL" clId="{FAB562E8-795B-40DF-A5C0-BA78CD9D946A}" dt="2023-03-13T09:25:44.931" v="4136" actId="21"/>
          <ac:spMkLst>
            <pc:docMk/>
            <pc:sldMk cId="3614373014" sldId="2147374084"/>
            <ac:spMk id="28" creationId="{C936485C-1244-48F8-A2AD-10CBC20FF252}"/>
          </ac:spMkLst>
        </pc:spChg>
        <pc:spChg chg="del">
          <ac:chgData name="Meyyappan KR" userId="657eaf99-a192-43c1-9498-1824b3d740ea" providerId="ADAL" clId="{FAB562E8-795B-40DF-A5C0-BA78CD9D946A}" dt="2023-03-13T09:25:44.931" v="4136" actId="21"/>
          <ac:spMkLst>
            <pc:docMk/>
            <pc:sldMk cId="3614373014" sldId="2147374084"/>
            <ac:spMk id="31" creationId="{903673FA-A830-4B45-9605-B06BAFB6CA59}"/>
          </ac:spMkLst>
        </pc:spChg>
        <pc:spChg chg="del">
          <ac:chgData name="Meyyappan KR" userId="657eaf99-a192-43c1-9498-1824b3d740ea" providerId="ADAL" clId="{FAB562E8-795B-40DF-A5C0-BA78CD9D946A}" dt="2023-03-13T09:25:44.931" v="4136" actId="21"/>
          <ac:spMkLst>
            <pc:docMk/>
            <pc:sldMk cId="3614373014" sldId="2147374084"/>
            <ac:spMk id="33" creationId="{7DE00B8D-D297-4517-9B32-C0F6016D7EB4}"/>
          </ac:spMkLst>
        </pc:spChg>
        <pc:spChg chg="del">
          <ac:chgData name="Meyyappan KR" userId="657eaf99-a192-43c1-9498-1824b3d740ea" providerId="ADAL" clId="{FAB562E8-795B-40DF-A5C0-BA78CD9D946A}" dt="2023-03-13T09:25:44.931" v="4136" actId="21"/>
          <ac:spMkLst>
            <pc:docMk/>
            <pc:sldMk cId="3614373014" sldId="2147374084"/>
            <ac:spMk id="34" creationId="{1F2B7722-4CB5-41A9-A3A5-77A9D0895DD8}"/>
          </ac:spMkLst>
        </pc:spChg>
        <pc:spChg chg="del">
          <ac:chgData name="Meyyappan KR" userId="657eaf99-a192-43c1-9498-1824b3d740ea" providerId="ADAL" clId="{FAB562E8-795B-40DF-A5C0-BA78CD9D946A}" dt="2023-03-13T09:25:44.931" v="4136" actId="21"/>
          <ac:spMkLst>
            <pc:docMk/>
            <pc:sldMk cId="3614373014" sldId="2147374084"/>
            <ac:spMk id="35" creationId="{C4EEF368-99B5-4CD5-8BBE-622718BC995A}"/>
          </ac:spMkLst>
        </pc:spChg>
        <pc:spChg chg="del">
          <ac:chgData name="Meyyappan KR" userId="657eaf99-a192-43c1-9498-1824b3d740ea" providerId="ADAL" clId="{FAB562E8-795B-40DF-A5C0-BA78CD9D946A}" dt="2023-03-13T09:25:44.931" v="4136" actId="21"/>
          <ac:spMkLst>
            <pc:docMk/>
            <pc:sldMk cId="3614373014" sldId="2147374084"/>
            <ac:spMk id="37" creationId="{051EB309-3034-435F-8211-D2A41FCBBF8B}"/>
          </ac:spMkLst>
        </pc:spChg>
        <pc:spChg chg="del">
          <ac:chgData name="Meyyappan KR" userId="657eaf99-a192-43c1-9498-1824b3d740ea" providerId="ADAL" clId="{FAB562E8-795B-40DF-A5C0-BA78CD9D946A}" dt="2023-03-13T09:25:44.931" v="4136" actId="21"/>
          <ac:spMkLst>
            <pc:docMk/>
            <pc:sldMk cId="3614373014" sldId="2147374084"/>
            <ac:spMk id="39" creationId="{44737F85-D8FF-4AED-BD77-8D223835907C}"/>
          </ac:spMkLst>
        </pc:spChg>
        <pc:spChg chg="del">
          <ac:chgData name="Meyyappan KR" userId="657eaf99-a192-43c1-9498-1824b3d740ea" providerId="ADAL" clId="{FAB562E8-795B-40DF-A5C0-BA78CD9D946A}" dt="2023-03-13T09:25:44.931" v="4136" actId="21"/>
          <ac:spMkLst>
            <pc:docMk/>
            <pc:sldMk cId="3614373014" sldId="2147374084"/>
            <ac:spMk id="40" creationId="{D5E9ACE2-837C-4AD8-9936-4044136B5A47}"/>
          </ac:spMkLst>
        </pc:spChg>
        <pc:spChg chg="del">
          <ac:chgData name="Meyyappan KR" userId="657eaf99-a192-43c1-9498-1824b3d740ea" providerId="ADAL" clId="{FAB562E8-795B-40DF-A5C0-BA78CD9D946A}" dt="2023-03-13T09:25:44.931" v="4136" actId="21"/>
          <ac:spMkLst>
            <pc:docMk/>
            <pc:sldMk cId="3614373014" sldId="2147374084"/>
            <ac:spMk id="41" creationId="{E6121108-CE50-44E3-9F4B-3E61A0BAA934}"/>
          </ac:spMkLst>
        </pc:spChg>
        <pc:spChg chg="del">
          <ac:chgData name="Meyyappan KR" userId="657eaf99-a192-43c1-9498-1824b3d740ea" providerId="ADAL" clId="{FAB562E8-795B-40DF-A5C0-BA78CD9D946A}" dt="2023-03-13T09:25:44.931" v="4136" actId="21"/>
          <ac:spMkLst>
            <pc:docMk/>
            <pc:sldMk cId="3614373014" sldId="2147374084"/>
            <ac:spMk id="42" creationId="{431D91A6-C0C2-486E-BA2F-A8B1239BCE07}"/>
          </ac:spMkLst>
        </pc:spChg>
        <pc:spChg chg="del">
          <ac:chgData name="Meyyappan KR" userId="657eaf99-a192-43c1-9498-1824b3d740ea" providerId="ADAL" clId="{FAB562E8-795B-40DF-A5C0-BA78CD9D946A}" dt="2023-03-13T09:25:44.931" v="4136" actId="21"/>
          <ac:spMkLst>
            <pc:docMk/>
            <pc:sldMk cId="3614373014" sldId="2147374084"/>
            <ac:spMk id="43" creationId="{E808DAFA-B346-4AEE-9A8E-0C5106F93077}"/>
          </ac:spMkLst>
        </pc:spChg>
        <pc:spChg chg="del">
          <ac:chgData name="Meyyappan KR" userId="657eaf99-a192-43c1-9498-1824b3d740ea" providerId="ADAL" clId="{FAB562E8-795B-40DF-A5C0-BA78CD9D946A}" dt="2023-03-13T09:25:44.931" v="4136" actId="21"/>
          <ac:spMkLst>
            <pc:docMk/>
            <pc:sldMk cId="3614373014" sldId="2147374084"/>
            <ac:spMk id="44" creationId="{4CD44B01-97CA-42B2-A7F9-1DDFFF01210D}"/>
          </ac:spMkLst>
        </pc:spChg>
        <pc:cxnChg chg="del">
          <ac:chgData name="Meyyappan KR" userId="657eaf99-a192-43c1-9498-1824b3d740ea" providerId="ADAL" clId="{FAB562E8-795B-40DF-A5C0-BA78CD9D946A}" dt="2023-03-13T09:25:44.931" v="4136" actId="21"/>
          <ac:cxnSpMkLst>
            <pc:docMk/>
            <pc:sldMk cId="3614373014" sldId="2147374084"/>
            <ac:cxnSpMk id="18" creationId="{FE4C8E5C-7CA3-4DB3-B30D-151B83980E9B}"/>
          </ac:cxnSpMkLst>
        </pc:cxnChg>
        <pc:cxnChg chg="del">
          <ac:chgData name="Meyyappan KR" userId="657eaf99-a192-43c1-9498-1824b3d740ea" providerId="ADAL" clId="{FAB562E8-795B-40DF-A5C0-BA78CD9D946A}" dt="2023-03-13T09:25:44.931" v="4136" actId="21"/>
          <ac:cxnSpMkLst>
            <pc:docMk/>
            <pc:sldMk cId="3614373014" sldId="2147374084"/>
            <ac:cxnSpMk id="22" creationId="{1AD1AC33-AD91-4D35-80DE-48DAD6C01F9C}"/>
          </ac:cxnSpMkLst>
        </pc:cxnChg>
        <pc:cxnChg chg="del">
          <ac:chgData name="Meyyappan KR" userId="657eaf99-a192-43c1-9498-1824b3d740ea" providerId="ADAL" clId="{FAB562E8-795B-40DF-A5C0-BA78CD9D946A}" dt="2023-03-13T09:25:44.931" v="4136" actId="21"/>
          <ac:cxnSpMkLst>
            <pc:docMk/>
            <pc:sldMk cId="3614373014" sldId="2147374084"/>
            <ac:cxnSpMk id="30" creationId="{1007C5FF-A28C-444A-8858-D5FD9AD12139}"/>
          </ac:cxnSpMkLst>
        </pc:cxnChg>
        <pc:cxnChg chg="del">
          <ac:chgData name="Meyyappan KR" userId="657eaf99-a192-43c1-9498-1824b3d740ea" providerId="ADAL" clId="{FAB562E8-795B-40DF-A5C0-BA78CD9D946A}" dt="2023-03-13T09:25:44.931" v="4136" actId="21"/>
          <ac:cxnSpMkLst>
            <pc:docMk/>
            <pc:sldMk cId="3614373014" sldId="2147374084"/>
            <ac:cxnSpMk id="32" creationId="{65F7D026-5141-4EA0-A690-76E5F8CEE4FD}"/>
          </ac:cxnSpMkLst>
        </pc:cxnChg>
        <pc:cxnChg chg="del">
          <ac:chgData name="Meyyappan KR" userId="657eaf99-a192-43c1-9498-1824b3d740ea" providerId="ADAL" clId="{FAB562E8-795B-40DF-A5C0-BA78CD9D946A}" dt="2023-03-13T09:25:44.931" v="4136" actId="21"/>
          <ac:cxnSpMkLst>
            <pc:docMk/>
            <pc:sldMk cId="3614373014" sldId="2147374084"/>
            <ac:cxnSpMk id="38" creationId="{8BACC201-1346-4019-97B3-5C70F318D1CC}"/>
          </ac:cxnSpMkLst>
        </pc:cxnChg>
      </pc:sldChg>
      <pc:sldChg chg="add">
        <pc:chgData name="Meyyappan KR" userId="657eaf99-a192-43c1-9498-1824b3d740ea" providerId="ADAL" clId="{FAB562E8-795B-40DF-A5C0-BA78CD9D946A}" dt="2023-03-13T10:14:57.759" v="4173"/>
        <pc:sldMkLst>
          <pc:docMk/>
          <pc:sldMk cId="1968109895" sldId="2147377430"/>
        </pc:sldMkLst>
      </pc:sldChg>
      <pc:sldChg chg="delSp modSp add mod">
        <pc:chgData name="Meyyappan KR" userId="657eaf99-a192-43c1-9498-1824b3d740ea" providerId="ADAL" clId="{FAB562E8-795B-40DF-A5C0-BA78CD9D946A}" dt="2023-03-13T10:53:06.387" v="4213" actId="255"/>
        <pc:sldMkLst>
          <pc:docMk/>
          <pc:sldMk cId="2488557571" sldId="2147472701"/>
        </pc:sldMkLst>
        <pc:spChg chg="mod">
          <ac:chgData name="Meyyappan KR" userId="657eaf99-a192-43c1-9498-1824b3d740ea" providerId="ADAL" clId="{FAB562E8-795B-40DF-A5C0-BA78CD9D946A}" dt="2023-03-13T10:53:06.387" v="4213" actId="255"/>
          <ac:spMkLst>
            <pc:docMk/>
            <pc:sldMk cId="2488557571" sldId="2147472701"/>
            <ac:spMk id="2" creationId="{1C6A9A5B-8A73-64F3-E38C-B38DD784A03F}"/>
          </ac:spMkLst>
        </pc:spChg>
        <pc:spChg chg="mod">
          <ac:chgData name="Meyyappan KR" userId="657eaf99-a192-43c1-9498-1824b3d740ea" providerId="ADAL" clId="{FAB562E8-795B-40DF-A5C0-BA78CD9D946A}" dt="2023-03-13T10:40:09.197" v="4190" actId="1036"/>
          <ac:spMkLst>
            <pc:docMk/>
            <pc:sldMk cId="2488557571" sldId="2147472701"/>
            <ac:spMk id="7" creationId="{9C8F9B8E-9515-1107-DF32-B6B08CE142CA}"/>
          </ac:spMkLst>
        </pc:spChg>
        <pc:spChg chg="mod">
          <ac:chgData name="Meyyappan KR" userId="657eaf99-a192-43c1-9498-1824b3d740ea" providerId="ADAL" clId="{FAB562E8-795B-40DF-A5C0-BA78CD9D946A}" dt="2023-03-13T10:40:09.197" v="4190" actId="1036"/>
          <ac:spMkLst>
            <pc:docMk/>
            <pc:sldMk cId="2488557571" sldId="2147472701"/>
            <ac:spMk id="8" creationId="{3C2F2522-C348-B4B1-08B8-B9F817517365}"/>
          </ac:spMkLst>
        </pc:spChg>
        <pc:spChg chg="mod">
          <ac:chgData name="Meyyappan KR" userId="657eaf99-a192-43c1-9498-1824b3d740ea" providerId="ADAL" clId="{FAB562E8-795B-40DF-A5C0-BA78CD9D946A}" dt="2023-03-13T10:40:09.197" v="4190" actId="1036"/>
          <ac:spMkLst>
            <pc:docMk/>
            <pc:sldMk cId="2488557571" sldId="2147472701"/>
            <ac:spMk id="9" creationId="{0FAF9DAF-C508-B817-985C-35B336124A01}"/>
          </ac:spMkLst>
        </pc:spChg>
        <pc:spChg chg="mod">
          <ac:chgData name="Meyyappan KR" userId="657eaf99-a192-43c1-9498-1824b3d740ea" providerId="ADAL" clId="{FAB562E8-795B-40DF-A5C0-BA78CD9D946A}" dt="2023-03-13T10:40:09.197" v="4190" actId="1036"/>
          <ac:spMkLst>
            <pc:docMk/>
            <pc:sldMk cId="2488557571" sldId="2147472701"/>
            <ac:spMk id="10" creationId="{7712982A-B9B3-B2B7-65D5-754E6D126D57}"/>
          </ac:spMkLst>
        </pc:spChg>
        <pc:spChg chg="mod">
          <ac:chgData name="Meyyappan KR" userId="657eaf99-a192-43c1-9498-1824b3d740ea" providerId="ADAL" clId="{FAB562E8-795B-40DF-A5C0-BA78CD9D946A}" dt="2023-03-13T10:40:09.197" v="4190" actId="1036"/>
          <ac:spMkLst>
            <pc:docMk/>
            <pc:sldMk cId="2488557571" sldId="2147472701"/>
            <ac:spMk id="11" creationId="{7741855B-1EA7-8F9F-34AD-8359A95DB59C}"/>
          </ac:spMkLst>
        </pc:spChg>
        <pc:spChg chg="mod">
          <ac:chgData name="Meyyappan KR" userId="657eaf99-a192-43c1-9498-1824b3d740ea" providerId="ADAL" clId="{FAB562E8-795B-40DF-A5C0-BA78CD9D946A}" dt="2023-03-13T10:40:09.197" v="4190" actId="1036"/>
          <ac:spMkLst>
            <pc:docMk/>
            <pc:sldMk cId="2488557571" sldId="2147472701"/>
            <ac:spMk id="12" creationId="{C9681C31-A2D1-A42B-D9B9-6862D9F6FED5}"/>
          </ac:spMkLst>
        </pc:spChg>
        <pc:spChg chg="mod">
          <ac:chgData name="Meyyappan KR" userId="657eaf99-a192-43c1-9498-1824b3d740ea" providerId="ADAL" clId="{FAB562E8-795B-40DF-A5C0-BA78CD9D946A}" dt="2023-03-13T10:40:09.197" v="4190" actId="1036"/>
          <ac:spMkLst>
            <pc:docMk/>
            <pc:sldMk cId="2488557571" sldId="2147472701"/>
            <ac:spMk id="13" creationId="{DA3EEE63-3611-3B61-1C1C-0CB1D31AFB69}"/>
          </ac:spMkLst>
        </pc:spChg>
        <pc:spChg chg="mod">
          <ac:chgData name="Meyyappan KR" userId="657eaf99-a192-43c1-9498-1824b3d740ea" providerId="ADAL" clId="{FAB562E8-795B-40DF-A5C0-BA78CD9D946A}" dt="2023-03-13T10:40:09.197" v="4190" actId="1036"/>
          <ac:spMkLst>
            <pc:docMk/>
            <pc:sldMk cId="2488557571" sldId="2147472701"/>
            <ac:spMk id="14" creationId="{1AB0025F-4546-D677-33B9-9FAC757E315A}"/>
          </ac:spMkLst>
        </pc:spChg>
        <pc:spChg chg="mod">
          <ac:chgData name="Meyyappan KR" userId="657eaf99-a192-43c1-9498-1824b3d740ea" providerId="ADAL" clId="{FAB562E8-795B-40DF-A5C0-BA78CD9D946A}" dt="2023-03-13T10:40:09.197" v="4190" actId="1036"/>
          <ac:spMkLst>
            <pc:docMk/>
            <pc:sldMk cId="2488557571" sldId="2147472701"/>
            <ac:spMk id="18" creationId="{22EB0C01-3E6F-45DB-B47C-3A67BDFF506D}"/>
          </ac:spMkLst>
        </pc:spChg>
        <pc:spChg chg="mod">
          <ac:chgData name="Meyyappan KR" userId="657eaf99-a192-43c1-9498-1824b3d740ea" providerId="ADAL" clId="{FAB562E8-795B-40DF-A5C0-BA78CD9D946A}" dt="2023-03-13T10:40:09.197" v="4190" actId="1036"/>
          <ac:spMkLst>
            <pc:docMk/>
            <pc:sldMk cId="2488557571" sldId="2147472701"/>
            <ac:spMk id="26" creationId="{EBBC45E7-56A2-C25C-CF45-0CBACD1CAE1A}"/>
          </ac:spMkLst>
        </pc:spChg>
        <pc:spChg chg="mod">
          <ac:chgData name="Meyyappan KR" userId="657eaf99-a192-43c1-9498-1824b3d740ea" providerId="ADAL" clId="{FAB562E8-795B-40DF-A5C0-BA78CD9D946A}" dt="2023-03-13T10:40:09.197" v="4190" actId="1036"/>
          <ac:spMkLst>
            <pc:docMk/>
            <pc:sldMk cId="2488557571" sldId="2147472701"/>
            <ac:spMk id="27" creationId="{C91B1E7E-5A8B-2A0A-8CCE-C3B7EA116ED3}"/>
          </ac:spMkLst>
        </pc:spChg>
        <pc:spChg chg="mod">
          <ac:chgData name="Meyyappan KR" userId="657eaf99-a192-43c1-9498-1824b3d740ea" providerId="ADAL" clId="{FAB562E8-795B-40DF-A5C0-BA78CD9D946A}" dt="2023-03-13T10:40:09.197" v="4190" actId="1036"/>
          <ac:spMkLst>
            <pc:docMk/>
            <pc:sldMk cId="2488557571" sldId="2147472701"/>
            <ac:spMk id="28" creationId="{4249C468-47F8-467C-34F2-B0965967A9A4}"/>
          </ac:spMkLst>
        </pc:spChg>
        <pc:spChg chg="mod">
          <ac:chgData name="Meyyappan KR" userId="657eaf99-a192-43c1-9498-1824b3d740ea" providerId="ADAL" clId="{FAB562E8-795B-40DF-A5C0-BA78CD9D946A}" dt="2023-03-13T10:40:09.197" v="4190" actId="1036"/>
          <ac:spMkLst>
            <pc:docMk/>
            <pc:sldMk cId="2488557571" sldId="2147472701"/>
            <ac:spMk id="46" creationId="{88721A83-4C7D-28F4-FECB-6E7A172378BF}"/>
          </ac:spMkLst>
        </pc:spChg>
        <pc:spChg chg="mod">
          <ac:chgData name="Meyyappan KR" userId="657eaf99-a192-43c1-9498-1824b3d740ea" providerId="ADAL" clId="{FAB562E8-795B-40DF-A5C0-BA78CD9D946A}" dt="2023-03-13T10:40:09.197" v="4190" actId="1036"/>
          <ac:spMkLst>
            <pc:docMk/>
            <pc:sldMk cId="2488557571" sldId="2147472701"/>
            <ac:spMk id="55" creationId="{2FA0A6F4-B64F-4577-DA30-F7998402659B}"/>
          </ac:spMkLst>
        </pc:spChg>
        <pc:spChg chg="mod">
          <ac:chgData name="Meyyappan KR" userId="657eaf99-a192-43c1-9498-1824b3d740ea" providerId="ADAL" clId="{FAB562E8-795B-40DF-A5C0-BA78CD9D946A}" dt="2023-03-13T10:40:09.197" v="4190" actId="1036"/>
          <ac:spMkLst>
            <pc:docMk/>
            <pc:sldMk cId="2488557571" sldId="2147472701"/>
            <ac:spMk id="58" creationId="{E4914C4E-D4C0-A502-0B1C-31D01DDF00D8}"/>
          </ac:spMkLst>
        </pc:spChg>
        <pc:spChg chg="mod">
          <ac:chgData name="Meyyappan KR" userId="657eaf99-a192-43c1-9498-1824b3d740ea" providerId="ADAL" clId="{FAB562E8-795B-40DF-A5C0-BA78CD9D946A}" dt="2023-03-13T10:40:09.197" v="4190" actId="1036"/>
          <ac:spMkLst>
            <pc:docMk/>
            <pc:sldMk cId="2488557571" sldId="2147472701"/>
            <ac:spMk id="61" creationId="{24DD42E8-2D9F-20BC-882B-D0322392FC80}"/>
          </ac:spMkLst>
        </pc:spChg>
        <pc:spChg chg="mod">
          <ac:chgData name="Meyyappan KR" userId="657eaf99-a192-43c1-9498-1824b3d740ea" providerId="ADAL" clId="{FAB562E8-795B-40DF-A5C0-BA78CD9D946A}" dt="2023-03-13T10:40:09.197" v="4190" actId="1036"/>
          <ac:spMkLst>
            <pc:docMk/>
            <pc:sldMk cId="2488557571" sldId="2147472701"/>
            <ac:spMk id="63" creationId="{0BCD0F4B-3E5D-04CC-48F7-94882A754ED6}"/>
          </ac:spMkLst>
        </pc:spChg>
        <pc:spChg chg="mod">
          <ac:chgData name="Meyyappan KR" userId="657eaf99-a192-43c1-9498-1824b3d740ea" providerId="ADAL" clId="{FAB562E8-795B-40DF-A5C0-BA78CD9D946A}" dt="2023-03-13T10:40:09.197" v="4190" actId="1036"/>
          <ac:spMkLst>
            <pc:docMk/>
            <pc:sldMk cId="2488557571" sldId="2147472701"/>
            <ac:spMk id="68" creationId="{1981EE44-D021-33B1-8925-C72EC5036070}"/>
          </ac:spMkLst>
        </pc:spChg>
        <pc:spChg chg="mod">
          <ac:chgData name="Meyyappan KR" userId="657eaf99-a192-43c1-9498-1824b3d740ea" providerId="ADAL" clId="{FAB562E8-795B-40DF-A5C0-BA78CD9D946A}" dt="2023-03-13T10:40:09.197" v="4190" actId="1036"/>
          <ac:spMkLst>
            <pc:docMk/>
            <pc:sldMk cId="2488557571" sldId="2147472701"/>
            <ac:spMk id="69" creationId="{7C9443C9-0CD2-3CE4-C3CA-00DAEE63EE02}"/>
          </ac:spMkLst>
        </pc:spChg>
        <pc:spChg chg="mod">
          <ac:chgData name="Meyyappan KR" userId="657eaf99-a192-43c1-9498-1824b3d740ea" providerId="ADAL" clId="{FAB562E8-795B-40DF-A5C0-BA78CD9D946A}" dt="2023-03-13T10:40:09.197" v="4190" actId="1036"/>
          <ac:spMkLst>
            <pc:docMk/>
            <pc:sldMk cId="2488557571" sldId="2147472701"/>
            <ac:spMk id="70" creationId="{FBB47B0F-9FBB-F57B-F283-635D8488818C}"/>
          </ac:spMkLst>
        </pc:spChg>
        <pc:spChg chg="mod">
          <ac:chgData name="Meyyappan KR" userId="657eaf99-a192-43c1-9498-1824b3d740ea" providerId="ADAL" clId="{FAB562E8-795B-40DF-A5C0-BA78CD9D946A}" dt="2023-03-13T10:40:09.197" v="4190" actId="1036"/>
          <ac:spMkLst>
            <pc:docMk/>
            <pc:sldMk cId="2488557571" sldId="2147472701"/>
            <ac:spMk id="71" creationId="{8C517257-1246-9336-297B-1A636E0FBE08}"/>
          </ac:spMkLst>
        </pc:spChg>
        <pc:spChg chg="mod">
          <ac:chgData name="Meyyappan KR" userId="657eaf99-a192-43c1-9498-1824b3d740ea" providerId="ADAL" clId="{FAB562E8-795B-40DF-A5C0-BA78CD9D946A}" dt="2023-03-13T10:40:09.197" v="4190" actId="1036"/>
          <ac:spMkLst>
            <pc:docMk/>
            <pc:sldMk cId="2488557571" sldId="2147472701"/>
            <ac:spMk id="72" creationId="{13BDFB0A-AF55-C4F9-93D6-433D031F5916}"/>
          </ac:spMkLst>
        </pc:spChg>
        <pc:spChg chg="mod">
          <ac:chgData name="Meyyappan KR" userId="657eaf99-a192-43c1-9498-1824b3d740ea" providerId="ADAL" clId="{FAB562E8-795B-40DF-A5C0-BA78CD9D946A}" dt="2023-03-13T10:40:09.197" v="4190" actId="1036"/>
          <ac:spMkLst>
            <pc:docMk/>
            <pc:sldMk cId="2488557571" sldId="2147472701"/>
            <ac:spMk id="74" creationId="{A49BA28B-E124-53F9-C73A-FF3D963873EB}"/>
          </ac:spMkLst>
        </pc:spChg>
        <pc:spChg chg="mod">
          <ac:chgData name="Meyyappan KR" userId="657eaf99-a192-43c1-9498-1824b3d740ea" providerId="ADAL" clId="{FAB562E8-795B-40DF-A5C0-BA78CD9D946A}" dt="2023-03-13T10:40:09.197" v="4190" actId="1036"/>
          <ac:spMkLst>
            <pc:docMk/>
            <pc:sldMk cId="2488557571" sldId="2147472701"/>
            <ac:spMk id="78" creationId="{0E385026-AD52-B4DE-8422-277B5F5995CB}"/>
          </ac:spMkLst>
        </pc:spChg>
        <pc:spChg chg="mod">
          <ac:chgData name="Meyyappan KR" userId="657eaf99-a192-43c1-9498-1824b3d740ea" providerId="ADAL" clId="{FAB562E8-795B-40DF-A5C0-BA78CD9D946A}" dt="2023-03-13T10:40:09.197" v="4190" actId="1036"/>
          <ac:spMkLst>
            <pc:docMk/>
            <pc:sldMk cId="2488557571" sldId="2147472701"/>
            <ac:spMk id="80" creationId="{F9C9B37C-3F4E-500B-91C9-07DA5CBF4546}"/>
          </ac:spMkLst>
        </pc:spChg>
        <pc:spChg chg="mod">
          <ac:chgData name="Meyyappan KR" userId="657eaf99-a192-43c1-9498-1824b3d740ea" providerId="ADAL" clId="{FAB562E8-795B-40DF-A5C0-BA78CD9D946A}" dt="2023-03-13T10:40:09.197" v="4190" actId="1036"/>
          <ac:spMkLst>
            <pc:docMk/>
            <pc:sldMk cId="2488557571" sldId="2147472701"/>
            <ac:spMk id="81" creationId="{A006FB4D-0CBE-2247-D880-A89C8906FDAE}"/>
          </ac:spMkLst>
        </pc:spChg>
        <pc:spChg chg="mod">
          <ac:chgData name="Meyyappan KR" userId="657eaf99-a192-43c1-9498-1824b3d740ea" providerId="ADAL" clId="{FAB562E8-795B-40DF-A5C0-BA78CD9D946A}" dt="2023-03-13T10:40:09.197" v="4190" actId="1036"/>
          <ac:spMkLst>
            <pc:docMk/>
            <pc:sldMk cId="2488557571" sldId="2147472701"/>
            <ac:spMk id="82" creationId="{6F801714-E71C-1DF5-D213-7A91F24FF1C1}"/>
          </ac:spMkLst>
        </pc:spChg>
        <pc:spChg chg="mod">
          <ac:chgData name="Meyyappan KR" userId="657eaf99-a192-43c1-9498-1824b3d740ea" providerId="ADAL" clId="{FAB562E8-795B-40DF-A5C0-BA78CD9D946A}" dt="2023-03-13T10:40:09.197" v="4190" actId="1036"/>
          <ac:spMkLst>
            <pc:docMk/>
            <pc:sldMk cId="2488557571" sldId="2147472701"/>
            <ac:spMk id="83" creationId="{3BB6CA15-556D-FCCF-E09F-F7CCF7FF917C}"/>
          </ac:spMkLst>
        </pc:spChg>
        <pc:spChg chg="del">
          <ac:chgData name="Meyyappan KR" userId="657eaf99-a192-43c1-9498-1824b3d740ea" providerId="ADAL" clId="{FAB562E8-795B-40DF-A5C0-BA78CD9D946A}" dt="2023-03-13T10:40:33.438" v="4192" actId="478"/>
          <ac:spMkLst>
            <pc:docMk/>
            <pc:sldMk cId="2488557571" sldId="2147472701"/>
            <ac:spMk id="91" creationId="{7A4BDC44-2BF0-8F1F-DDD5-E33DB7D9ADAB}"/>
          </ac:spMkLst>
        </pc:spChg>
        <pc:graphicFrameChg chg="del">
          <ac:chgData name="Meyyappan KR" userId="657eaf99-a192-43c1-9498-1824b3d740ea" providerId="ADAL" clId="{FAB562E8-795B-40DF-A5C0-BA78CD9D946A}" dt="2023-03-13T10:40:01.734" v="4176" actId="478"/>
          <ac:graphicFrameMkLst>
            <pc:docMk/>
            <pc:sldMk cId="2488557571" sldId="2147472701"/>
            <ac:graphicFrameMk id="90" creationId="{DF802141-2BC2-DC66-5F22-53E75D880C03}"/>
          </ac:graphicFrameMkLst>
        </pc:graphicFrameChg>
        <pc:cxnChg chg="mod">
          <ac:chgData name="Meyyappan KR" userId="657eaf99-a192-43c1-9498-1824b3d740ea" providerId="ADAL" clId="{FAB562E8-795B-40DF-A5C0-BA78CD9D946A}" dt="2023-03-13T10:40:09.197" v="4190" actId="1036"/>
          <ac:cxnSpMkLst>
            <pc:docMk/>
            <pc:sldMk cId="2488557571" sldId="2147472701"/>
            <ac:cxnSpMk id="31" creationId="{08A68222-8B16-6313-1B4E-CAA0756957F8}"/>
          </ac:cxnSpMkLst>
        </pc:cxnChg>
        <pc:cxnChg chg="mod">
          <ac:chgData name="Meyyappan KR" userId="657eaf99-a192-43c1-9498-1824b3d740ea" providerId="ADAL" clId="{FAB562E8-795B-40DF-A5C0-BA78CD9D946A}" dt="2023-03-13T10:40:09.197" v="4190" actId="1036"/>
          <ac:cxnSpMkLst>
            <pc:docMk/>
            <pc:sldMk cId="2488557571" sldId="2147472701"/>
            <ac:cxnSpMk id="33" creationId="{1FF0D59E-56C5-BED7-8945-AB56B9A4483A}"/>
          </ac:cxnSpMkLst>
        </pc:cxnChg>
        <pc:cxnChg chg="mod">
          <ac:chgData name="Meyyappan KR" userId="657eaf99-a192-43c1-9498-1824b3d740ea" providerId="ADAL" clId="{FAB562E8-795B-40DF-A5C0-BA78CD9D946A}" dt="2023-03-13T10:40:09.197" v="4190" actId="1036"/>
          <ac:cxnSpMkLst>
            <pc:docMk/>
            <pc:sldMk cId="2488557571" sldId="2147472701"/>
            <ac:cxnSpMk id="36" creationId="{015A680B-8382-1FF8-9B43-3A0578FCB040}"/>
          </ac:cxnSpMkLst>
        </pc:cxnChg>
        <pc:cxnChg chg="mod">
          <ac:chgData name="Meyyappan KR" userId="657eaf99-a192-43c1-9498-1824b3d740ea" providerId="ADAL" clId="{FAB562E8-795B-40DF-A5C0-BA78CD9D946A}" dt="2023-03-13T10:40:09.197" v="4190" actId="1036"/>
          <ac:cxnSpMkLst>
            <pc:docMk/>
            <pc:sldMk cId="2488557571" sldId="2147472701"/>
            <ac:cxnSpMk id="54" creationId="{978A8F9A-C18A-50A6-3ED9-781142CBFAAB}"/>
          </ac:cxnSpMkLst>
        </pc:cxnChg>
        <pc:cxnChg chg="mod">
          <ac:chgData name="Meyyappan KR" userId="657eaf99-a192-43c1-9498-1824b3d740ea" providerId="ADAL" clId="{FAB562E8-795B-40DF-A5C0-BA78CD9D946A}" dt="2023-03-13T10:40:09.197" v="4190" actId="1036"/>
          <ac:cxnSpMkLst>
            <pc:docMk/>
            <pc:sldMk cId="2488557571" sldId="2147472701"/>
            <ac:cxnSpMk id="56" creationId="{F6574393-675A-004D-8513-032AFD4E8F78}"/>
          </ac:cxnSpMkLst>
        </pc:cxnChg>
        <pc:cxnChg chg="mod">
          <ac:chgData name="Meyyappan KR" userId="657eaf99-a192-43c1-9498-1824b3d740ea" providerId="ADAL" clId="{FAB562E8-795B-40DF-A5C0-BA78CD9D946A}" dt="2023-03-13T10:40:09.197" v="4190" actId="1036"/>
          <ac:cxnSpMkLst>
            <pc:docMk/>
            <pc:sldMk cId="2488557571" sldId="2147472701"/>
            <ac:cxnSpMk id="60" creationId="{553F323B-7095-1E14-27E1-34345C1E4308}"/>
          </ac:cxnSpMkLst>
        </pc:cxnChg>
        <pc:cxnChg chg="mod">
          <ac:chgData name="Meyyappan KR" userId="657eaf99-a192-43c1-9498-1824b3d740ea" providerId="ADAL" clId="{FAB562E8-795B-40DF-A5C0-BA78CD9D946A}" dt="2023-03-13T10:40:09.197" v="4190" actId="1036"/>
          <ac:cxnSpMkLst>
            <pc:docMk/>
            <pc:sldMk cId="2488557571" sldId="2147472701"/>
            <ac:cxnSpMk id="67" creationId="{356B6F4F-29AC-D900-0CD5-867D4BCB9B9F}"/>
          </ac:cxnSpMkLst>
        </pc:cxnChg>
        <pc:cxnChg chg="mod">
          <ac:chgData name="Meyyappan KR" userId="657eaf99-a192-43c1-9498-1824b3d740ea" providerId="ADAL" clId="{FAB562E8-795B-40DF-A5C0-BA78CD9D946A}" dt="2023-03-13T10:40:09.197" v="4190" actId="1036"/>
          <ac:cxnSpMkLst>
            <pc:docMk/>
            <pc:sldMk cId="2488557571" sldId="2147472701"/>
            <ac:cxnSpMk id="76" creationId="{88859C5A-329E-2386-4A7D-5DB534E8ABB3}"/>
          </ac:cxnSpMkLst>
        </pc:cxnChg>
      </pc:sldChg>
      <pc:sldChg chg="addSp delSp modSp add mod">
        <pc:chgData name="Meyyappan KR" userId="657eaf99-a192-43c1-9498-1824b3d740ea" providerId="ADAL" clId="{FAB562E8-795B-40DF-A5C0-BA78CD9D946A}" dt="2023-03-13T10:54:26.267" v="4221" actId="108"/>
        <pc:sldMkLst>
          <pc:docMk/>
          <pc:sldMk cId="4289338918" sldId="2147472719"/>
        </pc:sldMkLst>
        <pc:spChg chg="del">
          <ac:chgData name="Meyyappan KR" userId="657eaf99-a192-43c1-9498-1824b3d740ea" providerId="ADAL" clId="{FAB562E8-795B-40DF-A5C0-BA78CD9D946A}" dt="2023-03-13T10:50:01.535" v="4202" actId="478"/>
          <ac:spMkLst>
            <pc:docMk/>
            <pc:sldMk cId="4289338918" sldId="2147472719"/>
            <ac:spMk id="29" creationId="{0DA94EE2-754B-EAA7-22D6-5286C31C5B93}"/>
          </ac:spMkLst>
        </pc:spChg>
        <pc:spChg chg="mod">
          <ac:chgData name="Meyyappan KR" userId="657eaf99-a192-43c1-9498-1824b3d740ea" providerId="ADAL" clId="{FAB562E8-795B-40DF-A5C0-BA78CD9D946A}" dt="2023-03-13T10:54:26.267" v="4221" actId="108"/>
          <ac:spMkLst>
            <pc:docMk/>
            <pc:sldMk cId="4289338918" sldId="2147472719"/>
            <ac:spMk id="84" creationId="{06D2E818-ACC0-2910-155A-C27C022DEA2F}"/>
          </ac:spMkLst>
        </pc:spChg>
        <pc:grpChg chg="del">
          <ac:chgData name="Meyyappan KR" userId="657eaf99-a192-43c1-9498-1824b3d740ea" providerId="ADAL" clId="{FAB562E8-795B-40DF-A5C0-BA78CD9D946A}" dt="2023-03-13T10:43:49.717" v="4194" actId="478"/>
          <ac:grpSpMkLst>
            <pc:docMk/>
            <pc:sldMk cId="4289338918" sldId="2147472719"/>
            <ac:grpSpMk id="78" creationId="{1FA4378D-5436-6C08-E1E0-50BEFC137FBC}"/>
          </ac:grpSpMkLst>
        </pc:grpChg>
        <pc:picChg chg="add mod">
          <ac:chgData name="Meyyappan KR" userId="657eaf99-a192-43c1-9498-1824b3d740ea" providerId="ADAL" clId="{FAB562E8-795B-40DF-A5C0-BA78CD9D946A}" dt="2023-03-13T10:49:56.503" v="4201" actId="14100"/>
          <ac:picMkLst>
            <pc:docMk/>
            <pc:sldMk cId="4289338918" sldId="2147472719"/>
            <ac:picMk id="2" creationId="{A4928ED7-B2F9-7FB4-4383-C3FCD360081E}"/>
          </ac:picMkLst>
        </pc:picChg>
        <pc:picChg chg="del">
          <ac:chgData name="Meyyappan KR" userId="657eaf99-a192-43c1-9498-1824b3d740ea" providerId="ADAL" clId="{FAB562E8-795B-40DF-A5C0-BA78CD9D946A}" dt="2023-03-13T10:49:33.249" v="4196" actId="478"/>
          <ac:picMkLst>
            <pc:docMk/>
            <pc:sldMk cId="4289338918" sldId="2147472719"/>
            <ac:picMk id="64" creationId="{C99FE8AA-B93A-9E1A-B5F9-8C337E0B2EAC}"/>
          </ac:picMkLst>
        </pc:picChg>
      </pc:sldChg>
      <pc:sldChg chg="addSp delSp modSp mod">
        <pc:chgData name="Meyyappan KR" userId="657eaf99-a192-43c1-9498-1824b3d740ea" providerId="ADAL" clId="{FAB562E8-795B-40DF-A5C0-BA78CD9D946A}" dt="2023-03-13T10:52:25.626" v="4209" actId="255"/>
        <pc:sldMkLst>
          <pc:docMk/>
          <pc:sldMk cId="4118720131" sldId="2147472729"/>
        </pc:sldMkLst>
        <pc:spChg chg="del">
          <ac:chgData name="Meyyappan KR" userId="657eaf99-a192-43c1-9498-1824b3d740ea" providerId="ADAL" clId="{FAB562E8-795B-40DF-A5C0-BA78CD9D946A}" dt="2023-03-13T09:01:35.502" v="2923" actId="478"/>
          <ac:spMkLst>
            <pc:docMk/>
            <pc:sldMk cId="4118720131" sldId="2147472729"/>
            <ac:spMk id="2" creationId="{FF4DD176-080D-C3B6-12A5-AC96513304D6}"/>
          </ac:spMkLst>
        </pc:spChg>
        <pc:spChg chg="add mod">
          <ac:chgData name="Meyyappan KR" userId="657eaf99-a192-43c1-9498-1824b3d740ea" providerId="ADAL" clId="{FAB562E8-795B-40DF-A5C0-BA78CD9D946A}" dt="2023-03-13T09:15:44.137" v="3894" actId="2711"/>
          <ac:spMkLst>
            <pc:docMk/>
            <pc:sldMk cId="4118720131" sldId="2147472729"/>
            <ac:spMk id="3" creationId="{9490B7D5-79BD-0DB5-6391-C852D1B329BD}"/>
          </ac:spMkLst>
        </pc:spChg>
        <pc:spChg chg="add mod">
          <ac:chgData name="Meyyappan KR" userId="657eaf99-a192-43c1-9498-1824b3d740ea" providerId="ADAL" clId="{FAB562E8-795B-40DF-A5C0-BA78CD9D946A}" dt="2023-03-13T09:15:44.137" v="3894" actId="2711"/>
          <ac:spMkLst>
            <pc:docMk/>
            <pc:sldMk cId="4118720131" sldId="2147472729"/>
            <ac:spMk id="4" creationId="{99F58E25-3D14-5C13-B9D5-EF844D09A843}"/>
          </ac:spMkLst>
        </pc:spChg>
        <pc:spChg chg="add mod">
          <ac:chgData name="Meyyappan KR" userId="657eaf99-a192-43c1-9498-1824b3d740ea" providerId="ADAL" clId="{FAB562E8-795B-40DF-A5C0-BA78CD9D946A}" dt="2023-03-13T09:15:44.137" v="3894" actId="2711"/>
          <ac:spMkLst>
            <pc:docMk/>
            <pc:sldMk cId="4118720131" sldId="2147472729"/>
            <ac:spMk id="5" creationId="{425D1EAB-9CE6-9FB5-490D-28DD170A1FBC}"/>
          </ac:spMkLst>
        </pc:spChg>
        <pc:spChg chg="add mod">
          <ac:chgData name="Meyyappan KR" userId="657eaf99-a192-43c1-9498-1824b3d740ea" providerId="ADAL" clId="{FAB562E8-795B-40DF-A5C0-BA78CD9D946A}" dt="2023-03-13T09:15:44.137" v="3894" actId="2711"/>
          <ac:spMkLst>
            <pc:docMk/>
            <pc:sldMk cId="4118720131" sldId="2147472729"/>
            <ac:spMk id="6" creationId="{8F786512-E0B3-3B8C-CFF6-7F29DDDEE57D}"/>
          </ac:spMkLst>
        </pc:spChg>
        <pc:spChg chg="add mod">
          <ac:chgData name="Meyyappan KR" userId="657eaf99-a192-43c1-9498-1824b3d740ea" providerId="ADAL" clId="{FAB562E8-795B-40DF-A5C0-BA78CD9D946A}" dt="2023-03-13T09:15:44.137" v="3894" actId="2711"/>
          <ac:spMkLst>
            <pc:docMk/>
            <pc:sldMk cId="4118720131" sldId="2147472729"/>
            <ac:spMk id="7" creationId="{2473CAB4-4C50-B8FF-B20F-06B02DB2FA90}"/>
          </ac:spMkLst>
        </pc:spChg>
        <pc:spChg chg="add del mod">
          <ac:chgData name="Meyyappan KR" userId="657eaf99-a192-43c1-9498-1824b3d740ea" providerId="ADAL" clId="{FAB562E8-795B-40DF-A5C0-BA78CD9D946A}" dt="2023-03-13T09:06:15.646" v="3331" actId="478"/>
          <ac:spMkLst>
            <pc:docMk/>
            <pc:sldMk cId="4118720131" sldId="2147472729"/>
            <ac:spMk id="8" creationId="{5E668B4F-BFF2-CC53-584D-4A528E74437B}"/>
          </ac:spMkLst>
        </pc:spChg>
        <pc:spChg chg="add del mod">
          <ac:chgData name="Meyyappan KR" userId="657eaf99-a192-43c1-9498-1824b3d740ea" providerId="ADAL" clId="{FAB562E8-795B-40DF-A5C0-BA78CD9D946A}" dt="2023-03-13T09:06:18.448" v="3332" actId="478"/>
          <ac:spMkLst>
            <pc:docMk/>
            <pc:sldMk cId="4118720131" sldId="2147472729"/>
            <ac:spMk id="9" creationId="{E8C4B278-0DA6-5F3B-3943-8AE9E78BC176}"/>
          </ac:spMkLst>
        </pc:spChg>
        <pc:spChg chg="add mod">
          <ac:chgData name="Meyyappan KR" userId="657eaf99-a192-43c1-9498-1824b3d740ea" providerId="ADAL" clId="{FAB562E8-795B-40DF-A5C0-BA78CD9D946A}" dt="2023-03-13T09:15:44.137" v="3894" actId="2711"/>
          <ac:spMkLst>
            <pc:docMk/>
            <pc:sldMk cId="4118720131" sldId="2147472729"/>
            <ac:spMk id="10" creationId="{EFA30B59-C189-FB77-8EE0-619F7965C8C6}"/>
          </ac:spMkLst>
        </pc:spChg>
        <pc:spChg chg="add mod">
          <ac:chgData name="Meyyappan KR" userId="657eaf99-a192-43c1-9498-1824b3d740ea" providerId="ADAL" clId="{FAB562E8-795B-40DF-A5C0-BA78CD9D946A}" dt="2023-03-13T09:15:44.137" v="3894" actId="2711"/>
          <ac:spMkLst>
            <pc:docMk/>
            <pc:sldMk cId="4118720131" sldId="2147472729"/>
            <ac:spMk id="14" creationId="{3830FD9A-AEA6-3DC6-38A0-C78B8CD2397E}"/>
          </ac:spMkLst>
        </pc:spChg>
        <pc:spChg chg="add mod">
          <ac:chgData name="Meyyappan KR" userId="657eaf99-a192-43c1-9498-1824b3d740ea" providerId="ADAL" clId="{FAB562E8-795B-40DF-A5C0-BA78CD9D946A}" dt="2023-03-13T09:15:44.137" v="3894" actId="2711"/>
          <ac:spMkLst>
            <pc:docMk/>
            <pc:sldMk cId="4118720131" sldId="2147472729"/>
            <ac:spMk id="15" creationId="{E4942545-B455-C8BC-3B7A-0546A2783105}"/>
          </ac:spMkLst>
        </pc:spChg>
        <pc:spChg chg="add del">
          <ac:chgData name="Meyyappan KR" userId="657eaf99-a192-43c1-9498-1824b3d740ea" providerId="ADAL" clId="{FAB562E8-795B-40DF-A5C0-BA78CD9D946A}" dt="2023-03-13T09:12:38.904" v="3735" actId="11529"/>
          <ac:spMkLst>
            <pc:docMk/>
            <pc:sldMk cId="4118720131" sldId="2147472729"/>
            <ac:spMk id="16" creationId="{95E45216-DEAB-8BBF-E22E-6F874BA4B8E0}"/>
          </ac:spMkLst>
        </pc:spChg>
        <pc:spChg chg="add mod ord">
          <ac:chgData name="Meyyappan KR" userId="657eaf99-a192-43c1-9498-1824b3d740ea" providerId="ADAL" clId="{FAB562E8-795B-40DF-A5C0-BA78CD9D946A}" dt="2023-03-13T09:15:44.137" v="3894" actId="2711"/>
          <ac:spMkLst>
            <pc:docMk/>
            <pc:sldMk cId="4118720131" sldId="2147472729"/>
            <ac:spMk id="17" creationId="{5E715044-174B-EAEF-FEE6-2E1E24454663}"/>
          </ac:spMkLst>
        </pc:spChg>
        <pc:spChg chg="add mod">
          <ac:chgData name="Meyyappan KR" userId="657eaf99-a192-43c1-9498-1824b3d740ea" providerId="ADAL" clId="{FAB562E8-795B-40DF-A5C0-BA78CD9D946A}" dt="2023-03-13T09:15:55.880" v="3895" actId="404"/>
          <ac:spMkLst>
            <pc:docMk/>
            <pc:sldMk cId="4118720131" sldId="2147472729"/>
            <ac:spMk id="18" creationId="{796EA67F-1D49-B213-60B6-5ADCBFFA07CD}"/>
          </ac:spMkLst>
        </pc:spChg>
        <pc:spChg chg="add mod">
          <ac:chgData name="Meyyappan KR" userId="657eaf99-a192-43c1-9498-1824b3d740ea" providerId="ADAL" clId="{FAB562E8-795B-40DF-A5C0-BA78CD9D946A}" dt="2023-03-13T09:15:55.880" v="3895" actId="404"/>
          <ac:spMkLst>
            <pc:docMk/>
            <pc:sldMk cId="4118720131" sldId="2147472729"/>
            <ac:spMk id="19" creationId="{B7AC4301-A9AE-C29E-2C79-C7EB5F854AD4}"/>
          </ac:spMkLst>
        </pc:spChg>
        <pc:spChg chg="add mod">
          <ac:chgData name="Meyyappan KR" userId="657eaf99-a192-43c1-9498-1824b3d740ea" providerId="ADAL" clId="{FAB562E8-795B-40DF-A5C0-BA78CD9D946A}" dt="2023-03-13T09:16:05.982" v="3905" actId="20577"/>
          <ac:spMkLst>
            <pc:docMk/>
            <pc:sldMk cId="4118720131" sldId="2147472729"/>
            <ac:spMk id="20" creationId="{8165317A-4324-088C-035F-31856E8877BC}"/>
          </ac:spMkLst>
        </pc:spChg>
        <pc:spChg chg="add mod">
          <ac:chgData name="Meyyappan KR" userId="657eaf99-a192-43c1-9498-1824b3d740ea" providerId="ADAL" clId="{FAB562E8-795B-40DF-A5C0-BA78CD9D946A}" dt="2023-03-13T09:16:00.066" v="3896" actId="313"/>
          <ac:spMkLst>
            <pc:docMk/>
            <pc:sldMk cId="4118720131" sldId="2147472729"/>
            <ac:spMk id="21" creationId="{7143634A-610A-735B-B93B-FC70A78C78EC}"/>
          </ac:spMkLst>
        </pc:spChg>
        <pc:spChg chg="mod">
          <ac:chgData name="Meyyappan KR" userId="657eaf99-a192-43c1-9498-1824b3d740ea" providerId="ADAL" clId="{FAB562E8-795B-40DF-A5C0-BA78CD9D946A}" dt="2023-03-13T10:52:25.626" v="4209" actId="255"/>
          <ac:spMkLst>
            <pc:docMk/>
            <pc:sldMk cId="4118720131" sldId="2147472729"/>
            <ac:spMk id="46" creationId="{352C5E7A-F646-3CAB-278A-EF36C7E17F28}"/>
          </ac:spMkLst>
        </pc:spChg>
        <pc:spChg chg="del">
          <ac:chgData name="Meyyappan KR" userId="657eaf99-a192-43c1-9498-1824b3d740ea" providerId="ADAL" clId="{FAB562E8-795B-40DF-A5C0-BA78CD9D946A}" dt="2023-03-13T09:01:31.279" v="2922" actId="478"/>
          <ac:spMkLst>
            <pc:docMk/>
            <pc:sldMk cId="4118720131" sldId="2147472729"/>
            <ac:spMk id="47" creationId="{CAC40941-F2E3-4D79-9707-ADF7E6059D46}"/>
          </ac:spMkLst>
        </pc:spChg>
        <pc:spChg chg="del">
          <ac:chgData name="Meyyappan KR" userId="657eaf99-a192-43c1-9498-1824b3d740ea" providerId="ADAL" clId="{FAB562E8-795B-40DF-A5C0-BA78CD9D946A}" dt="2023-03-13T09:01:31.279" v="2922" actId="478"/>
          <ac:spMkLst>
            <pc:docMk/>
            <pc:sldMk cId="4118720131" sldId="2147472729"/>
            <ac:spMk id="48" creationId="{86A99B67-548E-BC06-99BD-F9AE47C32ED3}"/>
          </ac:spMkLst>
        </pc:spChg>
        <pc:spChg chg="del">
          <ac:chgData name="Meyyappan KR" userId="657eaf99-a192-43c1-9498-1824b3d740ea" providerId="ADAL" clId="{FAB562E8-795B-40DF-A5C0-BA78CD9D946A}" dt="2023-03-13T09:01:31.279" v="2922" actId="478"/>
          <ac:spMkLst>
            <pc:docMk/>
            <pc:sldMk cId="4118720131" sldId="2147472729"/>
            <ac:spMk id="49" creationId="{2DE26B65-53AA-AEFD-199D-415FE6C38756}"/>
          </ac:spMkLst>
        </pc:spChg>
        <pc:spChg chg="del">
          <ac:chgData name="Meyyappan KR" userId="657eaf99-a192-43c1-9498-1824b3d740ea" providerId="ADAL" clId="{FAB562E8-795B-40DF-A5C0-BA78CD9D946A}" dt="2023-03-13T09:01:31.279" v="2922" actId="478"/>
          <ac:spMkLst>
            <pc:docMk/>
            <pc:sldMk cId="4118720131" sldId="2147472729"/>
            <ac:spMk id="50" creationId="{54BC2216-7DD0-147E-2074-276C87AE7CF8}"/>
          </ac:spMkLst>
        </pc:spChg>
        <pc:spChg chg="del">
          <ac:chgData name="Meyyappan KR" userId="657eaf99-a192-43c1-9498-1824b3d740ea" providerId="ADAL" clId="{FAB562E8-795B-40DF-A5C0-BA78CD9D946A}" dt="2023-03-13T09:01:31.279" v="2922" actId="478"/>
          <ac:spMkLst>
            <pc:docMk/>
            <pc:sldMk cId="4118720131" sldId="2147472729"/>
            <ac:spMk id="51" creationId="{21DB4307-6BF4-C514-0579-E33E52547CE8}"/>
          </ac:spMkLst>
        </pc:spChg>
        <pc:spChg chg="del">
          <ac:chgData name="Meyyappan KR" userId="657eaf99-a192-43c1-9498-1824b3d740ea" providerId="ADAL" clId="{FAB562E8-795B-40DF-A5C0-BA78CD9D946A}" dt="2023-03-13T09:01:31.279" v="2922" actId="478"/>
          <ac:spMkLst>
            <pc:docMk/>
            <pc:sldMk cId="4118720131" sldId="2147472729"/>
            <ac:spMk id="52" creationId="{83AE3057-D68A-0030-17C6-530331843CF0}"/>
          </ac:spMkLst>
        </pc:spChg>
        <pc:spChg chg="del">
          <ac:chgData name="Meyyappan KR" userId="657eaf99-a192-43c1-9498-1824b3d740ea" providerId="ADAL" clId="{FAB562E8-795B-40DF-A5C0-BA78CD9D946A}" dt="2023-03-13T09:01:31.279" v="2922" actId="478"/>
          <ac:spMkLst>
            <pc:docMk/>
            <pc:sldMk cId="4118720131" sldId="2147472729"/>
            <ac:spMk id="53" creationId="{36249983-1949-BCF9-80D7-83E55668BDAD}"/>
          </ac:spMkLst>
        </pc:spChg>
        <pc:spChg chg="del">
          <ac:chgData name="Meyyappan KR" userId="657eaf99-a192-43c1-9498-1824b3d740ea" providerId="ADAL" clId="{FAB562E8-795B-40DF-A5C0-BA78CD9D946A}" dt="2023-03-13T09:01:31.279" v="2922" actId="478"/>
          <ac:spMkLst>
            <pc:docMk/>
            <pc:sldMk cId="4118720131" sldId="2147472729"/>
            <ac:spMk id="54" creationId="{1510EA7E-BB08-E393-3903-4763174B6BC2}"/>
          </ac:spMkLst>
        </pc:spChg>
        <pc:spChg chg="del">
          <ac:chgData name="Meyyappan KR" userId="657eaf99-a192-43c1-9498-1824b3d740ea" providerId="ADAL" clId="{FAB562E8-795B-40DF-A5C0-BA78CD9D946A}" dt="2023-03-13T09:01:31.279" v="2922" actId="478"/>
          <ac:spMkLst>
            <pc:docMk/>
            <pc:sldMk cId="4118720131" sldId="2147472729"/>
            <ac:spMk id="55" creationId="{5BBF77BF-AF65-D20C-5D5D-1F07C343797E}"/>
          </ac:spMkLst>
        </pc:spChg>
        <pc:spChg chg="del">
          <ac:chgData name="Meyyappan KR" userId="657eaf99-a192-43c1-9498-1824b3d740ea" providerId="ADAL" clId="{FAB562E8-795B-40DF-A5C0-BA78CD9D946A}" dt="2023-03-13T09:01:31.279" v="2922" actId="478"/>
          <ac:spMkLst>
            <pc:docMk/>
            <pc:sldMk cId="4118720131" sldId="2147472729"/>
            <ac:spMk id="56" creationId="{5F97E43D-8778-F602-55A8-C8308045D37B}"/>
          </ac:spMkLst>
        </pc:spChg>
        <pc:spChg chg="del">
          <ac:chgData name="Meyyappan KR" userId="657eaf99-a192-43c1-9498-1824b3d740ea" providerId="ADAL" clId="{FAB562E8-795B-40DF-A5C0-BA78CD9D946A}" dt="2023-03-13T09:01:31.279" v="2922" actId="478"/>
          <ac:spMkLst>
            <pc:docMk/>
            <pc:sldMk cId="4118720131" sldId="2147472729"/>
            <ac:spMk id="57" creationId="{4F94B03F-9F65-FA2F-9082-4E5526C49F8B}"/>
          </ac:spMkLst>
        </pc:spChg>
        <pc:spChg chg="del">
          <ac:chgData name="Meyyappan KR" userId="657eaf99-a192-43c1-9498-1824b3d740ea" providerId="ADAL" clId="{FAB562E8-795B-40DF-A5C0-BA78CD9D946A}" dt="2023-03-13T09:01:31.279" v="2922" actId="478"/>
          <ac:spMkLst>
            <pc:docMk/>
            <pc:sldMk cId="4118720131" sldId="2147472729"/>
            <ac:spMk id="58" creationId="{9AD77AE4-14DF-19C8-0F2F-3403A7CC63B2}"/>
          </ac:spMkLst>
        </pc:spChg>
        <pc:spChg chg="del">
          <ac:chgData name="Meyyappan KR" userId="657eaf99-a192-43c1-9498-1824b3d740ea" providerId="ADAL" clId="{FAB562E8-795B-40DF-A5C0-BA78CD9D946A}" dt="2023-03-13T09:01:31.279" v="2922" actId="478"/>
          <ac:spMkLst>
            <pc:docMk/>
            <pc:sldMk cId="4118720131" sldId="2147472729"/>
            <ac:spMk id="59" creationId="{FD281636-12AE-F17C-EBF3-F94673EA38DF}"/>
          </ac:spMkLst>
        </pc:spChg>
        <pc:spChg chg="del">
          <ac:chgData name="Meyyappan KR" userId="657eaf99-a192-43c1-9498-1824b3d740ea" providerId="ADAL" clId="{FAB562E8-795B-40DF-A5C0-BA78CD9D946A}" dt="2023-03-13T09:01:31.279" v="2922" actId="478"/>
          <ac:spMkLst>
            <pc:docMk/>
            <pc:sldMk cId="4118720131" sldId="2147472729"/>
            <ac:spMk id="60" creationId="{ABD5C07C-187A-F54F-AA44-01FED6B8FD28}"/>
          </ac:spMkLst>
        </pc:spChg>
        <pc:spChg chg="del">
          <ac:chgData name="Meyyappan KR" userId="657eaf99-a192-43c1-9498-1824b3d740ea" providerId="ADAL" clId="{FAB562E8-795B-40DF-A5C0-BA78CD9D946A}" dt="2023-03-13T09:01:31.279" v="2922" actId="478"/>
          <ac:spMkLst>
            <pc:docMk/>
            <pc:sldMk cId="4118720131" sldId="2147472729"/>
            <ac:spMk id="61" creationId="{96D126D8-7410-B54A-3BA1-D3EEB00CB784}"/>
          </ac:spMkLst>
        </pc:spChg>
        <pc:spChg chg="del">
          <ac:chgData name="Meyyappan KR" userId="657eaf99-a192-43c1-9498-1824b3d740ea" providerId="ADAL" clId="{FAB562E8-795B-40DF-A5C0-BA78CD9D946A}" dt="2023-03-13T09:01:31.279" v="2922" actId="478"/>
          <ac:spMkLst>
            <pc:docMk/>
            <pc:sldMk cId="4118720131" sldId="2147472729"/>
            <ac:spMk id="62" creationId="{0CF04711-EABA-6109-7F8B-9541049E9000}"/>
          </ac:spMkLst>
        </pc:spChg>
        <pc:spChg chg="del">
          <ac:chgData name="Meyyappan KR" userId="657eaf99-a192-43c1-9498-1824b3d740ea" providerId="ADAL" clId="{FAB562E8-795B-40DF-A5C0-BA78CD9D946A}" dt="2023-03-13T09:01:31.279" v="2922" actId="478"/>
          <ac:spMkLst>
            <pc:docMk/>
            <pc:sldMk cId="4118720131" sldId="2147472729"/>
            <ac:spMk id="63" creationId="{6990A9AE-E86D-C41B-7126-08063376C9C2}"/>
          </ac:spMkLst>
        </pc:spChg>
        <pc:spChg chg="del">
          <ac:chgData name="Meyyappan KR" userId="657eaf99-a192-43c1-9498-1824b3d740ea" providerId="ADAL" clId="{FAB562E8-795B-40DF-A5C0-BA78CD9D946A}" dt="2023-03-13T09:01:31.279" v="2922" actId="478"/>
          <ac:spMkLst>
            <pc:docMk/>
            <pc:sldMk cId="4118720131" sldId="2147472729"/>
            <ac:spMk id="64" creationId="{45C9FF79-95F3-FFF0-4094-A163AD0444E9}"/>
          </ac:spMkLst>
        </pc:spChg>
        <pc:spChg chg="del">
          <ac:chgData name="Meyyappan KR" userId="657eaf99-a192-43c1-9498-1824b3d740ea" providerId="ADAL" clId="{FAB562E8-795B-40DF-A5C0-BA78CD9D946A}" dt="2023-03-13T09:01:31.279" v="2922" actId="478"/>
          <ac:spMkLst>
            <pc:docMk/>
            <pc:sldMk cId="4118720131" sldId="2147472729"/>
            <ac:spMk id="65" creationId="{8D360E20-A780-9331-CBA4-4E1ECEC84C07}"/>
          </ac:spMkLst>
        </pc:spChg>
        <pc:spChg chg="del">
          <ac:chgData name="Meyyappan KR" userId="657eaf99-a192-43c1-9498-1824b3d740ea" providerId="ADAL" clId="{FAB562E8-795B-40DF-A5C0-BA78CD9D946A}" dt="2023-03-13T09:01:31.279" v="2922" actId="478"/>
          <ac:spMkLst>
            <pc:docMk/>
            <pc:sldMk cId="4118720131" sldId="2147472729"/>
            <ac:spMk id="66" creationId="{A1713B74-E2C5-7073-E5B6-A1F6778027E9}"/>
          </ac:spMkLst>
        </pc:spChg>
        <pc:spChg chg="del">
          <ac:chgData name="Meyyappan KR" userId="657eaf99-a192-43c1-9498-1824b3d740ea" providerId="ADAL" clId="{FAB562E8-795B-40DF-A5C0-BA78CD9D946A}" dt="2023-03-13T09:01:31.279" v="2922" actId="478"/>
          <ac:spMkLst>
            <pc:docMk/>
            <pc:sldMk cId="4118720131" sldId="2147472729"/>
            <ac:spMk id="67" creationId="{C1077B10-09B2-75C9-BBDC-3E02E04B7FA8}"/>
          </ac:spMkLst>
        </pc:spChg>
        <pc:spChg chg="del mod">
          <ac:chgData name="Meyyappan KR" userId="657eaf99-a192-43c1-9498-1824b3d740ea" providerId="ADAL" clId="{FAB562E8-795B-40DF-A5C0-BA78CD9D946A}" dt="2023-03-13T09:06:48.931" v="3444" actId="478"/>
          <ac:spMkLst>
            <pc:docMk/>
            <pc:sldMk cId="4118720131" sldId="2147472729"/>
            <ac:spMk id="81" creationId="{752FA94E-8CC7-4E68-5337-F1BFCA77FB92}"/>
          </ac:spMkLst>
        </pc:spChg>
        <pc:spChg chg="del mod">
          <ac:chgData name="Meyyappan KR" userId="657eaf99-a192-43c1-9498-1824b3d740ea" providerId="ADAL" clId="{FAB562E8-795B-40DF-A5C0-BA78CD9D946A}" dt="2023-03-13T09:06:48.931" v="3444" actId="478"/>
          <ac:spMkLst>
            <pc:docMk/>
            <pc:sldMk cId="4118720131" sldId="2147472729"/>
            <ac:spMk id="82" creationId="{89E50E8C-64F3-A33F-9EA2-BEC8F5BCD9C6}"/>
          </ac:spMkLst>
        </pc:spChg>
        <pc:spChg chg="del mod">
          <ac:chgData name="Meyyappan KR" userId="657eaf99-a192-43c1-9498-1824b3d740ea" providerId="ADAL" clId="{FAB562E8-795B-40DF-A5C0-BA78CD9D946A}" dt="2023-03-13T09:06:48.931" v="3444" actId="478"/>
          <ac:spMkLst>
            <pc:docMk/>
            <pc:sldMk cId="4118720131" sldId="2147472729"/>
            <ac:spMk id="83" creationId="{DF7BA37C-F342-49BD-8E8F-A5640AA51D9D}"/>
          </ac:spMkLst>
        </pc:spChg>
        <pc:spChg chg="del mod">
          <ac:chgData name="Meyyappan KR" userId="657eaf99-a192-43c1-9498-1824b3d740ea" providerId="ADAL" clId="{FAB562E8-795B-40DF-A5C0-BA78CD9D946A}" dt="2023-03-13T09:06:48.931" v="3444" actId="478"/>
          <ac:spMkLst>
            <pc:docMk/>
            <pc:sldMk cId="4118720131" sldId="2147472729"/>
            <ac:spMk id="84" creationId="{84BE1C4B-9129-70A2-73AF-0ED5BE40E5E9}"/>
          </ac:spMkLst>
        </pc:spChg>
        <pc:spChg chg="del mod">
          <ac:chgData name="Meyyappan KR" userId="657eaf99-a192-43c1-9498-1824b3d740ea" providerId="ADAL" clId="{FAB562E8-795B-40DF-A5C0-BA78CD9D946A}" dt="2023-03-13T09:06:48.931" v="3444" actId="478"/>
          <ac:spMkLst>
            <pc:docMk/>
            <pc:sldMk cId="4118720131" sldId="2147472729"/>
            <ac:spMk id="85" creationId="{5E41F392-A1DF-9360-4B7C-0916B0F3C100}"/>
          </ac:spMkLst>
        </pc:spChg>
        <pc:spChg chg="del mod">
          <ac:chgData name="Meyyappan KR" userId="657eaf99-a192-43c1-9498-1824b3d740ea" providerId="ADAL" clId="{FAB562E8-795B-40DF-A5C0-BA78CD9D946A}" dt="2023-03-13T09:06:48.931" v="3444" actId="478"/>
          <ac:spMkLst>
            <pc:docMk/>
            <pc:sldMk cId="4118720131" sldId="2147472729"/>
            <ac:spMk id="86" creationId="{11E1F1B1-9A9D-E44D-90C8-91999831575E}"/>
          </ac:spMkLst>
        </pc:spChg>
        <pc:spChg chg="mod">
          <ac:chgData name="Meyyappan KR" userId="657eaf99-a192-43c1-9498-1824b3d740ea" providerId="ADAL" clId="{FAB562E8-795B-40DF-A5C0-BA78CD9D946A}" dt="2023-03-13T09:15:44.137" v="3894" actId="2711"/>
          <ac:spMkLst>
            <pc:docMk/>
            <pc:sldMk cId="4118720131" sldId="2147472729"/>
            <ac:spMk id="87" creationId="{0DA288C3-53BF-22CD-84A4-C15CADD4BF9F}"/>
          </ac:spMkLst>
        </pc:spChg>
        <pc:picChg chg="add del mod">
          <ac:chgData name="Meyyappan KR" userId="657eaf99-a192-43c1-9498-1824b3d740ea" providerId="ADAL" clId="{FAB562E8-795B-40DF-A5C0-BA78CD9D946A}" dt="2023-03-13T09:09:30.639" v="3495"/>
          <ac:picMkLst>
            <pc:docMk/>
            <pc:sldMk cId="4118720131" sldId="2147472729"/>
            <ac:picMk id="11" creationId="{60F522C8-79F0-8298-47F9-67259946E441}"/>
          </ac:picMkLst>
        </pc:picChg>
        <pc:picChg chg="add mod">
          <ac:chgData name="Meyyappan KR" userId="657eaf99-a192-43c1-9498-1824b3d740ea" providerId="ADAL" clId="{FAB562E8-795B-40DF-A5C0-BA78CD9D946A}" dt="2023-03-13T09:13:53.632" v="3793" actId="1035"/>
          <ac:picMkLst>
            <pc:docMk/>
            <pc:sldMk cId="4118720131" sldId="2147472729"/>
            <ac:picMk id="13" creationId="{507D8D8B-E47B-4A8B-90FD-FF75F55A8BB2}"/>
          </ac:picMkLst>
        </pc:picChg>
        <pc:cxnChg chg="del mod">
          <ac:chgData name="Meyyappan KR" userId="657eaf99-a192-43c1-9498-1824b3d740ea" providerId="ADAL" clId="{FAB562E8-795B-40DF-A5C0-BA78CD9D946A}" dt="2023-03-13T09:01:31.279" v="2922" actId="478"/>
          <ac:cxnSpMkLst>
            <pc:docMk/>
            <pc:sldMk cId="4118720131" sldId="2147472729"/>
            <ac:cxnSpMk id="68" creationId="{449D105D-6AC4-5291-0391-DCE4717511B5}"/>
          </ac:cxnSpMkLst>
        </pc:cxnChg>
        <pc:cxnChg chg="del mod">
          <ac:chgData name="Meyyappan KR" userId="657eaf99-a192-43c1-9498-1824b3d740ea" providerId="ADAL" clId="{FAB562E8-795B-40DF-A5C0-BA78CD9D946A}" dt="2023-03-13T09:01:31.279" v="2922" actId="478"/>
          <ac:cxnSpMkLst>
            <pc:docMk/>
            <pc:sldMk cId="4118720131" sldId="2147472729"/>
            <ac:cxnSpMk id="69" creationId="{2AAAFA2A-EA13-B870-169A-617950F9452B}"/>
          </ac:cxnSpMkLst>
        </pc:cxnChg>
        <pc:cxnChg chg="del mod">
          <ac:chgData name="Meyyappan KR" userId="657eaf99-a192-43c1-9498-1824b3d740ea" providerId="ADAL" clId="{FAB562E8-795B-40DF-A5C0-BA78CD9D946A}" dt="2023-03-13T09:01:31.279" v="2922" actId="478"/>
          <ac:cxnSpMkLst>
            <pc:docMk/>
            <pc:sldMk cId="4118720131" sldId="2147472729"/>
            <ac:cxnSpMk id="70" creationId="{640C4339-C15A-50D1-6294-49079AA58132}"/>
          </ac:cxnSpMkLst>
        </pc:cxnChg>
        <pc:cxnChg chg="del mod">
          <ac:chgData name="Meyyappan KR" userId="657eaf99-a192-43c1-9498-1824b3d740ea" providerId="ADAL" clId="{FAB562E8-795B-40DF-A5C0-BA78CD9D946A}" dt="2023-03-13T09:01:31.279" v="2922" actId="478"/>
          <ac:cxnSpMkLst>
            <pc:docMk/>
            <pc:sldMk cId="4118720131" sldId="2147472729"/>
            <ac:cxnSpMk id="71" creationId="{11F0ECA7-4296-B0A2-1128-373EA319BD91}"/>
          </ac:cxnSpMkLst>
        </pc:cxnChg>
        <pc:cxnChg chg="del mod">
          <ac:chgData name="Meyyappan KR" userId="657eaf99-a192-43c1-9498-1824b3d740ea" providerId="ADAL" clId="{FAB562E8-795B-40DF-A5C0-BA78CD9D946A}" dt="2023-03-13T09:01:31.279" v="2922" actId="478"/>
          <ac:cxnSpMkLst>
            <pc:docMk/>
            <pc:sldMk cId="4118720131" sldId="2147472729"/>
            <ac:cxnSpMk id="72" creationId="{0A5794AE-2037-718A-DF5B-B98110F7C706}"/>
          </ac:cxnSpMkLst>
        </pc:cxnChg>
        <pc:cxnChg chg="del mod">
          <ac:chgData name="Meyyappan KR" userId="657eaf99-a192-43c1-9498-1824b3d740ea" providerId="ADAL" clId="{FAB562E8-795B-40DF-A5C0-BA78CD9D946A}" dt="2023-03-13T09:01:31.279" v="2922" actId="478"/>
          <ac:cxnSpMkLst>
            <pc:docMk/>
            <pc:sldMk cId="4118720131" sldId="2147472729"/>
            <ac:cxnSpMk id="73" creationId="{B80689D3-9405-A18A-A14C-4218528A8FB1}"/>
          </ac:cxnSpMkLst>
        </pc:cxnChg>
        <pc:cxnChg chg="del mod">
          <ac:chgData name="Meyyappan KR" userId="657eaf99-a192-43c1-9498-1824b3d740ea" providerId="ADAL" clId="{FAB562E8-795B-40DF-A5C0-BA78CD9D946A}" dt="2023-03-13T09:01:31.279" v="2922" actId="478"/>
          <ac:cxnSpMkLst>
            <pc:docMk/>
            <pc:sldMk cId="4118720131" sldId="2147472729"/>
            <ac:cxnSpMk id="74" creationId="{FC62ED27-A844-1D86-7844-4CF1F646A38A}"/>
          </ac:cxnSpMkLst>
        </pc:cxnChg>
        <pc:cxnChg chg="del mod">
          <ac:chgData name="Meyyappan KR" userId="657eaf99-a192-43c1-9498-1824b3d740ea" providerId="ADAL" clId="{FAB562E8-795B-40DF-A5C0-BA78CD9D946A}" dt="2023-03-13T09:01:31.279" v="2922" actId="478"/>
          <ac:cxnSpMkLst>
            <pc:docMk/>
            <pc:sldMk cId="4118720131" sldId="2147472729"/>
            <ac:cxnSpMk id="75" creationId="{D0092549-C38A-B13C-2FB0-DB4F14E6FC81}"/>
          </ac:cxnSpMkLst>
        </pc:cxnChg>
        <pc:cxnChg chg="del mod">
          <ac:chgData name="Meyyappan KR" userId="657eaf99-a192-43c1-9498-1824b3d740ea" providerId="ADAL" clId="{FAB562E8-795B-40DF-A5C0-BA78CD9D946A}" dt="2023-03-13T09:01:31.279" v="2922" actId="478"/>
          <ac:cxnSpMkLst>
            <pc:docMk/>
            <pc:sldMk cId="4118720131" sldId="2147472729"/>
            <ac:cxnSpMk id="76" creationId="{57AE6F8E-BCB5-6767-7D14-CBC1D29A403A}"/>
          </ac:cxnSpMkLst>
        </pc:cxnChg>
        <pc:cxnChg chg="del mod">
          <ac:chgData name="Meyyappan KR" userId="657eaf99-a192-43c1-9498-1824b3d740ea" providerId="ADAL" clId="{FAB562E8-795B-40DF-A5C0-BA78CD9D946A}" dt="2023-03-13T09:01:31.279" v="2922" actId="478"/>
          <ac:cxnSpMkLst>
            <pc:docMk/>
            <pc:sldMk cId="4118720131" sldId="2147472729"/>
            <ac:cxnSpMk id="77" creationId="{2F7116F6-D40D-1B6A-543D-B1AF3933228B}"/>
          </ac:cxnSpMkLst>
        </pc:cxnChg>
        <pc:cxnChg chg="del mod">
          <ac:chgData name="Meyyappan KR" userId="657eaf99-a192-43c1-9498-1824b3d740ea" providerId="ADAL" clId="{FAB562E8-795B-40DF-A5C0-BA78CD9D946A}" dt="2023-03-13T09:01:31.279" v="2922" actId="478"/>
          <ac:cxnSpMkLst>
            <pc:docMk/>
            <pc:sldMk cId="4118720131" sldId="2147472729"/>
            <ac:cxnSpMk id="78" creationId="{595E44C1-0A74-EAC2-10E4-1BDF5091A0E0}"/>
          </ac:cxnSpMkLst>
        </pc:cxnChg>
        <pc:cxnChg chg="del mod">
          <ac:chgData name="Meyyappan KR" userId="657eaf99-a192-43c1-9498-1824b3d740ea" providerId="ADAL" clId="{FAB562E8-795B-40DF-A5C0-BA78CD9D946A}" dt="2023-03-13T09:01:31.279" v="2922" actId="478"/>
          <ac:cxnSpMkLst>
            <pc:docMk/>
            <pc:sldMk cId="4118720131" sldId="2147472729"/>
            <ac:cxnSpMk id="79" creationId="{7963570E-AF02-41FD-E20A-60F216853FF0}"/>
          </ac:cxnSpMkLst>
        </pc:cxnChg>
        <pc:cxnChg chg="del mod">
          <ac:chgData name="Meyyappan KR" userId="657eaf99-a192-43c1-9498-1824b3d740ea" providerId="ADAL" clId="{FAB562E8-795B-40DF-A5C0-BA78CD9D946A}" dt="2023-03-13T09:01:31.279" v="2922" actId="478"/>
          <ac:cxnSpMkLst>
            <pc:docMk/>
            <pc:sldMk cId="4118720131" sldId="2147472729"/>
            <ac:cxnSpMk id="80" creationId="{921290B3-5AB9-59FE-0C95-61173B2551D8}"/>
          </ac:cxnSpMkLst>
        </pc:cxnChg>
      </pc:sldChg>
      <pc:sldChg chg="modCm">
        <pc:chgData name="Meyyappan KR" userId="657eaf99-a192-43c1-9498-1824b3d740ea" providerId="ADAL" clId="{FAB562E8-795B-40DF-A5C0-BA78CD9D946A}" dt="2023-03-12T06:52:18.197" v="303" actId="2056"/>
        <pc:sldMkLst>
          <pc:docMk/>
          <pc:sldMk cId="3603388800" sldId="2147472757"/>
        </pc:sldMkLst>
        <pc:extLst>
          <p:ext xmlns:p="http://schemas.openxmlformats.org/presentationml/2006/main" uri="{D6D511B9-2390-475A-947B-AFAB55BFBCF1}">
            <pc226:cmChg xmlns:pc226="http://schemas.microsoft.com/office/powerpoint/2022/06/main/command" chg="mod">
              <pc226:chgData name="Meyyappan KR" userId="657eaf99-a192-43c1-9498-1824b3d740ea" providerId="ADAL" clId="{FAB562E8-795B-40DF-A5C0-BA78CD9D946A}" dt="2023-03-12T06:52:18.197" v="303" actId="2056"/>
              <pc2:cmMkLst xmlns:pc2="http://schemas.microsoft.com/office/powerpoint/2019/9/main/command">
                <pc:docMk/>
                <pc:sldMk cId="3603388800" sldId="2147472757"/>
                <pc2:cmMk id="{478918E9-164D-4CAF-97B6-AF75E93E153B}"/>
              </pc2:cmMkLst>
            </pc226:cmChg>
          </p:ext>
        </pc:extLst>
      </pc:sldChg>
      <pc:sldChg chg="modSp mod">
        <pc:chgData name="Meyyappan KR" userId="657eaf99-a192-43c1-9498-1824b3d740ea" providerId="ADAL" clId="{FAB562E8-795B-40DF-A5C0-BA78CD9D946A}" dt="2023-03-13T10:51:46" v="4204" actId="255"/>
        <pc:sldMkLst>
          <pc:docMk/>
          <pc:sldMk cId="4032840695" sldId="2147472757"/>
        </pc:sldMkLst>
        <pc:spChg chg="mod">
          <ac:chgData name="Meyyappan KR" userId="657eaf99-a192-43c1-9498-1824b3d740ea" providerId="ADAL" clId="{FAB562E8-795B-40DF-A5C0-BA78CD9D946A}" dt="2023-03-13T10:51:46" v="4204" actId="255"/>
          <ac:spMkLst>
            <pc:docMk/>
            <pc:sldMk cId="4032840695" sldId="2147472757"/>
            <ac:spMk id="2" creationId="{0F941498-BE06-FC06-F635-755BB29E1278}"/>
          </ac:spMkLst>
        </pc:spChg>
      </pc:sldChg>
      <pc:sldChg chg="modSp mod">
        <pc:chgData name="Meyyappan KR" userId="657eaf99-a192-43c1-9498-1824b3d740ea" providerId="ADAL" clId="{FAB562E8-795B-40DF-A5C0-BA78CD9D946A}" dt="2023-03-13T10:52:11.054" v="4208" actId="1076"/>
        <pc:sldMkLst>
          <pc:docMk/>
          <pc:sldMk cId="3027884222" sldId="2147472780"/>
        </pc:sldMkLst>
        <pc:spChg chg="mod">
          <ac:chgData name="Meyyappan KR" userId="657eaf99-a192-43c1-9498-1824b3d740ea" providerId="ADAL" clId="{FAB562E8-795B-40DF-A5C0-BA78CD9D946A}" dt="2023-03-13T10:52:07.083" v="4206" actId="255"/>
          <ac:spMkLst>
            <pc:docMk/>
            <pc:sldMk cId="3027884222" sldId="2147472780"/>
            <ac:spMk id="2" creationId="{281AD9A9-1072-4106-7EA6-FDC04685485B}"/>
          </ac:spMkLst>
        </pc:spChg>
        <pc:picChg chg="mod">
          <ac:chgData name="Meyyappan KR" userId="657eaf99-a192-43c1-9498-1824b3d740ea" providerId="ADAL" clId="{FAB562E8-795B-40DF-A5C0-BA78CD9D946A}" dt="2023-03-13T10:52:11.054" v="4208" actId="1076"/>
          <ac:picMkLst>
            <pc:docMk/>
            <pc:sldMk cId="3027884222" sldId="2147472780"/>
            <ac:picMk id="6" creationId="{59B9B191-4904-9B72-BD7D-FB8CFDD31675}"/>
          </ac:picMkLst>
        </pc:picChg>
      </pc:sldChg>
      <pc:sldChg chg="addSp delSp modSp mod modClrScheme chgLayout">
        <pc:chgData name="Meyyappan KR" userId="657eaf99-a192-43c1-9498-1824b3d740ea" providerId="ADAL" clId="{FAB562E8-795B-40DF-A5C0-BA78CD9D946A}" dt="2023-03-13T11:01:02.347" v="4323" actId="1038"/>
        <pc:sldMkLst>
          <pc:docMk/>
          <pc:sldMk cId="1683804329" sldId="2147472808"/>
        </pc:sldMkLst>
        <pc:spChg chg="mod ord">
          <ac:chgData name="Meyyappan KR" userId="657eaf99-a192-43c1-9498-1824b3d740ea" providerId="ADAL" clId="{FAB562E8-795B-40DF-A5C0-BA78CD9D946A}" dt="2023-03-13T10:59:17.367" v="4226" actId="700"/>
          <ac:spMkLst>
            <pc:docMk/>
            <pc:sldMk cId="1683804329" sldId="2147472808"/>
            <ac:spMk id="2" creationId="{5416B001-825C-D7CA-3B2A-2A65AAAD6177}"/>
          </ac:spMkLst>
        </pc:spChg>
        <pc:spChg chg="del mod ord">
          <ac:chgData name="Meyyappan KR" userId="657eaf99-a192-43c1-9498-1824b3d740ea" providerId="ADAL" clId="{FAB562E8-795B-40DF-A5C0-BA78CD9D946A}" dt="2023-03-13T11:00:19.610" v="4237" actId="478"/>
          <ac:spMkLst>
            <pc:docMk/>
            <pc:sldMk cId="1683804329" sldId="2147472808"/>
            <ac:spMk id="17" creationId="{CF778D82-27CD-846C-AFD4-1DB722BA3A3D}"/>
          </ac:spMkLst>
        </pc:spChg>
        <pc:spChg chg="add mod">
          <ac:chgData name="Meyyappan KR" userId="657eaf99-a192-43c1-9498-1824b3d740ea" providerId="ADAL" clId="{FAB562E8-795B-40DF-A5C0-BA78CD9D946A}" dt="2023-03-13T11:01:02.347" v="4323" actId="1038"/>
          <ac:spMkLst>
            <pc:docMk/>
            <pc:sldMk cId="1683804329" sldId="2147472808"/>
            <ac:spMk id="18" creationId="{4F336BAA-05BD-DD62-10A7-562867CA3475}"/>
          </ac:spMkLst>
        </pc:spChg>
      </pc:sldChg>
      <pc:sldChg chg="modSp mod">
        <pc:chgData name="Meyyappan KR" userId="657eaf99-a192-43c1-9498-1824b3d740ea" providerId="ADAL" clId="{FAB562E8-795B-40DF-A5C0-BA78CD9D946A}" dt="2023-03-13T10:54:04.547" v="4219" actId="113"/>
        <pc:sldMkLst>
          <pc:docMk/>
          <pc:sldMk cId="2354852064" sldId="2147472815"/>
        </pc:sldMkLst>
        <pc:spChg chg="mod">
          <ac:chgData name="Meyyappan KR" userId="657eaf99-a192-43c1-9498-1824b3d740ea" providerId="ADAL" clId="{FAB562E8-795B-40DF-A5C0-BA78CD9D946A}" dt="2023-03-13T10:54:04.547" v="4219" actId="113"/>
          <ac:spMkLst>
            <pc:docMk/>
            <pc:sldMk cId="2354852064" sldId="2147472815"/>
            <ac:spMk id="2" creationId="{D90B92EE-46D7-2F33-7569-2D0FDBE6DEA7}"/>
          </ac:spMkLst>
        </pc:spChg>
      </pc:sldChg>
      <pc:sldChg chg="new del">
        <pc:chgData name="Meyyappan KR" userId="657eaf99-a192-43c1-9498-1824b3d740ea" providerId="ADAL" clId="{FAB562E8-795B-40DF-A5C0-BA78CD9D946A}" dt="2023-03-12T06:35:09.370" v="1" actId="680"/>
        <pc:sldMkLst>
          <pc:docMk/>
          <pc:sldMk cId="489767956" sldId="2147472826"/>
        </pc:sldMkLst>
      </pc:sldChg>
      <pc:sldChg chg="addSp delSp modSp add del mod modClrScheme chgLayout">
        <pc:chgData name="Meyyappan KR" userId="657eaf99-a192-43c1-9498-1824b3d740ea" providerId="ADAL" clId="{FAB562E8-795B-40DF-A5C0-BA78CD9D946A}" dt="2023-03-13T07:18:59.355" v="2394" actId="47"/>
        <pc:sldMkLst>
          <pc:docMk/>
          <pc:sldMk cId="2660466284" sldId="2147472826"/>
        </pc:sldMkLst>
        <pc:spChg chg="mod ord">
          <ac:chgData name="Meyyappan KR" userId="657eaf99-a192-43c1-9498-1824b3d740ea" providerId="ADAL" clId="{FAB562E8-795B-40DF-A5C0-BA78CD9D946A}" dt="2023-03-12T07:15:47.083" v="2256" actId="404"/>
          <ac:spMkLst>
            <pc:docMk/>
            <pc:sldMk cId="2660466284" sldId="2147472826"/>
            <ac:spMk id="2" creationId="{C192DAF5-02FE-0D2F-ADDE-FE89DBC6DBF5}"/>
          </ac:spMkLst>
        </pc:spChg>
        <pc:spChg chg="del">
          <ac:chgData name="Meyyappan KR" userId="657eaf99-a192-43c1-9498-1824b3d740ea" providerId="ADAL" clId="{FAB562E8-795B-40DF-A5C0-BA78CD9D946A}" dt="2023-03-12T06:35:29.539" v="3" actId="478"/>
          <ac:spMkLst>
            <pc:docMk/>
            <pc:sldMk cId="2660466284" sldId="2147472826"/>
            <ac:spMk id="3" creationId="{A728BF25-C022-4D26-BD66-A7A1D4340CFC}"/>
          </ac:spMkLst>
        </pc:spChg>
        <pc:spChg chg="mod ord">
          <ac:chgData name="Meyyappan KR" userId="657eaf99-a192-43c1-9498-1824b3d740ea" providerId="ADAL" clId="{FAB562E8-795B-40DF-A5C0-BA78CD9D946A}" dt="2023-03-12T07:21:38.523" v="2388" actId="403"/>
          <ac:spMkLst>
            <pc:docMk/>
            <pc:sldMk cId="2660466284" sldId="2147472826"/>
            <ac:spMk id="4" creationId="{885C26BE-3A05-4E51-C2FF-B93EEE8B45A7}"/>
          </ac:spMkLst>
        </pc:spChg>
        <pc:spChg chg="del">
          <ac:chgData name="Meyyappan KR" userId="657eaf99-a192-43c1-9498-1824b3d740ea" providerId="ADAL" clId="{FAB562E8-795B-40DF-A5C0-BA78CD9D946A}" dt="2023-03-12T06:35:29.539" v="3" actId="478"/>
          <ac:spMkLst>
            <pc:docMk/>
            <pc:sldMk cId="2660466284" sldId="2147472826"/>
            <ac:spMk id="5" creationId="{08CEB199-8BE2-4A4A-BCE0-E58540220BBF}"/>
          </ac:spMkLst>
        </pc:spChg>
        <pc:spChg chg="del">
          <ac:chgData name="Meyyappan KR" userId="657eaf99-a192-43c1-9498-1824b3d740ea" providerId="ADAL" clId="{FAB562E8-795B-40DF-A5C0-BA78CD9D946A}" dt="2023-03-12T06:35:29.539" v="3" actId="478"/>
          <ac:spMkLst>
            <pc:docMk/>
            <pc:sldMk cId="2660466284" sldId="2147472826"/>
            <ac:spMk id="6" creationId="{DFC09574-D288-4065-93C3-D53FE6A69596}"/>
          </ac:spMkLst>
        </pc:spChg>
        <pc:spChg chg="del">
          <ac:chgData name="Meyyappan KR" userId="657eaf99-a192-43c1-9498-1824b3d740ea" providerId="ADAL" clId="{FAB562E8-795B-40DF-A5C0-BA78CD9D946A}" dt="2023-03-12T06:35:29.539" v="3" actId="478"/>
          <ac:spMkLst>
            <pc:docMk/>
            <pc:sldMk cId="2660466284" sldId="2147472826"/>
            <ac:spMk id="7" creationId="{CAD5848F-495D-4DB6-85FC-7A1EAFFFBC23}"/>
          </ac:spMkLst>
        </pc:spChg>
        <pc:spChg chg="del">
          <ac:chgData name="Meyyappan KR" userId="657eaf99-a192-43c1-9498-1824b3d740ea" providerId="ADAL" clId="{FAB562E8-795B-40DF-A5C0-BA78CD9D946A}" dt="2023-03-12T06:35:29.539" v="3" actId="478"/>
          <ac:spMkLst>
            <pc:docMk/>
            <pc:sldMk cId="2660466284" sldId="2147472826"/>
            <ac:spMk id="8" creationId="{AB78B65D-2F35-47DB-BDD9-2D97D528EE37}"/>
          </ac:spMkLst>
        </pc:spChg>
        <pc:spChg chg="del">
          <ac:chgData name="Meyyappan KR" userId="657eaf99-a192-43c1-9498-1824b3d740ea" providerId="ADAL" clId="{FAB562E8-795B-40DF-A5C0-BA78CD9D946A}" dt="2023-03-12T06:35:29.539" v="3" actId="478"/>
          <ac:spMkLst>
            <pc:docMk/>
            <pc:sldMk cId="2660466284" sldId="2147472826"/>
            <ac:spMk id="9" creationId="{B5801CB4-071A-452C-9873-4E93ED6C4C7A}"/>
          </ac:spMkLst>
        </pc:spChg>
        <pc:spChg chg="del">
          <ac:chgData name="Meyyappan KR" userId="657eaf99-a192-43c1-9498-1824b3d740ea" providerId="ADAL" clId="{FAB562E8-795B-40DF-A5C0-BA78CD9D946A}" dt="2023-03-12T06:35:29.539" v="3" actId="478"/>
          <ac:spMkLst>
            <pc:docMk/>
            <pc:sldMk cId="2660466284" sldId="2147472826"/>
            <ac:spMk id="10" creationId="{D3E36FFA-0DCA-4810-893A-BC3A844B959A}"/>
          </ac:spMkLst>
        </pc:spChg>
        <pc:spChg chg="del">
          <ac:chgData name="Meyyappan KR" userId="657eaf99-a192-43c1-9498-1824b3d740ea" providerId="ADAL" clId="{FAB562E8-795B-40DF-A5C0-BA78CD9D946A}" dt="2023-03-12T06:35:29.539" v="3" actId="478"/>
          <ac:spMkLst>
            <pc:docMk/>
            <pc:sldMk cId="2660466284" sldId="2147472826"/>
            <ac:spMk id="11" creationId="{05AC4181-615E-4265-A1A1-2EF578B3B966}"/>
          </ac:spMkLst>
        </pc:spChg>
        <pc:spChg chg="del">
          <ac:chgData name="Meyyappan KR" userId="657eaf99-a192-43c1-9498-1824b3d740ea" providerId="ADAL" clId="{FAB562E8-795B-40DF-A5C0-BA78CD9D946A}" dt="2023-03-12T06:35:29.539" v="3" actId="478"/>
          <ac:spMkLst>
            <pc:docMk/>
            <pc:sldMk cId="2660466284" sldId="2147472826"/>
            <ac:spMk id="12" creationId="{677DA94F-0EFB-4729-8581-65FB66386E9C}"/>
          </ac:spMkLst>
        </pc:spChg>
        <pc:spChg chg="del">
          <ac:chgData name="Meyyappan KR" userId="657eaf99-a192-43c1-9498-1824b3d740ea" providerId="ADAL" clId="{FAB562E8-795B-40DF-A5C0-BA78CD9D946A}" dt="2023-03-12T06:35:29.539" v="3" actId="478"/>
          <ac:spMkLst>
            <pc:docMk/>
            <pc:sldMk cId="2660466284" sldId="2147472826"/>
            <ac:spMk id="13" creationId="{6C827B9D-DBFF-4087-A69A-B5076EBEBAA4}"/>
          </ac:spMkLst>
        </pc:spChg>
        <pc:spChg chg="del">
          <ac:chgData name="Meyyappan KR" userId="657eaf99-a192-43c1-9498-1824b3d740ea" providerId="ADAL" clId="{FAB562E8-795B-40DF-A5C0-BA78CD9D946A}" dt="2023-03-12T06:35:29.539" v="3" actId="478"/>
          <ac:spMkLst>
            <pc:docMk/>
            <pc:sldMk cId="2660466284" sldId="2147472826"/>
            <ac:spMk id="14" creationId="{0D288728-250B-4B35-9B4E-35B8ECCBB0F4}"/>
          </ac:spMkLst>
        </pc:spChg>
        <pc:spChg chg="del">
          <ac:chgData name="Meyyappan KR" userId="657eaf99-a192-43c1-9498-1824b3d740ea" providerId="ADAL" clId="{FAB562E8-795B-40DF-A5C0-BA78CD9D946A}" dt="2023-03-12T06:35:29.539" v="3" actId="478"/>
          <ac:spMkLst>
            <pc:docMk/>
            <pc:sldMk cId="2660466284" sldId="2147472826"/>
            <ac:spMk id="15" creationId="{7CE918DE-F5EC-408D-BA6C-5CDFDBFC8775}"/>
          </ac:spMkLst>
        </pc:spChg>
        <pc:spChg chg="del">
          <ac:chgData name="Meyyappan KR" userId="657eaf99-a192-43c1-9498-1824b3d740ea" providerId="ADAL" clId="{FAB562E8-795B-40DF-A5C0-BA78CD9D946A}" dt="2023-03-12T06:35:29.539" v="3" actId="478"/>
          <ac:spMkLst>
            <pc:docMk/>
            <pc:sldMk cId="2660466284" sldId="2147472826"/>
            <ac:spMk id="16" creationId="{AB8AF4C4-C800-4332-B69F-0A4A6563372C}"/>
          </ac:spMkLst>
        </pc:spChg>
        <pc:spChg chg="del">
          <ac:chgData name="Meyyappan KR" userId="657eaf99-a192-43c1-9498-1824b3d740ea" providerId="ADAL" clId="{FAB562E8-795B-40DF-A5C0-BA78CD9D946A}" dt="2023-03-12T06:35:29.539" v="3" actId="478"/>
          <ac:spMkLst>
            <pc:docMk/>
            <pc:sldMk cId="2660466284" sldId="2147472826"/>
            <ac:spMk id="17" creationId="{A74BE3FE-71B1-437E-B056-C568AD5CA138}"/>
          </ac:spMkLst>
        </pc:spChg>
        <pc:spChg chg="del">
          <ac:chgData name="Meyyappan KR" userId="657eaf99-a192-43c1-9498-1824b3d740ea" providerId="ADAL" clId="{FAB562E8-795B-40DF-A5C0-BA78CD9D946A}" dt="2023-03-12T06:35:49.731" v="4" actId="478"/>
          <ac:spMkLst>
            <pc:docMk/>
            <pc:sldMk cId="2660466284" sldId="2147472826"/>
            <ac:spMk id="18" creationId="{8D486FFD-D02C-4A54-8C23-A14426FFC4A3}"/>
          </ac:spMkLst>
        </pc:spChg>
        <pc:spChg chg="del">
          <ac:chgData name="Meyyappan KR" userId="657eaf99-a192-43c1-9498-1824b3d740ea" providerId="ADAL" clId="{FAB562E8-795B-40DF-A5C0-BA78CD9D946A}" dt="2023-03-12T06:35:49.731" v="4" actId="478"/>
          <ac:spMkLst>
            <pc:docMk/>
            <pc:sldMk cId="2660466284" sldId="2147472826"/>
            <ac:spMk id="19" creationId="{C95C50B8-0795-4B5A-A34A-C4FF815160B8}"/>
          </ac:spMkLst>
        </pc:spChg>
        <pc:spChg chg="del">
          <ac:chgData name="Meyyappan KR" userId="657eaf99-a192-43c1-9498-1824b3d740ea" providerId="ADAL" clId="{FAB562E8-795B-40DF-A5C0-BA78CD9D946A}" dt="2023-03-12T06:35:49.731" v="4" actId="478"/>
          <ac:spMkLst>
            <pc:docMk/>
            <pc:sldMk cId="2660466284" sldId="2147472826"/>
            <ac:spMk id="20" creationId="{D90DBFD9-CE33-4C1C-8BFC-3C292557A0A2}"/>
          </ac:spMkLst>
        </pc:spChg>
        <pc:spChg chg="del">
          <ac:chgData name="Meyyappan KR" userId="657eaf99-a192-43c1-9498-1824b3d740ea" providerId="ADAL" clId="{FAB562E8-795B-40DF-A5C0-BA78CD9D946A}" dt="2023-03-12T06:35:29.539" v="3" actId="478"/>
          <ac:spMkLst>
            <pc:docMk/>
            <pc:sldMk cId="2660466284" sldId="2147472826"/>
            <ac:spMk id="21" creationId="{C1EE4B96-2FAE-4AB0-A4F8-3AFBEC44C722}"/>
          </ac:spMkLst>
        </pc:spChg>
        <pc:spChg chg="del">
          <ac:chgData name="Meyyappan KR" userId="657eaf99-a192-43c1-9498-1824b3d740ea" providerId="ADAL" clId="{FAB562E8-795B-40DF-A5C0-BA78CD9D946A}" dt="2023-03-12T06:35:29.539" v="3" actId="478"/>
          <ac:spMkLst>
            <pc:docMk/>
            <pc:sldMk cId="2660466284" sldId="2147472826"/>
            <ac:spMk id="22" creationId="{4891EA27-5C72-4171-BF15-7330A48EDF87}"/>
          </ac:spMkLst>
        </pc:spChg>
        <pc:spChg chg="del">
          <ac:chgData name="Meyyappan KR" userId="657eaf99-a192-43c1-9498-1824b3d740ea" providerId="ADAL" clId="{FAB562E8-795B-40DF-A5C0-BA78CD9D946A}" dt="2023-03-12T06:35:29.539" v="3" actId="478"/>
          <ac:spMkLst>
            <pc:docMk/>
            <pc:sldMk cId="2660466284" sldId="2147472826"/>
            <ac:spMk id="23" creationId="{4C5FB2D8-6CF1-463B-8BC9-08CEA1B2835F}"/>
          </ac:spMkLst>
        </pc:spChg>
        <pc:spChg chg="del">
          <ac:chgData name="Meyyappan KR" userId="657eaf99-a192-43c1-9498-1824b3d740ea" providerId="ADAL" clId="{FAB562E8-795B-40DF-A5C0-BA78CD9D946A}" dt="2023-03-12T06:35:49.731" v="4" actId="478"/>
          <ac:spMkLst>
            <pc:docMk/>
            <pc:sldMk cId="2660466284" sldId="2147472826"/>
            <ac:spMk id="24" creationId="{E7175098-50ED-45D2-BB6E-059F1F225FC6}"/>
          </ac:spMkLst>
        </pc:spChg>
        <pc:spChg chg="del">
          <ac:chgData name="Meyyappan KR" userId="657eaf99-a192-43c1-9498-1824b3d740ea" providerId="ADAL" clId="{FAB562E8-795B-40DF-A5C0-BA78CD9D946A}" dt="2023-03-12T06:35:29.539" v="3" actId="478"/>
          <ac:spMkLst>
            <pc:docMk/>
            <pc:sldMk cId="2660466284" sldId="2147472826"/>
            <ac:spMk id="25" creationId="{255CCEA1-66CE-402D-BAA5-0CBFA1BBEA95}"/>
          </ac:spMkLst>
        </pc:spChg>
        <pc:spChg chg="del">
          <ac:chgData name="Meyyappan KR" userId="657eaf99-a192-43c1-9498-1824b3d740ea" providerId="ADAL" clId="{FAB562E8-795B-40DF-A5C0-BA78CD9D946A}" dt="2023-03-12T06:35:49.731" v="4" actId="478"/>
          <ac:spMkLst>
            <pc:docMk/>
            <pc:sldMk cId="2660466284" sldId="2147472826"/>
            <ac:spMk id="26" creationId="{70EDFED3-9F24-471D-8D0F-E92503935D99}"/>
          </ac:spMkLst>
        </pc:spChg>
        <pc:spChg chg="del">
          <ac:chgData name="Meyyappan KR" userId="657eaf99-a192-43c1-9498-1824b3d740ea" providerId="ADAL" clId="{FAB562E8-795B-40DF-A5C0-BA78CD9D946A}" dt="2023-03-12T07:15:51.334" v="2257" actId="478"/>
          <ac:spMkLst>
            <pc:docMk/>
            <pc:sldMk cId="2660466284" sldId="2147472826"/>
            <ac:spMk id="27" creationId="{B380C4D0-C8D5-C103-9640-9414F98072A9}"/>
          </ac:spMkLst>
        </pc:spChg>
        <pc:spChg chg="add mod ord">
          <ac:chgData name="Meyyappan KR" userId="657eaf99-a192-43c1-9498-1824b3d740ea" providerId="ADAL" clId="{FAB562E8-795B-40DF-A5C0-BA78CD9D946A}" dt="2023-03-12T07:21:30.737" v="2386" actId="2711"/>
          <ac:spMkLst>
            <pc:docMk/>
            <pc:sldMk cId="2660466284" sldId="2147472826"/>
            <ac:spMk id="28" creationId="{5E65EBBF-64E1-7D4F-F43D-C7C82C7DFE0F}"/>
          </ac:spMkLst>
        </pc:spChg>
        <pc:spChg chg="add del">
          <ac:chgData name="Meyyappan KR" userId="657eaf99-a192-43c1-9498-1824b3d740ea" providerId="ADAL" clId="{FAB562E8-795B-40DF-A5C0-BA78CD9D946A}" dt="2023-03-12T06:38:20.729" v="11" actId="478"/>
          <ac:spMkLst>
            <pc:docMk/>
            <pc:sldMk cId="2660466284" sldId="2147472826"/>
            <ac:spMk id="29" creationId="{9EA41C0B-182C-1E02-3898-0CEBC39171B1}"/>
          </ac:spMkLst>
        </pc:spChg>
        <pc:spChg chg="add mod">
          <ac:chgData name="Meyyappan KR" userId="657eaf99-a192-43c1-9498-1824b3d740ea" providerId="ADAL" clId="{FAB562E8-795B-40DF-A5C0-BA78CD9D946A}" dt="2023-03-12T07:21:30.737" v="2386" actId="2711"/>
          <ac:spMkLst>
            <pc:docMk/>
            <pc:sldMk cId="2660466284" sldId="2147472826"/>
            <ac:spMk id="30" creationId="{45916DB2-A667-60CA-EEE0-E62EF836871B}"/>
          </ac:spMkLst>
        </pc:spChg>
        <pc:spChg chg="add del mod">
          <ac:chgData name="Meyyappan KR" userId="657eaf99-a192-43c1-9498-1824b3d740ea" providerId="ADAL" clId="{FAB562E8-795B-40DF-A5C0-BA78CD9D946A}" dt="2023-03-12T06:38:50.216" v="14" actId="478"/>
          <ac:spMkLst>
            <pc:docMk/>
            <pc:sldMk cId="2660466284" sldId="2147472826"/>
            <ac:spMk id="31" creationId="{0522F3F1-4E95-B807-750D-A564B17F2450}"/>
          </ac:spMkLst>
        </pc:spChg>
        <pc:spChg chg="add del mod">
          <ac:chgData name="Meyyappan KR" userId="657eaf99-a192-43c1-9498-1824b3d740ea" providerId="ADAL" clId="{FAB562E8-795B-40DF-A5C0-BA78CD9D946A}" dt="2023-03-12T06:43:19.559" v="21" actId="478"/>
          <ac:spMkLst>
            <pc:docMk/>
            <pc:sldMk cId="2660466284" sldId="2147472826"/>
            <ac:spMk id="32" creationId="{CD4BA2FC-952D-C4B5-B2C1-744D8182CCAD}"/>
          </ac:spMkLst>
        </pc:spChg>
        <pc:spChg chg="add del mod">
          <ac:chgData name="Meyyappan KR" userId="657eaf99-a192-43c1-9498-1824b3d740ea" providerId="ADAL" clId="{FAB562E8-795B-40DF-A5C0-BA78CD9D946A}" dt="2023-03-12T06:48:50.566" v="107" actId="478"/>
          <ac:spMkLst>
            <pc:docMk/>
            <pc:sldMk cId="2660466284" sldId="2147472826"/>
            <ac:spMk id="33" creationId="{B95D610E-4B21-7369-69F5-DDD84A9FFE72}"/>
          </ac:spMkLst>
        </pc:spChg>
        <pc:spChg chg="add mod">
          <ac:chgData name="Meyyappan KR" userId="657eaf99-a192-43c1-9498-1824b3d740ea" providerId="ADAL" clId="{FAB562E8-795B-40DF-A5C0-BA78CD9D946A}" dt="2023-03-12T07:21:30.737" v="2386" actId="2711"/>
          <ac:spMkLst>
            <pc:docMk/>
            <pc:sldMk cId="2660466284" sldId="2147472826"/>
            <ac:spMk id="34" creationId="{2E348A90-630B-CF83-B8DD-5DA1ED2302FF}"/>
          </ac:spMkLst>
        </pc:spChg>
        <pc:spChg chg="add mod">
          <ac:chgData name="Meyyappan KR" userId="657eaf99-a192-43c1-9498-1824b3d740ea" providerId="ADAL" clId="{FAB562E8-795B-40DF-A5C0-BA78CD9D946A}" dt="2023-03-12T07:21:30.737" v="2386" actId="2711"/>
          <ac:spMkLst>
            <pc:docMk/>
            <pc:sldMk cId="2660466284" sldId="2147472826"/>
            <ac:spMk id="35" creationId="{DAA5B188-93A0-F613-7C0B-C16B5C6E02CE}"/>
          </ac:spMkLst>
        </pc:spChg>
        <pc:spChg chg="add mod">
          <ac:chgData name="Meyyappan KR" userId="657eaf99-a192-43c1-9498-1824b3d740ea" providerId="ADAL" clId="{FAB562E8-795B-40DF-A5C0-BA78CD9D946A}" dt="2023-03-12T07:21:30.737" v="2386" actId="2711"/>
          <ac:spMkLst>
            <pc:docMk/>
            <pc:sldMk cId="2660466284" sldId="2147472826"/>
            <ac:spMk id="36" creationId="{B55062C7-EE75-8F14-5440-E47111D603C3}"/>
          </ac:spMkLst>
        </pc:spChg>
        <pc:spChg chg="add mod">
          <ac:chgData name="Meyyappan KR" userId="657eaf99-a192-43c1-9498-1824b3d740ea" providerId="ADAL" clId="{FAB562E8-795B-40DF-A5C0-BA78CD9D946A}" dt="2023-03-12T07:21:30.737" v="2386" actId="2711"/>
          <ac:spMkLst>
            <pc:docMk/>
            <pc:sldMk cId="2660466284" sldId="2147472826"/>
            <ac:spMk id="37" creationId="{410E6163-D9FB-AE0D-036B-666D71668A86}"/>
          </ac:spMkLst>
        </pc:spChg>
        <pc:spChg chg="add mod">
          <ac:chgData name="Meyyappan KR" userId="657eaf99-a192-43c1-9498-1824b3d740ea" providerId="ADAL" clId="{FAB562E8-795B-40DF-A5C0-BA78CD9D946A}" dt="2023-03-12T07:21:30.737" v="2386" actId="2711"/>
          <ac:spMkLst>
            <pc:docMk/>
            <pc:sldMk cId="2660466284" sldId="2147472826"/>
            <ac:spMk id="38" creationId="{8C94692C-571A-EEA1-6BDE-75902B229487}"/>
          </ac:spMkLst>
        </pc:spChg>
        <pc:spChg chg="add mod">
          <ac:chgData name="Meyyappan KR" userId="657eaf99-a192-43c1-9498-1824b3d740ea" providerId="ADAL" clId="{FAB562E8-795B-40DF-A5C0-BA78CD9D946A}" dt="2023-03-12T07:21:30.737" v="2386" actId="2711"/>
          <ac:spMkLst>
            <pc:docMk/>
            <pc:sldMk cId="2660466284" sldId="2147472826"/>
            <ac:spMk id="39" creationId="{418A4314-B383-9161-8284-4604CD85F365}"/>
          </ac:spMkLst>
        </pc:spChg>
        <pc:spChg chg="add mod">
          <ac:chgData name="Meyyappan KR" userId="657eaf99-a192-43c1-9498-1824b3d740ea" providerId="ADAL" clId="{FAB562E8-795B-40DF-A5C0-BA78CD9D946A}" dt="2023-03-12T07:21:30.737" v="2386" actId="2711"/>
          <ac:spMkLst>
            <pc:docMk/>
            <pc:sldMk cId="2660466284" sldId="2147472826"/>
            <ac:spMk id="40" creationId="{3EB822AE-2DE4-7CEF-0F55-4A1FB6E59033}"/>
          </ac:spMkLst>
        </pc:spChg>
        <pc:spChg chg="add del mod">
          <ac:chgData name="Meyyappan KR" userId="657eaf99-a192-43c1-9498-1824b3d740ea" providerId="ADAL" clId="{FAB562E8-795B-40DF-A5C0-BA78CD9D946A}" dt="2023-03-12T07:03:32.592" v="888"/>
          <ac:spMkLst>
            <pc:docMk/>
            <pc:sldMk cId="2660466284" sldId="2147472826"/>
            <ac:spMk id="41" creationId="{609FE37E-1183-2499-EB0E-9EF8D9C8C493}"/>
          </ac:spMkLst>
        </pc:spChg>
        <pc:spChg chg="add del mod">
          <ac:chgData name="Meyyappan KR" userId="657eaf99-a192-43c1-9498-1824b3d740ea" providerId="ADAL" clId="{FAB562E8-795B-40DF-A5C0-BA78CD9D946A}" dt="2023-03-12T07:03:32.592" v="888"/>
          <ac:spMkLst>
            <pc:docMk/>
            <pc:sldMk cId="2660466284" sldId="2147472826"/>
            <ac:spMk id="42" creationId="{1C1D0CA8-E4A5-1F68-EBA7-94F42FAA7B6C}"/>
          </ac:spMkLst>
        </pc:spChg>
        <pc:spChg chg="add del mod">
          <ac:chgData name="Meyyappan KR" userId="657eaf99-a192-43c1-9498-1824b3d740ea" providerId="ADAL" clId="{FAB562E8-795B-40DF-A5C0-BA78CD9D946A}" dt="2023-03-12T07:03:32.592" v="888"/>
          <ac:spMkLst>
            <pc:docMk/>
            <pc:sldMk cId="2660466284" sldId="2147472826"/>
            <ac:spMk id="43" creationId="{1768F91A-7FD5-78F4-A7D7-B0450C4D1ABA}"/>
          </ac:spMkLst>
        </pc:spChg>
        <pc:spChg chg="add del mod">
          <ac:chgData name="Meyyappan KR" userId="657eaf99-a192-43c1-9498-1824b3d740ea" providerId="ADAL" clId="{FAB562E8-795B-40DF-A5C0-BA78CD9D946A}" dt="2023-03-12T07:11:12.809" v="1740"/>
          <ac:spMkLst>
            <pc:docMk/>
            <pc:sldMk cId="2660466284" sldId="2147472826"/>
            <ac:spMk id="44" creationId="{35994DFE-ABD5-EA21-9047-E884BCB25806}"/>
          </ac:spMkLst>
        </pc:spChg>
        <pc:spChg chg="add del mod">
          <ac:chgData name="Meyyappan KR" userId="657eaf99-a192-43c1-9498-1824b3d740ea" providerId="ADAL" clId="{FAB562E8-795B-40DF-A5C0-BA78CD9D946A}" dt="2023-03-12T07:11:12.809" v="1740"/>
          <ac:spMkLst>
            <pc:docMk/>
            <pc:sldMk cId="2660466284" sldId="2147472826"/>
            <ac:spMk id="45" creationId="{B397B560-DE1B-02F2-6ED1-F7EE2271EE25}"/>
          </ac:spMkLst>
        </pc:spChg>
        <pc:spChg chg="add del mod">
          <ac:chgData name="Meyyappan KR" userId="657eaf99-a192-43c1-9498-1824b3d740ea" providerId="ADAL" clId="{FAB562E8-795B-40DF-A5C0-BA78CD9D946A}" dt="2023-03-12T07:11:12.809" v="1740"/>
          <ac:spMkLst>
            <pc:docMk/>
            <pc:sldMk cId="2660466284" sldId="2147472826"/>
            <ac:spMk id="46" creationId="{C762243B-D73A-D46C-FA19-497892BF954E}"/>
          </ac:spMkLst>
        </pc:spChg>
        <pc:spChg chg="add del mod ord">
          <ac:chgData name="Meyyappan KR" userId="657eaf99-a192-43c1-9498-1824b3d740ea" providerId="ADAL" clId="{FAB562E8-795B-40DF-A5C0-BA78CD9D946A}" dt="2023-03-12T07:15:34.813" v="2253" actId="700"/>
          <ac:spMkLst>
            <pc:docMk/>
            <pc:sldMk cId="2660466284" sldId="2147472826"/>
            <ac:spMk id="47" creationId="{6EBBA288-D06D-5DB3-7476-E6CBEC2C7769}"/>
          </ac:spMkLst>
        </pc:spChg>
        <pc:spChg chg="add del mod ord">
          <ac:chgData name="Meyyappan KR" userId="657eaf99-a192-43c1-9498-1824b3d740ea" providerId="ADAL" clId="{FAB562E8-795B-40DF-A5C0-BA78CD9D946A}" dt="2023-03-12T07:15:34.813" v="2253" actId="700"/>
          <ac:spMkLst>
            <pc:docMk/>
            <pc:sldMk cId="2660466284" sldId="2147472826"/>
            <ac:spMk id="48" creationId="{8242A17F-7088-3519-FE58-B4F5D12299CC}"/>
          </ac:spMkLst>
        </pc:spChg>
        <pc:spChg chg="add del mod ord">
          <ac:chgData name="Meyyappan KR" userId="657eaf99-a192-43c1-9498-1824b3d740ea" providerId="ADAL" clId="{FAB562E8-795B-40DF-A5C0-BA78CD9D946A}" dt="2023-03-12T07:15:34.813" v="2253" actId="700"/>
          <ac:spMkLst>
            <pc:docMk/>
            <pc:sldMk cId="2660466284" sldId="2147472826"/>
            <ac:spMk id="49" creationId="{8EDC8C07-C4FF-B543-1636-4307EFF0D49B}"/>
          </ac:spMkLst>
        </pc:spChg>
        <pc:spChg chg="add del mod ord">
          <ac:chgData name="Meyyappan KR" userId="657eaf99-a192-43c1-9498-1824b3d740ea" providerId="ADAL" clId="{FAB562E8-795B-40DF-A5C0-BA78CD9D946A}" dt="2023-03-12T07:15:34.813" v="2253" actId="700"/>
          <ac:spMkLst>
            <pc:docMk/>
            <pc:sldMk cId="2660466284" sldId="2147472826"/>
            <ac:spMk id="50" creationId="{AFE8A0A3-CE76-FB9A-3C16-C2D5880C88DD}"/>
          </ac:spMkLst>
        </pc:spChg>
        <pc:spChg chg="add del mod ord">
          <ac:chgData name="Meyyappan KR" userId="657eaf99-a192-43c1-9498-1824b3d740ea" providerId="ADAL" clId="{FAB562E8-795B-40DF-A5C0-BA78CD9D946A}" dt="2023-03-12T07:15:34.813" v="2253" actId="700"/>
          <ac:spMkLst>
            <pc:docMk/>
            <pc:sldMk cId="2660466284" sldId="2147472826"/>
            <ac:spMk id="51" creationId="{5A062F89-07D8-3477-0D9E-12266CC5E367}"/>
          </ac:spMkLst>
        </pc:spChg>
        <pc:spChg chg="add del mod ord">
          <ac:chgData name="Meyyappan KR" userId="657eaf99-a192-43c1-9498-1824b3d740ea" providerId="ADAL" clId="{FAB562E8-795B-40DF-A5C0-BA78CD9D946A}" dt="2023-03-12T07:15:34.813" v="2253" actId="700"/>
          <ac:spMkLst>
            <pc:docMk/>
            <pc:sldMk cId="2660466284" sldId="2147472826"/>
            <ac:spMk id="52" creationId="{F319931B-246A-764E-D958-65826644E30F}"/>
          </ac:spMkLst>
        </pc:spChg>
        <pc:spChg chg="add del mod ord">
          <ac:chgData name="Meyyappan KR" userId="657eaf99-a192-43c1-9498-1824b3d740ea" providerId="ADAL" clId="{FAB562E8-795B-40DF-A5C0-BA78CD9D946A}" dt="2023-03-12T07:15:34.813" v="2253" actId="700"/>
          <ac:spMkLst>
            <pc:docMk/>
            <pc:sldMk cId="2660466284" sldId="2147472826"/>
            <ac:spMk id="53" creationId="{AE5FED0F-555E-327F-F6B0-3445DE8F96E2}"/>
          </ac:spMkLst>
        </pc:spChg>
        <pc:spChg chg="add del mod ord">
          <ac:chgData name="Meyyappan KR" userId="657eaf99-a192-43c1-9498-1824b3d740ea" providerId="ADAL" clId="{FAB562E8-795B-40DF-A5C0-BA78CD9D946A}" dt="2023-03-12T07:15:34.813" v="2253" actId="700"/>
          <ac:spMkLst>
            <pc:docMk/>
            <pc:sldMk cId="2660466284" sldId="2147472826"/>
            <ac:spMk id="54" creationId="{6482F0AC-6AD6-08D1-203A-88D544DD8AF8}"/>
          </ac:spMkLst>
        </pc:spChg>
        <pc:spChg chg="add del mod ord">
          <ac:chgData name="Meyyappan KR" userId="657eaf99-a192-43c1-9498-1824b3d740ea" providerId="ADAL" clId="{FAB562E8-795B-40DF-A5C0-BA78CD9D946A}" dt="2023-03-12T07:15:34.813" v="2253" actId="700"/>
          <ac:spMkLst>
            <pc:docMk/>
            <pc:sldMk cId="2660466284" sldId="2147472826"/>
            <ac:spMk id="55" creationId="{1ED3D478-B1FE-5CF4-3720-7434BE454DE3}"/>
          </ac:spMkLst>
        </pc:spChg>
        <pc:spChg chg="add del mod ord">
          <ac:chgData name="Meyyappan KR" userId="657eaf99-a192-43c1-9498-1824b3d740ea" providerId="ADAL" clId="{FAB562E8-795B-40DF-A5C0-BA78CD9D946A}" dt="2023-03-12T07:15:34.813" v="2253" actId="700"/>
          <ac:spMkLst>
            <pc:docMk/>
            <pc:sldMk cId="2660466284" sldId="2147472826"/>
            <ac:spMk id="56" creationId="{1EA44339-2E1C-14D2-4D05-5F2636C18409}"/>
          </ac:spMkLst>
        </pc:spChg>
        <pc:spChg chg="add del mod ord">
          <ac:chgData name="Meyyappan KR" userId="657eaf99-a192-43c1-9498-1824b3d740ea" providerId="ADAL" clId="{FAB562E8-795B-40DF-A5C0-BA78CD9D946A}" dt="2023-03-12T07:15:34.813" v="2253" actId="700"/>
          <ac:spMkLst>
            <pc:docMk/>
            <pc:sldMk cId="2660466284" sldId="2147472826"/>
            <ac:spMk id="57" creationId="{2F8F9D24-7B66-5D6F-783E-10BB285424BE}"/>
          </ac:spMkLst>
        </pc:spChg>
        <pc:spChg chg="add del mod ord">
          <ac:chgData name="Meyyappan KR" userId="657eaf99-a192-43c1-9498-1824b3d740ea" providerId="ADAL" clId="{FAB562E8-795B-40DF-A5C0-BA78CD9D946A}" dt="2023-03-12T07:15:34.813" v="2253" actId="700"/>
          <ac:spMkLst>
            <pc:docMk/>
            <pc:sldMk cId="2660466284" sldId="2147472826"/>
            <ac:spMk id="58" creationId="{20241CCB-78DC-BE40-4CF1-BEA5ADA84704}"/>
          </ac:spMkLst>
        </pc:spChg>
        <pc:spChg chg="add del mod ord">
          <ac:chgData name="Meyyappan KR" userId="657eaf99-a192-43c1-9498-1824b3d740ea" providerId="ADAL" clId="{FAB562E8-795B-40DF-A5C0-BA78CD9D946A}" dt="2023-03-12T07:15:34.813" v="2253" actId="700"/>
          <ac:spMkLst>
            <pc:docMk/>
            <pc:sldMk cId="2660466284" sldId="2147472826"/>
            <ac:spMk id="59" creationId="{4FB07803-0F6F-805B-833F-623FF42638A1}"/>
          </ac:spMkLst>
        </pc:spChg>
        <pc:spChg chg="add del mod ord">
          <ac:chgData name="Meyyappan KR" userId="657eaf99-a192-43c1-9498-1824b3d740ea" providerId="ADAL" clId="{FAB562E8-795B-40DF-A5C0-BA78CD9D946A}" dt="2023-03-12T07:15:34.813" v="2253" actId="700"/>
          <ac:spMkLst>
            <pc:docMk/>
            <pc:sldMk cId="2660466284" sldId="2147472826"/>
            <ac:spMk id="60" creationId="{3BACEA8D-EF10-2086-4F29-77572127828C}"/>
          </ac:spMkLst>
        </pc:spChg>
        <pc:spChg chg="add mod">
          <ac:chgData name="Meyyappan KR" userId="657eaf99-a192-43c1-9498-1824b3d740ea" providerId="ADAL" clId="{FAB562E8-795B-40DF-A5C0-BA78CD9D946A}" dt="2023-03-12T07:22:16.104" v="2392" actId="207"/>
          <ac:spMkLst>
            <pc:docMk/>
            <pc:sldMk cId="2660466284" sldId="2147472826"/>
            <ac:spMk id="61" creationId="{7925FB9A-0D68-259B-6F7A-085BF84976F6}"/>
          </ac:spMkLst>
        </pc:spChg>
        <pc:spChg chg="add del mod">
          <ac:chgData name="Meyyappan KR" userId="657eaf99-a192-43c1-9498-1824b3d740ea" providerId="ADAL" clId="{FAB562E8-795B-40DF-A5C0-BA78CD9D946A}" dt="2023-03-12T07:19:30.563" v="2351"/>
          <ac:spMkLst>
            <pc:docMk/>
            <pc:sldMk cId="2660466284" sldId="2147472826"/>
            <ac:spMk id="62" creationId="{D6365336-94F0-6D4D-531F-812790E06F1B}"/>
          </ac:spMkLst>
        </pc:spChg>
        <pc:spChg chg="add del mod">
          <ac:chgData name="Meyyappan KR" userId="657eaf99-a192-43c1-9498-1824b3d740ea" providerId="ADAL" clId="{FAB562E8-795B-40DF-A5C0-BA78CD9D946A}" dt="2023-03-12T07:19:30.563" v="2351"/>
          <ac:spMkLst>
            <pc:docMk/>
            <pc:sldMk cId="2660466284" sldId="2147472826"/>
            <ac:spMk id="63" creationId="{744387FF-B03F-7BBA-DBAB-00D6DE0AB135}"/>
          </ac:spMkLst>
        </pc:spChg>
        <pc:spChg chg="add del mod">
          <ac:chgData name="Meyyappan KR" userId="657eaf99-a192-43c1-9498-1824b3d740ea" providerId="ADAL" clId="{FAB562E8-795B-40DF-A5C0-BA78CD9D946A}" dt="2023-03-12T07:19:30.563" v="2351"/>
          <ac:spMkLst>
            <pc:docMk/>
            <pc:sldMk cId="2660466284" sldId="2147472826"/>
            <ac:spMk id="64" creationId="{1BCE8506-9ADE-91C0-53D0-75D39198A009}"/>
          </ac:spMkLst>
        </pc:spChg>
        <pc:spChg chg="add del mod">
          <ac:chgData name="Meyyappan KR" userId="657eaf99-a192-43c1-9498-1824b3d740ea" providerId="ADAL" clId="{FAB562E8-795B-40DF-A5C0-BA78CD9D946A}" dt="2023-03-12T07:19:30.563" v="2351"/>
          <ac:spMkLst>
            <pc:docMk/>
            <pc:sldMk cId="2660466284" sldId="2147472826"/>
            <ac:spMk id="65" creationId="{16200E88-0224-8807-EBC5-21A81563D444}"/>
          </ac:spMkLst>
        </pc:spChg>
        <pc:spChg chg="add mod">
          <ac:chgData name="Meyyappan KR" userId="657eaf99-a192-43c1-9498-1824b3d740ea" providerId="ADAL" clId="{FAB562E8-795B-40DF-A5C0-BA78CD9D946A}" dt="2023-03-12T07:22:16.104" v="2392" actId="207"/>
          <ac:spMkLst>
            <pc:docMk/>
            <pc:sldMk cId="2660466284" sldId="2147472826"/>
            <ac:spMk id="66" creationId="{2D5F46BC-2EDD-C233-677B-7EE3E6DFD40D}"/>
          </ac:spMkLst>
        </pc:spChg>
        <pc:spChg chg="add mod">
          <ac:chgData name="Meyyappan KR" userId="657eaf99-a192-43c1-9498-1824b3d740ea" providerId="ADAL" clId="{FAB562E8-795B-40DF-A5C0-BA78CD9D946A}" dt="2023-03-12T07:21:30.737" v="2386" actId="2711"/>
          <ac:spMkLst>
            <pc:docMk/>
            <pc:sldMk cId="2660466284" sldId="2147472826"/>
            <ac:spMk id="67" creationId="{685CD09F-1CFF-1912-358D-8A5C14A291C2}"/>
          </ac:spMkLst>
        </pc:spChg>
      </pc:sldChg>
      <pc:sldChg chg="modSp mod">
        <pc:chgData name="Meyyappan KR" userId="657eaf99-a192-43c1-9498-1824b3d740ea" providerId="ADAL" clId="{FAB562E8-795B-40DF-A5C0-BA78CD9D946A}" dt="2023-03-13T10:53:55.499" v="4217" actId="255"/>
        <pc:sldMkLst>
          <pc:docMk/>
          <pc:sldMk cId="4127015993" sldId="2147472829"/>
        </pc:sldMkLst>
        <pc:spChg chg="mod">
          <ac:chgData name="Meyyappan KR" userId="657eaf99-a192-43c1-9498-1824b3d740ea" providerId="ADAL" clId="{FAB562E8-795B-40DF-A5C0-BA78CD9D946A}" dt="2023-03-13T10:53:55.499" v="4217" actId="255"/>
          <ac:spMkLst>
            <pc:docMk/>
            <pc:sldMk cId="4127015993" sldId="2147472829"/>
            <ac:spMk id="2" creationId="{C4D3DBD5-BA3A-B4C6-3ED9-328D4E3F1E1C}"/>
          </ac:spMkLst>
        </pc:spChg>
      </pc:sldChg>
      <pc:sldChg chg="modSp mod">
        <pc:chgData name="Meyyappan KR" userId="657eaf99-a192-43c1-9498-1824b3d740ea" providerId="ADAL" clId="{FAB562E8-795B-40DF-A5C0-BA78CD9D946A}" dt="2023-03-13T10:53:33.799" v="4216" actId="6549"/>
        <pc:sldMkLst>
          <pc:docMk/>
          <pc:sldMk cId="1888789016" sldId="2147472830"/>
        </pc:sldMkLst>
        <pc:spChg chg="mod">
          <ac:chgData name="Meyyappan KR" userId="657eaf99-a192-43c1-9498-1824b3d740ea" providerId="ADAL" clId="{FAB562E8-795B-40DF-A5C0-BA78CD9D946A}" dt="2023-03-13T10:53:33.799" v="4216" actId="6549"/>
          <ac:spMkLst>
            <pc:docMk/>
            <pc:sldMk cId="1888789016" sldId="2147472830"/>
            <ac:spMk id="8" creationId="{6B54746A-1ADA-4239-9DE3-18F99BEBE6E2}"/>
          </ac:spMkLst>
        </pc:spChg>
      </pc:sldChg>
      <pc:sldChg chg="modSp mod modAnim">
        <pc:chgData name="Meyyappan KR" userId="657eaf99-a192-43c1-9498-1824b3d740ea" providerId="ADAL" clId="{FAB562E8-795B-40DF-A5C0-BA78CD9D946A}" dt="2023-03-13T10:51:23.243" v="4203" actId="255"/>
        <pc:sldMkLst>
          <pc:docMk/>
          <pc:sldMk cId="3340682584" sldId="2147472831"/>
        </pc:sldMkLst>
        <pc:spChg chg="mod">
          <ac:chgData name="Meyyappan KR" userId="657eaf99-a192-43c1-9498-1824b3d740ea" providerId="ADAL" clId="{FAB562E8-795B-40DF-A5C0-BA78CD9D946A}" dt="2023-03-13T10:51:23.243" v="4203" actId="255"/>
          <ac:spMkLst>
            <pc:docMk/>
            <pc:sldMk cId="3340682584" sldId="2147472831"/>
            <ac:spMk id="2" creationId="{1D701E72-06BE-4DA3-2A1A-9FF14603F901}"/>
          </ac:spMkLst>
        </pc:spChg>
        <pc:spChg chg="mod">
          <ac:chgData name="Meyyappan KR" userId="657eaf99-a192-43c1-9498-1824b3d740ea" providerId="ADAL" clId="{FAB562E8-795B-40DF-A5C0-BA78CD9D946A}" dt="2023-03-13T08:36:03.446" v="2722" actId="1076"/>
          <ac:spMkLst>
            <pc:docMk/>
            <pc:sldMk cId="3340682584" sldId="2147472831"/>
            <ac:spMk id="56" creationId="{1AC6113F-1641-7E79-3B89-CFDF9DCB8E21}"/>
          </ac:spMkLst>
        </pc:spChg>
      </pc:sldChg>
      <pc:sldChg chg="modSp mod">
        <pc:chgData name="Meyyappan KR" userId="657eaf99-a192-43c1-9498-1824b3d740ea" providerId="ADAL" clId="{FAB562E8-795B-40DF-A5C0-BA78CD9D946A}" dt="2023-03-13T10:52:38.532" v="4210" actId="255"/>
        <pc:sldMkLst>
          <pc:docMk/>
          <pc:sldMk cId="581336450" sldId="2147472832"/>
        </pc:sldMkLst>
        <pc:spChg chg="mod">
          <ac:chgData name="Meyyappan KR" userId="657eaf99-a192-43c1-9498-1824b3d740ea" providerId="ADAL" clId="{FAB562E8-795B-40DF-A5C0-BA78CD9D946A}" dt="2023-03-13T10:52:38.532" v="4210" actId="255"/>
          <ac:spMkLst>
            <pc:docMk/>
            <pc:sldMk cId="581336450" sldId="2147472832"/>
            <ac:spMk id="2" creationId="{0E5ABB38-C8E0-5FAC-320A-0E55EBB9CE48}"/>
          </ac:spMkLst>
        </pc:spChg>
      </pc:sldChg>
      <pc:sldChg chg="del">
        <pc:chgData name="Meyyappan KR" userId="657eaf99-a192-43c1-9498-1824b3d740ea" providerId="ADAL" clId="{FAB562E8-795B-40DF-A5C0-BA78CD9D946A}" dt="2023-03-13T10:45:30.026" v="4195" actId="47"/>
        <pc:sldMkLst>
          <pc:docMk/>
          <pc:sldMk cId="3866229756" sldId="2147472833"/>
        </pc:sldMkLst>
      </pc:sldChg>
      <pc:sldChg chg="del">
        <pc:chgData name="Meyyappan KR" userId="657eaf99-a192-43c1-9498-1824b3d740ea" providerId="ADAL" clId="{FAB562E8-795B-40DF-A5C0-BA78CD9D946A}" dt="2023-03-13T09:28:50.185" v="4172" actId="47"/>
        <pc:sldMkLst>
          <pc:docMk/>
          <pc:sldMk cId="3505087293" sldId="2147472849"/>
        </pc:sldMkLst>
      </pc:sldChg>
      <pc:sldChg chg="modSp add mod">
        <pc:chgData name="Meyyappan KR" userId="657eaf99-a192-43c1-9498-1824b3d740ea" providerId="ADAL" clId="{FAB562E8-795B-40DF-A5C0-BA78CD9D946A}" dt="2023-03-13T07:31:47.597" v="2714" actId="13926"/>
        <pc:sldMkLst>
          <pc:docMk/>
          <pc:sldMk cId="472333023" sldId="2147472850"/>
        </pc:sldMkLst>
        <pc:spChg chg="mod">
          <ac:chgData name="Meyyappan KR" userId="657eaf99-a192-43c1-9498-1824b3d740ea" providerId="ADAL" clId="{FAB562E8-795B-40DF-A5C0-BA78CD9D946A}" dt="2023-03-13T07:31:42.237" v="2713" actId="13926"/>
          <ac:spMkLst>
            <pc:docMk/>
            <pc:sldMk cId="472333023" sldId="2147472850"/>
            <ac:spMk id="28" creationId="{5E65EBBF-64E1-7D4F-F43D-C7C82C7DFE0F}"/>
          </ac:spMkLst>
        </pc:spChg>
        <pc:spChg chg="mod">
          <ac:chgData name="Meyyappan KR" userId="657eaf99-a192-43c1-9498-1824b3d740ea" providerId="ADAL" clId="{FAB562E8-795B-40DF-A5C0-BA78CD9D946A}" dt="2023-03-13T07:31:47.597" v="2714" actId="13926"/>
          <ac:spMkLst>
            <pc:docMk/>
            <pc:sldMk cId="472333023" sldId="2147472850"/>
            <ac:spMk id="35" creationId="{DAA5B188-93A0-F613-7C0B-C16B5C6E02CE}"/>
          </ac:spMkLst>
        </pc:spChg>
      </pc:sldChg>
      <pc:sldChg chg="addSp modSp add del mod modAnim">
        <pc:chgData name="Meyyappan KR" userId="657eaf99-a192-43c1-9498-1824b3d740ea" providerId="ADAL" clId="{FAB562E8-795B-40DF-A5C0-BA78CD9D946A}" dt="2023-03-13T12:30:23.931" v="4538" actId="47"/>
        <pc:sldMkLst>
          <pc:docMk/>
          <pc:sldMk cId="3187282398" sldId="2147472851"/>
        </pc:sldMkLst>
        <pc:spChg chg="mod">
          <ac:chgData name="Meyyappan KR" userId="657eaf99-a192-43c1-9498-1824b3d740ea" providerId="ADAL" clId="{FAB562E8-795B-40DF-A5C0-BA78CD9D946A}" dt="2023-03-13T08:34:41.416" v="2721" actId="6549"/>
          <ac:spMkLst>
            <pc:docMk/>
            <pc:sldMk cId="3187282398" sldId="2147472851"/>
            <ac:spMk id="2" creationId="{611033F3-0F5E-E6EC-B16D-1E6E028FE7D4}"/>
          </ac:spMkLst>
        </pc:spChg>
        <pc:spChg chg="mod">
          <ac:chgData name="Meyyappan KR" userId="657eaf99-a192-43c1-9498-1824b3d740ea" providerId="ADAL" clId="{FAB562E8-795B-40DF-A5C0-BA78CD9D946A}" dt="2023-03-13T08:37:09.916" v="2734" actId="255"/>
          <ac:spMkLst>
            <pc:docMk/>
            <pc:sldMk cId="3187282398" sldId="2147472851"/>
            <ac:spMk id="3" creationId="{E7790B70-F8FD-24C9-016B-4B6F3D12CF5D}"/>
          </ac:spMkLst>
        </pc:spChg>
        <pc:spChg chg="mod">
          <ac:chgData name="Meyyappan KR" userId="657eaf99-a192-43c1-9498-1824b3d740ea" providerId="ADAL" clId="{FAB562E8-795B-40DF-A5C0-BA78CD9D946A}" dt="2023-03-13T08:37:09.916" v="2734" actId="255"/>
          <ac:spMkLst>
            <pc:docMk/>
            <pc:sldMk cId="3187282398" sldId="2147472851"/>
            <ac:spMk id="4" creationId="{FEEED684-B1E3-A738-0AA6-C1866C581057}"/>
          </ac:spMkLst>
        </pc:spChg>
        <pc:spChg chg="mod">
          <ac:chgData name="Meyyappan KR" userId="657eaf99-a192-43c1-9498-1824b3d740ea" providerId="ADAL" clId="{FAB562E8-795B-40DF-A5C0-BA78CD9D946A}" dt="2023-03-13T08:37:09.916" v="2734" actId="255"/>
          <ac:spMkLst>
            <pc:docMk/>
            <pc:sldMk cId="3187282398" sldId="2147472851"/>
            <ac:spMk id="5" creationId="{3C75C119-4F06-AF44-4588-A09F364B079C}"/>
          </ac:spMkLst>
        </pc:spChg>
        <pc:spChg chg="add mod">
          <ac:chgData name="Meyyappan KR" userId="657eaf99-a192-43c1-9498-1824b3d740ea" providerId="ADAL" clId="{FAB562E8-795B-40DF-A5C0-BA78CD9D946A}" dt="2023-03-13T08:37:38.255" v="2736" actId="1076"/>
          <ac:spMkLst>
            <pc:docMk/>
            <pc:sldMk cId="3187282398" sldId="2147472851"/>
            <ac:spMk id="6" creationId="{441F72A7-5B00-4820-0BE8-32E4E548DB34}"/>
          </ac:spMkLst>
        </pc:spChg>
        <pc:spChg chg="mod">
          <ac:chgData name="Meyyappan KR" userId="657eaf99-a192-43c1-9498-1824b3d740ea" providerId="ADAL" clId="{FAB562E8-795B-40DF-A5C0-BA78CD9D946A}" dt="2023-03-13T08:37:24.264" v="2735" actId="12789"/>
          <ac:spMkLst>
            <pc:docMk/>
            <pc:sldMk cId="3187282398" sldId="2147472851"/>
            <ac:spMk id="7" creationId="{EFC0326E-D258-182D-B6B6-E256DA309A51}"/>
          </ac:spMkLst>
        </pc:spChg>
        <pc:spChg chg="mod">
          <ac:chgData name="Meyyappan KR" userId="657eaf99-a192-43c1-9498-1824b3d740ea" providerId="ADAL" clId="{FAB562E8-795B-40DF-A5C0-BA78CD9D946A}" dt="2023-03-13T08:37:24.264" v="2735" actId="12789"/>
          <ac:spMkLst>
            <pc:docMk/>
            <pc:sldMk cId="3187282398" sldId="2147472851"/>
            <ac:spMk id="8" creationId="{F7F754E5-FC47-B686-CFF6-B43B7CE1C22C}"/>
          </ac:spMkLst>
        </pc:spChg>
        <pc:spChg chg="mod">
          <ac:chgData name="Meyyappan KR" userId="657eaf99-a192-43c1-9498-1824b3d740ea" providerId="ADAL" clId="{FAB562E8-795B-40DF-A5C0-BA78CD9D946A}" dt="2023-03-13T08:37:09.916" v="2734" actId="255"/>
          <ac:spMkLst>
            <pc:docMk/>
            <pc:sldMk cId="3187282398" sldId="2147472851"/>
            <ac:spMk id="9" creationId="{B619A1F1-F1E5-440C-3E1A-DAFB233ED0CA}"/>
          </ac:spMkLst>
        </pc:spChg>
        <pc:spChg chg="mod">
          <ac:chgData name="Meyyappan KR" userId="657eaf99-a192-43c1-9498-1824b3d740ea" providerId="ADAL" clId="{FAB562E8-795B-40DF-A5C0-BA78CD9D946A}" dt="2023-03-13T08:37:09.916" v="2734" actId="255"/>
          <ac:spMkLst>
            <pc:docMk/>
            <pc:sldMk cId="3187282398" sldId="2147472851"/>
            <ac:spMk id="10" creationId="{A45A1949-DDE7-A452-B3BA-3EB9097C804E}"/>
          </ac:spMkLst>
        </pc:spChg>
        <pc:spChg chg="mod">
          <ac:chgData name="Meyyappan KR" userId="657eaf99-a192-43c1-9498-1824b3d740ea" providerId="ADAL" clId="{FAB562E8-795B-40DF-A5C0-BA78CD9D946A}" dt="2023-03-13T08:37:09.916" v="2734" actId="255"/>
          <ac:spMkLst>
            <pc:docMk/>
            <pc:sldMk cId="3187282398" sldId="2147472851"/>
            <ac:spMk id="11" creationId="{BEF2D12A-9142-3F07-A217-A61AAFAB039D}"/>
          </ac:spMkLst>
        </pc:spChg>
        <pc:spChg chg="mod">
          <ac:chgData name="Meyyappan KR" userId="657eaf99-a192-43c1-9498-1824b3d740ea" providerId="ADAL" clId="{FAB562E8-795B-40DF-A5C0-BA78CD9D946A}" dt="2023-03-13T08:37:09.916" v="2734" actId="255"/>
          <ac:spMkLst>
            <pc:docMk/>
            <pc:sldMk cId="3187282398" sldId="2147472851"/>
            <ac:spMk id="12" creationId="{4A5C8CE2-84A2-A917-7B4B-F2825A20E1BC}"/>
          </ac:spMkLst>
        </pc:spChg>
        <pc:spChg chg="mod">
          <ac:chgData name="Meyyappan KR" userId="657eaf99-a192-43c1-9498-1824b3d740ea" providerId="ADAL" clId="{FAB562E8-795B-40DF-A5C0-BA78CD9D946A}" dt="2023-03-13T08:37:09.916" v="2734" actId="255"/>
          <ac:spMkLst>
            <pc:docMk/>
            <pc:sldMk cId="3187282398" sldId="2147472851"/>
            <ac:spMk id="13" creationId="{E4A25C83-7A71-2AE2-7DA1-A7DAEC330CA0}"/>
          </ac:spMkLst>
        </pc:spChg>
        <pc:spChg chg="mod">
          <ac:chgData name="Meyyappan KR" userId="657eaf99-a192-43c1-9498-1824b3d740ea" providerId="ADAL" clId="{FAB562E8-795B-40DF-A5C0-BA78CD9D946A}" dt="2023-03-13T08:37:09.916" v="2734" actId="255"/>
          <ac:spMkLst>
            <pc:docMk/>
            <pc:sldMk cId="3187282398" sldId="2147472851"/>
            <ac:spMk id="14" creationId="{77513128-DAF6-A4B5-E9AE-2E81EFDB1F47}"/>
          </ac:spMkLst>
        </pc:spChg>
        <pc:spChg chg="mod">
          <ac:chgData name="Meyyappan KR" userId="657eaf99-a192-43c1-9498-1824b3d740ea" providerId="ADAL" clId="{FAB562E8-795B-40DF-A5C0-BA78CD9D946A}" dt="2023-03-13T08:37:09.916" v="2734" actId="255"/>
          <ac:spMkLst>
            <pc:docMk/>
            <pc:sldMk cId="3187282398" sldId="2147472851"/>
            <ac:spMk id="15" creationId="{C6E7C1D4-3492-5F86-1657-11196C575AE5}"/>
          </ac:spMkLst>
        </pc:spChg>
        <pc:spChg chg="add mod">
          <ac:chgData name="Meyyappan KR" userId="657eaf99-a192-43c1-9498-1824b3d740ea" providerId="ADAL" clId="{FAB562E8-795B-40DF-A5C0-BA78CD9D946A}" dt="2023-03-13T08:37:38.255" v="2736" actId="1076"/>
          <ac:spMkLst>
            <pc:docMk/>
            <pc:sldMk cId="3187282398" sldId="2147472851"/>
            <ac:spMk id="16" creationId="{0A02B50F-043B-1528-76DC-3A8B68C33E18}"/>
          </ac:spMkLst>
        </pc:spChg>
        <pc:spChg chg="add mod">
          <ac:chgData name="Meyyappan KR" userId="657eaf99-a192-43c1-9498-1824b3d740ea" providerId="ADAL" clId="{FAB562E8-795B-40DF-A5C0-BA78CD9D946A}" dt="2023-03-13T08:39:27.542" v="2798" actId="1036"/>
          <ac:spMkLst>
            <pc:docMk/>
            <pc:sldMk cId="3187282398" sldId="2147472851"/>
            <ac:spMk id="17" creationId="{9C2B22C2-7134-75A1-7EEF-E7DD9EA98A8C}"/>
          </ac:spMkLst>
        </pc:spChg>
        <pc:spChg chg="add mod">
          <ac:chgData name="Meyyappan KR" userId="657eaf99-a192-43c1-9498-1824b3d740ea" providerId="ADAL" clId="{FAB562E8-795B-40DF-A5C0-BA78CD9D946A}" dt="2023-03-13T08:39:27.542" v="2798" actId="1036"/>
          <ac:spMkLst>
            <pc:docMk/>
            <pc:sldMk cId="3187282398" sldId="2147472851"/>
            <ac:spMk id="18" creationId="{5461F128-8A08-70AC-E3D4-BA43B9E39C88}"/>
          </ac:spMkLst>
        </pc:spChg>
        <pc:spChg chg="add mod">
          <ac:chgData name="Meyyappan KR" userId="657eaf99-a192-43c1-9498-1824b3d740ea" providerId="ADAL" clId="{FAB562E8-795B-40DF-A5C0-BA78CD9D946A}" dt="2023-03-13T08:38:47.881" v="2794" actId="14100"/>
          <ac:spMkLst>
            <pc:docMk/>
            <pc:sldMk cId="3187282398" sldId="2147472851"/>
            <ac:spMk id="19" creationId="{E8E172E0-DCF0-2D0B-96A0-A2647ADE922C}"/>
          </ac:spMkLst>
        </pc:spChg>
        <pc:spChg chg="add mod">
          <ac:chgData name="Meyyappan KR" userId="657eaf99-a192-43c1-9498-1824b3d740ea" providerId="ADAL" clId="{FAB562E8-795B-40DF-A5C0-BA78CD9D946A}" dt="2023-03-13T08:38:53.726" v="2796" actId="1076"/>
          <ac:spMkLst>
            <pc:docMk/>
            <pc:sldMk cId="3187282398" sldId="2147472851"/>
            <ac:spMk id="20" creationId="{8EC0E164-EFD6-90A4-CBEF-B3FB773394CB}"/>
          </ac:spMkLst>
        </pc:spChg>
        <pc:spChg chg="add mod">
          <ac:chgData name="Meyyappan KR" userId="657eaf99-a192-43c1-9498-1824b3d740ea" providerId="ADAL" clId="{FAB562E8-795B-40DF-A5C0-BA78CD9D946A}" dt="2023-03-13T08:39:42.118" v="2845" actId="1035"/>
          <ac:spMkLst>
            <pc:docMk/>
            <pc:sldMk cId="3187282398" sldId="2147472851"/>
            <ac:spMk id="21" creationId="{D9D8F688-768A-F545-48C0-B1D33EE2F0B7}"/>
          </ac:spMkLst>
        </pc:spChg>
        <pc:spChg chg="add mod">
          <ac:chgData name="Meyyappan KR" userId="657eaf99-a192-43c1-9498-1824b3d740ea" providerId="ADAL" clId="{FAB562E8-795B-40DF-A5C0-BA78CD9D946A}" dt="2023-03-13T08:39:50.926" v="2846" actId="20577"/>
          <ac:spMkLst>
            <pc:docMk/>
            <pc:sldMk cId="3187282398" sldId="2147472851"/>
            <ac:spMk id="22" creationId="{BB620007-AEAD-B2C5-06BF-CFFEAD4BAC6E}"/>
          </ac:spMkLst>
        </pc:spChg>
        <pc:spChg chg="mod">
          <ac:chgData name="Meyyappan KR" userId="657eaf99-a192-43c1-9498-1824b3d740ea" providerId="ADAL" clId="{FAB562E8-795B-40DF-A5C0-BA78CD9D946A}" dt="2023-03-13T08:37:09.916" v="2734" actId="255"/>
          <ac:spMkLst>
            <pc:docMk/>
            <pc:sldMk cId="3187282398" sldId="2147472851"/>
            <ac:spMk id="25" creationId="{D93BACFB-AC6A-9579-A2F1-4D493C25394B}"/>
          </ac:spMkLst>
        </pc:spChg>
      </pc:sldChg>
      <pc:sldChg chg="addSp delSp modSp new mod">
        <pc:chgData name="Meyyappan KR" userId="657eaf99-a192-43c1-9498-1824b3d740ea" providerId="ADAL" clId="{FAB562E8-795B-40DF-A5C0-BA78CD9D946A}" dt="2023-03-13T10:52:56.082" v="4212" actId="1076"/>
        <pc:sldMkLst>
          <pc:docMk/>
          <pc:sldMk cId="313146304" sldId="2147472852"/>
        </pc:sldMkLst>
        <pc:spChg chg="mod">
          <ac:chgData name="Meyyappan KR" userId="657eaf99-a192-43c1-9498-1824b3d740ea" providerId="ADAL" clId="{FAB562E8-795B-40DF-A5C0-BA78CD9D946A}" dt="2023-03-13T10:52:56.082" v="4212" actId="1076"/>
          <ac:spMkLst>
            <pc:docMk/>
            <pc:sldMk cId="313146304" sldId="2147472852"/>
            <ac:spMk id="2" creationId="{2C03E270-173B-D4E3-9F6F-99FECF13F476}"/>
          </ac:spMkLst>
        </pc:spChg>
        <pc:spChg chg="add del mod">
          <ac:chgData name="Meyyappan KR" userId="657eaf99-a192-43c1-9498-1824b3d740ea" providerId="ADAL" clId="{FAB562E8-795B-40DF-A5C0-BA78CD9D946A}" dt="2023-03-13T09:25:33.527" v="4134"/>
          <ac:spMkLst>
            <pc:docMk/>
            <pc:sldMk cId="313146304" sldId="2147472852"/>
            <ac:spMk id="4" creationId="{7BDDB547-D06F-E3BE-316A-E9B3A21EA903}"/>
          </ac:spMkLst>
        </pc:spChg>
        <pc:spChg chg="add del mod">
          <ac:chgData name="Meyyappan KR" userId="657eaf99-a192-43c1-9498-1824b3d740ea" providerId="ADAL" clId="{FAB562E8-795B-40DF-A5C0-BA78CD9D946A}" dt="2023-03-13T09:25:33.527" v="4134"/>
          <ac:spMkLst>
            <pc:docMk/>
            <pc:sldMk cId="313146304" sldId="2147472852"/>
            <ac:spMk id="5" creationId="{66552312-0320-88C4-FC4E-2FC5BFD3D1FC}"/>
          </ac:spMkLst>
        </pc:spChg>
        <pc:spChg chg="add del mod">
          <ac:chgData name="Meyyappan KR" userId="657eaf99-a192-43c1-9498-1824b3d740ea" providerId="ADAL" clId="{FAB562E8-795B-40DF-A5C0-BA78CD9D946A}" dt="2023-03-13T09:25:33.527" v="4134"/>
          <ac:spMkLst>
            <pc:docMk/>
            <pc:sldMk cId="313146304" sldId="2147472852"/>
            <ac:spMk id="6" creationId="{662D30D9-F76E-818E-5805-A4ADF5B49D27}"/>
          </ac:spMkLst>
        </pc:spChg>
        <pc:spChg chg="add del mod">
          <ac:chgData name="Meyyappan KR" userId="657eaf99-a192-43c1-9498-1824b3d740ea" providerId="ADAL" clId="{FAB562E8-795B-40DF-A5C0-BA78CD9D946A}" dt="2023-03-13T09:25:33.527" v="4134"/>
          <ac:spMkLst>
            <pc:docMk/>
            <pc:sldMk cId="313146304" sldId="2147472852"/>
            <ac:spMk id="7" creationId="{ECBCC6E7-4177-5119-11F1-C1ECF4A97D92}"/>
          </ac:spMkLst>
        </pc:spChg>
        <pc:spChg chg="add del mod">
          <ac:chgData name="Meyyappan KR" userId="657eaf99-a192-43c1-9498-1824b3d740ea" providerId="ADAL" clId="{FAB562E8-795B-40DF-A5C0-BA78CD9D946A}" dt="2023-03-13T09:25:33.527" v="4134"/>
          <ac:spMkLst>
            <pc:docMk/>
            <pc:sldMk cId="313146304" sldId="2147472852"/>
            <ac:spMk id="8" creationId="{DA10F889-22D2-40A3-8E4C-9A72F46C10CA}"/>
          </ac:spMkLst>
        </pc:spChg>
        <pc:spChg chg="add del mod">
          <ac:chgData name="Meyyappan KR" userId="657eaf99-a192-43c1-9498-1824b3d740ea" providerId="ADAL" clId="{FAB562E8-795B-40DF-A5C0-BA78CD9D946A}" dt="2023-03-13T09:25:33.527" v="4134"/>
          <ac:spMkLst>
            <pc:docMk/>
            <pc:sldMk cId="313146304" sldId="2147472852"/>
            <ac:spMk id="10" creationId="{3445F3FB-D312-D5CE-9843-DA7AC29C513A}"/>
          </ac:spMkLst>
        </pc:spChg>
        <pc:spChg chg="add del mod">
          <ac:chgData name="Meyyappan KR" userId="657eaf99-a192-43c1-9498-1824b3d740ea" providerId="ADAL" clId="{FAB562E8-795B-40DF-A5C0-BA78CD9D946A}" dt="2023-03-13T09:25:33.527" v="4134"/>
          <ac:spMkLst>
            <pc:docMk/>
            <pc:sldMk cId="313146304" sldId="2147472852"/>
            <ac:spMk id="11" creationId="{3F584243-AC5C-DBD7-3254-BF93ED9E7FC9}"/>
          </ac:spMkLst>
        </pc:spChg>
        <pc:spChg chg="add del mod">
          <ac:chgData name="Meyyappan KR" userId="657eaf99-a192-43c1-9498-1824b3d740ea" providerId="ADAL" clId="{FAB562E8-795B-40DF-A5C0-BA78CD9D946A}" dt="2023-03-13T09:25:33.527" v="4134"/>
          <ac:spMkLst>
            <pc:docMk/>
            <pc:sldMk cId="313146304" sldId="2147472852"/>
            <ac:spMk id="13" creationId="{E18AD78A-88F7-A737-98BB-53DB3E90A01A}"/>
          </ac:spMkLst>
        </pc:spChg>
        <pc:spChg chg="add del mod">
          <ac:chgData name="Meyyappan KR" userId="657eaf99-a192-43c1-9498-1824b3d740ea" providerId="ADAL" clId="{FAB562E8-795B-40DF-A5C0-BA78CD9D946A}" dt="2023-03-13T09:25:33.527" v="4134"/>
          <ac:spMkLst>
            <pc:docMk/>
            <pc:sldMk cId="313146304" sldId="2147472852"/>
            <ac:spMk id="14" creationId="{00E2CDF2-A53E-D40D-19D3-A681C4361744}"/>
          </ac:spMkLst>
        </pc:spChg>
        <pc:spChg chg="add del mod">
          <ac:chgData name="Meyyappan KR" userId="657eaf99-a192-43c1-9498-1824b3d740ea" providerId="ADAL" clId="{FAB562E8-795B-40DF-A5C0-BA78CD9D946A}" dt="2023-03-13T09:25:33.527" v="4134"/>
          <ac:spMkLst>
            <pc:docMk/>
            <pc:sldMk cId="313146304" sldId="2147472852"/>
            <ac:spMk id="15" creationId="{1331060D-A5DB-7A68-51AB-3F21CE53A6A7}"/>
          </ac:spMkLst>
        </pc:spChg>
        <pc:spChg chg="add del mod">
          <ac:chgData name="Meyyappan KR" userId="657eaf99-a192-43c1-9498-1824b3d740ea" providerId="ADAL" clId="{FAB562E8-795B-40DF-A5C0-BA78CD9D946A}" dt="2023-03-13T09:25:33.527" v="4134"/>
          <ac:spMkLst>
            <pc:docMk/>
            <pc:sldMk cId="313146304" sldId="2147472852"/>
            <ac:spMk id="16" creationId="{EE8096C1-9EE5-36B3-B17D-79076A556262}"/>
          </ac:spMkLst>
        </pc:spChg>
        <pc:spChg chg="add del mod">
          <ac:chgData name="Meyyappan KR" userId="657eaf99-a192-43c1-9498-1824b3d740ea" providerId="ADAL" clId="{FAB562E8-795B-40DF-A5C0-BA78CD9D946A}" dt="2023-03-13T09:25:33.527" v="4134"/>
          <ac:spMkLst>
            <pc:docMk/>
            <pc:sldMk cId="313146304" sldId="2147472852"/>
            <ac:spMk id="18" creationId="{BACB68A2-2F6D-E919-7868-8048E380A21E}"/>
          </ac:spMkLst>
        </pc:spChg>
        <pc:spChg chg="add del mod">
          <ac:chgData name="Meyyappan KR" userId="657eaf99-a192-43c1-9498-1824b3d740ea" providerId="ADAL" clId="{FAB562E8-795B-40DF-A5C0-BA78CD9D946A}" dt="2023-03-13T09:25:33.527" v="4134"/>
          <ac:spMkLst>
            <pc:docMk/>
            <pc:sldMk cId="313146304" sldId="2147472852"/>
            <ac:spMk id="20" creationId="{0EE81AF8-7E97-8654-690C-A91EDCD38C74}"/>
          </ac:spMkLst>
        </pc:spChg>
        <pc:spChg chg="add del mod">
          <ac:chgData name="Meyyappan KR" userId="657eaf99-a192-43c1-9498-1824b3d740ea" providerId="ADAL" clId="{FAB562E8-795B-40DF-A5C0-BA78CD9D946A}" dt="2023-03-13T09:25:33.527" v="4134"/>
          <ac:spMkLst>
            <pc:docMk/>
            <pc:sldMk cId="313146304" sldId="2147472852"/>
            <ac:spMk id="21" creationId="{B8FC5907-76AF-6C34-15DE-E7390975D4EE}"/>
          </ac:spMkLst>
        </pc:spChg>
        <pc:spChg chg="add del mod">
          <ac:chgData name="Meyyappan KR" userId="657eaf99-a192-43c1-9498-1824b3d740ea" providerId="ADAL" clId="{FAB562E8-795B-40DF-A5C0-BA78CD9D946A}" dt="2023-03-13T09:25:33.527" v="4134"/>
          <ac:spMkLst>
            <pc:docMk/>
            <pc:sldMk cId="313146304" sldId="2147472852"/>
            <ac:spMk id="22" creationId="{9BA73B16-EAC4-F93A-FC63-01D43099632A}"/>
          </ac:spMkLst>
        </pc:spChg>
        <pc:spChg chg="add del mod">
          <ac:chgData name="Meyyappan KR" userId="657eaf99-a192-43c1-9498-1824b3d740ea" providerId="ADAL" clId="{FAB562E8-795B-40DF-A5C0-BA78CD9D946A}" dt="2023-03-13T09:25:33.527" v="4134"/>
          <ac:spMkLst>
            <pc:docMk/>
            <pc:sldMk cId="313146304" sldId="2147472852"/>
            <ac:spMk id="23" creationId="{1D06BDFC-1F99-098C-5EB5-186A05D64971}"/>
          </ac:spMkLst>
        </pc:spChg>
        <pc:spChg chg="add del mod">
          <ac:chgData name="Meyyappan KR" userId="657eaf99-a192-43c1-9498-1824b3d740ea" providerId="ADAL" clId="{FAB562E8-795B-40DF-A5C0-BA78CD9D946A}" dt="2023-03-13T09:25:33.527" v="4134"/>
          <ac:spMkLst>
            <pc:docMk/>
            <pc:sldMk cId="313146304" sldId="2147472852"/>
            <ac:spMk id="25" creationId="{60A5EA9A-0ACC-298D-A40E-7C0A1B54BD74}"/>
          </ac:spMkLst>
        </pc:spChg>
        <pc:spChg chg="add del mod">
          <ac:chgData name="Meyyappan KR" userId="657eaf99-a192-43c1-9498-1824b3d740ea" providerId="ADAL" clId="{FAB562E8-795B-40DF-A5C0-BA78CD9D946A}" dt="2023-03-13T09:25:33.527" v="4134"/>
          <ac:spMkLst>
            <pc:docMk/>
            <pc:sldMk cId="313146304" sldId="2147472852"/>
            <ac:spMk id="26" creationId="{452AC2BD-7E73-863C-9CE8-C249C322318D}"/>
          </ac:spMkLst>
        </pc:spChg>
        <pc:spChg chg="add del mod">
          <ac:chgData name="Meyyappan KR" userId="657eaf99-a192-43c1-9498-1824b3d740ea" providerId="ADAL" clId="{FAB562E8-795B-40DF-A5C0-BA78CD9D946A}" dt="2023-03-13T09:25:33.527" v="4134"/>
          <ac:spMkLst>
            <pc:docMk/>
            <pc:sldMk cId="313146304" sldId="2147472852"/>
            <ac:spMk id="27" creationId="{78F8E22C-7945-43FC-7937-A3D3ED30EE1A}"/>
          </ac:spMkLst>
        </pc:spChg>
        <pc:spChg chg="add del mod">
          <ac:chgData name="Meyyappan KR" userId="657eaf99-a192-43c1-9498-1824b3d740ea" providerId="ADAL" clId="{FAB562E8-795B-40DF-A5C0-BA78CD9D946A}" dt="2023-03-13T09:25:33.527" v="4134"/>
          <ac:spMkLst>
            <pc:docMk/>
            <pc:sldMk cId="313146304" sldId="2147472852"/>
            <ac:spMk id="28" creationId="{B4057A31-7684-B42F-2331-315BA7CB04A2}"/>
          </ac:spMkLst>
        </pc:spChg>
        <pc:spChg chg="add del mod">
          <ac:chgData name="Meyyappan KR" userId="657eaf99-a192-43c1-9498-1824b3d740ea" providerId="ADAL" clId="{FAB562E8-795B-40DF-A5C0-BA78CD9D946A}" dt="2023-03-13T09:25:33.527" v="4134"/>
          <ac:spMkLst>
            <pc:docMk/>
            <pc:sldMk cId="313146304" sldId="2147472852"/>
            <ac:spMk id="29" creationId="{24680F42-3416-DFFF-9929-0FE41AF48885}"/>
          </ac:spMkLst>
        </pc:spChg>
        <pc:spChg chg="add del mod">
          <ac:chgData name="Meyyappan KR" userId="657eaf99-a192-43c1-9498-1824b3d740ea" providerId="ADAL" clId="{FAB562E8-795B-40DF-A5C0-BA78CD9D946A}" dt="2023-03-13T09:25:33.527" v="4134"/>
          <ac:spMkLst>
            <pc:docMk/>
            <pc:sldMk cId="313146304" sldId="2147472852"/>
            <ac:spMk id="30" creationId="{F05A42BA-C0A8-4354-E59C-BF313B120F8F}"/>
          </ac:spMkLst>
        </pc:spChg>
        <pc:spChg chg="add mod">
          <ac:chgData name="Meyyappan KR" userId="657eaf99-a192-43c1-9498-1824b3d740ea" providerId="ADAL" clId="{FAB562E8-795B-40DF-A5C0-BA78CD9D946A}" dt="2023-03-13T09:25:47.629" v="4137"/>
          <ac:spMkLst>
            <pc:docMk/>
            <pc:sldMk cId="313146304" sldId="2147472852"/>
            <ac:spMk id="31" creationId="{52B89ACB-3C7D-1B73-8AD0-70A0D8B541C7}"/>
          </ac:spMkLst>
        </pc:spChg>
        <pc:spChg chg="add mod">
          <ac:chgData name="Meyyappan KR" userId="657eaf99-a192-43c1-9498-1824b3d740ea" providerId="ADAL" clId="{FAB562E8-795B-40DF-A5C0-BA78CD9D946A}" dt="2023-03-13T09:25:47.629" v="4137"/>
          <ac:spMkLst>
            <pc:docMk/>
            <pc:sldMk cId="313146304" sldId="2147472852"/>
            <ac:spMk id="32" creationId="{17D15A6A-EF6F-1768-3F8C-387F9EA05451}"/>
          </ac:spMkLst>
        </pc:spChg>
        <pc:spChg chg="add mod">
          <ac:chgData name="Meyyappan KR" userId="657eaf99-a192-43c1-9498-1824b3d740ea" providerId="ADAL" clId="{FAB562E8-795B-40DF-A5C0-BA78CD9D946A}" dt="2023-03-13T09:25:47.629" v="4137"/>
          <ac:spMkLst>
            <pc:docMk/>
            <pc:sldMk cId="313146304" sldId="2147472852"/>
            <ac:spMk id="33" creationId="{0D98BC30-5590-5282-8934-452C66CAC85E}"/>
          </ac:spMkLst>
        </pc:spChg>
        <pc:spChg chg="add mod">
          <ac:chgData name="Meyyappan KR" userId="657eaf99-a192-43c1-9498-1824b3d740ea" providerId="ADAL" clId="{FAB562E8-795B-40DF-A5C0-BA78CD9D946A}" dt="2023-03-13T09:25:47.629" v="4137"/>
          <ac:spMkLst>
            <pc:docMk/>
            <pc:sldMk cId="313146304" sldId="2147472852"/>
            <ac:spMk id="34" creationId="{C31475F4-00A7-7037-E4FE-560CC318D865}"/>
          </ac:spMkLst>
        </pc:spChg>
        <pc:spChg chg="add mod">
          <ac:chgData name="Meyyappan KR" userId="657eaf99-a192-43c1-9498-1824b3d740ea" providerId="ADAL" clId="{FAB562E8-795B-40DF-A5C0-BA78CD9D946A}" dt="2023-03-13T09:25:47.629" v="4137"/>
          <ac:spMkLst>
            <pc:docMk/>
            <pc:sldMk cId="313146304" sldId="2147472852"/>
            <ac:spMk id="35" creationId="{D45129D5-BBBE-BE68-9C40-4CD78898F0E3}"/>
          </ac:spMkLst>
        </pc:spChg>
        <pc:spChg chg="add mod">
          <ac:chgData name="Meyyappan KR" userId="657eaf99-a192-43c1-9498-1824b3d740ea" providerId="ADAL" clId="{FAB562E8-795B-40DF-A5C0-BA78CD9D946A}" dt="2023-03-13T09:25:47.629" v="4137"/>
          <ac:spMkLst>
            <pc:docMk/>
            <pc:sldMk cId="313146304" sldId="2147472852"/>
            <ac:spMk id="37" creationId="{D15D84C2-6312-E9E1-9854-BAE80E88A27E}"/>
          </ac:spMkLst>
        </pc:spChg>
        <pc:spChg chg="add mod">
          <ac:chgData name="Meyyappan KR" userId="657eaf99-a192-43c1-9498-1824b3d740ea" providerId="ADAL" clId="{FAB562E8-795B-40DF-A5C0-BA78CD9D946A}" dt="2023-03-13T09:25:47.629" v="4137"/>
          <ac:spMkLst>
            <pc:docMk/>
            <pc:sldMk cId="313146304" sldId="2147472852"/>
            <ac:spMk id="38" creationId="{68A793D8-1C50-1ACE-69D6-C4E48A8F5FCD}"/>
          </ac:spMkLst>
        </pc:spChg>
        <pc:spChg chg="add mod">
          <ac:chgData name="Meyyappan KR" userId="657eaf99-a192-43c1-9498-1824b3d740ea" providerId="ADAL" clId="{FAB562E8-795B-40DF-A5C0-BA78CD9D946A}" dt="2023-03-13T09:27:09.350" v="4140" actId="207"/>
          <ac:spMkLst>
            <pc:docMk/>
            <pc:sldMk cId="313146304" sldId="2147472852"/>
            <ac:spMk id="40" creationId="{B66C4E73-E647-B8EC-F895-03A425E5FE83}"/>
          </ac:spMkLst>
        </pc:spChg>
        <pc:spChg chg="add mod">
          <ac:chgData name="Meyyappan KR" userId="657eaf99-a192-43c1-9498-1824b3d740ea" providerId="ADAL" clId="{FAB562E8-795B-40DF-A5C0-BA78CD9D946A}" dt="2023-03-13T09:27:09.350" v="4140" actId="207"/>
          <ac:spMkLst>
            <pc:docMk/>
            <pc:sldMk cId="313146304" sldId="2147472852"/>
            <ac:spMk id="41" creationId="{A643E9FD-EE4D-9A79-D8A9-52E25CDF2DB0}"/>
          </ac:spMkLst>
        </pc:spChg>
        <pc:spChg chg="add mod">
          <ac:chgData name="Meyyappan KR" userId="657eaf99-a192-43c1-9498-1824b3d740ea" providerId="ADAL" clId="{FAB562E8-795B-40DF-A5C0-BA78CD9D946A}" dt="2023-03-13T09:27:25.175" v="4141" actId="207"/>
          <ac:spMkLst>
            <pc:docMk/>
            <pc:sldMk cId="313146304" sldId="2147472852"/>
            <ac:spMk id="42" creationId="{64993956-53DA-82DB-739B-90B371933E7F}"/>
          </ac:spMkLst>
        </pc:spChg>
        <pc:spChg chg="add mod">
          <ac:chgData name="Meyyappan KR" userId="657eaf99-a192-43c1-9498-1824b3d740ea" providerId="ADAL" clId="{FAB562E8-795B-40DF-A5C0-BA78CD9D946A}" dt="2023-03-13T09:27:25.175" v="4141" actId="207"/>
          <ac:spMkLst>
            <pc:docMk/>
            <pc:sldMk cId="313146304" sldId="2147472852"/>
            <ac:spMk id="43" creationId="{D7AAB39F-08E2-91ED-4AFA-9A371D682D97}"/>
          </ac:spMkLst>
        </pc:spChg>
        <pc:spChg chg="add mod">
          <ac:chgData name="Meyyappan KR" userId="657eaf99-a192-43c1-9498-1824b3d740ea" providerId="ADAL" clId="{FAB562E8-795B-40DF-A5C0-BA78CD9D946A}" dt="2023-03-13T09:25:47.629" v="4137"/>
          <ac:spMkLst>
            <pc:docMk/>
            <pc:sldMk cId="313146304" sldId="2147472852"/>
            <ac:spMk id="45" creationId="{F6DA5D59-21D9-C670-DEB4-B35468403511}"/>
          </ac:spMkLst>
        </pc:spChg>
        <pc:spChg chg="add mod">
          <ac:chgData name="Meyyappan KR" userId="657eaf99-a192-43c1-9498-1824b3d740ea" providerId="ADAL" clId="{FAB562E8-795B-40DF-A5C0-BA78CD9D946A}" dt="2023-03-13T09:27:09.350" v="4140" actId="207"/>
          <ac:spMkLst>
            <pc:docMk/>
            <pc:sldMk cId="313146304" sldId="2147472852"/>
            <ac:spMk id="47" creationId="{F7A919FF-B582-613B-4A62-C3106ADDB254}"/>
          </ac:spMkLst>
        </pc:spChg>
        <pc:spChg chg="add mod">
          <ac:chgData name="Meyyappan KR" userId="657eaf99-a192-43c1-9498-1824b3d740ea" providerId="ADAL" clId="{FAB562E8-795B-40DF-A5C0-BA78CD9D946A}" dt="2023-03-13T09:27:09.350" v="4140" actId="207"/>
          <ac:spMkLst>
            <pc:docMk/>
            <pc:sldMk cId="313146304" sldId="2147472852"/>
            <ac:spMk id="48" creationId="{516717A7-2092-6D35-1A9C-4198496D1DC6}"/>
          </ac:spMkLst>
        </pc:spChg>
        <pc:spChg chg="add mod">
          <ac:chgData name="Meyyappan KR" userId="657eaf99-a192-43c1-9498-1824b3d740ea" providerId="ADAL" clId="{FAB562E8-795B-40DF-A5C0-BA78CD9D946A}" dt="2023-03-13T09:27:09.350" v="4140" actId="207"/>
          <ac:spMkLst>
            <pc:docMk/>
            <pc:sldMk cId="313146304" sldId="2147472852"/>
            <ac:spMk id="49" creationId="{33F6ACA0-02DF-4EF9-2034-01237C455C33}"/>
          </ac:spMkLst>
        </pc:spChg>
        <pc:spChg chg="add mod">
          <ac:chgData name="Meyyappan KR" userId="657eaf99-a192-43c1-9498-1824b3d740ea" providerId="ADAL" clId="{FAB562E8-795B-40DF-A5C0-BA78CD9D946A}" dt="2023-03-13T09:25:47.629" v="4137"/>
          <ac:spMkLst>
            <pc:docMk/>
            <pc:sldMk cId="313146304" sldId="2147472852"/>
            <ac:spMk id="50" creationId="{9E8BCB74-B376-D841-2D92-43C5DCCA6C58}"/>
          </ac:spMkLst>
        </pc:spChg>
        <pc:spChg chg="add mod">
          <ac:chgData name="Meyyappan KR" userId="657eaf99-a192-43c1-9498-1824b3d740ea" providerId="ADAL" clId="{FAB562E8-795B-40DF-A5C0-BA78CD9D946A}" dt="2023-03-13T09:28:05.835" v="4151" actId="113"/>
          <ac:spMkLst>
            <pc:docMk/>
            <pc:sldMk cId="313146304" sldId="2147472852"/>
            <ac:spMk id="52" creationId="{8B738014-BD91-5BF8-A819-870B28186327}"/>
          </ac:spMkLst>
        </pc:spChg>
        <pc:spChg chg="add mod">
          <ac:chgData name="Meyyappan KR" userId="657eaf99-a192-43c1-9498-1824b3d740ea" providerId="ADAL" clId="{FAB562E8-795B-40DF-A5C0-BA78CD9D946A}" dt="2023-03-13T09:28:12.922" v="4152" actId="113"/>
          <ac:spMkLst>
            <pc:docMk/>
            <pc:sldMk cId="313146304" sldId="2147472852"/>
            <ac:spMk id="53" creationId="{039CC333-654F-B33C-7CB0-30CFB690E69A}"/>
          </ac:spMkLst>
        </pc:spChg>
        <pc:spChg chg="add mod">
          <ac:chgData name="Meyyappan KR" userId="657eaf99-a192-43c1-9498-1824b3d740ea" providerId="ADAL" clId="{FAB562E8-795B-40DF-A5C0-BA78CD9D946A}" dt="2023-03-13T09:28:42.119" v="4171" actId="113"/>
          <ac:spMkLst>
            <pc:docMk/>
            <pc:sldMk cId="313146304" sldId="2147472852"/>
            <ac:spMk id="54" creationId="{DA3C11A0-11D1-0CA8-66D6-B17E44B93945}"/>
          </ac:spMkLst>
        </pc:spChg>
        <pc:spChg chg="add mod">
          <ac:chgData name="Meyyappan KR" userId="657eaf99-a192-43c1-9498-1824b3d740ea" providerId="ADAL" clId="{FAB562E8-795B-40DF-A5C0-BA78CD9D946A}" dt="2023-03-13T09:28:19.285" v="4153" actId="113"/>
          <ac:spMkLst>
            <pc:docMk/>
            <pc:sldMk cId="313146304" sldId="2147472852"/>
            <ac:spMk id="55" creationId="{8E7DBE76-A0BD-0467-91C6-FEEC28C52FB5}"/>
          </ac:spMkLst>
        </pc:spChg>
        <pc:spChg chg="add mod">
          <ac:chgData name="Meyyappan KR" userId="657eaf99-a192-43c1-9498-1824b3d740ea" providerId="ADAL" clId="{FAB562E8-795B-40DF-A5C0-BA78CD9D946A}" dt="2023-03-13T09:25:47.629" v="4137"/>
          <ac:spMkLst>
            <pc:docMk/>
            <pc:sldMk cId="313146304" sldId="2147472852"/>
            <ac:spMk id="56" creationId="{B9BFBC4A-AF1E-F0BE-241B-4E000399EAA2}"/>
          </ac:spMkLst>
        </pc:spChg>
        <pc:spChg chg="add mod">
          <ac:chgData name="Meyyappan KR" userId="657eaf99-a192-43c1-9498-1824b3d740ea" providerId="ADAL" clId="{FAB562E8-795B-40DF-A5C0-BA78CD9D946A}" dt="2023-03-13T09:25:47.629" v="4137"/>
          <ac:spMkLst>
            <pc:docMk/>
            <pc:sldMk cId="313146304" sldId="2147472852"/>
            <ac:spMk id="57" creationId="{D247EE78-A57E-8939-A5EC-3F5663D60535}"/>
          </ac:spMkLst>
        </pc:spChg>
        <pc:picChg chg="add del mod">
          <ac:chgData name="Meyyappan KR" userId="657eaf99-a192-43c1-9498-1824b3d740ea" providerId="ADAL" clId="{FAB562E8-795B-40DF-A5C0-BA78CD9D946A}" dt="2023-03-13T09:25:28.335" v="4132" actId="478"/>
          <ac:picMkLst>
            <pc:docMk/>
            <pc:sldMk cId="313146304" sldId="2147472852"/>
            <ac:picMk id="3" creationId="{A561E4F3-4AB7-EBC5-9973-2C9BA2AC5D63}"/>
          </ac:picMkLst>
        </pc:picChg>
        <pc:cxnChg chg="add del mod">
          <ac:chgData name="Meyyappan KR" userId="657eaf99-a192-43c1-9498-1824b3d740ea" providerId="ADAL" clId="{FAB562E8-795B-40DF-A5C0-BA78CD9D946A}" dt="2023-03-13T09:25:33.527" v="4134"/>
          <ac:cxnSpMkLst>
            <pc:docMk/>
            <pc:sldMk cId="313146304" sldId="2147472852"/>
            <ac:cxnSpMk id="9" creationId="{F4230A52-1592-C6D6-8257-38C4414A6DD4}"/>
          </ac:cxnSpMkLst>
        </pc:cxnChg>
        <pc:cxnChg chg="add del mod">
          <ac:chgData name="Meyyappan KR" userId="657eaf99-a192-43c1-9498-1824b3d740ea" providerId="ADAL" clId="{FAB562E8-795B-40DF-A5C0-BA78CD9D946A}" dt="2023-03-13T09:25:33.527" v="4134"/>
          <ac:cxnSpMkLst>
            <pc:docMk/>
            <pc:sldMk cId="313146304" sldId="2147472852"/>
            <ac:cxnSpMk id="12" creationId="{BDDA022F-DDF4-7147-F8CC-8C9BCA4563C2}"/>
          </ac:cxnSpMkLst>
        </pc:cxnChg>
        <pc:cxnChg chg="add del mod">
          <ac:chgData name="Meyyappan KR" userId="657eaf99-a192-43c1-9498-1824b3d740ea" providerId="ADAL" clId="{FAB562E8-795B-40DF-A5C0-BA78CD9D946A}" dt="2023-03-13T09:25:33.527" v="4134"/>
          <ac:cxnSpMkLst>
            <pc:docMk/>
            <pc:sldMk cId="313146304" sldId="2147472852"/>
            <ac:cxnSpMk id="17" creationId="{16E9FFED-9559-FAF5-9CAB-EB2714ADA14B}"/>
          </ac:cxnSpMkLst>
        </pc:cxnChg>
        <pc:cxnChg chg="add del mod">
          <ac:chgData name="Meyyappan KR" userId="657eaf99-a192-43c1-9498-1824b3d740ea" providerId="ADAL" clId="{FAB562E8-795B-40DF-A5C0-BA78CD9D946A}" dt="2023-03-13T09:25:33.527" v="4134"/>
          <ac:cxnSpMkLst>
            <pc:docMk/>
            <pc:sldMk cId="313146304" sldId="2147472852"/>
            <ac:cxnSpMk id="19" creationId="{E218DABF-9F0E-A494-52FD-327EC7FB4527}"/>
          </ac:cxnSpMkLst>
        </pc:cxnChg>
        <pc:cxnChg chg="add del mod">
          <ac:chgData name="Meyyappan KR" userId="657eaf99-a192-43c1-9498-1824b3d740ea" providerId="ADAL" clId="{FAB562E8-795B-40DF-A5C0-BA78CD9D946A}" dt="2023-03-13T09:25:33.527" v="4134"/>
          <ac:cxnSpMkLst>
            <pc:docMk/>
            <pc:sldMk cId="313146304" sldId="2147472852"/>
            <ac:cxnSpMk id="24" creationId="{E1C95C14-9C7D-4074-76F8-3637AA80A52A}"/>
          </ac:cxnSpMkLst>
        </pc:cxnChg>
        <pc:cxnChg chg="add mod">
          <ac:chgData name="Meyyappan KR" userId="657eaf99-a192-43c1-9498-1824b3d740ea" providerId="ADAL" clId="{FAB562E8-795B-40DF-A5C0-BA78CD9D946A}" dt="2023-03-13T09:25:47.629" v="4137"/>
          <ac:cxnSpMkLst>
            <pc:docMk/>
            <pc:sldMk cId="313146304" sldId="2147472852"/>
            <ac:cxnSpMk id="36" creationId="{FFA802DD-7DFC-09A1-1D1C-7EA48F6E4913}"/>
          </ac:cxnSpMkLst>
        </pc:cxnChg>
        <pc:cxnChg chg="add mod">
          <ac:chgData name="Meyyappan KR" userId="657eaf99-a192-43c1-9498-1824b3d740ea" providerId="ADAL" clId="{FAB562E8-795B-40DF-A5C0-BA78CD9D946A}" dt="2023-03-13T09:25:47.629" v="4137"/>
          <ac:cxnSpMkLst>
            <pc:docMk/>
            <pc:sldMk cId="313146304" sldId="2147472852"/>
            <ac:cxnSpMk id="39" creationId="{9BB5E03B-32E0-DBEA-A220-8E1AE5ED5663}"/>
          </ac:cxnSpMkLst>
        </pc:cxnChg>
        <pc:cxnChg chg="add mod">
          <ac:chgData name="Meyyappan KR" userId="657eaf99-a192-43c1-9498-1824b3d740ea" providerId="ADAL" clId="{FAB562E8-795B-40DF-A5C0-BA78CD9D946A}" dt="2023-03-13T09:25:47.629" v="4137"/>
          <ac:cxnSpMkLst>
            <pc:docMk/>
            <pc:sldMk cId="313146304" sldId="2147472852"/>
            <ac:cxnSpMk id="44" creationId="{339BF0FA-61E7-640B-BAD2-AAC96EE71B78}"/>
          </ac:cxnSpMkLst>
        </pc:cxnChg>
        <pc:cxnChg chg="add mod">
          <ac:chgData name="Meyyappan KR" userId="657eaf99-a192-43c1-9498-1824b3d740ea" providerId="ADAL" clId="{FAB562E8-795B-40DF-A5C0-BA78CD9D946A}" dt="2023-03-13T09:25:47.629" v="4137"/>
          <ac:cxnSpMkLst>
            <pc:docMk/>
            <pc:sldMk cId="313146304" sldId="2147472852"/>
            <ac:cxnSpMk id="46" creationId="{111F9474-2A0D-B3F6-20CD-0A01441966B8}"/>
          </ac:cxnSpMkLst>
        </pc:cxnChg>
        <pc:cxnChg chg="add mod">
          <ac:chgData name="Meyyappan KR" userId="657eaf99-a192-43c1-9498-1824b3d740ea" providerId="ADAL" clId="{FAB562E8-795B-40DF-A5C0-BA78CD9D946A}" dt="2023-03-13T09:25:47.629" v="4137"/>
          <ac:cxnSpMkLst>
            <pc:docMk/>
            <pc:sldMk cId="313146304" sldId="2147472852"/>
            <ac:cxnSpMk id="51" creationId="{5D545EE5-9580-EB5D-69E8-B2171D7DF161}"/>
          </ac:cxnSpMkLst>
        </pc:cxnChg>
      </pc:sldChg>
      <pc:sldChg chg="delSp add del mod">
        <pc:chgData name="Meyyappan KR" userId="657eaf99-a192-43c1-9498-1824b3d740ea" providerId="ADAL" clId="{FAB562E8-795B-40DF-A5C0-BA78CD9D946A}" dt="2023-03-13T09:23:00.652" v="4131" actId="47"/>
        <pc:sldMkLst>
          <pc:docMk/>
          <pc:sldMk cId="37305432" sldId="2147472853"/>
        </pc:sldMkLst>
        <pc:picChg chg="del">
          <ac:chgData name="Meyyappan KR" userId="657eaf99-a192-43c1-9498-1824b3d740ea" providerId="ADAL" clId="{FAB562E8-795B-40DF-A5C0-BA78CD9D946A}" dt="2023-03-13T09:22:55.257" v="4129" actId="21"/>
          <ac:picMkLst>
            <pc:docMk/>
            <pc:sldMk cId="37305432" sldId="2147472853"/>
            <ac:picMk id="59" creationId="{4AA1262B-A4F8-C818-75BD-2294A888817F}"/>
          </ac:picMkLst>
        </pc:picChg>
      </pc:sldChg>
      <pc:sldChg chg="modSp add mod">
        <pc:chgData name="Meyyappan KR" userId="657eaf99-a192-43c1-9498-1824b3d740ea" providerId="ADAL" clId="{FAB562E8-795B-40DF-A5C0-BA78CD9D946A}" dt="2023-03-13T10:58:38.364" v="4225" actId="108"/>
        <pc:sldMkLst>
          <pc:docMk/>
          <pc:sldMk cId="1248949066" sldId="2147472857"/>
        </pc:sldMkLst>
        <pc:spChg chg="mod">
          <ac:chgData name="Meyyappan KR" userId="657eaf99-a192-43c1-9498-1824b3d740ea" providerId="ADAL" clId="{FAB562E8-795B-40DF-A5C0-BA78CD9D946A}" dt="2023-03-13T10:58:38.364" v="4225" actId="108"/>
          <ac:spMkLst>
            <pc:docMk/>
            <pc:sldMk cId="1248949066" sldId="2147472857"/>
            <ac:spMk id="6" creationId="{3A97AD60-8923-328A-ECC7-AB8033DE733B}"/>
          </ac:spMkLst>
        </pc:spChg>
      </pc:sldChg>
      <pc:sldChg chg="add del">
        <pc:chgData name="Meyyappan KR" userId="657eaf99-a192-43c1-9498-1824b3d740ea" providerId="ADAL" clId="{FAB562E8-795B-40DF-A5C0-BA78CD9D946A}" dt="2023-03-13T10:57:25.232" v="4223" actId="47"/>
        <pc:sldMkLst>
          <pc:docMk/>
          <pc:sldMk cId="1697059068" sldId="2147472857"/>
        </pc:sldMkLst>
      </pc:sldChg>
      <pc:sldChg chg="add del">
        <pc:chgData name="Meyyappan KR" userId="657eaf99-a192-43c1-9498-1824b3d740ea" providerId="ADAL" clId="{FAB562E8-795B-40DF-A5C0-BA78CD9D946A}" dt="2023-03-13T10:59:55.081" v="4232"/>
        <pc:sldMkLst>
          <pc:docMk/>
          <pc:sldMk cId="853257902" sldId="2147472858"/>
        </pc:sldMkLst>
      </pc:sldChg>
      <pc:sldChg chg="addSp delSp modSp new del mod">
        <pc:chgData name="Meyyappan KR" userId="657eaf99-a192-43c1-9498-1824b3d740ea" providerId="ADAL" clId="{FAB562E8-795B-40DF-A5C0-BA78CD9D946A}" dt="2023-03-13T11:08:01.539" v="4537" actId="47"/>
        <pc:sldMkLst>
          <pc:docMk/>
          <pc:sldMk cId="3655860278" sldId="2147472858"/>
        </pc:sldMkLst>
        <pc:spChg chg="del mod">
          <ac:chgData name="Meyyappan KR" userId="657eaf99-a192-43c1-9498-1824b3d740ea" providerId="ADAL" clId="{FAB562E8-795B-40DF-A5C0-BA78CD9D946A}" dt="2023-03-13T11:03:56.361" v="4326" actId="478"/>
          <ac:spMkLst>
            <pc:docMk/>
            <pc:sldMk cId="3655860278" sldId="2147472858"/>
            <ac:spMk id="3" creationId="{BC3DE009-4E78-CE47-69C5-3E222F184949}"/>
          </ac:spMkLst>
        </pc:spChg>
        <pc:spChg chg="del">
          <ac:chgData name="Meyyappan KR" userId="657eaf99-a192-43c1-9498-1824b3d740ea" providerId="ADAL" clId="{FAB562E8-795B-40DF-A5C0-BA78CD9D946A}" dt="2023-03-13T11:03:59.774" v="4327" actId="478"/>
          <ac:spMkLst>
            <pc:docMk/>
            <pc:sldMk cId="3655860278" sldId="2147472858"/>
            <ac:spMk id="4" creationId="{4C0775E3-80EE-E1F4-D3D9-118C0278606B}"/>
          </ac:spMkLst>
        </pc:spChg>
        <pc:graphicFrameChg chg="add mod modGraphic">
          <ac:chgData name="Meyyappan KR" userId="657eaf99-a192-43c1-9498-1824b3d740ea" providerId="ADAL" clId="{FAB562E8-795B-40DF-A5C0-BA78CD9D946A}" dt="2023-03-13T11:07:32.366" v="4536"/>
          <ac:graphicFrameMkLst>
            <pc:docMk/>
            <pc:sldMk cId="3655860278" sldId="2147472858"/>
            <ac:graphicFrameMk id="5" creationId="{B2FEB75F-4C1C-ED57-5429-2CCB26BF81E9}"/>
          </ac:graphicFrameMkLst>
        </pc:graphicFrameChg>
      </pc:sldChg>
      <pc:sldMasterChg chg="delSldLayout">
        <pc:chgData name="Meyyappan KR" userId="657eaf99-a192-43c1-9498-1824b3d740ea" providerId="ADAL" clId="{FAB562E8-795B-40DF-A5C0-BA78CD9D946A}" dt="2023-03-13T09:25:50.192" v="4138" actId="47"/>
        <pc:sldMasterMkLst>
          <pc:docMk/>
          <pc:sldMasterMk cId="1706727652" sldId="2147484326"/>
        </pc:sldMasterMkLst>
        <pc:sldLayoutChg chg="del">
          <pc:chgData name="Meyyappan KR" userId="657eaf99-a192-43c1-9498-1824b3d740ea" providerId="ADAL" clId="{FAB562E8-795B-40DF-A5C0-BA78CD9D946A}" dt="2023-03-13T09:25:50.192" v="4138" actId="47"/>
          <pc:sldLayoutMkLst>
            <pc:docMk/>
            <pc:sldMasterMk cId="1706727652" sldId="2147484326"/>
            <pc:sldLayoutMk cId="3270183499" sldId="2147484547"/>
          </pc:sldLayoutMkLst>
        </pc:sldLayoutChg>
      </pc:sldMasterChg>
    </pc:docChg>
  </pc:docChgLst>
  <pc:docChgLst>
    <pc:chgData name="Suseel Vadakkepat" userId="S::suseel.v@prodapt.com::03e29714-9a88-478f-bb0c-26b8efd4f453" providerId="AD" clId="Web-{FCF966A3-E7FB-40F4-8159-601ACDE1A9EC}"/>
    <pc:docChg chg="delSld modSld">
      <pc:chgData name="Suseel Vadakkepat" userId="S::suseel.v@prodapt.com::03e29714-9a88-478f-bb0c-26b8efd4f453" providerId="AD" clId="Web-{FCF966A3-E7FB-40F4-8159-601ACDE1A9EC}" dt="2023-03-12T06:13:44.806" v="10"/>
      <pc:docMkLst>
        <pc:docMk/>
      </pc:docMkLst>
      <pc:sldChg chg="del">
        <pc:chgData name="Suseel Vadakkepat" userId="S::suseel.v@prodapt.com::03e29714-9a88-478f-bb0c-26b8efd4f453" providerId="AD" clId="Web-{FCF966A3-E7FB-40F4-8159-601ACDE1A9EC}" dt="2023-03-12T06:13:44.806" v="10"/>
        <pc:sldMkLst>
          <pc:docMk/>
          <pc:sldMk cId="27896347" sldId="2147472821"/>
        </pc:sldMkLst>
      </pc:sldChg>
      <pc:sldChg chg="modSp">
        <pc:chgData name="Suseel Vadakkepat" userId="S::suseel.v@prodapt.com::03e29714-9a88-478f-bb0c-26b8efd4f453" providerId="AD" clId="Web-{FCF966A3-E7FB-40F4-8159-601ACDE1A9EC}" dt="2023-03-12T06:13:26.071" v="9" actId="14100"/>
        <pc:sldMkLst>
          <pc:docMk/>
          <pc:sldMk cId="1610230491" sldId="2147472822"/>
        </pc:sldMkLst>
        <pc:spChg chg="mod">
          <ac:chgData name="Suseel Vadakkepat" userId="S::suseel.v@prodapt.com::03e29714-9a88-478f-bb0c-26b8efd4f453" providerId="AD" clId="Web-{FCF966A3-E7FB-40F4-8159-601ACDE1A9EC}" dt="2023-03-12T06:12:56.023" v="4"/>
          <ac:spMkLst>
            <pc:docMk/>
            <pc:sldMk cId="1610230491" sldId="2147472822"/>
            <ac:spMk id="7" creationId="{A57BFD3E-F320-163F-CB6A-1D230B639714}"/>
          </ac:spMkLst>
        </pc:spChg>
        <pc:spChg chg="mod">
          <ac:chgData name="Suseel Vadakkepat" userId="S::suseel.v@prodapt.com::03e29714-9a88-478f-bb0c-26b8efd4f453" providerId="AD" clId="Web-{FCF966A3-E7FB-40F4-8159-601ACDE1A9EC}" dt="2023-03-12T06:12:56.054" v="5"/>
          <ac:spMkLst>
            <pc:docMk/>
            <pc:sldMk cId="1610230491" sldId="2147472822"/>
            <ac:spMk id="8" creationId="{E70C2522-A36F-B2E1-27A1-962A07441E65}"/>
          </ac:spMkLst>
        </pc:spChg>
        <pc:spChg chg="mod">
          <ac:chgData name="Suseel Vadakkepat" userId="S::suseel.v@prodapt.com::03e29714-9a88-478f-bb0c-26b8efd4f453" providerId="AD" clId="Web-{FCF966A3-E7FB-40F4-8159-601ACDE1A9EC}" dt="2023-03-12T06:12:56.086" v="6"/>
          <ac:spMkLst>
            <pc:docMk/>
            <pc:sldMk cId="1610230491" sldId="2147472822"/>
            <ac:spMk id="9" creationId="{318C9F84-5DDA-EFCA-144D-52523C052232}"/>
          </ac:spMkLst>
        </pc:spChg>
        <pc:spChg chg="mod">
          <ac:chgData name="Suseel Vadakkepat" userId="S::suseel.v@prodapt.com::03e29714-9a88-478f-bb0c-26b8efd4f453" providerId="AD" clId="Web-{FCF966A3-E7FB-40F4-8159-601ACDE1A9EC}" dt="2023-03-12T06:12:56.101" v="7"/>
          <ac:spMkLst>
            <pc:docMk/>
            <pc:sldMk cId="1610230491" sldId="2147472822"/>
            <ac:spMk id="10" creationId="{6FFD38B0-B00C-9C96-B998-8F629755CD66}"/>
          </ac:spMkLst>
        </pc:spChg>
        <pc:spChg chg="mod">
          <ac:chgData name="Suseel Vadakkepat" userId="S::suseel.v@prodapt.com::03e29714-9a88-478f-bb0c-26b8efd4f453" providerId="AD" clId="Web-{FCF966A3-E7FB-40F4-8159-601ACDE1A9EC}" dt="2023-03-12T06:13:00.070" v="8"/>
          <ac:spMkLst>
            <pc:docMk/>
            <pc:sldMk cId="1610230491" sldId="2147472822"/>
            <ac:spMk id="11" creationId="{A463D0D3-8C1C-6076-0227-812A4D291B46}"/>
          </ac:spMkLst>
        </pc:spChg>
        <pc:spChg chg="mod">
          <ac:chgData name="Suseel Vadakkepat" userId="S::suseel.v@prodapt.com::03e29714-9a88-478f-bb0c-26b8efd4f453" providerId="AD" clId="Web-{FCF966A3-E7FB-40F4-8159-601ACDE1A9EC}" dt="2023-03-12T06:13:26.071" v="9" actId="14100"/>
          <ac:spMkLst>
            <pc:docMk/>
            <pc:sldMk cId="1610230491" sldId="2147472822"/>
            <ac:spMk id="230" creationId="{69768267-6775-8553-D79A-D5058140FB44}"/>
          </ac:spMkLst>
        </pc:spChg>
      </pc:sldChg>
    </pc:docChg>
  </pc:docChgLst>
  <pc:docChgLst>
    <pc:chgData name="Krishna Ayyagari" userId="S::a7864643@virginmedia.co.uk::7f7f6fd2-42f9-4b36-9050-308fb5047a45" providerId="AD" clId="Web-{3F55E799-5095-B973-0E7A-9BA604F73DDB}"/>
    <pc:docChg chg="modSld sldOrd">
      <pc:chgData name="Krishna Ayyagari" userId="S::a7864643@virginmedia.co.uk::7f7f6fd2-42f9-4b36-9050-308fb5047a45" providerId="AD" clId="Web-{3F55E799-5095-B973-0E7A-9BA604F73DDB}" dt="2023-08-14T21:57:48.272" v="2" actId="1076"/>
      <pc:docMkLst>
        <pc:docMk/>
      </pc:docMkLst>
      <pc:sldChg chg="modSp">
        <pc:chgData name="Krishna Ayyagari" userId="S::a7864643@virginmedia.co.uk::7f7f6fd2-42f9-4b36-9050-308fb5047a45" providerId="AD" clId="Web-{3F55E799-5095-B973-0E7A-9BA604F73DDB}" dt="2023-08-14T21:57:48.272" v="2" actId="1076"/>
        <pc:sldMkLst>
          <pc:docMk/>
          <pc:sldMk cId="1017986086" sldId="372"/>
        </pc:sldMkLst>
        <pc:spChg chg="mod">
          <ac:chgData name="Krishna Ayyagari" userId="S::a7864643@virginmedia.co.uk::7f7f6fd2-42f9-4b36-9050-308fb5047a45" providerId="AD" clId="Web-{3F55E799-5095-B973-0E7A-9BA604F73DDB}" dt="2023-08-14T21:57:48.272" v="2" actId="1076"/>
          <ac:spMkLst>
            <pc:docMk/>
            <pc:sldMk cId="1017986086" sldId="372"/>
            <ac:spMk id="80" creationId="{61D4BC63-FC4B-F014-F812-32DEE64F7823}"/>
          </ac:spMkLst>
        </pc:spChg>
      </pc:sldChg>
      <pc:sldChg chg="ord">
        <pc:chgData name="Krishna Ayyagari" userId="S::a7864643@virginmedia.co.uk::7f7f6fd2-42f9-4b36-9050-308fb5047a45" providerId="AD" clId="Web-{3F55E799-5095-B973-0E7A-9BA604F73DDB}" dt="2023-08-14T21:38:07.879" v="1"/>
        <pc:sldMkLst>
          <pc:docMk/>
          <pc:sldMk cId="1176602757" sldId="2147472900"/>
        </pc:sldMkLst>
      </pc:sldChg>
    </pc:docChg>
  </pc:docChgLst>
  <pc:docChgLst>
    <pc:chgData name="Suseel Vadakkepat" userId="S::suseel.v@prodapt.com::03e29714-9a88-478f-bb0c-26b8efd4f453" providerId="AD" clId="Web-{CB75FA59-477E-4A33-860E-99E31BA49165}"/>
    <pc:docChg chg="modSld">
      <pc:chgData name="Suseel Vadakkepat" userId="S::suseel.v@prodapt.com::03e29714-9a88-478f-bb0c-26b8efd4f453" providerId="AD" clId="Web-{CB75FA59-477E-4A33-860E-99E31BA49165}" dt="2023-03-09T20:17:37.319" v="22" actId="20577"/>
      <pc:docMkLst>
        <pc:docMk/>
      </pc:docMkLst>
      <pc:sldChg chg="addSp delSp modSp">
        <pc:chgData name="Suseel Vadakkepat" userId="S::suseel.v@prodapt.com::03e29714-9a88-478f-bb0c-26b8efd4f453" providerId="AD" clId="Web-{CB75FA59-477E-4A33-860E-99E31BA49165}" dt="2023-03-09T20:17:37.319" v="22" actId="20577"/>
        <pc:sldMkLst>
          <pc:docMk/>
          <pc:sldMk cId="1921613404" sldId="2147472809"/>
        </pc:sldMkLst>
        <pc:spChg chg="mod">
          <ac:chgData name="Suseel Vadakkepat" userId="S::suseel.v@prodapt.com::03e29714-9a88-478f-bb0c-26b8efd4f453" providerId="AD" clId="Web-{CB75FA59-477E-4A33-860E-99E31BA49165}" dt="2023-03-09T20:17:37.319" v="22" actId="20577"/>
          <ac:spMkLst>
            <pc:docMk/>
            <pc:sldMk cId="1921613404" sldId="2147472809"/>
            <ac:spMk id="10" creationId="{318BB92F-C8B9-415D-04F6-7AC6447F64F5}"/>
          </ac:spMkLst>
        </pc:spChg>
        <pc:picChg chg="add del mod">
          <ac:chgData name="Suseel Vadakkepat" userId="S::suseel.v@prodapt.com::03e29714-9a88-478f-bb0c-26b8efd4f453" providerId="AD" clId="Web-{CB75FA59-477E-4A33-860E-99E31BA49165}" dt="2023-03-09T20:15:51.956" v="6"/>
          <ac:picMkLst>
            <pc:docMk/>
            <pc:sldMk cId="1921613404" sldId="2147472809"/>
            <ac:picMk id="4" creationId="{1D3839D5-9CEA-46AC-6085-657A2B3393DD}"/>
          </ac:picMkLst>
        </pc:picChg>
        <pc:picChg chg="add mod">
          <ac:chgData name="Suseel Vadakkepat" userId="S::suseel.v@prodapt.com::03e29714-9a88-478f-bb0c-26b8efd4f453" providerId="AD" clId="Web-{CB75FA59-477E-4A33-860E-99E31BA49165}" dt="2023-03-09T20:17:07.365" v="19" actId="14100"/>
          <ac:picMkLst>
            <pc:docMk/>
            <pc:sldMk cId="1921613404" sldId="2147472809"/>
            <ac:picMk id="8" creationId="{D368F135-1937-AD4E-DFA4-D18E095A6046}"/>
          </ac:picMkLst>
        </pc:picChg>
        <pc:picChg chg="del">
          <ac:chgData name="Suseel Vadakkepat" userId="S::suseel.v@prodapt.com::03e29714-9a88-478f-bb0c-26b8efd4f453" providerId="AD" clId="Web-{CB75FA59-477E-4A33-860E-99E31BA49165}" dt="2023-03-09T20:14:10.421" v="1"/>
          <ac:picMkLst>
            <pc:docMk/>
            <pc:sldMk cId="1921613404" sldId="2147472809"/>
            <ac:picMk id="9" creationId="{E6423223-7242-190F-5958-D64AE797922A}"/>
          </ac:picMkLst>
        </pc:picChg>
        <pc:picChg chg="mod">
          <ac:chgData name="Suseel Vadakkepat" userId="S::suseel.v@prodapt.com::03e29714-9a88-478f-bb0c-26b8efd4f453" providerId="AD" clId="Web-{CB75FA59-477E-4A33-860E-99E31BA49165}" dt="2023-03-09T20:16:37.645" v="16" actId="1076"/>
          <ac:picMkLst>
            <pc:docMk/>
            <pc:sldMk cId="1921613404" sldId="2147472809"/>
            <ac:picMk id="48" creationId="{83CA94F6-11D7-C2F6-6A1C-B8BC07182690}"/>
          </ac:picMkLst>
        </pc:picChg>
      </pc:sldChg>
    </pc:docChg>
  </pc:docChgLst>
  <pc:docChgLst>
    <pc:chgData name="Suseel Vadakkepat" userId="S::suseel.v@prodapt.com::03e29714-9a88-478f-bb0c-26b8efd4f453" providerId="AD" clId="Web-{7B3733E5-387A-44FD-998C-D1E9BBB6E409}"/>
    <pc:docChg chg="addSld delSld modSld sldOrd">
      <pc:chgData name="Suseel Vadakkepat" userId="S::suseel.v@prodapt.com::03e29714-9a88-478f-bb0c-26b8efd4f453" providerId="AD" clId="Web-{7B3733E5-387A-44FD-998C-D1E9BBB6E409}" dt="2023-03-17T10:48:05.741" v="675" actId="20577"/>
      <pc:docMkLst>
        <pc:docMk/>
      </pc:docMkLst>
      <pc:sldChg chg="del">
        <pc:chgData name="Suseel Vadakkepat" userId="S::suseel.v@prodapt.com::03e29714-9a88-478f-bb0c-26b8efd4f453" providerId="AD" clId="Web-{7B3733E5-387A-44FD-998C-D1E9BBB6E409}" dt="2023-03-17T10:17:13.122" v="186"/>
        <pc:sldMkLst>
          <pc:docMk/>
          <pc:sldMk cId="1968109895" sldId="2147377430"/>
        </pc:sldMkLst>
      </pc:sldChg>
      <pc:sldChg chg="ord">
        <pc:chgData name="Suseel Vadakkepat" userId="S::suseel.v@prodapt.com::03e29714-9a88-478f-bb0c-26b8efd4f453" providerId="AD" clId="Web-{7B3733E5-387A-44FD-998C-D1E9BBB6E409}" dt="2023-03-17T10:22:41.583" v="190"/>
        <pc:sldMkLst>
          <pc:docMk/>
          <pc:sldMk cId="2488557571" sldId="2147472701"/>
        </pc:sldMkLst>
      </pc:sldChg>
      <pc:sldChg chg="del">
        <pc:chgData name="Suseel Vadakkepat" userId="S::suseel.v@prodapt.com::03e29714-9a88-478f-bb0c-26b8efd4f453" providerId="AD" clId="Web-{7B3733E5-387A-44FD-998C-D1E9BBB6E409}" dt="2023-03-17T10:14:30.556" v="130"/>
        <pc:sldMkLst>
          <pc:docMk/>
          <pc:sldMk cId="1357005879" sldId="2147472842"/>
        </pc:sldMkLst>
      </pc:sldChg>
      <pc:sldChg chg="modSp">
        <pc:chgData name="Suseel Vadakkepat" userId="S::suseel.v@prodapt.com::03e29714-9a88-478f-bb0c-26b8efd4f453" providerId="AD" clId="Web-{7B3733E5-387A-44FD-998C-D1E9BBB6E409}" dt="2023-03-17T10:31:24.329" v="307" actId="1076"/>
        <pc:sldMkLst>
          <pc:docMk/>
          <pc:sldMk cId="313146304" sldId="2147472852"/>
        </pc:sldMkLst>
        <pc:spChg chg="mod">
          <ac:chgData name="Suseel Vadakkepat" userId="S::suseel.v@prodapt.com::03e29714-9a88-478f-bb0c-26b8efd4f453" providerId="AD" clId="Web-{7B3733E5-387A-44FD-998C-D1E9BBB6E409}" dt="2023-03-17T10:31:13.391" v="306"/>
          <ac:spMkLst>
            <pc:docMk/>
            <pc:sldMk cId="313146304" sldId="2147472852"/>
            <ac:spMk id="3" creationId="{F0F5EF3B-13E4-B173-6C89-44A2C9F0841B}"/>
          </ac:spMkLst>
        </pc:spChg>
        <pc:spChg chg="mod">
          <ac:chgData name="Suseel Vadakkepat" userId="S::suseel.v@prodapt.com::03e29714-9a88-478f-bb0c-26b8efd4f453" providerId="AD" clId="Web-{7B3733E5-387A-44FD-998C-D1E9BBB6E409}" dt="2023-03-17T10:31:13.391" v="306"/>
          <ac:spMkLst>
            <pc:docMk/>
            <pc:sldMk cId="313146304" sldId="2147472852"/>
            <ac:spMk id="40" creationId="{B66C4E73-E647-B8EC-F895-03A425E5FE83}"/>
          </ac:spMkLst>
        </pc:spChg>
        <pc:spChg chg="mod">
          <ac:chgData name="Suseel Vadakkepat" userId="S::suseel.v@prodapt.com::03e29714-9a88-478f-bb0c-26b8efd4f453" providerId="AD" clId="Web-{7B3733E5-387A-44FD-998C-D1E9BBB6E409}" dt="2023-03-17T10:31:13.391" v="306"/>
          <ac:spMkLst>
            <pc:docMk/>
            <pc:sldMk cId="313146304" sldId="2147472852"/>
            <ac:spMk id="41" creationId="{A643E9FD-EE4D-9A79-D8A9-52E25CDF2DB0}"/>
          </ac:spMkLst>
        </pc:spChg>
        <pc:spChg chg="mod">
          <ac:chgData name="Suseel Vadakkepat" userId="S::suseel.v@prodapt.com::03e29714-9a88-478f-bb0c-26b8efd4f453" providerId="AD" clId="Web-{7B3733E5-387A-44FD-998C-D1E9BBB6E409}" dt="2023-03-17T10:31:13.391" v="306"/>
          <ac:spMkLst>
            <pc:docMk/>
            <pc:sldMk cId="313146304" sldId="2147472852"/>
            <ac:spMk id="42" creationId="{64993956-53DA-82DB-739B-90B371933E7F}"/>
          </ac:spMkLst>
        </pc:spChg>
        <pc:spChg chg="mod">
          <ac:chgData name="Suseel Vadakkepat" userId="S::suseel.v@prodapt.com::03e29714-9a88-478f-bb0c-26b8efd4f453" providerId="AD" clId="Web-{7B3733E5-387A-44FD-998C-D1E9BBB6E409}" dt="2023-03-17T10:31:13.391" v="306"/>
          <ac:spMkLst>
            <pc:docMk/>
            <pc:sldMk cId="313146304" sldId="2147472852"/>
            <ac:spMk id="43" creationId="{D7AAB39F-08E2-91ED-4AFA-9A371D682D97}"/>
          </ac:spMkLst>
        </pc:spChg>
        <pc:spChg chg="mod">
          <ac:chgData name="Suseel Vadakkepat" userId="S::suseel.v@prodapt.com::03e29714-9a88-478f-bb0c-26b8efd4f453" providerId="AD" clId="Web-{7B3733E5-387A-44FD-998C-D1E9BBB6E409}" dt="2023-03-17T10:31:13.391" v="306"/>
          <ac:spMkLst>
            <pc:docMk/>
            <pc:sldMk cId="313146304" sldId="2147472852"/>
            <ac:spMk id="47" creationId="{F7A919FF-B582-613B-4A62-C3106ADDB254}"/>
          </ac:spMkLst>
        </pc:spChg>
        <pc:spChg chg="mod">
          <ac:chgData name="Suseel Vadakkepat" userId="S::suseel.v@prodapt.com::03e29714-9a88-478f-bb0c-26b8efd4f453" providerId="AD" clId="Web-{7B3733E5-387A-44FD-998C-D1E9BBB6E409}" dt="2023-03-17T10:31:13.391" v="306"/>
          <ac:spMkLst>
            <pc:docMk/>
            <pc:sldMk cId="313146304" sldId="2147472852"/>
            <ac:spMk id="48" creationId="{516717A7-2092-6D35-1A9C-4198496D1DC6}"/>
          </ac:spMkLst>
        </pc:spChg>
        <pc:spChg chg="mod">
          <ac:chgData name="Suseel Vadakkepat" userId="S::suseel.v@prodapt.com::03e29714-9a88-478f-bb0c-26b8efd4f453" providerId="AD" clId="Web-{7B3733E5-387A-44FD-998C-D1E9BBB6E409}" dt="2023-03-17T10:31:13.391" v="306"/>
          <ac:spMkLst>
            <pc:docMk/>
            <pc:sldMk cId="313146304" sldId="2147472852"/>
            <ac:spMk id="49" creationId="{33F6ACA0-02DF-4EF9-2034-01237C455C33}"/>
          </ac:spMkLst>
        </pc:spChg>
        <pc:spChg chg="mod">
          <ac:chgData name="Suseel Vadakkepat" userId="S::suseel.v@prodapt.com::03e29714-9a88-478f-bb0c-26b8efd4f453" providerId="AD" clId="Web-{7B3733E5-387A-44FD-998C-D1E9BBB6E409}" dt="2023-03-17T10:31:13.391" v="306"/>
          <ac:spMkLst>
            <pc:docMk/>
            <pc:sldMk cId="313146304" sldId="2147472852"/>
            <ac:spMk id="52" creationId="{8B738014-BD91-5BF8-A819-870B28186327}"/>
          </ac:spMkLst>
        </pc:spChg>
        <pc:spChg chg="mod">
          <ac:chgData name="Suseel Vadakkepat" userId="S::suseel.v@prodapt.com::03e29714-9a88-478f-bb0c-26b8efd4f453" providerId="AD" clId="Web-{7B3733E5-387A-44FD-998C-D1E9BBB6E409}" dt="2023-03-17T10:31:24.329" v="307" actId="1076"/>
          <ac:spMkLst>
            <pc:docMk/>
            <pc:sldMk cId="313146304" sldId="2147472852"/>
            <ac:spMk id="53" creationId="{039CC333-654F-B33C-7CB0-30CFB690E69A}"/>
          </ac:spMkLst>
        </pc:spChg>
        <pc:spChg chg="mod">
          <ac:chgData name="Suseel Vadakkepat" userId="S::suseel.v@prodapt.com::03e29714-9a88-478f-bb0c-26b8efd4f453" providerId="AD" clId="Web-{7B3733E5-387A-44FD-998C-D1E9BBB6E409}" dt="2023-03-17T10:31:13.391" v="306"/>
          <ac:spMkLst>
            <pc:docMk/>
            <pc:sldMk cId="313146304" sldId="2147472852"/>
            <ac:spMk id="54" creationId="{DA3C11A0-11D1-0CA8-66D6-B17E44B93945}"/>
          </ac:spMkLst>
        </pc:spChg>
        <pc:spChg chg="mod">
          <ac:chgData name="Suseel Vadakkepat" userId="S::suseel.v@prodapt.com::03e29714-9a88-478f-bb0c-26b8efd4f453" providerId="AD" clId="Web-{7B3733E5-387A-44FD-998C-D1E9BBB6E409}" dt="2023-03-17T10:31:13.391" v="306"/>
          <ac:spMkLst>
            <pc:docMk/>
            <pc:sldMk cId="313146304" sldId="2147472852"/>
            <ac:spMk id="55" creationId="{8E7DBE76-A0BD-0467-91C6-FEEC28C52FB5}"/>
          </ac:spMkLst>
        </pc:spChg>
        <pc:spChg chg="mod">
          <ac:chgData name="Suseel Vadakkepat" userId="S::suseel.v@prodapt.com::03e29714-9a88-478f-bb0c-26b8efd4f453" providerId="AD" clId="Web-{7B3733E5-387A-44FD-998C-D1E9BBB6E409}" dt="2023-03-17T10:31:13.391" v="306"/>
          <ac:spMkLst>
            <pc:docMk/>
            <pc:sldMk cId="313146304" sldId="2147472852"/>
            <ac:spMk id="57" creationId="{D247EE78-A57E-8939-A5EC-3F5663D60535}"/>
          </ac:spMkLst>
        </pc:spChg>
        <pc:cxnChg chg="mod">
          <ac:chgData name="Suseel Vadakkepat" userId="S::suseel.v@prodapt.com::03e29714-9a88-478f-bb0c-26b8efd4f453" providerId="AD" clId="Web-{7B3733E5-387A-44FD-998C-D1E9BBB6E409}" dt="2023-03-17T10:31:13.391" v="306"/>
          <ac:cxnSpMkLst>
            <pc:docMk/>
            <pc:sldMk cId="313146304" sldId="2147472852"/>
            <ac:cxnSpMk id="44" creationId="{339BF0FA-61E7-640B-BAD2-AAC96EE71B78}"/>
          </ac:cxnSpMkLst>
        </pc:cxnChg>
      </pc:sldChg>
      <pc:sldChg chg="addSp modSp add ord">
        <pc:chgData name="Suseel Vadakkepat" userId="S::suseel.v@prodapt.com::03e29714-9a88-478f-bb0c-26b8efd4f453" providerId="AD" clId="Web-{7B3733E5-387A-44FD-998C-D1E9BBB6E409}" dt="2023-03-17T10:48:05.741" v="675" actId="20577"/>
        <pc:sldMkLst>
          <pc:docMk/>
          <pc:sldMk cId="1364260166" sldId="2147472881"/>
        </pc:sldMkLst>
        <pc:spChg chg="mod">
          <ac:chgData name="Suseel Vadakkepat" userId="S::suseel.v@prodapt.com::03e29714-9a88-478f-bb0c-26b8efd4f453" providerId="AD" clId="Web-{7B3733E5-387A-44FD-998C-D1E9BBB6E409}" dt="2023-03-17T10:27:08.839" v="273" actId="20577"/>
          <ac:spMkLst>
            <pc:docMk/>
            <pc:sldMk cId="1364260166" sldId="2147472881"/>
            <ac:spMk id="5" creationId="{76109BDE-6678-54C7-4A4D-0D9B3F9B4A6F}"/>
          </ac:spMkLst>
        </pc:spChg>
        <pc:spChg chg="add mod">
          <ac:chgData name="Suseel Vadakkepat" userId="S::suseel.v@prodapt.com::03e29714-9a88-478f-bb0c-26b8efd4f453" providerId="AD" clId="Web-{7B3733E5-387A-44FD-998C-D1E9BBB6E409}" dt="2023-03-17T10:39:56.355" v="471" actId="20577"/>
          <ac:spMkLst>
            <pc:docMk/>
            <pc:sldMk cId="1364260166" sldId="2147472881"/>
            <ac:spMk id="6" creationId="{FD735B12-768B-3EDD-8435-C3503802FFD0}"/>
          </ac:spMkLst>
        </pc:spChg>
        <pc:spChg chg="add mod">
          <ac:chgData name="Suseel Vadakkepat" userId="S::suseel.v@prodapt.com::03e29714-9a88-478f-bb0c-26b8efd4f453" providerId="AD" clId="Web-{7B3733E5-387A-44FD-998C-D1E9BBB6E409}" dt="2023-03-17T10:48:05.741" v="675" actId="20577"/>
          <ac:spMkLst>
            <pc:docMk/>
            <pc:sldMk cId="1364260166" sldId="2147472881"/>
            <ac:spMk id="8" creationId="{A83D5354-E822-BDEE-5921-CA75EEB5EF24}"/>
          </ac:spMkLst>
        </pc:spChg>
        <pc:spChg chg="mod">
          <ac:chgData name="Suseel Vadakkepat" userId="S::suseel.v@prodapt.com::03e29714-9a88-478f-bb0c-26b8efd4f453" providerId="AD" clId="Web-{7B3733E5-387A-44FD-998C-D1E9BBB6E409}" dt="2023-03-17T10:38:13.713" v="430" actId="20577"/>
          <ac:spMkLst>
            <pc:docMk/>
            <pc:sldMk cId="1364260166" sldId="2147472881"/>
            <ac:spMk id="22" creationId="{2EACA652-DD0A-7E42-BEA8-ED4644A5B0CB}"/>
          </ac:spMkLst>
        </pc:spChg>
        <pc:spChg chg="mod">
          <ac:chgData name="Suseel Vadakkepat" userId="S::suseel.v@prodapt.com::03e29714-9a88-478f-bb0c-26b8efd4f453" providerId="AD" clId="Web-{7B3733E5-387A-44FD-998C-D1E9BBB6E409}" dt="2023-03-17T10:41:03.701" v="504"/>
          <ac:spMkLst>
            <pc:docMk/>
            <pc:sldMk cId="1364260166" sldId="2147472881"/>
            <ac:spMk id="35" creationId="{27C6DEAF-6F79-BE08-6EF8-12114D91AA64}"/>
          </ac:spMkLst>
        </pc:spChg>
        <pc:spChg chg="mod">
          <ac:chgData name="Suseel Vadakkepat" userId="S::suseel.v@prodapt.com::03e29714-9a88-478f-bb0c-26b8efd4f453" providerId="AD" clId="Web-{7B3733E5-387A-44FD-998C-D1E9BBB6E409}" dt="2023-03-17T10:36:03.772" v="391" actId="20577"/>
          <ac:spMkLst>
            <pc:docMk/>
            <pc:sldMk cId="1364260166" sldId="2147472881"/>
            <ac:spMk id="38" creationId="{D75296D9-55EB-1219-1332-E4CFD7AC02CE}"/>
          </ac:spMkLst>
        </pc:spChg>
        <pc:spChg chg="mod">
          <ac:chgData name="Suseel Vadakkepat" userId="S::suseel.v@prodapt.com::03e29714-9a88-478f-bb0c-26b8efd4f453" providerId="AD" clId="Web-{7B3733E5-387A-44FD-998C-D1E9BBB6E409}" dt="2023-03-17T10:40:31.903" v="485" actId="20577"/>
          <ac:spMkLst>
            <pc:docMk/>
            <pc:sldMk cId="1364260166" sldId="2147472881"/>
            <ac:spMk id="39" creationId="{4822692B-3643-7A33-C217-A3C1DE330B3B}"/>
          </ac:spMkLst>
        </pc:spChg>
        <pc:spChg chg="mod">
          <ac:chgData name="Suseel Vadakkepat" userId="S::suseel.v@prodapt.com::03e29714-9a88-478f-bb0c-26b8efd4f453" providerId="AD" clId="Web-{7B3733E5-387A-44FD-998C-D1E9BBB6E409}" dt="2023-03-17T10:36:28.335" v="396" actId="1076"/>
          <ac:spMkLst>
            <pc:docMk/>
            <pc:sldMk cId="1364260166" sldId="2147472881"/>
            <ac:spMk id="41" creationId="{021E6CB9-277A-23E4-BCAF-3C0763916669}"/>
          </ac:spMkLst>
        </pc:spChg>
        <pc:spChg chg="mod">
          <ac:chgData name="Suseel Vadakkepat" userId="S::suseel.v@prodapt.com::03e29714-9a88-478f-bb0c-26b8efd4f453" providerId="AD" clId="Web-{7B3733E5-387A-44FD-998C-D1E9BBB6E409}" dt="2023-03-17T10:41:09.529" v="505" actId="20577"/>
          <ac:spMkLst>
            <pc:docMk/>
            <pc:sldMk cId="1364260166" sldId="2147472881"/>
            <ac:spMk id="42" creationId="{7BA2F4FB-C02A-7FFC-7714-9F22E33D321B}"/>
          </ac:spMkLst>
        </pc:spChg>
        <pc:spChg chg="mod">
          <ac:chgData name="Suseel Vadakkepat" userId="S::suseel.v@prodapt.com::03e29714-9a88-478f-bb0c-26b8efd4f453" providerId="AD" clId="Web-{7B3733E5-387A-44FD-998C-D1E9BBB6E409}" dt="2023-03-17T10:42:51.391" v="514"/>
          <ac:spMkLst>
            <pc:docMk/>
            <pc:sldMk cId="1364260166" sldId="2147472881"/>
            <ac:spMk id="43" creationId="{DA1226FD-8A8C-6659-D216-2212E71C3B7D}"/>
          </ac:spMkLst>
        </pc:spChg>
        <pc:spChg chg="mod">
          <ac:chgData name="Suseel Vadakkepat" userId="S::suseel.v@prodapt.com::03e29714-9a88-478f-bb0c-26b8efd4f453" providerId="AD" clId="Web-{7B3733E5-387A-44FD-998C-D1E9BBB6E409}" dt="2023-03-17T10:35:12.662" v="339" actId="20577"/>
          <ac:spMkLst>
            <pc:docMk/>
            <pc:sldMk cId="1364260166" sldId="2147472881"/>
            <ac:spMk id="45" creationId="{631E5E5D-020A-33E2-1690-1B096801014A}"/>
          </ac:spMkLst>
        </pc:spChg>
        <pc:spChg chg="mod">
          <ac:chgData name="Suseel Vadakkepat" userId="S::suseel.v@prodapt.com::03e29714-9a88-478f-bb0c-26b8efd4f453" providerId="AD" clId="Web-{7B3733E5-387A-44FD-998C-D1E9BBB6E409}" dt="2023-03-17T10:05:50.576" v="46"/>
          <ac:spMkLst>
            <pc:docMk/>
            <pc:sldMk cId="1364260166" sldId="2147472881"/>
            <ac:spMk id="47" creationId="{22FEA8E1-76D3-3D49-DC3C-A8CA37EBD8B9}"/>
          </ac:spMkLst>
        </pc:spChg>
        <pc:spChg chg="mod">
          <ac:chgData name="Suseel Vadakkepat" userId="S::suseel.v@prodapt.com::03e29714-9a88-478f-bb0c-26b8efd4f453" providerId="AD" clId="Web-{7B3733E5-387A-44FD-998C-D1E9BBB6E409}" dt="2023-03-17T10:25:30.540" v="253"/>
          <ac:spMkLst>
            <pc:docMk/>
            <pc:sldMk cId="1364260166" sldId="2147472881"/>
            <ac:spMk id="48" creationId="{EADD5FFB-8538-8CE9-006C-D9FB225ADF5F}"/>
          </ac:spMkLst>
        </pc:spChg>
        <pc:spChg chg="mod">
          <ac:chgData name="Suseel Vadakkepat" userId="S::suseel.v@prodapt.com::03e29714-9a88-478f-bb0c-26b8efd4f453" providerId="AD" clId="Web-{7B3733E5-387A-44FD-998C-D1E9BBB6E409}" dt="2023-03-17T10:25:30.555" v="254"/>
          <ac:spMkLst>
            <pc:docMk/>
            <pc:sldMk cId="1364260166" sldId="2147472881"/>
            <ac:spMk id="49" creationId="{244AAE2E-4C4E-8C05-DAB0-9DD529B32BCC}"/>
          </ac:spMkLst>
        </pc:spChg>
        <pc:spChg chg="mod">
          <ac:chgData name="Suseel Vadakkepat" userId="S::suseel.v@prodapt.com::03e29714-9a88-478f-bb0c-26b8efd4f453" providerId="AD" clId="Web-{7B3733E5-387A-44FD-998C-D1E9BBB6E409}" dt="2023-03-17T10:25:30.477" v="250"/>
          <ac:spMkLst>
            <pc:docMk/>
            <pc:sldMk cId="1364260166" sldId="2147472881"/>
            <ac:spMk id="50" creationId="{506EE917-BA3D-6697-9EC9-78E9C1F13710}"/>
          </ac:spMkLst>
        </pc:spChg>
        <pc:spChg chg="mod">
          <ac:chgData name="Suseel Vadakkepat" userId="S::suseel.v@prodapt.com::03e29714-9a88-478f-bb0c-26b8efd4f453" providerId="AD" clId="Web-{7B3733E5-387A-44FD-998C-D1E9BBB6E409}" dt="2023-03-17T10:25:30.587" v="255"/>
          <ac:spMkLst>
            <pc:docMk/>
            <pc:sldMk cId="1364260166" sldId="2147472881"/>
            <ac:spMk id="53" creationId="{C1DB0A1B-FE62-141D-4EB9-4EE7631FF578}"/>
          </ac:spMkLst>
        </pc:spChg>
        <pc:spChg chg="mod">
          <ac:chgData name="Suseel Vadakkepat" userId="S::suseel.v@prodapt.com::03e29714-9a88-478f-bb0c-26b8efd4f453" providerId="AD" clId="Web-{7B3733E5-387A-44FD-998C-D1E9BBB6E409}" dt="2023-03-17T10:36:18.194" v="392" actId="14100"/>
          <ac:spMkLst>
            <pc:docMk/>
            <pc:sldMk cId="1364260166" sldId="2147472881"/>
            <ac:spMk id="57" creationId="{3B1AB002-32A0-316D-1FE0-640E151DA247}"/>
          </ac:spMkLst>
        </pc:spChg>
        <pc:spChg chg="mod">
          <ac:chgData name="Suseel Vadakkepat" userId="S::suseel.v@prodapt.com::03e29714-9a88-478f-bb0c-26b8efd4f453" providerId="AD" clId="Web-{7B3733E5-387A-44FD-998C-D1E9BBB6E409}" dt="2023-03-17T10:05:50.717" v="52"/>
          <ac:spMkLst>
            <pc:docMk/>
            <pc:sldMk cId="1364260166" sldId="2147472881"/>
            <ac:spMk id="59" creationId="{2B013A78-9AC2-8ED2-9260-D2592896261F}"/>
          </ac:spMkLst>
        </pc:spChg>
        <pc:spChg chg="mod">
          <ac:chgData name="Suseel Vadakkepat" userId="S::suseel.v@prodapt.com::03e29714-9a88-478f-bb0c-26b8efd4f453" providerId="AD" clId="Web-{7B3733E5-387A-44FD-998C-D1E9BBB6E409}" dt="2023-03-17T10:04:39.325" v="3"/>
          <ac:spMkLst>
            <pc:docMk/>
            <pc:sldMk cId="1364260166" sldId="2147472881"/>
            <ac:spMk id="62" creationId="{64A01214-4DE2-D62D-3BC6-562FB7DF3CDF}"/>
          </ac:spMkLst>
        </pc:spChg>
        <pc:spChg chg="mod">
          <ac:chgData name="Suseel Vadakkepat" userId="S::suseel.v@prodapt.com::03e29714-9a88-478f-bb0c-26b8efd4f453" providerId="AD" clId="Web-{7B3733E5-387A-44FD-998C-D1E9BBB6E409}" dt="2023-03-17T10:25:30.618" v="257"/>
          <ac:spMkLst>
            <pc:docMk/>
            <pc:sldMk cId="1364260166" sldId="2147472881"/>
            <ac:spMk id="64" creationId="{075A758C-ED56-4CED-2AD7-53406072AA92}"/>
          </ac:spMkLst>
        </pc:spChg>
        <pc:spChg chg="mod">
          <ac:chgData name="Suseel Vadakkepat" userId="S::suseel.v@prodapt.com::03e29714-9a88-478f-bb0c-26b8efd4f453" providerId="AD" clId="Web-{7B3733E5-387A-44FD-998C-D1E9BBB6E409}" dt="2023-03-17T10:25:30.649" v="258"/>
          <ac:spMkLst>
            <pc:docMk/>
            <pc:sldMk cId="1364260166" sldId="2147472881"/>
            <ac:spMk id="65" creationId="{58B899E0-0803-2EAF-0C5A-2AB8286A77AE}"/>
          </ac:spMkLst>
        </pc:spChg>
        <pc:spChg chg="mod">
          <ac:chgData name="Suseel Vadakkepat" userId="S::suseel.v@prodapt.com::03e29714-9a88-478f-bb0c-26b8efd4f453" providerId="AD" clId="Web-{7B3733E5-387A-44FD-998C-D1E9BBB6E409}" dt="2023-03-17T10:25:30.665" v="259"/>
          <ac:spMkLst>
            <pc:docMk/>
            <pc:sldMk cId="1364260166" sldId="2147472881"/>
            <ac:spMk id="66" creationId="{C6219F88-39D1-889A-1E84-C771F8FDE741}"/>
          </ac:spMkLst>
        </pc:spChg>
        <pc:spChg chg="mod">
          <ac:chgData name="Suseel Vadakkepat" userId="S::suseel.v@prodapt.com::03e29714-9a88-478f-bb0c-26b8efd4f453" providerId="AD" clId="Web-{7B3733E5-387A-44FD-998C-D1E9BBB6E409}" dt="2023-03-17T10:27:00.870" v="271" actId="20577"/>
          <ac:spMkLst>
            <pc:docMk/>
            <pc:sldMk cId="1364260166" sldId="2147472881"/>
            <ac:spMk id="73" creationId="{B0A7728E-EF45-48BB-8B43-531BC5B0315D}"/>
          </ac:spMkLst>
        </pc:spChg>
        <pc:spChg chg="mod">
          <ac:chgData name="Suseel Vadakkepat" userId="S::suseel.v@prodapt.com::03e29714-9a88-478f-bb0c-26b8efd4f453" providerId="AD" clId="Web-{7B3733E5-387A-44FD-998C-D1E9BBB6E409}" dt="2023-03-17T10:27:03.792" v="272" actId="20577"/>
          <ac:spMkLst>
            <pc:docMk/>
            <pc:sldMk cId="1364260166" sldId="2147472881"/>
            <ac:spMk id="75" creationId="{6F0DCD5E-25EC-3115-845C-87E3A8299E7A}"/>
          </ac:spMkLst>
        </pc:spChg>
        <pc:spChg chg="mod">
          <ac:chgData name="Suseel Vadakkepat" userId="S::suseel.v@prodapt.com::03e29714-9a88-478f-bb0c-26b8efd4f453" providerId="AD" clId="Web-{7B3733E5-387A-44FD-998C-D1E9BBB6E409}" dt="2023-03-17T10:42:53.109" v="515"/>
          <ac:spMkLst>
            <pc:docMk/>
            <pc:sldMk cId="1364260166" sldId="2147472881"/>
            <ac:spMk id="77" creationId="{53443B59-2EAE-4170-D4AE-DCC315D1EECA}"/>
          </ac:spMkLst>
        </pc:spChg>
        <pc:spChg chg="mod">
          <ac:chgData name="Suseel Vadakkepat" userId="S::suseel.v@prodapt.com::03e29714-9a88-478f-bb0c-26b8efd4f453" providerId="AD" clId="Web-{7B3733E5-387A-44FD-998C-D1E9BBB6E409}" dt="2023-03-17T10:42:39.687" v="511" actId="1076"/>
          <ac:spMkLst>
            <pc:docMk/>
            <pc:sldMk cId="1364260166" sldId="2147472881"/>
            <ac:spMk id="79" creationId="{A09689DF-8DE3-4ECE-5726-274F222E3A28}"/>
          </ac:spMkLst>
        </pc:spChg>
        <pc:spChg chg="mod">
          <ac:chgData name="Suseel Vadakkepat" userId="S::suseel.v@prodapt.com::03e29714-9a88-478f-bb0c-26b8efd4f453" providerId="AD" clId="Web-{7B3733E5-387A-44FD-998C-D1E9BBB6E409}" dt="2023-03-17T10:40:48.185" v="503" actId="20577"/>
          <ac:spMkLst>
            <pc:docMk/>
            <pc:sldMk cId="1364260166" sldId="2147472881"/>
            <ac:spMk id="84" creationId="{88B159BD-78A9-FAF3-3911-47158F1333ED}"/>
          </ac:spMkLst>
        </pc:spChg>
        <pc:spChg chg="mod">
          <ac:chgData name="Suseel Vadakkepat" userId="S::suseel.v@prodapt.com::03e29714-9a88-478f-bb0c-26b8efd4f453" providerId="AD" clId="Web-{7B3733E5-387A-44FD-998C-D1E9BBB6E409}" dt="2023-03-17T10:39:41.652" v="461" actId="20577"/>
          <ac:spMkLst>
            <pc:docMk/>
            <pc:sldMk cId="1364260166" sldId="2147472881"/>
            <ac:spMk id="85" creationId="{748FBFEE-0875-8AE4-B5D9-2CE359E5C4E0}"/>
          </ac:spMkLst>
        </pc:spChg>
        <pc:spChg chg="mod">
          <ac:chgData name="Suseel Vadakkepat" userId="S::suseel.v@prodapt.com::03e29714-9a88-478f-bb0c-26b8efd4f453" providerId="AD" clId="Web-{7B3733E5-387A-44FD-998C-D1E9BBB6E409}" dt="2023-03-17T10:05:50.920" v="61"/>
          <ac:spMkLst>
            <pc:docMk/>
            <pc:sldMk cId="1364260166" sldId="2147472881"/>
            <ac:spMk id="86" creationId="{AD8E4C29-E174-40B7-D303-C3DAAF1C45EA}"/>
          </ac:spMkLst>
        </pc:spChg>
        <pc:spChg chg="mod">
          <ac:chgData name="Suseel Vadakkepat" userId="S::suseel.v@prodapt.com::03e29714-9a88-478f-bb0c-26b8efd4f453" providerId="AD" clId="Web-{7B3733E5-387A-44FD-998C-D1E9BBB6E409}" dt="2023-03-17T10:06:28.749" v="65"/>
          <ac:spMkLst>
            <pc:docMk/>
            <pc:sldMk cId="1364260166" sldId="2147472881"/>
            <ac:spMk id="94" creationId="{44495016-6E4A-3889-29A8-DCD7C1FE2DE2}"/>
          </ac:spMkLst>
        </pc:spChg>
        <pc:spChg chg="mod">
          <ac:chgData name="Suseel Vadakkepat" userId="S::suseel.v@prodapt.com::03e29714-9a88-478f-bb0c-26b8efd4f453" providerId="AD" clId="Web-{7B3733E5-387A-44FD-998C-D1E9BBB6E409}" dt="2023-03-17T10:06:43.843" v="71" actId="20577"/>
          <ac:spMkLst>
            <pc:docMk/>
            <pc:sldMk cId="1364260166" sldId="2147472881"/>
            <ac:spMk id="95" creationId="{21B7B29B-B9E9-5F68-2087-5B730656AB03}"/>
          </ac:spMkLst>
        </pc:spChg>
        <pc:spChg chg="mod">
          <ac:chgData name="Suseel Vadakkepat" userId="S::suseel.v@prodapt.com::03e29714-9a88-478f-bb0c-26b8efd4f453" providerId="AD" clId="Web-{7B3733E5-387A-44FD-998C-D1E9BBB6E409}" dt="2023-03-17T10:06:28.796" v="67"/>
          <ac:spMkLst>
            <pc:docMk/>
            <pc:sldMk cId="1364260166" sldId="2147472881"/>
            <ac:spMk id="96" creationId="{E5C15D7C-7BFB-F935-120E-44F19F423FF1}"/>
          </ac:spMkLst>
        </pc:spChg>
        <pc:picChg chg="add mod">
          <ac:chgData name="Suseel Vadakkepat" userId="S::suseel.v@prodapt.com::03e29714-9a88-478f-bb0c-26b8efd4f453" providerId="AD" clId="Web-{7B3733E5-387A-44FD-998C-D1E9BBB6E409}" dt="2023-03-17T10:34:08.254" v="315" actId="1076"/>
          <ac:picMkLst>
            <pc:docMk/>
            <pc:sldMk cId="1364260166" sldId="2147472881"/>
            <ac:picMk id="4" creationId="{53588E1B-F0E5-4535-2F1F-603FD2FB5DD5}"/>
          </ac:picMkLst>
        </pc:picChg>
        <pc:picChg chg="mod">
          <ac:chgData name="Suseel Vadakkepat" userId="S::suseel.v@prodapt.com::03e29714-9a88-478f-bb0c-26b8efd4f453" providerId="AD" clId="Web-{7B3733E5-387A-44FD-998C-D1E9BBB6E409}" dt="2023-03-17T10:30:09.343" v="292" actId="1076"/>
          <ac:picMkLst>
            <pc:docMk/>
            <pc:sldMk cId="1364260166" sldId="2147472881"/>
            <ac:picMk id="93" creationId="{92D1A205-7227-08A7-2B1C-E0E3A84B9AE6}"/>
          </ac:picMkLst>
        </pc:picChg>
      </pc:sldChg>
      <pc:sldChg chg="modSp add">
        <pc:chgData name="Suseel Vadakkepat" userId="S::suseel.v@prodapt.com::03e29714-9a88-478f-bb0c-26b8efd4f453" providerId="AD" clId="Web-{7B3733E5-387A-44FD-998C-D1E9BBB6E409}" dt="2023-03-17T10:16:55.044" v="185" actId="20577"/>
        <pc:sldMkLst>
          <pc:docMk/>
          <pc:sldMk cId="2155225594" sldId="2147472882"/>
        </pc:sldMkLst>
        <pc:spChg chg="mod">
          <ac:chgData name="Suseel Vadakkepat" userId="S::suseel.v@prodapt.com::03e29714-9a88-478f-bb0c-26b8efd4f453" providerId="AD" clId="Web-{7B3733E5-387A-44FD-998C-D1E9BBB6E409}" dt="2023-03-17T10:15:45.902" v="156"/>
          <ac:spMkLst>
            <pc:docMk/>
            <pc:sldMk cId="2155225594" sldId="2147472882"/>
            <ac:spMk id="7" creationId="{94A2E599-57C3-0AB4-5F12-538D0F94AF16}"/>
          </ac:spMkLst>
        </pc:spChg>
        <pc:spChg chg="mod">
          <ac:chgData name="Suseel Vadakkepat" userId="S::suseel.v@prodapt.com::03e29714-9a88-478f-bb0c-26b8efd4f453" providerId="AD" clId="Web-{7B3733E5-387A-44FD-998C-D1E9BBB6E409}" dt="2023-03-17T10:15:16.089" v="135"/>
          <ac:spMkLst>
            <pc:docMk/>
            <pc:sldMk cId="2155225594" sldId="2147472882"/>
            <ac:spMk id="13" creationId="{B242556D-9202-1901-1717-CEA8771C9146}"/>
          </ac:spMkLst>
        </pc:spChg>
        <pc:spChg chg="mod">
          <ac:chgData name="Suseel Vadakkepat" userId="S::suseel.v@prodapt.com::03e29714-9a88-478f-bb0c-26b8efd4f453" providerId="AD" clId="Web-{7B3733E5-387A-44FD-998C-D1E9BBB6E409}" dt="2023-03-17T10:16:55.044" v="185" actId="20577"/>
          <ac:spMkLst>
            <pc:docMk/>
            <pc:sldMk cId="2155225594" sldId="2147472882"/>
            <ac:spMk id="14" creationId="{9E8B534A-1692-BE5B-4526-CEBA6CB9E46E}"/>
          </ac:spMkLst>
        </pc:spChg>
        <pc:spChg chg="mod">
          <ac:chgData name="Suseel Vadakkepat" userId="S::suseel.v@prodapt.com::03e29714-9a88-478f-bb0c-26b8efd4f453" providerId="AD" clId="Web-{7B3733E5-387A-44FD-998C-D1E9BBB6E409}" dt="2023-03-17T10:15:16.104" v="136"/>
          <ac:spMkLst>
            <pc:docMk/>
            <pc:sldMk cId="2155225594" sldId="2147472882"/>
            <ac:spMk id="15" creationId="{D996FE59-2CE4-7FBB-0093-D5A0232F5A48}"/>
          </ac:spMkLst>
        </pc:spChg>
        <pc:spChg chg="mod">
          <ac:chgData name="Suseel Vadakkepat" userId="S::suseel.v@prodapt.com::03e29714-9a88-478f-bb0c-26b8efd4f453" providerId="AD" clId="Web-{7B3733E5-387A-44FD-998C-D1E9BBB6E409}" dt="2023-03-17T10:15:16.136" v="137"/>
          <ac:spMkLst>
            <pc:docMk/>
            <pc:sldMk cId="2155225594" sldId="2147472882"/>
            <ac:spMk id="17" creationId="{D57EE81D-7B41-0217-3CE3-81D4E2975A2C}"/>
          </ac:spMkLst>
        </pc:spChg>
        <pc:spChg chg="mod">
          <ac:chgData name="Suseel Vadakkepat" userId="S::suseel.v@prodapt.com::03e29714-9a88-478f-bb0c-26b8efd4f453" providerId="AD" clId="Web-{7B3733E5-387A-44FD-998C-D1E9BBB6E409}" dt="2023-03-17T10:11:20.083" v="81"/>
          <ac:spMkLst>
            <pc:docMk/>
            <pc:sldMk cId="2155225594" sldId="2147472882"/>
            <ac:spMk id="18" creationId="{4170CEA6-C79B-246E-4A47-5328A4CB7691}"/>
          </ac:spMkLst>
        </pc:spChg>
        <pc:spChg chg="mod">
          <ac:chgData name="Suseel Vadakkepat" userId="S::suseel.v@prodapt.com::03e29714-9a88-478f-bb0c-26b8efd4f453" providerId="AD" clId="Web-{7B3733E5-387A-44FD-998C-D1E9BBB6E409}" dt="2023-03-17T10:15:16.167" v="138"/>
          <ac:spMkLst>
            <pc:docMk/>
            <pc:sldMk cId="2155225594" sldId="2147472882"/>
            <ac:spMk id="19" creationId="{B368B1D7-FA49-A74F-325C-3C91E4DAE313}"/>
          </ac:spMkLst>
        </pc:spChg>
        <pc:spChg chg="mod">
          <ac:chgData name="Suseel Vadakkepat" userId="S::suseel.v@prodapt.com::03e29714-9a88-478f-bb0c-26b8efd4f453" providerId="AD" clId="Web-{7B3733E5-387A-44FD-998C-D1E9BBB6E409}" dt="2023-03-17T10:15:45.933" v="157"/>
          <ac:spMkLst>
            <pc:docMk/>
            <pc:sldMk cId="2155225594" sldId="2147472882"/>
            <ac:spMk id="20" creationId="{4BC73AD3-6873-ECA2-C0CE-27A4FAB4010B}"/>
          </ac:spMkLst>
        </pc:spChg>
        <pc:spChg chg="mod">
          <ac:chgData name="Suseel Vadakkepat" userId="S::suseel.v@prodapt.com::03e29714-9a88-478f-bb0c-26b8efd4f453" providerId="AD" clId="Web-{7B3733E5-387A-44FD-998C-D1E9BBB6E409}" dt="2023-03-17T10:15:16.198" v="139"/>
          <ac:spMkLst>
            <pc:docMk/>
            <pc:sldMk cId="2155225594" sldId="2147472882"/>
            <ac:spMk id="21" creationId="{56B2CAE6-11DC-212B-2017-804148ABE2D1}"/>
          </ac:spMkLst>
        </pc:spChg>
        <pc:spChg chg="mod">
          <ac:chgData name="Suseel Vadakkepat" userId="S::suseel.v@prodapt.com::03e29714-9a88-478f-bb0c-26b8efd4f453" providerId="AD" clId="Web-{7B3733E5-387A-44FD-998C-D1E9BBB6E409}" dt="2023-03-17T10:15:16.214" v="140"/>
          <ac:spMkLst>
            <pc:docMk/>
            <pc:sldMk cId="2155225594" sldId="2147472882"/>
            <ac:spMk id="23" creationId="{7E008AB9-B23D-C5F0-B530-F857E33C3569}"/>
          </ac:spMkLst>
        </pc:spChg>
        <pc:spChg chg="mod">
          <ac:chgData name="Suseel Vadakkepat" userId="S::suseel.v@prodapt.com::03e29714-9a88-478f-bb0c-26b8efd4f453" providerId="AD" clId="Web-{7B3733E5-387A-44FD-998C-D1E9BBB6E409}" dt="2023-03-17T10:16:41.981" v="173" actId="20577"/>
          <ac:spMkLst>
            <pc:docMk/>
            <pc:sldMk cId="2155225594" sldId="2147472882"/>
            <ac:spMk id="24" creationId="{506883C2-52EF-A474-6723-FFA430FB5613}"/>
          </ac:spMkLst>
        </pc:spChg>
        <pc:spChg chg="mod">
          <ac:chgData name="Suseel Vadakkepat" userId="S::suseel.v@prodapt.com::03e29714-9a88-478f-bb0c-26b8efd4f453" providerId="AD" clId="Web-{7B3733E5-387A-44FD-998C-D1E9BBB6E409}" dt="2023-03-17T10:15:16.245" v="141"/>
          <ac:spMkLst>
            <pc:docMk/>
            <pc:sldMk cId="2155225594" sldId="2147472882"/>
            <ac:spMk id="25" creationId="{C9062070-E01A-26D4-3E78-699C607E0995}"/>
          </ac:spMkLst>
        </pc:spChg>
        <pc:spChg chg="mod">
          <ac:chgData name="Suseel Vadakkepat" userId="S::suseel.v@prodapt.com::03e29714-9a88-478f-bb0c-26b8efd4f453" providerId="AD" clId="Web-{7B3733E5-387A-44FD-998C-D1E9BBB6E409}" dt="2023-03-17T10:13:46.805" v="120" actId="20577"/>
          <ac:spMkLst>
            <pc:docMk/>
            <pc:sldMk cId="2155225594" sldId="2147472882"/>
            <ac:spMk id="28" creationId="{468D8785-9E20-3074-EE98-50957222BAE1}"/>
          </ac:spMkLst>
        </pc:spChg>
        <pc:spChg chg="mod">
          <ac:chgData name="Suseel Vadakkepat" userId="S::suseel.v@prodapt.com::03e29714-9a88-478f-bb0c-26b8efd4f453" providerId="AD" clId="Web-{7B3733E5-387A-44FD-998C-D1E9BBB6E409}" dt="2023-03-17T10:15:45.964" v="158"/>
          <ac:spMkLst>
            <pc:docMk/>
            <pc:sldMk cId="2155225594" sldId="2147472882"/>
            <ac:spMk id="30" creationId="{008CFAEC-606D-71B8-6B8E-65978938708A}"/>
          </ac:spMkLst>
        </pc:spChg>
        <pc:spChg chg="mod">
          <ac:chgData name="Suseel Vadakkepat" userId="S::suseel.v@prodapt.com::03e29714-9a88-478f-bb0c-26b8efd4f453" providerId="AD" clId="Web-{7B3733E5-387A-44FD-998C-D1E9BBB6E409}" dt="2023-03-17T10:15:45.996" v="159"/>
          <ac:spMkLst>
            <pc:docMk/>
            <pc:sldMk cId="2155225594" sldId="2147472882"/>
            <ac:spMk id="34" creationId="{6C9CC467-49EC-26C9-A0FA-BE3AD7A3A5F0}"/>
          </ac:spMkLst>
        </pc:spChg>
        <pc:spChg chg="mod">
          <ac:chgData name="Suseel Vadakkepat" userId="S::suseel.v@prodapt.com::03e29714-9a88-478f-bb0c-26b8efd4f453" providerId="AD" clId="Web-{7B3733E5-387A-44FD-998C-D1E9BBB6E409}" dt="2023-03-17T10:15:46.011" v="160"/>
          <ac:spMkLst>
            <pc:docMk/>
            <pc:sldMk cId="2155225594" sldId="2147472882"/>
            <ac:spMk id="35" creationId="{FC41CEFA-9D4B-F2DC-C203-B38325970E55}"/>
          </ac:spMkLst>
        </pc:spChg>
        <pc:spChg chg="mod">
          <ac:chgData name="Suseel Vadakkepat" userId="S::suseel.v@prodapt.com::03e29714-9a88-478f-bb0c-26b8efd4f453" providerId="AD" clId="Web-{7B3733E5-387A-44FD-998C-D1E9BBB6E409}" dt="2023-03-17T10:15:46.058" v="161"/>
          <ac:spMkLst>
            <pc:docMk/>
            <pc:sldMk cId="2155225594" sldId="2147472882"/>
            <ac:spMk id="36" creationId="{6A2F0891-B079-5F42-57ED-889FF32B67A2}"/>
          </ac:spMkLst>
        </pc:spChg>
        <pc:spChg chg="mod">
          <ac:chgData name="Suseel Vadakkepat" userId="S::suseel.v@prodapt.com::03e29714-9a88-478f-bb0c-26b8efd4f453" providerId="AD" clId="Web-{7B3733E5-387A-44FD-998C-D1E9BBB6E409}" dt="2023-03-17T10:14:01.665" v="123" actId="20577"/>
          <ac:spMkLst>
            <pc:docMk/>
            <pc:sldMk cId="2155225594" sldId="2147472882"/>
            <ac:spMk id="38" creationId="{289059B3-EA54-1881-F9D5-E19B525E3E82}"/>
          </ac:spMkLst>
        </pc:spChg>
        <pc:spChg chg="mod">
          <ac:chgData name="Suseel Vadakkepat" userId="S::suseel.v@prodapt.com::03e29714-9a88-478f-bb0c-26b8efd4f453" providerId="AD" clId="Web-{7B3733E5-387A-44FD-998C-D1E9BBB6E409}" dt="2023-03-17T10:14:16.837" v="129" actId="20577"/>
          <ac:spMkLst>
            <pc:docMk/>
            <pc:sldMk cId="2155225594" sldId="2147472882"/>
            <ac:spMk id="39" creationId="{4F4ABDA7-7A4C-6D35-8A94-6F65E41A99BA}"/>
          </ac:spMkLst>
        </pc:spChg>
        <pc:spChg chg="mod">
          <ac:chgData name="Suseel Vadakkepat" userId="S::suseel.v@prodapt.com::03e29714-9a88-478f-bb0c-26b8efd4f453" providerId="AD" clId="Web-{7B3733E5-387A-44FD-998C-D1E9BBB6E409}" dt="2023-03-17T10:11:20.224" v="86"/>
          <ac:spMkLst>
            <pc:docMk/>
            <pc:sldMk cId="2155225594" sldId="2147472882"/>
            <ac:spMk id="40" creationId="{9800EDF2-6F1D-8262-AB0D-F0A9F3192A4F}"/>
          </ac:spMkLst>
        </pc:spChg>
        <pc:spChg chg="mod">
          <ac:chgData name="Suseel Vadakkepat" userId="S::suseel.v@prodapt.com::03e29714-9a88-478f-bb0c-26b8efd4f453" providerId="AD" clId="Web-{7B3733E5-387A-44FD-998C-D1E9BBB6E409}" dt="2023-03-17T10:15:46.089" v="162"/>
          <ac:spMkLst>
            <pc:docMk/>
            <pc:sldMk cId="2155225594" sldId="2147472882"/>
            <ac:spMk id="43" creationId="{C531AD26-83E2-A5B9-8475-DB590F9568C7}"/>
          </ac:spMkLst>
        </pc:spChg>
        <pc:spChg chg="mod">
          <ac:chgData name="Suseel Vadakkepat" userId="S::suseel.v@prodapt.com::03e29714-9a88-478f-bb0c-26b8efd4f453" providerId="AD" clId="Web-{7B3733E5-387A-44FD-998C-D1E9BBB6E409}" dt="2023-03-17T10:11:40.178" v="87"/>
          <ac:spMkLst>
            <pc:docMk/>
            <pc:sldMk cId="2155225594" sldId="2147472882"/>
            <ac:spMk id="61" creationId="{9C0B253F-46C9-F70C-79F7-3C5A59A51DF0}"/>
          </ac:spMkLst>
        </pc:spChg>
        <pc:spChg chg="mod">
          <ac:chgData name="Suseel Vadakkepat" userId="S::suseel.v@prodapt.com::03e29714-9a88-478f-bb0c-26b8efd4f453" providerId="AD" clId="Web-{7B3733E5-387A-44FD-998C-D1E9BBB6E409}" dt="2023-03-17T10:11:40.209" v="88"/>
          <ac:spMkLst>
            <pc:docMk/>
            <pc:sldMk cId="2155225594" sldId="2147472882"/>
            <ac:spMk id="62" creationId="{14E0EDDB-E252-A1C6-0AA9-333825C422CE}"/>
          </ac:spMkLst>
        </pc:spChg>
        <pc:spChg chg="mod">
          <ac:chgData name="Suseel Vadakkepat" userId="S::suseel.v@prodapt.com::03e29714-9a88-478f-bb0c-26b8efd4f453" providerId="AD" clId="Web-{7B3733E5-387A-44FD-998C-D1E9BBB6E409}" dt="2023-03-17T10:11:40.225" v="89"/>
          <ac:spMkLst>
            <pc:docMk/>
            <pc:sldMk cId="2155225594" sldId="2147472882"/>
            <ac:spMk id="63" creationId="{2D29269D-EDE0-6ADE-16D1-BB2DFA776D9B}"/>
          </ac:spMkLst>
        </pc:spChg>
        <pc:spChg chg="mod">
          <ac:chgData name="Suseel Vadakkepat" userId="S::suseel.v@prodapt.com::03e29714-9a88-478f-bb0c-26b8efd4f453" providerId="AD" clId="Web-{7B3733E5-387A-44FD-998C-D1E9BBB6E409}" dt="2023-03-17T10:11:40.256" v="90"/>
          <ac:spMkLst>
            <pc:docMk/>
            <pc:sldMk cId="2155225594" sldId="2147472882"/>
            <ac:spMk id="64" creationId="{7E00BC6A-41B4-E33C-8CA2-9B1D9A487351}"/>
          </ac:spMkLst>
        </pc:spChg>
        <pc:spChg chg="mod">
          <ac:chgData name="Suseel Vadakkepat" userId="S::suseel.v@prodapt.com::03e29714-9a88-478f-bb0c-26b8efd4f453" providerId="AD" clId="Web-{7B3733E5-387A-44FD-998C-D1E9BBB6E409}" dt="2023-03-17T10:11:40.287" v="91"/>
          <ac:spMkLst>
            <pc:docMk/>
            <pc:sldMk cId="2155225594" sldId="2147472882"/>
            <ac:spMk id="65" creationId="{9060DF6E-6352-B9B1-CA71-C71F99C9935F}"/>
          </ac:spMkLst>
        </pc:spChg>
        <pc:spChg chg="mod">
          <ac:chgData name="Suseel Vadakkepat" userId="S::suseel.v@prodapt.com::03e29714-9a88-478f-bb0c-26b8efd4f453" providerId="AD" clId="Web-{7B3733E5-387A-44FD-998C-D1E9BBB6E409}" dt="2023-03-17T10:11:40.303" v="92"/>
          <ac:spMkLst>
            <pc:docMk/>
            <pc:sldMk cId="2155225594" sldId="2147472882"/>
            <ac:spMk id="66" creationId="{F806A9E1-BC81-086D-566A-E8CB2751C5BA}"/>
          </ac:spMkLst>
        </pc:spChg>
        <pc:spChg chg="mod">
          <ac:chgData name="Suseel Vadakkepat" userId="S::suseel.v@prodapt.com::03e29714-9a88-478f-bb0c-26b8efd4f453" providerId="AD" clId="Web-{7B3733E5-387A-44FD-998C-D1E9BBB6E409}" dt="2023-03-17T10:11:40.334" v="93"/>
          <ac:spMkLst>
            <pc:docMk/>
            <pc:sldMk cId="2155225594" sldId="2147472882"/>
            <ac:spMk id="67" creationId="{76975E09-0C70-57FC-D6FE-14D832C09641}"/>
          </ac:spMkLst>
        </pc:spChg>
        <pc:picChg chg="mod">
          <ac:chgData name="Suseel Vadakkepat" userId="S::suseel.v@prodapt.com::03e29714-9a88-478f-bb0c-26b8efd4f453" providerId="AD" clId="Web-{7B3733E5-387A-44FD-998C-D1E9BBB6E409}" dt="2023-03-17T10:12:29.991" v="111" actId="1076"/>
          <ac:picMkLst>
            <pc:docMk/>
            <pc:sldMk cId="2155225594" sldId="2147472882"/>
            <ac:picMk id="110" creationId="{A6E246C0-7E56-0FA1-7145-F136ED035F41}"/>
          </ac:picMkLst>
        </pc:picChg>
        <pc:picChg chg="mod">
          <ac:chgData name="Suseel Vadakkepat" userId="S::suseel.v@prodapt.com::03e29714-9a88-478f-bb0c-26b8efd4f453" providerId="AD" clId="Web-{7B3733E5-387A-44FD-998C-D1E9BBB6E409}" dt="2023-03-17T10:12:36.491" v="113" actId="1076"/>
          <ac:picMkLst>
            <pc:docMk/>
            <pc:sldMk cId="2155225594" sldId="2147472882"/>
            <ac:picMk id="111" creationId="{EA5DD2C8-1303-98B8-E6BB-726218AC17B1}"/>
          </ac:picMkLst>
        </pc:picChg>
        <pc:picChg chg="mod">
          <ac:chgData name="Suseel Vadakkepat" userId="S::suseel.v@prodapt.com::03e29714-9a88-478f-bb0c-26b8efd4f453" providerId="AD" clId="Web-{7B3733E5-387A-44FD-998C-D1E9BBB6E409}" dt="2023-03-17T10:13:07.367" v="115" actId="1076"/>
          <ac:picMkLst>
            <pc:docMk/>
            <pc:sldMk cId="2155225594" sldId="2147472882"/>
            <ac:picMk id="112" creationId="{0434E11E-B80F-53BB-E39A-B276D0FD29F1}"/>
          </ac:picMkLst>
        </pc:picChg>
        <pc:picChg chg="mod">
          <ac:chgData name="Suseel Vadakkepat" userId="S::suseel.v@prodapt.com::03e29714-9a88-478f-bb0c-26b8efd4f453" providerId="AD" clId="Web-{7B3733E5-387A-44FD-998C-D1E9BBB6E409}" dt="2023-03-17T10:12:18.366" v="106" actId="1076"/>
          <ac:picMkLst>
            <pc:docMk/>
            <pc:sldMk cId="2155225594" sldId="2147472882"/>
            <ac:picMk id="113" creationId="{A6E8A68D-D16D-620D-BAD2-1788C31E338B}"/>
          </ac:picMkLst>
        </pc:picChg>
        <pc:picChg chg="mod">
          <ac:chgData name="Suseel Vadakkepat" userId="S::suseel.v@prodapt.com::03e29714-9a88-478f-bb0c-26b8efd4f453" providerId="AD" clId="Web-{7B3733E5-387A-44FD-998C-D1E9BBB6E409}" dt="2023-03-17T10:12:18.397" v="107" actId="1076"/>
          <ac:picMkLst>
            <pc:docMk/>
            <pc:sldMk cId="2155225594" sldId="2147472882"/>
            <ac:picMk id="114" creationId="{ED9AD4A4-FB67-6965-AAF5-87C9550F4BF3}"/>
          </ac:picMkLst>
        </pc:picChg>
        <pc:picChg chg="mod">
          <ac:chgData name="Suseel Vadakkepat" userId="S::suseel.v@prodapt.com::03e29714-9a88-478f-bb0c-26b8efd4f453" providerId="AD" clId="Web-{7B3733E5-387A-44FD-998C-D1E9BBB6E409}" dt="2023-03-17T10:11:57.772" v="97" actId="1076"/>
          <ac:picMkLst>
            <pc:docMk/>
            <pc:sldMk cId="2155225594" sldId="2147472882"/>
            <ac:picMk id="115" creationId="{E75E1A65-CE6D-5B0D-860D-F899ECFBC6D4}"/>
          </ac:picMkLst>
        </pc:picChg>
        <pc:picChg chg="mod">
          <ac:chgData name="Suseel Vadakkepat" userId="S::suseel.v@prodapt.com::03e29714-9a88-478f-bb0c-26b8efd4f453" providerId="AD" clId="Web-{7B3733E5-387A-44FD-998C-D1E9BBB6E409}" dt="2023-03-17T10:11:57.787" v="98" actId="1076"/>
          <ac:picMkLst>
            <pc:docMk/>
            <pc:sldMk cId="2155225594" sldId="2147472882"/>
            <ac:picMk id="117" creationId="{049FB323-6BFC-402D-CB63-D5F0DA871801}"/>
          </ac:picMkLst>
        </pc:picChg>
        <pc:picChg chg="mod">
          <ac:chgData name="Suseel Vadakkepat" userId="S::suseel.v@prodapt.com::03e29714-9a88-478f-bb0c-26b8efd4f453" providerId="AD" clId="Web-{7B3733E5-387A-44FD-998C-D1E9BBB6E409}" dt="2023-03-17T10:12:00.819" v="100" actId="14100"/>
          <ac:picMkLst>
            <pc:docMk/>
            <pc:sldMk cId="2155225594" sldId="2147472882"/>
            <ac:picMk id="121" creationId="{7B7A88BD-DC6D-2321-4A83-E829ED12C188}"/>
          </ac:picMkLst>
        </pc:picChg>
        <pc:picChg chg="mod">
          <ac:chgData name="Suseel Vadakkepat" userId="S::suseel.v@prodapt.com::03e29714-9a88-478f-bb0c-26b8efd4f453" providerId="AD" clId="Web-{7B3733E5-387A-44FD-998C-D1E9BBB6E409}" dt="2023-03-17T10:12:18.413" v="108" actId="1076"/>
          <ac:picMkLst>
            <pc:docMk/>
            <pc:sldMk cId="2155225594" sldId="2147472882"/>
            <ac:picMk id="1026" creationId="{34F38CF0-FC32-7C47-5EAB-96CE95228533}"/>
          </ac:picMkLst>
        </pc:picChg>
        <pc:picChg chg="mod">
          <ac:chgData name="Suseel Vadakkepat" userId="S::suseel.v@prodapt.com::03e29714-9a88-478f-bb0c-26b8efd4f453" providerId="AD" clId="Web-{7B3733E5-387A-44FD-998C-D1E9BBB6E409}" dt="2023-03-17T10:12:39.726" v="114" actId="1076"/>
          <ac:picMkLst>
            <pc:docMk/>
            <pc:sldMk cId="2155225594" sldId="2147472882"/>
            <ac:picMk id="1030" creationId="{0325BED0-511B-A5C0-4E55-C882FAB79EE5}"/>
          </ac:picMkLst>
        </pc:picChg>
      </pc:sldChg>
      <pc:sldMasterChg chg="addSldLayout">
        <pc:chgData name="Suseel Vadakkepat" userId="S::suseel.v@prodapt.com::03e29714-9a88-478f-bb0c-26b8efd4f453" providerId="AD" clId="Web-{7B3733E5-387A-44FD-998C-D1E9BBB6E409}" dt="2023-03-17T10:11:01.286" v="79"/>
        <pc:sldMasterMkLst>
          <pc:docMk/>
          <pc:sldMasterMk cId="1706727652" sldId="2147484326"/>
        </pc:sldMasterMkLst>
        <pc:sldLayoutChg chg="add">
          <pc:chgData name="Suseel Vadakkepat" userId="S::suseel.v@prodapt.com::03e29714-9a88-478f-bb0c-26b8efd4f453" providerId="AD" clId="Web-{7B3733E5-387A-44FD-998C-D1E9BBB6E409}" dt="2023-03-17T10:04:07.824" v="0"/>
          <pc:sldLayoutMkLst>
            <pc:docMk/>
            <pc:sldMasterMk cId="1706727652" sldId="2147484326"/>
            <pc:sldLayoutMk cId="3534468336" sldId="2147484549"/>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372166321" sldId="2147484550"/>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154849009" sldId="2147484551"/>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578903659" sldId="2147484552"/>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073028227" sldId="2147484553"/>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348877510" sldId="2147484554"/>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829687756" sldId="2147484555"/>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199850455" sldId="2147484556"/>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922274277" sldId="2147484557"/>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723310806" sldId="2147484558"/>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729464682" sldId="2147484559"/>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984359962" sldId="2147484560"/>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915348918" sldId="2147484561"/>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763915428" sldId="2147484562"/>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832450382" sldId="2147484563"/>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506033661" sldId="2147484564"/>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827653397" sldId="2147484565"/>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4219561255" sldId="2147484566"/>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019007612" sldId="2147484567"/>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695567857" sldId="2147484568"/>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44261367" sldId="2147484569"/>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965295738" sldId="2147484570"/>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625020491" sldId="2147484571"/>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006417341" sldId="2147484572"/>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770905038" sldId="2147484573"/>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136372896" sldId="2147484574"/>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866572333" sldId="2147484575"/>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099803949" sldId="2147484576"/>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146852858" sldId="2147484577"/>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048029467" sldId="2147484578"/>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5634569" sldId="2147484579"/>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151362841" sldId="2147484580"/>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988651005" sldId="2147484581"/>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271374429" sldId="2147484582"/>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151703849" sldId="2147484583"/>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204351730" sldId="2147484584"/>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430723319" sldId="2147484585"/>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355051339" sldId="2147484586"/>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75821133" sldId="2147484587"/>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616466937" sldId="2147484588"/>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298035148" sldId="2147484589"/>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939298284" sldId="2147484590"/>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928028308" sldId="2147484591"/>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69800345" sldId="2147484592"/>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535747472" sldId="2147484593"/>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97278875" sldId="2147484594"/>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570447197" sldId="2147484595"/>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956615645" sldId="2147484596"/>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009623467" sldId="2147484597"/>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4026233896" sldId="2147484598"/>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548588827" sldId="2147484599"/>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908200880" sldId="2147484600"/>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066295632" sldId="2147484601"/>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564772330" sldId="2147484602"/>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520195033" sldId="2147484603"/>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948400452" sldId="2147484604"/>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331021470" sldId="2147484605"/>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877222574" sldId="2147484606"/>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767653139" sldId="2147484607"/>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435142016" sldId="2147484608"/>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60242979" sldId="2147484609"/>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527863452" sldId="2147484610"/>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872772979" sldId="2147484611"/>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54579350" sldId="2147484612"/>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994375567" sldId="2147484613"/>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58974881" sldId="2147484614"/>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41047781" sldId="2147484615"/>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207202588" sldId="2147484616"/>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097117912" sldId="2147484617"/>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014758973" sldId="2147484618"/>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603604097" sldId="2147484619"/>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349517122" sldId="2147484620"/>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968268825" sldId="2147484621"/>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503029212" sldId="2147484622"/>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50570523" sldId="2147484623"/>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833369810" sldId="2147484624"/>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033091766" sldId="2147484625"/>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860198655" sldId="2147484626"/>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312343503" sldId="2147484627"/>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851701682" sldId="2147484628"/>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647994079" sldId="2147484629"/>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572379771" sldId="2147484630"/>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375935308" sldId="2147484631"/>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898478527" sldId="2147484632"/>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634940605" sldId="2147484633"/>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533367582" sldId="2147484634"/>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808043751" sldId="2147484635"/>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58529973" sldId="2147484636"/>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893080543" sldId="2147484637"/>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539908768" sldId="2147484638"/>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427344537" sldId="2147484639"/>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949905242" sldId="2147484640"/>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863379451" sldId="2147484641"/>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284019939" sldId="2147484642"/>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803264357" sldId="2147484643"/>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639057211" sldId="2147484644"/>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378635465" sldId="2147484645"/>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441342841" sldId="2147484646"/>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920587073" sldId="2147484647"/>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25953537" sldId="2147484648"/>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550869600" sldId="2147484649"/>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014402247" sldId="2147484650"/>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92256456" sldId="2147484651"/>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582921925" sldId="2147484652"/>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739746420" sldId="2147484653"/>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003174593" sldId="2147484654"/>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726250798" sldId="2147484655"/>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782088544" sldId="2147484656"/>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432613374" sldId="2147484657"/>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075099947" sldId="2147484658"/>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659397754" sldId="2147484659"/>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537452134" sldId="2147484660"/>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665716887" sldId="2147484661"/>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09286718" sldId="2147484662"/>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964796553" sldId="2147484663"/>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868558714" sldId="2147484664"/>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603991359" sldId="2147484665"/>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996598519" sldId="2147484666"/>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4004676987" sldId="2147484667"/>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161845145" sldId="2147484668"/>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488094047" sldId="2147484669"/>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4102529702" sldId="2147484670"/>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012141300" sldId="2147484671"/>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128107832" sldId="2147484672"/>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884044073" sldId="2147484673"/>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608050066" sldId="2147484674"/>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234594182" sldId="2147484675"/>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07362330" sldId="2147484676"/>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470632428" sldId="2147484677"/>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287073416" sldId="2147484678"/>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60863870" sldId="2147484679"/>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4126208437" sldId="2147484680"/>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524469966" sldId="2147484681"/>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412773941" sldId="2147484682"/>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539506724" sldId="2147484683"/>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023589160" sldId="2147484684"/>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909410835" sldId="2147484685"/>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53645389" sldId="2147484686"/>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058916964" sldId="2147484687"/>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159375490" sldId="2147484688"/>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09688734" sldId="2147484689"/>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4063592937" sldId="2147484690"/>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032469392" sldId="2147484691"/>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873655150" sldId="2147484692"/>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600537970" sldId="2147484693"/>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44560796" sldId="2147484694"/>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247825281" sldId="2147484695"/>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389392303" sldId="2147484696"/>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762367417" sldId="2147484697"/>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25301048" sldId="2147484698"/>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277729574" sldId="2147484699"/>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4192530759" sldId="2147484700"/>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002506045" sldId="2147484701"/>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186780355" sldId="2147484702"/>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525350718" sldId="2147484703"/>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373612486" sldId="2147484704"/>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057512151" sldId="2147484705"/>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491695408" sldId="2147484706"/>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364601066" sldId="2147484707"/>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375406065" sldId="2147484708"/>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272900209" sldId="2147484709"/>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194296327" sldId="2147484710"/>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169912488" sldId="2147484711"/>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814848" sldId="2147484712"/>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698443069" sldId="2147484713"/>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507116671" sldId="2147484714"/>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935385517" sldId="2147484715"/>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878077456" sldId="2147484716"/>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020348300" sldId="2147484717"/>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781932212" sldId="2147484718"/>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457415782" sldId="2147484719"/>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358992173" sldId="2147484720"/>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979147639" sldId="2147484721"/>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353932766" sldId="2147484722"/>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035016636" sldId="2147484723"/>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402301166" sldId="2147484724"/>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758174764" sldId="2147484725"/>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811848380" sldId="2147484726"/>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4104621085" sldId="2147484727"/>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881207191" sldId="2147484728"/>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225927694" sldId="2147484729"/>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884926350" sldId="2147484730"/>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735058787" sldId="2147484731"/>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291884225" sldId="2147484732"/>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4158409922" sldId="2147484733"/>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020254565" sldId="2147484734"/>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050422463" sldId="2147484735"/>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275715090" sldId="2147484736"/>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2548467597" sldId="2147484737"/>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669889631" sldId="2147484738"/>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645816641" sldId="2147484739"/>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655350019" sldId="2147484740"/>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71610047" sldId="2147484741"/>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456929181" sldId="2147484742"/>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1957352930" sldId="2147484743"/>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4143892682" sldId="2147484744"/>
          </pc:sldLayoutMkLst>
        </pc:sldLayoutChg>
        <pc:sldLayoutChg chg="add">
          <pc:chgData name="Suseel Vadakkepat" userId="S::suseel.v@prodapt.com::03e29714-9a88-478f-bb0c-26b8efd4f453" providerId="AD" clId="Web-{7B3733E5-387A-44FD-998C-D1E9BBB6E409}" dt="2023-03-17T10:04:07.824" v="0"/>
          <pc:sldLayoutMkLst>
            <pc:docMk/>
            <pc:sldMasterMk cId="1706727652" sldId="2147484326"/>
            <pc:sldLayoutMk cId="301271560" sldId="2147484745"/>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534468336" sldId="2147484746"/>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372166321" sldId="2147484747"/>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154849009" sldId="2147484748"/>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578903659" sldId="2147484749"/>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073028227" sldId="2147484750"/>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348877510" sldId="2147484751"/>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829687756" sldId="2147484752"/>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199850455" sldId="2147484753"/>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922274277" sldId="2147484754"/>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723310806" sldId="2147484755"/>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729464682" sldId="2147484756"/>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984359962" sldId="2147484757"/>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915348918" sldId="2147484758"/>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763915428" sldId="2147484759"/>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832450382" sldId="2147484760"/>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506033661" sldId="2147484761"/>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827653397" sldId="2147484762"/>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4219561255" sldId="2147484763"/>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019007612" sldId="2147484764"/>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695567857" sldId="2147484765"/>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44261367" sldId="2147484766"/>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965295738" sldId="2147484767"/>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625020491" sldId="2147484768"/>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006417341" sldId="2147484769"/>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770905038" sldId="2147484770"/>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136372896" sldId="2147484771"/>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866572333" sldId="2147484772"/>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099803949" sldId="2147484773"/>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146852858" sldId="2147484774"/>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048029467" sldId="2147484775"/>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5634569" sldId="2147484776"/>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151362841" sldId="2147484777"/>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988651005" sldId="2147484778"/>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271374429" sldId="2147484779"/>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151703849" sldId="2147484780"/>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204351730" sldId="2147484781"/>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430723319" sldId="2147484782"/>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355051339" sldId="2147484783"/>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75821133" sldId="2147484784"/>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616466937" sldId="2147484785"/>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298035148" sldId="2147484786"/>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939298284" sldId="2147484787"/>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928028308" sldId="2147484788"/>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69800345" sldId="2147484789"/>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535747472" sldId="2147484790"/>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97278875" sldId="2147484791"/>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570447197" sldId="2147484792"/>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956615645" sldId="2147484793"/>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009623467" sldId="2147484794"/>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4026233896" sldId="2147484795"/>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548588827" sldId="2147484796"/>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908200880" sldId="2147484797"/>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066295632" sldId="2147484798"/>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564772330" sldId="2147484799"/>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520195033" sldId="2147484800"/>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948400452" sldId="2147484801"/>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331021470" sldId="2147484802"/>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877222574" sldId="2147484803"/>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767653139" sldId="2147484804"/>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435142016" sldId="2147484805"/>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60242979" sldId="2147484806"/>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527863452" sldId="2147484807"/>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872772979" sldId="2147484808"/>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54579350" sldId="2147484809"/>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994375567" sldId="2147484810"/>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58974881" sldId="2147484811"/>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41047781" sldId="2147484812"/>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207202588" sldId="2147484813"/>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097117912" sldId="2147484814"/>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014758973" sldId="2147484815"/>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603604097" sldId="2147484816"/>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349517122" sldId="2147484817"/>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968268825" sldId="2147484818"/>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503029212" sldId="2147484819"/>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50570523" sldId="2147484820"/>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833369810" sldId="2147484821"/>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033091766" sldId="2147484822"/>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860198655" sldId="2147484823"/>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312343503" sldId="2147484824"/>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851701682" sldId="2147484825"/>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647994079" sldId="2147484826"/>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572379771" sldId="2147484827"/>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375935308" sldId="2147484828"/>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898478527" sldId="2147484829"/>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634940605" sldId="2147484830"/>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533367582" sldId="2147484831"/>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808043751" sldId="2147484832"/>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58529973" sldId="2147484833"/>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893080543" sldId="2147484834"/>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539908768" sldId="2147484835"/>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427344537" sldId="2147484836"/>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949905242" sldId="2147484837"/>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863379451" sldId="2147484838"/>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284019939" sldId="2147484839"/>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803264357" sldId="2147484840"/>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639057211" sldId="2147484841"/>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378635465" sldId="2147484842"/>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441342841" sldId="2147484843"/>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920587073" sldId="2147484844"/>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25953537" sldId="2147484845"/>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550869600" sldId="2147484846"/>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014402247" sldId="2147484847"/>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92256456" sldId="2147484848"/>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582921925" sldId="2147484849"/>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739746420" sldId="2147484850"/>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003174593" sldId="2147484851"/>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726250798" sldId="2147484852"/>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782088544" sldId="2147484853"/>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432613374" sldId="2147484854"/>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075099947" sldId="2147484855"/>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659397754" sldId="2147484856"/>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537452134" sldId="2147484857"/>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665716887" sldId="2147484858"/>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09286718" sldId="2147484859"/>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964796553" sldId="2147484860"/>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868558714" sldId="2147484861"/>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603991359" sldId="2147484862"/>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996598519" sldId="2147484863"/>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4004676987" sldId="2147484864"/>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161845145" sldId="2147484865"/>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488094047" sldId="2147484866"/>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4102529702" sldId="2147484867"/>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012141300" sldId="2147484868"/>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128107832" sldId="2147484869"/>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884044073" sldId="2147484870"/>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608050066" sldId="2147484871"/>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234594182" sldId="2147484872"/>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07362330" sldId="2147484873"/>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470632428" sldId="2147484874"/>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287073416" sldId="2147484875"/>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60863870" sldId="2147484876"/>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4126208437" sldId="2147484877"/>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524469966" sldId="2147484878"/>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412773941" sldId="2147484879"/>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539506724" sldId="2147484880"/>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023589160" sldId="2147484881"/>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909410835" sldId="2147484882"/>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53645389" sldId="2147484883"/>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058916964" sldId="2147484884"/>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159375490" sldId="2147484885"/>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09688734" sldId="2147484886"/>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4063592937" sldId="2147484887"/>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032469392" sldId="2147484888"/>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873655150" sldId="2147484889"/>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600537970" sldId="2147484890"/>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44560796" sldId="2147484891"/>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247825281" sldId="2147484892"/>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389392303" sldId="2147484893"/>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762367417" sldId="2147484894"/>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25301048" sldId="2147484895"/>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277729574" sldId="2147484896"/>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4192530759" sldId="2147484897"/>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002506045" sldId="2147484898"/>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186780355" sldId="2147484899"/>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525350718" sldId="2147484900"/>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373612486" sldId="2147484901"/>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057512151" sldId="2147484902"/>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491695408" sldId="2147484903"/>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364601066" sldId="2147484904"/>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375406065" sldId="2147484905"/>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272900209" sldId="2147484906"/>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194296327" sldId="2147484907"/>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169912488" sldId="2147484908"/>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814848" sldId="2147484909"/>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698443069" sldId="2147484910"/>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507116671" sldId="2147484911"/>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935385517" sldId="2147484912"/>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878077456" sldId="2147484913"/>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020348300" sldId="2147484914"/>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781932212" sldId="2147484915"/>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457415782" sldId="2147484916"/>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358992173" sldId="2147484917"/>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979147639" sldId="2147484918"/>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353932766" sldId="2147484919"/>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035016636" sldId="2147484920"/>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402301166" sldId="2147484921"/>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758174764" sldId="2147484922"/>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811848380" sldId="2147484923"/>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4104621085" sldId="2147484924"/>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881207191" sldId="2147484925"/>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225927694" sldId="2147484926"/>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884926350" sldId="2147484927"/>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735058787" sldId="2147484928"/>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291884225" sldId="2147484929"/>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4158409922" sldId="2147484930"/>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020254565" sldId="2147484931"/>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050422463" sldId="2147484932"/>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275715090" sldId="2147484933"/>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2548467597" sldId="2147484934"/>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669889631" sldId="2147484935"/>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645816641" sldId="2147484936"/>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655350019" sldId="2147484937"/>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71610047" sldId="2147484938"/>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456929181" sldId="2147484939"/>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1957352930" sldId="2147484940"/>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4143892682" sldId="2147484941"/>
          </pc:sldLayoutMkLst>
        </pc:sldLayoutChg>
        <pc:sldLayoutChg chg="add">
          <pc:chgData name="Suseel Vadakkepat" userId="S::suseel.v@prodapt.com::03e29714-9a88-478f-bb0c-26b8efd4f453" providerId="AD" clId="Web-{7B3733E5-387A-44FD-998C-D1E9BBB6E409}" dt="2023-03-17T10:11:01.286" v="79"/>
          <pc:sldLayoutMkLst>
            <pc:docMk/>
            <pc:sldMasterMk cId="1706727652" sldId="2147484326"/>
            <pc:sldLayoutMk cId="301271560" sldId="2147484942"/>
          </pc:sldLayoutMkLst>
        </pc:sldLayoutChg>
      </pc:sldMasterChg>
    </pc:docChg>
  </pc:docChgLst>
  <pc:docChgLst>
    <pc:chgData name="Suseel Vadakkepat" userId="S::suseel.v@prodapt.com::03e29714-9a88-478f-bb0c-26b8efd4f453" providerId="AD" clId="Web-{F4232BFE-9F79-4541-AAD0-E9F24248788D}"/>
    <pc:docChg chg="modSld sldOrd">
      <pc:chgData name="Suseel Vadakkepat" userId="S::suseel.v@prodapt.com::03e29714-9a88-478f-bb0c-26b8efd4f453" providerId="AD" clId="Web-{F4232BFE-9F79-4541-AAD0-E9F24248788D}" dt="2023-03-12T17:55:37.573" v="278" actId="20577"/>
      <pc:docMkLst>
        <pc:docMk/>
      </pc:docMkLst>
      <pc:sldChg chg="ord">
        <pc:chgData name="Suseel Vadakkepat" userId="S::suseel.v@prodapt.com::03e29714-9a88-478f-bb0c-26b8efd4f453" providerId="AD" clId="Web-{F4232BFE-9F79-4541-AAD0-E9F24248788D}" dt="2023-03-12T17:38:33.877" v="18"/>
        <pc:sldMkLst>
          <pc:docMk/>
          <pc:sldMk cId="4256173247" sldId="2147472761"/>
        </pc:sldMkLst>
      </pc:sldChg>
      <pc:sldChg chg="addSp delSp modSp">
        <pc:chgData name="Suseel Vadakkepat" userId="S::suseel.v@prodapt.com::03e29714-9a88-478f-bb0c-26b8efd4f453" providerId="AD" clId="Web-{F4232BFE-9F79-4541-AAD0-E9F24248788D}" dt="2023-03-12T17:38:07.767" v="17" actId="1076"/>
        <pc:sldMkLst>
          <pc:docMk/>
          <pc:sldMk cId="1683804329" sldId="2147472808"/>
        </pc:sldMkLst>
        <pc:spChg chg="add mod">
          <ac:chgData name="Suseel Vadakkepat" userId="S::suseel.v@prodapt.com::03e29714-9a88-478f-bb0c-26b8efd4f453" providerId="AD" clId="Web-{F4232BFE-9F79-4541-AAD0-E9F24248788D}" dt="2023-03-12T17:37:34.453" v="14" actId="1076"/>
          <ac:spMkLst>
            <pc:docMk/>
            <pc:sldMk cId="1683804329" sldId="2147472808"/>
            <ac:spMk id="54" creationId="{D51EB81B-AD9C-D1FA-6BAD-FA010E3091FB}"/>
          </ac:spMkLst>
        </pc:spChg>
        <pc:picChg chg="mod">
          <ac:chgData name="Suseel Vadakkepat" userId="S::suseel.v@prodapt.com::03e29714-9a88-478f-bb0c-26b8efd4f453" providerId="AD" clId="Web-{F4232BFE-9F79-4541-AAD0-E9F24248788D}" dt="2023-03-12T17:37:12.218" v="11" actId="1076"/>
          <ac:picMkLst>
            <pc:docMk/>
            <pc:sldMk cId="1683804329" sldId="2147472808"/>
            <ac:picMk id="39" creationId="{5D191EFF-2AC1-0381-1057-EF6800AEF4BE}"/>
          </ac:picMkLst>
        </pc:picChg>
        <pc:picChg chg="del">
          <ac:chgData name="Suseel Vadakkepat" userId="S::suseel.v@prodapt.com::03e29714-9a88-478f-bb0c-26b8efd4f453" providerId="AD" clId="Web-{F4232BFE-9F79-4541-AAD0-E9F24248788D}" dt="2023-03-12T17:36:05.168" v="3"/>
          <ac:picMkLst>
            <pc:docMk/>
            <pc:sldMk cId="1683804329" sldId="2147472808"/>
            <ac:picMk id="43" creationId="{4008D00A-F716-CD4D-1D39-A2D563355B0A}"/>
          </ac:picMkLst>
        </pc:picChg>
        <pc:picChg chg="mod">
          <ac:chgData name="Suseel Vadakkepat" userId="S::suseel.v@prodapt.com::03e29714-9a88-478f-bb0c-26b8efd4f453" providerId="AD" clId="Web-{F4232BFE-9F79-4541-AAD0-E9F24248788D}" dt="2023-03-12T17:36:30.153" v="5" actId="1076"/>
          <ac:picMkLst>
            <pc:docMk/>
            <pc:sldMk cId="1683804329" sldId="2147472808"/>
            <ac:picMk id="44" creationId="{1E427712-BEDF-C0DD-8FC5-29927F10DDA8}"/>
          </ac:picMkLst>
        </pc:picChg>
        <pc:picChg chg="add mod">
          <ac:chgData name="Suseel Vadakkepat" userId="S::suseel.v@prodapt.com::03e29714-9a88-478f-bb0c-26b8efd4f453" providerId="AD" clId="Web-{F4232BFE-9F79-4541-AAD0-E9F24248788D}" dt="2023-03-12T17:38:07.767" v="17" actId="1076"/>
          <ac:picMkLst>
            <pc:docMk/>
            <pc:sldMk cId="1683804329" sldId="2147472808"/>
            <ac:picMk id="46" creationId="{3A321660-E03C-2C4E-9764-5E0FD79D8655}"/>
          </ac:picMkLst>
        </pc:picChg>
        <pc:picChg chg="add mod">
          <ac:chgData name="Suseel Vadakkepat" userId="S::suseel.v@prodapt.com::03e29714-9a88-478f-bb0c-26b8efd4f453" providerId="AD" clId="Web-{F4232BFE-9F79-4541-AAD0-E9F24248788D}" dt="2023-03-12T17:37:48.141" v="15" actId="1076"/>
          <ac:picMkLst>
            <pc:docMk/>
            <pc:sldMk cId="1683804329" sldId="2147472808"/>
            <ac:picMk id="52" creationId="{DA834071-24EB-5F23-15B7-D6F50CE50D1C}"/>
          </ac:picMkLst>
        </pc:picChg>
      </pc:sldChg>
      <pc:sldChg chg="modSp">
        <pc:chgData name="Suseel Vadakkepat" userId="S::suseel.v@prodapt.com::03e29714-9a88-478f-bb0c-26b8efd4f453" providerId="AD" clId="Web-{F4232BFE-9F79-4541-AAD0-E9F24248788D}" dt="2023-03-12T17:45:00.267" v="104" actId="1076"/>
        <pc:sldMkLst>
          <pc:docMk/>
          <pc:sldMk cId="2108738187" sldId="2147472815"/>
        </pc:sldMkLst>
        <pc:spChg chg="mod">
          <ac:chgData name="Suseel Vadakkepat" userId="S::suseel.v@prodapt.com::03e29714-9a88-478f-bb0c-26b8efd4f453" providerId="AD" clId="Web-{F4232BFE-9F79-4541-AAD0-E9F24248788D}" dt="2023-03-12T17:45:00.267" v="104" actId="1076"/>
          <ac:spMkLst>
            <pc:docMk/>
            <pc:sldMk cId="2108738187" sldId="2147472815"/>
            <ac:spMk id="7" creationId="{B18F4046-772C-256B-98A7-2B64BC5ABEBF}"/>
          </ac:spMkLst>
        </pc:spChg>
        <pc:spChg chg="mod">
          <ac:chgData name="Suseel Vadakkepat" userId="S::suseel.v@prodapt.com::03e29714-9a88-478f-bb0c-26b8efd4f453" providerId="AD" clId="Web-{F4232BFE-9F79-4541-AAD0-E9F24248788D}" dt="2023-03-12T17:39:59.974" v="31" actId="20577"/>
          <ac:spMkLst>
            <pc:docMk/>
            <pc:sldMk cId="2108738187" sldId="2147472815"/>
            <ac:spMk id="1095" creationId="{663EE98A-C6DF-8219-7D89-0D30F3F9C0C3}"/>
          </ac:spMkLst>
        </pc:spChg>
        <pc:spChg chg="mod">
          <ac:chgData name="Suseel Vadakkepat" userId="S::suseel.v@prodapt.com::03e29714-9a88-478f-bb0c-26b8efd4f453" providerId="AD" clId="Web-{F4232BFE-9F79-4541-AAD0-E9F24248788D}" dt="2023-03-12T17:40:25.162" v="41" actId="20577"/>
          <ac:spMkLst>
            <pc:docMk/>
            <pc:sldMk cId="2108738187" sldId="2147472815"/>
            <ac:spMk id="1096" creationId="{F8936A39-2A23-5164-6B32-5C4D5470CED9}"/>
          </ac:spMkLst>
        </pc:spChg>
        <pc:spChg chg="mod">
          <ac:chgData name="Suseel Vadakkepat" userId="S::suseel.v@prodapt.com::03e29714-9a88-478f-bb0c-26b8efd4f453" providerId="AD" clId="Web-{F4232BFE-9F79-4541-AAD0-E9F24248788D}" dt="2023-03-12T17:43:49.155" v="76" actId="20577"/>
          <ac:spMkLst>
            <pc:docMk/>
            <pc:sldMk cId="2108738187" sldId="2147472815"/>
            <ac:spMk id="1097" creationId="{A1CB0F72-83C9-8F58-EE03-24B3196B13A7}"/>
          </ac:spMkLst>
        </pc:spChg>
        <pc:spChg chg="mod">
          <ac:chgData name="Suseel Vadakkepat" userId="S::suseel.v@prodapt.com::03e29714-9a88-478f-bb0c-26b8efd4f453" providerId="AD" clId="Web-{F4232BFE-9F79-4541-AAD0-E9F24248788D}" dt="2023-03-12T17:44:06.671" v="89" actId="20577"/>
          <ac:spMkLst>
            <pc:docMk/>
            <pc:sldMk cId="2108738187" sldId="2147472815"/>
            <ac:spMk id="1098" creationId="{544D21F0-43B9-CB75-CC1A-2A279596EAA9}"/>
          </ac:spMkLst>
        </pc:spChg>
        <pc:spChg chg="mod">
          <ac:chgData name="Suseel Vadakkepat" userId="S::suseel.v@prodapt.com::03e29714-9a88-478f-bb0c-26b8efd4f453" providerId="AD" clId="Web-{F4232BFE-9F79-4541-AAD0-E9F24248788D}" dt="2023-03-12T17:44:29.547" v="94" actId="20577"/>
          <ac:spMkLst>
            <pc:docMk/>
            <pc:sldMk cId="2108738187" sldId="2147472815"/>
            <ac:spMk id="1099" creationId="{1CA8EFF1-F453-680F-FAA0-E85A51706AF1}"/>
          </ac:spMkLst>
        </pc:spChg>
        <pc:spChg chg="mod">
          <ac:chgData name="Suseel Vadakkepat" userId="S::suseel.v@prodapt.com::03e29714-9a88-478f-bb0c-26b8efd4f453" providerId="AD" clId="Web-{F4232BFE-9F79-4541-AAD0-E9F24248788D}" dt="2023-03-12T17:44:42.422" v="99" actId="20577"/>
          <ac:spMkLst>
            <pc:docMk/>
            <pc:sldMk cId="2108738187" sldId="2147472815"/>
            <ac:spMk id="1100" creationId="{D3A1530C-2BFF-C797-C529-0AA2E17C43AA}"/>
          </ac:spMkLst>
        </pc:spChg>
        <pc:spChg chg="mod">
          <ac:chgData name="Suseel Vadakkepat" userId="S::suseel.v@prodapt.com::03e29714-9a88-478f-bb0c-26b8efd4f453" providerId="AD" clId="Web-{F4232BFE-9F79-4541-AAD0-E9F24248788D}" dt="2023-03-12T17:43:28.857" v="65" actId="20577"/>
          <ac:spMkLst>
            <pc:docMk/>
            <pc:sldMk cId="2108738187" sldId="2147472815"/>
            <ac:spMk id="1101" creationId="{D699D031-498D-DEB0-AB33-957C80AF4B26}"/>
          </ac:spMkLst>
        </pc:spChg>
        <pc:picChg chg="mod">
          <ac:chgData name="Suseel Vadakkepat" userId="S::suseel.v@prodapt.com::03e29714-9a88-478f-bb0c-26b8efd4f453" providerId="AD" clId="Web-{F4232BFE-9F79-4541-AAD0-E9F24248788D}" dt="2023-03-12T17:45:00.204" v="100" actId="1076"/>
          <ac:picMkLst>
            <pc:docMk/>
            <pc:sldMk cId="2108738187" sldId="2147472815"/>
            <ac:picMk id="3" creationId="{6CEF7D01-D885-3BB3-10BE-1F4FD979D164}"/>
          </ac:picMkLst>
        </pc:picChg>
        <pc:picChg chg="mod">
          <ac:chgData name="Suseel Vadakkepat" userId="S::suseel.v@prodapt.com::03e29714-9a88-478f-bb0c-26b8efd4f453" providerId="AD" clId="Web-{F4232BFE-9F79-4541-AAD0-E9F24248788D}" dt="2023-03-12T17:45:00.220" v="101" actId="1076"/>
          <ac:picMkLst>
            <pc:docMk/>
            <pc:sldMk cId="2108738187" sldId="2147472815"/>
            <ac:picMk id="4" creationId="{972F35FE-1042-3559-B144-AA810BFE0EAC}"/>
          </ac:picMkLst>
        </pc:picChg>
        <pc:picChg chg="mod">
          <ac:chgData name="Suseel Vadakkepat" userId="S::suseel.v@prodapt.com::03e29714-9a88-478f-bb0c-26b8efd4f453" providerId="AD" clId="Web-{F4232BFE-9F79-4541-AAD0-E9F24248788D}" dt="2023-03-12T17:45:00.236" v="102" actId="1076"/>
          <ac:picMkLst>
            <pc:docMk/>
            <pc:sldMk cId="2108738187" sldId="2147472815"/>
            <ac:picMk id="5" creationId="{82EE9CB4-8538-05FE-62D9-83C75ACD854F}"/>
          </ac:picMkLst>
        </pc:picChg>
        <pc:picChg chg="mod">
          <ac:chgData name="Suseel Vadakkepat" userId="S::suseel.v@prodapt.com::03e29714-9a88-478f-bb0c-26b8efd4f453" providerId="AD" clId="Web-{F4232BFE-9F79-4541-AAD0-E9F24248788D}" dt="2023-03-12T17:45:00.251" v="103" actId="1076"/>
          <ac:picMkLst>
            <pc:docMk/>
            <pc:sldMk cId="2108738187" sldId="2147472815"/>
            <ac:picMk id="6" creationId="{BA8390E0-2E07-AFA3-8C4E-B66DE9670DDF}"/>
          </ac:picMkLst>
        </pc:picChg>
      </pc:sldChg>
      <pc:sldChg chg="modSp">
        <pc:chgData name="Suseel Vadakkepat" userId="S::suseel.v@prodapt.com::03e29714-9a88-478f-bb0c-26b8efd4f453" providerId="AD" clId="Web-{F4232BFE-9F79-4541-AAD0-E9F24248788D}" dt="2023-03-12T17:48:46.041" v="151" actId="20577"/>
        <pc:sldMkLst>
          <pc:docMk/>
          <pc:sldMk cId="1610230491" sldId="2147472822"/>
        </pc:sldMkLst>
        <pc:spChg chg="mod">
          <ac:chgData name="Suseel Vadakkepat" userId="S::suseel.v@prodapt.com::03e29714-9a88-478f-bb0c-26b8efd4f453" providerId="AD" clId="Web-{F4232BFE-9F79-4541-AAD0-E9F24248788D}" dt="2023-03-12T17:48:46.041" v="151" actId="20577"/>
          <ac:spMkLst>
            <pc:docMk/>
            <pc:sldMk cId="1610230491" sldId="2147472822"/>
            <ac:spMk id="231" creationId="{0B7EA815-E4AF-6BAD-37D7-0ABDF677E7F2}"/>
          </ac:spMkLst>
        </pc:spChg>
        <pc:picChg chg="mod">
          <ac:chgData name="Suseel Vadakkepat" userId="S::suseel.v@prodapt.com::03e29714-9a88-478f-bb0c-26b8efd4f453" providerId="AD" clId="Web-{F4232BFE-9F79-4541-AAD0-E9F24248788D}" dt="2023-03-12T17:47:28.069" v="110"/>
          <ac:picMkLst>
            <pc:docMk/>
            <pc:sldMk cId="1610230491" sldId="2147472822"/>
            <ac:picMk id="179" creationId="{1C60E2E0-A1AB-996F-481C-4E02F8FDC3CE}"/>
          </ac:picMkLst>
        </pc:picChg>
        <pc:picChg chg="mod">
          <ac:chgData name="Suseel Vadakkepat" userId="S::suseel.v@prodapt.com::03e29714-9a88-478f-bb0c-26b8efd4f453" providerId="AD" clId="Web-{F4232BFE-9F79-4541-AAD0-E9F24248788D}" dt="2023-03-12T17:47:28.101" v="111"/>
          <ac:picMkLst>
            <pc:docMk/>
            <pc:sldMk cId="1610230491" sldId="2147472822"/>
            <ac:picMk id="180" creationId="{93D5B16C-078C-C5C4-A144-0DDED35BC0CC}"/>
          </ac:picMkLst>
        </pc:picChg>
        <pc:picChg chg="mod">
          <ac:chgData name="Suseel Vadakkepat" userId="S::suseel.v@prodapt.com::03e29714-9a88-478f-bb0c-26b8efd4f453" providerId="AD" clId="Web-{F4232BFE-9F79-4541-AAD0-E9F24248788D}" dt="2023-03-12T17:47:28.116" v="112"/>
          <ac:picMkLst>
            <pc:docMk/>
            <pc:sldMk cId="1610230491" sldId="2147472822"/>
            <ac:picMk id="181" creationId="{23DF21FD-E3B8-F337-D0DD-26B7B3B4B863}"/>
          </ac:picMkLst>
        </pc:picChg>
        <pc:picChg chg="mod">
          <ac:chgData name="Suseel Vadakkepat" userId="S::suseel.v@prodapt.com::03e29714-9a88-478f-bb0c-26b8efd4f453" providerId="AD" clId="Web-{F4232BFE-9F79-4541-AAD0-E9F24248788D}" dt="2023-03-12T17:47:28.054" v="109"/>
          <ac:picMkLst>
            <pc:docMk/>
            <pc:sldMk cId="1610230491" sldId="2147472822"/>
            <ac:picMk id="182" creationId="{18094278-2D93-194F-615D-92F85ABBBE96}"/>
          </ac:picMkLst>
        </pc:picChg>
      </pc:sldChg>
      <pc:sldChg chg="modSp">
        <pc:chgData name="Suseel Vadakkepat" userId="S::suseel.v@prodapt.com::03e29714-9a88-478f-bb0c-26b8efd4f453" providerId="AD" clId="Web-{F4232BFE-9F79-4541-AAD0-E9F24248788D}" dt="2023-03-12T17:55:37.573" v="278" actId="20577"/>
        <pc:sldMkLst>
          <pc:docMk/>
          <pc:sldMk cId="3918068230" sldId="2147472830"/>
        </pc:sldMkLst>
        <pc:graphicFrameChg chg="mod modGraphic">
          <ac:chgData name="Suseel Vadakkepat" userId="S::suseel.v@prodapt.com::03e29714-9a88-478f-bb0c-26b8efd4f453" providerId="AD" clId="Web-{F4232BFE-9F79-4541-AAD0-E9F24248788D}" dt="2023-03-12T17:55:37.573" v="278" actId="20577"/>
          <ac:graphicFrameMkLst>
            <pc:docMk/>
            <pc:sldMk cId="3918068230" sldId="2147472830"/>
            <ac:graphicFrameMk id="10" creationId="{CC8C170C-5194-26F4-0412-DFB8D8D895E2}"/>
          </ac:graphicFrameMkLst>
        </pc:graphicFrameChg>
      </pc:sldChg>
    </pc:docChg>
  </pc:docChgLst>
  <pc:docChgLst>
    <pc:chgData name="Sriram Sathanur Santhanam" userId="23f0b920-73ff-4bd0-b3a4-892088c28b7b" providerId="ADAL" clId="{30A3C9E9-B0FB-4C90-A358-43A1C399DB89}"/>
    <pc:docChg chg="undo custSel addSld delSld modSld sldOrd delMainMaster">
      <pc:chgData name="Sriram Sathanur Santhanam" userId="23f0b920-73ff-4bd0-b3a4-892088c28b7b" providerId="ADAL" clId="{30A3C9E9-B0FB-4C90-A358-43A1C399DB89}" dt="2023-03-13T06:32:51.190" v="7458"/>
      <pc:docMkLst>
        <pc:docMk/>
      </pc:docMkLst>
      <pc:sldChg chg="add">
        <pc:chgData name="Sriram Sathanur Santhanam" userId="23f0b920-73ff-4bd0-b3a4-892088c28b7b" providerId="ADAL" clId="{30A3C9E9-B0FB-4C90-A358-43A1C399DB89}" dt="2023-03-12T07:56:34.654" v="6030"/>
        <pc:sldMkLst>
          <pc:docMk/>
          <pc:sldMk cId="115300386" sldId="359"/>
        </pc:sldMkLst>
      </pc:sldChg>
      <pc:sldChg chg="addSp modSp del mod">
        <pc:chgData name="Sriram Sathanur Santhanam" userId="23f0b920-73ff-4bd0-b3a4-892088c28b7b" providerId="ADAL" clId="{30A3C9E9-B0FB-4C90-A358-43A1C399DB89}" dt="2023-03-12T07:56:25.714" v="6029" actId="2696"/>
        <pc:sldMkLst>
          <pc:docMk/>
          <pc:sldMk cId="2601586614" sldId="359"/>
        </pc:sldMkLst>
        <pc:spChg chg="add mod">
          <ac:chgData name="Sriram Sathanur Santhanam" userId="23f0b920-73ff-4bd0-b3a4-892088c28b7b" providerId="ADAL" clId="{30A3C9E9-B0FB-4C90-A358-43A1C399DB89}" dt="2023-03-11T06:23:03.178" v="2094" actId="1076"/>
          <ac:spMkLst>
            <pc:docMk/>
            <pc:sldMk cId="2601586614" sldId="359"/>
            <ac:spMk id="3" creationId="{A728BF25-C022-4D26-BD66-A7A1D4340CFC}"/>
          </ac:spMkLst>
        </pc:spChg>
        <pc:spChg chg="mod">
          <ac:chgData name="Sriram Sathanur Santhanam" userId="23f0b920-73ff-4bd0-b3a4-892088c28b7b" providerId="ADAL" clId="{30A3C9E9-B0FB-4C90-A358-43A1C399DB89}" dt="2023-03-11T06:23:32.530" v="2107" actId="114"/>
          <ac:spMkLst>
            <pc:docMk/>
            <pc:sldMk cId="2601586614" sldId="359"/>
            <ac:spMk id="4" creationId="{885C26BE-3A05-4E51-C2FF-B93EEE8B45A7}"/>
          </ac:spMkLst>
        </pc:spChg>
        <pc:spChg chg="add mod">
          <ac:chgData name="Sriram Sathanur Santhanam" userId="23f0b920-73ff-4bd0-b3a4-892088c28b7b" providerId="ADAL" clId="{30A3C9E9-B0FB-4C90-A358-43A1C399DB89}" dt="2023-03-11T06:23:03.178" v="2094" actId="1076"/>
          <ac:spMkLst>
            <pc:docMk/>
            <pc:sldMk cId="2601586614" sldId="359"/>
            <ac:spMk id="5" creationId="{08CEB199-8BE2-4A4A-BCE0-E58540220BBF}"/>
          </ac:spMkLst>
        </pc:spChg>
        <pc:spChg chg="add mod">
          <ac:chgData name="Sriram Sathanur Santhanam" userId="23f0b920-73ff-4bd0-b3a4-892088c28b7b" providerId="ADAL" clId="{30A3C9E9-B0FB-4C90-A358-43A1C399DB89}" dt="2023-03-11T06:23:03.178" v="2094" actId="1076"/>
          <ac:spMkLst>
            <pc:docMk/>
            <pc:sldMk cId="2601586614" sldId="359"/>
            <ac:spMk id="6" creationId="{DFC09574-D288-4065-93C3-D53FE6A69596}"/>
          </ac:spMkLst>
        </pc:spChg>
        <pc:spChg chg="add mod">
          <ac:chgData name="Sriram Sathanur Santhanam" userId="23f0b920-73ff-4bd0-b3a4-892088c28b7b" providerId="ADAL" clId="{30A3C9E9-B0FB-4C90-A358-43A1C399DB89}" dt="2023-03-11T06:23:03.178" v="2094" actId="1076"/>
          <ac:spMkLst>
            <pc:docMk/>
            <pc:sldMk cId="2601586614" sldId="359"/>
            <ac:spMk id="7" creationId="{CAD5848F-495D-4DB6-85FC-7A1EAFFFBC23}"/>
          </ac:spMkLst>
        </pc:spChg>
        <pc:spChg chg="add mod">
          <ac:chgData name="Sriram Sathanur Santhanam" userId="23f0b920-73ff-4bd0-b3a4-892088c28b7b" providerId="ADAL" clId="{30A3C9E9-B0FB-4C90-A358-43A1C399DB89}" dt="2023-03-11T06:23:03.178" v="2094" actId="1076"/>
          <ac:spMkLst>
            <pc:docMk/>
            <pc:sldMk cId="2601586614" sldId="359"/>
            <ac:spMk id="8" creationId="{AB78B65D-2F35-47DB-BDD9-2D97D528EE37}"/>
          </ac:spMkLst>
        </pc:spChg>
        <pc:spChg chg="add mod">
          <ac:chgData name="Sriram Sathanur Santhanam" userId="23f0b920-73ff-4bd0-b3a4-892088c28b7b" providerId="ADAL" clId="{30A3C9E9-B0FB-4C90-A358-43A1C399DB89}" dt="2023-03-11T06:23:03.178" v="2094" actId="1076"/>
          <ac:spMkLst>
            <pc:docMk/>
            <pc:sldMk cId="2601586614" sldId="359"/>
            <ac:spMk id="9" creationId="{B5801CB4-071A-452C-9873-4E93ED6C4C7A}"/>
          </ac:spMkLst>
        </pc:spChg>
        <pc:spChg chg="add mod">
          <ac:chgData name="Sriram Sathanur Santhanam" userId="23f0b920-73ff-4bd0-b3a4-892088c28b7b" providerId="ADAL" clId="{30A3C9E9-B0FB-4C90-A358-43A1C399DB89}" dt="2023-03-11T06:23:03.178" v="2094" actId="1076"/>
          <ac:spMkLst>
            <pc:docMk/>
            <pc:sldMk cId="2601586614" sldId="359"/>
            <ac:spMk id="10" creationId="{D3E36FFA-0DCA-4810-893A-BC3A844B959A}"/>
          </ac:spMkLst>
        </pc:spChg>
        <pc:spChg chg="add mod">
          <ac:chgData name="Sriram Sathanur Santhanam" userId="23f0b920-73ff-4bd0-b3a4-892088c28b7b" providerId="ADAL" clId="{30A3C9E9-B0FB-4C90-A358-43A1C399DB89}" dt="2023-03-11T06:23:03.178" v="2094" actId="1076"/>
          <ac:spMkLst>
            <pc:docMk/>
            <pc:sldMk cId="2601586614" sldId="359"/>
            <ac:spMk id="11" creationId="{05AC4181-615E-4265-A1A1-2EF578B3B966}"/>
          </ac:spMkLst>
        </pc:spChg>
        <pc:spChg chg="add mod">
          <ac:chgData name="Sriram Sathanur Santhanam" userId="23f0b920-73ff-4bd0-b3a4-892088c28b7b" providerId="ADAL" clId="{30A3C9E9-B0FB-4C90-A358-43A1C399DB89}" dt="2023-03-11T06:23:03.178" v="2094" actId="1076"/>
          <ac:spMkLst>
            <pc:docMk/>
            <pc:sldMk cId="2601586614" sldId="359"/>
            <ac:spMk id="12" creationId="{677DA94F-0EFB-4729-8581-65FB66386E9C}"/>
          </ac:spMkLst>
        </pc:spChg>
        <pc:spChg chg="add mod">
          <ac:chgData name="Sriram Sathanur Santhanam" userId="23f0b920-73ff-4bd0-b3a4-892088c28b7b" providerId="ADAL" clId="{30A3C9E9-B0FB-4C90-A358-43A1C399DB89}" dt="2023-03-11T06:23:03.178" v="2094" actId="1076"/>
          <ac:spMkLst>
            <pc:docMk/>
            <pc:sldMk cId="2601586614" sldId="359"/>
            <ac:spMk id="13" creationId="{6C827B9D-DBFF-4087-A69A-B5076EBEBAA4}"/>
          </ac:spMkLst>
        </pc:spChg>
        <pc:spChg chg="add mod">
          <ac:chgData name="Sriram Sathanur Santhanam" userId="23f0b920-73ff-4bd0-b3a4-892088c28b7b" providerId="ADAL" clId="{30A3C9E9-B0FB-4C90-A358-43A1C399DB89}" dt="2023-03-11T06:23:03.178" v="2094" actId="1076"/>
          <ac:spMkLst>
            <pc:docMk/>
            <pc:sldMk cId="2601586614" sldId="359"/>
            <ac:spMk id="14" creationId="{0D288728-250B-4B35-9B4E-35B8ECCBB0F4}"/>
          </ac:spMkLst>
        </pc:spChg>
        <pc:spChg chg="add mod">
          <ac:chgData name="Sriram Sathanur Santhanam" userId="23f0b920-73ff-4bd0-b3a4-892088c28b7b" providerId="ADAL" clId="{30A3C9E9-B0FB-4C90-A358-43A1C399DB89}" dt="2023-03-11T06:23:03.178" v="2094" actId="1076"/>
          <ac:spMkLst>
            <pc:docMk/>
            <pc:sldMk cId="2601586614" sldId="359"/>
            <ac:spMk id="15" creationId="{7CE918DE-F5EC-408D-BA6C-5CDFDBFC8775}"/>
          </ac:spMkLst>
        </pc:spChg>
        <pc:spChg chg="add mod">
          <ac:chgData name="Sriram Sathanur Santhanam" userId="23f0b920-73ff-4bd0-b3a4-892088c28b7b" providerId="ADAL" clId="{30A3C9E9-B0FB-4C90-A358-43A1C399DB89}" dt="2023-03-11T06:23:03.178" v="2094" actId="1076"/>
          <ac:spMkLst>
            <pc:docMk/>
            <pc:sldMk cId="2601586614" sldId="359"/>
            <ac:spMk id="16" creationId="{AB8AF4C4-C800-4332-B69F-0A4A6563372C}"/>
          </ac:spMkLst>
        </pc:spChg>
        <pc:spChg chg="add mod">
          <ac:chgData name="Sriram Sathanur Santhanam" userId="23f0b920-73ff-4bd0-b3a4-892088c28b7b" providerId="ADAL" clId="{30A3C9E9-B0FB-4C90-A358-43A1C399DB89}" dt="2023-03-11T06:23:03.178" v="2094" actId="1076"/>
          <ac:spMkLst>
            <pc:docMk/>
            <pc:sldMk cId="2601586614" sldId="359"/>
            <ac:spMk id="17" creationId="{A74BE3FE-71B1-437E-B056-C568AD5CA138}"/>
          </ac:spMkLst>
        </pc:spChg>
        <pc:spChg chg="add mod">
          <ac:chgData name="Sriram Sathanur Santhanam" userId="23f0b920-73ff-4bd0-b3a4-892088c28b7b" providerId="ADAL" clId="{30A3C9E9-B0FB-4C90-A358-43A1C399DB89}" dt="2023-03-11T06:23:03.178" v="2094" actId="1076"/>
          <ac:spMkLst>
            <pc:docMk/>
            <pc:sldMk cId="2601586614" sldId="359"/>
            <ac:spMk id="18" creationId="{8D486FFD-D02C-4A54-8C23-A14426FFC4A3}"/>
          </ac:spMkLst>
        </pc:spChg>
        <pc:spChg chg="add mod">
          <ac:chgData name="Sriram Sathanur Santhanam" userId="23f0b920-73ff-4bd0-b3a4-892088c28b7b" providerId="ADAL" clId="{30A3C9E9-B0FB-4C90-A358-43A1C399DB89}" dt="2023-03-11T06:23:03.178" v="2094" actId="1076"/>
          <ac:spMkLst>
            <pc:docMk/>
            <pc:sldMk cId="2601586614" sldId="359"/>
            <ac:spMk id="19" creationId="{C95C50B8-0795-4B5A-A34A-C4FF815160B8}"/>
          </ac:spMkLst>
        </pc:spChg>
        <pc:spChg chg="add mod">
          <ac:chgData name="Sriram Sathanur Santhanam" userId="23f0b920-73ff-4bd0-b3a4-892088c28b7b" providerId="ADAL" clId="{30A3C9E9-B0FB-4C90-A358-43A1C399DB89}" dt="2023-03-11T06:23:03.178" v="2094" actId="1076"/>
          <ac:spMkLst>
            <pc:docMk/>
            <pc:sldMk cId="2601586614" sldId="359"/>
            <ac:spMk id="20" creationId="{D90DBFD9-CE33-4C1C-8BFC-3C292557A0A2}"/>
          </ac:spMkLst>
        </pc:spChg>
        <pc:spChg chg="add mod">
          <ac:chgData name="Sriram Sathanur Santhanam" userId="23f0b920-73ff-4bd0-b3a4-892088c28b7b" providerId="ADAL" clId="{30A3C9E9-B0FB-4C90-A358-43A1C399DB89}" dt="2023-03-11T06:23:03.178" v="2094" actId="1076"/>
          <ac:spMkLst>
            <pc:docMk/>
            <pc:sldMk cId="2601586614" sldId="359"/>
            <ac:spMk id="21" creationId="{C1EE4B96-2FAE-4AB0-A4F8-3AFBEC44C722}"/>
          </ac:spMkLst>
        </pc:spChg>
        <pc:spChg chg="add mod">
          <ac:chgData name="Sriram Sathanur Santhanam" userId="23f0b920-73ff-4bd0-b3a4-892088c28b7b" providerId="ADAL" clId="{30A3C9E9-B0FB-4C90-A358-43A1C399DB89}" dt="2023-03-11T06:23:03.178" v="2094" actId="1076"/>
          <ac:spMkLst>
            <pc:docMk/>
            <pc:sldMk cId="2601586614" sldId="359"/>
            <ac:spMk id="22" creationId="{4891EA27-5C72-4171-BF15-7330A48EDF87}"/>
          </ac:spMkLst>
        </pc:spChg>
        <pc:spChg chg="add mod">
          <ac:chgData name="Sriram Sathanur Santhanam" userId="23f0b920-73ff-4bd0-b3a4-892088c28b7b" providerId="ADAL" clId="{30A3C9E9-B0FB-4C90-A358-43A1C399DB89}" dt="2023-03-11T06:23:03.178" v="2094" actId="1076"/>
          <ac:spMkLst>
            <pc:docMk/>
            <pc:sldMk cId="2601586614" sldId="359"/>
            <ac:spMk id="23" creationId="{4C5FB2D8-6CF1-463B-8BC9-08CEA1B2835F}"/>
          </ac:spMkLst>
        </pc:spChg>
        <pc:spChg chg="add mod">
          <ac:chgData name="Sriram Sathanur Santhanam" userId="23f0b920-73ff-4bd0-b3a4-892088c28b7b" providerId="ADAL" clId="{30A3C9E9-B0FB-4C90-A358-43A1C399DB89}" dt="2023-03-11T06:23:03.178" v="2094" actId="1076"/>
          <ac:spMkLst>
            <pc:docMk/>
            <pc:sldMk cId="2601586614" sldId="359"/>
            <ac:spMk id="24" creationId="{E7175098-50ED-45D2-BB6E-059F1F225FC6}"/>
          </ac:spMkLst>
        </pc:spChg>
        <pc:spChg chg="add mod">
          <ac:chgData name="Sriram Sathanur Santhanam" userId="23f0b920-73ff-4bd0-b3a4-892088c28b7b" providerId="ADAL" clId="{30A3C9E9-B0FB-4C90-A358-43A1C399DB89}" dt="2023-03-11T06:23:03.178" v="2094" actId="1076"/>
          <ac:spMkLst>
            <pc:docMk/>
            <pc:sldMk cId="2601586614" sldId="359"/>
            <ac:spMk id="25" creationId="{255CCEA1-66CE-402D-BAA5-0CBFA1BBEA95}"/>
          </ac:spMkLst>
        </pc:spChg>
        <pc:spChg chg="add mod">
          <ac:chgData name="Sriram Sathanur Santhanam" userId="23f0b920-73ff-4bd0-b3a4-892088c28b7b" providerId="ADAL" clId="{30A3C9E9-B0FB-4C90-A358-43A1C399DB89}" dt="2023-03-11T06:23:03.178" v="2094" actId="1076"/>
          <ac:spMkLst>
            <pc:docMk/>
            <pc:sldMk cId="2601586614" sldId="359"/>
            <ac:spMk id="26" creationId="{70EDFED3-9F24-471D-8D0F-E92503935D99}"/>
          </ac:spMkLst>
        </pc:spChg>
      </pc:sldChg>
      <pc:sldChg chg="addSp modSp mod">
        <pc:chgData name="Sriram Sathanur Santhanam" userId="23f0b920-73ff-4bd0-b3a4-892088c28b7b" providerId="ADAL" clId="{30A3C9E9-B0FB-4C90-A358-43A1C399DB89}" dt="2023-03-12T08:05:28.957" v="6275" actId="20577"/>
        <pc:sldMkLst>
          <pc:docMk/>
          <pc:sldMk cId="1364421018" sldId="361"/>
        </pc:sldMkLst>
        <pc:spChg chg="add mod">
          <ac:chgData name="Sriram Sathanur Santhanam" userId="23f0b920-73ff-4bd0-b3a4-892088c28b7b" providerId="ADAL" clId="{30A3C9E9-B0FB-4C90-A358-43A1C399DB89}" dt="2023-03-12T08:05:28.957" v="6275" actId="20577"/>
          <ac:spMkLst>
            <pc:docMk/>
            <pc:sldMk cId="1364421018" sldId="361"/>
            <ac:spMk id="3" creationId="{7F612A1E-2C35-4ED6-A085-5B29DEC8E04A}"/>
          </ac:spMkLst>
        </pc:spChg>
      </pc:sldChg>
      <pc:sldChg chg="del">
        <pc:chgData name="Sriram Sathanur Santhanam" userId="23f0b920-73ff-4bd0-b3a4-892088c28b7b" providerId="ADAL" clId="{30A3C9E9-B0FB-4C90-A358-43A1C399DB89}" dt="2023-03-13T05:20:21.053" v="7397" actId="2696"/>
        <pc:sldMkLst>
          <pc:docMk/>
          <pc:sldMk cId="1986137681" sldId="368"/>
        </pc:sldMkLst>
      </pc:sldChg>
      <pc:sldChg chg="add">
        <pc:chgData name="Sriram Sathanur Santhanam" userId="23f0b920-73ff-4bd0-b3a4-892088c28b7b" providerId="ADAL" clId="{30A3C9E9-B0FB-4C90-A358-43A1C399DB89}" dt="2023-03-13T05:20:26.431" v="7398"/>
        <pc:sldMkLst>
          <pc:docMk/>
          <pc:sldMk cId="3593927196" sldId="368"/>
        </pc:sldMkLst>
      </pc:sldChg>
      <pc:sldChg chg="add">
        <pc:chgData name="Sriram Sathanur Santhanam" userId="23f0b920-73ff-4bd0-b3a4-892088c28b7b" providerId="ADAL" clId="{30A3C9E9-B0FB-4C90-A358-43A1C399DB89}" dt="2023-03-13T05:22:04.025" v="7405"/>
        <pc:sldMkLst>
          <pc:docMk/>
          <pc:sldMk cId="7921265" sldId="369"/>
        </pc:sldMkLst>
      </pc:sldChg>
      <pc:sldChg chg="del">
        <pc:chgData name="Sriram Sathanur Santhanam" userId="23f0b920-73ff-4bd0-b3a4-892088c28b7b" providerId="ADAL" clId="{30A3C9E9-B0FB-4C90-A358-43A1C399DB89}" dt="2023-03-13T05:21:56.970" v="7404" actId="2696"/>
        <pc:sldMkLst>
          <pc:docMk/>
          <pc:sldMk cId="2193483814" sldId="369"/>
        </pc:sldMkLst>
      </pc:sldChg>
      <pc:sldChg chg="add">
        <pc:chgData name="Sriram Sathanur Santhanam" userId="23f0b920-73ff-4bd0-b3a4-892088c28b7b" providerId="ADAL" clId="{30A3C9E9-B0FB-4C90-A358-43A1C399DB89}" dt="2023-03-13T05:22:04.025" v="7405"/>
        <pc:sldMkLst>
          <pc:docMk/>
          <pc:sldMk cId="817479120" sldId="370"/>
        </pc:sldMkLst>
      </pc:sldChg>
      <pc:sldChg chg="del">
        <pc:chgData name="Sriram Sathanur Santhanam" userId="23f0b920-73ff-4bd0-b3a4-892088c28b7b" providerId="ADAL" clId="{30A3C9E9-B0FB-4C90-A358-43A1C399DB89}" dt="2023-03-13T05:21:56.970" v="7404" actId="2696"/>
        <pc:sldMkLst>
          <pc:docMk/>
          <pc:sldMk cId="3133196389" sldId="370"/>
        </pc:sldMkLst>
      </pc:sldChg>
      <pc:sldChg chg="del">
        <pc:chgData name="Sriram Sathanur Santhanam" userId="23f0b920-73ff-4bd0-b3a4-892088c28b7b" providerId="ADAL" clId="{30A3C9E9-B0FB-4C90-A358-43A1C399DB89}" dt="2023-03-13T05:21:21.147" v="7399" actId="2696"/>
        <pc:sldMkLst>
          <pc:docMk/>
          <pc:sldMk cId="2086858548" sldId="371"/>
        </pc:sldMkLst>
      </pc:sldChg>
      <pc:sldChg chg="modSp add mod">
        <pc:chgData name="Sriram Sathanur Santhanam" userId="23f0b920-73ff-4bd0-b3a4-892088c28b7b" providerId="ADAL" clId="{30A3C9E9-B0FB-4C90-A358-43A1C399DB89}" dt="2023-03-13T05:21:41.341" v="7403" actId="6549"/>
        <pc:sldMkLst>
          <pc:docMk/>
          <pc:sldMk cId="2357385618" sldId="371"/>
        </pc:sldMkLst>
        <pc:spChg chg="mod">
          <ac:chgData name="Sriram Sathanur Santhanam" userId="23f0b920-73ff-4bd0-b3a4-892088c28b7b" providerId="ADAL" clId="{30A3C9E9-B0FB-4C90-A358-43A1C399DB89}" dt="2023-03-13T05:21:36.478" v="7402" actId="6549"/>
          <ac:spMkLst>
            <pc:docMk/>
            <pc:sldMk cId="2357385618" sldId="371"/>
            <ac:spMk id="2" creationId="{0AF43C04-F0D7-43D0-EEBD-8272500FAE3F}"/>
          </ac:spMkLst>
        </pc:spChg>
        <pc:spChg chg="mod">
          <ac:chgData name="Sriram Sathanur Santhanam" userId="23f0b920-73ff-4bd0-b3a4-892088c28b7b" providerId="ADAL" clId="{30A3C9E9-B0FB-4C90-A358-43A1C399DB89}" dt="2023-03-13T05:21:41.341" v="7403" actId="6549"/>
          <ac:spMkLst>
            <pc:docMk/>
            <pc:sldMk cId="2357385618" sldId="371"/>
            <ac:spMk id="3" creationId="{E4020F3B-9467-8FF8-ED93-2633AB3DF65E}"/>
          </ac:spMkLst>
        </pc:spChg>
      </pc:sldChg>
      <pc:sldChg chg="modSp add mod ord">
        <pc:chgData name="Sriram Sathanur Santhanam" userId="23f0b920-73ff-4bd0-b3a4-892088c28b7b" providerId="ADAL" clId="{30A3C9E9-B0FB-4C90-A358-43A1C399DB89}" dt="2023-03-13T05:22:55.616" v="7408"/>
        <pc:sldMkLst>
          <pc:docMk/>
          <pc:sldMk cId="1017986086" sldId="372"/>
        </pc:sldMkLst>
        <pc:spChg chg="mod">
          <ac:chgData name="Sriram Sathanur Santhanam" userId="23f0b920-73ff-4bd0-b3a4-892088c28b7b" providerId="ADAL" clId="{30A3C9E9-B0FB-4C90-A358-43A1C399DB89}" dt="2023-03-12T08:00:23.110" v="6215" actId="20577"/>
          <ac:spMkLst>
            <pc:docMk/>
            <pc:sldMk cId="1017986086" sldId="372"/>
            <ac:spMk id="2" creationId="{E28BDFDF-AA56-8711-2D02-A3A6EC316974}"/>
          </ac:spMkLst>
        </pc:spChg>
      </pc:sldChg>
      <pc:sldChg chg="del">
        <pc:chgData name="Sriram Sathanur Santhanam" userId="23f0b920-73ff-4bd0-b3a4-892088c28b7b" providerId="ADAL" clId="{30A3C9E9-B0FB-4C90-A358-43A1C399DB89}" dt="2023-03-12T07:59:06.661" v="6103" actId="2696"/>
        <pc:sldMkLst>
          <pc:docMk/>
          <pc:sldMk cId="1898622362" sldId="372"/>
        </pc:sldMkLst>
      </pc:sldChg>
      <pc:sldChg chg="add">
        <pc:chgData name="Sriram Sathanur Santhanam" userId="23f0b920-73ff-4bd0-b3a4-892088c28b7b" providerId="ADAL" clId="{30A3C9E9-B0FB-4C90-A358-43A1C399DB89}" dt="2023-03-12T07:56:56.275" v="6032"/>
        <pc:sldMkLst>
          <pc:docMk/>
          <pc:sldMk cId="2406279498" sldId="375"/>
        </pc:sldMkLst>
      </pc:sldChg>
      <pc:sldChg chg="del">
        <pc:chgData name="Sriram Sathanur Santhanam" userId="23f0b920-73ff-4bd0-b3a4-892088c28b7b" providerId="ADAL" clId="{30A3C9E9-B0FB-4C90-A358-43A1C399DB89}" dt="2023-03-12T07:56:49.576" v="6031" actId="2696"/>
        <pc:sldMkLst>
          <pc:docMk/>
          <pc:sldMk cId="3266060333" sldId="375"/>
        </pc:sldMkLst>
      </pc:sldChg>
      <pc:sldChg chg="addSp modSp mod ord">
        <pc:chgData name="Sriram Sathanur Santhanam" userId="23f0b920-73ff-4bd0-b3a4-892088c28b7b" providerId="ADAL" clId="{30A3C9E9-B0FB-4C90-A358-43A1C399DB89}" dt="2023-03-13T04:48:32.852" v="6280" actId="115"/>
        <pc:sldMkLst>
          <pc:docMk/>
          <pc:sldMk cId="3215350743" sldId="388"/>
        </pc:sldMkLst>
        <pc:spChg chg="mod">
          <ac:chgData name="Sriram Sathanur Santhanam" userId="23f0b920-73ff-4bd0-b3a4-892088c28b7b" providerId="ADAL" clId="{30A3C9E9-B0FB-4C90-A358-43A1C399DB89}" dt="2023-03-13T04:48:32.852" v="6280" actId="115"/>
          <ac:spMkLst>
            <pc:docMk/>
            <pc:sldMk cId="3215350743" sldId="388"/>
            <ac:spMk id="2" creationId="{611033F3-0F5E-E6EC-B16D-1E6E028FE7D4}"/>
          </ac:spMkLst>
        </pc:spChg>
        <pc:spChg chg="add mod">
          <ac:chgData name="Sriram Sathanur Santhanam" userId="23f0b920-73ff-4bd0-b3a4-892088c28b7b" providerId="ADAL" clId="{30A3C9E9-B0FB-4C90-A358-43A1C399DB89}" dt="2023-03-12T08:03:39.187" v="6257" actId="1076"/>
          <ac:spMkLst>
            <pc:docMk/>
            <pc:sldMk cId="3215350743" sldId="388"/>
            <ac:spMk id="37" creationId="{2779508E-66DF-4168-B007-6C70F7AD3FB1}"/>
          </ac:spMkLst>
        </pc:spChg>
      </pc:sldChg>
      <pc:sldChg chg="addSp delSp modSp add mod">
        <pc:chgData name="Sriram Sathanur Santhanam" userId="23f0b920-73ff-4bd0-b3a4-892088c28b7b" providerId="ADAL" clId="{30A3C9E9-B0FB-4C90-A358-43A1C399DB89}" dt="2023-03-13T05:04:16.053" v="6656" actId="20577"/>
        <pc:sldMkLst>
          <pc:docMk/>
          <pc:sldMk cId="2882758064" sldId="2147470692"/>
        </pc:sldMkLst>
        <pc:spChg chg="del">
          <ac:chgData name="Sriram Sathanur Santhanam" userId="23f0b920-73ff-4bd0-b3a4-892088c28b7b" providerId="ADAL" clId="{30A3C9E9-B0FB-4C90-A358-43A1C399DB89}" dt="2023-03-13T05:03:56.648" v="6644" actId="478"/>
          <ac:spMkLst>
            <pc:docMk/>
            <pc:sldMk cId="2882758064" sldId="2147470692"/>
            <ac:spMk id="4" creationId="{B3EDC5BA-9265-7FEF-E273-B50DA2829C7A}"/>
          </ac:spMkLst>
        </pc:spChg>
        <pc:spChg chg="del">
          <ac:chgData name="Sriram Sathanur Santhanam" userId="23f0b920-73ff-4bd0-b3a4-892088c28b7b" providerId="ADAL" clId="{30A3C9E9-B0FB-4C90-A358-43A1C399DB89}" dt="2023-03-13T05:03:56.648" v="6644" actId="478"/>
          <ac:spMkLst>
            <pc:docMk/>
            <pc:sldMk cId="2882758064" sldId="2147470692"/>
            <ac:spMk id="5" creationId="{74E81108-FA0C-0B88-98E5-31B25678B7DC}"/>
          </ac:spMkLst>
        </pc:spChg>
        <pc:spChg chg="del">
          <ac:chgData name="Sriram Sathanur Santhanam" userId="23f0b920-73ff-4bd0-b3a4-892088c28b7b" providerId="ADAL" clId="{30A3C9E9-B0FB-4C90-A358-43A1C399DB89}" dt="2023-03-13T05:03:56.648" v="6644" actId="478"/>
          <ac:spMkLst>
            <pc:docMk/>
            <pc:sldMk cId="2882758064" sldId="2147470692"/>
            <ac:spMk id="6" creationId="{3FE640BA-33F6-DA8E-EC20-EAA19A2C8F61}"/>
          </ac:spMkLst>
        </pc:spChg>
        <pc:spChg chg="del">
          <ac:chgData name="Sriram Sathanur Santhanam" userId="23f0b920-73ff-4bd0-b3a4-892088c28b7b" providerId="ADAL" clId="{30A3C9E9-B0FB-4C90-A358-43A1C399DB89}" dt="2023-03-13T05:03:56.648" v="6644" actId="478"/>
          <ac:spMkLst>
            <pc:docMk/>
            <pc:sldMk cId="2882758064" sldId="2147470692"/>
            <ac:spMk id="7" creationId="{21811C63-D00D-7F11-156D-5F23830FB6E5}"/>
          </ac:spMkLst>
        </pc:spChg>
        <pc:spChg chg="add mod">
          <ac:chgData name="Sriram Sathanur Santhanam" userId="23f0b920-73ff-4bd0-b3a4-892088c28b7b" providerId="ADAL" clId="{30A3C9E9-B0FB-4C90-A358-43A1C399DB89}" dt="2023-03-13T05:03:56.648" v="6644" actId="478"/>
          <ac:spMkLst>
            <pc:docMk/>
            <pc:sldMk cId="2882758064" sldId="2147470692"/>
            <ac:spMk id="8" creationId="{EC2D1CD0-0E2D-48C2-82E2-D09ABC684E6B}"/>
          </ac:spMkLst>
        </pc:spChg>
        <pc:spChg chg="add mod">
          <ac:chgData name="Sriram Sathanur Santhanam" userId="23f0b920-73ff-4bd0-b3a4-892088c28b7b" providerId="ADAL" clId="{30A3C9E9-B0FB-4C90-A358-43A1C399DB89}" dt="2023-03-13T05:03:56.648" v="6644" actId="478"/>
          <ac:spMkLst>
            <pc:docMk/>
            <pc:sldMk cId="2882758064" sldId="2147470692"/>
            <ac:spMk id="11" creationId="{8B9DF020-6C82-4841-9548-E492CB99B740}"/>
          </ac:spMkLst>
        </pc:spChg>
        <pc:spChg chg="mod">
          <ac:chgData name="Sriram Sathanur Santhanam" userId="23f0b920-73ff-4bd0-b3a4-892088c28b7b" providerId="ADAL" clId="{30A3C9E9-B0FB-4C90-A358-43A1C399DB89}" dt="2023-03-13T05:04:12.220" v="6653" actId="20577"/>
          <ac:spMkLst>
            <pc:docMk/>
            <pc:sldMk cId="2882758064" sldId="2147470692"/>
            <ac:spMk id="12" creationId="{A35B384A-06CD-AE68-4C77-4FCD036343B9}"/>
          </ac:spMkLst>
        </pc:spChg>
        <pc:spChg chg="mod">
          <ac:chgData name="Sriram Sathanur Santhanam" userId="23f0b920-73ff-4bd0-b3a4-892088c28b7b" providerId="ADAL" clId="{30A3C9E9-B0FB-4C90-A358-43A1C399DB89}" dt="2023-03-13T05:04:08.118" v="6650" actId="20577"/>
          <ac:spMkLst>
            <pc:docMk/>
            <pc:sldMk cId="2882758064" sldId="2147470692"/>
            <ac:spMk id="13" creationId="{6759DA50-25B1-E49B-BD1A-1CC18D140278}"/>
          </ac:spMkLst>
        </pc:spChg>
        <pc:spChg chg="mod">
          <ac:chgData name="Sriram Sathanur Santhanam" userId="23f0b920-73ff-4bd0-b3a4-892088c28b7b" providerId="ADAL" clId="{30A3C9E9-B0FB-4C90-A358-43A1C399DB89}" dt="2023-03-13T05:04:03.391" v="6647" actId="20577"/>
          <ac:spMkLst>
            <pc:docMk/>
            <pc:sldMk cId="2882758064" sldId="2147470692"/>
            <ac:spMk id="14" creationId="{374E4611-3EFA-1599-AB7D-3683824DD880}"/>
          </ac:spMkLst>
        </pc:spChg>
        <pc:spChg chg="mod">
          <ac:chgData name="Sriram Sathanur Santhanam" userId="23f0b920-73ff-4bd0-b3a4-892088c28b7b" providerId="ADAL" clId="{30A3C9E9-B0FB-4C90-A358-43A1C399DB89}" dt="2023-03-13T05:04:16.053" v="6656" actId="20577"/>
          <ac:spMkLst>
            <pc:docMk/>
            <pc:sldMk cId="2882758064" sldId="2147470692"/>
            <ac:spMk id="15" creationId="{16055ED6-8514-EE58-1634-E6987199D66D}"/>
          </ac:spMkLst>
        </pc:spChg>
        <pc:spChg chg="add mod">
          <ac:chgData name="Sriram Sathanur Santhanam" userId="23f0b920-73ff-4bd0-b3a4-892088c28b7b" providerId="ADAL" clId="{30A3C9E9-B0FB-4C90-A358-43A1C399DB89}" dt="2023-03-13T05:03:56.648" v="6644" actId="478"/>
          <ac:spMkLst>
            <pc:docMk/>
            <pc:sldMk cId="2882758064" sldId="2147470692"/>
            <ac:spMk id="17" creationId="{EFECCC5B-2C7F-49CB-BC0E-E5B008F85566}"/>
          </ac:spMkLst>
        </pc:spChg>
        <pc:spChg chg="add mod">
          <ac:chgData name="Sriram Sathanur Santhanam" userId="23f0b920-73ff-4bd0-b3a4-892088c28b7b" providerId="ADAL" clId="{30A3C9E9-B0FB-4C90-A358-43A1C399DB89}" dt="2023-03-13T05:03:56.648" v="6644" actId="478"/>
          <ac:spMkLst>
            <pc:docMk/>
            <pc:sldMk cId="2882758064" sldId="2147470692"/>
            <ac:spMk id="19" creationId="{31CBF856-9AB5-42F4-9ABC-662DD735793B}"/>
          </ac:spMkLst>
        </pc:spChg>
      </pc:sldChg>
      <pc:sldChg chg="add">
        <pc:chgData name="Sriram Sathanur Santhanam" userId="23f0b920-73ff-4bd0-b3a4-892088c28b7b" providerId="ADAL" clId="{30A3C9E9-B0FB-4C90-A358-43A1C399DB89}" dt="2023-03-13T05:22:04.025" v="7405"/>
        <pc:sldMkLst>
          <pc:docMk/>
          <pc:sldMk cId="1092960448" sldId="2147472726"/>
        </pc:sldMkLst>
      </pc:sldChg>
      <pc:sldChg chg="del">
        <pc:chgData name="Sriram Sathanur Santhanam" userId="23f0b920-73ff-4bd0-b3a4-892088c28b7b" providerId="ADAL" clId="{30A3C9E9-B0FB-4C90-A358-43A1C399DB89}" dt="2023-03-13T05:21:56.970" v="7404" actId="2696"/>
        <pc:sldMkLst>
          <pc:docMk/>
          <pc:sldMk cId="4273137625" sldId="2147472726"/>
        </pc:sldMkLst>
      </pc:sldChg>
      <pc:sldChg chg="del">
        <pc:chgData name="Sriram Sathanur Santhanam" userId="23f0b920-73ff-4bd0-b3a4-892088c28b7b" providerId="ADAL" clId="{30A3C9E9-B0FB-4C90-A358-43A1C399DB89}" dt="2023-03-13T05:22:38.692" v="7406" actId="2696"/>
        <pc:sldMkLst>
          <pc:docMk/>
          <pc:sldMk cId="3723266927" sldId="2147472729"/>
        </pc:sldMkLst>
      </pc:sldChg>
      <pc:sldChg chg="add">
        <pc:chgData name="Sriram Sathanur Santhanam" userId="23f0b920-73ff-4bd0-b3a4-892088c28b7b" providerId="ADAL" clId="{30A3C9E9-B0FB-4C90-A358-43A1C399DB89}" dt="2023-03-13T05:22:58.039" v="7409"/>
        <pc:sldMkLst>
          <pc:docMk/>
          <pc:sldMk cId="4118720131" sldId="2147472729"/>
        </pc:sldMkLst>
      </pc:sldChg>
      <pc:sldChg chg="add">
        <pc:chgData name="Sriram Sathanur Santhanam" userId="23f0b920-73ff-4bd0-b3a4-892088c28b7b" providerId="ADAL" clId="{30A3C9E9-B0FB-4C90-A358-43A1C399DB89}" dt="2023-03-13T05:20:26.431" v="7398"/>
        <pc:sldMkLst>
          <pc:docMk/>
          <pc:sldMk cId="190893880" sldId="2147472731"/>
        </pc:sldMkLst>
      </pc:sldChg>
      <pc:sldChg chg="del">
        <pc:chgData name="Sriram Sathanur Santhanam" userId="23f0b920-73ff-4bd0-b3a4-892088c28b7b" providerId="ADAL" clId="{30A3C9E9-B0FB-4C90-A358-43A1C399DB89}" dt="2023-03-13T05:20:21.053" v="7397" actId="2696"/>
        <pc:sldMkLst>
          <pc:docMk/>
          <pc:sldMk cId="521063298" sldId="2147472731"/>
        </pc:sldMkLst>
      </pc:sldChg>
      <pc:sldChg chg="del">
        <pc:chgData name="Sriram Sathanur Santhanam" userId="23f0b920-73ff-4bd0-b3a4-892088c28b7b" providerId="ADAL" clId="{30A3C9E9-B0FB-4C90-A358-43A1C399DB89}" dt="2023-03-13T05:20:21.053" v="7397" actId="2696"/>
        <pc:sldMkLst>
          <pc:docMk/>
          <pc:sldMk cId="1875728486" sldId="2147472745"/>
        </pc:sldMkLst>
      </pc:sldChg>
      <pc:sldChg chg="add">
        <pc:chgData name="Sriram Sathanur Santhanam" userId="23f0b920-73ff-4bd0-b3a4-892088c28b7b" providerId="ADAL" clId="{30A3C9E9-B0FB-4C90-A358-43A1C399DB89}" dt="2023-03-13T05:20:26.431" v="7398"/>
        <pc:sldMkLst>
          <pc:docMk/>
          <pc:sldMk cId="3778780625" sldId="2147472745"/>
        </pc:sldMkLst>
      </pc:sldChg>
      <pc:sldChg chg="del">
        <pc:chgData name="Sriram Sathanur Santhanam" userId="23f0b920-73ff-4bd0-b3a4-892088c28b7b" providerId="ADAL" clId="{30A3C9E9-B0FB-4C90-A358-43A1C399DB89}" dt="2023-03-12T05:25:31.979" v="4772" actId="2696"/>
        <pc:sldMkLst>
          <pc:docMk/>
          <pc:sldMk cId="504528110" sldId="2147472752"/>
        </pc:sldMkLst>
      </pc:sldChg>
      <pc:sldChg chg="add">
        <pc:chgData name="Sriram Sathanur Santhanam" userId="23f0b920-73ff-4bd0-b3a4-892088c28b7b" providerId="ADAL" clId="{30A3C9E9-B0FB-4C90-A358-43A1C399DB89}" dt="2023-03-12T05:25:37.520" v="4773"/>
        <pc:sldMkLst>
          <pc:docMk/>
          <pc:sldMk cId="4093881629" sldId="2147472752"/>
        </pc:sldMkLst>
      </pc:sldChg>
      <pc:sldChg chg="addSp delSp modSp del mod modCm">
        <pc:chgData name="Sriram Sathanur Santhanam" userId="23f0b920-73ff-4bd0-b3a4-892088c28b7b" providerId="ADAL" clId="{30A3C9E9-B0FB-4C90-A358-43A1C399DB89}" dt="2023-03-12T07:58:40.235" v="6101" actId="2696"/>
        <pc:sldMkLst>
          <pc:docMk/>
          <pc:sldMk cId="3603388800" sldId="2147472757"/>
        </pc:sldMkLst>
        <pc:spChg chg="mod">
          <ac:chgData name="Sriram Sathanur Santhanam" userId="23f0b920-73ff-4bd0-b3a4-892088c28b7b" providerId="ADAL" clId="{30A3C9E9-B0FB-4C90-A358-43A1C399DB89}" dt="2023-03-12T06:50:47.114" v="5997" actId="6549"/>
          <ac:spMkLst>
            <pc:docMk/>
            <pc:sldMk cId="3603388800" sldId="2147472757"/>
            <ac:spMk id="2" creationId="{0F941498-BE06-FC06-F635-755BB29E1278}"/>
          </ac:spMkLst>
        </pc:spChg>
        <pc:spChg chg="mod">
          <ac:chgData name="Sriram Sathanur Santhanam" userId="23f0b920-73ff-4bd0-b3a4-892088c28b7b" providerId="ADAL" clId="{30A3C9E9-B0FB-4C90-A358-43A1C399DB89}" dt="2023-03-12T06:52:08.501" v="6020" actId="164"/>
          <ac:spMkLst>
            <pc:docMk/>
            <pc:sldMk cId="3603388800" sldId="2147472757"/>
            <ac:spMk id="3" creationId="{D04FA52E-4098-ED0D-D2AD-5D2D1F69FB61}"/>
          </ac:spMkLst>
        </pc:spChg>
        <pc:spChg chg="mod">
          <ac:chgData name="Sriram Sathanur Santhanam" userId="23f0b920-73ff-4bd0-b3a4-892088c28b7b" providerId="ADAL" clId="{30A3C9E9-B0FB-4C90-A358-43A1C399DB89}" dt="2023-03-12T06:52:08.501" v="6020" actId="164"/>
          <ac:spMkLst>
            <pc:docMk/>
            <pc:sldMk cId="3603388800" sldId="2147472757"/>
            <ac:spMk id="4" creationId="{CCF0BF99-E3E6-DBEF-00A9-13E14DC5879D}"/>
          </ac:spMkLst>
        </pc:spChg>
        <pc:spChg chg="mod">
          <ac:chgData name="Sriram Sathanur Santhanam" userId="23f0b920-73ff-4bd0-b3a4-892088c28b7b" providerId="ADAL" clId="{30A3C9E9-B0FB-4C90-A358-43A1C399DB89}" dt="2023-03-12T06:52:08.501" v="6020" actId="164"/>
          <ac:spMkLst>
            <pc:docMk/>
            <pc:sldMk cId="3603388800" sldId="2147472757"/>
            <ac:spMk id="5" creationId="{41239B18-EBBF-0FC3-4149-CC1F9155F5E2}"/>
          </ac:spMkLst>
        </pc:spChg>
        <pc:spChg chg="mod">
          <ac:chgData name="Sriram Sathanur Santhanam" userId="23f0b920-73ff-4bd0-b3a4-892088c28b7b" providerId="ADAL" clId="{30A3C9E9-B0FB-4C90-A358-43A1C399DB89}" dt="2023-03-12T06:52:08.501" v="6020" actId="164"/>
          <ac:spMkLst>
            <pc:docMk/>
            <pc:sldMk cId="3603388800" sldId="2147472757"/>
            <ac:spMk id="9" creationId="{2BCDE616-DF31-0DC5-4458-1D2A66C18F29}"/>
          </ac:spMkLst>
        </pc:spChg>
        <pc:spChg chg="del">
          <ac:chgData name="Sriram Sathanur Santhanam" userId="23f0b920-73ff-4bd0-b3a4-892088c28b7b" providerId="ADAL" clId="{30A3C9E9-B0FB-4C90-A358-43A1C399DB89}" dt="2023-03-12T06:51:05.646" v="6001" actId="478"/>
          <ac:spMkLst>
            <pc:docMk/>
            <pc:sldMk cId="3603388800" sldId="2147472757"/>
            <ac:spMk id="11" creationId="{C1798B62-D206-EA63-3FA9-5550A110AAFD}"/>
          </ac:spMkLst>
        </pc:spChg>
        <pc:spChg chg="mod">
          <ac:chgData name="Sriram Sathanur Santhanam" userId="23f0b920-73ff-4bd0-b3a4-892088c28b7b" providerId="ADAL" clId="{30A3C9E9-B0FB-4C90-A358-43A1C399DB89}" dt="2023-03-12T06:52:08.501" v="6020" actId="164"/>
          <ac:spMkLst>
            <pc:docMk/>
            <pc:sldMk cId="3603388800" sldId="2147472757"/>
            <ac:spMk id="18" creationId="{9BDF9E6C-407A-165E-BE18-A1B8E56DCDFC}"/>
          </ac:spMkLst>
        </pc:spChg>
        <pc:spChg chg="mod">
          <ac:chgData name="Sriram Sathanur Santhanam" userId="23f0b920-73ff-4bd0-b3a4-892088c28b7b" providerId="ADAL" clId="{30A3C9E9-B0FB-4C90-A358-43A1C399DB89}" dt="2023-03-12T06:52:08.501" v="6020" actId="164"/>
          <ac:spMkLst>
            <pc:docMk/>
            <pc:sldMk cId="3603388800" sldId="2147472757"/>
            <ac:spMk id="19" creationId="{2485A3A4-3162-9F24-3D12-C1F64B50B10A}"/>
          </ac:spMkLst>
        </pc:spChg>
        <pc:spChg chg="mod">
          <ac:chgData name="Sriram Sathanur Santhanam" userId="23f0b920-73ff-4bd0-b3a4-892088c28b7b" providerId="ADAL" clId="{30A3C9E9-B0FB-4C90-A358-43A1C399DB89}" dt="2023-03-12T06:52:08.501" v="6020" actId="164"/>
          <ac:spMkLst>
            <pc:docMk/>
            <pc:sldMk cId="3603388800" sldId="2147472757"/>
            <ac:spMk id="20" creationId="{601AED75-482F-1D46-BDCF-264FDAFDC94F}"/>
          </ac:spMkLst>
        </pc:spChg>
        <pc:spChg chg="mod">
          <ac:chgData name="Sriram Sathanur Santhanam" userId="23f0b920-73ff-4bd0-b3a4-892088c28b7b" providerId="ADAL" clId="{30A3C9E9-B0FB-4C90-A358-43A1C399DB89}" dt="2023-03-12T06:52:08.501" v="6020" actId="164"/>
          <ac:spMkLst>
            <pc:docMk/>
            <pc:sldMk cId="3603388800" sldId="2147472757"/>
            <ac:spMk id="21" creationId="{CF41E579-8E67-C596-8207-58A06ADC85E3}"/>
          </ac:spMkLst>
        </pc:spChg>
        <pc:spChg chg="mod">
          <ac:chgData name="Sriram Sathanur Santhanam" userId="23f0b920-73ff-4bd0-b3a4-892088c28b7b" providerId="ADAL" clId="{30A3C9E9-B0FB-4C90-A358-43A1C399DB89}" dt="2023-03-12T06:52:08.501" v="6020" actId="164"/>
          <ac:spMkLst>
            <pc:docMk/>
            <pc:sldMk cId="3603388800" sldId="2147472757"/>
            <ac:spMk id="22" creationId="{CFE847ED-C547-B9CC-33E8-A1E404B9793A}"/>
          </ac:spMkLst>
        </pc:spChg>
        <pc:spChg chg="mod">
          <ac:chgData name="Sriram Sathanur Santhanam" userId="23f0b920-73ff-4bd0-b3a4-892088c28b7b" providerId="ADAL" clId="{30A3C9E9-B0FB-4C90-A358-43A1C399DB89}" dt="2023-03-12T06:52:08.501" v="6020" actId="164"/>
          <ac:spMkLst>
            <pc:docMk/>
            <pc:sldMk cId="3603388800" sldId="2147472757"/>
            <ac:spMk id="23" creationId="{4E221417-0A62-6171-A158-129FEBA55B89}"/>
          </ac:spMkLst>
        </pc:spChg>
        <pc:spChg chg="mod">
          <ac:chgData name="Sriram Sathanur Santhanam" userId="23f0b920-73ff-4bd0-b3a4-892088c28b7b" providerId="ADAL" clId="{30A3C9E9-B0FB-4C90-A358-43A1C399DB89}" dt="2023-03-12T06:52:08.501" v="6020" actId="164"/>
          <ac:spMkLst>
            <pc:docMk/>
            <pc:sldMk cId="3603388800" sldId="2147472757"/>
            <ac:spMk id="24" creationId="{C8307EE0-A6FA-9AA9-2BC5-56A1ED648E3F}"/>
          </ac:spMkLst>
        </pc:spChg>
        <pc:spChg chg="mod">
          <ac:chgData name="Sriram Sathanur Santhanam" userId="23f0b920-73ff-4bd0-b3a4-892088c28b7b" providerId="ADAL" clId="{30A3C9E9-B0FB-4C90-A358-43A1C399DB89}" dt="2023-03-12T06:52:08.501" v="6020" actId="164"/>
          <ac:spMkLst>
            <pc:docMk/>
            <pc:sldMk cId="3603388800" sldId="2147472757"/>
            <ac:spMk id="25" creationId="{3977492F-37AA-C78C-8235-F5C09B2AD52D}"/>
          </ac:spMkLst>
        </pc:spChg>
        <pc:spChg chg="mod">
          <ac:chgData name="Sriram Sathanur Santhanam" userId="23f0b920-73ff-4bd0-b3a4-892088c28b7b" providerId="ADAL" clId="{30A3C9E9-B0FB-4C90-A358-43A1C399DB89}" dt="2023-03-12T06:52:08.501" v="6020" actId="164"/>
          <ac:spMkLst>
            <pc:docMk/>
            <pc:sldMk cId="3603388800" sldId="2147472757"/>
            <ac:spMk id="26" creationId="{39BA13DB-3FB4-BC9B-DCFE-A05A2C66F1DD}"/>
          </ac:spMkLst>
        </pc:spChg>
        <pc:spChg chg="mod">
          <ac:chgData name="Sriram Sathanur Santhanam" userId="23f0b920-73ff-4bd0-b3a4-892088c28b7b" providerId="ADAL" clId="{30A3C9E9-B0FB-4C90-A358-43A1C399DB89}" dt="2023-03-12T06:52:08.501" v="6020" actId="164"/>
          <ac:spMkLst>
            <pc:docMk/>
            <pc:sldMk cId="3603388800" sldId="2147472757"/>
            <ac:spMk id="27" creationId="{74AC6881-AC3C-E048-1B09-5C2406698241}"/>
          </ac:spMkLst>
        </pc:spChg>
        <pc:spChg chg="mod">
          <ac:chgData name="Sriram Sathanur Santhanam" userId="23f0b920-73ff-4bd0-b3a4-892088c28b7b" providerId="ADAL" clId="{30A3C9E9-B0FB-4C90-A358-43A1C399DB89}" dt="2023-03-12T06:52:08.501" v="6020" actId="164"/>
          <ac:spMkLst>
            <pc:docMk/>
            <pc:sldMk cId="3603388800" sldId="2147472757"/>
            <ac:spMk id="28" creationId="{4ED381C1-24A4-D8BC-5ECD-178DC3143889}"/>
          </ac:spMkLst>
        </pc:spChg>
        <pc:spChg chg="mod">
          <ac:chgData name="Sriram Sathanur Santhanam" userId="23f0b920-73ff-4bd0-b3a4-892088c28b7b" providerId="ADAL" clId="{30A3C9E9-B0FB-4C90-A358-43A1C399DB89}" dt="2023-03-12T06:52:08.501" v="6020" actId="164"/>
          <ac:spMkLst>
            <pc:docMk/>
            <pc:sldMk cId="3603388800" sldId="2147472757"/>
            <ac:spMk id="29" creationId="{7D0D43D7-8148-1CF1-7A9D-C4D5B60F859D}"/>
          </ac:spMkLst>
        </pc:spChg>
        <pc:spChg chg="mod">
          <ac:chgData name="Sriram Sathanur Santhanam" userId="23f0b920-73ff-4bd0-b3a4-892088c28b7b" providerId="ADAL" clId="{30A3C9E9-B0FB-4C90-A358-43A1C399DB89}" dt="2023-03-12T06:52:08.501" v="6020" actId="164"/>
          <ac:spMkLst>
            <pc:docMk/>
            <pc:sldMk cId="3603388800" sldId="2147472757"/>
            <ac:spMk id="30" creationId="{DCA62DC4-7395-5E35-9D38-9CD1847C0A00}"/>
          </ac:spMkLst>
        </pc:spChg>
        <pc:spChg chg="mod">
          <ac:chgData name="Sriram Sathanur Santhanam" userId="23f0b920-73ff-4bd0-b3a4-892088c28b7b" providerId="ADAL" clId="{30A3C9E9-B0FB-4C90-A358-43A1C399DB89}" dt="2023-03-12T06:52:08.501" v="6020" actId="164"/>
          <ac:spMkLst>
            <pc:docMk/>
            <pc:sldMk cId="3603388800" sldId="2147472757"/>
            <ac:spMk id="31" creationId="{1F9C411F-1AE0-3B47-FBD0-4645E92F5978}"/>
          </ac:spMkLst>
        </pc:spChg>
        <pc:spChg chg="mod">
          <ac:chgData name="Sriram Sathanur Santhanam" userId="23f0b920-73ff-4bd0-b3a4-892088c28b7b" providerId="ADAL" clId="{30A3C9E9-B0FB-4C90-A358-43A1C399DB89}" dt="2023-03-12T06:52:08.501" v="6020" actId="164"/>
          <ac:spMkLst>
            <pc:docMk/>
            <pc:sldMk cId="3603388800" sldId="2147472757"/>
            <ac:spMk id="32" creationId="{BA858273-014D-09DF-132D-FB277FE0919E}"/>
          </ac:spMkLst>
        </pc:spChg>
        <pc:spChg chg="mod">
          <ac:chgData name="Sriram Sathanur Santhanam" userId="23f0b920-73ff-4bd0-b3a4-892088c28b7b" providerId="ADAL" clId="{30A3C9E9-B0FB-4C90-A358-43A1C399DB89}" dt="2023-03-12T06:52:08.501" v="6020" actId="164"/>
          <ac:spMkLst>
            <pc:docMk/>
            <pc:sldMk cId="3603388800" sldId="2147472757"/>
            <ac:spMk id="33" creationId="{0C305913-F195-4E51-7044-4D4A2E22E19A}"/>
          </ac:spMkLst>
        </pc:spChg>
        <pc:spChg chg="mod">
          <ac:chgData name="Sriram Sathanur Santhanam" userId="23f0b920-73ff-4bd0-b3a4-892088c28b7b" providerId="ADAL" clId="{30A3C9E9-B0FB-4C90-A358-43A1C399DB89}" dt="2023-03-12T06:52:08.501" v="6020" actId="164"/>
          <ac:spMkLst>
            <pc:docMk/>
            <pc:sldMk cId="3603388800" sldId="2147472757"/>
            <ac:spMk id="34" creationId="{A2ED46BB-C6C8-843F-374E-970593D98CCD}"/>
          </ac:spMkLst>
        </pc:spChg>
        <pc:spChg chg="mod">
          <ac:chgData name="Sriram Sathanur Santhanam" userId="23f0b920-73ff-4bd0-b3a4-892088c28b7b" providerId="ADAL" clId="{30A3C9E9-B0FB-4C90-A358-43A1C399DB89}" dt="2023-03-12T06:52:08.501" v="6020" actId="164"/>
          <ac:spMkLst>
            <pc:docMk/>
            <pc:sldMk cId="3603388800" sldId="2147472757"/>
            <ac:spMk id="35" creationId="{4438B699-4ABD-E28E-C33E-E04A35D120CE}"/>
          </ac:spMkLst>
        </pc:spChg>
        <pc:spChg chg="mod">
          <ac:chgData name="Sriram Sathanur Santhanam" userId="23f0b920-73ff-4bd0-b3a4-892088c28b7b" providerId="ADAL" clId="{30A3C9E9-B0FB-4C90-A358-43A1C399DB89}" dt="2023-03-12T06:52:08.501" v="6020" actId="164"/>
          <ac:spMkLst>
            <pc:docMk/>
            <pc:sldMk cId="3603388800" sldId="2147472757"/>
            <ac:spMk id="36" creationId="{4334F9B7-DAAB-8412-FFAF-7459EE62A0CE}"/>
          </ac:spMkLst>
        </pc:spChg>
        <pc:spChg chg="mod">
          <ac:chgData name="Sriram Sathanur Santhanam" userId="23f0b920-73ff-4bd0-b3a4-892088c28b7b" providerId="ADAL" clId="{30A3C9E9-B0FB-4C90-A358-43A1C399DB89}" dt="2023-03-12T06:52:08.501" v="6020" actId="164"/>
          <ac:spMkLst>
            <pc:docMk/>
            <pc:sldMk cId="3603388800" sldId="2147472757"/>
            <ac:spMk id="37" creationId="{98543B26-385B-FDDC-4F00-B40231F8D945}"/>
          </ac:spMkLst>
        </pc:spChg>
        <pc:spChg chg="mod">
          <ac:chgData name="Sriram Sathanur Santhanam" userId="23f0b920-73ff-4bd0-b3a4-892088c28b7b" providerId="ADAL" clId="{30A3C9E9-B0FB-4C90-A358-43A1C399DB89}" dt="2023-03-12T06:52:08.501" v="6020" actId="164"/>
          <ac:spMkLst>
            <pc:docMk/>
            <pc:sldMk cId="3603388800" sldId="2147472757"/>
            <ac:spMk id="38" creationId="{2FCEF011-B365-BD4A-A316-2BFF82563957}"/>
          </ac:spMkLst>
        </pc:spChg>
        <pc:spChg chg="mod">
          <ac:chgData name="Sriram Sathanur Santhanam" userId="23f0b920-73ff-4bd0-b3a4-892088c28b7b" providerId="ADAL" clId="{30A3C9E9-B0FB-4C90-A358-43A1C399DB89}" dt="2023-03-12T06:52:08.501" v="6020" actId="164"/>
          <ac:spMkLst>
            <pc:docMk/>
            <pc:sldMk cId="3603388800" sldId="2147472757"/>
            <ac:spMk id="39" creationId="{A63508BE-E3EE-DA26-547A-3CEBBE13163A}"/>
          </ac:spMkLst>
        </pc:spChg>
        <pc:spChg chg="mod">
          <ac:chgData name="Sriram Sathanur Santhanam" userId="23f0b920-73ff-4bd0-b3a4-892088c28b7b" providerId="ADAL" clId="{30A3C9E9-B0FB-4C90-A358-43A1C399DB89}" dt="2023-03-12T06:52:08.501" v="6020" actId="164"/>
          <ac:spMkLst>
            <pc:docMk/>
            <pc:sldMk cId="3603388800" sldId="2147472757"/>
            <ac:spMk id="41" creationId="{D6DEE97A-C4E1-1518-1402-15DBCBD2CF2E}"/>
          </ac:spMkLst>
        </pc:spChg>
        <pc:spChg chg="mod">
          <ac:chgData name="Sriram Sathanur Santhanam" userId="23f0b920-73ff-4bd0-b3a4-892088c28b7b" providerId="ADAL" clId="{30A3C9E9-B0FB-4C90-A358-43A1C399DB89}" dt="2023-03-12T06:52:08.501" v="6020" actId="164"/>
          <ac:spMkLst>
            <pc:docMk/>
            <pc:sldMk cId="3603388800" sldId="2147472757"/>
            <ac:spMk id="42" creationId="{5F8A34BB-33A6-AFEA-748E-CDF153D6D477}"/>
          </ac:spMkLst>
        </pc:spChg>
        <pc:spChg chg="mod">
          <ac:chgData name="Sriram Sathanur Santhanam" userId="23f0b920-73ff-4bd0-b3a4-892088c28b7b" providerId="ADAL" clId="{30A3C9E9-B0FB-4C90-A358-43A1C399DB89}" dt="2023-03-12T06:52:08.501" v="6020" actId="164"/>
          <ac:spMkLst>
            <pc:docMk/>
            <pc:sldMk cId="3603388800" sldId="2147472757"/>
            <ac:spMk id="43" creationId="{08DA4F58-C8BE-AB55-B809-0AD5E2E4C388}"/>
          </ac:spMkLst>
        </pc:spChg>
        <pc:spChg chg="mod">
          <ac:chgData name="Sriram Sathanur Santhanam" userId="23f0b920-73ff-4bd0-b3a4-892088c28b7b" providerId="ADAL" clId="{30A3C9E9-B0FB-4C90-A358-43A1C399DB89}" dt="2023-03-12T06:52:08.501" v="6020" actId="164"/>
          <ac:spMkLst>
            <pc:docMk/>
            <pc:sldMk cId="3603388800" sldId="2147472757"/>
            <ac:spMk id="44" creationId="{DE9CC8F3-E89A-4797-EC97-6F6B9A3BCE02}"/>
          </ac:spMkLst>
        </pc:spChg>
        <pc:spChg chg="mod">
          <ac:chgData name="Sriram Sathanur Santhanam" userId="23f0b920-73ff-4bd0-b3a4-892088c28b7b" providerId="ADAL" clId="{30A3C9E9-B0FB-4C90-A358-43A1C399DB89}" dt="2023-03-12T06:52:08.501" v="6020" actId="164"/>
          <ac:spMkLst>
            <pc:docMk/>
            <pc:sldMk cId="3603388800" sldId="2147472757"/>
            <ac:spMk id="45" creationId="{F0B7F403-18FF-DFCE-9E3C-0013AEFA0476}"/>
          </ac:spMkLst>
        </pc:spChg>
        <pc:spChg chg="mod">
          <ac:chgData name="Sriram Sathanur Santhanam" userId="23f0b920-73ff-4bd0-b3a4-892088c28b7b" providerId="ADAL" clId="{30A3C9E9-B0FB-4C90-A358-43A1C399DB89}" dt="2023-03-12T06:52:08.501" v="6020" actId="164"/>
          <ac:spMkLst>
            <pc:docMk/>
            <pc:sldMk cId="3603388800" sldId="2147472757"/>
            <ac:spMk id="46" creationId="{F69BD307-363B-C99A-D587-F7C48DD14A4F}"/>
          </ac:spMkLst>
        </pc:spChg>
        <pc:spChg chg="mod">
          <ac:chgData name="Sriram Sathanur Santhanam" userId="23f0b920-73ff-4bd0-b3a4-892088c28b7b" providerId="ADAL" clId="{30A3C9E9-B0FB-4C90-A358-43A1C399DB89}" dt="2023-03-12T06:52:08.501" v="6020" actId="164"/>
          <ac:spMkLst>
            <pc:docMk/>
            <pc:sldMk cId="3603388800" sldId="2147472757"/>
            <ac:spMk id="47" creationId="{04848347-DCF1-9046-8A6B-A3F43117A5E9}"/>
          </ac:spMkLst>
        </pc:spChg>
        <pc:spChg chg="mod">
          <ac:chgData name="Sriram Sathanur Santhanam" userId="23f0b920-73ff-4bd0-b3a4-892088c28b7b" providerId="ADAL" clId="{30A3C9E9-B0FB-4C90-A358-43A1C399DB89}" dt="2023-03-12T06:52:08.501" v="6020" actId="164"/>
          <ac:spMkLst>
            <pc:docMk/>
            <pc:sldMk cId="3603388800" sldId="2147472757"/>
            <ac:spMk id="48" creationId="{E84E71FF-E6A6-91D3-AE20-855976089EF8}"/>
          </ac:spMkLst>
        </pc:spChg>
        <pc:spChg chg="mod">
          <ac:chgData name="Sriram Sathanur Santhanam" userId="23f0b920-73ff-4bd0-b3a4-892088c28b7b" providerId="ADAL" clId="{30A3C9E9-B0FB-4C90-A358-43A1C399DB89}" dt="2023-03-12T06:52:08.501" v="6020" actId="164"/>
          <ac:spMkLst>
            <pc:docMk/>
            <pc:sldMk cId="3603388800" sldId="2147472757"/>
            <ac:spMk id="49" creationId="{9F01B2BC-723E-0519-3889-4150B4AC0D72}"/>
          </ac:spMkLst>
        </pc:spChg>
        <pc:spChg chg="mod">
          <ac:chgData name="Sriram Sathanur Santhanam" userId="23f0b920-73ff-4bd0-b3a4-892088c28b7b" providerId="ADAL" clId="{30A3C9E9-B0FB-4C90-A358-43A1C399DB89}" dt="2023-03-12T06:52:08.501" v="6020" actId="164"/>
          <ac:spMkLst>
            <pc:docMk/>
            <pc:sldMk cId="3603388800" sldId="2147472757"/>
            <ac:spMk id="50" creationId="{A5696B38-4177-2737-192D-4B56081157AB}"/>
          </ac:spMkLst>
        </pc:spChg>
        <pc:spChg chg="mod">
          <ac:chgData name="Sriram Sathanur Santhanam" userId="23f0b920-73ff-4bd0-b3a4-892088c28b7b" providerId="ADAL" clId="{30A3C9E9-B0FB-4C90-A358-43A1C399DB89}" dt="2023-03-12T06:52:08.501" v="6020" actId="164"/>
          <ac:spMkLst>
            <pc:docMk/>
            <pc:sldMk cId="3603388800" sldId="2147472757"/>
            <ac:spMk id="51" creationId="{94A92C7A-ECA1-1E02-C0FC-7BD6D4AF879E}"/>
          </ac:spMkLst>
        </pc:spChg>
        <pc:spChg chg="mod">
          <ac:chgData name="Sriram Sathanur Santhanam" userId="23f0b920-73ff-4bd0-b3a4-892088c28b7b" providerId="ADAL" clId="{30A3C9E9-B0FB-4C90-A358-43A1C399DB89}" dt="2023-03-12T06:52:08.501" v="6020" actId="164"/>
          <ac:spMkLst>
            <pc:docMk/>
            <pc:sldMk cId="3603388800" sldId="2147472757"/>
            <ac:spMk id="52" creationId="{7E632AE1-3A5A-59B3-B493-D06B861C9276}"/>
          </ac:spMkLst>
        </pc:spChg>
        <pc:spChg chg="mod">
          <ac:chgData name="Sriram Sathanur Santhanam" userId="23f0b920-73ff-4bd0-b3a4-892088c28b7b" providerId="ADAL" clId="{30A3C9E9-B0FB-4C90-A358-43A1C399DB89}" dt="2023-03-12T06:52:08.501" v="6020" actId="164"/>
          <ac:spMkLst>
            <pc:docMk/>
            <pc:sldMk cId="3603388800" sldId="2147472757"/>
            <ac:spMk id="53" creationId="{66A4B158-9B57-75D7-E710-0854AE70A344}"/>
          </ac:spMkLst>
        </pc:spChg>
        <pc:spChg chg="mod">
          <ac:chgData name="Sriram Sathanur Santhanam" userId="23f0b920-73ff-4bd0-b3a4-892088c28b7b" providerId="ADAL" clId="{30A3C9E9-B0FB-4C90-A358-43A1C399DB89}" dt="2023-03-12T06:52:08.501" v="6020" actId="164"/>
          <ac:spMkLst>
            <pc:docMk/>
            <pc:sldMk cId="3603388800" sldId="2147472757"/>
            <ac:spMk id="54" creationId="{FAA839FF-63FC-03CE-D382-41293BDA4C26}"/>
          </ac:spMkLst>
        </pc:spChg>
        <pc:spChg chg="mod">
          <ac:chgData name="Sriram Sathanur Santhanam" userId="23f0b920-73ff-4bd0-b3a4-892088c28b7b" providerId="ADAL" clId="{30A3C9E9-B0FB-4C90-A358-43A1C399DB89}" dt="2023-03-12T06:52:08.501" v="6020" actId="164"/>
          <ac:spMkLst>
            <pc:docMk/>
            <pc:sldMk cId="3603388800" sldId="2147472757"/>
            <ac:spMk id="55" creationId="{17691038-0BA2-91BE-25CC-E0B1011DFF96}"/>
          </ac:spMkLst>
        </pc:spChg>
        <pc:spChg chg="mod">
          <ac:chgData name="Sriram Sathanur Santhanam" userId="23f0b920-73ff-4bd0-b3a4-892088c28b7b" providerId="ADAL" clId="{30A3C9E9-B0FB-4C90-A358-43A1C399DB89}" dt="2023-03-12T06:52:08.501" v="6020" actId="164"/>
          <ac:spMkLst>
            <pc:docMk/>
            <pc:sldMk cId="3603388800" sldId="2147472757"/>
            <ac:spMk id="56" creationId="{ED5A990C-3DDE-575C-7B61-80477DBA385F}"/>
          </ac:spMkLst>
        </pc:spChg>
        <pc:spChg chg="mod">
          <ac:chgData name="Sriram Sathanur Santhanam" userId="23f0b920-73ff-4bd0-b3a4-892088c28b7b" providerId="ADAL" clId="{30A3C9E9-B0FB-4C90-A358-43A1C399DB89}" dt="2023-03-12T06:52:08.501" v="6020" actId="164"/>
          <ac:spMkLst>
            <pc:docMk/>
            <pc:sldMk cId="3603388800" sldId="2147472757"/>
            <ac:spMk id="57" creationId="{B4BE16C6-1567-B206-280D-766DC71C1F84}"/>
          </ac:spMkLst>
        </pc:spChg>
        <pc:spChg chg="mod">
          <ac:chgData name="Sriram Sathanur Santhanam" userId="23f0b920-73ff-4bd0-b3a4-892088c28b7b" providerId="ADAL" clId="{30A3C9E9-B0FB-4C90-A358-43A1C399DB89}" dt="2023-03-12T06:52:08.501" v="6020" actId="164"/>
          <ac:spMkLst>
            <pc:docMk/>
            <pc:sldMk cId="3603388800" sldId="2147472757"/>
            <ac:spMk id="58" creationId="{474C8E95-25FF-B3D4-3AAD-6614306E51FD}"/>
          </ac:spMkLst>
        </pc:spChg>
        <pc:spChg chg="mod">
          <ac:chgData name="Sriram Sathanur Santhanam" userId="23f0b920-73ff-4bd0-b3a4-892088c28b7b" providerId="ADAL" clId="{30A3C9E9-B0FB-4C90-A358-43A1C399DB89}" dt="2023-03-12T06:52:08.501" v="6020" actId="164"/>
          <ac:spMkLst>
            <pc:docMk/>
            <pc:sldMk cId="3603388800" sldId="2147472757"/>
            <ac:spMk id="59" creationId="{788DFFE4-DD7C-AABA-FEC7-756271DB0199}"/>
          </ac:spMkLst>
        </pc:spChg>
        <pc:spChg chg="mod">
          <ac:chgData name="Sriram Sathanur Santhanam" userId="23f0b920-73ff-4bd0-b3a4-892088c28b7b" providerId="ADAL" clId="{30A3C9E9-B0FB-4C90-A358-43A1C399DB89}" dt="2023-03-12T06:52:08.501" v="6020" actId="164"/>
          <ac:spMkLst>
            <pc:docMk/>
            <pc:sldMk cId="3603388800" sldId="2147472757"/>
            <ac:spMk id="60" creationId="{F3B14C27-50E5-5105-5E4C-DB84A2696CBE}"/>
          </ac:spMkLst>
        </pc:spChg>
        <pc:spChg chg="mod">
          <ac:chgData name="Sriram Sathanur Santhanam" userId="23f0b920-73ff-4bd0-b3a4-892088c28b7b" providerId="ADAL" clId="{30A3C9E9-B0FB-4C90-A358-43A1C399DB89}" dt="2023-03-12T06:52:08.501" v="6020" actId="164"/>
          <ac:spMkLst>
            <pc:docMk/>
            <pc:sldMk cId="3603388800" sldId="2147472757"/>
            <ac:spMk id="61" creationId="{E5033E19-C72F-B4AE-4876-00DE97A1EDDB}"/>
          </ac:spMkLst>
        </pc:spChg>
        <pc:spChg chg="mod">
          <ac:chgData name="Sriram Sathanur Santhanam" userId="23f0b920-73ff-4bd0-b3a4-892088c28b7b" providerId="ADAL" clId="{30A3C9E9-B0FB-4C90-A358-43A1C399DB89}" dt="2023-03-12T06:52:08.501" v="6020" actId="164"/>
          <ac:spMkLst>
            <pc:docMk/>
            <pc:sldMk cId="3603388800" sldId="2147472757"/>
            <ac:spMk id="62" creationId="{BD3E1EB6-A555-6D4A-B3A1-B273BA20EC0E}"/>
          </ac:spMkLst>
        </pc:spChg>
        <pc:spChg chg="mod">
          <ac:chgData name="Sriram Sathanur Santhanam" userId="23f0b920-73ff-4bd0-b3a4-892088c28b7b" providerId="ADAL" clId="{30A3C9E9-B0FB-4C90-A358-43A1C399DB89}" dt="2023-03-12T06:52:08.501" v="6020" actId="164"/>
          <ac:spMkLst>
            <pc:docMk/>
            <pc:sldMk cId="3603388800" sldId="2147472757"/>
            <ac:spMk id="63" creationId="{CB92084D-BF9B-416C-7BC1-AAABD50F9D51}"/>
          </ac:spMkLst>
        </pc:spChg>
        <pc:spChg chg="mod">
          <ac:chgData name="Sriram Sathanur Santhanam" userId="23f0b920-73ff-4bd0-b3a4-892088c28b7b" providerId="ADAL" clId="{30A3C9E9-B0FB-4C90-A358-43A1C399DB89}" dt="2023-03-12T06:52:08.501" v="6020" actId="164"/>
          <ac:spMkLst>
            <pc:docMk/>
            <pc:sldMk cId="3603388800" sldId="2147472757"/>
            <ac:spMk id="64" creationId="{9B533BCD-B6D3-8381-943F-26E7B454F550}"/>
          </ac:spMkLst>
        </pc:spChg>
        <pc:spChg chg="mod">
          <ac:chgData name="Sriram Sathanur Santhanam" userId="23f0b920-73ff-4bd0-b3a4-892088c28b7b" providerId="ADAL" clId="{30A3C9E9-B0FB-4C90-A358-43A1C399DB89}" dt="2023-03-12T06:52:08.501" v="6020" actId="164"/>
          <ac:spMkLst>
            <pc:docMk/>
            <pc:sldMk cId="3603388800" sldId="2147472757"/>
            <ac:spMk id="65" creationId="{F23A4FBC-9EDE-E620-8A84-0C203E79ACEF}"/>
          </ac:spMkLst>
        </pc:spChg>
        <pc:spChg chg="mod">
          <ac:chgData name="Sriram Sathanur Santhanam" userId="23f0b920-73ff-4bd0-b3a4-892088c28b7b" providerId="ADAL" clId="{30A3C9E9-B0FB-4C90-A358-43A1C399DB89}" dt="2023-03-12T06:52:08.501" v="6020" actId="164"/>
          <ac:spMkLst>
            <pc:docMk/>
            <pc:sldMk cId="3603388800" sldId="2147472757"/>
            <ac:spMk id="66" creationId="{C2D97E14-91BB-EDB0-9F13-6B430BBAC1D6}"/>
          </ac:spMkLst>
        </pc:spChg>
        <pc:spChg chg="mod">
          <ac:chgData name="Sriram Sathanur Santhanam" userId="23f0b920-73ff-4bd0-b3a4-892088c28b7b" providerId="ADAL" clId="{30A3C9E9-B0FB-4C90-A358-43A1C399DB89}" dt="2023-03-12T06:52:08.501" v="6020" actId="164"/>
          <ac:spMkLst>
            <pc:docMk/>
            <pc:sldMk cId="3603388800" sldId="2147472757"/>
            <ac:spMk id="67" creationId="{8B8A24E4-3243-5363-5D26-1B34AE7CC495}"/>
          </ac:spMkLst>
        </pc:spChg>
        <pc:spChg chg="mod">
          <ac:chgData name="Sriram Sathanur Santhanam" userId="23f0b920-73ff-4bd0-b3a4-892088c28b7b" providerId="ADAL" clId="{30A3C9E9-B0FB-4C90-A358-43A1C399DB89}" dt="2023-03-12T06:52:08.501" v="6020" actId="164"/>
          <ac:spMkLst>
            <pc:docMk/>
            <pc:sldMk cId="3603388800" sldId="2147472757"/>
            <ac:spMk id="68" creationId="{F990B5D6-C1B3-CD97-4949-6268984DBF7D}"/>
          </ac:spMkLst>
        </pc:spChg>
        <pc:spChg chg="mod">
          <ac:chgData name="Sriram Sathanur Santhanam" userId="23f0b920-73ff-4bd0-b3a4-892088c28b7b" providerId="ADAL" clId="{30A3C9E9-B0FB-4C90-A358-43A1C399DB89}" dt="2023-03-12T06:52:08.501" v="6020" actId="164"/>
          <ac:spMkLst>
            <pc:docMk/>
            <pc:sldMk cId="3603388800" sldId="2147472757"/>
            <ac:spMk id="69" creationId="{FE2138C8-7035-9130-9831-4A6CFB19D8D0}"/>
          </ac:spMkLst>
        </pc:spChg>
        <pc:spChg chg="mod">
          <ac:chgData name="Sriram Sathanur Santhanam" userId="23f0b920-73ff-4bd0-b3a4-892088c28b7b" providerId="ADAL" clId="{30A3C9E9-B0FB-4C90-A358-43A1C399DB89}" dt="2023-03-12T06:52:08.501" v="6020" actId="164"/>
          <ac:spMkLst>
            <pc:docMk/>
            <pc:sldMk cId="3603388800" sldId="2147472757"/>
            <ac:spMk id="70" creationId="{8395A26D-AFD9-37DB-91D4-32AF1740D078}"/>
          </ac:spMkLst>
        </pc:spChg>
        <pc:spChg chg="mod">
          <ac:chgData name="Sriram Sathanur Santhanam" userId="23f0b920-73ff-4bd0-b3a4-892088c28b7b" providerId="ADAL" clId="{30A3C9E9-B0FB-4C90-A358-43A1C399DB89}" dt="2023-03-12T06:52:08.501" v="6020" actId="164"/>
          <ac:spMkLst>
            <pc:docMk/>
            <pc:sldMk cId="3603388800" sldId="2147472757"/>
            <ac:spMk id="71" creationId="{97F8C082-8A50-5144-3671-34625C9CDB88}"/>
          </ac:spMkLst>
        </pc:spChg>
        <pc:spChg chg="mod">
          <ac:chgData name="Sriram Sathanur Santhanam" userId="23f0b920-73ff-4bd0-b3a4-892088c28b7b" providerId="ADAL" clId="{30A3C9E9-B0FB-4C90-A358-43A1C399DB89}" dt="2023-03-12T06:52:08.501" v="6020" actId="164"/>
          <ac:spMkLst>
            <pc:docMk/>
            <pc:sldMk cId="3603388800" sldId="2147472757"/>
            <ac:spMk id="72" creationId="{D663B367-3306-983A-B2D2-9401B22FEA87}"/>
          </ac:spMkLst>
        </pc:spChg>
        <pc:spChg chg="mod">
          <ac:chgData name="Sriram Sathanur Santhanam" userId="23f0b920-73ff-4bd0-b3a4-892088c28b7b" providerId="ADAL" clId="{30A3C9E9-B0FB-4C90-A358-43A1C399DB89}" dt="2023-03-12T06:52:08.501" v="6020" actId="164"/>
          <ac:spMkLst>
            <pc:docMk/>
            <pc:sldMk cId="3603388800" sldId="2147472757"/>
            <ac:spMk id="73" creationId="{DD436300-A3DD-928F-72D9-1D863310DB1C}"/>
          </ac:spMkLst>
        </pc:spChg>
        <pc:spChg chg="mod">
          <ac:chgData name="Sriram Sathanur Santhanam" userId="23f0b920-73ff-4bd0-b3a4-892088c28b7b" providerId="ADAL" clId="{30A3C9E9-B0FB-4C90-A358-43A1C399DB89}" dt="2023-03-12T06:52:08.501" v="6020" actId="164"/>
          <ac:spMkLst>
            <pc:docMk/>
            <pc:sldMk cId="3603388800" sldId="2147472757"/>
            <ac:spMk id="74" creationId="{0D30A9CA-0DA4-4600-5F2A-EE5CDA6CA8E9}"/>
          </ac:spMkLst>
        </pc:spChg>
        <pc:spChg chg="mod">
          <ac:chgData name="Sriram Sathanur Santhanam" userId="23f0b920-73ff-4bd0-b3a4-892088c28b7b" providerId="ADAL" clId="{30A3C9E9-B0FB-4C90-A358-43A1C399DB89}" dt="2023-03-12T06:52:08.501" v="6020" actId="164"/>
          <ac:spMkLst>
            <pc:docMk/>
            <pc:sldMk cId="3603388800" sldId="2147472757"/>
            <ac:spMk id="75" creationId="{7C355587-82CC-7088-E48B-6F575237CD68}"/>
          </ac:spMkLst>
        </pc:spChg>
        <pc:spChg chg="mod">
          <ac:chgData name="Sriram Sathanur Santhanam" userId="23f0b920-73ff-4bd0-b3a4-892088c28b7b" providerId="ADAL" clId="{30A3C9E9-B0FB-4C90-A358-43A1C399DB89}" dt="2023-03-12T06:52:08.501" v="6020" actId="164"/>
          <ac:spMkLst>
            <pc:docMk/>
            <pc:sldMk cId="3603388800" sldId="2147472757"/>
            <ac:spMk id="76" creationId="{250E5C89-8050-DBAE-D429-5194A19EDA07}"/>
          </ac:spMkLst>
        </pc:spChg>
        <pc:spChg chg="mod">
          <ac:chgData name="Sriram Sathanur Santhanam" userId="23f0b920-73ff-4bd0-b3a4-892088c28b7b" providerId="ADAL" clId="{30A3C9E9-B0FB-4C90-A358-43A1C399DB89}" dt="2023-03-12T06:52:08.501" v="6020" actId="164"/>
          <ac:spMkLst>
            <pc:docMk/>
            <pc:sldMk cId="3603388800" sldId="2147472757"/>
            <ac:spMk id="77" creationId="{62C29685-DBA3-90F0-5756-8417493E1FB2}"/>
          </ac:spMkLst>
        </pc:spChg>
        <pc:spChg chg="mod">
          <ac:chgData name="Sriram Sathanur Santhanam" userId="23f0b920-73ff-4bd0-b3a4-892088c28b7b" providerId="ADAL" clId="{30A3C9E9-B0FB-4C90-A358-43A1C399DB89}" dt="2023-03-12T06:52:08.501" v="6020" actId="164"/>
          <ac:spMkLst>
            <pc:docMk/>
            <pc:sldMk cId="3603388800" sldId="2147472757"/>
            <ac:spMk id="78" creationId="{FA915249-A31E-D128-7563-9A9A7A1A9F25}"/>
          </ac:spMkLst>
        </pc:spChg>
        <pc:spChg chg="mod">
          <ac:chgData name="Sriram Sathanur Santhanam" userId="23f0b920-73ff-4bd0-b3a4-892088c28b7b" providerId="ADAL" clId="{30A3C9E9-B0FB-4C90-A358-43A1C399DB89}" dt="2023-03-12T06:52:08.501" v="6020" actId="164"/>
          <ac:spMkLst>
            <pc:docMk/>
            <pc:sldMk cId="3603388800" sldId="2147472757"/>
            <ac:spMk id="79" creationId="{589FC8CF-CE3B-F10B-0E6E-2BEC78A9F263}"/>
          </ac:spMkLst>
        </pc:spChg>
        <pc:spChg chg="mod">
          <ac:chgData name="Sriram Sathanur Santhanam" userId="23f0b920-73ff-4bd0-b3a4-892088c28b7b" providerId="ADAL" clId="{30A3C9E9-B0FB-4C90-A358-43A1C399DB89}" dt="2023-03-12T06:52:08.501" v="6020" actId="164"/>
          <ac:spMkLst>
            <pc:docMk/>
            <pc:sldMk cId="3603388800" sldId="2147472757"/>
            <ac:spMk id="80" creationId="{BEA9F682-F47B-779F-C11B-0E09C22EC005}"/>
          </ac:spMkLst>
        </pc:spChg>
        <pc:spChg chg="mod">
          <ac:chgData name="Sriram Sathanur Santhanam" userId="23f0b920-73ff-4bd0-b3a4-892088c28b7b" providerId="ADAL" clId="{30A3C9E9-B0FB-4C90-A358-43A1C399DB89}" dt="2023-03-12T06:52:08.501" v="6020" actId="164"/>
          <ac:spMkLst>
            <pc:docMk/>
            <pc:sldMk cId="3603388800" sldId="2147472757"/>
            <ac:spMk id="81" creationId="{107E08C4-3C92-7879-D0CF-0B8644B0F364}"/>
          </ac:spMkLst>
        </pc:spChg>
        <pc:spChg chg="del mod">
          <ac:chgData name="Sriram Sathanur Santhanam" userId="23f0b920-73ff-4bd0-b3a4-892088c28b7b" providerId="ADAL" clId="{30A3C9E9-B0FB-4C90-A358-43A1C399DB89}" dt="2023-03-12T06:50:57.117" v="5999" actId="478"/>
          <ac:spMkLst>
            <pc:docMk/>
            <pc:sldMk cId="3603388800" sldId="2147472757"/>
            <ac:spMk id="82" creationId="{30AB6D26-D87A-F154-882E-C114D4176B54}"/>
          </ac:spMkLst>
        </pc:spChg>
        <pc:spChg chg="del mod">
          <ac:chgData name="Sriram Sathanur Santhanam" userId="23f0b920-73ff-4bd0-b3a4-892088c28b7b" providerId="ADAL" clId="{30A3C9E9-B0FB-4C90-A358-43A1C399DB89}" dt="2023-03-12T06:51:00.148" v="6000" actId="478"/>
          <ac:spMkLst>
            <pc:docMk/>
            <pc:sldMk cId="3603388800" sldId="2147472757"/>
            <ac:spMk id="83" creationId="{EACD5EEB-784C-544F-93E8-DA2F654BB862}"/>
          </ac:spMkLst>
        </pc:spChg>
        <pc:spChg chg="mod">
          <ac:chgData name="Sriram Sathanur Santhanam" userId="23f0b920-73ff-4bd0-b3a4-892088c28b7b" providerId="ADAL" clId="{30A3C9E9-B0FB-4C90-A358-43A1C399DB89}" dt="2023-03-12T06:52:08.501" v="6020" actId="164"/>
          <ac:spMkLst>
            <pc:docMk/>
            <pc:sldMk cId="3603388800" sldId="2147472757"/>
            <ac:spMk id="85" creationId="{BAB3AFE5-07AB-848E-2328-33860463BD3E}"/>
          </ac:spMkLst>
        </pc:spChg>
        <pc:spChg chg="mod">
          <ac:chgData name="Sriram Sathanur Santhanam" userId="23f0b920-73ff-4bd0-b3a4-892088c28b7b" providerId="ADAL" clId="{30A3C9E9-B0FB-4C90-A358-43A1C399DB89}" dt="2023-03-12T06:52:41.471" v="6026" actId="1076"/>
          <ac:spMkLst>
            <pc:docMk/>
            <pc:sldMk cId="3603388800" sldId="2147472757"/>
            <ac:spMk id="86" creationId="{DF888A0D-205C-1190-569F-E5FAE611BA5A}"/>
          </ac:spMkLst>
        </pc:spChg>
        <pc:spChg chg="mod">
          <ac:chgData name="Sriram Sathanur Santhanam" userId="23f0b920-73ff-4bd0-b3a4-892088c28b7b" providerId="ADAL" clId="{30A3C9E9-B0FB-4C90-A358-43A1C399DB89}" dt="2023-03-12T06:52:41.471" v="6026" actId="1076"/>
          <ac:spMkLst>
            <pc:docMk/>
            <pc:sldMk cId="3603388800" sldId="2147472757"/>
            <ac:spMk id="87" creationId="{3DBDEE09-EA84-1BAD-A8DE-F2D1D8EB09C0}"/>
          </ac:spMkLst>
        </pc:spChg>
        <pc:spChg chg="mod">
          <ac:chgData name="Sriram Sathanur Santhanam" userId="23f0b920-73ff-4bd0-b3a4-892088c28b7b" providerId="ADAL" clId="{30A3C9E9-B0FB-4C90-A358-43A1C399DB89}" dt="2023-03-12T06:52:08.501" v="6020" actId="164"/>
          <ac:spMkLst>
            <pc:docMk/>
            <pc:sldMk cId="3603388800" sldId="2147472757"/>
            <ac:spMk id="88" creationId="{7BEBF75D-EE94-1E47-1E21-4722D9F354F6}"/>
          </ac:spMkLst>
        </pc:spChg>
        <pc:spChg chg="mod">
          <ac:chgData name="Sriram Sathanur Santhanam" userId="23f0b920-73ff-4bd0-b3a4-892088c28b7b" providerId="ADAL" clId="{30A3C9E9-B0FB-4C90-A358-43A1C399DB89}" dt="2023-03-12T06:52:41.471" v="6026" actId="1076"/>
          <ac:spMkLst>
            <pc:docMk/>
            <pc:sldMk cId="3603388800" sldId="2147472757"/>
            <ac:spMk id="89" creationId="{437E52CD-719E-5105-DCB0-C70004BAA805}"/>
          </ac:spMkLst>
        </pc:spChg>
        <pc:spChg chg="mod">
          <ac:chgData name="Sriram Sathanur Santhanam" userId="23f0b920-73ff-4bd0-b3a4-892088c28b7b" providerId="ADAL" clId="{30A3C9E9-B0FB-4C90-A358-43A1C399DB89}" dt="2023-03-12T06:52:08.501" v="6020" actId="164"/>
          <ac:spMkLst>
            <pc:docMk/>
            <pc:sldMk cId="3603388800" sldId="2147472757"/>
            <ac:spMk id="90" creationId="{8FEECAC0-2BC0-6B50-BE94-84F61A01F68C}"/>
          </ac:spMkLst>
        </pc:spChg>
        <pc:spChg chg="mod">
          <ac:chgData name="Sriram Sathanur Santhanam" userId="23f0b920-73ff-4bd0-b3a4-892088c28b7b" providerId="ADAL" clId="{30A3C9E9-B0FB-4C90-A358-43A1C399DB89}" dt="2023-03-12T06:52:41.471" v="6026" actId="1076"/>
          <ac:spMkLst>
            <pc:docMk/>
            <pc:sldMk cId="3603388800" sldId="2147472757"/>
            <ac:spMk id="91" creationId="{364BF063-5F1C-F1CE-6F4B-0044F88FD49B}"/>
          </ac:spMkLst>
        </pc:spChg>
        <pc:spChg chg="mod">
          <ac:chgData name="Sriram Sathanur Santhanam" userId="23f0b920-73ff-4bd0-b3a4-892088c28b7b" providerId="ADAL" clId="{30A3C9E9-B0FB-4C90-A358-43A1C399DB89}" dt="2023-03-12T06:52:08.501" v="6020" actId="164"/>
          <ac:spMkLst>
            <pc:docMk/>
            <pc:sldMk cId="3603388800" sldId="2147472757"/>
            <ac:spMk id="92" creationId="{1793AF5D-6C85-81AA-3E13-B7566DE36550}"/>
          </ac:spMkLst>
        </pc:spChg>
        <pc:spChg chg="mod">
          <ac:chgData name="Sriram Sathanur Santhanam" userId="23f0b920-73ff-4bd0-b3a4-892088c28b7b" providerId="ADAL" clId="{30A3C9E9-B0FB-4C90-A358-43A1C399DB89}" dt="2023-03-12T06:52:41.471" v="6026" actId="1076"/>
          <ac:spMkLst>
            <pc:docMk/>
            <pc:sldMk cId="3603388800" sldId="2147472757"/>
            <ac:spMk id="93" creationId="{5E25907B-DD3A-02B4-3A1D-B30812105312}"/>
          </ac:spMkLst>
        </pc:spChg>
        <pc:spChg chg="mod">
          <ac:chgData name="Sriram Sathanur Santhanam" userId="23f0b920-73ff-4bd0-b3a4-892088c28b7b" providerId="ADAL" clId="{30A3C9E9-B0FB-4C90-A358-43A1C399DB89}" dt="2023-03-12T06:52:08.501" v="6020" actId="164"/>
          <ac:spMkLst>
            <pc:docMk/>
            <pc:sldMk cId="3603388800" sldId="2147472757"/>
            <ac:spMk id="94" creationId="{68C22EEB-E047-D71C-0DC9-6C626F9D2E20}"/>
          </ac:spMkLst>
        </pc:spChg>
        <pc:spChg chg="mod">
          <ac:chgData name="Sriram Sathanur Santhanam" userId="23f0b920-73ff-4bd0-b3a4-892088c28b7b" providerId="ADAL" clId="{30A3C9E9-B0FB-4C90-A358-43A1C399DB89}" dt="2023-03-12T06:52:08.501" v="6020" actId="164"/>
          <ac:spMkLst>
            <pc:docMk/>
            <pc:sldMk cId="3603388800" sldId="2147472757"/>
            <ac:spMk id="102" creationId="{4036495D-5BC5-524A-06E4-FA110AF002ED}"/>
          </ac:spMkLst>
        </pc:spChg>
        <pc:spChg chg="mod">
          <ac:chgData name="Sriram Sathanur Santhanam" userId="23f0b920-73ff-4bd0-b3a4-892088c28b7b" providerId="ADAL" clId="{30A3C9E9-B0FB-4C90-A358-43A1C399DB89}" dt="2023-03-12T06:52:08.501" v="6020" actId="164"/>
          <ac:spMkLst>
            <pc:docMk/>
            <pc:sldMk cId="3603388800" sldId="2147472757"/>
            <ac:spMk id="103" creationId="{C50B15D3-5380-C003-1EAC-E6AD29F041AC}"/>
          </ac:spMkLst>
        </pc:spChg>
        <pc:grpChg chg="add del mod">
          <ac:chgData name="Sriram Sathanur Santhanam" userId="23f0b920-73ff-4bd0-b3a4-892088c28b7b" providerId="ADAL" clId="{30A3C9E9-B0FB-4C90-A358-43A1C399DB89}" dt="2023-03-12T06:52:17.623" v="6021" actId="478"/>
          <ac:grpSpMkLst>
            <pc:docMk/>
            <pc:sldMk cId="3603388800" sldId="2147472757"/>
            <ac:grpSpMk id="6" creationId="{7708ABBB-DDA8-4EDE-9876-677A2549082D}"/>
          </ac:grpSpMkLst>
        </pc:grpChg>
        <pc:picChg chg="add mod">
          <ac:chgData name="Sriram Sathanur Santhanam" userId="23f0b920-73ff-4bd0-b3a4-892088c28b7b" providerId="ADAL" clId="{30A3C9E9-B0FB-4C90-A358-43A1C399DB89}" dt="2023-03-12T06:52:54.831" v="6028" actId="14100"/>
          <ac:picMkLst>
            <pc:docMk/>
            <pc:sldMk cId="3603388800" sldId="2147472757"/>
            <ac:picMk id="7" creationId="{2EAD652D-08D1-4C99-BB6B-606B392AA55C}"/>
          </ac:picMkLst>
        </pc:picChg>
        <pc:picChg chg="mod">
          <ac:chgData name="Sriram Sathanur Santhanam" userId="23f0b920-73ff-4bd0-b3a4-892088c28b7b" providerId="ADAL" clId="{30A3C9E9-B0FB-4C90-A358-43A1C399DB89}" dt="2023-03-12T06:52:08.501" v="6020" actId="164"/>
          <ac:picMkLst>
            <pc:docMk/>
            <pc:sldMk cId="3603388800" sldId="2147472757"/>
            <ac:picMk id="40" creationId="{ADCD1E17-49BD-48E4-F010-796B9736106D}"/>
          </ac:picMkLst>
        </pc:picChg>
        <pc:picChg chg="del">
          <ac:chgData name="Sriram Sathanur Santhanam" userId="23f0b920-73ff-4bd0-b3a4-892088c28b7b" providerId="ADAL" clId="{30A3C9E9-B0FB-4C90-A358-43A1C399DB89}" dt="2023-03-12T06:51:00.148" v="6000" actId="478"/>
          <ac:picMkLst>
            <pc:docMk/>
            <pc:sldMk cId="3603388800" sldId="2147472757"/>
            <ac:picMk id="84" creationId="{50EADDA8-44D1-EC2A-DD4E-4009FC8157F3}"/>
          </ac:picMkLst>
        </pc:picChg>
        <pc:cxnChg chg="mod">
          <ac:chgData name="Sriram Sathanur Santhanam" userId="23f0b920-73ff-4bd0-b3a4-892088c28b7b" providerId="ADAL" clId="{30A3C9E9-B0FB-4C90-A358-43A1C399DB89}" dt="2023-03-12T06:52:08.501" v="6020" actId="164"/>
          <ac:cxnSpMkLst>
            <pc:docMk/>
            <pc:sldMk cId="3603388800" sldId="2147472757"/>
            <ac:cxnSpMk id="95" creationId="{0955DD0D-39F9-5996-B04F-0C11FD91B467}"/>
          </ac:cxnSpMkLst>
        </pc:cxnChg>
        <pc:cxnChg chg="mod">
          <ac:chgData name="Sriram Sathanur Santhanam" userId="23f0b920-73ff-4bd0-b3a4-892088c28b7b" providerId="ADAL" clId="{30A3C9E9-B0FB-4C90-A358-43A1C399DB89}" dt="2023-03-12T06:52:08.501" v="6020" actId="164"/>
          <ac:cxnSpMkLst>
            <pc:docMk/>
            <pc:sldMk cId="3603388800" sldId="2147472757"/>
            <ac:cxnSpMk id="96" creationId="{0194E6D1-ABC1-E613-9053-27B34AAB4403}"/>
          </ac:cxnSpMkLst>
        </pc:cxnChg>
        <pc:cxnChg chg="mod">
          <ac:chgData name="Sriram Sathanur Santhanam" userId="23f0b920-73ff-4bd0-b3a4-892088c28b7b" providerId="ADAL" clId="{30A3C9E9-B0FB-4C90-A358-43A1C399DB89}" dt="2023-03-12T06:52:08.501" v="6020" actId="164"/>
          <ac:cxnSpMkLst>
            <pc:docMk/>
            <pc:sldMk cId="3603388800" sldId="2147472757"/>
            <ac:cxnSpMk id="97" creationId="{C3E4E9A1-8610-3834-9DAE-BAA4DE029406}"/>
          </ac:cxnSpMkLst>
        </pc:cxnChg>
        <pc:cxnChg chg="mod">
          <ac:chgData name="Sriram Sathanur Santhanam" userId="23f0b920-73ff-4bd0-b3a4-892088c28b7b" providerId="ADAL" clId="{30A3C9E9-B0FB-4C90-A358-43A1C399DB89}" dt="2023-03-12T06:52:08.501" v="6020" actId="164"/>
          <ac:cxnSpMkLst>
            <pc:docMk/>
            <pc:sldMk cId="3603388800" sldId="2147472757"/>
            <ac:cxnSpMk id="98" creationId="{CBBC3505-2D08-42F4-2641-FB49F7B23FB5}"/>
          </ac:cxnSpMkLst>
        </pc:cxnChg>
        <pc:cxnChg chg="mod">
          <ac:chgData name="Sriram Sathanur Santhanam" userId="23f0b920-73ff-4bd0-b3a4-892088c28b7b" providerId="ADAL" clId="{30A3C9E9-B0FB-4C90-A358-43A1C399DB89}" dt="2023-03-12T06:52:08.501" v="6020" actId="164"/>
          <ac:cxnSpMkLst>
            <pc:docMk/>
            <pc:sldMk cId="3603388800" sldId="2147472757"/>
            <ac:cxnSpMk id="99" creationId="{99FCE143-C610-2DC9-A272-54988D4928F9}"/>
          </ac:cxnSpMkLst>
        </pc:cxnChg>
      </pc:sldChg>
      <pc:sldChg chg="addSp delSp modSp add mod">
        <pc:chgData name="Sriram Sathanur Santhanam" userId="23f0b920-73ff-4bd0-b3a4-892088c28b7b" providerId="ADAL" clId="{30A3C9E9-B0FB-4C90-A358-43A1C399DB89}" dt="2023-03-13T04:57:48.952" v="6517"/>
        <pc:sldMkLst>
          <pc:docMk/>
          <pc:sldMk cId="4032840695" sldId="2147472757"/>
        </pc:sldMkLst>
        <pc:spChg chg="add del mod">
          <ac:chgData name="Sriram Sathanur Santhanam" userId="23f0b920-73ff-4bd0-b3a4-892088c28b7b" providerId="ADAL" clId="{30A3C9E9-B0FB-4C90-A358-43A1C399DB89}" dt="2023-03-13T04:57:38.244" v="6513"/>
          <ac:spMkLst>
            <pc:docMk/>
            <pc:sldMk cId="4032840695" sldId="2147472757"/>
            <ac:spMk id="9" creationId="{A1B5A2CE-2772-4D1E-B5EA-5DEFA6AB0605}"/>
          </ac:spMkLst>
        </pc:spChg>
        <pc:spChg chg="add del mod">
          <ac:chgData name="Sriram Sathanur Santhanam" userId="23f0b920-73ff-4bd0-b3a4-892088c28b7b" providerId="ADAL" clId="{30A3C9E9-B0FB-4C90-A358-43A1C399DB89}" dt="2023-03-13T04:57:48.952" v="6517"/>
          <ac:spMkLst>
            <pc:docMk/>
            <pc:sldMk cId="4032840695" sldId="2147472757"/>
            <ac:spMk id="10" creationId="{C0DBB69F-9967-4303-92A6-1AC2767D5551}"/>
          </ac:spMkLst>
        </pc:spChg>
        <pc:picChg chg="mod">
          <ac:chgData name="Sriram Sathanur Santhanam" userId="23f0b920-73ff-4bd0-b3a4-892088c28b7b" providerId="ADAL" clId="{30A3C9E9-B0FB-4C90-A358-43A1C399DB89}" dt="2023-03-13T04:57:48.007" v="6516" actId="1076"/>
          <ac:picMkLst>
            <pc:docMk/>
            <pc:sldMk cId="4032840695" sldId="2147472757"/>
            <ac:picMk id="7" creationId="{2EAD652D-08D1-4C99-BB6B-606B392AA55C}"/>
          </ac:picMkLst>
        </pc:picChg>
      </pc:sldChg>
      <pc:sldChg chg="add">
        <pc:chgData name="Sriram Sathanur Santhanam" userId="23f0b920-73ff-4bd0-b3a4-892088c28b7b" providerId="ADAL" clId="{30A3C9E9-B0FB-4C90-A358-43A1C399DB89}" dt="2023-03-13T05:22:04.025" v="7405"/>
        <pc:sldMkLst>
          <pc:docMk/>
          <pc:sldMk cId="2327129096" sldId="2147472767"/>
        </pc:sldMkLst>
      </pc:sldChg>
      <pc:sldChg chg="del">
        <pc:chgData name="Sriram Sathanur Santhanam" userId="23f0b920-73ff-4bd0-b3a4-892088c28b7b" providerId="ADAL" clId="{30A3C9E9-B0FB-4C90-A358-43A1C399DB89}" dt="2023-03-13T05:21:56.970" v="7404" actId="2696"/>
        <pc:sldMkLst>
          <pc:docMk/>
          <pc:sldMk cId="2637654799" sldId="2147472767"/>
        </pc:sldMkLst>
      </pc:sldChg>
      <pc:sldChg chg="del">
        <pc:chgData name="Sriram Sathanur Santhanam" userId="23f0b920-73ff-4bd0-b3a4-892088c28b7b" providerId="ADAL" clId="{30A3C9E9-B0FB-4C90-A358-43A1C399DB89}" dt="2023-03-13T05:14:23.731" v="7221" actId="2696"/>
        <pc:sldMkLst>
          <pc:docMk/>
          <pc:sldMk cId="20681750" sldId="2147472789"/>
        </pc:sldMkLst>
      </pc:sldChg>
      <pc:sldChg chg="add">
        <pc:chgData name="Sriram Sathanur Santhanam" userId="23f0b920-73ff-4bd0-b3a4-892088c28b7b" providerId="ADAL" clId="{30A3C9E9-B0FB-4C90-A358-43A1C399DB89}" dt="2023-03-13T05:14:26.834" v="7222"/>
        <pc:sldMkLst>
          <pc:docMk/>
          <pc:sldMk cId="3608258137" sldId="2147472789"/>
        </pc:sldMkLst>
      </pc:sldChg>
      <pc:sldChg chg="del">
        <pc:chgData name="Sriram Sathanur Santhanam" userId="23f0b920-73ff-4bd0-b3a4-892088c28b7b" providerId="ADAL" clId="{30A3C9E9-B0FB-4C90-A358-43A1C399DB89}" dt="2023-03-13T05:19:17.363" v="7395" actId="2696"/>
        <pc:sldMkLst>
          <pc:docMk/>
          <pc:sldMk cId="766967707" sldId="2147472794"/>
        </pc:sldMkLst>
      </pc:sldChg>
      <pc:sldChg chg="add">
        <pc:chgData name="Sriram Sathanur Santhanam" userId="23f0b920-73ff-4bd0-b3a4-892088c28b7b" providerId="ADAL" clId="{30A3C9E9-B0FB-4C90-A358-43A1C399DB89}" dt="2023-03-13T05:19:22.839" v="7396"/>
        <pc:sldMkLst>
          <pc:docMk/>
          <pc:sldMk cId="1173459531" sldId="2147472794"/>
        </pc:sldMkLst>
      </pc:sldChg>
      <pc:sldChg chg="addSp modSp add mod">
        <pc:chgData name="Sriram Sathanur Santhanam" userId="23f0b920-73ff-4bd0-b3a4-892088c28b7b" providerId="ADAL" clId="{30A3C9E9-B0FB-4C90-A358-43A1C399DB89}" dt="2023-03-13T04:57:59.340" v="6520" actId="1076"/>
        <pc:sldMkLst>
          <pc:docMk/>
          <pc:sldMk cId="2266228813" sldId="2147472804"/>
        </pc:sldMkLst>
        <pc:spChg chg="add mod">
          <ac:chgData name="Sriram Sathanur Santhanam" userId="23f0b920-73ff-4bd0-b3a4-892088c28b7b" providerId="ADAL" clId="{30A3C9E9-B0FB-4C90-A358-43A1C399DB89}" dt="2023-03-13T04:57:59.340" v="6520" actId="1076"/>
          <ac:spMkLst>
            <pc:docMk/>
            <pc:sldMk cId="2266228813" sldId="2147472804"/>
            <ac:spMk id="10" creationId="{8E6ABC3A-F435-4097-A5A8-92F0611AE328}"/>
          </ac:spMkLst>
        </pc:spChg>
        <pc:picChg chg="mod">
          <ac:chgData name="Sriram Sathanur Santhanam" userId="23f0b920-73ff-4bd0-b3a4-892088c28b7b" providerId="ADAL" clId="{30A3C9E9-B0FB-4C90-A358-43A1C399DB89}" dt="2023-03-13T04:56:55.405" v="6502" actId="1076"/>
          <ac:picMkLst>
            <pc:docMk/>
            <pc:sldMk cId="2266228813" sldId="2147472804"/>
            <ac:picMk id="41" creationId="{C8356F7E-9222-4696-B2DF-53E3EC6947A5}"/>
          </ac:picMkLst>
        </pc:picChg>
      </pc:sldChg>
      <pc:sldChg chg="addSp delSp modSp del mod ord">
        <pc:chgData name="Sriram Sathanur Santhanam" userId="23f0b920-73ff-4bd0-b3a4-892088c28b7b" providerId="ADAL" clId="{30A3C9E9-B0FB-4C90-A358-43A1C399DB89}" dt="2023-03-12T07:58:40.235" v="6101" actId="2696"/>
        <pc:sldMkLst>
          <pc:docMk/>
          <pc:sldMk cId="3518120373" sldId="2147472804"/>
        </pc:sldMkLst>
        <pc:spChg chg="mod">
          <ac:chgData name="Sriram Sathanur Santhanam" userId="23f0b920-73ff-4bd0-b3a4-892088c28b7b" providerId="ADAL" clId="{30A3C9E9-B0FB-4C90-A358-43A1C399DB89}" dt="2023-03-12T06:50:26.006" v="5992" actId="5793"/>
          <ac:spMkLst>
            <pc:docMk/>
            <pc:sldMk cId="3518120373" sldId="2147472804"/>
            <ac:spMk id="2" creationId="{1C609184-9719-5FE5-3B86-1CBD0980D4D4}"/>
          </ac:spMkLst>
        </pc:spChg>
        <pc:spChg chg="mod">
          <ac:chgData name="Sriram Sathanur Santhanam" userId="23f0b920-73ff-4bd0-b3a4-892088c28b7b" providerId="ADAL" clId="{30A3C9E9-B0FB-4C90-A358-43A1C399DB89}" dt="2023-03-12T06:42:04.721" v="5546" actId="164"/>
          <ac:spMkLst>
            <pc:docMk/>
            <pc:sldMk cId="3518120373" sldId="2147472804"/>
            <ac:spMk id="3" creationId="{AA4656D9-F43C-6FD6-591D-11B80470F354}"/>
          </ac:spMkLst>
        </pc:spChg>
        <pc:spChg chg="mod">
          <ac:chgData name="Sriram Sathanur Santhanam" userId="23f0b920-73ff-4bd0-b3a4-892088c28b7b" providerId="ADAL" clId="{30A3C9E9-B0FB-4C90-A358-43A1C399DB89}" dt="2023-03-12T06:42:04.721" v="5546" actId="164"/>
          <ac:spMkLst>
            <pc:docMk/>
            <pc:sldMk cId="3518120373" sldId="2147472804"/>
            <ac:spMk id="4" creationId="{BAB718BC-6493-7D86-99D1-DA731DD8896E}"/>
          </ac:spMkLst>
        </pc:spChg>
        <pc:spChg chg="mod">
          <ac:chgData name="Sriram Sathanur Santhanam" userId="23f0b920-73ff-4bd0-b3a4-892088c28b7b" providerId="ADAL" clId="{30A3C9E9-B0FB-4C90-A358-43A1C399DB89}" dt="2023-03-12T06:42:04.721" v="5546" actId="164"/>
          <ac:spMkLst>
            <pc:docMk/>
            <pc:sldMk cId="3518120373" sldId="2147472804"/>
            <ac:spMk id="5" creationId="{E3C6A5F8-9CFD-FDA3-5664-BC503E7D619D}"/>
          </ac:spMkLst>
        </pc:spChg>
        <pc:spChg chg="mod">
          <ac:chgData name="Sriram Sathanur Santhanam" userId="23f0b920-73ff-4bd0-b3a4-892088c28b7b" providerId="ADAL" clId="{30A3C9E9-B0FB-4C90-A358-43A1C399DB89}" dt="2023-03-12T06:42:04.721" v="5546" actId="164"/>
          <ac:spMkLst>
            <pc:docMk/>
            <pc:sldMk cId="3518120373" sldId="2147472804"/>
            <ac:spMk id="6" creationId="{8ABD0724-EF48-5762-4750-6E9A64A36846}"/>
          </ac:spMkLst>
        </pc:spChg>
        <pc:spChg chg="mod">
          <ac:chgData name="Sriram Sathanur Santhanam" userId="23f0b920-73ff-4bd0-b3a4-892088c28b7b" providerId="ADAL" clId="{30A3C9E9-B0FB-4C90-A358-43A1C399DB89}" dt="2023-03-12T06:42:04.721" v="5546" actId="164"/>
          <ac:spMkLst>
            <pc:docMk/>
            <pc:sldMk cId="3518120373" sldId="2147472804"/>
            <ac:spMk id="7" creationId="{B0A08DCB-D911-0AF2-304A-B5FB9DF11B5F}"/>
          </ac:spMkLst>
        </pc:spChg>
        <pc:spChg chg="mod">
          <ac:chgData name="Sriram Sathanur Santhanam" userId="23f0b920-73ff-4bd0-b3a4-892088c28b7b" providerId="ADAL" clId="{30A3C9E9-B0FB-4C90-A358-43A1C399DB89}" dt="2023-03-12T06:42:04.721" v="5546" actId="164"/>
          <ac:spMkLst>
            <pc:docMk/>
            <pc:sldMk cId="3518120373" sldId="2147472804"/>
            <ac:spMk id="8" creationId="{665AB7B5-993D-EA2B-6D86-EA52887F307E}"/>
          </ac:spMkLst>
        </pc:spChg>
        <pc:spChg chg="mod">
          <ac:chgData name="Sriram Sathanur Santhanam" userId="23f0b920-73ff-4bd0-b3a4-892088c28b7b" providerId="ADAL" clId="{30A3C9E9-B0FB-4C90-A358-43A1C399DB89}" dt="2023-03-12T06:42:04.721" v="5546" actId="164"/>
          <ac:spMkLst>
            <pc:docMk/>
            <pc:sldMk cId="3518120373" sldId="2147472804"/>
            <ac:spMk id="9" creationId="{61D84BC2-D3FA-4B4B-2804-578CD233DC17}"/>
          </ac:spMkLst>
        </pc:spChg>
        <pc:spChg chg="mod">
          <ac:chgData name="Sriram Sathanur Santhanam" userId="23f0b920-73ff-4bd0-b3a4-892088c28b7b" providerId="ADAL" clId="{30A3C9E9-B0FB-4C90-A358-43A1C399DB89}" dt="2023-03-12T06:42:04.721" v="5546" actId="164"/>
          <ac:spMkLst>
            <pc:docMk/>
            <pc:sldMk cId="3518120373" sldId="2147472804"/>
            <ac:spMk id="10" creationId="{A63BE741-885D-1807-CA38-533DF5CD7863}"/>
          </ac:spMkLst>
        </pc:spChg>
        <pc:spChg chg="mod">
          <ac:chgData name="Sriram Sathanur Santhanam" userId="23f0b920-73ff-4bd0-b3a4-892088c28b7b" providerId="ADAL" clId="{30A3C9E9-B0FB-4C90-A358-43A1C399DB89}" dt="2023-03-12T06:42:04.721" v="5546" actId="164"/>
          <ac:spMkLst>
            <pc:docMk/>
            <pc:sldMk cId="3518120373" sldId="2147472804"/>
            <ac:spMk id="11" creationId="{B75B6D10-CC0A-D4DA-8680-39723A18BAE8}"/>
          </ac:spMkLst>
        </pc:spChg>
        <pc:spChg chg="mod">
          <ac:chgData name="Sriram Sathanur Santhanam" userId="23f0b920-73ff-4bd0-b3a4-892088c28b7b" providerId="ADAL" clId="{30A3C9E9-B0FB-4C90-A358-43A1C399DB89}" dt="2023-03-12T06:42:04.721" v="5546" actId="164"/>
          <ac:spMkLst>
            <pc:docMk/>
            <pc:sldMk cId="3518120373" sldId="2147472804"/>
            <ac:spMk id="12" creationId="{455ECF31-F42A-434D-8316-2B7779D42275}"/>
          </ac:spMkLst>
        </pc:spChg>
        <pc:spChg chg="mod">
          <ac:chgData name="Sriram Sathanur Santhanam" userId="23f0b920-73ff-4bd0-b3a4-892088c28b7b" providerId="ADAL" clId="{30A3C9E9-B0FB-4C90-A358-43A1C399DB89}" dt="2023-03-12T06:42:04.721" v="5546" actId="164"/>
          <ac:spMkLst>
            <pc:docMk/>
            <pc:sldMk cId="3518120373" sldId="2147472804"/>
            <ac:spMk id="13" creationId="{24DB8A19-8BDE-83C5-48BE-980AADF43448}"/>
          </ac:spMkLst>
        </pc:spChg>
        <pc:spChg chg="mod">
          <ac:chgData name="Sriram Sathanur Santhanam" userId="23f0b920-73ff-4bd0-b3a4-892088c28b7b" providerId="ADAL" clId="{30A3C9E9-B0FB-4C90-A358-43A1C399DB89}" dt="2023-03-12T06:42:04.721" v="5546" actId="164"/>
          <ac:spMkLst>
            <pc:docMk/>
            <pc:sldMk cId="3518120373" sldId="2147472804"/>
            <ac:spMk id="14" creationId="{E6BAEA63-C3E2-C0A2-25ED-21EBF40BA73B}"/>
          </ac:spMkLst>
        </pc:spChg>
        <pc:spChg chg="mod">
          <ac:chgData name="Sriram Sathanur Santhanam" userId="23f0b920-73ff-4bd0-b3a4-892088c28b7b" providerId="ADAL" clId="{30A3C9E9-B0FB-4C90-A358-43A1C399DB89}" dt="2023-03-12T06:42:04.721" v="5546" actId="164"/>
          <ac:spMkLst>
            <pc:docMk/>
            <pc:sldMk cId="3518120373" sldId="2147472804"/>
            <ac:spMk id="15" creationId="{1E75ECE0-7E8F-7DF3-CE7A-EA06A12F8E21}"/>
          </ac:spMkLst>
        </pc:spChg>
        <pc:spChg chg="mod">
          <ac:chgData name="Sriram Sathanur Santhanam" userId="23f0b920-73ff-4bd0-b3a4-892088c28b7b" providerId="ADAL" clId="{30A3C9E9-B0FB-4C90-A358-43A1C399DB89}" dt="2023-03-12T06:42:04.721" v="5546" actId="164"/>
          <ac:spMkLst>
            <pc:docMk/>
            <pc:sldMk cId="3518120373" sldId="2147472804"/>
            <ac:spMk id="16" creationId="{1203931E-5236-6D4F-2439-ECABD235F096}"/>
          </ac:spMkLst>
        </pc:spChg>
        <pc:spChg chg="mod">
          <ac:chgData name="Sriram Sathanur Santhanam" userId="23f0b920-73ff-4bd0-b3a4-892088c28b7b" providerId="ADAL" clId="{30A3C9E9-B0FB-4C90-A358-43A1C399DB89}" dt="2023-03-12T06:42:04.721" v="5546" actId="164"/>
          <ac:spMkLst>
            <pc:docMk/>
            <pc:sldMk cId="3518120373" sldId="2147472804"/>
            <ac:spMk id="17" creationId="{66DC5C7E-6426-D3B8-7841-D94DD6AC0B93}"/>
          </ac:spMkLst>
        </pc:spChg>
        <pc:spChg chg="mod">
          <ac:chgData name="Sriram Sathanur Santhanam" userId="23f0b920-73ff-4bd0-b3a4-892088c28b7b" providerId="ADAL" clId="{30A3C9E9-B0FB-4C90-A358-43A1C399DB89}" dt="2023-03-12T06:42:04.721" v="5546" actId="164"/>
          <ac:spMkLst>
            <pc:docMk/>
            <pc:sldMk cId="3518120373" sldId="2147472804"/>
            <ac:spMk id="18" creationId="{DEAD89A3-673E-7C82-59F3-218AFEA5F30D}"/>
          </ac:spMkLst>
        </pc:spChg>
        <pc:spChg chg="mod">
          <ac:chgData name="Sriram Sathanur Santhanam" userId="23f0b920-73ff-4bd0-b3a4-892088c28b7b" providerId="ADAL" clId="{30A3C9E9-B0FB-4C90-A358-43A1C399DB89}" dt="2023-03-12T06:42:04.721" v="5546" actId="164"/>
          <ac:spMkLst>
            <pc:docMk/>
            <pc:sldMk cId="3518120373" sldId="2147472804"/>
            <ac:spMk id="20" creationId="{EC698514-DFAD-D933-B35F-867E7292A419}"/>
          </ac:spMkLst>
        </pc:spChg>
        <pc:spChg chg="mod">
          <ac:chgData name="Sriram Sathanur Santhanam" userId="23f0b920-73ff-4bd0-b3a4-892088c28b7b" providerId="ADAL" clId="{30A3C9E9-B0FB-4C90-A358-43A1C399DB89}" dt="2023-03-12T06:42:04.721" v="5546" actId="164"/>
          <ac:spMkLst>
            <pc:docMk/>
            <pc:sldMk cId="3518120373" sldId="2147472804"/>
            <ac:spMk id="21" creationId="{9D60EF21-2A16-65F2-7747-3EBD8F8C1367}"/>
          </ac:spMkLst>
        </pc:spChg>
        <pc:spChg chg="mod">
          <ac:chgData name="Sriram Sathanur Santhanam" userId="23f0b920-73ff-4bd0-b3a4-892088c28b7b" providerId="ADAL" clId="{30A3C9E9-B0FB-4C90-A358-43A1C399DB89}" dt="2023-03-12T06:42:04.721" v="5546" actId="164"/>
          <ac:spMkLst>
            <pc:docMk/>
            <pc:sldMk cId="3518120373" sldId="2147472804"/>
            <ac:spMk id="22" creationId="{D7C8F1E2-9D27-0879-E5BE-860541A59C72}"/>
          </ac:spMkLst>
        </pc:spChg>
        <pc:spChg chg="mod">
          <ac:chgData name="Sriram Sathanur Santhanam" userId="23f0b920-73ff-4bd0-b3a4-892088c28b7b" providerId="ADAL" clId="{30A3C9E9-B0FB-4C90-A358-43A1C399DB89}" dt="2023-03-12T06:42:04.721" v="5546" actId="164"/>
          <ac:spMkLst>
            <pc:docMk/>
            <pc:sldMk cId="3518120373" sldId="2147472804"/>
            <ac:spMk id="23" creationId="{AA8BF5F9-CEFB-F65B-DDA0-DFA8CD971462}"/>
          </ac:spMkLst>
        </pc:spChg>
        <pc:spChg chg="mod">
          <ac:chgData name="Sriram Sathanur Santhanam" userId="23f0b920-73ff-4bd0-b3a4-892088c28b7b" providerId="ADAL" clId="{30A3C9E9-B0FB-4C90-A358-43A1C399DB89}" dt="2023-03-12T06:42:04.721" v="5546" actId="164"/>
          <ac:spMkLst>
            <pc:docMk/>
            <pc:sldMk cId="3518120373" sldId="2147472804"/>
            <ac:spMk id="24" creationId="{261540A5-6FAC-4C0F-CC34-09054AC639C7}"/>
          </ac:spMkLst>
        </pc:spChg>
        <pc:spChg chg="mod">
          <ac:chgData name="Sriram Sathanur Santhanam" userId="23f0b920-73ff-4bd0-b3a4-892088c28b7b" providerId="ADAL" clId="{30A3C9E9-B0FB-4C90-A358-43A1C399DB89}" dt="2023-03-12T06:42:04.721" v="5546" actId="164"/>
          <ac:spMkLst>
            <pc:docMk/>
            <pc:sldMk cId="3518120373" sldId="2147472804"/>
            <ac:spMk id="25" creationId="{B8BE4FB5-B177-4938-B2EB-D615EF76CF63}"/>
          </ac:spMkLst>
        </pc:spChg>
        <pc:spChg chg="mod">
          <ac:chgData name="Sriram Sathanur Santhanam" userId="23f0b920-73ff-4bd0-b3a4-892088c28b7b" providerId="ADAL" clId="{30A3C9E9-B0FB-4C90-A358-43A1C399DB89}" dt="2023-03-12T06:42:04.721" v="5546" actId="164"/>
          <ac:spMkLst>
            <pc:docMk/>
            <pc:sldMk cId="3518120373" sldId="2147472804"/>
            <ac:spMk id="26" creationId="{7968541D-1BE4-B634-0E67-1D331459B358}"/>
          </ac:spMkLst>
        </pc:spChg>
        <pc:spChg chg="mod">
          <ac:chgData name="Sriram Sathanur Santhanam" userId="23f0b920-73ff-4bd0-b3a4-892088c28b7b" providerId="ADAL" clId="{30A3C9E9-B0FB-4C90-A358-43A1C399DB89}" dt="2023-03-12T06:42:04.721" v="5546" actId="164"/>
          <ac:spMkLst>
            <pc:docMk/>
            <pc:sldMk cId="3518120373" sldId="2147472804"/>
            <ac:spMk id="27" creationId="{214FEDDF-0890-0939-301C-A173954C3153}"/>
          </ac:spMkLst>
        </pc:spChg>
        <pc:spChg chg="mod">
          <ac:chgData name="Sriram Sathanur Santhanam" userId="23f0b920-73ff-4bd0-b3a4-892088c28b7b" providerId="ADAL" clId="{30A3C9E9-B0FB-4C90-A358-43A1C399DB89}" dt="2023-03-12T06:42:04.721" v="5546" actId="164"/>
          <ac:spMkLst>
            <pc:docMk/>
            <pc:sldMk cId="3518120373" sldId="2147472804"/>
            <ac:spMk id="28" creationId="{BB45B0B0-9CDB-D936-C962-C21C32B8C828}"/>
          </ac:spMkLst>
        </pc:spChg>
        <pc:spChg chg="mod">
          <ac:chgData name="Sriram Sathanur Santhanam" userId="23f0b920-73ff-4bd0-b3a4-892088c28b7b" providerId="ADAL" clId="{30A3C9E9-B0FB-4C90-A358-43A1C399DB89}" dt="2023-03-12T06:42:04.721" v="5546" actId="164"/>
          <ac:spMkLst>
            <pc:docMk/>
            <pc:sldMk cId="3518120373" sldId="2147472804"/>
            <ac:spMk id="29" creationId="{930603E0-4866-1332-56FE-0D31E40818C8}"/>
          </ac:spMkLst>
        </pc:spChg>
        <pc:spChg chg="mod">
          <ac:chgData name="Sriram Sathanur Santhanam" userId="23f0b920-73ff-4bd0-b3a4-892088c28b7b" providerId="ADAL" clId="{30A3C9E9-B0FB-4C90-A358-43A1C399DB89}" dt="2023-03-12T06:42:04.721" v="5546" actId="164"/>
          <ac:spMkLst>
            <pc:docMk/>
            <pc:sldMk cId="3518120373" sldId="2147472804"/>
            <ac:spMk id="30" creationId="{D2FB6849-0D72-B8D1-7B5F-468ADBC9F333}"/>
          </ac:spMkLst>
        </pc:spChg>
        <pc:spChg chg="mod">
          <ac:chgData name="Sriram Sathanur Santhanam" userId="23f0b920-73ff-4bd0-b3a4-892088c28b7b" providerId="ADAL" clId="{30A3C9E9-B0FB-4C90-A358-43A1C399DB89}" dt="2023-03-12T06:42:04.721" v="5546" actId="164"/>
          <ac:spMkLst>
            <pc:docMk/>
            <pc:sldMk cId="3518120373" sldId="2147472804"/>
            <ac:spMk id="31" creationId="{0B2E3EDD-FF31-4ABC-F12D-475729B149E2}"/>
          </ac:spMkLst>
        </pc:spChg>
        <pc:spChg chg="mod">
          <ac:chgData name="Sriram Sathanur Santhanam" userId="23f0b920-73ff-4bd0-b3a4-892088c28b7b" providerId="ADAL" clId="{30A3C9E9-B0FB-4C90-A358-43A1C399DB89}" dt="2023-03-12T06:42:04.721" v="5546" actId="164"/>
          <ac:spMkLst>
            <pc:docMk/>
            <pc:sldMk cId="3518120373" sldId="2147472804"/>
            <ac:spMk id="32" creationId="{14817C4C-F801-3AE1-59BE-9151510F958B}"/>
          </ac:spMkLst>
        </pc:spChg>
        <pc:spChg chg="mod">
          <ac:chgData name="Sriram Sathanur Santhanam" userId="23f0b920-73ff-4bd0-b3a4-892088c28b7b" providerId="ADAL" clId="{30A3C9E9-B0FB-4C90-A358-43A1C399DB89}" dt="2023-03-12T06:42:04.721" v="5546" actId="164"/>
          <ac:spMkLst>
            <pc:docMk/>
            <pc:sldMk cId="3518120373" sldId="2147472804"/>
            <ac:spMk id="33" creationId="{FD58EF4D-29A4-B97C-911F-BF96B810A086}"/>
          </ac:spMkLst>
        </pc:spChg>
        <pc:spChg chg="mod">
          <ac:chgData name="Sriram Sathanur Santhanam" userId="23f0b920-73ff-4bd0-b3a4-892088c28b7b" providerId="ADAL" clId="{30A3C9E9-B0FB-4C90-A358-43A1C399DB89}" dt="2023-03-12T06:42:04.721" v="5546" actId="164"/>
          <ac:spMkLst>
            <pc:docMk/>
            <pc:sldMk cId="3518120373" sldId="2147472804"/>
            <ac:spMk id="34" creationId="{34678E6D-15EC-872C-F7BD-AA9E072004EF}"/>
          </ac:spMkLst>
        </pc:spChg>
        <pc:spChg chg="mod">
          <ac:chgData name="Sriram Sathanur Santhanam" userId="23f0b920-73ff-4bd0-b3a4-892088c28b7b" providerId="ADAL" clId="{30A3C9E9-B0FB-4C90-A358-43A1C399DB89}" dt="2023-03-12T06:42:04.721" v="5546" actId="164"/>
          <ac:spMkLst>
            <pc:docMk/>
            <pc:sldMk cId="3518120373" sldId="2147472804"/>
            <ac:spMk id="35" creationId="{58F09B58-0148-AFCD-EFA3-98EB84C8323B}"/>
          </ac:spMkLst>
        </pc:spChg>
        <pc:spChg chg="mod">
          <ac:chgData name="Sriram Sathanur Santhanam" userId="23f0b920-73ff-4bd0-b3a4-892088c28b7b" providerId="ADAL" clId="{30A3C9E9-B0FB-4C90-A358-43A1C399DB89}" dt="2023-03-12T06:42:04.721" v="5546" actId="164"/>
          <ac:spMkLst>
            <pc:docMk/>
            <pc:sldMk cId="3518120373" sldId="2147472804"/>
            <ac:spMk id="36" creationId="{DC0A2DEB-1DE8-8ADD-0854-5FAEAFD1E26E}"/>
          </ac:spMkLst>
        </pc:spChg>
        <pc:spChg chg="mod">
          <ac:chgData name="Sriram Sathanur Santhanam" userId="23f0b920-73ff-4bd0-b3a4-892088c28b7b" providerId="ADAL" clId="{30A3C9E9-B0FB-4C90-A358-43A1C399DB89}" dt="2023-03-12T06:42:04.721" v="5546" actId="164"/>
          <ac:spMkLst>
            <pc:docMk/>
            <pc:sldMk cId="3518120373" sldId="2147472804"/>
            <ac:spMk id="37" creationId="{709C5CA6-77A4-B560-2F07-B925DDC6EAB9}"/>
          </ac:spMkLst>
        </pc:spChg>
        <pc:spChg chg="mod">
          <ac:chgData name="Sriram Sathanur Santhanam" userId="23f0b920-73ff-4bd0-b3a4-892088c28b7b" providerId="ADAL" clId="{30A3C9E9-B0FB-4C90-A358-43A1C399DB89}" dt="2023-03-12T06:42:04.721" v="5546" actId="164"/>
          <ac:spMkLst>
            <pc:docMk/>
            <pc:sldMk cId="3518120373" sldId="2147472804"/>
            <ac:spMk id="38" creationId="{BDE281BE-2B9E-EC65-153A-A121692D8A9B}"/>
          </ac:spMkLst>
        </pc:spChg>
        <pc:spChg chg="mod">
          <ac:chgData name="Sriram Sathanur Santhanam" userId="23f0b920-73ff-4bd0-b3a4-892088c28b7b" providerId="ADAL" clId="{30A3C9E9-B0FB-4C90-A358-43A1C399DB89}" dt="2023-03-12T06:42:04.721" v="5546" actId="164"/>
          <ac:spMkLst>
            <pc:docMk/>
            <pc:sldMk cId="3518120373" sldId="2147472804"/>
            <ac:spMk id="39" creationId="{60BA3288-503B-5394-A923-11950C238B14}"/>
          </ac:spMkLst>
        </pc:spChg>
        <pc:spChg chg="mod">
          <ac:chgData name="Sriram Sathanur Santhanam" userId="23f0b920-73ff-4bd0-b3a4-892088c28b7b" providerId="ADAL" clId="{30A3C9E9-B0FB-4C90-A358-43A1C399DB89}" dt="2023-03-12T06:42:04.721" v="5546" actId="164"/>
          <ac:spMkLst>
            <pc:docMk/>
            <pc:sldMk cId="3518120373" sldId="2147472804"/>
            <ac:spMk id="43" creationId="{104EA286-5D72-B6BC-6528-96C27D427519}"/>
          </ac:spMkLst>
        </pc:spChg>
        <pc:spChg chg="mod">
          <ac:chgData name="Sriram Sathanur Santhanam" userId="23f0b920-73ff-4bd0-b3a4-892088c28b7b" providerId="ADAL" clId="{30A3C9E9-B0FB-4C90-A358-43A1C399DB89}" dt="2023-03-12T06:42:04.721" v="5546" actId="164"/>
          <ac:spMkLst>
            <pc:docMk/>
            <pc:sldMk cId="3518120373" sldId="2147472804"/>
            <ac:spMk id="44" creationId="{3F80526E-E8A0-9C6B-9FA4-FB727629894A}"/>
          </ac:spMkLst>
        </pc:spChg>
        <pc:spChg chg="mod">
          <ac:chgData name="Sriram Sathanur Santhanam" userId="23f0b920-73ff-4bd0-b3a4-892088c28b7b" providerId="ADAL" clId="{30A3C9E9-B0FB-4C90-A358-43A1C399DB89}" dt="2023-03-12T06:42:04.721" v="5546" actId="164"/>
          <ac:spMkLst>
            <pc:docMk/>
            <pc:sldMk cId="3518120373" sldId="2147472804"/>
            <ac:spMk id="45" creationId="{21F7BC21-DE4C-8EC6-D46D-E83EC157A899}"/>
          </ac:spMkLst>
        </pc:spChg>
        <pc:spChg chg="mod">
          <ac:chgData name="Sriram Sathanur Santhanam" userId="23f0b920-73ff-4bd0-b3a4-892088c28b7b" providerId="ADAL" clId="{30A3C9E9-B0FB-4C90-A358-43A1C399DB89}" dt="2023-03-12T06:42:04.721" v="5546" actId="164"/>
          <ac:spMkLst>
            <pc:docMk/>
            <pc:sldMk cId="3518120373" sldId="2147472804"/>
            <ac:spMk id="46" creationId="{F8EC9F0C-99A2-FA74-432F-7B10EFE49266}"/>
          </ac:spMkLst>
        </pc:spChg>
        <pc:spChg chg="mod">
          <ac:chgData name="Sriram Sathanur Santhanam" userId="23f0b920-73ff-4bd0-b3a4-892088c28b7b" providerId="ADAL" clId="{30A3C9E9-B0FB-4C90-A358-43A1C399DB89}" dt="2023-03-12T06:42:04.721" v="5546" actId="164"/>
          <ac:spMkLst>
            <pc:docMk/>
            <pc:sldMk cId="3518120373" sldId="2147472804"/>
            <ac:spMk id="47" creationId="{AA48F688-EEAA-37DF-28D9-6889E7308FD5}"/>
          </ac:spMkLst>
        </pc:spChg>
        <pc:spChg chg="mod">
          <ac:chgData name="Sriram Sathanur Santhanam" userId="23f0b920-73ff-4bd0-b3a4-892088c28b7b" providerId="ADAL" clId="{30A3C9E9-B0FB-4C90-A358-43A1C399DB89}" dt="2023-03-12T06:42:04.721" v="5546" actId="164"/>
          <ac:spMkLst>
            <pc:docMk/>
            <pc:sldMk cId="3518120373" sldId="2147472804"/>
            <ac:spMk id="48" creationId="{AFB83950-A874-2289-6EA8-8D215A284C84}"/>
          </ac:spMkLst>
        </pc:spChg>
        <pc:spChg chg="mod">
          <ac:chgData name="Sriram Sathanur Santhanam" userId="23f0b920-73ff-4bd0-b3a4-892088c28b7b" providerId="ADAL" clId="{30A3C9E9-B0FB-4C90-A358-43A1C399DB89}" dt="2023-03-12T06:42:04.721" v="5546" actId="164"/>
          <ac:spMkLst>
            <pc:docMk/>
            <pc:sldMk cId="3518120373" sldId="2147472804"/>
            <ac:spMk id="49" creationId="{245FCA41-5E70-5361-3954-2BB06ABE65C3}"/>
          </ac:spMkLst>
        </pc:spChg>
        <pc:spChg chg="mod">
          <ac:chgData name="Sriram Sathanur Santhanam" userId="23f0b920-73ff-4bd0-b3a4-892088c28b7b" providerId="ADAL" clId="{30A3C9E9-B0FB-4C90-A358-43A1C399DB89}" dt="2023-03-12T06:42:04.721" v="5546" actId="164"/>
          <ac:spMkLst>
            <pc:docMk/>
            <pc:sldMk cId="3518120373" sldId="2147472804"/>
            <ac:spMk id="50" creationId="{AA9EE33C-88A6-9237-4C4E-A6628DE4DEEC}"/>
          </ac:spMkLst>
        </pc:spChg>
        <pc:spChg chg="mod">
          <ac:chgData name="Sriram Sathanur Santhanam" userId="23f0b920-73ff-4bd0-b3a4-892088c28b7b" providerId="ADAL" clId="{30A3C9E9-B0FB-4C90-A358-43A1C399DB89}" dt="2023-03-12T06:42:04.721" v="5546" actId="164"/>
          <ac:spMkLst>
            <pc:docMk/>
            <pc:sldMk cId="3518120373" sldId="2147472804"/>
            <ac:spMk id="51" creationId="{B6770EE9-413A-8180-06B1-8955B76626F6}"/>
          </ac:spMkLst>
        </pc:spChg>
        <pc:spChg chg="mod">
          <ac:chgData name="Sriram Sathanur Santhanam" userId="23f0b920-73ff-4bd0-b3a4-892088c28b7b" providerId="ADAL" clId="{30A3C9E9-B0FB-4C90-A358-43A1C399DB89}" dt="2023-03-12T06:42:04.721" v="5546" actId="164"/>
          <ac:spMkLst>
            <pc:docMk/>
            <pc:sldMk cId="3518120373" sldId="2147472804"/>
            <ac:spMk id="52" creationId="{E8B3DA53-39AD-D1B9-D89D-6E8FCC5548F6}"/>
          </ac:spMkLst>
        </pc:spChg>
        <pc:spChg chg="mod">
          <ac:chgData name="Sriram Sathanur Santhanam" userId="23f0b920-73ff-4bd0-b3a4-892088c28b7b" providerId="ADAL" clId="{30A3C9E9-B0FB-4C90-A358-43A1C399DB89}" dt="2023-03-12T06:42:04.721" v="5546" actId="164"/>
          <ac:spMkLst>
            <pc:docMk/>
            <pc:sldMk cId="3518120373" sldId="2147472804"/>
            <ac:spMk id="53" creationId="{40BDBD90-C700-474A-10A4-172B4DE85A98}"/>
          </ac:spMkLst>
        </pc:spChg>
        <pc:spChg chg="mod">
          <ac:chgData name="Sriram Sathanur Santhanam" userId="23f0b920-73ff-4bd0-b3a4-892088c28b7b" providerId="ADAL" clId="{30A3C9E9-B0FB-4C90-A358-43A1C399DB89}" dt="2023-03-12T06:42:04.721" v="5546" actId="164"/>
          <ac:spMkLst>
            <pc:docMk/>
            <pc:sldMk cId="3518120373" sldId="2147472804"/>
            <ac:spMk id="54" creationId="{EE668B3F-F794-E44C-3368-6EAED80DA6A4}"/>
          </ac:spMkLst>
        </pc:spChg>
        <pc:spChg chg="add del mod">
          <ac:chgData name="Sriram Sathanur Santhanam" userId="23f0b920-73ff-4bd0-b3a4-892088c28b7b" providerId="ADAL" clId="{30A3C9E9-B0FB-4C90-A358-43A1C399DB89}" dt="2023-03-12T06:42:59.226" v="5555" actId="478"/>
          <ac:spMkLst>
            <pc:docMk/>
            <pc:sldMk cId="3518120373" sldId="2147472804"/>
            <ac:spMk id="55" creationId="{EF600C98-13F7-457B-924E-54D153B34FA0}"/>
          </ac:spMkLst>
        </pc:spChg>
        <pc:spChg chg="add mod">
          <ac:chgData name="Sriram Sathanur Santhanam" userId="23f0b920-73ff-4bd0-b3a4-892088c28b7b" providerId="ADAL" clId="{30A3C9E9-B0FB-4C90-A358-43A1C399DB89}" dt="2023-03-12T06:44:34.287" v="5591" actId="1038"/>
          <ac:spMkLst>
            <pc:docMk/>
            <pc:sldMk cId="3518120373" sldId="2147472804"/>
            <ac:spMk id="56" creationId="{1FCD3981-E635-47D5-A3C7-B33C75785C5B}"/>
          </ac:spMkLst>
        </pc:spChg>
        <pc:spChg chg="add mod">
          <ac:chgData name="Sriram Sathanur Santhanam" userId="23f0b920-73ff-4bd0-b3a4-892088c28b7b" providerId="ADAL" clId="{30A3C9E9-B0FB-4C90-A358-43A1C399DB89}" dt="2023-03-12T06:44:29.162" v="5580" actId="1076"/>
          <ac:spMkLst>
            <pc:docMk/>
            <pc:sldMk cId="3518120373" sldId="2147472804"/>
            <ac:spMk id="57" creationId="{FDA5BF20-3564-4D63-82C6-1E245D11AD9D}"/>
          </ac:spMkLst>
        </pc:spChg>
        <pc:spChg chg="add mod">
          <ac:chgData name="Sriram Sathanur Santhanam" userId="23f0b920-73ff-4bd0-b3a4-892088c28b7b" providerId="ADAL" clId="{30A3C9E9-B0FB-4C90-A358-43A1C399DB89}" dt="2023-03-12T06:44:34.287" v="5591" actId="1038"/>
          <ac:spMkLst>
            <pc:docMk/>
            <pc:sldMk cId="3518120373" sldId="2147472804"/>
            <ac:spMk id="59" creationId="{C799E7B3-9B9A-4457-8DD1-38776C530E82}"/>
          </ac:spMkLst>
        </pc:spChg>
        <pc:spChg chg="add mod">
          <ac:chgData name="Sriram Sathanur Santhanam" userId="23f0b920-73ff-4bd0-b3a4-892088c28b7b" providerId="ADAL" clId="{30A3C9E9-B0FB-4C90-A358-43A1C399DB89}" dt="2023-03-12T06:45:25.977" v="5608" actId="1076"/>
          <ac:spMkLst>
            <pc:docMk/>
            <pc:sldMk cId="3518120373" sldId="2147472804"/>
            <ac:spMk id="60" creationId="{9490CD6F-BF67-4A98-92EA-F614D8EFD4F1}"/>
          </ac:spMkLst>
        </pc:spChg>
        <pc:spChg chg="add mod">
          <ac:chgData name="Sriram Sathanur Santhanam" userId="23f0b920-73ff-4bd0-b3a4-892088c28b7b" providerId="ADAL" clId="{30A3C9E9-B0FB-4C90-A358-43A1C399DB89}" dt="2023-03-12T06:50:09.627" v="5987" actId="14100"/>
          <ac:spMkLst>
            <pc:docMk/>
            <pc:sldMk cId="3518120373" sldId="2147472804"/>
            <ac:spMk id="61" creationId="{E6DA841C-2B2E-4E30-B0EC-6016885ADBFD}"/>
          </ac:spMkLst>
        </pc:spChg>
        <pc:spChg chg="add mod">
          <ac:chgData name="Sriram Sathanur Santhanam" userId="23f0b920-73ff-4bd0-b3a4-892088c28b7b" providerId="ADAL" clId="{30A3C9E9-B0FB-4C90-A358-43A1C399DB89}" dt="2023-03-12T06:45:15.857" v="5607" actId="14100"/>
          <ac:spMkLst>
            <pc:docMk/>
            <pc:sldMk cId="3518120373" sldId="2147472804"/>
            <ac:spMk id="62" creationId="{BDFA5828-1D8B-444E-B8EC-B02489F57E69}"/>
          </ac:spMkLst>
        </pc:spChg>
        <pc:grpChg chg="add del mod">
          <ac:chgData name="Sriram Sathanur Santhanam" userId="23f0b920-73ff-4bd0-b3a4-892088c28b7b" providerId="ADAL" clId="{30A3C9E9-B0FB-4C90-A358-43A1C399DB89}" dt="2023-03-12T06:42:17.496" v="5549" actId="478"/>
          <ac:grpSpMkLst>
            <pc:docMk/>
            <pc:sldMk cId="3518120373" sldId="2147472804"/>
            <ac:grpSpMk id="40" creationId="{1F44A0C1-CAAB-48D5-80B2-D185873482C3}"/>
          </ac:grpSpMkLst>
        </pc:grpChg>
        <pc:picChg chg="add mod">
          <ac:chgData name="Sriram Sathanur Santhanam" userId="23f0b920-73ff-4bd0-b3a4-892088c28b7b" providerId="ADAL" clId="{30A3C9E9-B0FB-4C90-A358-43A1C399DB89}" dt="2023-03-12T06:50:18.218" v="5988" actId="14100"/>
          <ac:picMkLst>
            <pc:docMk/>
            <pc:sldMk cId="3518120373" sldId="2147472804"/>
            <ac:picMk id="41" creationId="{C8356F7E-9222-4696-B2DF-53E3EC6947A5}"/>
          </ac:picMkLst>
        </pc:picChg>
        <pc:picChg chg="add del mod">
          <ac:chgData name="Sriram Sathanur Santhanam" userId="23f0b920-73ff-4bd0-b3a4-892088c28b7b" providerId="ADAL" clId="{30A3C9E9-B0FB-4C90-A358-43A1C399DB89}" dt="2023-03-12T06:43:23.583" v="5562" actId="478"/>
          <ac:picMkLst>
            <pc:docMk/>
            <pc:sldMk cId="3518120373" sldId="2147472804"/>
            <ac:picMk id="58" creationId="{CCB2B09B-6982-40BE-9591-AEFD422AD048}"/>
          </ac:picMkLst>
        </pc:picChg>
        <pc:cxnChg chg="mod">
          <ac:chgData name="Sriram Sathanur Santhanam" userId="23f0b920-73ff-4bd0-b3a4-892088c28b7b" providerId="ADAL" clId="{30A3C9E9-B0FB-4C90-A358-43A1C399DB89}" dt="2023-03-12T06:42:04.721" v="5546" actId="164"/>
          <ac:cxnSpMkLst>
            <pc:docMk/>
            <pc:sldMk cId="3518120373" sldId="2147472804"/>
            <ac:cxnSpMk id="19" creationId="{55B0D5E3-B37A-E447-93FB-BFC8E00B8579}"/>
          </ac:cxnSpMkLst>
        </pc:cxnChg>
        <pc:cxnChg chg="mod">
          <ac:chgData name="Sriram Sathanur Santhanam" userId="23f0b920-73ff-4bd0-b3a4-892088c28b7b" providerId="ADAL" clId="{30A3C9E9-B0FB-4C90-A358-43A1C399DB89}" dt="2023-03-12T06:42:04.721" v="5546" actId="164"/>
          <ac:cxnSpMkLst>
            <pc:docMk/>
            <pc:sldMk cId="3518120373" sldId="2147472804"/>
            <ac:cxnSpMk id="42" creationId="{EE14BCD5-F7E6-989C-F5C8-87DF44E2B1DC}"/>
          </ac:cxnSpMkLst>
        </pc:cxnChg>
      </pc:sldChg>
      <pc:sldChg chg="modSp del mod ord">
        <pc:chgData name="Sriram Sathanur Santhanam" userId="23f0b920-73ff-4bd0-b3a4-892088c28b7b" providerId="ADAL" clId="{30A3C9E9-B0FB-4C90-A358-43A1C399DB89}" dt="2023-03-12T06:17:19.511" v="4927" actId="2696"/>
        <pc:sldMkLst>
          <pc:docMk/>
          <pc:sldMk cId="872299570" sldId="2147472805"/>
        </pc:sldMkLst>
        <pc:spChg chg="mod">
          <ac:chgData name="Sriram Sathanur Santhanam" userId="23f0b920-73ff-4bd0-b3a4-892088c28b7b" providerId="ADAL" clId="{30A3C9E9-B0FB-4C90-A358-43A1C399DB89}" dt="2023-03-12T05:42:03.736" v="4797" actId="14100"/>
          <ac:spMkLst>
            <pc:docMk/>
            <pc:sldMk cId="872299570" sldId="2147472805"/>
            <ac:spMk id="9" creationId="{61D84BC2-D3FA-4B4B-2804-578CD233DC17}"/>
          </ac:spMkLst>
        </pc:spChg>
        <pc:spChg chg="mod">
          <ac:chgData name="Sriram Sathanur Santhanam" userId="23f0b920-73ff-4bd0-b3a4-892088c28b7b" providerId="ADAL" clId="{30A3C9E9-B0FB-4C90-A358-43A1C399DB89}" dt="2023-03-12T05:42:03.736" v="4797" actId="14100"/>
          <ac:spMkLst>
            <pc:docMk/>
            <pc:sldMk cId="872299570" sldId="2147472805"/>
            <ac:spMk id="10" creationId="{A63BE741-885D-1807-CA38-533DF5CD7863}"/>
          </ac:spMkLst>
        </pc:spChg>
        <pc:spChg chg="mod">
          <ac:chgData name="Sriram Sathanur Santhanam" userId="23f0b920-73ff-4bd0-b3a4-892088c28b7b" providerId="ADAL" clId="{30A3C9E9-B0FB-4C90-A358-43A1C399DB89}" dt="2023-03-12T05:42:03.736" v="4797" actId="14100"/>
          <ac:spMkLst>
            <pc:docMk/>
            <pc:sldMk cId="872299570" sldId="2147472805"/>
            <ac:spMk id="11" creationId="{B75B6D10-CC0A-D4DA-8680-39723A18BAE8}"/>
          </ac:spMkLst>
        </pc:spChg>
        <pc:spChg chg="mod">
          <ac:chgData name="Sriram Sathanur Santhanam" userId="23f0b920-73ff-4bd0-b3a4-892088c28b7b" providerId="ADAL" clId="{30A3C9E9-B0FB-4C90-A358-43A1C399DB89}" dt="2023-03-12T05:42:03.736" v="4797" actId="14100"/>
          <ac:spMkLst>
            <pc:docMk/>
            <pc:sldMk cId="872299570" sldId="2147472805"/>
            <ac:spMk id="12" creationId="{455ECF31-F42A-434D-8316-2B7779D42275}"/>
          </ac:spMkLst>
        </pc:spChg>
        <pc:spChg chg="mod">
          <ac:chgData name="Sriram Sathanur Santhanam" userId="23f0b920-73ff-4bd0-b3a4-892088c28b7b" providerId="ADAL" clId="{30A3C9E9-B0FB-4C90-A358-43A1C399DB89}" dt="2023-03-12T05:42:03.736" v="4797" actId="14100"/>
          <ac:spMkLst>
            <pc:docMk/>
            <pc:sldMk cId="872299570" sldId="2147472805"/>
            <ac:spMk id="14" creationId="{E6BAEA63-C3E2-C0A2-25ED-21EBF40BA73B}"/>
          </ac:spMkLst>
        </pc:spChg>
        <pc:spChg chg="mod">
          <ac:chgData name="Sriram Sathanur Santhanam" userId="23f0b920-73ff-4bd0-b3a4-892088c28b7b" providerId="ADAL" clId="{30A3C9E9-B0FB-4C90-A358-43A1C399DB89}" dt="2023-03-12T05:42:03.736" v="4797" actId="14100"/>
          <ac:spMkLst>
            <pc:docMk/>
            <pc:sldMk cId="872299570" sldId="2147472805"/>
            <ac:spMk id="15" creationId="{1E75ECE0-7E8F-7DF3-CE7A-EA06A12F8E21}"/>
          </ac:spMkLst>
        </pc:spChg>
        <pc:spChg chg="mod">
          <ac:chgData name="Sriram Sathanur Santhanam" userId="23f0b920-73ff-4bd0-b3a4-892088c28b7b" providerId="ADAL" clId="{30A3C9E9-B0FB-4C90-A358-43A1C399DB89}" dt="2023-03-12T05:42:03.736" v="4797" actId="14100"/>
          <ac:spMkLst>
            <pc:docMk/>
            <pc:sldMk cId="872299570" sldId="2147472805"/>
            <ac:spMk id="18" creationId="{DEAD89A3-673E-7C82-59F3-218AFEA5F30D}"/>
          </ac:spMkLst>
        </pc:spChg>
        <pc:spChg chg="mod">
          <ac:chgData name="Sriram Sathanur Santhanam" userId="23f0b920-73ff-4bd0-b3a4-892088c28b7b" providerId="ADAL" clId="{30A3C9E9-B0FB-4C90-A358-43A1C399DB89}" dt="2023-03-12T05:42:03.736" v="4797" actId="14100"/>
          <ac:spMkLst>
            <pc:docMk/>
            <pc:sldMk cId="872299570" sldId="2147472805"/>
            <ac:spMk id="33" creationId="{FD58EF4D-29A4-B97C-911F-BF96B810A086}"/>
          </ac:spMkLst>
        </pc:spChg>
        <pc:spChg chg="mod">
          <ac:chgData name="Sriram Sathanur Santhanam" userId="23f0b920-73ff-4bd0-b3a4-892088c28b7b" providerId="ADAL" clId="{30A3C9E9-B0FB-4C90-A358-43A1C399DB89}" dt="2023-03-12T05:42:03.736" v="4797" actId="14100"/>
          <ac:spMkLst>
            <pc:docMk/>
            <pc:sldMk cId="872299570" sldId="2147472805"/>
            <ac:spMk id="34" creationId="{34678E6D-15EC-872C-F7BD-AA9E072004EF}"/>
          </ac:spMkLst>
        </pc:spChg>
        <pc:spChg chg="mod">
          <ac:chgData name="Sriram Sathanur Santhanam" userId="23f0b920-73ff-4bd0-b3a4-892088c28b7b" providerId="ADAL" clId="{30A3C9E9-B0FB-4C90-A358-43A1C399DB89}" dt="2023-03-12T05:42:03.736" v="4797" actId="14100"/>
          <ac:spMkLst>
            <pc:docMk/>
            <pc:sldMk cId="872299570" sldId="2147472805"/>
            <ac:spMk id="35" creationId="{58F09B58-0148-AFCD-EFA3-98EB84C8323B}"/>
          </ac:spMkLst>
        </pc:spChg>
        <pc:spChg chg="mod">
          <ac:chgData name="Sriram Sathanur Santhanam" userId="23f0b920-73ff-4bd0-b3a4-892088c28b7b" providerId="ADAL" clId="{30A3C9E9-B0FB-4C90-A358-43A1C399DB89}" dt="2023-03-12T05:42:03.736" v="4797" actId="14100"/>
          <ac:spMkLst>
            <pc:docMk/>
            <pc:sldMk cId="872299570" sldId="2147472805"/>
            <ac:spMk id="36" creationId="{DC0A2DEB-1DE8-8ADD-0854-5FAEAFD1E26E}"/>
          </ac:spMkLst>
        </pc:spChg>
        <pc:spChg chg="mod">
          <ac:chgData name="Sriram Sathanur Santhanam" userId="23f0b920-73ff-4bd0-b3a4-892088c28b7b" providerId="ADAL" clId="{30A3C9E9-B0FB-4C90-A358-43A1C399DB89}" dt="2023-03-12T05:42:03.736" v="4797" actId="14100"/>
          <ac:spMkLst>
            <pc:docMk/>
            <pc:sldMk cId="872299570" sldId="2147472805"/>
            <ac:spMk id="44" creationId="{3F80526E-E8A0-9C6B-9FA4-FB727629894A}"/>
          </ac:spMkLst>
        </pc:spChg>
        <pc:spChg chg="mod">
          <ac:chgData name="Sriram Sathanur Santhanam" userId="23f0b920-73ff-4bd0-b3a4-892088c28b7b" providerId="ADAL" clId="{30A3C9E9-B0FB-4C90-A358-43A1C399DB89}" dt="2023-03-12T05:42:03.736" v="4797" actId="14100"/>
          <ac:spMkLst>
            <pc:docMk/>
            <pc:sldMk cId="872299570" sldId="2147472805"/>
            <ac:spMk id="45" creationId="{21F7BC21-DE4C-8EC6-D46D-E83EC157A899}"/>
          </ac:spMkLst>
        </pc:spChg>
        <pc:spChg chg="mod">
          <ac:chgData name="Sriram Sathanur Santhanam" userId="23f0b920-73ff-4bd0-b3a4-892088c28b7b" providerId="ADAL" clId="{30A3C9E9-B0FB-4C90-A358-43A1C399DB89}" dt="2023-03-12T05:42:03.736" v="4797" actId="14100"/>
          <ac:spMkLst>
            <pc:docMk/>
            <pc:sldMk cId="872299570" sldId="2147472805"/>
            <ac:spMk id="46" creationId="{F8EC9F0C-99A2-FA74-432F-7B10EFE49266}"/>
          </ac:spMkLst>
        </pc:spChg>
        <pc:spChg chg="mod">
          <ac:chgData name="Sriram Sathanur Santhanam" userId="23f0b920-73ff-4bd0-b3a4-892088c28b7b" providerId="ADAL" clId="{30A3C9E9-B0FB-4C90-A358-43A1C399DB89}" dt="2023-03-12T05:42:03.736" v="4797" actId="14100"/>
          <ac:spMkLst>
            <pc:docMk/>
            <pc:sldMk cId="872299570" sldId="2147472805"/>
            <ac:spMk id="47" creationId="{AA48F688-EEAA-37DF-28D9-6889E7308FD5}"/>
          </ac:spMkLst>
        </pc:spChg>
        <pc:spChg chg="mod">
          <ac:chgData name="Sriram Sathanur Santhanam" userId="23f0b920-73ff-4bd0-b3a4-892088c28b7b" providerId="ADAL" clId="{30A3C9E9-B0FB-4C90-A358-43A1C399DB89}" dt="2023-03-12T05:42:03.736" v="4797" actId="14100"/>
          <ac:spMkLst>
            <pc:docMk/>
            <pc:sldMk cId="872299570" sldId="2147472805"/>
            <ac:spMk id="48" creationId="{AFB83950-A874-2289-6EA8-8D215A284C84}"/>
          </ac:spMkLst>
        </pc:spChg>
        <pc:spChg chg="mod">
          <ac:chgData name="Sriram Sathanur Santhanam" userId="23f0b920-73ff-4bd0-b3a4-892088c28b7b" providerId="ADAL" clId="{30A3C9E9-B0FB-4C90-A358-43A1C399DB89}" dt="2023-03-12T05:42:03.736" v="4797" actId="14100"/>
          <ac:spMkLst>
            <pc:docMk/>
            <pc:sldMk cId="872299570" sldId="2147472805"/>
            <ac:spMk id="49" creationId="{610C2490-3D90-436A-1900-CD573BCBF74B}"/>
          </ac:spMkLst>
        </pc:spChg>
        <pc:cxnChg chg="mod">
          <ac:chgData name="Sriram Sathanur Santhanam" userId="23f0b920-73ff-4bd0-b3a4-892088c28b7b" providerId="ADAL" clId="{30A3C9E9-B0FB-4C90-A358-43A1C399DB89}" dt="2023-03-12T05:42:03.736" v="4797" actId="14100"/>
          <ac:cxnSpMkLst>
            <pc:docMk/>
            <pc:sldMk cId="872299570" sldId="2147472805"/>
            <ac:cxnSpMk id="19" creationId="{55B0D5E3-B37A-E447-93FB-BFC8E00B8579}"/>
          </ac:cxnSpMkLst>
        </pc:cxnChg>
      </pc:sldChg>
      <pc:sldChg chg="add">
        <pc:chgData name="Sriram Sathanur Santhanam" userId="23f0b920-73ff-4bd0-b3a4-892088c28b7b" providerId="ADAL" clId="{30A3C9E9-B0FB-4C90-A358-43A1C399DB89}" dt="2023-03-12T06:17:26.831" v="4928"/>
        <pc:sldMkLst>
          <pc:docMk/>
          <pc:sldMk cId="4120099285" sldId="2147472805"/>
        </pc:sldMkLst>
      </pc:sldChg>
      <pc:sldChg chg="addSp delSp modSp add mod ord">
        <pc:chgData name="Sriram Sathanur Santhanam" userId="23f0b920-73ff-4bd0-b3a4-892088c28b7b" providerId="ADAL" clId="{30A3C9E9-B0FB-4C90-A358-43A1C399DB89}" dt="2023-03-13T05:05:30.313" v="6706"/>
        <pc:sldMkLst>
          <pc:docMk/>
          <pc:sldMk cId="3653201999" sldId="2147472806"/>
        </pc:sldMkLst>
        <pc:spChg chg="mod">
          <ac:chgData name="Sriram Sathanur Santhanam" userId="23f0b920-73ff-4bd0-b3a4-892088c28b7b" providerId="ADAL" clId="{30A3C9E9-B0FB-4C90-A358-43A1C399DB89}" dt="2023-03-13T05:05:23.796" v="6704" actId="14100"/>
          <ac:spMkLst>
            <pc:docMk/>
            <pc:sldMk cId="3653201999" sldId="2147472806"/>
            <ac:spMk id="2" creationId="{4169FDA9-2EB1-51A7-CEF0-4DA0394D8E58}"/>
          </ac:spMkLst>
        </pc:spChg>
        <pc:spChg chg="del mod">
          <ac:chgData name="Sriram Sathanur Santhanam" userId="23f0b920-73ff-4bd0-b3a4-892088c28b7b" providerId="ADAL" clId="{30A3C9E9-B0FB-4C90-A358-43A1C399DB89}" dt="2023-03-13T05:05:13.675" v="6701" actId="478"/>
          <ac:spMkLst>
            <pc:docMk/>
            <pc:sldMk cId="3653201999" sldId="2147472806"/>
            <ac:spMk id="3" creationId="{92B344ED-8807-69E1-650C-0B24472CC563}"/>
          </ac:spMkLst>
        </pc:spChg>
        <pc:spChg chg="add del mod">
          <ac:chgData name="Sriram Sathanur Santhanam" userId="23f0b920-73ff-4bd0-b3a4-892088c28b7b" providerId="ADAL" clId="{30A3C9E9-B0FB-4C90-A358-43A1C399DB89}" dt="2023-03-13T05:05:15.382" v="6702" actId="478"/>
          <ac:spMkLst>
            <pc:docMk/>
            <pc:sldMk cId="3653201999" sldId="2147472806"/>
            <ac:spMk id="5" creationId="{2C589E82-F1F6-4A8A-B723-C48D303974C5}"/>
          </ac:spMkLst>
        </pc:spChg>
      </pc:sldChg>
      <pc:sldChg chg="addSp modSp mod">
        <pc:chgData name="Sriram Sathanur Santhanam" userId="23f0b920-73ff-4bd0-b3a4-892088c28b7b" providerId="ADAL" clId="{30A3C9E9-B0FB-4C90-A358-43A1C399DB89}" dt="2023-03-12T08:02:18.485" v="6233" actId="20577"/>
        <pc:sldMkLst>
          <pc:docMk/>
          <pc:sldMk cId="1683804329" sldId="2147472808"/>
        </pc:sldMkLst>
        <pc:spChg chg="add mod">
          <ac:chgData name="Sriram Sathanur Santhanam" userId="23f0b920-73ff-4bd0-b3a4-892088c28b7b" providerId="ADAL" clId="{30A3C9E9-B0FB-4C90-A358-43A1C399DB89}" dt="2023-03-12T08:02:18.485" v="6233" actId="20577"/>
          <ac:spMkLst>
            <pc:docMk/>
            <pc:sldMk cId="1683804329" sldId="2147472808"/>
            <ac:spMk id="14" creationId="{083DAE04-73DA-4CB5-A64F-C7E986AE56DA}"/>
          </ac:spMkLst>
        </pc:spChg>
      </pc:sldChg>
      <pc:sldChg chg="del">
        <pc:chgData name="Sriram Sathanur Santhanam" userId="23f0b920-73ff-4bd0-b3a4-892088c28b7b" providerId="ADAL" clId="{30A3C9E9-B0FB-4C90-A358-43A1C399DB89}" dt="2023-03-13T05:19:17.363" v="7395" actId="2696"/>
        <pc:sldMkLst>
          <pc:docMk/>
          <pc:sldMk cId="1921613404" sldId="2147472809"/>
        </pc:sldMkLst>
      </pc:sldChg>
      <pc:sldChg chg="add">
        <pc:chgData name="Sriram Sathanur Santhanam" userId="23f0b920-73ff-4bd0-b3a4-892088c28b7b" providerId="ADAL" clId="{30A3C9E9-B0FB-4C90-A358-43A1C399DB89}" dt="2023-03-13T05:19:22.839" v="7396"/>
        <pc:sldMkLst>
          <pc:docMk/>
          <pc:sldMk cId="3034753198" sldId="2147472809"/>
        </pc:sldMkLst>
      </pc:sldChg>
      <pc:sldChg chg="del">
        <pc:chgData name="Sriram Sathanur Santhanam" userId="23f0b920-73ff-4bd0-b3a4-892088c28b7b" providerId="ADAL" clId="{30A3C9E9-B0FB-4C90-A358-43A1C399DB89}" dt="2023-03-13T05:19:17.363" v="7395" actId="2696"/>
        <pc:sldMkLst>
          <pc:docMk/>
          <pc:sldMk cId="2776191275" sldId="2147472810"/>
        </pc:sldMkLst>
      </pc:sldChg>
      <pc:sldChg chg="add">
        <pc:chgData name="Sriram Sathanur Santhanam" userId="23f0b920-73ff-4bd0-b3a4-892088c28b7b" providerId="ADAL" clId="{30A3C9E9-B0FB-4C90-A358-43A1C399DB89}" dt="2023-03-13T05:19:22.839" v="7396"/>
        <pc:sldMkLst>
          <pc:docMk/>
          <pc:sldMk cId="4016935879" sldId="2147472810"/>
        </pc:sldMkLst>
      </pc:sldChg>
      <pc:sldChg chg="add">
        <pc:chgData name="Sriram Sathanur Santhanam" userId="23f0b920-73ff-4bd0-b3a4-892088c28b7b" providerId="ADAL" clId="{30A3C9E9-B0FB-4C90-A358-43A1C399DB89}" dt="2023-03-13T05:20:26.431" v="7398"/>
        <pc:sldMkLst>
          <pc:docMk/>
          <pc:sldMk cId="141454155" sldId="2147472812"/>
        </pc:sldMkLst>
      </pc:sldChg>
      <pc:sldChg chg="del">
        <pc:chgData name="Sriram Sathanur Santhanam" userId="23f0b920-73ff-4bd0-b3a4-892088c28b7b" providerId="ADAL" clId="{30A3C9E9-B0FB-4C90-A358-43A1C399DB89}" dt="2023-03-13T05:20:21.053" v="7397" actId="2696"/>
        <pc:sldMkLst>
          <pc:docMk/>
          <pc:sldMk cId="175267127" sldId="2147472812"/>
        </pc:sldMkLst>
      </pc:sldChg>
      <pc:sldChg chg="del">
        <pc:chgData name="Sriram Sathanur Santhanam" userId="23f0b920-73ff-4bd0-b3a4-892088c28b7b" providerId="ADAL" clId="{30A3C9E9-B0FB-4C90-A358-43A1C399DB89}" dt="2023-03-13T05:20:21.053" v="7397" actId="2696"/>
        <pc:sldMkLst>
          <pc:docMk/>
          <pc:sldMk cId="162079977" sldId="2147472813"/>
        </pc:sldMkLst>
      </pc:sldChg>
      <pc:sldChg chg="add">
        <pc:chgData name="Sriram Sathanur Santhanam" userId="23f0b920-73ff-4bd0-b3a4-892088c28b7b" providerId="ADAL" clId="{30A3C9E9-B0FB-4C90-A358-43A1C399DB89}" dt="2023-03-13T05:20:26.431" v="7398"/>
        <pc:sldMkLst>
          <pc:docMk/>
          <pc:sldMk cId="3225403755" sldId="2147472813"/>
        </pc:sldMkLst>
      </pc:sldChg>
      <pc:sldChg chg="del">
        <pc:chgData name="Sriram Sathanur Santhanam" userId="23f0b920-73ff-4bd0-b3a4-892088c28b7b" providerId="ADAL" clId="{30A3C9E9-B0FB-4C90-A358-43A1C399DB89}" dt="2023-03-13T04:59:10.722" v="6528" actId="2696"/>
        <pc:sldMkLst>
          <pc:docMk/>
          <pc:sldMk cId="2108738187" sldId="2147472815"/>
        </pc:sldMkLst>
      </pc:sldChg>
      <pc:sldChg chg="add del">
        <pc:chgData name="Sriram Sathanur Santhanam" userId="23f0b920-73ff-4bd0-b3a4-892088c28b7b" providerId="ADAL" clId="{30A3C9E9-B0FB-4C90-A358-43A1C399DB89}" dt="2023-03-12T08:16:40.668" v="6278" actId="2696"/>
        <pc:sldMkLst>
          <pc:docMk/>
          <pc:sldMk cId="930633195" sldId="2147472816"/>
        </pc:sldMkLst>
      </pc:sldChg>
      <pc:sldChg chg="addSp delSp modSp add del mod">
        <pc:chgData name="Sriram Sathanur Santhanam" userId="23f0b920-73ff-4bd0-b3a4-892088c28b7b" providerId="ADAL" clId="{30A3C9E9-B0FB-4C90-A358-43A1C399DB89}" dt="2023-03-12T08:04:33.211" v="6259" actId="2696"/>
        <pc:sldMkLst>
          <pc:docMk/>
          <pc:sldMk cId="2063062516" sldId="2147472816"/>
        </pc:sldMkLst>
        <pc:spChg chg="mod">
          <ac:chgData name="Sriram Sathanur Santhanam" userId="23f0b920-73ff-4bd0-b3a4-892088c28b7b" providerId="ADAL" clId="{30A3C9E9-B0FB-4C90-A358-43A1C399DB89}" dt="2023-03-11T05:22:49.357" v="202" actId="1076"/>
          <ac:spMkLst>
            <pc:docMk/>
            <pc:sldMk cId="2063062516" sldId="2147472816"/>
            <ac:spMk id="2" creationId="{C4D3DBD5-BA3A-B4C6-3ED9-328D4E3F1E1C}"/>
          </ac:spMkLst>
        </pc:spChg>
        <pc:spChg chg="del">
          <ac:chgData name="Sriram Sathanur Santhanam" userId="23f0b920-73ff-4bd0-b3a4-892088c28b7b" providerId="ADAL" clId="{30A3C9E9-B0FB-4C90-A358-43A1C399DB89}" dt="2023-03-11T05:22:18.595" v="194" actId="478"/>
          <ac:spMkLst>
            <pc:docMk/>
            <pc:sldMk cId="2063062516" sldId="2147472816"/>
            <ac:spMk id="3" creationId="{1359AB83-E848-805C-DC43-B63A7763C396}"/>
          </ac:spMkLst>
        </pc:spChg>
        <pc:spChg chg="del">
          <ac:chgData name="Sriram Sathanur Santhanam" userId="23f0b920-73ff-4bd0-b3a4-892088c28b7b" providerId="ADAL" clId="{30A3C9E9-B0FB-4C90-A358-43A1C399DB89}" dt="2023-03-11T05:22:23.763" v="195" actId="478"/>
          <ac:spMkLst>
            <pc:docMk/>
            <pc:sldMk cId="2063062516" sldId="2147472816"/>
            <ac:spMk id="4" creationId="{16C891CE-E8F0-1A0A-1DB7-3360A29AD573}"/>
          </ac:spMkLst>
        </pc:spChg>
        <pc:spChg chg="add del mod">
          <ac:chgData name="Sriram Sathanur Santhanam" userId="23f0b920-73ff-4bd0-b3a4-892088c28b7b" providerId="ADAL" clId="{30A3C9E9-B0FB-4C90-A358-43A1C399DB89}" dt="2023-03-11T05:22:28.754" v="198" actId="478"/>
          <ac:spMkLst>
            <pc:docMk/>
            <pc:sldMk cId="2063062516" sldId="2147472816"/>
            <ac:spMk id="6" creationId="{39020785-27B5-4816-B5EF-8BADFC9A0512}"/>
          </ac:spMkLst>
        </pc:spChg>
        <pc:spChg chg="add del mod">
          <ac:chgData name="Sriram Sathanur Santhanam" userId="23f0b920-73ff-4bd0-b3a4-892088c28b7b" providerId="ADAL" clId="{30A3C9E9-B0FB-4C90-A358-43A1C399DB89}" dt="2023-03-11T05:22:26.299" v="196" actId="478"/>
          <ac:spMkLst>
            <pc:docMk/>
            <pc:sldMk cId="2063062516" sldId="2147472816"/>
            <ac:spMk id="8" creationId="{4DE2A473-07AB-46B7-ADC8-E7FA79755E41}"/>
          </ac:spMkLst>
        </pc:spChg>
        <pc:graphicFrameChg chg="add mod modGraphic">
          <ac:chgData name="Sriram Sathanur Santhanam" userId="23f0b920-73ff-4bd0-b3a4-892088c28b7b" providerId="ADAL" clId="{30A3C9E9-B0FB-4C90-A358-43A1C399DB89}" dt="2023-03-11T05:35:07.028" v="846" actId="1076"/>
          <ac:graphicFrameMkLst>
            <pc:docMk/>
            <pc:sldMk cId="2063062516" sldId="2147472816"/>
            <ac:graphicFrameMk id="9" creationId="{4A9F0B70-AD2B-44F6-A3B7-FAC01FF51DD8}"/>
          </ac:graphicFrameMkLst>
        </pc:graphicFrameChg>
        <pc:graphicFrameChg chg="add mod">
          <ac:chgData name="Sriram Sathanur Santhanam" userId="23f0b920-73ff-4bd0-b3a4-892088c28b7b" providerId="ADAL" clId="{30A3C9E9-B0FB-4C90-A358-43A1C399DB89}" dt="2023-03-11T05:47:41.631" v="1250" actId="20577"/>
          <ac:graphicFrameMkLst>
            <pc:docMk/>
            <pc:sldMk cId="2063062516" sldId="2147472816"/>
            <ac:graphicFrameMk id="10" creationId="{7D6338FD-22C0-4EF0-9480-B16C5C34577A}"/>
          </ac:graphicFrameMkLst>
        </pc:graphicFrameChg>
      </pc:sldChg>
      <pc:sldChg chg="add">
        <pc:chgData name="Sriram Sathanur Santhanam" userId="23f0b920-73ff-4bd0-b3a4-892088c28b7b" providerId="ADAL" clId="{30A3C9E9-B0FB-4C90-A358-43A1C399DB89}" dt="2023-03-12T08:16:45.615" v="6279"/>
        <pc:sldMkLst>
          <pc:docMk/>
          <pc:sldMk cId="2918310152" sldId="2147472816"/>
        </pc:sldMkLst>
      </pc:sldChg>
      <pc:sldChg chg="addSp delSp modSp add mod">
        <pc:chgData name="Sriram Sathanur Santhanam" userId="23f0b920-73ff-4bd0-b3a4-892088c28b7b" providerId="ADAL" clId="{30A3C9E9-B0FB-4C90-A358-43A1C399DB89}" dt="2023-03-11T06:38:02.125" v="2987" actId="14100"/>
        <pc:sldMkLst>
          <pc:docMk/>
          <pc:sldMk cId="2155613713" sldId="2147472817"/>
        </pc:sldMkLst>
        <pc:spChg chg="mod">
          <ac:chgData name="Sriram Sathanur Santhanam" userId="23f0b920-73ff-4bd0-b3a4-892088c28b7b" providerId="ADAL" clId="{30A3C9E9-B0FB-4C90-A358-43A1C399DB89}" dt="2023-03-11T06:24:26.707" v="2175" actId="20577"/>
          <ac:spMkLst>
            <pc:docMk/>
            <pc:sldMk cId="2155613713" sldId="2147472817"/>
            <ac:spMk id="2" creationId="{C4D3DBD5-BA3A-B4C6-3ED9-328D4E3F1E1C}"/>
          </ac:spMkLst>
        </pc:spChg>
        <pc:spChg chg="add del mod">
          <ac:chgData name="Sriram Sathanur Santhanam" userId="23f0b920-73ff-4bd0-b3a4-892088c28b7b" providerId="ADAL" clId="{30A3C9E9-B0FB-4C90-A358-43A1C399DB89}" dt="2023-03-11T06:24:40.070" v="2176" actId="478"/>
          <ac:spMkLst>
            <pc:docMk/>
            <pc:sldMk cId="2155613713" sldId="2147472817"/>
            <ac:spMk id="3" creationId="{ACDEC323-F04E-4D9D-A33B-6342BCDBFFAA}"/>
          </ac:spMkLst>
        </pc:spChg>
        <pc:spChg chg="add del mod">
          <ac:chgData name="Sriram Sathanur Santhanam" userId="23f0b920-73ff-4bd0-b3a4-892088c28b7b" providerId="ADAL" clId="{30A3C9E9-B0FB-4C90-A358-43A1C399DB89}" dt="2023-03-11T06:24:40.070" v="2176" actId="478"/>
          <ac:spMkLst>
            <pc:docMk/>
            <pc:sldMk cId="2155613713" sldId="2147472817"/>
            <ac:spMk id="6" creationId="{CC924240-15E4-4752-B4D8-326210031F91}"/>
          </ac:spMkLst>
        </pc:spChg>
        <pc:spChg chg="add del mod">
          <ac:chgData name="Sriram Sathanur Santhanam" userId="23f0b920-73ff-4bd0-b3a4-892088c28b7b" providerId="ADAL" clId="{30A3C9E9-B0FB-4C90-A358-43A1C399DB89}" dt="2023-03-11T06:24:40.070" v="2176" actId="478"/>
          <ac:spMkLst>
            <pc:docMk/>
            <pc:sldMk cId="2155613713" sldId="2147472817"/>
            <ac:spMk id="12" creationId="{0F273B44-5CB9-4196-8CD1-A1C1C7DB8A87}"/>
          </ac:spMkLst>
        </pc:spChg>
        <pc:spChg chg="add del mod">
          <ac:chgData name="Sriram Sathanur Santhanam" userId="23f0b920-73ff-4bd0-b3a4-892088c28b7b" providerId="ADAL" clId="{30A3C9E9-B0FB-4C90-A358-43A1C399DB89}" dt="2023-03-11T06:24:40.070" v="2176" actId="478"/>
          <ac:spMkLst>
            <pc:docMk/>
            <pc:sldMk cId="2155613713" sldId="2147472817"/>
            <ac:spMk id="13" creationId="{78A4B941-DEFD-4C48-9948-D2B472504CE6}"/>
          </ac:spMkLst>
        </pc:spChg>
        <pc:spChg chg="add del mod">
          <ac:chgData name="Sriram Sathanur Santhanam" userId="23f0b920-73ff-4bd0-b3a4-892088c28b7b" providerId="ADAL" clId="{30A3C9E9-B0FB-4C90-A358-43A1C399DB89}" dt="2023-03-11T06:24:40.070" v="2176" actId="478"/>
          <ac:spMkLst>
            <pc:docMk/>
            <pc:sldMk cId="2155613713" sldId="2147472817"/>
            <ac:spMk id="14" creationId="{E5DD4457-DDF1-4A15-AB8E-07AE95775295}"/>
          </ac:spMkLst>
        </pc:spChg>
        <pc:spChg chg="add del mod">
          <ac:chgData name="Sriram Sathanur Santhanam" userId="23f0b920-73ff-4bd0-b3a4-892088c28b7b" providerId="ADAL" clId="{30A3C9E9-B0FB-4C90-A358-43A1C399DB89}" dt="2023-03-11T06:24:40.070" v="2176" actId="478"/>
          <ac:spMkLst>
            <pc:docMk/>
            <pc:sldMk cId="2155613713" sldId="2147472817"/>
            <ac:spMk id="18" creationId="{3CA87E85-7BFD-4906-A780-5BBC894E1E47}"/>
          </ac:spMkLst>
        </pc:spChg>
        <pc:spChg chg="add del mod">
          <ac:chgData name="Sriram Sathanur Santhanam" userId="23f0b920-73ff-4bd0-b3a4-892088c28b7b" providerId="ADAL" clId="{30A3C9E9-B0FB-4C90-A358-43A1C399DB89}" dt="2023-03-11T06:24:40.070" v="2176" actId="478"/>
          <ac:spMkLst>
            <pc:docMk/>
            <pc:sldMk cId="2155613713" sldId="2147472817"/>
            <ac:spMk id="19" creationId="{E4657351-4345-4671-A8B7-EBBBC87276AF}"/>
          </ac:spMkLst>
        </pc:spChg>
        <pc:spChg chg="add del mod">
          <ac:chgData name="Sriram Sathanur Santhanam" userId="23f0b920-73ff-4bd0-b3a4-892088c28b7b" providerId="ADAL" clId="{30A3C9E9-B0FB-4C90-A358-43A1C399DB89}" dt="2023-03-11T06:24:40.070" v="2176" actId="478"/>
          <ac:spMkLst>
            <pc:docMk/>
            <pc:sldMk cId="2155613713" sldId="2147472817"/>
            <ac:spMk id="20" creationId="{6E076BE7-8577-4868-98EC-C08B41A43EEE}"/>
          </ac:spMkLst>
        </pc:spChg>
        <pc:spChg chg="add del mod">
          <ac:chgData name="Sriram Sathanur Santhanam" userId="23f0b920-73ff-4bd0-b3a4-892088c28b7b" providerId="ADAL" clId="{30A3C9E9-B0FB-4C90-A358-43A1C399DB89}" dt="2023-03-11T06:08:56.282" v="1704" actId="478"/>
          <ac:spMkLst>
            <pc:docMk/>
            <pc:sldMk cId="2155613713" sldId="2147472817"/>
            <ac:spMk id="21" creationId="{62D3DDEF-57F2-42F4-A2F0-9FF16351A3CA}"/>
          </ac:spMkLst>
        </pc:spChg>
        <pc:spChg chg="add del mod">
          <ac:chgData name="Sriram Sathanur Santhanam" userId="23f0b920-73ff-4bd0-b3a4-892088c28b7b" providerId="ADAL" clId="{30A3C9E9-B0FB-4C90-A358-43A1C399DB89}" dt="2023-03-11T06:08:56.282" v="1704" actId="478"/>
          <ac:spMkLst>
            <pc:docMk/>
            <pc:sldMk cId="2155613713" sldId="2147472817"/>
            <ac:spMk id="25" creationId="{B94B2A9C-5284-4D44-9703-2364D3131C82}"/>
          </ac:spMkLst>
        </pc:spChg>
        <pc:spChg chg="add del mod">
          <ac:chgData name="Sriram Sathanur Santhanam" userId="23f0b920-73ff-4bd0-b3a4-892088c28b7b" providerId="ADAL" clId="{30A3C9E9-B0FB-4C90-A358-43A1C399DB89}" dt="2023-03-11T06:08:56.282" v="1704" actId="478"/>
          <ac:spMkLst>
            <pc:docMk/>
            <pc:sldMk cId="2155613713" sldId="2147472817"/>
            <ac:spMk id="26" creationId="{0F3B2CA6-6463-4B22-97A2-CBD13460D5DF}"/>
          </ac:spMkLst>
        </pc:spChg>
        <pc:spChg chg="add del mod">
          <ac:chgData name="Sriram Sathanur Santhanam" userId="23f0b920-73ff-4bd0-b3a4-892088c28b7b" providerId="ADAL" clId="{30A3C9E9-B0FB-4C90-A358-43A1C399DB89}" dt="2023-03-11T06:08:56.282" v="1704" actId="478"/>
          <ac:spMkLst>
            <pc:docMk/>
            <pc:sldMk cId="2155613713" sldId="2147472817"/>
            <ac:spMk id="27" creationId="{749052F1-08BA-4282-927B-50E18EEC3598}"/>
          </ac:spMkLst>
        </pc:spChg>
        <pc:spChg chg="add del mod">
          <ac:chgData name="Sriram Sathanur Santhanam" userId="23f0b920-73ff-4bd0-b3a4-892088c28b7b" providerId="ADAL" clId="{30A3C9E9-B0FB-4C90-A358-43A1C399DB89}" dt="2023-03-11T06:24:40.070" v="2176" actId="478"/>
          <ac:spMkLst>
            <pc:docMk/>
            <pc:sldMk cId="2155613713" sldId="2147472817"/>
            <ac:spMk id="28" creationId="{ED758767-1DB0-4D60-AD0F-4A0C357165BC}"/>
          </ac:spMkLst>
        </pc:spChg>
        <pc:spChg chg="add del mod">
          <ac:chgData name="Sriram Sathanur Santhanam" userId="23f0b920-73ff-4bd0-b3a4-892088c28b7b" providerId="ADAL" clId="{30A3C9E9-B0FB-4C90-A358-43A1C399DB89}" dt="2023-03-11T06:24:40.070" v="2176" actId="478"/>
          <ac:spMkLst>
            <pc:docMk/>
            <pc:sldMk cId="2155613713" sldId="2147472817"/>
            <ac:spMk id="32" creationId="{1BD72EC2-6E83-4698-91D6-77DCE8B67C87}"/>
          </ac:spMkLst>
        </pc:spChg>
        <pc:spChg chg="add del mod">
          <ac:chgData name="Sriram Sathanur Santhanam" userId="23f0b920-73ff-4bd0-b3a4-892088c28b7b" providerId="ADAL" clId="{30A3C9E9-B0FB-4C90-A358-43A1C399DB89}" dt="2023-03-11T06:24:40.070" v="2176" actId="478"/>
          <ac:spMkLst>
            <pc:docMk/>
            <pc:sldMk cId="2155613713" sldId="2147472817"/>
            <ac:spMk id="33" creationId="{2607A6B1-ED6F-4225-BB61-73CA35B66F73}"/>
          </ac:spMkLst>
        </pc:spChg>
        <pc:spChg chg="add del mod">
          <ac:chgData name="Sriram Sathanur Santhanam" userId="23f0b920-73ff-4bd0-b3a4-892088c28b7b" providerId="ADAL" clId="{30A3C9E9-B0FB-4C90-A358-43A1C399DB89}" dt="2023-03-11T06:24:40.070" v="2176" actId="478"/>
          <ac:spMkLst>
            <pc:docMk/>
            <pc:sldMk cId="2155613713" sldId="2147472817"/>
            <ac:spMk id="34" creationId="{8CB7CE4B-879B-4567-9813-CCDF10210D35}"/>
          </ac:spMkLst>
        </pc:spChg>
        <pc:spChg chg="add del mod">
          <ac:chgData name="Sriram Sathanur Santhanam" userId="23f0b920-73ff-4bd0-b3a4-892088c28b7b" providerId="ADAL" clId="{30A3C9E9-B0FB-4C90-A358-43A1C399DB89}" dt="2023-03-11T06:24:40.070" v="2176" actId="478"/>
          <ac:spMkLst>
            <pc:docMk/>
            <pc:sldMk cId="2155613713" sldId="2147472817"/>
            <ac:spMk id="35" creationId="{A22FA8D2-E0CE-4AC1-A4C2-04265A58B116}"/>
          </ac:spMkLst>
        </pc:spChg>
        <pc:spChg chg="add del mod">
          <ac:chgData name="Sriram Sathanur Santhanam" userId="23f0b920-73ff-4bd0-b3a4-892088c28b7b" providerId="ADAL" clId="{30A3C9E9-B0FB-4C90-A358-43A1C399DB89}" dt="2023-03-11T06:24:40.070" v="2176" actId="478"/>
          <ac:spMkLst>
            <pc:docMk/>
            <pc:sldMk cId="2155613713" sldId="2147472817"/>
            <ac:spMk id="36" creationId="{1671C35C-8F59-4881-874C-A6820A8D9552}"/>
          </ac:spMkLst>
        </pc:spChg>
        <pc:spChg chg="add del mod">
          <ac:chgData name="Sriram Sathanur Santhanam" userId="23f0b920-73ff-4bd0-b3a4-892088c28b7b" providerId="ADAL" clId="{30A3C9E9-B0FB-4C90-A358-43A1C399DB89}" dt="2023-03-11T06:24:40.070" v="2176" actId="478"/>
          <ac:spMkLst>
            <pc:docMk/>
            <pc:sldMk cId="2155613713" sldId="2147472817"/>
            <ac:spMk id="37" creationId="{05966F56-72BB-48B4-8132-9BF063578D9E}"/>
          </ac:spMkLst>
        </pc:spChg>
        <pc:spChg chg="add del mod">
          <ac:chgData name="Sriram Sathanur Santhanam" userId="23f0b920-73ff-4bd0-b3a4-892088c28b7b" providerId="ADAL" clId="{30A3C9E9-B0FB-4C90-A358-43A1C399DB89}" dt="2023-03-11T06:24:45.082" v="2177" actId="478"/>
          <ac:spMkLst>
            <pc:docMk/>
            <pc:sldMk cId="2155613713" sldId="2147472817"/>
            <ac:spMk id="38" creationId="{8B9660AD-7DE5-4CAA-8FF1-1096E71C395E}"/>
          </ac:spMkLst>
        </pc:spChg>
        <pc:spChg chg="add del mod">
          <ac:chgData name="Sriram Sathanur Santhanam" userId="23f0b920-73ff-4bd0-b3a4-892088c28b7b" providerId="ADAL" clId="{30A3C9E9-B0FB-4C90-A358-43A1C399DB89}" dt="2023-03-11T06:24:40.070" v="2176" actId="478"/>
          <ac:spMkLst>
            <pc:docMk/>
            <pc:sldMk cId="2155613713" sldId="2147472817"/>
            <ac:spMk id="39" creationId="{CDE6A646-634A-4C97-B7A5-BC50D1648C45}"/>
          </ac:spMkLst>
        </pc:spChg>
        <pc:spChg chg="add del mod">
          <ac:chgData name="Sriram Sathanur Santhanam" userId="23f0b920-73ff-4bd0-b3a4-892088c28b7b" providerId="ADAL" clId="{30A3C9E9-B0FB-4C90-A358-43A1C399DB89}" dt="2023-03-11T06:24:40.070" v="2176" actId="478"/>
          <ac:spMkLst>
            <pc:docMk/>
            <pc:sldMk cId="2155613713" sldId="2147472817"/>
            <ac:spMk id="40" creationId="{9E12C1EE-DDCE-483C-8834-F303AC1BB3E7}"/>
          </ac:spMkLst>
        </pc:spChg>
        <pc:spChg chg="add del mod">
          <ac:chgData name="Sriram Sathanur Santhanam" userId="23f0b920-73ff-4bd0-b3a4-892088c28b7b" providerId="ADAL" clId="{30A3C9E9-B0FB-4C90-A358-43A1C399DB89}" dt="2023-03-11T06:24:40.070" v="2176" actId="478"/>
          <ac:spMkLst>
            <pc:docMk/>
            <pc:sldMk cId="2155613713" sldId="2147472817"/>
            <ac:spMk id="41" creationId="{7B6986A8-9FC4-4EED-9BB2-3FD8B61EF0DB}"/>
          </ac:spMkLst>
        </pc:spChg>
        <pc:spChg chg="add del mod">
          <ac:chgData name="Sriram Sathanur Santhanam" userId="23f0b920-73ff-4bd0-b3a4-892088c28b7b" providerId="ADAL" clId="{30A3C9E9-B0FB-4C90-A358-43A1C399DB89}" dt="2023-03-11T06:24:40.070" v="2176" actId="478"/>
          <ac:spMkLst>
            <pc:docMk/>
            <pc:sldMk cId="2155613713" sldId="2147472817"/>
            <ac:spMk id="42" creationId="{B3144623-42A9-4D21-A73B-38763DEB0384}"/>
          </ac:spMkLst>
        </pc:spChg>
        <pc:spChg chg="add del mod">
          <ac:chgData name="Sriram Sathanur Santhanam" userId="23f0b920-73ff-4bd0-b3a4-892088c28b7b" providerId="ADAL" clId="{30A3C9E9-B0FB-4C90-A358-43A1C399DB89}" dt="2023-03-11T06:24:40.070" v="2176" actId="478"/>
          <ac:spMkLst>
            <pc:docMk/>
            <pc:sldMk cId="2155613713" sldId="2147472817"/>
            <ac:spMk id="43" creationId="{07CEAEF1-6791-4609-8BF5-7AD528859B1C}"/>
          </ac:spMkLst>
        </pc:spChg>
        <pc:spChg chg="add mod">
          <ac:chgData name="Sriram Sathanur Santhanam" userId="23f0b920-73ff-4bd0-b3a4-892088c28b7b" providerId="ADAL" clId="{30A3C9E9-B0FB-4C90-A358-43A1C399DB89}" dt="2023-03-11T06:36:39.999" v="2971" actId="14100"/>
          <ac:spMkLst>
            <pc:docMk/>
            <pc:sldMk cId="2155613713" sldId="2147472817"/>
            <ac:spMk id="44" creationId="{6F3CE019-975F-40F9-AF30-7D6156C5F3F4}"/>
          </ac:spMkLst>
        </pc:spChg>
        <pc:spChg chg="add mod">
          <ac:chgData name="Sriram Sathanur Santhanam" userId="23f0b920-73ff-4bd0-b3a4-892088c28b7b" providerId="ADAL" clId="{30A3C9E9-B0FB-4C90-A358-43A1C399DB89}" dt="2023-03-11T06:36:53.192" v="2974" actId="14100"/>
          <ac:spMkLst>
            <pc:docMk/>
            <pc:sldMk cId="2155613713" sldId="2147472817"/>
            <ac:spMk id="45" creationId="{58D79AA2-0910-4235-B3CA-D7F87CAE6719}"/>
          </ac:spMkLst>
        </pc:spChg>
        <pc:spChg chg="add mod">
          <ac:chgData name="Sriram Sathanur Santhanam" userId="23f0b920-73ff-4bd0-b3a4-892088c28b7b" providerId="ADAL" clId="{30A3C9E9-B0FB-4C90-A358-43A1C399DB89}" dt="2023-03-11T06:37:11.099" v="2977" actId="6549"/>
          <ac:spMkLst>
            <pc:docMk/>
            <pc:sldMk cId="2155613713" sldId="2147472817"/>
            <ac:spMk id="46" creationId="{4C93A4D5-86EC-4FCF-B3DE-1E4410402962}"/>
          </ac:spMkLst>
        </pc:spChg>
        <pc:spChg chg="add mod">
          <ac:chgData name="Sriram Sathanur Santhanam" userId="23f0b920-73ff-4bd0-b3a4-892088c28b7b" providerId="ADAL" clId="{30A3C9E9-B0FB-4C90-A358-43A1C399DB89}" dt="2023-03-11T06:37:24.767" v="2980" actId="14100"/>
          <ac:spMkLst>
            <pc:docMk/>
            <pc:sldMk cId="2155613713" sldId="2147472817"/>
            <ac:spMk id="47" creationId="{D793540B-EB02-4FC2-9796-C54E23F36BAD}"/>
          </ac:spMkLst>
        </pc:spChg>
        <pc:spChg chg="add mod">
          <ac:chgData name="Sriram Sathanur Santhanam" userId="23f0b920-73ff-4bd0-b3a4-892088c28b7b" providerId="ADAL" clId="{30A3C9E9-B0FB-4C90-A358-43A1C399DB89}" dt="2023-03-11T06:37:46.827" v="2984" actId="1076"/>
          <ac:spMkLst>
            <pc:docMk/>
            <pc:sldMk cId="2155613713" sldId="2147472817"/>
            <ac:spMk id="48" creationId="{F799E700-74E0-4FF0-BB22-8668ECC89744}"/>
          </ac:spMkLst>
        </pc:spChg>
        <pc:spChg chg="add del mod">
          <ac:chgData name="Sriram Sathanur Santhanam" userId="23f0b920-73ff-4bd0-b3a4-892088c28b7b" providerId="ADAL" clId="{30A3C9E9-B0FB-4C90-A358-43A1C399DB89}" dt="2023-03-11T06:34:33.300" v="2791" actId="478"/>
          <ac:spMkLst>
            <pc:docMk/>
            <pc:sldMk cId="2155613713" sldId="2147472817"/>
            <ac:spMk id="49" creationId="{EA4B867A-148D-4B99-A8EC-9DA2B9B4A25A}"/>
          </ac:spMkLst>
        </pc:spChg>
        <pc:spChg chg="add mod">
          <ac:chgData name="Sriram Sathanur Santhanam" userId="23f0b920-73ff-4bd0-b3a4-892088c28b7b" providerId="ADAL" clId="{30A3C9E9-B0FB-4C90-A358-43A1C399DB89}" dt="2023-03-11T06:38:02.125" v="2987" actId="14100"/>
          <ac:spMkLst>
            <pc:docMk/>
            <pc:sldMk cId="2155613713" sldId="2147472817"/>
            <ac:spMk id="50" creationId="{CF0F47D3-0730-412E-B6C9-FC99120FC434}"/>
          </ac:spMkLst>
        </pc:spChg>
        <pc:spChg chg="add del mod">
          <ac:chgData name="Sriram Sathanur Santhanam" userId="23f0b920-73ff-4bd0-b3a4-892088c28b7b" providerId="ADAL" clId="{30A3C9E9-B0FB-4C90-A358-43A1C399DB89}" dt="2023-03-11T06:34:28.148" v="2789" actId="478"/>
          <ac:spMkLst>
            <pc:docMk/>
            <pc:sldMk cId="2155613713" sldId="2147472817"/>
            <ac:spMk id="51" creationId="{08A20D77-DB0B-4F17-BE94-C4732668DA4C}"/>
          </ac:spMkLst>
        </pc:spChg>
        <pc:graphicFrameChg chg="add mod modGraphic">
          <ac:chgData name="Sriram Sathanur Santhanam" userId="23f0b920-73ff-4bd0-b3a4-892088c28b7b" providerId="ADAL" clId="{30A3C9E9-B0FB-4C90-A358-43A1C399DB89}" dt="2023-03-11T06:27:05.119" v="2292" actId="20577"/>
          <ac:graphicFrameMkLst>
            <pc:docMk/>
            <pc:sldMk cId="2155613713" sldId="2147472817"/>
            <ac:graphicFrameMk id="7" creationId="{0E93894E-6C0C-4CE5-8EAD-7268156DDFE8}"/>
          </ac:graphicFrameMkLst>
        </pc:graphicFrameChg>
        <pc:graphicFrameChg chg="del">
          <ac:chgData name="Sriram Sathanur Santhanam" userId="23f0b920-73ff-4bd0-b3a4-892088c28b7b" providerId="ADAL" clId="{30A3C9E9-B0FB-4C90-A358-43A1C399DB89}" dt="2023-03-11T05:51:22.586" v="1383" actId="478"/>
          <ac:graphicFrameMkLst>
            <pc:docMk/>
            <pc:sldMk cId="2155613713" sldId="2147472817"/>
            <ac:graphicFrameMk id="9" creationId="{4A9F0B70-AD2B-44F6-A3B7-FAC01FF51DD8}"/>
          </ac:graphicFrameMkLst>
        </pc:graphicFrameChg>
        <pc:graphicFrameChg chg="del">
          <ac:chgData name="Sriram Sathanur Santhanam" userId="23f0b920-73ff-4bd0-b3a4-892088c28b7b" providerId="ADAL" clId="{30A3C9E9-B0FB-4C90-A358-43A1C399DB89}" dt="2023-03-11T05:51:22.586" v="1383" actId="478"/>
          <ac:graphicFrameMkLst>
            <pc:docMk/>
            <pc:sldMk cId="2155613713" sldId="2147472817"/>
            <ac:graphicFrameMk id="10" creationId="{7D6338FD-22C0-4EF0-9480-B16C5C34577A}"/>
          </ac:graphicFrameMkLst>
        </pc:graphicFrameChg>
        <pc:cxnChg chg="add del mod">
          <ac:chgData name="Sriram Sathanur Santhanam" userId="23f0b920-73ff-4bd0-b3a4-892088c28b7b" providerId="ADAL" clId="{30A3C9E9-B0FB-4C90-A358-43A1C399DB89}" dt="2023-03-11T06:08:01.439" v="1631" actId="478"/>
          <ac:cxnSpMkLst>
            <pc:docMk/>
            <pc:sldMk cId="2155613713" sldId="2147472817"/>
            <ac:cxnSpMk id="5" creationId="{D57F0266-9379-4CD0-8867-139F7FA64538}"/>
          </ac:cxnSpMkLst>
        </pc:cxnChg>
        <pc:cxnChg chg="add del mod">
          <ac:chgData name="Sriram Sathanur Santhanam" userId="23f0b920-73ff-4bd0-b3a4-892088c28b7b" providerId="ADAL" clId="{30A3C9E9-B0FB-4C90-A358-43A1C399DB89}" dt="2023-03-11T06:08:01.439" v="1631" actId="478"/>
          <ac:cxnSpMkLst>
            <pc:docMk/>
            <pc:sldMk cId="2155613713" sldId="2147472817"/>
            <ac:cxnSpMk id="8" creationId="{DD5FBB5E-AB92-4454-9084-8BB35DD1E440}"/>
          </ac:cxnSpMkLst>
        </pc:cxnChg>
        <pc:cxnChg chg="add del mod">
          <ac:chgData name="Sriram Sathanur Santhanam" userId="23f0b920-73ff-4bd0-b3a4-892088c28b7b" providerId="ADAL" clId="{30A3C9E9-B0FB-4C90-A358-43A1C399DB89}" dt="2023-03-11T06:08:01.439" v="1631" actId="478"/>
          <ac:cxnSpMkLst>
            <pc:docMk/>
            <pc:sldMk cId="2155613713" sldId="2147472817"/>
            <ac:cxnSpMk id="11" creationId="{5FA9691E-F18B-478A-92D6-3BDDC8A6435B}"/>
          </ac:cxnSpMkLst>
        </pc:cxnChg>
        <pc:cxnChg chg="add del mod">
          <ac:chgData name="Sriram Sathanur Santhanam" userId="23f0b920-73ff-4bd0-b3a4-892088c28b7b" providerId="ADAL" clId="{30A3C9E9-B0FB-4C90-A358-43A1C399DB89}" dt="2023-03-11T06:08:01.439" v="1631" actId="478"/>
          <ac:cxnSpMkLst>
            <pc:docMk/>
            <pc:sldMk cId="2155613713" sldId="2147472817"/>
            <ac:cxnSpMk id="15" creationId="{E982CAE0-2B7A-4D64-985D-22D04B0FE1A4}"/>
          </ac:cxnSpMkLst>
        </pc:cxnChg>
        <pc:cxnChg chg="add del mod">
          <ac:chgData name="Sriram Sathanur Santhanam" userId="23f0b920-73ff-4bd0-b3a4-892088c28b7b" providerId="ADAL" clId="{30A3C9E9-B0FB-4C90-A358-43A1C399DB89}" dt="2023-03-11T06:08:01.439" v="1631" actId="478"/>
          <ac:cxnSpMkLst>
            <pc:docMk/>
            <pc:sldMk cId="2155613713" sldId="2147472817"/>
            <ac:cxnSpMk id="16" creationId="{67B7B9C2-535F-4B49-8EE9-DB4E0E8F8C7C}"/>
          </ac:cxnSpMkLst>
        </pc:cxnChg>
        <pc:cxnChg chg="add del mod">
          <ac:chgData name="Sriram Sathanur Santhanam" userId="23f0b920-73ff-4bd0-b3a4-892088c28b7b" providerId="ADAL" clId="{30A3C9E9-B0FB-4C90-A358-43A1C399DB89}" dt="2023-03-11T06:08:01.439" v="1631" actId="478"/>
          <ac:cxnSpMkLst>
            <pc:docMk/>
            <pc:sldMk cId="2155613713" sldId="2147472817"/>
            <ac:cxnSpMk id="17" creationId="{7AA0302C-A6F1-4E27-B2C1-055ECF2553FF}"/>
          </ac:cxnSpMkLst>
        </pc:cxnChg>
        <pc:cxnChg chg="add del mod">
          <ac:chgData name="Sriram Sathanur Santhanam" userId="23f0b920-73ff-4bd0-b3a4-892088c28b7b" providerId="ADAL" clId="{30A3C9E9-B0FB-4C90-A358-43A1C399DB89}" dt="2023-03-11T06:08:01.439" v="1631" actId="478"/>
          <ac:cxnSpMkLst>
            <pc:docMk/>
            <pc:sldMk cId="2155613713" sldId="2147472817"/>
            <ac:cxnSpMk id="22" creationId="{6E809BF2-B2E6-4B3B-BE9D-A19BB1226EF1}"/>
          </ac:cxnSpMkLst>
        </pc:cxnChg>
        <pc:cxnChg chg="add del mod">
          <ac:chgData name="Sriram Sathanur Santhanam" userId="23f0b920-73ff-4bd0-b3a4-892088c28b7b" providerId="ADAL" clId="{30A3C9E9-B0FB-4C90-A358-43A1C399DB89}" dt="2023-03-11T06:08:01.439" v="1631" actId="478"/>
          <ac:cxnSpMkLst>
            <pc:docMk/>
            <pc:sldMk cId="2155613713" sldId="2147472817"/>
            <ac:cxnSpMk id="23" creationId="{ED13DD92-CF9B-4DF3-B511-E18F5F4B3491}"/>
          </ac:cxnSpMkLst>
        </pc:cxnChg>
        <pc:cxnChg chg="add del mod">
          <ac:chgData name="Sriram Sathanur Santhanam" userId="23f0b920-73ff-4bd0-b3a4-892088c28b7b" providerId="ADAL" clId="{30A3C9E9-B0FB-4C90-A358-43A1C399DB89}" dt="2023-03-11T06:08:50.724" v="1703" actId="478"/>
          <ac:cxnSpMkLst>
            <pc:docMk/>
            <pc:sldMk cId="2155613713" sldId="2147472817"/>
            <ac:cxnSpMk id="24" creationId="{112B2476-B6FA-46BC-BCB1-9483F93A62BD}"/>
          </ac:cxnSpMkLst>
        </pc:cxnChg>
        <pc:cxnChg chg="add del mod">
          <ac:chgData name="Sriram Sathanur Santhanam" userId="23f0b920-73ff-4bd0-b3a4-892088c28b7b" providerId="ADAL" clId="{30A3C9E9-B0FB-4C90-A358-43A1C399DB89}" dt="2023-03-11T06:08:01.439" v="1631" actId="478"/>
          <ac:cxnSpMkLst>
            <pc:docMk/>
            <pc:sldMk cId="2155613713" sldId="2147472817"/>
            <ac:cxnSpMk id="29" creationId="{B2CA5DBB-664E-40A9-9EA3-CB110548AA41}"/>
          </ac:cxnSpMkLst>
        </pc:cxnChg>
        <pc:cxnChg chg="add del mod">
          <ac:chgData name="Sriram Sathanur Santhanam" userId="23f0b920-73ff-4bd0-b3a4-892088c28b7b" providerId="ADAL" clId="{30A3C9E9-B0FB-4C90-A358-43A1C399DB89}" dt="2023-03-11T06:08:01.439" v="1631" actId="478"/>
          <ac:cxnSpMkLst>
            <pc:docMk/>
            <pc:sldMk cId="2155613713" sldId="2147472817"/>
            <ac:cxnSpMk id="30" creationId="{A35F2EFF-26E2-4B4E-85EC-EAEA76A33DF0}"/>
          </ac:cxnSpMkLst>
        </pc:cxnChg>
        <pc:cxnChg chg="add del mod">
          <ac:chgData name="Sriram Sathanur Santhanam" userId="23f0b920-73ff-4bd0-b3a4-892088c28b7b" providerId="ADAL" clId="{30A3C9E9-B0FB-4C90-A358-43A1C399DB89}" dt="2023-03-11T06:08:01.439" v="1631" actId="478"/>
          <ac:cxnSpMkLst>
            <pc:docMk/>
            <pc:sldMk cId="2155613713" sldId="2147472817"/>
            <ac:cxnSpMk id="31" creationId="{E597270B-C4C1-4B58-B9F5-E6093684C07C}"/>
          </ac:cxnSpMkLst>
        </pc:cxnChg>
      </pc:sldChg>
      <pc:sldChg chg="del">
        <pc:chgData name="Sriram Sathanur Santhanam" userId="23f0b920-73ff-4bd0-b3a4-892088c28b7b" providerId="ADAL" clId="{30A3C9E9-B0FB-4C90-A358-43A1C399DB89}" dt="2023-03-13T04:59:58.714" v="6529" actId="2696"/>
        <pc:sldMkLst>
          <pc:docMk/>
          <pc:sldMk cId="2673561105" sldId="2147472818"/>
        </pc:sldMkLst>
      </pc:sldChg>
      <pc:sldChg chg="add">
        <pc:chgData name="Sriram Sathanur Santhanam" userId="23f0b920-73ff-4bd0-b3a4-892088c28b7b" providerId="ADAL" clId="{30A3C9E9-B0FB-4C90-A358-43A1C399DB89}" dt="2023-03-13T05:00:05.180" v="6530"/>
        <pc:sldMkLst>
          <pc:docMk/>
          <pc:sldMk cId="3080600331" sldId="2147472818"/>
        </pc:sldMkLst>
      </pc:sldChg>
      <pc:sldChg chg="addSp delSp modSp add mod">
        <pc:chgData name="Sriram Sathanur Santhanam" userId="23f0b920-73ff-4bd0-b3a4-892088c28b7b" providerId="ADAL" clId="{30A3C9E9-B0FB-4C90-A358-43A1C399DB89}" dt="2023-03-11T06:49:09.037" v="3352" actId="20577"/>
        <pc:sldMkLst>
          <pc:docMk/>
          <pc:sldMk cId="3988820845" sldId="2147472819"/>
        </pc:sldMkLst>
        <pc:spChg chg="mod">
          <ac:chgData name="Sriram Sathanur Santhanam" userId="23f0b920-73ff-4bd0-b3a4-892088c28b7b" providerId="ADAL" clId="{30A3C9E9-B0FB-4C90-A358-43A1C399DB89}" dt="2023-03-11T06:43:39.484" v="3102" actId="20577"/>
          <ac:spMkLst>
            <pc:docMk/>
            <pc:sldMk cId="3988820845" sldId="2147472819"/>
            <ac:spMk id="2" creationId="{C4D3DBD5-BA3A-B4C6-3ED9-328D4E3F1E1C}"/>
          </ac:spMkLst>
        </pc:spChg>
        <pc:spChg chg="add mod">
          <ac:chgData name="Sriram Sathanur Santhanam" userId="23f0b920-73ff-4bd0-b3a4-892088c28b7b" providerId="ADAL" clId="{30A3C9E9-B0FB-4C90-A358-43A1C399DB89}" dt="2023-03-11T06:44:04.074" v="3130" actId="404"/>
          <ac:spMkLst>
            <pc:docMk/>
            <pc:sldMk cId="3988820845" sldId="2147472819"/>
            <ac:spMk id="3" creationId="{D781CB3E-623D-4962-A10A-A6019B9723ED}"/>
          </ac:spMkLst>
        </pc:spChg>
        <pc:spChg chg="add mod">
          <ac:chgData name="Sriram Sathanur Santhanam" userId="23f0b920-73ff-4bd0-b3a4-892088c28b7b" providerId="ADAL" clId="{30A3C9E9-B0FB-4C90-A358-43A1C399DB89}" dt="2023-03-11T06:47:28.093" v="3303" actId="14100"/>
          <ac:spMkLst>
            <pc:docMk/>
            <pc:sldMk cId="3988820845" sldId="2147472819"/>
            <ac:spMk id="4" creationId="{C95B15CB-6C4F-452E-90E3-B9D9129E93B5}"/>
          </ac:spMkLst>
        </pc:spChg>
        <pc:spChg chg="add mod">
          <ac:chgData name="Sriram Sathanur Santhanam" userId="23f0b920-73ff-4bd0-b3a4-892088c28b7b" providerId="ADAL" clId="{30A3C9E9-B0FB-4C90-A358-43A1C399DB89}" dt="2023-03-11T06:44:23.190" v="3156" actId="20577"/>
          <ac:spMkLst>
            <pc:docMk/>
            <pc:sldMk cId="3988820845" sldId="2147472819"/>
            <ac:spMk id="11" creationId="{A80C7ACF-E731-4935-B05F-554944B1EA46}"/>
          </ac:spMkLst>
        </pc:spChg>
        <pc:spChg chg="add mod">
          <ac:chgData name="Sriram Sathanur Santhanam" userId="23f0b920-73ff-4bd0-b3a4-892088c28b7b" providerId="ADAL" clId="{30A3C9E9-B0FB-4C90-A358-43A1C399DB89}" dt="2023-03-11T06:45:19.562" v="3229" actId="1076"/>
          <ac:spMkLst>
            <pc:docMk/>
            <pc:sldMk cId="3988820845" sldId="2147472819"/>
            <ac:spMk id="12" creationId="{E9131949-560D-4ADD-891D-602FD25FA2C6}"/>
          </ac:spMkLst>
        </pc:spChg>
        <pc:spChg chg="add mod">
          <ac:chgData name="Sriram Sathanur Santhanam" userId="23f0b920-73ff-4bd0-b3a4-892088c28b7b" providerId="ADAL" clId="{30A3C9E9-B0FB-4C90-A358-43A1C399DB89}" dt="2023-03-11T06:45:27.588" v="3236" actId="20577"/>
          <ac:spMkLst>
            <pc:docMk/>
            <pc:sldMk cId="3988820845" sldId="2147472819"/>
            <ac:spMk id="13" creationId="{0C0229C3-C3FD-4A33-949E-271AC9981939}"/>
          </ac:spMkLst>
        </pc:spChg>
        <pc:spChg chg="add mod">
          <ac:chgData name="Sriram Sathanur Santhanam" userId="23f0b920-73ff-4bd0-b3a4-892088c28b7b" providerId="ADAL" clId="{30A3C9E9-B0FB-4C90-A358-43A1C399DB89}" dt="2023-03-11T06:45:48.532" v="3276" actId="20577"/>
          <ac:spMkLst>
            <pc:docMk/>
            <pc:sldMk cId="3988820845" sldId="2147472819"/>
            <ac:spMk id="14" creationId="{C4628240-9277-413E-B711-BCDABB01D804}"/>
          </ac:spMkLst>
        </pc:spChg>
        <pc:spChg chg="add mod">
          <ac:chgData name="Sriram Sathanur Santhanam" userId="23f0b920-73ff-4bd0-b3a4-892088c28b7b" providerId="ADAL" clId="{30A3C9E9-B0FB-4C90-A358-43A1C399DB89}" dt="2023-03-11T06:47:52.308" v="3314" actId="14100"/>
          <ac:spMkLst>
            <pc:docMk/>
            <pc:sldMk cId="3988820845" sldId="2147472819"/>
            <ac:spMk id="16" creationId="{7085F033-1F53-4D99-B146-27EDF8124EEB}"/>
          </ac:spMkLst>
        </pc:spChg>
        <pc:spChg chg="add mod">
          <ac:chgData name="Sriram Sathanur Santhanam" userId="23f0b920-73ff-4bd0-b3a4-892088c28b7b" providerId="ADAL" clId="{30A3C9E9-B0FB-4C90-A358-43A1C399DB89}" dt="2023-03-11T06:48:23.099" v="3324" actId="20577"/>
          <ac:spMkLst>
            <pc:docMk/>
            <pc:sldMk cId="3988820845" sldId="2147472819"/>
            <ac:spMk id="17" creationId="{08511E85-272B-475A-B980-E0EBD6103C8F}"/>
          </ac:spMkLst>
        </pc:spChg>
        <pc:spChg chg="add mod">
          <ac:chgData name="Sriram Sathanur Santhanam" userId="23f0b920-73ff-4bd0-b3a4-892088c28b7b" providerId="ADAL" clId="{30A3C9E9-B0FB-4C90-A358-43A1C399DB89}" dt="2023-03-11T06:48:56.801" v="3345" actId="1076"/>
          <ac:spMkLst>
            <pc:docMk/>
            <pc:sldMk cId="3988820845" sldId="2147472819"/>
            <ac:spMk id="18" creationId="{43E3DA26-29D0-4F25-A38F-514760F2F1B2}"/>
          </ac:spMkLst>
        </pc:spChg>
        <pc:spChg chg="add mod">
          <ac:chgData name="Sriram Sathanur Santhanam" userId="23f0b920-73ff-4bd0-b3a4-892088c28b7b" providerId="ADAL" clId="{30A3C9E9-B0FB-4C90-A358-43A1C399DB89}" dt="2023-03-11T06:49:09.037" v="3352" actId="20577"/>
          <ac:spMkLst>
            <pc:docMk/>
            <pc:sldMk cId="3988820845" sldId="2147472819"/>
            <ac:spMk id="19" creationId="{4FAA3507-DDB4-4D27-B4FE-8622417C2239}"/>
          </ac:spMkLst>
        </pc:spChg>
        <pc:spChg chg="del">
          <ac:chgData name="Sriram Sathanur Santhanam" userId="23f0b920-73ff-4bd0-b3a4-892088c28b7b" providerId="ADAL" clId="{30A3C9E9-B0FB-4C90-A358-43A1C399DB89}" dt="2023-03-11T06:42:20.488" v="3062" actId="478"/>
          <ac:spMkLst>
            <pc:docMk/>
            <pc:sldMk cId="3988820845" sldId="2147472819"/>
            <ac:spMk id="44" creationId="{6F3CE019-975F-40F9-AF30-7D6156C5F3F4}"/>
          </ac:spMkLst>
        </pc:spChg>
        <pc:spChg chg="del">
          <ac:chgData name="Sriram Sathanur Santhanam" userId="23f0b920-73ff-4bd0-b3a4-892088c28b7b" providerId="ADAL" clId="{30A3C9E9-B0FB-4C90-A358-43A1C399DB89}" dt="2023-03-11T06:42:23.650" v="3063" actId="478"/>
          <ac:spMkLst>
            <pc:docMk/>
            <pc:sldMk cId="3988820845" sldId="2147472819"/>
            <ac:spMk id="45" creationId="{58D79AA2-0910-4235-B3CA-D7F87CAE6719}"/>
          </ac:spMkLst>
        </pc:spChg>
        <pc:spChg chg="del">
          <ac:chgData name="Sriram Sathanur Santhanam" userId="23f0b920-73ff-4bd0-b3a4-892088c28b7b" providerId="ADAL" clId="{30A3C9E9-B0FB-4C90-A358-43A1C399DB89}" dt="2023-03-11T06:42:20.488" v="3062" actId="478"/>
          <ac:spMkLst>
            <pc:docMk/>
            <pc:sldMk cId="3988820845" sldId="2147472819"/>
            <ac:spMk id="46" creationId="{4C93A4D5-86EC-4FCF-B3DE-1E4410402962}"/>
          </ac:spMkLst>
        </pc:spChg>
        <pc:spChg chg="del">
          <ac:chgData name="Sriram Sathanur Santhanam" userId="23f0b920-73ff-4bd0-b3a4-892088c28b7b" providerId="ADAL" clId="{30A3C9E9-B0FB-4C90-A358-43A1C399DB89}" dt="2023-03-11T06:42:20.488" v="3062" actId="478"/>
          <ac:spMkLst>
            <pc:docMk/>
            <pc:sldMk cId="3988820845" sldId="2147472819"/>
            <ac:spMk id="47" creationId="{D793540B-EB02-4FC2-9796-C54E23F36BAD}"/>
          </ac:spMkLst>
        </pc:spChg>
        <pc:spChg chg="del">
          <ac:chgData name="Sriram Sathanur Santhanam" userId="23f0b920-73ff-4bd0-b3a4-892088c28b7b" providerId="ADAL" clId="{30A3C9E9-B0FB-4C90-A358-43A1C399DB89}" dt="2023-03-11T06:42:23.650" v="3063" actId="478"/>
          <ac:spMkLst>
            <pc:docMk/>
            <pc:sldMk cId="3988820845" sldId="2147472819"/>
            <ac:spMk id="48" creationId="{F799E700-74E0-4FF0-BB22-8668ECC89744}"/>
          </ac:spMkLst>
        </pc:spChg>
        <pc:spChg chg="del">
          <ac:chgData name="Sriram Sathanur Santhanam" userId="23f0b920-73ff-4bd0-b3a4-892088c28b7b" providerId="ADAL" clId="{30A3C9E9-B0FB-4C90-A358-43A1C399DB89}" dt="2023-03-11T06:42:20.488" v="3062" actId="478"/>
          <ac:spMkLst>
            <pc:docMk/>
            <pc:sldMk cId="3988820845" sldId="2147472819"/>
            <ac:spMk id="50" creationId="{CF0F47D3-0730-412E-B6C9-FC99120FC434}"/>
          </ac:spMkLst>
        </pc:spChg>
        <pc:graphicFrameChg chg="del">
          <ac:chgData name="Sriram Sathanur Santhanam" userId="23f0b920-73ff-4bd0-b3a4-892088c28b7b" providerId="ADAL" clId="{30A3C9E9-B0FB-4C90-A358-43A1C399DB89}" dt="2023-03-11T06:42:20.488" v="3062" actId="478"/>
          <ac:graphicFrameMkLst>
            <pc:docMk/>
            <pc:sldMk cId="3988820845" sldId="2147472819"/>
            <ac:graphicFrameMk id="7" creationId="{0E93894E-6C0C-4CE5-8EAD-7268156DDFE8}"/>
          </ac:graphicFrameMkLst>
        </pc:graphicFrameChg>
      </pc:sldChg>
      <pc:sldChg chg="del">
        <pc:chgData name="Sriram Sathanur Santhanam" userId="23f0b920-73ff-4bd0-b3a4-892088c28b7b" providerId="ADAL" clId="{30A3C9E9-B0FB-4C90-A358-43A1C399DB89}" dt="2023-03-13T05:21:56.970" v="7404" actId="2696"/>
        <pc:sldMkLst>
          <pc:docMk/>
          <pc:sldMk cId="1610230491" sldId="2147472822"/>
        </pc:sldMkLst>
      </pc:sldChg>
      <pc:sldChg chg="add">
        <pc:chgData name="Sriram Sathanur Santhanam" userId="23f0b920-73ff-4bd0-b3a4-892088c28b7b" providerId="ADAL" clId="{30A3C9E9-B0FB-4C90-A358-43A1C399DB89}" dt="2023-03-13T05:22:04.025" v="7405"/>
        <pc:sldMkLst>
          <pc:docMk/>
          <pc:sldMk cId="3082715529" sldId="2147472822"/>
        </pc:sldMkLst>
      </pc:sldChg>
      <pc:sldChg chg="del">
        <pc:chgData name="Sriram Sathanur Santhanam" userId="23f0b920-73ff-4bd0-b3a4-892088c28b7b" providerId="ADAL" clId="{30A3C9E9-B0FB-4C90-A358-43A1C399DB89}" dt="2023-03-13T06:32:43.902" v="7457" actId="2696"/>
        <pc:sldMkLst>
          <pc:docMk/>
          <pc:sldMk cId="126464051" sldId="2147472823"/>
        </pc:sldMkLst>
      </pc:sldChg>
      <pc:sldChg chg="add">
        <pc:chgData name="Sriram Sathanur Santhanam" userId="23f0b920-73ff-4bd0-b3a4-892088c28b7b" providerId="ADAL" clId="{30A3C9E9-B0FB-4C90-A358-43A1C399DB89}" dt="2023-03-13T06:32:51.190" v="7458"/>
        <pc:sldMkLst>
          <pc:docMk/>
          <pc:sldMk cId="1302297604" sldId="2147472823"/>
        </pc:sldMkLst>
      </pc:sldChg>
      <pc:sldChg chg="add">
        <pc:chgData name="Sriram Sathanur Santhanam" userId="23f0b920-73ff-4bd0-b3a4-892088c28b7b" providerId="ADAL" clId="{30A3C9E9-B0FB-4C90-A358-43A1C399DB89}" dt="2023-03-13T04:49:52.738" v="6347"/>
        <pc:sldMkLst>
          <pc:docMk/>
          <pc:sldMk cId="502917371" sldId="2147472824"/>
        </pc:sldMkLst>
      </pc:sldChg>
      <pc:sldChg chg="addSp delSp modSp del mod">
        <pc:chgData name="Sriram Sathanur Santhanam" userId="23f0b920-73ff-4bd0-b3a4-892088c28b7b" providerId="ADAL" clId="{30A3C9E9-B0FB-4C90-A358-43A1C399DB89}" dt="2023-03-12T07:58:14.898" v="6099" actId="2696"/>
        <pc:sldMkLst>
          <pc:docMk/>
          <pc:sldMk cId="1329752093" sldId="2147472824"/>
        </pc:sldMkLst>
        <pc:spChg chg="mod">
          <ac:chgData name="Sriram Sathanur Santhanam" userId="23f0b920-73ff-4bd0-b3a4-892088c28b7b" providerId="ADAL" clId="{30A3C9E9-B0FB-4C90-A358-43A1C399DB89}" dt="2023-03-12T04:24:21.834" v="3439" actId="6549"/>
          <ac:spMkLst>
            <pc:docMk/>
            <pc:sldMk cId="1329752093" sldId="2147472824"/>
            <ac:spMk id="2" creationId="{1D701E72-06BE-4DA3-2A1A-9FF14603F901}"/>
          </ac:spMkLst>
        </pc:spChg>
        <pc:spChg chg="del">
          <ac:chgData name="Sriram Sathanur Santhanam" userId="23f0b920-73ff-4bd0-b3a4-892088c28b7b" providerId="ADAL" clId="{30A3C9E9-B0FB-4C90-A358-43A1C399DB89}" dt="2023-03-12T04:23:20.954" v="3353" actId="478"/>
          <ac:spMkLst>
            <pc:docMk/>
            <pc:sldMk cId="1329752093" sldId="2147472824"/>
            <ac:spMk id="3" creationId="{3FC626DA-E8C8-82A0-C65F-5E738E868AD2}"/>
          </ac:spMkLst>
        </pc:spChg>
        <pc:spChg chg="add mod">
          <ac:chgData name="Sriram Sathanur Santhanam" userId="23f0b920-73ff-4bd0-b3a4-892088c28b7b" providerId="ADAL" clId="{30A3C9E9-B0FB-4C90-A358-43A1C399DB89}" dt="2023-03-12T05:20:50.726" v="4442" actId="1076"/>
          <ac:spMkLst>
            <pc:docMk/>
            <pc:sldMk cId="1329752093" sldId="2147472824"/>
            <ac:spMk id="4" creationId="{DC209C00-AD5D-4086-B1CA-496F14C7B6EE}"/>
          </ac:spMkLst>
        </pc:spChg>
        <pc:spChg chg="add mod">
          <ac:chgData name="Sriram Sathanur Santhanam" userId="23f0b920-73ff-4bd0-b3a4-892088c28b7b" providerId="ADAL" clId="{30A3C9E9-B0FB-4C90-A358-43A1C399DB89}" dt="2023-03-12T05:20:50.726" v="4442" actId="1076"/>
          <ac:spMkLst>
            <pc:docMk/>
            <pc:sldMk cId="1329752093" sldId="2147472824"/>
            <ac:spMk id="6" creationId="{075DE927-C289-489D-B982-6E7FFB541F5A}"/>
          </ac:spMkLst>
        </pc:spChg>
        <pc:spChg chg="del">
          <ac:chgData name="Sriram Sathanur Santhanam" userId="23f0b920-73ff-4bd0-b3a4-892088c28b7b" providerId="ADAL" clId="{30A3C9E9-B0FB-4C90-A358-43A1C399DB89}" dt="2023-03-12T04:23:20.954" v="3353" actId="478"/>
          <ac:spMkLst>
            <pc:docMk/>
            <pc:sldMk cId="1329752093" sldId="2147472824"/>
            <ac:spMk id="7" creationId="{7D0C9E9C-5D7B-F4D3-84C8-736ABD27BBF4}"/>
          </ac:spMkLst>
        </pc:spChg>
        <pc:spChg chg="del">
          <ac:chgData name="Sriram Sathanur Santhanam" userId="23f0b920-73ff-4bd0-b3a4-892088c28b7b" providerId="ADAL" clId="{30A3C9E9-B0FB-4C90-A358-43A1C399DB89}" dt="2023-03-12T04:23:20.954" v="3353" actId="478"/>
          <ac:spMkLst>
            <pc:docMk/>
            <pc:sldMk cId="1329752093" sldId="2147472824"/>
            <ac:spMk id="9" creationId="{F6A905BD-7617-0513-B0CC-5F8CCAE6B0F6}"/>
          </ac:spMkLst>
        </pc:spChg>
        <pc:spChg chg="del">
          <ac:chgData name="Sriram Sathanur Santhanam" userId="23f0b920-73ff-4bd0-b3a4-892088c28b7b" providerId="ADAL" clId="{30A3C9E9-B0FB-4C90-A358-43A1C399DB89}" dt="2023-03-12T04:23:20.954" v="3353" actId="478"/>
          <ac:spMkLst>
            <pc:docMk/>
            <pc:sldMk cId="1329752093" sldId="2147472824"/>
            <ac:spMk id="10" creationId="{EF34EB2E-1B3A-A569-809F-FE3EC9B2ED15}"/>
          </ac:spMkLst>
        </pc:spChg>
        <pc:spChg chg="del">
          <ac:chgData name="Sriram Sathanur Santhanam" userId="23f0b920-73ff-4bd0-b3a4-892088c28b7b" providerId="ADAL" clId="{30A3C9E9-B0FB-4C90-A358-43A1C399DB89}" dt="2023-03-12T04:23:20.954" v="3353" actId="478"/>
          <ac:spMkLst>
            <pc:docMk/>
            <pc:sldMk cId="1329752093" sldId="2147472824"/>
            <ac:spMk id="12" creationId="{44ECC8C0-7477-9053-67D8-60FBDE0224CB}"/>
          </ac:spMkLst>
        </pc:spChg>
        <pc:spChg chg="del">
          <ac:chgData name="Sriram Sathanur Santhanam" userId="23f0b920-73ff-4bd0-b3a4-892088c28b7b" providerId="ADAL" clId="{30A3C9E9-B0FB-4C90-A358-43A1C399DB89}" dt="2023-03-12T04:23:20.954" v="3353" actId="478"/>
          <ac:spMkLst>
            <pc:docMk/>
            <pc:sldMk cId="1329752093" sldId="2147472824"/>
            <ac:spMk id="13" creationId="{681CC9CC-A353-C9A8-418E-59CBE7F182BB}"/>
          </ac:spMkLst>
        </pc:spChg>
        <pc:spChg chg="del">
          <ac:chgData name="Sriram Sathanur Santhanam" userId="23f0b920-73ff-4bd0-b3a4-892088c28b7b" providerId="ADAL" clId="{30A3C9E9-B0FB-4C90-A358-43A1C399DB89}" dt="2023-03-12T04:23:20.954" v="3353" actId="478"/>
          <ac:spMkLst>
            <pc:docMk/>
            <pc:sldMk cId="1329752093" sldId="2147472824"/>
            <ac:spMk id="19" creationId="{CD1CFBBB-F48C-91AF-D668-89F834F95000}"/>
          </ac:spMkLst>
        </pc:spChg>
        <pc:spChg chg="del">
          <ac:chgData name="Sriram Sathanur Santhanam" userId="23f0b920-73ff-4bd0-b3a4-892088c28b7b" providerId="ADAL" clId="{30A3C9E9-B0FB-4C90-A358-43A1C399DB89}" dt="2023-03-12T04:23:20.954" v="3353" actId="478"/>
          <ac:spMkLst>
            <pc:docMk/>
            <pc:sldMk cId="1329752093" sldId="2147472824"/>
            <ac:spMk id="20" creationId="{7867CE94-3C69-4213-3415-86CF26898E4E}"/>
          </ac:spMkLst>
        </pc:spChg>
        <pc:spChg chg="del">
          <ac:chgData name="Sriram Sathanur Santhanam" userId="23f0b920-73ff-4bd0-b3a4-892088c28b7b" providerId="ADAL" clId="{30A3C9E9-B0FB-4C90-A358-43A1C399DB89}" dt="2023-03-12T04:23:20.954" v="3353" actId="478"/>
          <ac:spMkLst>
            <pc:docMk/>
            <pc:sldMk cId="1329752093" sldId="2147472824"/>
            <ac:spMk id="21" creationId="{0FDD8870-0BB3-D4EB-A367-E7B5EAEC2A41}"/>
          </ac:spMkLst>
        </pc:spChg>
        <pc:spChg chg="del">
          <ac:chgData name="Sriram Sathanur Santhanam" userId="23f0b920-73ff-4bd0-b3a4-892088c28b7b" providerId="ADAL" clId="{30A3C9E9-B0FB-4C90-A358-43A1C399DB89}" dt="2023-03-12T04:23:20.954" v="3353" actId="478"/>
          <ac:spMkLst>
            <pc:docMk/>
            <pc:sldMk cId="1329752093" sldId="2147472824"/>
            <ac:spMk id="22" creationId="{C3FF57EF-50CE-966B-CB2E-C5C2698FD906}"/>
          </ac:spMkLst>
        </pc:spChg>
        <pc:spChg chg="del">
          <ac:chgData name="Sriram Sathanur Santhanam" userId="23f0b920-73ff-4bd0-b3a4-892088c28b7b" providerId="ADAL" clId="{30A3C9E9-B0FB-4C90-A358-43A1C399DB89}" dt="2023-03-12T04:23:20.954" v="3353" actId="478"/>
          <ac:spMkLst>
            <pc:docMk/>
            <pc:sldMk cId="1329752093" sldId="2147472824"/>
            <ac:spMk id="23" creationId="{2EAEA702-2A67-B0E8-DD7D-6FCE89B7B3D2}"/>
          </ac:spMkLst>
        </pc:spChg>
        <pc:spChg chg="del">
          <ac:chgData name="Sriram Sathanur Santhanam" userId="23f0b920-73ff-4bd0-b3a4-892088c28b7b" providerId="ADAL" clId="{30A3C9E9-B0FB-4C90-A358-43A1C399DB89}" dt="2023-03-12T04:23:20.954" v="3353" actId="478"/>
          <ac:spMkLst>
            <pc:docMk/>
            <pc:sldMk cId="1329752093" sldId="2147472824"/>
            <ac:spMk id="24" creationId="{3D7A6AE3-567A-FF75-3919-7EC15ED7BB2B}"/>
          </ac:spMkLst>
        </pc:spChg>
        <pc:spChg chg="del">
          <ac:chgData name="Sriram Sathanur Santhanam" userId="23f0b920-73ff-4bd0-b3a4-892088c28b7b" providerId="ADAL" clId="{30A3C9E9-B0FB-4C90-A358-43A1C399DB89}" dt="2023-03-12T04:23:20.954" v="3353" actId="478"/>
          <ac:spMkLst>
            <pc:docMk/>
            <pc:sldMk cId="1329752093" sldId="2147472824"/>
            <ac:spMk id="25" creationId="{BE182A88-0514-0546-5F65-63C0EC811373}"/>
          </ac:spMkLst>
        </pc:spChg>
        <pc:spChg chg="del">
          <ac:chgData name="Sriram Sathanur Santhanam" userId="23f0b920-73ff-4bd0-b3a4-892088c28b7b" providerId="ADAL" clId="{30A3C9E9-B0FB-4C90-A358-43A1C399DB89}" dt="2023-03-12T04:23:20.954" v="3353" actId="478"/>
          <ac:spMkLst>
            <pc:docMk/>
            <pc:sldMk cId="1329752093" sldId="2147472824"/>
            <ac:spMk id="26" creationId="{D29A4B2C-FF50-BB3F-80E3-863A2D7A59EE}"/>
          </ac:spMkLst>
        </pc:spChg>
        <pc:spChg chg="del">
          <ac:chgData name="Sriram Sathanur Santhanam" userId="23f0b920-73ff-4bd0-b3a4-892088c28b7b" providerId="ADAL" clId="{30A3C9E9-B0FB-4C90-A358-43A1C399DB89}" dt="2023-03-12T04:23:20.954" v="3353" actId="478"/>
          <ac:spMkLst>
            <pc:docMk/>
            <pc:sldMk cId="1329752093" sldId="2147472824"/>
            <ac:spMk id="27" creationId="{DADB9C37-9138-8CD0-E0B8-6B6A2D040639}"/>
          </ac:spMkLst>
        </pc:spChg>
        <pc:spChg chg="del">
          <ac:chgData name="Sriram Sathanur Santhanam" userId="23f0b920-73ff-4bd0-b3a4-892088c28b7b" providerId="ADAL" clId="{30A3C9E9-B0FB-4C90-A358-43A1C399DB89}" dt="2023-03-12T04:23:20.954" v="3353" actId="478"/>
          <ac:spMkLst>
            <pc:docMk/>
            <pc:sldMk cId="1329752093" sldId="2147472824"/>
            <ac:spMk id="28" creationId="{EFCC4CF2-7068-B0AE-BA96-0A25723D0135}"/>
          </ac:spMkLst>
        </pc:spChg>
        <pc:spChg chg="del">
          <ac:chgData name="Sriram Sathanur Santhanam" userId="23f0b920-73ff-4bd0-b3a4-892088c28b7b" providerId="ADAL" clId="{30A3C9E9-B0FB-4C90-A358-43A1C399DB89}" dt="2023-03-12T04:23:20.954" v="3353" actId="478"/>
          <ac:spMkLst>
            <pc:docMk/>
            <pc:sldMk cId="1329752093" sldId="2147472824"/>
            <ac:spMk id="29" creationId="{B9B20EF4-B7C9-7DF3-844A-248192F24889}"/>
          </ac:spMkLst>
        </pc:spChg>
        <pc:spChg chg="del">
          <ac:chgData name="Sriram Sathanur Santhanam" userId="23f0b920-73ff-4bd0-b3a4-892088c28b7b" providerId="ADAL" clId="{30A3C9E9-B0FB-4C90-A358-43A1C399DB89}" dt="2023-03-12T04:23:20.954" v="3353" actId="478"/>
          <ac:spMkLst>
            <pc:docMk/>
            <pc:sldMk cId="1329752093" sldId="2147472824"/>
            <ac:spMk id="30" creationId="{55A5068E-07AB-E873-60D2-3ED0605AA048}"/>
          </ac:spMkLst>
        </pc:spChg>
        <pc:spChg chg="add mod">
          <ac:chgData name="Sriram Sathanur Santhanam" userId="23f0b920-73ff-4bd0-b3a4-892088c28b7b" providerId="ADAL" clId="{30A3C9E9-B0FB-4C90-A358-43A1C399DB89}" dt="2023-03-12T05:20:50.726" v="4442" actId="1076"/>
          <ac:spMkLst>
            <pc:docMk/>
            <pc:sldMk cId="1329752093" sldId="2147472824"/>
            <ac:spMk id="31" creationId="{94DAE9D1-457E-4200-9427-7187E6B439A3}"/>
          </ac:spMkLst>
        </pc:spChg>
        <pc:spChg chg="add mod">
          <ac:chgData name="Sriram Sathanur Santhanam" userId="23f0b920-73ff-4bd0-b3a4-892088c28b7b" providerId="ADAL" clId="{30A3C9E9-B0FB-4C90-A358-43A1C399DB89}" dt="2023-03-12T05:20:50.726" v="4442" actId="1076"/>
          <ac:spMkLst>
            <pc:docMk/>
            <pc:sldMk cId="1329752093" sldId="2147472824"/>
            <ac:spMk id="32" creationId="{624D6873-771E-4955-A62C-2EC7B4877D6F}"/>
          </ac:spMkLst>
        </pc:spChg>
        <pc:spChg chg="add mod">
          <ac:chgData name="Sriram Sathanur Santhanam" userId="23f0b920-73ff-4bd0-b3a4-892088c28b7b" providerId="ADAL" clId="{30A3C9E9-B0FB-4C90-A358-43A1C399DB89}" dt="2023-03-12T05:20:50.726" v="4442" actId="1076"/>
          <ac:spMkLst>
            <pc:docMk/>
            <pc:sldMk cId="1329752093" sldId="2147472824"/>
            <ac:spMk id="33" creationId="{94C7AEBA-EB9D-4982-9360-2E0EC34C03A3}"/>
          </ac:spMkLst>
        </pc:spChg>
        <pc:spChg chg="add mod">
          <ac:chgData name="Sriram Sathanur Santhanam" userId="23f0b920-73ff-4bd0-b3a4-892088c28b7b" providerId="ADAL" clId="{30A3C9E9-B0FB-4C90-A358-43A1C399DB89}" dt="2023-03-12T05:20:50.726" v="4442" actId="1076"/>
          <ac:spMkLst>
            <pc:docMk/>
            <pc:sldMk cId="1329752093" sldId="2147472824"/>
            <ac:spMk id="34" creationId="{3E13AD70-11B9-4C03-B0E8-79D859C757E1}"/>
          </ac:spMkLst>
        </pc:spChg>
        <pc:spChg chg="add mod">
          <ac:chgData name="Sriram Sathanur Santhanam" userId="23f0b920-73ff-4bd0-b3a4-892088c28b7b" providerId="ADAL" clId="{30A3C9E9-B0FB-4C90-A358-43A1C399DB89}" dt="2023-03-12T05:20:50.726" v="4442" actId="1076"/>
          <ac:spMkLst>
            <pc:docMk/>
            <pc:sldMk cId="1329752093" sldId="2147472824"/>
            <ac:spMk id="45" creationId="{E282B314-5046-45AE-8250-BEDB17C71DBA}"/>
          </ac:spMkLst>
        </pc:spChg>
        <pc:spChg chg="add mod">
          <ac:chgData name="Sriram Sathanur Santhanam" userId="23f0b920-73ff-4bd0-b3a4-892088c28b7b" providerId="ADAL" clId="{30A3C9E9-B0FB-4C90-A358-43A1C399DB89}" dt="2023-03-12T05:20:50.726" v="4442" actId="1076"/>
          <ac:spMkLst>
            <pc:docMk/>
            <pc:sldMk cId="1329752093" sldId="2147472824"/>
            <ac:spMk id="46" creationId="{5DB66E4C-3B71-4DA5-948C-793FADCBA4AA}"/>
          </ac:spMkLst>
        </pc:spChg>
        <pc:spChg chg="add mod">
          <ac:chgData name="Sriram Sathanur Santhanam" userId="23f0b920-73ff-4bd0-b3a4-892088c28b7b" providerId="ADAL" clId="{30A3C9E9-B0FB-4C90-A358-43A1C399DB89}" dt="2023-03-12T05:20:50.726" v="4442" actId="1076"/>
          <ac:spMkLst>
            <pc:docMk/>
            <pc:sldMk cId="1329752093" sldId="2147472824"/>
            <ac:spMk id="47" creationId="{B1FB3F5B-6BAE-487E-98D1-0B40AD2B72C5}"/>
          </ac:spMkLst>
        </pc:spChg>
        <pc:spChg chg="add mod">
          <ac:chgData name="Sriram Sathanur Santhanam" userId="23f0b920-73ff-4bd0-b3a4-892088c28b7b" providerId="ADAL" clId="{30A3C9E9-B0FB-4C90-A358-43A1C399DB89}" dt="2023-03-12T05:20:50.726" v="4442" actId="1076"/>
          <ac:spMkLst>
            <pc:docMk/>
            <pc:sldMk cId="1329752093" sldId="2147472824"/>
            <ac:spMk id="48" creationId="{E77282E1-72F8-4637-933F-D2B619FBF264}"/>
          </ac:spMkLst>
        </pc:spChg>
        <pc:spChg chg="add mod">
          <ac:chgData name="Sriram Sathanur Santhanam" userId="23f0b920-73ff-4bd0-b3a4-892088c28b7b" providerId="ADAL" clId="{30A3C9E9-B0FB-4C90-A358-43A1C399DB89}" dt="2023-03-12T05:20:50.726" v="4442" actId="1076"/>
          <ac:spMkLst>
            <pc:docMk/>
            <pc:sldMk cId="1329752093" sldId="2147472824"/>
            <ac:spMk id="49" creationId="{89550B70-7366-4FD2-8337-27998107447B}"/>
          </ac:spMkLst>
        </pc:spChg>
        <pc:spChg chg="add mod">
          <ac:chgData name="Sriram Sathanur Santhanam" userId="23f0b920-73ff-4bd0-b3a4-892088c28b7b" providerId="ADAL" clId="{30A3C9E9-B0FB-4C90-A358-43A1C399DB89}" dt="2023-03-12T05:20:50.726" v="4442" actId="1076"/>
          <ac:spMkLst>
            <pc:docMk/>
            <pc:sldMk cId="1329752093" sldId="2147472824"/>
            <ac:spMk id="50" creationId="{1A0D5FDD-CC8C-4084-9FCC-2F464D9AC5B4}"/>
          </ac:spMkLst>
        </pc:spChg>
        <pc:spChg chg="add mod">
          <ac:chgData name="Sriram Sathanur Santhanam" userId="23f0b920-73ff-4bd0-b3a4-892088c28b7b" providerId="ADAL" clId="{30A3C9E9-B0FB-4C90-A358-43A1C399DB89}" dt="2023-03-12T05:21:00.807" v="4443" actId="1076"/>
          <ac:spMkLst>
            <pc:docMk/>
            <pc:sldMk cId="1329752093" sldId="2147472824"/>
            <ac:spMk id="51" creationId="{7EDC11F1-3CC3-4348-A998-02D30DFDEB3F}"/>
          </ac:spMkLst>
        </pc:spChg>
        <pc:spChg chg="add mod">
          <ac:chgData name="Sriram Sathanur Santhanam" userId="23f0b920-73ff-4bd0-b3a4-892088c28b7b" providerId="ADAL" clId="{30A3C9E9-B0FB-4C90-A358-43A1C399DB89}" dt="2023-03-12T05:25:24.372" v="4771" actId="20577"/>
          <ac:spMkLst>
            <pc:docMk/>
            <pc:sldMk cId="1329752093" sldId="2147472824"/>
            <ac:spMk id="52" creationId="{98F217AB-1CA2-42EF-A7B6-2FB716856645}"/>
          </ac:spMkLst>
        </pc:spChg>
        <pc:picChg chg="del">
          <ac:chgData name="Sriram Sathanur Santhanam" userId="23f0b920-73ff-4bd0-b3a4-892088c28b7b" providerId="ADAL" clId="{30A3C9E9-B0FB-4C90-A358-43A1C399DB89}" dt="2023-03-12T04:23:20.954" v="3353" actId="478"/>
          <ac:picMkLst>
            <pc:docMk/>
            <pc:sldMk cId="1329752093" sldId="2147472824"/>
            <ac:picMk id="5" creationId="{C096EEE8-11D9-208B-0C6B-97B145AA18A3}"/>
          </ac:picMkLst>
        </pc:picChg>
        <pc:cxnChg chg="add mod">
          <ac:chgData name="Sriram Sathanur Santhanam" userId="23f0b920-73ff-4bd0-b3a4-892088c28b7b" providerId="ADAL" clId="{30A3C9E9-B0FB-4C90-A358-43A1C399DB89}" dt="2023-03-12T05:20:50.726" v="4442" actId="1076"/>
          <ac:cxnSpMkLst>
            <pc:docMk/>
            <pc:sldMk cId="1329752093" sldId="2147472824"/>
            <ac:cxnSpMk id="11" creationId="{2673D52D-E73A-47D2-B608-C4B32EC7A099}"/>
          </ac:cxnSpMkLst>
        </pc:cxnChg>
        <pc:cxnChg chg="add mod">
          <ac:chgData name="Sriram Sathanur Santhanam" userId="23f0b920-73ff-4bd0-b3a4-892088c28b7b" providerId="ADAL" clId="{30A3C9E9-B0FB-4C90-A358-43A1C399DB89}" dt="2023-03-12T05:20:50.726" v="4442" actId="1076"/>
          <ac:cxnSpMkLst>
            <pc:docMk/>
            <pc:sldMk cId="1329752093" sldId="2147472824"/>
            <ac:cxnSpMk id="35" creationId="{769B57AF-0F11-4E0D-B81E-C65320801578}"/>
          </ac:cxnSpMkLst>
        </pc:cxnChg>
        <pc:cxnChg chg="add mod">
          <ac:chgData name="Sriram Sathanur Santhanam" userId="23f0b920-73ff-4bd0-b3a4-892088c28b7b" providerId="ADAL" clId="{30A3C9E9-B0FB-4C90-A358-43A1C399DB89}" dt="2023-03-12T05:20:50.726" v="4442" actId="1076"/>
          <ac:cxnSpMkLst>
            <pc:docMk/>
            <pc:sldMk cId="1329752093" sldId="2147472824"/>
            <ac:cxnSpMk id="36" creationId="{D2D22967-58FA-49B0-95E6-B0E9CC4C77A5}"/>
          </ac:cxnSpMkLst>
        </pc:cxnChg>
        <pc:cxnChg chg="add mod">
          <ac:chgData name="Sriram Sathanur Santhanam" userId="23f0b920-73ff-4bd0-b3a4-892088c28b7b" providerId="ADAL" clId="{30A3C9E9-B0FB-4C90-A358-43A1C399DB89}" dt="2023-03-12T05:20:50.726" v="4442" actId="1076"/>
          <ac:cxnSpMkLst>
            <pc:docMk/>
            <pc:sldMk cId="1329752093" sldId="2147472824"/>
            <ac:cxnSpMk id="37" creationId="{0CEF4509-7AD8-4974-9E31-EC864C7AA3B3}"/>
          </ac:cxnSpMkLst>
        </pc:cxnChg>
        <pc:cxnChg chg="add mod">
          <ac:chgData name="Sriram Sathanur Santhanam" userId="23f0b920-73ff-4bd0-b3a4-892088c28b7b" providerId="ADAL" clId="{30A3C9E9-B0FB-4C90-A358-43A1C399DB89}" dt="2023-03-12T05:20:50.726" v="4442" actId="1076"/>
          <ac:cxnSpMkLst>
            <pc:docMk/>
            <pc:sldMk cId="1329752093" sldId="2147472824"/>
            <ac:cxnSpMk id="38" creationId="{E917D1A5-C395-40EF-B210-0ECE539927AB}"/>
          </ac:cxnSpMkLst>
        </pc:cxnChg>
        <pc:cxnChg chg="add mod">
          <ac:chgData name="Sriram Sathanur Santhanam" userId="23f0b920-73ff-4bd0-b3a4-892088c28b7b" providerId="ADAL" clId="{30A3C9E9-B0FB-4C90-A358-43A1C399DB89}" dt="2023-03-12T05:20:50.726" v="4442" actId="1076"/>
          <ac:cxnSpMkLst>
            <pc:docMk/>
            <pc:sldMk cId="1329752093" sldId="2147472824"/>
            <ac:cxnSpMk id="39" creationId="{457757CD-F0ED-4B65-961D-6830581C5BCF}"/>
          </ac:cxnSpMkLst>
        </pc:cxnChg>
        <pc:cxnChg chg="add mod">
          <ac:chgData name="Sriram Sathanur Santhanam" userId="23f0b920-73ff-4bd0-b3a4-892088c28b7b" providerId="ADAL" clId="{30A3C9E9-B0FB-4C90-A358-43A1C399DB89}" dt="2023-03-12T05:20:50.726" v="4442" actId="1076"/>
          <ac:cxnSpMkLst>
            <pc:docMk/>
            <pc:sldMk cId="1329752093" sldId="2147472824"/>
            <ac:cxnSpMk id="40" creationId="{1CF6E66D-B643-43B6-B86E-7064E97644B2}"/>
          </ac:cxnSpMkLst>
        </pc:cxnChg>
        <pc:cxnChg chg="add mod">
          <ac:chgData name="Sriram Sathanur Santhanam" userId="23f0b920-73ff-4bd0-b3a4-892088c28b7b" providerId="ADAL" clId="{30A3C9E9-B0FB-4C90-A358-43A1C399DB89}" dt="2023-03-12T05:20:50.726" v="4442" actId="1076"/>
          <ac:cxnSpMkLst>
            <pc:docMk/>
            <pc:sldMk cId="1329752093" sldId="2147472824"/>
            <ac:cxnSpMk id="41" creationId="{0A72C305-3C0D-4D78-AF40-A7D89B286B54}"/>
          </ac:cxnSpMkLst>
        </pc:cxnChg>
      </pc:sldChg>
      <pc:sldChg chg="modSp add del mod">
        <pc:chgData name="Sriram Sathanur Santhanam" userId="23f0b920-73ff-4bd0-b3a4-892088c28b7b" providerId="ADAL" clId="{30A3C9E9-B0FB-4C90-A358-43A1C399DB89}" dt="2023-03-13T04:49:47.389" v="6346" actId="2696"/>
        <pc:sldMkLst>
          <pc:docMk/>
          <pc:sldMk cId="2144623966" sldId="2147472824"/>
        </pc:sldMkLst>
        <pc:spChg chg="mod">
          <ac:chgData name="Sriram Sathanur Santhanam" userId="23f0b920-73ff-4bd0-b3a4-892088c28b7b" providerId="ADAL" clId="{30A3C9E9-B0FB-4C90-A358-43A1C399DB89}" dt="2023-03-13T04:49:24.909" v="6344" actId="20577"/>
          <ac:spMkLst>
            <pc:docMk/>
            <pc:sldMk cId="2144623966" sldId="2147472824"/>
            <ac:spMk id="2" creationId="{1D701E72-06BE-4DA3-2A1A-9FF14603F901}"/>
          </ac:spMkLst>
        </pc:spChg>
      </pc:sldChg>
      <pc:sldChg chg="delSp modSp add del mod">
        <pc:chgData name="Sriram Sathanur Santhanam" userId="23f0b920-73ff-4bd0-b3a4-892088c28b7b" providerId="ADAL" clId="{30A3C9E9-B0FB-4C90-A358-43A1C399DB89}" dt="2023-03-12T06:17:19.511" v="4927" actId="2696"/>
        <pc:sldMkLst>
          <pc:docMk/>
          <pc:sldMk cId="1627019547" sldId="2147472825"/>
        </pc:sldMkLst>
        <pc:spChg chg="del">
          <ac:chgData name="Sriram Sathanur Santhanam" userId="23f0b920-73ff-4bd0-b3a4-892088c28b7b" providerId="ADAL" clId="{30A3C9E9-B0FB-4C90-A358-43A1C399DB89}" dt="2023-03-12T05:45:21.707" v="4815" actId="478"/>
          <ac:spMkLst>
            <pc:docMk/>
            <pc:sldMk cId="1627019547" sldId="2147472825"/>
            <ac:spMk id="9" creationId="{61D84BC2-D3FA-4B4B-2804-578CD233DC17}"/>
          </ac:spMkLst>
        </pc:spChg>
        <pc:spChg chg="mod">
          <ac:chgData name="Sriram Sathanur Santhanam" userId="23f0b920-73ff-4bd0-b3a4-892088c28b7b" providerId="ADAL" clId="{30A3C9E9-B0FB-4C90-A358-43A1C399DB89}" dt="2023-03-12T05:46:08.036" v="4862" actId="20577"/>
          <ac:spMkLst>
            <pc:docMk/>
            <pc:sldMk cId="1627019547" sldId="2147472825"/>
            <ac:spMk id="12" creationId="{455ECF31-F42A-434D-8316-2B7779D42275}"/>
          </ac:spMkLst>
        </pc:spChg>
        <pc:spChg chg="mod">
          <ac:chgData name="Sriram Sathanur Santhanam" userId="23f0b920-73ff-4bd0-b3a4-892088c28b7b" providerId="ADAL" clId="{30A3C9E9-B0FB-4C90-A358-43A1C399DB89}" dt="2023-03-12T05:48:25.609" v="4926" actId="20577"/>
          <ac:spMkLst>
            <pc:docMk/>
            <pc:sldMk cId="1627019547" sldId="2147472825"/>
            <ac:spMk id="44" creationId="{3F80526E-E8A0-9C6B-9FA4-FB727629894A}"/>
          </ac:spMkLst>
        </pc:spChg>
        <pc:spChg chg="del">
          <ac:chgData name="Sriram Sathanur Santhanam" userId="23f0b920-73ff-4bd0-b3a4-892088c28b7b" providerId="ADAL" clId="{30A3C9E9-B0FB-4C90-A358-43A1C399DB89}" dt="2023-03-12T05:45:25.316" v="4816" actId="478"/>
          <ac:spMkLst>
            <pc:docMk/>
            <pc:sldMk cId="1627019547" sldId="2147472825"/>
            <ac:spMk id="45" creationId="{21F7BC21-DE4C-8EC6-D46D-E83EC157A899}"/>
          </ac:spMkLst>
        </pc:spChg>
        <pc:spChg chg="mod">
          <ac:chgData name="Sriram Sathanur Santhanam" userId="23f0b920-73ff-4bd0-b3a4-892088c28b7b" providerId="ADAL" clId="{30A3C9E9-B0FB-4C90-A358-43A1C399DB89}" dt="2023-03-12T05:46:29.153" v="4872" actId="20577"/>
          <ac:spMkLst>
            <pc:docMk/>
            <pc:sldMk cId="1627019547" sldId="2147472825"/>
            <ac:spMk id="46" creationId="{F8EC9F0C-99A2-FA74-432F-7B10EFE49266}"/>
          </ac:spMkLst>
        </pc:spChg>
        <pc:spChg chg="mod">
          <ac:chgData name="Sriram Sathanur Santhanam" userId="23f0b920-73ff-4bd0-b3a4-892088c28b7b" providerId="ADAL" clId="{30A3C9E9-B0FB-4C90-A358-43A1C399DB89}" dt="2023-03-12T05:47:13.110" v="4889" actId="20577"/>
          <ac:spMkLst>
            <pc:docMk/>
            <pc:sldMk cId="1627019547" sldId="2147472825"/>
            <ac:spMk id="47" creationId="{AA48F688-EEAA-37DF-28D9-6889E7308FD5}"/>
          </ac:spMkLst>
        </pc:spChg>
        <pc:spChg chg="mod">
          <ac:chgData name="Sriram Sathanur Santhanam" userId="23f0b920-73ff-4bd0-b3a4-892088c28b7b" providerId="ADAL" clId="{30A3C9E9-B0FB-4C90-A358-43A1C399DB89}" dt="2023-03-12T05:47:56.399" v="4916" actId="20577"/>
          <ac:spMkLst>
            <pc:docMk/>
            <pc:sldMk cId="1627019547" sldId="2147472825"/>
            <ac:spMk id="48" creationId="{AFB83950-A874-2289-6EA8-8D215A284C84}"/>
          </ac:spMkLst>
        </pc:spChg>
        <pc:cxnChg chg="del mod">
          <ac:chgData name="Sriram Sathanur Santhanam" userId="23f0b920-73ff-4bd0-b3a4-892088c28b7b" providerId="ADAL" clId="{30A3C9E9-B0FB-4C90-A358-43A1C399DB89}" dt="2023-03-12T05:45:17.529" v="4814" actId="478"/>
          <ac:cxnSpMkLst>
            <pc:docMk/>
            <pc:sldMk cId="1627019547" sldId="2147472825"/>
            <ac:cxnSpMk id="19" creationId="{55B0D5E3-B37A-E447-93FB-BFC8E00B8579}"/>
          </ac:cxnSpMkLst>
        </pc:cxnChg>
      </pc:sldChg>
      <pc:sldChg chg="add">
        <pc:chgData name="Sriram Sathanur Santhanam" userId="23f0b920-73ff-4bd0-b3a4-892088c28b7b" providerId="ADAL" clId="{30A3C9E9-B0FB-4C90-A358-43A1C399DB89}" dt="2023-03-12T06:17:26.831" v="4928"/>
        <pc:sldMkLst>
          <pc:docMk/>
          <pc:sldMk cId="4156227516" sldId="2147472825"/>
        </pc:sldMkLst>
      </pc:sldChg>
      <pc:sldChg chg="modSp mod">
        <pc:chgData name="Sriram Sathanur Santhanam" userId="23f0b920-73ff-4bd0-b3a4-892088c28b7b" providerId="ADAL" clId="{30A3C9E9-B0FB-4C90-A358-43A1C399DB89}" dt="2023-03-12T08:01:42.105" v="6217" actId="14100"/>
        <pc:sldMkLst>
          <pc:docMk/>
          <pc:sldMk cId="2660466284" sldId="2147472826"/>
        </pc:sldMkLst>
        <pc:spChg chg="mod">
          <ac:chgData name="Sriram Sathanur Santhanam" userId="23f0b920-73ff-4bd0-b3a4-892088c28b7b" providerId="ADAL" clId="{30A3C9E9-B0FB-4C90-A358-43A1C399DB89}" dt="2023-03-12T08:01:42.105" v="6217" actId="14100"/>
          <ac:spMkLst>
            <pc:docMk/>
            <pc:sldMk cId="2660466284" sldId="2147472826"/>
            <ac:spMk id="2" creationId="{C192DAF5-02FE-0D2F-ADDE-FE89DBC6DBF5}"/>
          </ac:spMkLst>
        </pc:spChg>
      </pc:sldChg>
      <pc:sldChg chg="add">
        <pc:chgData name="Sriram Sathanur Santhanam" userId="23f0b920-73ff-4bd0-b3a4-892088c28b7b" providerId="ADAL" clId="{30A3C9E9-B0FB-4C90-A358-43A1C399DB89}" dt="2023-03-12T06:41:47.246" v="5545"/>
        <pc:sldMkLst>
          <pc:docMk/>
          <pc:sldMk cId="896327769" sldId="2147472827"/>
        </pc:sldMkLst>
      </pc:sldChg>
      <pc:sldChg chg="add">
        <pc:chgData name="Sriram Sathanur Santhanam" userId="23f0b920-73ff-4bd0-b3a4-892088c28b7b" providerId="ADAL" clId="{30A3C9E9-B0FB-4C90-A358-43A1C399DB89}" dt="2023-03-12T06:51:28.027" v="6003"/>
        <pc:sldMkLst>
          <pc:docMk/>
          <pc:sldMk cId="2001847558" sldId="2147472828"/>
        </pc:sldMkLst>
      </pc:sldChg>
      <pc:sldChg chg="delSp modSp add del mod">
        <pc:chgData name="Sriram Sathanur Santhanam" userId="23f0b920-73ff-4bd0-b3a4-892088c28b7b" providerId="ADAL" clId="{30A3C9E9-B0FB-4C90-A358-43A1C399DB89}" dt="2023-03-13T05:00:58.208" v="6531" actId="2696"/>
        <pc:sldMkLst>
          <pc:docMk/>
          <pc:sldMk cId="3037265714" sldId="2147472829"/>
        </pc:sldMkLst>
        <pc:spChg chg="del mod">
          <ac:chgData name="Sriram Sathanur Santhanam" userId="23f0b920-73ff-4bd0-b3a4-892088c28b7b" providerId="ADAL" clId="{30A3C9E9-B0FB-4C90-A358-43A1C399DB89}" dt="2023-03-13T04:48:50.922" v="6282" actId="478"/>
          <ac:spMkLst>
            <pc:docMk/>
            <pc:sldMk cId="3037265714" sldId="2147472829"/>
            <ac:spMk id="3" creationId="{59188C5F-D266-757D-4B63-25FF0D8B6267}"/>
          </ac:spMkLst>
        </pc:spChg>
      </pc:sldChg>
      <pc:sldChg chg="del">
        <pc:chgData name="Sriram Sathanur Santhanam" userId="23f0b920-73ff-4bd0-b3a4-892088c28b7b" providerId="ADAL" clId="{30A3C9E9-B0FB-4C90-A358-43A1C399DB89}" dt="2023-03-12T08:16:27.719" v="6276" actId="2696"/>
        <pc:sldMkLst>
          <pc:docMk/>
          <pc:sldMk cId="4014122541" sldId="2147472829"/>
        </pc:sldMkLst>
      </pc:sldChg>
      <pc:sldChg chg="add">
        <pc:chgData name="Sriram Sathanur Santhanam" userId="23f0b920-73ff-4bd0-b3a4-892088c28b7b" providerId="ADAL" clId="{30A3C9E9-B0FB-4C90-A358-43A1C399DB89}" dt="2023-03-13T05:01:08.718" v="6532"/>
        <pc:sldMkLst>
          <pc:docMk/>
          <pc:sldMk cId="4127015993" sldId="2147472829"/>
        </pc:sldMkLst>
      </pc:sldChg>
      <pc:sldChg chg="addSp delSp modSp add mod">
        <pc:chgData name="Sriram Sathanur Santhanam" userId="23f0b920-73ff-4bd0-b3a4-892088c28b7b" providerId="ADAL" clId="{30A3C9E9-B0FB-4C90-A358-43A1C399DB89}" dt="2023-03-13T05:12:08.559" v="7035" actId="20577"/>
        <pc:sldMkLst>
          <pc:docMk/>
          <pc:sldMk cId="1888789016" sldId="2147472830"/>
        </pc:sldMkLst>
        <pc:spChg chg="del mod">
          <ac:chgData name="Sriram Sathanur Santhanam" userId="23f0b920-73ff-4bd0-b3a4-892088c28b7b" providerId="ADAL" clId="{30A3C9E9-B0FB-4C90-A358-43A1C399DB89}" dt="2023-03-13T05:11:01.233" v="6952" actId="478"/>
          <ac:spMkLst>
            <pc:docMk/>
            <pc:sldMk cId="1888789016" sldId="2147472830"/>
            <ac:spMk id="2" creationId="{C4D3DBD5-BA3A-B4C6-3ED9-328D4E3F1E1C}"/>
          </ac:spMkLst>
        </pc:spChg>
        <pc:spChg chg="add del mod">
          <ac:chgData name="Sriram Sathanur Santhanam" userId="23f0b920-73ff-4bd0-b3a4-892088c28b7b" providerId="ADAL" clId="{30A3C9E9-B0FB-4C90-A358-43A1C399DB89}" dt="2023-03-13T05:11:04.189" v="6953" actId="478"/>
          <ac:spMkLst>
            <pc:docMk/>
            <pc:sldMk cId="1888789016" sldId="2147472830"/>
            <ac:spMk id="5" creationId="{5BE511E2-33CD-4201-878B-C0EF1FF73D91}"/>
          </ac:spMkLst>
        </pc:spChg>
        <pc:spChg chg="add mod">
          <ac:chgData name="Sriram Sathanur Santhanam" userId="23f0b920-73ff-4bd0-b3a4-892088c28b7b" providerId="ADAL" clId="{30A3C9E9-B0FB-4C90-A358-43A1C399DB89}" dt="2023-03-13T05:12:08.559" v="7035" actId="20577"/>
          <ac:spMkLst>
            <pc:docMk/>
            <pc:sldMk cId="1888789016" sldId="2147472830"/>
            <ac:spMk id="8" creationId="{6B54746A-1ADA-4239-9DE3-18F99BEBE6E2}"/>
          </ac:spMkLst>
        </pc:spChg>
      </pc:sldChg>
      <pc:sldChg chg="del">
        <pc:chgData name="Sriram Sathanur Santhanam" userId="23f0b920-73ff-4bd0-b3a4-892088c28b7b" providerId="ADAL" clId="{30A3C9E9-B0FB-4C90-A358-43A1C399DB89}" dt="2023-03-13T05:10:12.362" v="6941" actId="2696"/>
        <pc:sldMkLst>
          <pc:docMk/>
          <pc:sldMk cId="3918068230" sldId="2147472830"/>
        </pc:sldMkLst>
      </pc:sldChg>
      <pc:sldChg chg="addSp modSp mod">
        <pc:chgData name="Sriram Sathanur Santhanam" userId="23f0b920-73ff-4bd0-b3a4-892088c28b7b" providerId="ADAL" clId="{30A3C9E9-B0FB-4C90-A358-43A1C399DB89}" dt="2023-03-13T04:53:25.184" v="6499" actId="20577"/>
        <pc:sldMkLst>
          <pc:docMk/>
          <pc:sldMk cId="3340682584" sldId="2147472831"/>
        </pc:sldMkLst>
        <pc:spChg chg="mod">
          <ac:chgData name="Sriram Sathanur Santhanam" userId="23f0b920-73ff-4bd0-b3a4-892088c28b7b" providerId="ADAL" clId="{30A3C9E9-B0FB-4C90-A358-43A1C399DB89}" dt="2023-03-13T04:49:44.143" v="6345"/>
          <ac:spMkLst>
            <pc:docMk/>
            <pc:sldMk cId="3340682584" sldId="2147472831"/>
            <ac:spMk id="2" creationId="{1D701E72-06BE-4DA3-2A1A-9FF14603F901}"/>
          </ac:spMkLst>
        </pc:spChg>
        <pc:spChg chg="add mod">
          <ac:chgData name="Sriram Sathanur Santhanam" userId="23f0b920-73ff-4bd0-b3a4-892088c28b7b" providerId="ADAL" clId="{30A3C9E9-B0FB-4C90-A358-43A1C399DB89}" dt="2023-03-13T04:51:45.842" v="6359" actId="1076"/>
          <ac:spMkLst>
            <pc:docMk/>
            <pc:sldMk cId="3340682584" sldId="2147472831"/>
            <ac:spMk id="6" creationId="{C706A3F1-5760-48D8-88D9-E611DFED170D}"/>
          </ac:spMkLst>
        </pc:spChg>
        <pc:spChg chg="mod">
          <ac:chgData name="Sriram Sathanur Santhanam" userId="23f0b920-73ff-4bd0-b3a4-892088c28b7b" providerId="ADAL" clId="{30A3C9E9-B0FB-4C90-A358-43A1C399DB89}" dt="2023-03-13T04:52:52.993" v="6465" actId="20577"/>
          <ac:spMkLst>
            <pc:docMk/>
            <pc:sldMk cId="3340682584" sldId="2147472831"/>
            <ac:spMk id="63" creationId="{0272DB83-58FB-9304-30DB-A866E12A0F64}"/>
          </ac:spMkLst>
        </pc:spChg>
        <pc:spChg chg="mod">
          <ac:chgData name="Sriram Sathanur Santhanam" userId="23f0b920-73ff-4bd0-b3a4-892088c28b7b" providerId="ADAL" clId="{30A3C9E9-B0FB-4C90-A358-43A1C399DB89}" dt="2023-03-13T04:53:25.184" v="6499" actId="20577"/>
          <ac:spMkLst>
            <pc:docMk/>
            <pc:sldMk cId="3340682584" sldId="2147472831"/>
            <ac:spMk id="67" creationId="{B8CF6D74-05F0-52B8-DB12-51E1ED7A68F0}"/>
          </ac:spMkLst>
        </pc:spChg>
        <pc:spChg chg="add mod">
          <ac:chgData name="Sriram Sathanur Santhanam" userId="23f0b920-73ff-4bd0-b3a4-892088c28b7b" providerId="ADAL" clId="{30A3C9E9-B0FB-4C90-A358-43A1C399DB89}" dt="2023-03-13T04:51:56.110" v="6360" actId="1076"/>
          <ac:spMkLst>
            <pc:docMk/>
            <pc:sldMk cId="3340682584" sldId="2147472831"/>
            <ac:spMk id="87" creationId="{BC1F1043-CD3B-4875-A174-D00F0F3C81AA}"/>
          </ac:spMkLst>
        </pc:spChg>
        <pc:spChg chg="add mod">
          <ac:chgData name="Sriram Sathanur Santhanam" userId="23f0b920-73ff-4bd0-b3a4-892088c28b7b" providerId="ADAL" clId="{30A3C9E9-B0FB-4C90-A358-43A1C399DB89}" dt="2023-03-13T04:52:01.661" v="6361" actId="1076"/>
          <ac:spMkLst>
            <pc:docMk/>
            <pc:sldMk cId="3340682584" sldId="2147472831"/>
            <ac:spMk id="88" creationId="{A25603E2-3AF5-4DB8-90D7-E531D3F3C145}"/>
          </ac:spMkLst>
        </pc:spChg>
        <pc:spChg chg="add mod">
          <ac:chgData name="Sriram Sathanur Santhanam" userId="23f0b920-73ff-4bd0-b3a4-892088c28b7b" providerId="ADAL" clId="{30A3C9E9-B0FB-4C90-A358-43A1C399DB89}" dt="2023-03-13T04:52:17.169" v="6371" actId="20577"/>
          <ac:spMkLst>
            <pc:docMk/>
            <pc:sldMk cId="3340682584" sldId="2147472831"/>
            <ac:spMk id="89" creationId="{EED19B14-02CE-405C-B2F0-505CEE209964}"/>
          </ac:spMkLst>
        </pc:spChg>
      </pc:sldChg>
      <pc:sldChg chg="modSp add mod">
        <pc:chgData name="Sriram Sathanur Santhanam" userId="23f0b920-73ff-4bd0-b3a4-892088c28b7b" providerId="ADAL" clId="{30A3C9E9-B0FB-4C90-A358-43A1C399DB89}" dt="2023-03-13T05:10:38.859" v="6946" actId="5793"/>
        <pc:sldMkLst>
          <pc:docMk/>
          <pc:sldMk cId="581336450" sldId="2147472832"/>
        </pc:sldMkLst>
        <pc:spChg chg="mod">
          <ac:chgData name="Sriram Sathanur Santhanam" userId="23f0b920-73ff-4bd0-b3a4-892088c28b7b" providerId="ADAL" clId="{30A3C9E9-B0FB-4C90-A358-43A1C399DB89}" dt="2023-03-13T05:10:38.859" v="6946" actId="5793"/>
          <ac:spMkLst>
            <pc:docMk/>
            <pc:sldMk cId="581336450" sldId="2147472832"/>
            <ac:spMk id="2" creationId="{0E5ABB38-C8E0-5FAC-320A-0E55EBB9CE48}"/>
          </ac:spMkLst>
        </pc:spChg>
      </pc:sldChg>
      <pc:sldChg chg="delSp modSp add mod delAnim">
        <pc:chgData name="Sriram Sathanur Santhanam" userId="23f0b920-73ff-4bd0-b3a4-892088c28b7b" providerId="ADAL" clId="{30A3C9E9-B0FB-4C90-A358-43A1C399DB89}" dt="2023-03-13T05:01:44.969" v="6595" actId="20577"/>
        <pc:sldMkLst>
          <pc:docMk/>
          <pc:sldMk cId="3866229756" sldId="2147472833"/>
        </pc:sldMkLst>
        <pc:spChg chg="mod">
          <ac:chgData name="Sriram Sathanur Santhanam" userId="23f0b920-73ff-4bd0-b3a4-892088c28b7b" providerId="ADAL" clId="{30A3C9E9-B0FB-4C90-A358-43A1C399DB89}" dt="2023-03-13T05:01:44.969" v="6595" actId="20577"/>
          <ac:spMkLst>
            <pc:docMk/>
            <pc:sldMk cId="3866229756" sldId="2147472833"/>
            <ac:spMk id="2" creationId="{D90B92EE-46D7-2F33-7569-2D0FDBE6DEA7}"/>
          </ac:spMkLst>
        </pc:spChg>
        <pc:spChg chg="del">
          <ac:chgData name="Sriram Sathanur Santhanam" userId="23f0b920-73ff-4bd0-b3a4-892088c28b7b" providerId="ADAL" clId="{30A3C9E9-B0FB-4C90-A358-43A1C399DB89}" dt="2023-03-13T05:01:19.114" v="6534" actId="478"/>
          <ac:spMkLst>
            <pc:docMk/>
            <pc:sldMk cId="3866229756" sldId="2147472833"/>
            <ac:spMk id="7" creationId="{B18F4046-772C-256B-98A7-2B64BC5ABEBF}"/>
          </ac:spMkLst>
        </pc:spChg>
        <pc:spChg chg="del">
          <ac:chgData name="Sriram Sathanur Santhanam" userId="23f0b920-73ff-4bd0-b3a4-892088c28b7b" providerId="ADAL" clId="{30A3C9E9-B0FB-4C90-A358-43A1C399DB89}" dt="2023-03-13T05:01:19.114" v="6534" actId="478"/>
          <ac:spMkLst>
            <pc:docMk/>
            <pc:sldMk cId="3866229756" sldId="2147472833"/>
            <ac:spMk id="10" creationId="{EF690627-203F-2D57-E848-D495FF5DB02E}"/>
          </ac:spMkLst>
        </pc:spChg>
        <pc:spChg chg="del">
          <ac:chgData name="Sriram Sathanur Santhanam" userId="23f0b920-73ff-4bd0-b3a4-892088c28b7b" providerId="ADAL" clId="{30A3C9E9-B0FB-4C90-A358-43A1C399DB89}" dt="2023-03-13T05:01:19.114" v="6534" actId="478"/>
          <ac:spMkLst>
            <pc:docMk/>
            <pc:sldMk cId="3866229756" sldId="2147472833"/>
            <ac:spMk id="14" creationId="{E0333DDB-E4B9-3CFC-AE2D-C57D06B9EFA7}"/>
          </ac:spMkLst>
        </pc:spChg>
        <pc:spChg chg="del">
          <ac:chgData name="Sriram Sathanur Santhanam" userId="23f0b920-73ff-4bd0-b3a4-892088c28b7b" providerId="ADAL" clId="{30A3C9E9-B0FB-4C90-A358-43A1C399DB89}" dt="2023-03-13T05:01:19.114" v="6534" actId="478"/>
          <ac:spMkLst>
            <pc:docMk/>
            <pc:sldMk cId="3866229756" sldId="2147472833"/>
            <ac:spMk id="15" creationId="{954FFF7F-B710-42A2-F1EF-7812687172D5}"/>
          </ac:spMkLst>
        </pc:spChg>
        <pc:spChg chg="del">
          <ac:chgData name="Sriram Sathanur Santhanam" userId="23f0b920-73ff-4bd0-b3a4-892088c28b7b" providerId="ADAL" clId="{30A3C9E9-B0FB-4C90-A358-43A1C399DB89}" dt="2023-03-13T05:01:19.114" v="6534" actId="478"/>
          <ac:spMkLst>
            <pc:docMk/>
            <pc:sldMk cId="3866229756" sldId="2147472833"/>
            <ac:spMk id="16" creationId="{4A701316-7AA8-597A-BD3C-824700D51148}"/>
          </ac:spMkLst>
        </pc:spChg>
        <pc:spChg chg="del">
          <ac:chgData name="Sriram Sathanur Santhanam" userId="23f0b920-73ff-4bd0-b3a4-892088c28b7b" providerId="ADAL" clId="{30A3C9E9-B0FB-4C90-A358-43A1C399DB89}" dt="2023-03-13T05:01:19.114" v="6534" actId="478"/>
          <ac:spMkLst>
            <pc:docMk/>
            <pc:sldMk cId="3866229756" sldId="2147472833"/>
            <ac:spMk id="17" creationId="{E9DA85E3-7BDC-C78C-96C2-A004BB578058}"/>
          </ac:spMkLst>
        </pc:spChg>
        <pc:spChg chg="del">
          <ac:chgData name="Sriram Sathanur Santhanam" userId="23f0b920-73ff-4bd0-b3a4-892088c28b7b" providerId="ADAL" clId="{30A3C9E9-B0FB-4C90-A358-43A1C399DB89}" dt="2023-03-13T05:01:19.114" v="6534" actId="478"/>
          <ac:spMkLst>
            <pc:docMk/>
            <pc:sldMk cId="3866229756" sldId="2147472833"/>
            <ac:spMk id="18" creationId="{8AADF86B-7F28-7C2A-D83A-CAFE01025D16}"/>
          </ac:spMkLst>
        </pc:spChg>
        <pc:spChg chg="del">
          <ac:chgData name="Sriram Sathanur Santhanam" userId="23f0b920-73ff-4bd0-b3a4-892088c28b7b" providerId="ADAL" clId="{30A3C9E9-B0FB-4C90-A358-43A1C399DB89}" dt="2023-03-13T05:01:19.114" v="6534" actId="478"/>
          <ac:spMkLst>
            <pc:docMk/>
            <pc:sldMk cId="3866229756" sldId="2147472833"/>
            <ac:spMk id="26" creationId="{61EA9466-D1D6-F049-0136-0F23E0047B29}"/>
          </ac:spMkLst>
        </pc:spChg>
        <pc:spChg chg="del">
          <ac:chgData name="Sriram Sathanur Santhanam" userId="23f0b920-73ff-4bd0-b3a4-892088c28b7b" providerId="ADAL" clId="{30A3C9E9-B0FB-4C90-A358-43A1C399DB89}" dt="2023-03-13T05:01:19.114" v="6534" actId="478"/>
          <ac:spMkLst>
            <pc:docMk/>
            <pc:sldMk cId="3866229756" sldId="2147472833"/>
            <ac:spMk id="28" creationId="{3F0FFE76-7190-A881-F92B-02FFD8AE264E}"/>
          </ac:spMkLst>
        </pc:spChg>
        <pc:spChg chg="del">
          <ac:chgData name="Sriram Sathanur Santhanam" userId="23f0b920-73ff-4bd0-b3a4-892088c28b7b" providerId="ADAL" clId="{30A3C9E9-B0FB-4C90-A358-43A1C399DB89}" dt="2023-03-13T05:01:19.114" v="6534" actId="478"/>
          <ac:spMkLst>
            <pc:docMk/>
            <pc:sldMk cId="3866229756" sldId="2147472833"/>
            <ac:spMk id="29" creationId="{368F2F7B-4482-6C20-F909-2C8AB767E5C2}"/>
          </ac:spMkLst>
        </pc:spChg>
        <pc:spChg chg="del">
          <ac:chgData name="Sriram Sathanur Santhanam" userId="23f0b920-73ff-4bd0-b3a4-892088c28b7b" providerId="ADAL" clId="{30A3C9E9-B0FB-4C90-A358-43A1C399DB89}" dt="2023-03-13T05:01:19.114" v="6534" actId="478"/>
          <ac:spMkLst>
            <pc:docMk/>
            <pc:sldMk cId="3866229756" sldId="2147472833"/>
            <ac:spMk id="30" creationId="{807D669B-57D7-4751-C65D-D153CE174766}"/>
          </ac:spMkLst>
        </pc:spChg>
        <pc:spChg chg="del">
          <ac:chgData name="Sriram Sathanur Santhanam" userId="23f0b920-73ff-4bd0-b3a4-892088c28b7b" providerId="ADAL" clId="{30A3C9E9-B0FB-4C90-A358-43A1C399DB89}" dt="2023-03-13T05:01:19.114" v="6534" actId="478"/>
          <ac:spMkLst>
            <pc:docMk/>
            <pc:sldMk cId="3866229756" sldId="2147472833"/>
            <ac:spMk id="1025" creationId="{772B974C-FF3C-099B-5FB9-9C6E3B226DC0}"/>
          </ac:spMkLst>
        </pc:spChg>
        <pc:spChg chg="del">
          <ac:chgData name="Sriram Sathanur Santhanam" userId="23f0b920-73ff-4bd0-b3a4-892088c28b7b" providerId="ADAL" clId="{30A3C9E9-B0FB-4C90-A358-43A1C399DB89}" dt="2023-03-13T05:01:19.114" v="6534" actId="478"/>
          <ac:spMkLst>
            <pc:docMk/>
            <pc:sldMk cId="3866229756" sldId="2147472833"/>
            <ac:spMk id="1037" creationId="{16AAE0D8-A36C-9444-5618-073F81B3D2B0}"/>
          </ac:spMkLst>
        </pc:spChg>
        <pc:spChg chg="del">
          <ac:chgData name="Sriram Sathanur Santhanam" userId="23f0b920-73ff-4bd0-b3a4-892088c28b7b" providerId="ADAL" clId="{30A3C9E9-B0FB-4C90-A358-43A1C399DB89}" dt="2023-03-13T05:01:19.114" v="6534" actId="478"/>
          <ac:spMkLst>
            <pc:docMk/>
            <pc:sldMk cId="3866229756" sldId="2147472833"/>
            <ac:spMk id="1052" creationId="{0E8DEB19-84EA-0656-F59E-296055D9AE3F}"/>
          </ac:spMkLst>
        </pc:spChg>
        <pc:spChg chg="del">
          <ac:chgData name="Sriram Sathanur Santhanam" userId="23f0b920-73ff-4bd0-b3a4-892088c28b7b" providerId="ADAL" clId="{30A3C9E9-B0FB-4C90-A358-43A1C399DB89}" dt="2023-03-13T05:01:19.114" v="6534" actId="478"/>
          <ac:spMkLst>
            <pc:docMk/>
            <pc:sldMk cId="3866229756" sldId="2147472833"/>
            <ac:spMk id="1058" creationId="{59EF861F-3A5E-972B-2C48-08F2613C6A68}"/>
          </ac:spMkLst>
        </pc:spChg>
        <pc:spChg chg="del">
          <ac:chgData name="Sriram Sathanur Santhanam" userId="23f0b920-73ff-4bd0-b3a4-892088c28b7b" providerId="ADAL" clId="{30A3C9E9-B0FB-4C90-A358-43A1C399DB89}" dt="2023-03-13T05:01:19.114" v="6534" actId="478"/>
          <ac:spMkLst>
            <pc:docMk/>
            <pc:sldMk cId="3866229756" sldId="2147472833"/>
            <ac:spMk id="1059" creationId="{51F65F1E-2084-EFDF-73CF-34779B83AB39}"/>
          </ac:spMkLst>
        </pc:spChg>
        <pc:spChg chg="del">
          <ac:chgData name="Sriram Sathanur Santhanam" userId="23f0b920-73ff-4bd0-b3a4-892088c28b7b" providerId="ADAL" clId="{30A3C9E9-B0FB-4C90-A358-43A1C399DB89}" dt="2023-03-13T05:01:19.114" v="6534" actId="478"/>
          <ac:spMkLst>
            <pc:docMk/>
            <pc:sldMk cId="3866229756" sldId="2147472833"/>
            <ac:spMk id="1076" creationId="{CE4FDD2D-B72B-F6CF-E74A-60A363D23E12}"/>
          </ac:spMkLst>
        </pc:spChg>
        <pc:spChg chg="del">
          <ac:chgData name="Sriram Sathanur Santhanam" userId="23f0b920-73ff-4bd0-b3a4-892088c28b7b" providerId="ADAL" clId="{30A3C9E9-B0FB-4C90-A358-43A1C399DB89}" dt="2023-03-13T05:01:19.114" v="6534" actId="478"/>
          <ac:spMkLst>
            <pc:docMk/>
            <pc:sldMk cId="3866229756" sldId="2147472833"/>
            <ac:spMk id="1077" creationId="{9AE395A7-9E12-4DA3-AFC1-13306BCE6EEE}"/>
          </ac:spMkLst>
        </pc:spChg>
        <pc:spChg chg="del">
          <ac:chgData name="Sriram Sathanur Santhanam" userId="23f0b920-73ff-4bd0-b3a4-892088c28b7b" providerId="ADAL" clId="{30A3C9E9-B0FB-4C90-A358-43A1C399DB89}" dt="2023-03-13T05:01:19.114" v="6534" actId="478"/>
          <ac:spMkLst>
            <pc:docMk/>
            <pc:sldMk cId="3866229756" sldId="2147472833"/>
            <ac:spMk id="1078" creationId="{E33CCD90-1BA2-7420-EB0F-B1BE60A54E18}"/>
          </ac:spMkLst>
        </pc:spChg>
        <pc:spChg chg="del">
          <ac:chgData name="Sriram Sathanur Santhanam" userId="23f0b920-73ff-4bd0-b3a4-892088c28b7b" providerId="ADAL" clId="{30A3C9E9-B0FB-4C90-A358-43A1C399DB89}" dt="2023-03-13T05:01:19.114" v="6534" actId="478"/>
          <ac:spMkLst>
            <pc:docMk/>
            <pc:sldMk cId="3866229756" sldId="2147472833"/>
            <ac:spMk id="1079" creationId="{3A04ECFB-0570-C1BE-764F-07B61F991268}"/>
          </ac:spMkLst>
        </pc:spChg>
        <pc:spChg chg="del">
          <ac:chgData name="Sriram Sathanur Santhanam" userId="23f0b920-73ff-4bd0-b3a4-892088c28b7b" providerId="ADAL" clId="{30A3C9E9-B0FB-4C90-A358-43A1C399DB89}" dt="2023-03-13T05:01:19.114" v="6534" actId="478"/>
          <ac:spMkLst>
            <pc:docMk/>
            <pc:sldMk cId="3866229756" sldId="2147472833"/>
            <ac:spMk id="1080" creationId="{3218EADC-74DD-4242-A116-A83FE439A9C1}"/>
          </ac:spMkLst>
        </pc:spChg>
        <pc:spChg chg="del">
          <ac:chgData name="Sriram Sathanur Santhanam" userId="23f0b920-73ff-4bd0-b3a4-892088c28b7b" providerId="ADAL" clId="{30A3C9E9-B0FB-4C90-A358-43A1C399DB89}" dt="2023-03-13T05:01:19.114" v="6534" actId="478"/>
          <ac:spMkLst>
            <pc:docMk/>
            <pc:sldMk cId="3866229756" sldId="2147472833"/>
            <ac:spMk id="1081" creationId="{E45878B2-2581-EA7B-B19F-6EA87D72FA5F}"/>
          </ac:spMkLst>
        </pc:spChg>
        <pc:spChg chg="del">
          <ac:chgData name="Sriram Sathanur Santhanam" userId="23f0b920-73ff-4bd0-b3a4-892088c28b7b" providerId="ADAL" clId="{30A3C9E9-B0FB-4C90-A358-43A1C399DB89}" dt="2023-03-13T05:01:19.114" v="6534" actId="478"/>
          <ac:spMkLst>
            <pc:docMk/>
            <pc:sldMk cId="3866229756" sldId="2147472833"/>
            <ac:spMk id="1082" creationId="{9C5D3FDC-9E4D-2CCD-6457-9A48CCDE465C}"/>
          </ac:spMkLst>
        </pc:spChg>
        <pc:spChg chg="del">
          <ac:chgData name="Sriram Sathanur Santhanam" userId="23f0b920-73ff-4bd0-b3a4-892088c28b7b" providerId="ADAL" clId="{30A3C9E9-B0FB-4C90-A358-43A1C399DB89}" dt="2023-03-13T05:01:19.114" v="6534" actId="478"/>
          <ac:spMkLst>
            <pc:docMk/>
            <pc:sldMk cId="3866229756" sldId="2147472833"/>
            <ac:spMk id="1084" creationId="{E5C5CF96-3F54-A22B-B809-8F527DE1A97A}"/>
          </ac:spMkLst>
        </pc:spChg>
        <pc:spChg chg="del">
          <ac:chgData name="Sriram Sathanur Santhanam" userId="23f0b920-73ff-4bd0-b3a4-892088c28b7b" providerId="ADAL" clId="{30A3C9E9-B0FB-4C90-A358-43A1C399DB89}" dt="2023-03-13T05:01:19.114" v="6534" actId="478"/>
          <ac:spMkLst>
            <pc:docMk/>
            <pc:sldMk cId="3866229756" sldId="2147472833"/>
            <ac:spMk id="1087" creationId="{345B7D10-3123-0887-88EA-DE66B8BA31D9}"/>
          </ac:spMkLst>
        </pc:spChg>
        <pc:spChg chg="del">
          <ac:chgData name="Sriram Sathanur Santhanam" userId="23f0b920-73ff-4bd0-b3a4-892088c28b7b" providerId="ADAL" clId="{30A3C9E9-B0FB-4C90-A358-43A1C399DB89}" dt="2023-03-13T05:01:19.114" v="6534" actId="478"/>
          <ac:spMkLst>
            <pc:docMk/>
            <pc:sldMk cId="3866229756" sldId="2147472833"/>
            <ac:spMk id="1088" creationId="{4C26571F-B36E-130C-0DB5-3584E6A3AB2D}"/>
          </ac:spMkLst>
        </pc:spChg>
        <pc:spChg chg="del">
          <ac:chgData name="Sriram Sathanur Santhanam" userId="23f0b920-73ff-4bd0-b3a4-892088c28b7b" providerId="ADAL" clId="{30A3C9E9-B0FB-4C90-A358-43A1C399DB89}" dt="2023-03-13T05:01:19.114" v="6534" actId="478"/>
          <ac:spMkLst>
            <pc:docMk/>
            <pc:sldMk cId="3866229756" sldId="2147472833"/>
            <ac:spMk id="1089" creationId="{B4DBEDF5-B49A-0124-ADD0-11E50CE74A37}"/>
          </ac:spMkLst>
        </pc:spChg>
        <pc:spChg chg="del">
          <ac:chgData name="Sriram Sathanur Santhanam" userId="23f0b920-73ff-4bd0-b3a4-892088c28b7b" providerId="ADAL" clId="{30A3C9E9-B0FB-4C90-A358-43A1C399DB89}" dt="2023-03-13T05:01:19.114" v="6534" actId="478"/>
          <ac:spMkLst>
            <pc:docMk/>
            <pc:sldMk cId="3866229756" sldId="2147472833"/>
            <ac:spMk id="1111" creationId="{BBB6371F-A3AF-9E20-6B47-85CF75B4D4E6}"/>
          </ac:spMkLst>
        </pc:spChg>
        <pc:spChg chg="del">
          <ac:chgData name="Sriram Sathanur Santhanam" userId="23f0b920-73ff-4bd0-b3a4-892088c28b7b" providerId="ADAL" clId="{30A3C9E9-B0FB-4C90-A358-43A1C399DB89}" dt="2023-03-13T05:01:19.114" v="6534" actId="478"/>
          <ac:spMkLst>
            <pc:docMk/>
            <pc:sldMk cId="3866229756" sldId="2147472833"/>
            <ac:spMk id="1122" creationId="{57FADAD2-E927-D26D-9427-9B6BD29004BA}"/>
          </ac:spMkLst>
        </pc:spChg>
        <pc:spChg chg="del">
          <ac:chgData name="Sriram Sathanur Santhanam" userId="23f0b920-73ff-4bd0-b3a4-892088c28b7b" providerId="ADAL" clId="{30A3C9E9-B0FB-4C90-A358-43A1C399DB89}" dt="2023-03-13T05:01:19.114" v="6534" actId="478"/>
          <ac:spMkLst>
            <pc:docMk/>
            <pc:sldMk cId="3866229756" sldId="2147472833"/>
            <ac:spMk id="1123" creationId="{DC2FDEC3-6E03-6C9B-BB00-EEBCF3941F4F}"/>
          </ac:spMkLst>
        </pc:spChg>
        <pc:grpChg chg="del">
          <ac:chgData name="Sriram Sathanur Santhanam" userId="23f0b920-73ff-4bd0-b3a4-892088c28b7b" providerId="ADAL" clId="{30A3C9E9-B0FB-4C90-A358-43A1C399DB89}" dt="2023-03-13T05:01:19.114" v="6534" actId="478"/>
          <ac:grpSpMkLst>
            <pc:docMk/>
            <pc:sldMk cId="3866229756" sldId="2147472833"/>
            <ac:grpSpMk id="1094" creationId="{BA47B153-0E23-FF6B-B772-FBA40A632241}"/>
          </ac:grpSpMkLst>
        </pc:grpChg>
        <pc:grpChg chg="del">
          <ac:chgData name="Sriram Sathanur Santhanam" userId="23f0b920-73ff-4bd0-b3a4-892088c28b7b" providerId="ADAL" clId="{30A3C9E9-B0FB-4C90-A358-43A1C399DB89}" dt="2023-03-13T05:01:19.114" v="6534" actId="478"/>
          <ac:grpSpMkLst>
            <pc:docMk/>
            <pc:sldMk cId="3866229756" sldId="2147472833"/>
            <ac:grpSpMk id="1110" creationId="{B85D31F7-6A5C-9BAF-5334-154D98B9A041}"/>
          </ac:grpSpMkLst>
        </pc:grpChg>
        <pc:picChg chg="del">
          <ac:chgData name="Sriram Sathanur Santhanam" userId="23f0b920-73ff-4bd0-b3a4-892088c28b7b" providerId="ADAL" clId="{30A3C9E9-B0FB-4C90-A358-43A1C399DB89}" dt="2023-03-13T05:01:19.114" v="6534" actId="478"/>
          <ac:picMkLst>
            <pc:docMk/>
            <pc:sldMk cId="3866229756" sldId="2147472833"/>
            <ac:picMk id="3" creationId="{6CEF7D01-D885-3BB3-10BE-1F4FD979D164}"/>
          </ac:picMkLst>
        </pc:picChg>
        <pc:picChg chg="del">
          <ac:chgData name="Sriram Sathanur Santhanam" userId="23f0b920-73ff-4bd0-b3a4-892088c28b7b" providerId="ADAL" clId="{30A3C9E9-B0FB-4C90-A358-43A1C399DB89}" dt="2023-03-13T05:01:19.114" v="6534" actId="478"/>
          <ac:picMkLst>
            <pc:docMk/>
            <pc:sldMk cId="3866229756" sldId="2147472833"/>
            <ac:picMk id="4" creationId="{972F35FE-1042-3559-B144-AA810BFE0EAC}"/>
          </ac:picMkLst>
        </pc:picChg>
        <pc:picChg chg="del">
          <ac:chgData name="Sriram Sathanur Santhanam" userId="23f0b920-73ff-4bd0-b3a4-892088c28b7b" providerId="ADAL" clId="{30A3C9E9-B0FB-4C90-A358-43A1C399DB89}" dt="2023-03-13T05:01:19.114" v="6534" actId="478"/>
          <ac:picMkLst>
            <pc:docMk/>
            <pc:sldMk cId="3866229756" sldId="2147472833"/>
            <ac:picMk id="5" creationId="{82EE9CB4-8538-05FE-62D9-83C75ACD854F}"/>
          </ac:picMkLst>
        </pc:picChg>
        <pc:picChg chg="del">
          <ac:chgData name="Sriram Sathanur Santhanam" userId="23f0b920-73ff-4bd0-b3a4-892088c28b7b" providerId="ADAL" clId="{30A3C9E9-B0FB-4C90-A358-43A1C399DB89}" dt="2023-03-13T05:01:19.114" v="6534" actId="478"/>
          <ac:picMkLst>
            <pc:docMk/>
            <pc:sldMk cId="3866229756" sldId="2147472833"/>
            <ac:picMk id="6" creationId="{BA8390E0-2E07-AFA3-8C4E-B66DE9670DDF}"/>
          </ac:picMkLst>
        </pc:picChg>
        <pc:picChg chg="del">
          <ac:chgData name="Sriram Sathanur Santhanam" userId="23f0b920-73ff-4bd0-b3a4-892088c28b7b" providerId="ADAL" clId="{30A3C9E9-B0FB-4C90-A358-43A1C399DB89}" dt="2023-03-13T05:01:19.114" v="6534" actId="478"/>
          <ac:picMkLst>
            <pc:docMk/>
            <pc:sldMk cId="3866229756" sldId="2147472833"/>
            <ac:picMk id="1036" creationId="{9450B82E-B060-0FC9-8B79-ECB5F72DE59F}"/>
          </ac:picMkLst>
        </pc:picChg>
        <pc:picChg chg="del">
          <ac:chgData name="Sriram Sathanur Santhanam" userId="23f0b920-73ff-4bd0-b3a4-892088c28b7b" providerId="ADAL" clId="{30A3C9E9-B0FB-4C90-A358-43A1C399DB89}" dt="2023-03-13T05:01:19.114" v="6534" actId="478"/>
          <ac:picMkLst>
            <pc:docMk/>
            <pc:sldMk cId="3866229756" sldId="2147472833"/>
            <ac:picMk id="1083" creationId="{A84C0933-6D25-2E40-BF2B-0F7A1E97D26A}"/>
          </ac:picMkLst>
        </pc:picChg>
        <pc:picChg chg="del">
          <ac:chgData name="Sriram Sathanur Santhanam" userId="23f0b920-73ff-4bd0-b3a4-892088c28b7b" providerId="ADAL" clId="{30A3C9E9-B0FB-4C90-A358-43A1C399DB89}" dt="2023-03-13T05:01:19.114" v="6534" actId="478"/>
          <ac:picMkLst>
            <pc:docMk/>
            <pc:sldMk cId="3866229756" sldId="2147472833"/>
            <ac:picMk id="1086" creationId="{28834C74-A5AE-6B20-7676-48CCD5F16A77}"/>
          </ac:picMkLst>
        </pc:picChg>
        <pc:cxnChg chg="del mod">
          <ac:chgData name="Sriram Sathanur Santhanam" userId="23f0b920-73ff-4bd0-b3a4-892088c28b7b" providerId="ADAL" clId="{30A3C9E9-B0FB-4C90-A358-43A1C399DB89}" dt="2023-03-13T05:01:19.114" v="6534" actId="478"/>
          <ac:cxnSpMkLst>
            <pc:docMk/>
            <pc:sldMk cId="3866229756" sldId="2147472833"/>
            <ac:cxnSpMk id="20" creationId="{9555B474-9E12-E920-2D06-A73EFD2FB9FE}"/>
          </ac:cxnSpMkLst>
        </pc:cxnChg>
        <pc:cxnChg chg="del mod">
          <ac:chgData name="Sriram Sathanur Santhanam" userId="23f0b920-73ff-4bd0-b3a4-892088c28b7b" providerId="ADAL" clId="{30A3C9E9-B0FB-4C90-A358-43A1C399DB89}" dt="2023-03-13T05:01:19.114" v="6534" actId="478"/>
          <ac:cxnSpMkLst>
            <pc:docMk/>
            <pc:sldMk cId="3866229756" sldId="2147472833"/>
            <ac:cxnSpMk id="1038" creationId="{7FF63165-F2FC-B9B5-E19B-6CC804093B41}"/>
          </ac:cxnSpMkLst>
        </pc:cxnChg>
        <pc:cxnChg chg="del mod">
          <ac:chgData name="Sriram Sathanur Santhanam" userId="23f0b920-73ff-4bd0-b3a4-892088c28b7b" providerId="ADAL" clId="{30A3C9E9-B0FB-4C90-A358-43A1C399DB89}" dt="2023-03-13T05:01:19.114" v="6534" actId="478"/>
          <ac:cxnSpMkLst>
            <pc:docMk/>
            <pc:sldMk cId="3866229756" sldId="2147472833"/>
            <ac:cxnSpMk id="1041" creationId="{721D7BF7-E28D-FD2C-590E-9C1E5E4B24D6}"/>
          </ac:cxnSpMkLst>
        </pc:cxnChg>
        <pc:cxnChg chg="del mod">
          <ac:chgData name="Sriram Sathanur Santhanam" userId="23f0b920-73ff-4bd0-b3a4-892088c28b7b" providerId="ADAL" clId="{30A3C9E9-B0FB-4C90-A358-43A1C399DB89}" dt="2023-03-13T05:01:19.114" v="6534" actId="478"/>
          <ac:cxnSpMkLst>
            <pc:docMk/>
            <pc:sldMk cId="3866229756" sldId="2147472833"/>
            <ac:cxnSpMk id="1043" creationId="{D57C51A5-E82E-94B6-36F1-68B5961BA69F}"/>
          </ac:cxnSpMkLst>
        </pc:cxnChg>
        <pc:cxnChg chg="del mod">
          <ac:chgData name="Sriram Sathanur Santhanam" userId="23f0b920-73ff-4bd0-b3a4-892088c28b7b" providerId="ADAL" clId="{30A3C9E9-B0FB-4C90-A358-43A1C399DB89}" dt="2023-03-13T05:01:19.114" v="6534" actId="478"/>
          <ac:cxnSpMkLst>
            <pc:docMk/>
            <pc:sldMk cId="3866229756" sldId="2147472833"/>
            <ac:cxnSpMk id="1044" creationId="{DF9AB61B-A321-3B31-9153-1FBA2CA44E0F}"/>
          </ac:cxnSpMkLst>
        </pc:cxnChg>
        <pc:cxnChg chg="del mod">
          <ac:chgData name="Sriram Sathanur Santhanam" userId="23f0b920-73ff-4bd0-b3a4-892088c28b7b" providerId="ADAL" clId="{30A3C9E9-B0FB-4C90-A358-43A1C399DB89}" dt="2023-03-13T05:01:19.114" v="6534" actId="478"/>
          <ac:cxnSpMkLst>
            <pc:docMk/>
            <pc:sldMk cId="3866229756" sldId="2147472833"/>
            <ac:cxnSpMk id="1047" creationId="{FA5AAF73-E783-C7C5-4D23-29C0FDF0BCB7}"/>
          </ac:cxnSpMkLst>
        </pc:cxnChg>
        <pc:cxnChg chg="del mod">
          <ac:chgData name="Sriram Sathanur Santhanam" userId="23f0b920-73ff-4bd0-b3a4-892088c28b7b" providerId="ADAL" clId="{30A3C9E9-B0FB-4C90-A358-43A1C399DB89}" dt="2023-03-13T05:01:19.114" v="6534" actId="478"/>
          <ac:cxnSpMkLst>
            <pc:docMk/>
            <pc:sldMk cId="3866229756" sldId="2147472833"/>
            <ac:cxnSpMk id="1060" creationId="{A93D8FBB-A8AF-BEE1-FED7-1AF2A4F21CDE}"/>
          </ac:cxnSpMkLst>
        </pc:cxnChg>
        <pc:cxnChg chg="del mod">
          <ac:chgData name="Sriram Sathanur Santhanam" userId="23f0b920-73ff-4bd0-b3a4-892088c28b7b" providerId="ADAL" clId="{30A3C9E9-B0FB-4C90-A358-43A1C399DB89}" dt="2023-03-13T05:01:19.114" v="6534" actId="478"/>
          <ac:cxnSpMkLst>
            <pc:docMk/>
            <pc:sldMk cId="3866229756" sldId="2147472833"/>
            <ac:cxnSpMk id="1066" creationId="{74CD6CD1-2CD7-2034-6F5C-4A57259756F1}"/>
          </ac:cxnSpMkLst>
        </pc:cxnChg>
        <pc:cxnChg chg="del mod">
          <ac:chgData name="Sriram Sathanur Santhanam" userId="23f0b920-73ff-4bd0-b3a4-892088c28b7b" providerId="ADAL" clId="{30A3C9E9-B0FB-4C90-A358-43A1C399DB89}" dt="2023-03-13T05:01:19.114" v="6534" actId="478"/>
          <ac:cxnSpMkLst>
            <pc:docMk/>
            <pc:sldMk cId="3866229756" sldId="2147472833"/>
            <ac:cxnSpMk id="1071" creationId="{DC68643E-3F38-5396-BD3E-F51C5A8EEA15}"/>
          </ac:cxnSpMkLst>
        </pc:cxnChg>
        <pc:cxnChg chg="del mod">
          <ac:chgData name="Sriram Sathanur Santhanam" userId="23f0b920-73ff-4bd0-b3a4-892088c28b7b" providerId="ADAL" clId="{30A3C9E9-B0FB-4C90-A358-43A1C399DB89}" dt="2023-03-13T05:01:19.114" v="6534" actId="478"/>
          <ac:cxnSpMkLst>
            <pc:docMk/>
            <pc:sldMk cId="3866229756" sldId="2147472833"/>
            <ac:cxnSpMk id="1113" creationId="{7C8A0D2C-41F5-26B6-4D5E-C7BAEAD3B282}"/>
          </ac:cxnSpMkLst>
        </pc:cxnChg>
        <pc:cxnChg chg="del mod">
          <ac:chgData name="Sriram Sathanur Santhanam" userId="23f0b920-73ff-4bd0-b3a4-892088c28b7b" providerId="ADAL" clId="{30A3C9E9-B0FB-4C90-A358-43A1C399DB89}" dt="2023-03-13T05:01:19.114" v="6534" actId="478"/>
          <ac:cxnSpMkLst>
            <pc:docMk/>
            <pc:sldMk cId="3866229756" sldId="2147472833"/>
            <ac:cxnSpMk id="1115" creationId="{67FC7370-471B-2BBC-E9EA-8E6865488346}"/>
          </ac:cxnSpMkLst>
        </pc:cxnChg>
        <pc:cxnChg chg="del mod">
          <ac:chgData name="Sriram Sathanur Santhanam" userId="23f0b920-73ff-4bd0-b3a4-892088c28b7b" providerId="ADAL" clId="{30A3C9E9-B0FB-4C90-A358-43A1C399DB89}" dt="2023-03-13T05:01:19.114" v="6534" actId="478"/>
          <ac:cxnSpMkLst>
            <pc:docMk/>
            <pc:sldMk cId="3866229756" sldId="2147472833"/>
            <ac:cxnSpMk id="1119" creationId="{B10F8C7E-887A-EECF-4BD7-2B22E48FAB9F}"/>
          </ac:cxnSpMkLst>
        </pc:cxnChg>
        <pc:cxnChg chg="del">
          <ac:chgData name="Sriram Sathanur Santhanam" userId="23f0b920-73ff-4bd0-b3a4-892088c28b7b" providerId="ADAL" clId="{30A3C9E9-B0FB-4C90-A358-43A1C399DB89}" dt="2023-03-13T05:01:19.114" v="6534" actId="478"/>
          <ac:cxnSpMkLst>
            <pc:docMk/>
            <pc:sldMk cId="3866229756" sldId="2147472833"/>
            <ac:cxnSpMk id="1121" creationId="{BF7EB7A8-B53A-4ABC-413C-C13499F28E8F}"/>
          </ac:cxnSpMkLst>
        </pc:cxnChg>
      </pc:sldChg>
      <pc:sldChg chg="modSp add mod">
        <pc:chgData name="Sriram Sathanur Santhanam" userId="23f0b920-73ff-4bd0-b3a4-892088c28b7b" providerId="ADAL" clId="{30A3C9E9-B0FB-4C90-A358-43A1C399DB89}" dt="2023-03-13T05:02:17.251" v="6642" actId="20577"/>
        <pc:sldMkLst>
          <pc:docMk/>
          <pc:sldMk cId="3395031119" sldId="2147472834"/>
        </pc:sldMkLst>
        <pc:spChg chg="mod">
          <ac:chgData name="Sriram Sathanur Santhanam" userId="23f0b920-73ff-4bd0-b3a4-892088c28b7b" providerId="ADAL" clId="{30A3C9E9-B0FB-4C90-A358-43A1C399DB89}" dt="2023-03-13T05:02:17.251" v="6642" actId="20577"/>
          <ac:spMkLst>
            <pc:docMk/>
            <pc:sldMk cId="3395031119" sldId="2147472834"/>
            <ac:spMk id="2" creationId="{D90B92EE-46D7-2F33-7569-2D0FDBE6DEA7}"/>
          </ac:spMkLst>
        </pc:spChg>
      </pc:sldChg>
      <pc:sldChg chg="modSp add mod">
        <pc:chgData name="Sriram Sathanur Santhanam" userId="23f0b920-73ff-4bd0-b3a4-892088c28b7b" providerId="ADAL" clId="{30A3C9E9-B0FB-4C90-A358-43A1C399DB89}" dt="2023-03-13T05:05:57.975" v="6770" actId="14100"/>
        <pc:sldMkLst>
          <pc:docMk/>
          <pc:sldMk cId="1815108" sldId="2147472835"/>
        </pc:sldMkLst>
        <pc:spChg chg="mod">
          <ac:chgData name="Sriram Sathanur Santhanam" userId="23f0b920-73ff-4bd0-b3a4-892088c28b7b" providerId="ADAL" clId="{30A3C9E9-B0FB-4C90-A358-43A1C399DB89}" dt="2023-03-13T05:05:57.975" v="6770" actId="14100"/>
          <ac:spMkLst>
            <pc:docMk/>
            <pc:sldMk cId="1815108" sldId="2147472835"/>
            <ac:spMk id="2" creationId="{4169FDA9-2EB1-51A7-CEF0-4DA0394D8E58}"/>
          </ac:spMkLst>
        </pc:spChg>
      </pc:sldChg>
      <pc:sldChg chg="modSp add mod">
        <pc:chgData name="Sriram Sathanur Santhanam" userId="23f0b920-73ff-4bd0-b3a4-892088c28b7b" providerId="ADAL" clId="{30A3C9E9-B0FB-4C90-A358-43A1C399DB89}" dt="2023-03-13T05:06:50.147" v="6822" actId="20577"/>
        <pc:sldMkLst>
          <pc:docMk/>
          <pc:sldMk cId="2917073248" sldId="2147472836"/>
        </pc:sldMkLst>
        <pc:spChg chg="mod">
          <ac:chgData name="Sriram Sathanur Santhanam" userId="23f0b920-73ff-4bd0-b3a4-892088c28b7b" providerId="ADAL" clId="{30A3C9E9-B0FB-4C90-A358-43A1C399DB89}" dt="2023-03-13T05:06:50.147" v="6822" actId="20577"/>
          <ac:spMkLst>
            <pc:docMk/>
            <pc:sldMk cId="2917073248" sldId="2147472836"/>
            <ac:spMk id="2" creationId="{4169FDA9-2EB1-51A7-CEF0-4DA0394D8E58}"/>
          </ac:spMkLst>
        </pc:spChg>
      </pc:sldChg>
      <pc:sldChg chg="modSp add mod">
        <pc:chgData name="Sriram Sathanur Santhanam" userId="23f0b920-73ff-4bd0-b3a4-892088c28b7b" providerId="ADAL" clId="{30A3C9E9-B0FB-4C90-A358-43A1C399DB89}" dt="2023-03-13T05:07:05.059" v="6846" actId="20577"/>
        <pc:sldMkLst>
          <pc:docMk/>
          <pc:sldMk cId="2831363169" sldId="2147472837"/>
        </pc:sldMkLst>
        <pc:spChg chg="mod">
          <ac:chgData name="Sriram Sathanur Santhanam" userId="23f0b920-73ff-4bd0-b3a4-892088c28b7b" providerId="ADAL" clId="{30A3C9E9-B0FB-4C90-A358-43A1C399DB89}" dt="2023-03-13T05:07:05.059" v="6846" actId="20577"/>
          <ac:spMkLst>
            <pc:docMk/>
            <pc:sldMk cId="2831363169" sldId="2147472837"/>
            <ac:spMk id="2" creationId="{4169FDA9-2EB1-51A7-CEF0-4DA0394D8E58}"/>
          </ac:spMkLst>
        </pc:spChg>
      </pc:sldChg>
      <pc:sldChg chg="modSp add mod">
        <pc:chgData name="Sriram Sathanur Santhanam" userId="23f0b920-73ff-4bd0-b3a4-892088c28b7b" providerId="ADAL" clId="{30A3C9E9-B0FB-4C90-A358-43A1C399DB89}" dt="2023-03-13T05:07:31.674" v="6886" actId="20577"/>
        <pc:sldMkLst>
          <pc:docMk/>
          <pc:sldMk cId="2237467925" sldId="2147472838"/>
        </pc:sldMkLst>
        <pc:spChg chg="mod">
          <ac:chgData name="Sriram Sathanur Santhanam" userId="23f0b920-73ff-4bd0-b3a4-892088c28b7b" providerId="ADAL" clId="{30A3C9E9-B0FB-4C90-A358-43A1C399DB89}" dt="2023-03-13T05:07:31.674" v="6886" actId="20577"/>
          <ac:spMkLst>
            <pc:docMk/>
            <pc:sldMk cId="2237467925" sldId="2147472838"/>
            <ac:spMk id="2" creationId="{4169FDA9-2EB1-51A7-CEF0-4DA0394D8E58}"/>
          </ac:spMkLst>
        </pc:spChg>
      </pc:sldChg>
      <pc:sldChg chg="modSp add mod">
        <pc:chgData name="Sriram Sathanur Santhanam" userId="23f0b920-73ff-4bd0-b3a4-892088c28b7b" providerId="ADAL" clId="{30A3C9E9-B0FB-4C90-A358-43A1C399DB89}" dt="2023-03-13T05:08:03.008" v="6917" actId="20577"/>
        <pc:sldMkLst>
          <pc:docMk/>
          <pc:sldMk cId="828561094" sldId="2147472839"/>
        </pc:sldMkLst>
        <pc:spChg chg="mod">
          <ac:chgData name="Sriram Sathanur Santhanam" userId="23f0b920-73ff-4bd0-b3a4-892088c28b7b" providerId="ADAL" clId="{30A3C9E9-B0FB-4C90-A358-43A1C399DB89}" dt="2023-03-13T05:08:03.008" v="6917" actId="20577"/>
          <ac:spMkLst>
            <pc:docMk/>
            <pc:sldMk cId="828561094" sldId="2147472839"/>
            <ac:spMk id="2" creationId="{4169FDA9-2EB1-51A7-CEF0-4DA0394D8E58}"/>
          </ac:spMkLst>
        </pc:spChg>
      </pc:sldChg>
      <pc:sldChg chg="modSp add mod">
        <pc:chgData name="Sriram Sathanur Santhanam" userId="23f0b920-73ff-4bd0-b3a4-892088c28b7b" providerId="ADAL" clId="{30A3C9E9-B0FB-4C90-A358-43A1C399DB89}" dt="2023-03-13T05:08:23.665" v="6940" actId="20577"/>
        <pc:sldMkLst>
          <pc:docMk/>
          <pc:sldMk cId="3310612296" sldId="2147472840"/>
        </pc:sldMkLst>
        <pc:spChg chg="mod">
          <ac:chgData name="Sriram Sathanur Santhanam" userId="23f0b920-73ff-4bd0-b3a4-892088c28b7b" providerId="ADAL" clId="{30A3C9E9-B0FB-4C90-A358-43A1C399DB89}" dt="2023-03-13T05:08:23.665" v="6940" actId="20577"/>
          <ac:spMkLst>
            <pc:docMk/>
            <pc:sldMk cId="3310612296" sldId="2147472840"/>
            <ac:spMk id="2" creationId="{4169FDA9-2EB1-51A7-CEF0-4DA0394D8E58}"/>
          </ac:spMkLst>
        </pc:spChg>
      </pc:sldChg>
      <pc:sldChg chg="modSp add mod">
        <pc:chgData name="Sriram Sathanur Santhanam" userId="23f0b920-73ff-4bd0-b3a4-892088c28b7b" providerId="ADAL" clId="{30A3C9E9-B0FB-4C90-A358-43A1C399DB89}" dt="2023-03-13T05:14:12.133" v="7220" actId="20577"/>
        <pc:sldMkLst>
          <pc:docMk/>
          <pc:sldMk cId="3137186071" sldId="2147472841"/>
        </pc:sldMkLst>
        <pc:spChg chg="mod">
          <ac:chgData name="Sriram Sathanur Santhanam" userId="23f0b920-73ff-4bd0-b3a4-892088c28b7b" providerId="ADAL" clId="{30A3C9E9-B0FB-4C90-A358-43A1C399DB89}" dt="2023-03-13T05:14:12.133" v="7220" actId="20577"/>
          <ac:spMkLst>
            <pc:docMk/>
            <pc:sldMk cId="3137186071" sldId="2147472841"/>
            <ac:spMk id="2" creationId="{4169FDA9-2EB1-51A7-CEF0-4DA0394D8E58}"/>
          </ac:spMkLst>
        </pc:spChg>
      </pc:sldChg>
      <pc:sldChg chg="delSp modSp add mod">
        <pc:chgData name="Sriram Sathanur Santhanam" userId="23f0b920-73ff-4bd0-b3a4-892088c28b7b" providerId="ADAL" clId="{30A3C9E9-B0FB-4C90-A358-43A1C399DB89}" dt="2023-03-13T05:15:52.673" v="7253" actId="20577"/>
        <pc:sldMkLst>
          <pc:docMk/>
          <pc:sldMk cId="1357005879" sldId="2147472842"/>
        </pc:sldMkLst>
        <pc:spChg chg="mod">
          <ac:chgData name="Sriram Sathanur Santhanam" userId="23f0b920-73ff-4bd0-b3a4-892088c28b7b" providerId="ADAL" clId="{30A3C9E9-B0FB-4C90-A358-43A1C399DB89}" dt="2023-03-13T05:15:30.367" v="7237" actId="20577"/>
          <ac:spMkLst>
            <pc:docMk/>
            <pc:sldMk cId="1357005879" sldId="2147472842"/>
            <ac:spMk id="2" creationId="{8AB8551F-3632-FB3C-4BF1-26A0F29A05B1}"/>
          </ac:spMkLst>
        </pc:spChg>
        <pc:spChg chg="del">
          <ac:chgData name="Sriram Sathanur Santhanam" userId="23f0b920-73ff-4bd0-b3a4-892088c28b7b" providerId="ADAL" clId="{30A3C9E9-B0FB-4C90-A358-43A1C399DB89}" dt="2023-03-13T05:15:34.574" v="7238" actId="478"/>
          <ac:spMkLst>
            <pc:docMk/>
            <pc:sldMk cId="1357005879" sldId="2147472842"/>
            <ac:spMk id="3" creationId="{E8DDF578-EF55-E61C-A844-8188E54A58D4}"/>
          </ac:spMkLst>
        </pc:spChg>
        <pc:spChg chg="del">
          <ac:chgData name="Sriram Sathanur Santhanam" userId="23f0b920-73ff-4bd0-b3a4-892088c28b7b" providerId="ADAL" clId="{30A3C9E9-B0FB-4C90-A358-43A1C399DB89}" dt="2023-03-13T05:15:34.574" v="7238" actId="478"/>
          <ac:spMkLst>
            <pc:docMk/>
            <pc:sldMk cId="1357005879" sldId="2147472842"/>
            <ac:spMk id="4" creationId="{46CDBB4D-8190-3F30-60BB-DC585AA8393C}"/>
          </ac:spMkLst>
        </pc:spChg>
        <pc:spChg chg="mod">
          <ac:chgData name="Sriram Sathanur Santhanam" userId="23f0b920-73ff-4bd0-b3a4-892088c28b7b" providerId="ADAL" clId="{30A3C9E9-B0FB-4C90-A358-43A1C399DB89}" dt="2023-03-13T05:15:52.673" v="7253" actId="20577"/>
          <ac:spMkLst>
            <pc:docMk/>
            <pc:sldMk cId="1357005879" sldId="2147472842"/>
            <ac:spMk id="5" creationId="{C6A8DE28-FDB0-188F-41CC-AAAE7606F242}"/>
          </ac:spMkLst>
        </pc:spChg>
      </pc:sldChg>
      <pc:sldChg chg="addSp delSp modSp add mod">
        <pc:chgData name="Sriram Sathanur Santhanam" userId="23f0b920-73ff-4bd0-b3a4-892088c28b7b" providerId="ADAL" clId="{30A3C9E9-B0FB-4C90-A358-43A1C399DB89}" dt="2023-03-13T05:17:30.535" v="7338" actId="478"/>
        <pc:sldMkLst>
          <pc:docMk/>
          <pc:sldMk cId="1085657174" sldId="2147472843"/>
        </pc:sldMkLst>
        <pc:spChg chg="mod">
          <ac:chgData name="Sriram Sathanur Santhanam" userId="23f0b920-73ff-4bd0-b3a4-892088c28b7b" providerId="ADAL" clId="{30A3C9E9-B0FB-4C90-A358-43A1C399DB89}" dt="2023-03-13T05:17:20.662" v="7336" actId="20577"/>
          <ac:spMkLst>
            <pc:docMk/>
            <pc:sldMk cId="1085657174" sldId="2147472843"/>
            <ac:spMk id="2" creationId="{FF672A54-AE67-2B7F-84D8-A65B6E9E7FDF}"/>
          </ac:spMkLst>
        </pc:spChg>
        <pc:spChg chg="del">
          <ac:chgData name="Sriram Sathanur Santhanam" userId="23f0b920-73ff-4bd0-b3a4-892088c28b7b" providerId="ADAL" clId="{30A3C9E9-B0FB-4C90-A358-43A1C399DB89}" dt="2023-03-13T05:17:24.512" v="7337" actId="478"/>
          <ac:spMkLst>
            <pc:docMk/>
            <pc:sldMk cId="1085657174" sldId="2147472843"/>
            <ac:spMk id="3" creationId="{E0535AA8-5C64-780F-C24A-EB01779832DF}"/>
          </ac:spMkLst>
        </pc:spChg>
        <pc:spChg chg="add del mod">
          <ac:chgData name="Sriram Sathanur Santhanam" userId="23f0b920-73ff-4bd0-b3a4-892088c28b7b" providerId="ADAL" clId="{30A3C9E9-B0FB-4C90-A358-43A1C399DB89}" dt="2023-03-13T05:17:30.535" v="7338" actId="478"/>
          <ac:spMkLst>
            <pc:docMk/>
            <pc:sldMk cId="1085657174" sldId="2147472843"/>
            <ac:spMk id="15" creationId="{E1454886-AA95-492D-B21C-7915DA6407D9}"/>
          </ac:spMkLst>
        </pc:spChg>
      </pc:sldChg>
      <pc:sldChg chg="modSp add mod">
        <pc:chgData name="Sriram Sathanur Santhanam" userId="23f0b920-73ff-4bd0-b3a4-892088c28b7b" providerId="ADAL" clId="{30A3C9E9-B0FB-4C90-A358-43A1C399DB89}" dt="2023-03-13T05:17:49.783" v="7342" actId="20577"/>
        <pc:sldMkLst>
          <pc:docMk/>
          <pc:sldMk cId="3758780069" sldId="2147472844"/>
        </pc:sldMkLst>
        <pc:spChg chg="mod">
          <ac:chgData name="Sriram Sathanur Santhanam" userId="23f0b920-73ff-4bd0-b3a4-892088c28b7b" providerId="ADAL" clId="{30A3C9E9-B0FB-4C90-A358-43A1C399DB89}" dt="2023-03-13T05:17:49.783" v="7342" actId="20577"/>
          <ac:spMkLst>
            <pc:docMk/>
            <pc:sldMk cId="3758780069" sldId="2147472844"/>
            <ac:spMk id="2" creationId="{4169FDA9-2EB1-51A7-CEF0-4DA0394D8E58}"/>
          </ac:spMkLst>
        </pc:spChg>
      </pc:sldChg>
      <pc:sldChg chg="modSp add mod">
        <pc:chgData name="Sriram Sathanur Santhanam" userId="23f0b920-73ff-4bd0-b3a4-892088c28b7b" providerId="ADAL" clId="{30A3C9E9-B0FB-4C90-A358-43A1C399DB89}" dt="2023-03-13T05:18:04.568" v="7349" actId="20577"/>
        <pc:sldMkLst>
          <pc:docMk/>
          <pc:sldMk cId="1674420656" sldId="2147472845"/>
        </pc:sldMkLst>
        <pc:spChg chg="mod">
          <ac:chgData name="Sriram Sathanur Santhanam" userId="23f0b920-73ff-4bd0-b3a4-892088c28b7b" providerId="ADAL" clId="{30A3C9E9-B0FB-4C90-A358-43A1C399DB89}" dt="2023-03-13T05:18:04.568" v="7349" actId="20577"/>
          <ac:spMkLst>
            <pc:docMk/>
            <pc:sldMk cId="1674420656" sldId="2147472845"/>
            <ac:spMk id="5" creationId="{C6A8DE28-FDB0-188F-41CC-AAAE7606F242}"/>
          </ac:spMkLst>
        </pc:spChg>
      </pc:sldChg>
      <pc:sldChg chg="modSp add mod">
        <pc:chgData name="Sriram Sathanur Santhanam" userId="23f0b920-73ff-4bd0-b3a4-892088c28b7b" providerId="ADAL" clId="{30A3C9E9-B0FB-4C90-A358-43A1C399DB89}" dt="2023-03-13T05:18:13.263" v="7351" actId="20577"/>
        <pc:sldMkLst>
          <pc:docMk/>
          <pc:sldMk cId="92117693" sldId="2147472846"/>
        </pc:sldMkLst>
        <pc:spChg chg="mod">
          <ac:chgData name="Sriram Sathanur Santhanam" userId="23f0b920-73ff-4bd0-b3a4-892088c28b7b" providerId="ADAL" clId="{30A3C9E9-B0FB-4C90-A358-43A1C399DB89}" dt="2023-03-13T05:18:13.263" v="7351" actId="20577"/>
          <ac:spMkLst>
            <pc:docMk/>
            <pc:sldMk cId="92117693" sldId="2147472846"/>
            <ac:spMk id="2" creationId="{4169FDA9-2EB1-51A7-CEF0-4DA0394D8E58}"/>
          </ac:spMkLst>
        </pc:spChg>
      </pc:sldChg>
      <pc:sldChg chg="modSp add mod">
        <pc:chgData name="Sriram Sathanur Santhanam" userId="23f0b920-73ff-4bd0-b3a4-892088c28b7b" providerId="ADAL" clId="{30A3C9E9-B0FB-4C90-A358-43A1C399DB89}" dt="2023-03-13T05:18:21.196" v="7357" actId="20577"/>
        <pc:sldMkLst>
          <pc:docMk/>
          <pc:sldMk cId="3390984765" sldId="2147472847"/>
        </pc:sldMkLst>
        <pc:spChg chg="mod">
          <ac:chgData name="Sriram Sathanur Santhanam" userId="23f0b920-73ff-4bd0-b3a4-892088c28b7b" providerId="ADAL" clId="{30A3C9E9-B0FB-4C90-A358-43A1C399DB89}" dt="2023-03-13T05:18:21.196" v="7357" actId="20577"/>
          <ac:spMkLst>
            <pc:docMk/>
            <pc:sldMk cId="3390984765" sldId="2147472847"/>
            <ac:spMk id="5" creationId="{C6A8DE28-FDB0-188F-41CC-AAAE7606F242}"/>
          </ac:spMkLst>
        </pc:spChg>
      </pc:sldChg>
      <pc:sldChg chg="modSp add mod">
        <pc:chgData name="Sriram Sathanur Santhanam" userId="23f0b920-73ff-4bd0-b3a4-892088c28b7b" providerId="ADAL" clId="{30A3C9E9-B0FB-4C90-A358-43A1C399DB89}" dt="2023-03-13T05:18:46.833" v="7394" actId="20577"/>
        <pc:sldMkLst>
          <pc:docMk/>
          <pc:sldMk cId="3972895403" sldId="2147472848"/>
        </pc:sldMkLst>
        <pc:spChg chg="mod">
          <ac:chgData name="Sriram Sathanur Santhanam" userId="23f0b920-73ff-4bd0-b3a4-892088c28b7b" providerId="ADAL" clId="{30A3C9E9-B0FB-4C90-A358-43A1C399DB89}" dt="2023-03-13T05:18:46.833" v="7394" actId="20577"/>
          <ac:spMkLst>
            <pc:docMk/>
            <pc:sldMk cId="3972895403" sldId="2147472848"/>
            <ac:spMk id="2" creationId="{8AB8551F-3632-FB3C-4BF1-26A0F29A05B1}"/>
          </ac:spMkLst>
        </pc:spChg>
      </pc:sldChg>
      <pc:sldChg chg="delSp modSp add mod">
        <pc:chgData name="Sriram Sathanur Santhanam" userId="23f0b920-73ff-4bd0-b3a4-892088c28b7b" providerId="ADAL" clId="{30A3C9E9-B0FB-4C90-A358-43A1C399DB89}" dt="2023-03-13T06:30:07.302" v="7456" actId="20577"/>
        <pc:sldMkLst>
          <pc:docMk/>
          <pc:sldMk cId="3505087293" sldId="2147472849"/>
        </pc:sldMkLst>
        <pc:spChg chg="mod">
          <ac:chgData name="Sriram Sathanur Santhanam" userId="23f0b920-73ff-4bd0-b3a4-892088c28b7b" providerId="ADAL" clId="{30A3C9E9-B0FB-4C90-A358-43A1C399DB89}" dt="2023-03-13T06:30:07.302" v="7456" actId="20577"/>
          <ac:spMkLst>
            <pc:docMk/>
            <pc:sldMk cId="3505087293" sldId="2147472849"/>
            <ac:spMk id="8" creationId="{6B54746A-1ADA-4239-9DE3-18F99BEBE6E2}"/>
          </ac:spMkLst>
        </pc:spChg>
        <pc:spChg chg="del">
          <ac:chgData name="Sriram Sathanur Santhanam" userId="23f0b920-73ff-4bd0-b3a4-892088c28b7b" providerId="ADAL" clId="{30A3C9E9-B0FB-4C90-A358-43A1C399DB89}" dt="2023-03-13T06:29:48.472" v="7411" actId="478"/>
          <ac:spMkLst>
            <pc:docMk/>
            <pc:sldMk cId="3505087293" sldId="2147472849"/>
            <ac:spMk id="41661" creationId="{86AE0D6A-5BDD-9A84-DB03-8D45B14E7AF7}"/>
          </ac:spMkLst>
        </pc:spChg>
        <pc:graphicFrameChg chg="del">
          <ac:chgData name="Sriram Sathanur Santhanam" userId="23f0b920-73ff-4bd0-b3a4-892088c28b7b" providerId="ADAL" clId="{30A3C9E9-B0FB-4C90-A358-43A1C399DB89}" dt="2023-03-13T06:29:48.472" v="7411" actId="478"/>
          <ac:graphicFrameMkLst>
            <pc:docMk/>
            <pc:sldMk cId="3505087293" sldId="2147472849"/>
            <ac:graphicFrameMk id="10" creationId="{CC8C170C-5194-26F4-0412-DFB8D8D895E2}"/>
          </ac:graphicFrameMkLst>
        </pc:graphicFrameChg>
      </pc:sldChg>
      <pc:sldMasterChg chg="delSldLayout">
        <pc:chgData name="Sriram Sathanur Santhanam" userId="23f0b920-73ff-4bd0-b3a4-892088c28b7b" providerId="ADAL" clId="{30A3C9E9-B0FB-4C90-A358-43A1C399DB89}" dt="2023-03-13T04:59:58.714" v="6529" actId="2696"/>
        <pc:sldMasterMkLst>
          <pc:docMk/>
          <pc:sldMasterMk cId="1706727652" sldId="2147484326"/>
        </pc:sldMasterMkLst>
        <pc:sldLayoutChg chg="del">
          <pc:chgData name="Sriram Sathanur Santhanam" userId="23f0b920-73ff-4bd0-b3a4-892088c28b7b" providerId="ADAL" clId="{30A3C9E9-B0FB-4C90-A358-43A1C399DB89}" dt="2023-03-13T04:59:58.714" v="6529" actId="2696"/>
          <pc:sldLayoutMkLst>
            <pc:docMk/>
            <pc:sldMasterMk cId="1706727652" sldId="2147484326"/>
            <pc:sldLayoutMk cId="4058923506" sldId="2147483806"/>
          </pc:sldLayoutMkLst>
        </pc:sldLayoutChg>
        <pc:sldLayoutChg chg="del">
          <pc:chgData name="Sriram Sathanur Santhanam" userId="23f0b920-73ff-4bd0-b3a4-892088c28b7b" providerId="ADAL" clId="{30A3C9E9-B0FB-4C90-A358-43A1C399DB89}" dt="2023-03-13T04:59:10.722" v="6528" actId="2696"/>
          <pc:sldLayoutMkLst>
            <pc:docMk/>
            <pc:sldMasterMk cId="1706727652" sldId="2147484326"/>
            <pc:sldLayoutMk cId="1504951114" sldId="2147484032"/>
          </pc:sldLayoutMkLst>
        </pc:sldLayoutChg>
      </pc:sldMasterChg>
      <pc:sldMasterChg chg="del delSldLayout">
        <pc:chgData name="Sriram Sathanur Santhanam" userId="23f0b920-73ff-4bd0-b3a4-892088c28b7b" providerId="ADAL" clId="{30A3C9E9-B0FB-4C90-A358-43A1C399DB89}" dt="2023-03-13T05:21:56.970" v="7404" actId="2696"/>
        <pc:sldMasterMkLst>
          <pc:docMk/>
          <pc:sldMasterMk cId="250068484" sldId="2147484372"/>
        </pc:sldMasterMkLst>
        <pc:sldLayoutChg chg="del">
          <pc:chgData name="Sriram Sathanur Santhanam" userId="23f0b920-73ff-4bd0-b3a4-892088c28b7b" providerId="ADAL" clId="{30A3C9E9-B0FB-4C90-A358-43A1C399DB89}" dt="2023-03-13T05:21:56.970" v="7404" actId="2696"/>
          <pc:sldLayoutMkLst>
            <pc:docMk/>
            <pc:sldMasterMk cId="250068484" sldId="2147484372"/>
            <pc:sldLayoutMk cId="4117720603" sldId="2147484373"/>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479171683" sldId="2147484374"/>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959682632" sldId="2147484375"/>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858910602" sldId="2147484376"/>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681784048" sldId="2147484377"/>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984771396" sldId="2147484378"/>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076078501" sldId="2147484379"/>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042603562" sldId="2147484380"/>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430855929" sldId="2147484381"/>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04705112" sldId="2147484382"/>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607516428" sldId="2147484383"/>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85219541" sldId="2147484384"/>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507853287" sldId="2147484385"/>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997676730" sldId="2147484386"/>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4050179795" sldId="2147484387"/>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861254459" sldId="2147484388"/>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989689405" sldId="2147484389"/>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142684244" sldId="2147484390"/>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479566877" sldId="2147484391"/>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917999354" sldId="2147484392"/>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967802439" sldId="2147484393"/>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418569379" sldId="2147484394"/>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880848660" sldId="2147484395"/>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877263478" sldId="2147484396"/>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482277876" sldId="2147484397"/>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404319766" sldId="2147484398"/>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380116831" sldId="2147484399"/>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754610449" sldId="2147484400"/>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129709777" sldId="2147484401"/>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078944304" sldId="2147484402"/>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141660949" sldId="2147484403"/>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622141332" sldId="2147484404"/>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381335349" sldId="2147484405"/>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376449330" sldId="2147484406"/>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477356323" sldId="2147484407"/>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4197548729" sldId="2147484408"/>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969360469" sldId="2147484409"/>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354889146" sldId="2147484410"/>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037076038" sldId="2147484411"/>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82792676" sldId="2147484412"/>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664407053" sldId="2147484413"/>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539748731" sldId="2147484414"/>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753880567" sldId="2147484415"/>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868668793" sldId="2147484416"/>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124800334" sldId="2147484417"/>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383464380" sldId="2147484418"/>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481144305" sldId="2147484419"/>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482490079" sldId="2147484420"/>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079062480" sldId="2147484421"/>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473347715" sldId="2147484422"/>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668660638" sldId="2147484423"/>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108017308" sldId="2147484424"/>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655228014" sldId="2147484425"/>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901454396" sldId="2147484426"/>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071921083" sldId="2147484427"/>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859210264" sldId="2147484428"/>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782657358" sldId="2147484429"/>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539851321" sldId="2147484430"/>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996310938" sldId="2147484431"/>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620131904" sldId="2147484432"/>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163804046" sldId="2147484433"/>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660357766" sldId="2147484434"/>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435696146" sldId="2147484435"/>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635119858" sldId="2147484436"/>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419902406" sldId="2147484437"/>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488471499" sldId="2147484438"/>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748623553" sldId="2147484439"/>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682337119" sldId="2147484440"/>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079577771" sldId="2147484441"/>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814902309" sldId="2147484442"/>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969063293" sldId="2147484443"/>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80732242" sldId="2147484444"/>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223548274" sldId="2147484445"/>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597552912" sldId="2147484446"/>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14171461" sldId="2147484447"/>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260750555" sldId="2147484448"/>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332991146" sldId="2147484449"/>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95905537" sldId="2147484450"/>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461637098" sldId="2147484451"/>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69955800" sldId="2147484452"/>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372392939" sldId="2147484453"/>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524416437" sldId="2147484454"/>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952702430" sldId="2147484455"/>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989127277" sldId="2147484456"/>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702206453" sldId="2147484457"/>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368468463" sldId="2147484458"/>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909145004" sldId="2147484459"/>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334722799" sldId="2147484460"/>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20447367" sldId="2147484461"/>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767045288" sldId="2147484462"/>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738720918" sldId="2147484463"/>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619115962" sldId="2147484464"/>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179722451" sldId="2147484465"/>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90858734" sldId="2147484466"/>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542391728" sldId="2147484467"/>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562896461" sldId="2147484468"/>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661988619" sldId="2147484469"/>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330234486" sldId="2147484470"/>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923242340" sldId="2147484471"/>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729379365" sldId="2147484472"/>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261005867" sldId="2147484473"/>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980626845" sldId="2147484474"/>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4156612758" sldId="2147484475"/>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701716990" sldId="2147484476"/>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160604035" sldId="2147484477"/>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242870887" sldId="2147484478"/>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031826186" sldId="2147484479"/>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365830122" sldId="2147484480"/>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151203852" sldId="2147484481"/>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353695162" sldId="2147484482"/>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278830965" sldId="2147484483"/>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909836378" sldId="2147484484"/>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233673042" sldId="2147484485"/>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525756927" sldId="2147484486"/>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424148565" sldId="2147484487"/>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748529122" sldId="2147484488"/>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78330176" sldId="2147484489"/>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300225299" sldId="2147484490"/>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3455944531" sldId="2147484491"/>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833163406" sldId="2147484492"/>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2773681652" sldId="2147484493"/>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4206310384" sldId="2147484494"/>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569182651" sldId="2147484495"/>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381751917" sldId="2147484496"/>
          </pc:sldLayoutMkLst>
        </pc:sldLayoutChg>
        <pc:sldLayoutChg chg="del">
          <pc:chgData name="Sriram Sathanur Santhanam" userId="23f0b920-73ff-4bd0-b3a4-892088c28b7b" providerId="ADAL" clId="{30A3C9E9-B0FB-4C90-A358-43A1C399DB89}" dt="2023-03-13T05:21:56.970" v="7404" actId="2696"/>
          <pc:sldLayoutMkLst>
            <pc:docMk/>
            <pc:sldMasterMk cId="250068484" sldId="2147484372"/>
            <pc:sldLayoutMk cId="1185141409" sldId="2147484497"/>
          </pc:sldLayoutMkLst>
        </pc:sldLayoutChg>
      </pc:sldMasterChg>
    </pc:docChg>
  </pc:docChgLst>
  <pc:docChgLst>
    <pc:chgData name="Meyyappan KR" userId="657eaf99-a192-43c1-9498-1824b3d740ea" providerId="ADAL" clId="{74070525-2BDE-4701-80A3-2D4A1A3D7FE8}"/>
    <pc:docChg chg="undo redo custSel addSld delSld modSld sldOrd">
      <pc:chgData name="Meyyappan KR" userId="657eaf99-a192-43c1-9498-1824b3d740ea" providerId="ADAL" clId="{74070525-2BDE-4701-80A3-2D4A1A3D7FE8}" dt="2023-03-20T09:34:24.651" v="980"/>
      <pc:docMkLst>
        <pc:docMk/>
      </pc:docMkLst>
      <pc:sldChg chg="add del ord">
        <pc:chgData name="Meyyappan KR" userId="657eaf99-a192-43c1-9498-1824b3d740ea" providerId="ADAL" clId="{74070525-2BDE-4701-80A3-2D4A1A3D7FE8}" dt="2023-03-14T10:03:30.105" v="9"/>
        <pc:sldMkLst>
          <pc:docMk/>
          <pc:sldMk cId="3215350743" sldId="388"/>
        </pc:sldMkLst>
      </pc:sldChg>
      <pc:sldChg chg="addSp modSp mod">
        <pc:chgData name="Meyyappan KR" userId="657eaf99-a192-43c1-9498-1824b3d740ea" providerId="ADAL" clId="{74070525-2BDE-4701-80A3-2D4A1A3D7FE8}" dt="2023-03-14T10:54:16.949" v="260" actId="13926"/>
        <pc:sldMkLst>
          <pc:docMk/>
          <pc:sldMk cId="1968109895" sldId="2147377430"/>
        </pc:sldMkLst>
        <pc:spChg chg="add mod">
          <ac:chgData name="Meyyappan KR" userId="657eaf99-a192-43c1-9498-1824b3d740ea" providerId="ADAL" clId="{74070525-2BDE-4701-80A3-2D4A1A3D7FE8}" dt="2023-03-14T10:54:16.949" v="260" actId="13926"/>
          <ac:spMkLst>
            <pc:docMk/>
            <pc:sldMk cId="1968109895" sldId="2147377430"/>
            <ac:spMk id="4" creationId="{85DE8052-CBD2-8524-EF08-8E0190BB35C0}"/>
          </ac:spMkLst>
        </pc:spChg>
      </pc:sldChg>
      <pc:sldChg chg="ord">
        <pc:chgData name="Meyyappan KR" userId="657eaf99-a192-43c1-9498-1824b3d740ea" providerId="ADAL" clId="{74070525-2BDE-4701-80A3-2D4A1A3D7FE8}" dt="2023-03-20T09:34:24.651" v="980"/>
        <pc:sldMkLst>
          <pc:docMk/>
          <pc:sldMk cId="4289338918" sldId="2147472719"/>
        </pc:sldMkLst>
      </pc:sldChg>
      <pc:sldChg chg="del">
        <pc:chgData name="Meyyappan KR" userId="657eaf99-a192-43c1-9498-1824b3d740ea" providerId="ADAL" clId="{74070525-2BDE-4701-80A3-2D4A1A3D7FE8}" dt="2023-03-20T09:30:34.577" v="974" actId="47"/>
        <pc:sldMkLst>
          <pc:docMk/>
          <pc:sldMk cId="4118720131" sldId="2147472729"/>
        </pc:sldMkLst>
      </pc:sldChg>
      <pc:sldChg chg="addSp delSp modSp mod">
        <pc:chgData name="Meyyappan KR" userId="657eaf99-a192-43c1-9498-1824b3d740ea" providerId="ADAL" clId="{74070525-2BDE-4701-80A3-2D4A1A3D7FE8}" dt="2023-03-14T10:26:34.611" v="238" actId="14100"/>
        <pc:sldMkLst>
          <pc:docMk/>
          <pc:sldMk cId="2266228813" sldId="2147472804"/>
        </pc:sldMkLst>
        <pc:spChg chg="add del mod">
          <ac:chgData name="Meyyappan KR" userId="657eaf99-a192-43c1-9498-1824b3d740ea" providerId="ADAL" clId="{74070525-2BDE-4701-80A3-2D4A1A3D7FE8}" dt="2023-03-14T10:25:45.476" v="227" actId="21"/>
          <ac:spMkLst>
            <pc:docMk/>
            <pc:sldMk cId="2266228813" sldId="2147472804"/>
            <ac:spMk id="3" creationId="{B6DEE6A9-7029-D756-CE5B-64DF5FAF2C87}"/>
          </ac:spMkLst>
        </pc:spChg>
        <pc:spChg chg="add del mod">
          <ac:chgData name="Meyyappan KR" userId="657eaf99-a192-43c1-9498-1824b3d740ea" providerId="ADAL" clId="{74070525-2BDE-4701-80A3-2D4A1A3D7FE8}" dt="2023-03-14T10:25:45.476" v="227" actId="21"/>
          <ac:spMkLst>
            <pc:docMk/>
            <pc:sldMk cId="2266228813" sldId="2147472804"/>
            <ac:spMk id="4" creationId="{1BDC8B11-25E9-D1C3-72F5-AAED49BE07F3}"/>
          </ac:spMkLst>
        </pc:spChg>
        <pc:spChg chg="add del mod">
          <ac:chgData name="Meyyappan KR" userId="657eaf99-a192-43c1-9498-1824b3d740ea" providerId="ADAL" clId="{74070525-2BDE-4701-80A3-2D4A1A3D7FE8}" dt="2023-03-14T10:25:48.692" v="229"/>
          <ac:spMkLst>
            <pc:docMk/>
            <pc:sldMk cId="2266228813" sldId="2147472804"/>
            <ac:spMk id="5" creationId="{59202CF3-FA21-8331-D51E-CF7332858EC9}"/>
          </ac:spMkLst>
        </pc:spChg>
        <pc:spChg chg="add del mod">
          <ac:chgData name="Meyyappan KR" userId="657eaf99-a192-43c1-9498-1824b3d740ea" providerId="ADAL" clId="{74070525-2BDE-4701-80A3-2D4A1A3D7FE8}" dt="2023-03-14T10:25:48.692" v="229"/>
          <ac:spMkLst>
            <pc:docMk/>
            <pc:sldMk cId="2266228813" sldId="2147472804"/>
            <ac:spMk id="6" creationId="{A9236CEA-53DF-5E5B-DB75-2D11FE2B13E4}"/>
          </ac:spMkLst>
        </pc:spChg>
        <pc:spChg chg="del">
          <ac:chgData name="Meyyappan KR" userId="657eaf99-a192-43c1-9498-1824b3d740ea" providerId="ADAL" clId="{74070525-2BDE-4701-80A3-2D4A1A3D7FE8}" dt="2023-03-14T10:24:16.097" v="210" actId="478"/>
          <ac:spMkLst>
            <pc:docMk/>
            <pc:sldMk cId="2266228813" sldId="2147472804"/>
            <ac:spMk id="8" creationId="{817B4AED-7B8C-10CB-5870-15224670020C}"/>
          </ac:spMkLst>
        </pc:spChg>
        <pc:spChg chg="mod">
          <ac:chgData name="Meyyappan KR" userId="657eaf99-a192-43c1-9498-1824b3d740ea" providerId="ADAL" clId="{74070525-2BDE-4701-80A3-2D4A1A3D7FE8}" dt="2023-03-14T10:24:38.268" v="224" actId="113"/>
          <ac:spMkLst>
            <pc:docMk/>
            <pc:sldMk cId="2266228813" sldId="2147472804"/>
            <ac:spMk id="11" creationId="{A5D6404C-65A5-A1B2-49A1-B02D748FFFD0}"/>
          </ac:spMkLst>
        </pc:spChg>
        <pc:spChg chg="mod">
          <ac:chgData name="Meyyappan KR" userId="657eaf99-a192-43c1-9498-1824b3d740ea" providerId="ADAL" clId="{74070525-2BDE-4701-80A3-2D4A1A3D7FE8}" dt="2023-03-14T10:24:24.299" v="212" actId="1076"/>
          <ac:spMkLst>
            <pc:docMk/>
            <pc:sldMk cId="2266228813" sldId="2147472804"/>
            <ac:spMk id="56" creationId="{1FCD3981-E635-47D5-A3C7-B33C75785C5B}"/>
          </ac:spMkLst>
        </pc:spChg>
        <pc:picChg chg="add mod">
          <ac:chgData name="Meyyappan KR" userId="657eaf99-a192-43c1-9498-1824b3d740ea" providerId="ADAL" clId="{74070525-2BDE-4701-80A3-2D4A1A3D7FE8}" dt="2023-03-14T10:26:34.611" v="238" actId="14100"/>
          <ac:picMkLst>
            <pc:docMk/>
            <pc:sldMk cId="2266228813" sldId="2147472804"/>
            <ac:picMk id="7" creationId="{8A9A7734-1FB6-9298-3E31-D827BAC1EA8B}"/>
          </ac:picMkLst>
        </pc:picChg>
      </pc:sldChg>
      <pc:sldChg chg="ord">
        <pc:chgData name="Meyyappan KR" userId="657eaf99-a192-43c1-9498-1824b3d740ea" providerId="ADAL" clId="{74070525-2BDE-4701-80A3-2D4A1A3D7FE8}" dt="2023-03-14T10:23:25.791" v="208"/>
        <pc:sldMkLst>
          <pc:docMk/>
          <pc:sldMk cId="1683804329" sldId="2147472808"/>
        </pc:sldMkLst>
      </pc:sldChg>
      <pc:sldChg chg="ord">
        <pc:chgData name="Meyyappan KR" userId="657eaf99-a192-43c1-9498-1824b3d740ea" providerId="ADAL" clId="{74070525-2BDE-4701-80A3-2D4A1A3D7FE8}" dt="2023-03-20T09:34:24.651" v="980"/>
        <pc:sldMkLst>
          <pc:docMk/>
          <pc:sldMk cId="2354852064" sldId="2147472815"/>
        </pc:sldMkLst>
      </pc:sldChg>
      <pc:sldChg chg="modSp add mod">
        <pc:chgData name="Meyyappan KR" userId="657eaf99-a192-43c1-9498-1824b3d740ea" providerId="ADAL" clId="{74070525-2BDE-4701-80A3-2D4A1A3D7FE8}" dt="2023-03-15T09:39:13.990" v="295" actId="6549"/>
        <pc:sldMkLst>
          <pc:docMk/>
          <pc:sldMk cId="2660466284" sldId="2147472826"/>
        </pc:sldMkLst>
        <pc:spChg chg="mod">
          <ac:chgData name="Meyyappan KR" userId="657eaf99-a192-43c1-9498-1824b3d740ea" providerId="ADAL" clId="{74070525-2BDE-4701-80A3-2D4A1A3D7FE8}" dt="2023-03-15T09:39:13.990" v="295" actId="6549"/>
          <ac:spMkLst>
            <pc:docMk/>
            <pc:sldMk cId="2660466284" sldId="2147472826"/>
            <ac:spMk id="39" creationId="{418A4314-B383-9161-8284-4604CD85F365}"/>
          </ac:spMkLst>
        </pc:spChg>
      </pc:sldChg>
      <pc:sldChg chg="del">
        <pc:chgData name="Meyyappan KR" userId="657eaf99-a192-43c1-9498-1824b3d740ea" providerId="ADAL" clId="{74070525-2BDE-4701-80A3-2D4A1A3D7FE8}" dt="2023-03-15T09:50:20.340" v="966" actId="47"/>
        <pc:sldMkLst>
          <pc:docMk/>
          <pc:sldMk cId="1888789016" sldId="2147472830"/>
        </pc:sldMkLst>
      </pc:sldChg>
      <pc:sldChg chg="addSp delSp modSp mod">
        <pc:chgData name="Meyyappan KR" userId="657eaf99-a192-43c1-9498-1824b3d740ea" providerId="ADAL" clId="{74070525-2BDE-4701-80A3-2D4A1A3D7FE8}" dt="2023-03-14T10:11:13.876" v="205" actId="478"/>
        <pc:sldMkLst>
          <pc:docMk/>
          <pc:sldMk cId="3340682584" sldId="2147472831"/>
        </pc:sldMkLst>
        <pc:spChg chg="add del mod">
          <ac:chgData name="Meyyappan KR" userId="657eaf99-a192-43c1-9498-1824b3d740ea" providerId="ADAL" clId="{74070525-2BDE-4701-80A3-2D4A1A3D7FE8}" dt="2023-03-14T10:08:37.212" v="173"/>
          <ac:spMkLst>
            <pc:docMk/>
            <pc:sldMk cId="3340682584" sldId="2147472831"/>
            <ac:spMk id="6" creationId="{8E782A54-C388-7263-0BE0-954A573CACF3}"/>
          </ac:spMkLst>
        </pc:spChg>
        <pc:spChg chg="add del mod">
          <ac:chgData name="Meyyappan KR" userId="657eaf99-a192-43c1-9498-1824b3d740ea" providerId="ADAL" clId="{74070525-2BDE-4701-80A3-2D4A1A3D7FE8}" dt="2023-03-14T10:09:46.011" v="180"/>
          <ac:spMkLst>
            <pc:docMk/>
            <pc:sldMk cId="3340682584" sldId="2147472831"/>
            <ac:spMk id="11" creationId="{4FB2D0C4-7157-8B63-383B-AC8CF498AD0C}"/>
          </ac:spMkLst>
        </pc:spChg>
        <pc:spChg chg="add del mod">
          <ac:chgData name="Meyyappan KR" userId="657eaf99-a192-43c1-9498-1824b3d740ea" providerId="ADAL" clId="{74070525-2BDE-4701-80A3-2D4A1A3D7FE8}" dt="2023-03-14T10:11:13.876" v="205" actId="478"/>
          <ac:spMkLst>
            <pc:docMk/>
            <pc:sldMk cId="3340682584" sldId="2147472831"/>
            <ac:spMk id="13" creationId="{1331EE80-A9C4-C674-1D00-65852D213FE3}"/>
          </ac:spMkLst>
        </pc:spChg>
      </pc:sldChg>
      <pc:sldChg chg="del">
        <pc:chgData name="Meyyappan KR" userId="657eaf99-a192-43c1-9498-1824b3d740ea" providerId="ADAL" clId="{74070525-2BDE-4701-80A3-2D4A1A3D7FE8}" dt="2023-03-20T09:31:23.214" v="976" actId="47"/>
        <pc:sldMkLst>
          <pc:docMk/>
          <pc:sldMk cId="313146304" sldId="2147472852"/>
        </pc:sldMkLst>
      </pc:sldChg>
      <pc:sldChg chg="ord">
        <pc:chgData name="Meyyappan KR" userId="657eaf99-a192-43c1-9498-1824b3d740ea" providerId="ADAL" clId="{74070525-2BDE-4701-80A3-2D4A1A3D7FE8}" dt="2023-03-14T10:01:47.231" v="3"/>
        <pc:sldMkLst>
          <pc:docMk/>
          <pc:sldMk cId="1269453023" sldId="2147472859"/>
        </pc:sldMkLst>
      </pc:sldChg>
      <pc:sldChg chg="modSp del mod">
        <pc:chgData name="Meyyappan KR" userId="657eaf99-a192-43c1-9498-1824b3d740ea" providerId="ADAL" clId="{74070525-2BDE-4701-80A3-2D4A1A3D7FE8}" dt="2023-03-14T10:03:58.546" v="11" actId="47"/>
        <pc:sldMkLst>
          <pc:docMk/>
          <pc:sldMk cId="2798009843" sldId="2147472862"/>
        </pc:sldMkLst>
        <pc:spChg chg="mod">
          <ac:chgData name="Meyyappan KR" userId="657eaf99-a192-43c1-9498-1824b3d740ea" providerId="ADAL" clId="{74070525-2BDE-4701-80A3-2D4A1A3D7FE8}" dt="2023-03-14T09:44:19.460" v="0" actId="255"/>
          <ac:spMkLst>
            <pc:docMk/>
            <pc:sldMk cId="2798009843" sldId="2147472862"/>
            <ac:spMk id="2" creationId="{1292DC6A-FA74-7057-ACD5-7732204DF3D6}"/>
          </ac:spMkLst>
        </pc:spChg>
      </pc:sldChg>
      <pc:sldChg chg="add del">
        <pc:chgData name="Meyyappan KR" userId="657eaf99-a192-43c1-9498-1824b3d740ea" providerId="ADAL" clId="{74070525-2BDE-4701-80A3-2D4A1A3D7FE8}" dt="2023-03-14T10:08:39.570" v="175" actId="47"/>
        <pc:sldMkLst>
          <pc:docMk/>
          <pc:sldMk cId="1940481384" sldId="2147472863"/>
        </pc:sldMkLst>
      </pc:sldChg>
      <pc:sldChg chg="modSp add mod">
        <pc:chgData name="Meyyappan KR" userId="657eaf99-a192-43c1-9498-1824b3d740ea" providerId="ADAL" clId="{74070525-2BDE-4701-80A3-2D4A1A3D7FE8}" dt="2023-03-14T10:57:47.225" v="290" actId="1076"/>
        <pc:sldMkLst>
          <pc:docMk/>
          <pc:sldMk cId="516977282" sldId="2147472872"/>
        </pc:sldMkLst>
        <pc:picChg chg="mod">
          <ac:chgData name="Meyyappan KR" userId="657eaf99-a192-43c1-9498-1824b3d740ea" providerId="ADAL" clId="{74070525-2BDE-4701-80A3-2D4A1A3D7FE8}" dt="2023-03-14T10:57:47.225" v="290" actId="1076"/>
          <ac:picMkLst>
            <pc:docMk/>
            <pc:sldMk cId="516977282" sldId="2147472872"/>
            <ac:picMk id="4" creationId="{D31D936A-A6C0-0AA4-B038-03019749B1CB}"/>
          </ac:picMkLst>
        </pc:picChg>
        <pc:picChg chg="mod">
          <ac:chgData name="Meyyappan KR" userId="657eaf99-a192-43c1-9498-1824b3d740ea" providerId="ADAL" clId="{74070525-2BDE-4701-80A3-2D4A1A3D7FE8}" dt="2023-03-14T10:57:47.225" v="290" actId="1076"/>
          <ac:picMkLst>
            <pc:docMk/>
            <pc:sldMk cId="516977282" sldId="2147472872"/>
            <ac:picMk id="5" creationId="{17863342-2359-EE83-43B1-3B314A9D7011}"/>
          </ac:picMkLst>
        </pc:picChg>
        <pc:picChg chg="mod">
          <ac:chgData name="Meyyappan KR" userId="657eaf99-a192-43c1-9498-1824b3d740ea" providerId="ADAL" clId="{74070525-2BDE-4701-80A3-2D4A1A3D7FE8}" dt="2023-03-14T10:57:47.225" v="290" actId="1076"/>
          <ac:picMkLst>
            <pc:docMk/>
            <pc:sldMk cId="516977282" sldId="2147472872"/>
            <ac:picMk id="7" creationId="{7DD28172-CD37-6829-7460-E9F6F718383D}"/>
          </ac:picMkLst>
        </pc:picChg>
        <pc:picChg chg="mod">
          <ac:chgData name="Meyyappan KR" userId="657eaf99-a192-43c1-9498-1824b3d740ea" providerId="ADAL" clId="{74070525-2BDE-4701-80A3-2D4A1A3D7FE8}" dt="2023-03-14T10:57:47.225" v="290" actId="1076"/>
          <ac:picMkLst>
            <pc:docMk/>
            <pc:sldMk cId="516977282" sldId="2147472872"/>
            <ac:picMk id="8" creationId="{8BBFCEED-7292-51D2-AAE9-6377C441B3A3}"/>
          </ac:picMkLst>
        </pc:picChg>
        <pc:picChg chg="mod">
          <ac:chgData name="Meyyappan KR" userId="657eaf99-a192-43c1-9498-1824b3d740ea" providerId="ADAL" clId="{74070525-2BDE-4701-80A3-2D4A1A3D7FE8}" dt="2023-03-14T10:57:47.225" v="290" actId="1076"/>
          <ac:picMkLst>
            <pc:docMk/>
            <pc:sldMk cId="516977282" sldId="2147472872"/>
            <ac:picMk id="13" creationId="{E22A41B9-DADD-40F8-3566-3A15ACBFC7A5}"/>
          </ac:picMkLst>
        </pc:picChg>
        <pc:picChg chg="mod">
          <ac:chgData name="Meyyappan KR" userId="657eaf99-a192-43c1-9498-1824b3d740ea" providerId="ADAL" clId="{74070525-2BDE-4701-80A3-2D4A1A3D7FE8}" dt="2023-03-14T10:57:47.225" v="290" actId="1076"/>
          <ac:picMkLst>
            <pc:docMk/>
            <pc:sldMk cId="516977282" sldId="2147472872"/>
            <ac:picMk id="29" creationId="{5C35185D-C083-EF97-24A0-BFDC3DA40BAD}"/>
          </ac:picMkLst>
        </pc:picChg>
      </pc:sldChg>
      <pc:sldChg chg="add">
        <pc:chgData name="Meyyappan KR" userId="657eaf99-a192-43c1-9498-1824b3d740ea" providerId="ADAL" clId="{74070525-2BDE-4701-80A3-2D4A1A3D7FE8}" dt="2023-03-14T10:03:01.982" v="5"/>
        <pc:sldMkLst>
          <pc:docMk/>
          <pc:sldMk cId="1538135422" sldId="2147472873"/>
        </pc:sldMkLst>
      </pc:sldChg>
      <pc:sldChg chg="modSp add mod ord">
        <pc:chgData name="Meyyappan KR" userId="657eaf99-a192-43c1-9498-1824b3d740ea" providerId="ADAL" clId="{74070525-2BDE-4701-80A3-2D4A1A3D7FE8}" dt="2023-03-20T09:28:15.338" v="969"/>
        <pc:sldMkLst>
          <pc:docMk/>
          <pc:sldMk cId="4029687248" sldId="2147472874"/>
        </pc:sldMkLst>
        <pc:spChg chg="mod">
          <ac:chgData name="Meyyappan KR" userId="657eaf99-a192-43c1-9498-1824b3d740ea" providerId="ADAL" clId="{74070525-2BDE-4701-80A3-2D4A1A3D7FE8}" dt="2023-03-14T10:04:29.131" v="78" actId="20577"/>
          <ac:spMkLst>
            <pc:docMk/>
            <pc:sldMk cId="4029687248" sldId="2147472874"/>
            <ac:spMk id="2" creationId="{4434CBC0-64E5-DF14-44F2-839AD5CE5345}"/>
          </ac:spMkLst>
        </pc:spChg>
        <pc:spChg chg="mod">
          <ac:chgData name="Meyyappan KR" userId="657eaf99-a192-43c1-9498-1824b3d740ea" providerId="ADAL" clId="{74070525-2BDE-4701-80A3-2D4A1A3D7FE8}" dt="2023-03-15T09:39:57.247" v="308" actId="20577"/>
          <ac:spMkLst>
            <pc:docMk/>
            <pc:sldMk cId="4029687248" sldId="2147472874"/>
            <ac:spMk id="5" creationId="{C9353D74-CB7F-956B-DBB3-037D1F6AC915}"/>
          </ac:spMkLst>
        </pc:spChg>
        <pc:spChg chg="mod">
          <ac:chgData name="Meyyappan KR" userId="657eaf99-a192-43c1-9498-1824b3d740ea" providerId="ADAL" clId="{74070525-2BDE-4701-80A3-2D4A1A3D7FE8}" dt="2023-03-15T09:45:26.805" v="593" actId="20577"/>
          <ac:spMkLst>
            <pc:docMk/>
            <pc:sldMk cId="4029687248" sldId="2147472874"/>
            <ac:spMk id="6" creationId="{96781E8B-2A07-DEC6-AAE4-BD063335A5E0}"/>
          </ac:spMkLst>
        </pc:spChg>
        <pc:spChg chg="mod">
          <ac:chgData name="Meyyappan KR" userId="657eaf99-a192-43c1-9498-1824b3d740ea" providerId="ADAL" clId="{74070525-2BDE-4701-80A3-2D4A1A3D7FE8}" dt="2023-03-15T09:47:02.320" v="779" actId="20577"/>
          <ac:spMkLst>
            <pc:docMk/>
            <pc:sldMk cId="4029687248" sldId="2147472874"/>
            <ac:spMk id="7" creationId="{DDB659E2-480F-92A5-BAA6-8B0A6729BAEA}"/>
          </ac:spMkLst>
        </pc:spChg>
        <pc:spChg chg="mod">
          <ac:chgData name="Meyyappan KR" userId="657eaf99-a192-43c1-9498-1824b3d740ea" providerId="ADAL" clId="{74070525-2BDE-4701-80A3-2D4A1A3D7FE8}" dt="2023-03-15T09:48:01.971" v="912" actId="20577"/>
          <ac:spMkLst>
            <pc:docMk/>
            <pc:sldMk cId="4029687248" sldId="2147472874"/>
            <ac:spMk id="8" creationId="{D81FAA4B-5F66-97D5-CA31-9A507F074908}"/>
          </ac:spMkLst>
        </pc:spChg>
        <pc:spChg chg="mod">
          <ac:chgData name="Meyyappan KR" userId="657eaf99-a192-43c1-9498-1824b3d740ea" providerId="ADAL" clId="{74070525-2BDE-4701-80A3-2D4A1A3D7FE8}" dt="2023-03-15T09:48:30.416" v="965" actId="6549"/>
          <ac:spMkLst>
            <pc:docMk/>
            <pc:sldMk cId="4029687248" sldId="2147472874"/>
            <ac:spMk id="9" creationId="{786FFA46-A3FA-5BEA-E15F-504551171765}"/>
          </ac:spMkLst>
        </pc:spChg>
        <pc:spChg chg="mod">
          <ac:chgData name="Meyyappan KR" userId="657eaf99-a192-43c1-9498-1824b3d740ea" providerId="ADAL" clId="{74070525-2BDE-4701-80A3-2D4A1A3D7FE8}" dt="2023-03-15T09:43:10.722" v="455" actId="20577"/>
          <ac:spMkLst>
            <pc:docMk/>
            <pc:sldMk cId="4029687248" sldId="2147472874"/>
            <ac:spMk id="11" creationId="{DEBB7B7A-C165-A38A-D021-96E5B507DA1A}"/>
          </ac:spMkLst>
        </pc:spChg>
        <pc:spChg chg="mod">
          <ac:chgData name="Meyyappan KR" userId="657eaf99-a192-43c1-9498-1824b3d740ea" providerId="ADAL" clId="{74070525-2BDE-4701-80A3-2D4A1A3D7FE8}" dt="2023-03-15T09:46:30.687" v="735" actId="20577"/>
          <ac:spMkLst>
            <pc:docMk/>
            <pc:sldMk cId="4029687248" sldId="2147472874"/>
            <ac:spMk id="12" creationId="{E4D7C933-559D-77F6-4CE5-F8C5F57A3A57}"/>
          </ac:spMkLst>
        </pc:spChg>
        <pc:spChg chg="mod">
          <ac:chgData name="Meyyappan KR" userId="657eaf99-a192-43c1-9498-1824b3d740ea" providerId="ADAL" clId="{74070525-2BDE-4701-80A3-2D4A1A3D7FE8}" dt="2023-03-15T09:47:32.200" v="885" actId="20577"/>
          <ac:spMkLst>
            <pc:docMk/>
            <pc:sldMk cId="4029687248" sldId="2147472874"/>
            <ac:spMk id="13" creationId="{EBAB6636-A884-AB14-507A-B312EC0C81F2}"/>
          </ac:spMkLst>
        </pc:spChg>
        <pc:spChg chg="mod">
          <ac:chgData name="Meyyappan KR" userId="657eaf99-a192-43c1-9498-1824b3d740ea" providerId="ADAL" clId="{74070525-2BDE-4701-80A3-2D4A1A3D7FE8}" dt="2023-03-15T09:48:21.365" v="964" actId="20577"/>
          <ac:spMkLst>
            <pc:docMk/>
            <pc:sldMk cId="4029687248" sldId="2147472874"/>
            <ac:spMk id="14" creationId="{9502E60C-492E-6662-A57E-BB926AE3068B}"/>
          </ac:spMkLst>
        </pc:spChg>
      </pc:sldChg>
      <pc:sldChg chg="add del">
        <pc:chgData name="Meyyappan KR" userId="657eaf99-a192-43c1-9498-1824b3d740ea" providerId="ADAL" clId="{74070525-2BDE-4701-80A3-2D4A1A3D7FE8}" dt="2023-03-20T09:29:11.026" v="971" actId="47"/>
        <pc:sldMkLst>
          <pc:docMk/>
          <pc:sldMk cId="1521287576" sldId="2147472875"/>
        </pc:sldMkLst>
      </pc:sldChg>
      <pc:sldChg chg="add ord">
        <pc:chgData name="Meyyappan KR" userId="657eaf99-a192-43c1-9498-1824b3d740ea" providerId="ADAL" clId="{74070525-2BDE-4701-80A3-2D4A1A3D7FE8}" dt="2023-03-20T09:28:15.338" v="969"/>
        <pc:sldMkLst>
          <pc:docMk/>
          <pc:sldMk cId="226127236" sldId="2147472876"/>
        </pc:sldMkLst>
      </pc:sldChg>
      <pc:sldChg chg="add">
        <pc:chgData name="Meyyappan KR" userId="657eaf99-a192-43c1-9498-1824b3d740ea" providerId="ADAL" clId="{74070525-2BDE-4701-80A3-2D4A1A3D7FE8}" dt="2023-03-20T09:33:38.254" v="977"/>
        <pc:sldMkLst>
          <pc:docMk/>
          <pc:sldMk cId="2850712653" sldId="2147472884"/>
        </pc:sldMkLst>
      </pc:sldChg>
      <pc:sldChg chg="add">
        <pc:chgData name="Meyyappan KR" userId="657eaf99-a192-43c1-9498-1824b3d740ea" providerId="ADAL" clId="{74070525-2BDE-4701-80A3-2D4A1A3D7FE8}" dt="2023-03-20T09:27:52.922" v="967"/>
        <pc:sldMkLst>
          <pc:docMk/>
          <pc:sldMk cId="2529289311" sldId="2147472887"/>
        </pc:sldMkLst>
      </pc:sldChg>
      <pc:sldChg chg="delSp add mod">
        <pc:chgData name="Meyyappan KR" userId="657eaf99-a192-43c1-9498-1824b3d740ea" providerId="ADAL" clId="{74070525-2BDE-4701-80A3-2D4A1A3D7FE8}" dt="2023-03-20T09:29:17.006" v="972" actId="478"/>
        <pc:sldMkLst>
          <pc:docMk/>
          <pc:sldMk cId="2456262577" sldId="2147472888"/>
        </pc:sldMkLst>
        <pc:spChg chg="del">
          <ac:chgData name="Meyyappan KR" userId="657eaf99-a192-43c1-9498-1824b3d740ea" providerId="ADAL" clId="{74070525-2BDE-4701-80A3-2D4A1A3D7FE8}" dt="2023-03-20T09:29:17.006" v="972" actId="478"/>
          <ac:spMkLst>
            <pc:docMk/>
            <pc:sldMk cId="2456262577" sldId="2147472888"/>
            <ac:spMk id="14" creationId="{9A4A0624-F516-60EF-DBA4-932883ED220D}"/>
          </ac:spMkLst>
        </pc:spChg>
      </pc:sldChg>
      <pc:sldChg chg="add">
        <pc:chgData name="Meyyappan KR" userId="657eaf99-a192-43c1-9498-1824b3d740ea" providerId="ADAL" clId="{74070525-2BDE-4701-80A3-2D4A1A3D7FE8}" dt="2023-03-20T09:30:31.596" v="973"/>
        <pc:sldMkLst>
          <pc:docMk/>
          <pc:sldMk cId="2593886787" sldId="2147472889"/>
        </pc:sldMkLst>
      </pc:sldChg>
      <pc:sldChg chg="add">
        <pc:chgData name="Meyyappan KR" userId="657eaf99-a192-43c1-9498-1824b3d740ea" providerId="ADAL" clId="{74070525-2BDE-4701-80A3-2D4A1A3D7FE8}" dt="2023-03-20T09:31:12.918" v="975"/>
        <pc:sldMkLst>
          <pc:docMk/>
          <pc:sldMk cId="2395955067" sldId="2147472890"/>
        </pc:sldMkLst>
      </pc:sldChg>
      <pc:sldChg chg="add">
        <pc:chgData name="Meyyappan KR" userId="657eaf99-a192-43c1-9498-1824b3d740ea" providerId="ADAL" clId="{74070525-2BDE-4701-80A3-2D4A1A3D7FE8}" dt="2023-03-20T09:31:12.918" v="975"/>
        <pc:sldMkLst>
          <pc:docMk/>
          <pc:sldMk cId="810217670" sldId="2147472891"/>
        </pc:sldMkLst>
      </pc:sldChg>
      <pc:sldChg chg="add">
        <pc:chgData name="Meyyappan KR" userId="657eaf99-a192-43c1-9498-1824b3d740ea" providerId="ADAL" clId="{74070525-2BDE-4701-80A3-2D4A1A3D7FE8}" dt="2023-03-20T09:34:06.550" v="978"/>
        <pc:sldMkLst>
          <pc:docMk/>
          <pc:sldMk cId="1305721142" sldId="2147472892"/>
        </pc:sldMkLst>
      </pc:sldChg>
      <pc:sldChg chg="add">
        <pc:chgData name="Meyyappan KR" userId="657eaf99-a192-43c1-9498-1824b3d740ea" providerId="ADAL" clId="{74070525-2BDE-4701-80A3-2D4A1A3D7FE8}" dt="2023-03-20T09:34:06.550" v="978"/>
        <pc:sldMkLst>
          <pc:docMk/>
          <pc:sldMk cId="3268453532" sldId="2147472893"/>
        </pc:sldMkLst>
      </pc:sldChg>
    </pc:docChg>
  </pc:docChgLst>
  <pc:docChgLst>
    <pc:chgData name="Vikas Singhai" userId="S::vikas.singhai@prodapt.com::b7fc9dba-9a50-4bef-9967-9076124bbb34" providerId="AD" clId="Web-{FE481462-CC89-486F-B206-558F8E8897DB}"/>
    <pc:docChg chg="delSld">
      <pc:chgData name="Vikas Singhai" userId="S::vikas.singhai@prodapt.com::b7fc9dba-9a50-4bef-9967-9076124bbb34" providerId="AD" clId="Web-{FE481462-CC89-486F-B206-558F8E8897DB}" dt="2023-03-13T13:57:12.876" v="0"/>
      <pc:docMkLst>
        <pc:docMk/>
      </pc:docMkLst>
      <pc:sldChg chg="del">
        <pc:chgData name="Vikas Singhai" userId="S::vikas.singhai@prodapt.com::b7fc9dba-9a50-4bef-9967-9076124bbb34" providerId="AD" clId="Web-{FE481462-CC89-486F-B206-558F8E8897DB}" dt="2023-03-13T13:57:12.876" v="0"/>
        <pc:sldMkLst>
          <pc:docMk/>
          <pc:sldMk cId="3395031119" sldId="2147472834"/>
        </pc:sldMkLst>
      </pc:sldChg>
    </pc:docChg>
  </pc:docChgLst>
  <pc:docChgLst>
    <pc:chgData name="Sriram Sathanur Santhanam" userId="S::sriram.ss@prodapt.com::23f0b920-73ff-4bd0-b3a4-892088c28b7b" providerId="AD" clId="Web-{56C0FDDB-7217-7F0A-B70F-3516FF0089F8}"/>
    <pc:docChg chg="modSld">
      <pc:chgData name="Sriram Sathanur Santhanam" userId="S::sriram.ss@prodapt.com::23f0b920-73ff-4bd0-b3a4-892088c28b7b" providerId="AD" clId="Web-{56C0FDDB-7217-7F0A-B70F-3516FF0089F8}" dt="2023-03-10T00:58:29.561" v="1" actId="20577"/>
      <pc:docMkLst>
        <pc:docMk/>
      </pc:docMkLst>
      <pc:sldChg chg="modSp">
        <pc:chgData name="Sriram Sathanur Santhanam" userId="S::sriram.ss@prodapt.com::23f0b920-73ff-4bd0-b3a4-892088c28b7b" providerId="AD" clId="Web-{56C0FDDB-7217-7F0A-B70F-3516FF0089F8}" dt="2023-03-10T00:58:13.139" v="0" actId="20577"/>
        <pc:sldMkLst>
          <pc:docMk/>
          <pc:sldMk cId="2776191275" sldId="2147472810"/>
        </pc:sldMkLst>
        <pc:spChg chg="mod">
          <ac:chgData name="Sriram Sathanur Santhanam" userId="S::sriram.ss@prodapt.com::23f0b920-73ff-4bd0-b3a4-892088c28b7b" providerId="AD" clId="Web-{56C0FDDB-7217-7F0A-B70F-3516FF0089F8}" dt="2023-03-10T00:58:13.139" v="0" actId="20577"/>
          <ac:spMkLst>
            <pc:docMk/>
            <pc:sldMk cId="2776191275" sldId="2147472810"/>
            <ac:spMk id="5" creationId="{C6A8DE28-FDB0-188F-41CC-AAAE7606F242}"/>
          </ac:spMkLst>
        </pc:spChg>
      </pc:sldChg>
      <pc:sldChg chg="modSp">
        <pc:chgData name="Sriram Sathanur Santhanam" userId="S::sriram.ss@prodapt.com::23f0b920-73ff-4bd0-b3a4-892088c28b7b" providerId="AD" clId="Web-{56C0FDDB-7217-7F0A-B70F-3516FF0089F8}" dt="2023-03-10T00:58:29.561" v="1" actId="20577"/>
        <pc:sldMkLst>
          <pc:docMk/>
          <pc:sldMk cId="1079657041" sldId="2147472811"/>
        </pc:sldMkLst>
        <pc:spChg chg="mod">
          <ac:chgData name="Sriram Sathanur Santhanam" userId="S::sriram.ss@prodapt.com::23f0b920-73ff-4bd0-b3a4-892088c28b7b" providerId="AD" clId="Web-{56C0FDDB-7217-7F0A-B70F-3516FF0089F8}" dt="2023-03-10T00:58:29.561" v="1" actId="20577"/>
          <ac:spMkLst>
            <pc:docMk/>
            <pc:sldMk cId="1079657041" sldId="2147472811"/>
            <ac:spMk id="3" creationId="{D64CBC48-BDFF-817B-F535-5262F54557EE}"/>
          </ac:spMkLst>
        </pc:spChg>
      </pc:sldChg>
    </pc:docChg>
  </pc:docChgLst>
  <pc:docChgLst>
    <pc:chgData name="Suseel Vadakkepat" userId="S::suseel.v@prodapt.com::03e29714-9a88-478f-bb0c-26b8efd4f453" providerId="AD" clId="Web-{1102A743-D260-4400-A051-0F6689D30D52}"/>
    <pc:docChg chg="modSld">
      <pc:chgData name="Suseel Vadakkepat" userId="S::suseel.v@prodapt.com::03e29714-9a88-478f-bb0c-26b8efd4f453" providerId="AD" clId="Web-{1102A743-D260-4400-A051-0F6689D30D52}" dt="2023-03-13T08:11:14.653" v="354" actId="1076"/>
      <pc:docMkLst>
        <pc:docMk/>
      </pc:docMkLst>
      <pc:sldChg chg="addSp modSp">
        <pc:chgData name="Suseel Vadakkepat" userId="S::suseel.v@prodapt.com::03e29714-9a88-478f-bb0c-26b8efd4f453" providerId="AD" clId="Web-{1102A743-D260-4400-A051-0F6689D30D52}" dt="2023-03-13T08:11:14.653" v="354" actId="1076"/>
        <pc:sldMkLst>
          <pc:docMk/>
          <pc:sldMk cId="3972895403" sldId="2147472848"/>
        </pc:sldMkLst>
        <pc:spChg chg="mod">
          <ac:chgData name="Suseel Vadakkepat" userId="S::suseel.v@prodapt.com::03e29714-9a88-478f-bb0c-26b8efd4f453" providerId="AD" clId="Web-{1102A743-D260-4400-A051-0F6689D30D52}" dt="2023-03-13T07:55:05.275" v="242" actId="1076"/>
          <ac:spMkLst>
            <pc:docMk/>
            <pc:sldMk cId="3972895403" sldId="2147472848"/>
            <ac:spMk id="5" creationId="{C6A8DE28-FDB0-188F-41CC-AAAE7606F242}"/>
          </ac:spMkLst>
        </pc:spChg>
        <pc:graphicFrameChg chg="add mod modGraphic">
          <ac:chgData name="Suseel Vadakkepat" userId="S::suseel.v@prodapt.com::03e29714-9a88-478f-bb0c-26b8efd4f453" providerId="AD" clId="Web-{1102A743-D260-4400-A051-0F6689D30D52}" dt="2023-03-13T08:11:14.653" v="354" actId="1076"/>
          <ac:graphicFrameMkLst>
            <pc:docMk/>
            <pc:sldMk cId="3972895403" sldId="2147472848"/>
            <ac:graphicFrameMk id="3" creationId="{1F9D51A1-5530-5A91-4C5B-B8883376073B}"/>
          </ac:graphicFrameMkLst>
        </pc:graphicFrameChg>
      </pc:sldChg>
    </pc:docChg>
  </pc:docChgLst>
  <pc:docChgLst>
    <pc:chgData name="Suseel Vadakkepat" userId="S::suseel.v@prodapt.com::03e29714-9a88-478f-bb0c-26b8efd4f453" providerId="AD" clId="Web-{5451E7E8-9EF5-48E5-BFCC-15827A069CFC}"/>
    <pc:docChg chg="modSld">
      <pc:chgData name="Suseel Vadakkepat" userId="S::suseel.v@prodapt.com::03e29714-9a88-478f-bb0c-26b8efd4f453" providerId="AD" clId="Web-{5451E7E8-9EF5-48E5-BFCC-15827A069CFC}" dt="2023-03-13T11:29:14.694" v="8" actId="20577"/>
      <pc:docMkLst>
        <pc:docMk/>
      </pc:docMkLst>
      <pc:sldChg chg="modSp">
        <pc:chgData name="Suseel Vadakkepat" userId="S::suseel.v@prodapt.com::03e29714-9a88-478f-bb0c-26b8efd4f453" providerId="AD" clId="Web-{5451E7E8-9EF5-48E5-BFCC-15827A069CFC}" dt="2023-03-13T11:29:14.694" v="8" actId="20577"/>
        <pc:sldMkLst>
          <pc:docMk/>
          <pc:sldMk cId="1888789016" sldId="2147472830"/>
        </pc:sldMkLst>
        <pc:graphicFrameChg chg="modGraphic">
          <ac:chgData name="Suseel Vadakkepat" userId="S::suseel.v@prodapt.com::03e29714-9a88-478f-bb0c-26b8efd4f453" providerId="AD" clId="Web-{5451E7E8-9EF5-48E5-BFCC-15827A069CFC}" dt="2023-03-13T11:29:14.694" v="8" actId="20577"/>
          <ac:graphicFrameMkLst>
            <pc:docMk/>
            <pc:sldMk cId="1888789016" sldId="2147472830"/>
            <ac:graphicFrameMk id="10" creationId="{CC8C170C-5194-26F4-0412-DFB8D8D895E2}"/>
          </ac:graphicFrameMkLst>
        </pc:graphicFrameChg>
      </pc:sldChg>
      <pc:sldChg chg="modSp">
        <pc:chgData name="Suseel Vadakkepat" userId="S::suseel.v@prodapt.com::03e29714-9a88-478f-bb0c-26b8efd4f453" providerId="AD" clId="Web-{5451E7E8-9EF5-48E5-BFCC-15827A069CFC}" dt="2023-03-13T11:17:27.448" v="6" actId="1076"/>
        <pc:sldMkLst>
          <pc:docMk/>
          <pc:sldMk cId="3972895403" sldId="2147472848"/>
        </pc:sldMkLst>
        <pc:graphicFrameChg chg="mod">
          <ac:chgData name="Suseel Vadakkepat" userId="S::suseel.v@prodapt.com::03e29714-9a88-478f-bb0c-26b8efd4f453" providerId="AD" clId="Web-{5451E7E8-9EF5-48E5-BFCC-15827A069CFC}" dt="2023-03-13T11:17:27.448" v="6" actId="1076"/>
          <ac:graphicFrameMkLst>
            <pc:docMk/>
            <pc:sldMk cId="3972895403" sldId="2147472848"/>
            <ac:graphicFrameMk id="3" creationId="{1F9D51A1-5530-5A91-4C5B-B8883376073B}"/>
          </ac:graphicFrameMkLst>
        </pc:graphicFrameChg>
      </pc:sldChg>
    </pc:docChg>
  </pc:docChgLst>
  <pc:docChgLst>
    <pc:chgData name="Suseel Vadakkepat" userId="S::suseel.v@prodapt.com::03e29714-9a88-478f-bb0c-26b8efd4f453" providerId="AD" clId="Web-{9404D0E3-CC3D-49A4-ADBC-7D3D83650025}"/>
    <pc:docChg chg="addSld modSld">
      <pc:chgData name="Suseel Vadakkepat" userId="S::suseel.v@prodapt.com::03e29714-9a88-478f-bb0c-26b8efd4f453" providerId="AD" clId="Web-{9404D0E3-CC3D-49A4-ADBC-7D3D83650025}" dt="2023-03-12T17:23:03.103" v="2200" actId="1076"/>
      <pc:docMkLst>
        <pc:docMk/>
      </pc:docMkLst>
      <pc:sldChg chg="addSp delSp modSp">
        <pc:chgData name="Suseel Vadakkepat" userId="S::suseel.v@prodapt.com::03e29714-9a88-478f-bb0c-26b8efd4f453" providerId="AD" clId="Web-{9404D0E3-CC3D-49A4-ADBC-7D3D83650025}" dt="2023-03-12T15:47:06.542" v="933" actId="20577"/>
        <pc:sldMkLst>
          <pc:docMk/>
          <pc:sldMk cId="1683804329" sldId="2147472808"/>
        </pc:sldMkLst>
        <pc:spChg chg="mod">
          <ac:chgData name="Suseel Vadakkepat" userId="S::suseel.v@prodapt.com::03e29714-9a88-478f-bb0c-26b8efd4f453" providerId="AD" clId="Web-{9404D0E3-CC3D-49A4-ADBC-7D3D83650025}" dt="2023-03-12T14:57:21.235" v="557"/>
          <ac:spMkLst>
            <pc:docMk/>
            <pc:sldMk cId="1683804329" sldId="2147472808"/>
            <ac:spMk id="3" creationId="{15B81E9B-1D5F-4327-3F47-E21C5C242BD2}"/>
          </ac:spMkLst>
        </pc:spChg>
        <pc:spChg chg="mod">
          <ac:chgData name="Suseel Vadakkepat" userId="S::suseel.v@prodapt.com::03e29714-9a88-478f-bb0c-26b8efd4f453" providerId="AD" clId="Web-{9404D0E3-CC3D-49A4-ADBC-7D3D83650025}" dt="2023-03-12T14:57:21.298" v="559"/>
          <ac:spMkLst>
            <pc:docMk/>
            <pc:sldMk cId="1683804329" sldId="2147472808"/>
            <ac:spMk id="4" creationId="{4EBAB900-35A5-EC88-A86B-2D74B6722AE8}"/>
          </ac:spMkLst>
        </pc:spChg>
        <pc:spChg chg="mod">
          <ac:chgData name="Suseel Vadakkepat" userId="S::suseel.v@prodapt.com::03e29714-9a88-478f-bb0c-26b8efd4f453" providerId="AD" clId="Web-{9404D0E3-CC3D-49A4-ADBC-7D3D83650025}" dt="2023-03-12T14:50:07.720" v="513" actId="1076"/>
          <ac:spMkLst>
            <pc:docMk/>
            <pc:sldMk cId="1683804329" sldId="2147472808"/>
            <ac:spMk id="5" creationId="{877CCDF9-08CE-9B1B-06B4-6317DA0CBB16}"/>
          </ac:spMkLst>
        </pc:spChg>
        <pc:spChg chg="mod">
          <ac:chgData name="Suseel Vadakkepat" userId="S::suseel.v@prodapt.com::03e29714-9a88-478f-bb0c-26b8efd4f453" providerId="AD" clId="Web-{9404D0E3-CC3D-49A4-ADBC-7D3D83650025}" dt="2023-03-12T14:50:07.658" v="511" actId="1076"/>
          <ac:spMkLst>
            <pc:docMk/>
            <pc:sldMk cId="1683804329" sldId="2147472808"/>
            <ac:spMk id="6" creationId="{A17CBA1C-E97F-461A-303F-26900B6785D6}"/>
          </ac:spMkLst>
        </pc:spChg>
        <pc:spChg chg="mod">
          <ac:chgData name="Suseel Vadakkepat" userId="S::suseel.v@prodapt.com::03e29714-9a88-478f-bb0c-26b8efd4f453" providerId="AD" clId="Web-{9404D0E3-CC3D-49A4-ADBC-7D3D83650025}" dt="2023-03-12T15:38:06.648" v="911" actId="20577"/>
          <ac:spMkLst>
            <pc:docMk/>
            <pc:sldMk cId="1683804329" sldId="2147472808"/>
            <ac:spMk id="7" creationId="{3195349D-BD05-E9F5-CA7F-B38EADFD4EC2}"/>
          </ac:spMkLst>
        </pc:spChg>
        <pc:spChg chg="mod">
          <ac:chgData name="Suseel Vadakkepat" userId="S::suseel.v@prodapt.com::03e29714-9a88-478f-bb0c-26b8efd4f453" providerId="AD" clId="Web-{9404D0E3-CC3D-49A4-ADBC-7D3D83650025}" dt="2023-03-12T15:45:43.695" v="919" actId="1076"/>
          <ac:spMkLst>
            <pc:docMk/>
            <pc:sldMk cId="1683804329" sldId="2147472808"/>
            <ac:spMk id="8" creationId="{1E3FAFFB-27E8-004D-D550-A472DDF7F1F2}"/>
          </ac:spMkLst>
        </pc:spChg>
        <pc:spChg chg="mod">
          <ac:chgData name="Suseel Vadakkepat" userId="S::suseel.v@prodapt.com::03e29714-9a88-478f-bb0c-26b8efd4f453" providerId="AD" clId="Web-{9404D0E3-CC3D-49A4-ADBC-7D3D83650025}" dt="2023-03-12T14:57:21.266" v="558"/>
          <ac:spMkLst>
            <pc:docMk/>
            <pc:sldMk cId="1683804329" sldId="2147472808"/>
            <ac:spMk id="10" creationId="{EA1C5C30-6E0E-404E-A3AF-C898FF4FACFE}"/>
          </ac:spMkLst>
        </pc:spChg>
        <pc:spChg chg="mod">
          <ac:chgData name="Suseel Vadakkepat" userId="S::suseel.v@prodapt.com::03e29714-9a88-478f-bb0c-26b8efd4f453" providerId="AD" clId="Web-{9404D0E3-CC3D-49A4-ADBC-7D3D83650025}" dt="2023-03-12T14:50:07.689" v="512" actId="1076"/>
          <ac:spMkLst>
            <pc:docMk/>
            <pc:sldMk cId="1683804329" sldId="2147472808"/>
            <ac:spMk id="11" creationId="{08EC6EDC-63F2-6969-A14B-D109B6FBAD9E}"/>
          </ac:spMkLst>
        </pc:spChg>
        <pc:spChg chg="mod">
          <ac:chgData name="Suseel Vadakkepat" userId="S::suseel.v@prodapt.com::03e29714-9a88-478f-bb0c-26b8efd4f453" providerId="AD" clId="Web-{9404D0E3-CC3D-49A4-ADBC-7D3D83650025}" dt="2023-03-12T15:25:43.576" v="791" actId="20577"/>
          <ac:spMkLst>
            <pc:docMk/>
            <pc:sldMk cId="1683804329" sldId="2147472808"/>
            <ac:spMk id="12" creationId="{332F67FC-E2FF-8830-6B8E-9DEEFB1D5404}"/>
          </ac:spMkLst>
        </pc:spChg>
        <pc:spChg chg="mod">
          <ac:chgData name="Suseel Vadakkepat" userId="S::suseel.v@prodapt.com::03e29714-9a88-478f-bb0c-26b8efd4f453" providerId="AD" clId="Web-{9404D0E3-CC3D-49A4-ADBC-7D3D83650025}" dt="2023-03-12T15:45:36.242" v="918" actId="1076"/>
          <ac:spMkLst>
            <pc:docMk/>
            <pc:sldMk cId="1683804329" sldId="2147472808"/>
            <ac:spMk id="13" creationId="{E3871ED6-8374-BFD4-180B-92FD8A0B27C3}"/>
          </ac:spMkLst>
        </pc:spChg>
        <pc:spChg chg="mod">
          <ac:chgData name="Suseel Vadakkepat" userId="S::suseel.v@prodapt.com::03e29714-9a88-478f-bb0c-26b8efd4f453" providerId="AD" clId="Web-{9404D0E3-CC3D-49A4-ADBC-7D3D83650025}" dt="2023-03-12T15:47:06.542" v="933" actId="20577"/>
          <ac:spMkLst>
            <pc:docMk/>
            <pc:sldMk cId="1683804329" sldId="2147472808"/>
            <ac:spMk id="14" creationId="{083DAE04-73DA-4CB5-A64F-C7E986AE56DA}"/>
          </ac:spMkLst>
        </pc:spChg>
        <pc:spChg chg="mod">
          <ac:chgData name="Suseel Vadakkepat" userId="S::suseel.v@prodapt.com::03e29714-9a88-478f-bb0c-26b8efd4f453" providerId="AD" clId="Web-{9404D0E3-CC3D-49A4-ADBC-7D3D83650025}" dt="2023-03-12T15:26:20.077" v="795" actId="20577"/>
          <ac:spMkLst>
            <pc:docMk/>
            <pc:sldMk cId="1683804329" sldId="2147472808"/>
            <ac:spMk id="15" creationId="{BFCD8D90-372D-F822-6838-AEB1DD174152}"/>
          </ac:spMkLst>
        </pc:spChg>
        <pc:spChg chg="mod">
          <ac:chgData name="Suseel Vadakkepat" userId="S::suseel.v@prodapt.com::03e29714-9a88-478f-bb0c-26b8efd4f453" providerId="AD" clId="Web-{9404D0E3-CC3D-49A4-ADBC-7D3D83650025}" dt="2023-03-12T15:45:32.039" v="917" actId="1076"/>
          <ac:spMkLst>
            <pc:docMk/>
            <pc:sldMk cId="1683804329" sldId="2147472808"/>
            <ac:spMk id="16" creationId="{D145615D-EEC4-1485-0410-5C9D29471452}"/>
          </ac:spMkLst>
        </pc:spChg>
        <pc:spChg chg="mod">
          <ac:chgData name="Suseel Vadakkepat" userId="S::suseel.v@prodapt.com::03e29714-9a88-478f-bb0c-26b8efd4f453" providerId="AD" clId="Web-{9404D0E3-CC3D-49A4-ADBC-7D3D83650025}" dt="2023-03-12T14:59:06.379" v="598" actId="20577"/>
          <ac:spMkLst>
            <pc:docMk/>
            <pc:sldMk cId="1683804329" sldId="2147472808"/>
            <ac:spMk id="19" creationId="{536A66A7-031D-71CD-AD22-E123F6E4E675}"/>
          </ac:spMkLst>
        </pc:spChg>
        <pc:spChg chg="mod">
          <ac:chgData name="Suseel Vadakkepat" userId="S::suseel.v@prodapt.com::03e29714-9a88-478f-bb0c-26b8efd4f453" providerId="AD" clId="Web-{9404D0E3-CC3D-49A4-ADBC-7D3D83650025}" dt="2023-03-12T14:50:07.751" v="514" actId="1076"/>
          <ac:spMkLst>
            <pc:docMk/>
            <pc:sldMk cId="1683804329" sldId="2147472808"/>
            <ac:spMk id="20" creationId="{6EACF095-3BCC-6ED2-E062-74D084E0D8B2}"/>
          </ac:spMkLst>
        </pc:spChg>
        <pc:spChg chg="mod">
          <ac:chgData name="Suseel Vadakkepat" userId="S::suseel.v@prodapt.com::03e29714-9a88-478f-bb0c-26b8efd4f453" providerId="AD" clId="Web-{9404D0E3-CC3D-49A4-ADBC-7D3D83650025}" dt="2023-03-12T14:52:05.755" v="553" actId="14100"/>
          <ac:spMkLst>
            <pc:docMk/>
            <pc:sldMk cId="1683804329" sldId="2147472808"/>
            <ac:spMk id="21" creationId="{C08DA870-98D6-693A-A770-90BE7E036AD9}"/>
          </ac:spMkLst>
        </pc:spChg>
        <pc:spChg chg="mod">
          <ac:chgData name="Suseel Vadakkepat" userId="S::suseel.v@prodapt.com::03e29714-9a88-478f-bb0c-26b8efd4f453" providerId="AD" clId="Web-{9404D0E3-CC3D-49A4-ADBC-7D3D83650025}" dt="2023-03-12T15:45:02.116" v="916" actId="20577"/>
          <ac:spMkLst>
            <pc:docMk/>
            <pc:sldMk cId="1683804329" sldId="2147472808"/>
            <ac:spMk id="22" creationId="{46BB26A5-932C-09ED-5209-AFEAD9D79243}"/>
          </ac:spMkLst>
        </pc:spChg>
        <pc:spChg chg="add mod">
          <ac:chgData name="Suseel Vadakkepat" userId="S::suseel.v@prodapt.com::03e29714-9a88-478f-bb0c-26b8efd4f453" providerId="AD" clId="Web-{9404D0E3-CC3D-49A4-ADBC-7D3D83650025}" dt="2023-03-12T15:09:10.791" v="666" actId="1076"/>
          <ac:spMkLst>
            <pc:docMk/>
            <pc:sldMk cId="1683804329" sldId="2147472808"/>
            <ac:spMk id="23" creationId="{CE6DE938-1AC0-0DB8-CE69-F0B62F6C30ED}"/>
          </ac:spMkLst>
        </pc:spChg>
        <pc:spChg chg="mod">
          <ac:chgData name="Suseel Vadakkepat" userId="S::suseel.v@prodapt.com::03e29714-9a88-478f-bb0c-26b8efd4f453" providerId="AD" clId="Web-{9404D0E3-CC3D-49A4-ADBC-7D3D83650025}" dt="2023-03-12T15:01:11.337" v="612" actId="20577"/>
          <ac:spMkLst>
            <pc:docMk/>
            <pc:sldMk cId="1683804329" sldId="2147472808"/>
            <ac:spMk id="25" creationId="{852508AB-9E7F-8D83-E380-9492D2CDFD5F}"/>
          </ac:spMkLst>
        </pc:spChg>
        <pc:spChg chg="mod">
          <ac:chgData name="Suseel Vadakkepat" userId="S::suseel.v@prodapt.com::03e29714-9a88-478f-bb0c-26b8efd4f453" providerId="AD" clId="Web-{9404D0E3-CC3D-49A4-ADBC-7D3D83650025}" dt="2023-03-12T14:50:07.783" v="515" actId="1076"/>
          <ac:spMkLst>
            <pc:docMk/>
            <pc:sldMk cId="1683804329" sldId="2147472808"/>
            <ac:spMk id="26" creationId="{FBE93008-1325-5FB2-E97E-02EB18367C9E}"/>
          </ac:spMkLst>
        </pc:spChg>
        <pc:spChg chg="add mod">
          <ac:chgData name="Suseel Vadakkepat" userId="S::suseel.v@prodapt.com::03e29714-9a88-478f-bb0c-26b8efd4f453" providerId="AD" clId="Web-{9404D0E3-CC3D-49A4-ADBC-7D3D83650025}" dt="2023-03-12T15:07:49.819" v="658" actId="14100"/>
          <ac:spMkLst>
            <pc:docMk/>
            <pc:sldMk cId="1683804329" sldId="2147472808"/>
            <ac:spMk id="27" creationId="{11C8AA76-CA38-DF7B-9DC0-5B31478B783C}"/>
          </ac:spMkLst>
        </pc:spChg>
        <pc:spChg chg="mod">
          <ac:chgData name="Suseel Vadakkepat" userId="S::suseel.v@prodapt.com::03e29714-9a88-478f-bb0c-26b8efd4f453" providerId="AD" clId="Web-{9404D0E3-CC3D-49A4-ADBC-7D3D83650025}" dt="2023-03-12T15:37:20.162" v="904"/>
          <ac:spMkLst>
            <pc:docMk/>
            <pc:sldMk cId="1683804329" sldId="2147472808"/>
            <ac:spMk id="28" creationId="{786C06EA-8919-277C-64BD-4636111FBB4F}"/>
          </ac:spMkLst>
        </pc:spChg>
        <pc:spChg chg="mod">
          <ac:chgData name="Suseel Vadakkepat" userId="S::suseel.v@prodapt.com::03e29714-9a88-478f-bb0c-26b8efd4f453" providerId="AD" clId="Web-{9404D0E3-CC3D-49A4-ADBC-7D3D83650025}" dt="2023-03-12T15:01:20.150" v="614" actId="20577"/>
          <ac:spMkLst>
            <pc:docMk/>
            <pc:sldMk cId="1683804329" sldId="2147472808"/>
            <ac:spMk id="29" creationId="{4D15E268-A58B-F2EB-A220-D7AC697112A0}"/>
          </ac:spMkLst>
        </pc:spChg>
        <pc:spChg chg="mod">
          <ac:chgData name="Suseel Vadakkepat" userId="S::suseel.v@prodapt.com::03e29714-9a88-478f-bb0c-26b8efd4f453" providerId="AD" clId="Web-{9404D0E3-CC3D-49A4-ADBC-7D3D83650025}" dt="2023-03-12T14:50:07.814" v="516" actId="1076"/>
          <ac:spMkLst>
            <pc:docMk/>
            <pc:sldMk cId="1683804329" sldId="2147472808"/>
            <ac:spMk id="30" creationId="{68B332E8-1DB0-C5D8-5C42-D6534DF88F8E}"/>
          </ac:spMkLst>
        </pc:spChg>
        <pc:spChg chg="add mod">
          <ac:chgData name="Suseel Vadakkepat" userId="S::suseel.v@prodapt.com::03e29714-9a88-478f-bb0c-26b8efd4f453" providerId="AD" clId="Web-{9404D0E3-CC3D-49A4-ADBC-7D3D83650025}" dt="2023-03-12T15:09:26.213" v="669" actId="1076"/>
          <ac:spMkLst>
            <pc:docMk/>
            <pc:sldMk cId="1683804329" sldId="2147472808"/>
            <ac:spMk id="31" creationId="{E8C63A41-6620-8591-5DA4-FB60A81B9781}"/>
          </ac:spMkLst>
        </pc:spChg>
        <pc:spChg chg="mod">
          <ac:chgData name="Suseel Vadakkepat" userId="S::suseel.v@prodapt.com::03e29714-9a88-478f-bb0c-26b8efd4f453" providerId="AD" clId="Web-{9404D0E3-CC3D-49A4-ADBC-7D3D83650025}" dt="2023-03-12T15:37:20.194" v="905"/>
          <ac:spMkLst>
            <pc:docMk/>
            <pc:sldMk cId="1683804329" sldId="2147472808"/>
            <ac:spMk id="32" creationId="{8B2886B0-BF78-E7B8-62BA-36EBE40E6705}"/>
          </ac:spMkLst>
        </pc:spChg>
        <pc:spChg chg="add mod">
          <ac:chgData name="Suseel Vadakkepat" userId="S::suseel.v@prodapt.com::03e29714-9a88-478f-bb0c-26b8efd4f453" providerId="AD" clId="Web-{9404D0E3-CC3D-49A4-ADBC-7D3D83650025}" dt="2023-03-12T15:08:35.415" v="662" actId="1076"/>
          <ac:spMkLst>
            <pc:docMk/>
            <pc:sldMk cId="1683804329" sldId="2147472808"/>
            <ac:spMk id="33" creationId="{5DF34616-C1C2-042F-F7F3-34F42A1140ED}"/>
          </ac:spMkLst>
        </pc:spChg>
        <pc:spChg chg="mod">
          <ac:chgData name="Suseel Vadakkepat" userId="S::suseel.v@prodapt.com::03e29714-9a88-478f-bb0c-26b8efd4f453" providerId="AD" clId="Web-{9404D0E3-CC3D-49A4-ADBC-7D3D83650025}" dt="2023-03-12T14:57:21.438" v="563"/>
          <ac:spMkLst>
            <pc:docMk/>
            <pc:sldMk cId="1683804329" sldId="2147472808"/>
            <ac:spMk id="34" creationId="{62975B86-A21E-684D-6533-98F307AE1CF7}"/>
          </ac:spMkLst>
        </pc:spChg>
        <pc:spChg chg="mod">
          <ac:chgData name="Suseel Vadakkepat" userId="S::suseel.v@prodapt.com::03e29714-9a88-478f-bb0c-26b8efd4f453" providerId="AD" clId="Web-{9404D0E3-CC3D-49A4-ADBC-7D3D83650025}" dt="2023-03-12T14:50:07.845" v="517" actId="1076"/>
          <ac:spMkLst>
            <pc:docMk/>
            <pc:sldMk cId="1683804329" sldId="2147472808"/>
            <ac:spMk id="35" creationId="{2077E441-D8DE-EE3A-C02E-D27CF90A46B5}"/>
          </ac:spMkLst>
        </pc:spChg>
        <pc:spChg chg="add mod">
          <ac:chgData name="Suseel Vadakkepat" userId="S::suseel.v@prodapt.com::03e29714-9a88-478f-bb0c-26b8efd4f453" providerId="AD" clId="Web-{9404D0E3-CC3D-49A4-ADBC-7D3D83650025}" dt="2023-03-12T15:10:26.887" v="676" actId="1076"/>
          <ac:spMkLst>
            <pc:docMk/>
            <pc:sldMk cId="1683804329" sldId="2147472808"/>
            <ac:spMk id="36" creationId="{659FF39D-4F31-6770-373A-A9425B9FF2F0}"/>
          </ac:spMkLst>
        </pc:spChg>
        <pc:spChg chg="mod">
          <ac:chgData name="Suseel Vadakkepat" userId="S::suseel.v@prodapt.com::03e29714-9a88-478f-bb0c-26b8efd4f453" providerId="AD" clId="Web-{9404D0E3-CC3D-49A4-ADBC-7D3D83650025}" dt="2023-03-12T15:37:20.225" v="906"/>
          <ac:spMkLst>
            <pc:docMk/>
            <pc:sldMk cId="1683804329" sldId="2147472808"/>
            <ac:spMk id="37" creationId="{96E4989D-F50E-E3FD-EEC5-B8AAF68F75B2}"/>
          </ac:spMkLst>
        </pc:spChg>
        <pc:spChg chg="mod">
          <ac:chgData name="Suseel Vadakkepat" userId="S::suseel.v@prodapt.com::03e29714-9a88-478f-bb0c-26b8efd4f453" providerId="AD" clId="Web-{9404D0E3-CC3D-49A4-ADBC-7D3D83650025}" dt="2023-03-12T15:26:39.734" v="797" actId="20577"/>
          <ac:spMkLst>
            <pc:docMk/>
            <pc:sldMk cId="1683804329" sldId="2147472808"/>
            <ac:spMk id="40" creationId="{3F2A5D98-B11F-0B52-B876-B33536F4F1A1}"/>
          </ac:spMkLst>
        </pc:spChg>
        <pc:spChg chg="mod">
          <ac:chgData name="Suseel Vadakkepat" userId="S::suseel.v@prodapt.com::03e29714-9a88-478f-bb0c-26b8efd4f453" providerId="AD" clId="Web-{9404D0E3-CC3D-49A4-ADBC-7D3D83650025}" dt="2023-03-12T14:52:05.818" v="555" actId="14100"/>
          <ac:spMkLst>
            <pc:docMk/>
            <pc:sldMk cId="1683804329" sldId="2147472808"/>
            <ac:spMk id="41" creationId="{5D0EF598-51FA-9C56-3EA6-66165B9D19EE}"/>
          </ac:spMkLst>
        </pc:spChg>
        <pc:spChg chg="mod">
          <ac:chgData name="Suseel Vadakkepat" userId="S::suseel.v@prodapt.com::03e29714-9a88-478f-bb0c-26b8efd4f453" providerId="AD" clId="Web-{9404D0E3-CC3D-49A4-ADBC-7D3D83650025}" dt="2023-03-12T15:38:03.086" v="909" actId="20577"/>
          <ac:spMkLst>
            <pc:docMk/>
            <pc:sldMk cId="1683804329" sldId="2147472808"/>
            <ac:spMk id="42" creationId="{32AD70B3-14E7-C835-8206-44EE71B6DB98}"/>
          </ac:spMkLst>
        </pc:spChg>
        <pc:spChg chg="add del mod">
          <ac:chgData name="Suseel Vadakkepat" userId="S::suseel.v@prodapt.com::03e29714-9a88-478f-bb0c-26b8efd4f453" providerId="AD" clId="Web-{9404D0E3-CC3D-49A4-ADBC-7D3D83650025}" dt="2023-03-12T15:12:37.689" v="687"/>
          <ac:spMkLst>
            <pc:docMk/>
            <pc:sldMk cId="1683804329" sldId="2147472808"/>
            <ac:spMk id="46" creationId="{738F5B01-E0F4-967E-61D0-5C12DB095551}"/>
          </ac:spMkLst>
        </pc:spChg>
        <pc:spChg chg="add mod">
          <ac:chgData name="Suseel Vadakkepat" userId="S::suseel.v@prodapt.com::03e29714-9a88-478f-bb0c-26b8efd4f453" providerId="AD" clId="Web-{9404D0E3-CC3D-49A4-ADBC-7D3D83650025}" dt="2023-03-12T15:18:27.623" v="748"/>
          <ac:spMkLst>
            <pc:docMk/>
            <pc:sldMk cId="1683804329" sldId="2147472808"/>
            <ac:spMk id="48" creationId="{45ECC917-D386-BB9A-4ED2-0BE6DE7C1CE1}"/>
          </ac:spMkLst>
        </pc:spChg>
        <pc:spChg chg="add mod">
          <ac:chgData name="Suseel Vadakkepat" userId="S::suseel.v@prodapt.com::03e29714-9a88-478f-bb0c-26b8efd4f453" providerId="AD" clId="Web-{9404D0E3-CC3D-49A4-ADBC-7D3D83650025}" dt="2023-03-12T15:18:47.295" v="753" actId="20577"/>
          <ac:spMkLst>
            <pc:docMk/>
            <pc:sldMk cId="1683804329" sldId="2147472808"/>
            <ac:spMk id="51" creationId="{8B7F4826-A85C-FFE3-9B29-E810B2AF578C}"/>
          </ac:spMkLst>
        </pc:spChg>
        <pc:spChg chg="add del mod">
          <ac:chgData name="Suseel Vadakkepat" userId="S::suseel.v@prodapt.com::03e29714-9a88-478f-bb0c-26b8efd4f453" providerId="AD" clId="Web-{9404D0E3-CC3D-49A4-ADBC-7D3D83650025}" dt="2023-03-12T15:15:21.882" v="709"/>
          <ac:spMkLst>
            <pc:docMk/>
            <pc:sldMk cId="1683804329" sldId="2147472808"/>
            <ac:spMk id="52" creationId="{00BEA57A-6C16-8493-D4A1-BB1987C4D09E}"/>
          </ac:spMkLst>
        </pc:spChg>
        <pc:spChg chg="add mod">
          <ac:chgData name="Suseel Vadakkepat" userId="S::suseel.v@prodapt.com::03e29714-9a88-478f-bb0c-26b8efd4f453" providerId="AD" clId="Web-{9404D0E3-CC3D-49A4-ADBC-7D3D83650025}" dt="2023-03-12T15:30:16.351" v="833" actId="14100"/>
          <ac:spMkLst>
            <pc:docMk/>
            <pc:sldMk cId="1683804329" sldId="2147472808"/>
            <ac:spMk id="53" creationId="{0E9D8E4A-0B17-0974-1CB5-BBD6266A3BC3}"/>
          </ac:spMkLst>
        </pc:spChg>
        <pc:spChg chg="add del mod">
          <ac:chgData name="Suseel Vadakkepat" userId="S::suseel.v@prodapt.com::03e29714-9a88-478f-bb0c-26b8efd4f453" providerId="AD" clId="Web-{9404D0E3-CC3D-49A4-ADBC-7D3D83650025}" dt="2023-03-12T15:30:10.741" v="832"/>
          <ac:spMkLst>
            <pc:docMk/>
            <pc:sldMk cId="1683804329" sldId="2147472808"/>
            <ac:spMk id="54" creationId="{FC6A7A25-A9A3-62AC-94F1-0DB71251EE72}"/>
          </ac:spMkLst>
        </pc:spChg>
        <pc:spChg chg="add del">
          <ac:chgData name="Suseel Vadakkepat" userId="S::suseel.v@prodapt.com::03e29714-9a88-478f-bb0c-26b8efd4f453" providerId="AD" clId="Web-{9404D0E3-CC3D-49A4-ADBC-7D3D83650025}" dt="2023-03-12T15:36:40.973" v="899"/>
          <ac:spMkLst>
            <pc:docMk/>
            <pc:sldMk cId="1683804329" sldId="2147472808"/>
            <ac:spMk id="56" creationId="{F64474F3-90F8-754A-00B2-2B5333F60C48}"/>
          </ac:spMkLst>
        </pc:spChg>
        <pc:picChg chg="add mod">
          <ac:chgData name="Suseel Vadakkepat" userId="S::suseel.v@prodapt.com::03e29714-9a88-478f-bb0c-26b8efd4f453" providerId="AD" clId="Web-{9404D0E3-CC3D-49A4-ADBC-7D3D83650025}" dt="2023-03-12T15:11:02.763" v="681" actId="1076"/>
          <ac:picMkLst>
            <pc:docMk/>
            <pc:sldMk cId="1683804329" sldId="2147472808"/>
            <ac:picMk id="38" creationId="{E121561A-EAD5-EF4D-AE80-3EE813051930}"/>
          </ac:picMkLst>
        </pc:picChg>
        <pc:picChg chg="add mod">
          <ac:chgData name="Suseel Vadakkepat" userId="S::suseel.v@prodapt.com::03e29714-9a88-478f-bb0c-26b8efd4f453" providerId="AD" clId="Web-{9404D0E3-CC3D-49A4-ADBC-7D3D83650025}" dt="2023-03-12T15:10:55.560" v="680" actId="1076"/>
          <ac:picMkLst>
            <pc:docMk/>
            <pc:sldMk cId="1683804329" sldId="2147472808"/>
            <ac:picMk id="39" creationId="{5D191EFF-2AC1-0381-1057-EF6800AEF4BE}"/>
          </ac:picMkLst>
        </pc:picChg>
        <pc:picChg chg="add mod">
          <ac:chgData name="Suseel Vadakkepat" userId="S::suseel.v@prodapt.com::03e29714-9a88-478f-bb0c-26b8efd4f453" providerId="AD" clId="Web-{9404D0E3-CC3D-49A4-ADBC-7D3D83650025}" dt="2023-03-12T15:10:39.810" v="678" actId="1076"/>
          <ac:picMkLst>
            <pc:docMk/>
            <pc:sldMk cId="1683804329" sldId="2147472808"/>
            <ac:picMk id="43" creationId="{4008D00A-F716-CD4D-1D39-A2D563355B0A}"/>
          </ac:picMkLst>
        </pc:picChg>
        <pc:picChg chg="add mod">
          <ac:chgData name="Suseel Vadakkepat" userId="S::suseel.v@prodapt.com::03e29714-9a88-478f-bb0c-26b8efd4f453" providerId="AD" clId="Web-{9404D0E3-CC3D-49A4-ADBC-7D3D83650025}" dt="2023-03-12T15:10:34.747" v="677" actId="1076"/>
          <ac:picMkLst>
            <pc:docMk/>
            <pc:sldMk cId="1683804329" sldId="2147472808"/>
            <ac:picMk id="44" creationId="{1E427712-BEDF-C0DD-8FC5-29927F10DDA8}"/>
          </ac:picMkLst>
        </pc:picChg>
      </pc:sldChg>
      <pc:sldChg chg="addSp modSp">
        <pc:chgData name="Suseel Vadakkepat" userId="S::suseel.v@prodapt.com::03e29714-9a88-478f-bb0c-26b8efd4f453" providerId="AD" clId="Web-{9404D0E3-CC3D-49A4-ADBC-7D3D83650025}" dt="2023-03-12T17:23:03.103" v="2200" actId="1076"/>
        <pc:sldMkLst>
          <pc:docMk/>
          <pc:sldMk cId="2108738187" sldId="2147472815"/>
        </pc:sldMkLst>
        <pc:spChg chg="add mod">
          <ac:chgData name="Suseel Vadakkepat" userId="S::suseel.v@prodapt.com::03e29714-9a88-478f-bb0c-26b8efd4f453" providerId="AD" clId="Web-{9404D0E3-CC3D-49A4-ADBC-7D3D83650025}" dt="2023-03-12T17:23:03.087" v="2199" actId="1076"/>
          <ac:spMkLst>
            <pc:docMk/>
            <pc:sldMk cId="2108738187" sldId="2147472815"/>
            <ac:spMk id="7" creationId="{B18F4046-772C-256B-98A7-2B64BC5ABEBF}"/>
          </ac:spMkLst>
        </pc:spChg>
        <pc:picChg chg="add mod">
          <ac:chgData name="Suseel Vadakkepat" userId="S::suseel.v@prodapt.com::03e29714-9a88-478f-bb0c-26b8efd4f453" providerId="AD" clId="Web-{9404D0E3-CC3D-49A4-ADBC-7D3D83650025}" dt="2023-03-12T17:23:03.024" v="2196" actId="1076"/>
          <ac:picMkLst>
            <pc:docMk/>
            <pc:sldMk cId="2108738187" sldId="2147472815"/>
            <ac:picMk id="3" creationId="{6CEF7D01-D885-3BB3-10BE-1F4FD979D164}"/>
          </ac:picMkLst>
        </pc:picChg>
        <pc:picChg chg="add mod">
          <ac:chgData name="Suseel Vadakkepat" userId="S::suseel.v@prodapt.com::03e29714-9a88-478f-bb0c-26b8efd4f453" providerId="AD" clId="Web-{9404D0E3-CC3D-49A4-ADBC-7D3D83650025}" dt="2023-03-12T17:23:03.040" v="2197" actId="1076"/>
          <ac:picMkLst>
            <pc:docMk/>
            <pc:sldMk cId="2108738187" sldId="2147472815"/>
            <ac:picMk id="4" creationId="{972F35FE-1042-3559-B144-AA810BFE0EAC}"/>
          </ac:picMkLst>
        </pc:picChg>
        <pc:picChg chg="add mod">
          <ac:chgData name="Suseel Vadakkepat" userId="S::suseel.v@prodapt.com::03e29714-9a88-478f-bb0c-26b8efd4f453" providerId="AD" clId="Web-{9404D0E3-CC3D-49A4-ADBC-7D3D83650025}" dt="2023-03-12T17:23:03.103" v="2200" actId="1076"/>
          <ac:picMkLst>
            <pc:docMk/>
            <pc:sldMk cId="2108738187" sldId="2147472815"/>
            <ac:picMk id="5" creationId="{82EE9CB4-8538-05FE-62D9-83C75ACD854F}"/>
          </ac:picMkLst>
        </pc:picChg>
        <pc:picChg chg="add mod">
          <ac:chgData name="Suseel Vadakkepat" userId="S::suseel.v@prodapt.com::03e29714-9a88-478f-bb0c-26b8efd4f453" providerId="AD" clId="Web-{9404D0E3-CC3D-49A4-ADBC-7D3D83650025}" dt="2023-03-12T17:23:03.056" v="2198" actId="1076"/>
          <ac:picMkLst>
            <pc:docMk/>
            <pc:sldMk cId="2108738187" sldId="2147472815"/>
            <ac:picMk id="6" creationId="{BA8390E0-2E07-AFA3-8C4E-B66DE9670DDF}"/>
          </ac:picMkLst>
        </pc:picChg>
      </pc:sldChg>
      <pc:sldChg chg="delSp">
        <pc:chgData name="Suseel Vadakkepat" userId="S::suseel.v@prodapt.com::03e29714-9a88-478f-bb0c-26b8efd4f453" providerId="AD" clId="Web-{9404D0E3-CC3D-49A4-ADBC-7D3D83650025}" dt="2023-03-12T16:01:58.245" v="934"/>
        <pc:sldMkLst>
          <pc:docMk/>
          <pc:sldMk cId="1610230491" sldId="2147472822"/>
        </pc:sldMkLst>
        <pc:spChg chg="del">
          <ac:chgData name="Suseel Vadakkepat" userId="S::suseel.v@prodapt.com::03e29714-9a88-478f-bb0c-26b8efd4f453" providerId="AD" clId="Web-{9404D0E3-CC3D-49A4-ADBC-7D3D83650025}" dt="2023-03-12T16:01:58.245" v="934"/>
          <ac:spMkLst>
            <pc:docMk/>
            <pc:sldMk cId="1610230491" sldId="2147472822"/>
            <ac:spMk id="15" creationId="{02C20B7A-4AF9-0297-94EA-2E9DF900EBD6}"/>
          </ac:spMkLst>
        </pc:spChg>
      </pc:sldChg>
      <pc:sldChg chg="addSp delSp modSp add replId">
        <pc:chgData name="Suseel Vadakkepat" userId="S::suseel.v@prodapt.com::03e29714-9a88-478f-bb0c-26b8efd4f453" providerId="AD" clId="Web-{9404D0E3-CC3D-49A4-ADBC-7D3D83650025}" dt="2023-03-12T17:05:10.456" v="2108" actId="1076"/>
        <pc:sldMkLst>
          <pc:docMk/>
          <pc:sldMk cId="3918068230" sldId="2147472830"/>
        </pc:sldMkLst>
        <pc:spChg chg="del">
          <ac:chgData name="Suseel Vadakkepat" userId="S::suseel.v@prodapt.com::03e29714-9a88-478f-bb0c-26b8efd4f453" providerId="AD" clId="Web-{9404D0E3-CC3D-49A4-ADBC-7D3D83650025}" dt="2023-03-12T16:06:40.239" v="989"/>
          <ac:spMkLst>
            <pc:docMk/>
            <pc:sldMk cId="3918068230" sldId="2147472830"/>
            <ac:spMk id="4" creationId="{2DA9723B-970D-1AFF-A813-9AC469C26AF6}"/>
          </ac:spMkLst>
        </pc:spChg>
        <pc:spChg chg="del">
          <ac:chgData name="Suseel Vadakkepat" userId="S::suseel.v@prodapt.com::03e29714-9a88-478f-bb0c-26b8efd4f453" providerId="AD" clId="Web-{9404D0E3-CC3D-49A4-ADBC-7D3D83650025}" dt="2023-03-12T16:06:40.239" v="988"/>
          <ac:spMkLst>
            <pc:docMk/>
            <pc:sldMk cId="3918068230" sldId="2147472830"/>
            <ac:spMk id="5" creationId="{5B42928D-36CF-70A1-EE9F-461DDD8AFAC5}"/>
          </ac:spMkLst>
        </pc:spChg>
        <pc:spChg chg="del">
          <ac:chgData name="Suseel Vadakkepat" userId="S::suseel.v@prodapt.com::03e29714-9a88-478f-bb0c-26b8efd4f453" providerId="AD" clId="Web-{9404D0E3-CC3D-49A4-ADBC-7D3D83650025}" dt="2023-03-12T16:06:40.239" v="987"/>
          <ac:spMkLst>
            <pc:docMk/>
            <pc:sldMk cId="3918068230" sldId="2147472830"/>
            <ac:spMk id="6" creationId="{B3A4A246-1C9C-7AEF-424E-BC0BF68FBE4B}"/>
          </ac:spMkLst>
        </pc:spChg>
        <pc:spChg chg="del">
          <ac:chgData name="Suseel Vadakkepat" userId="S::suseel.v@prodapt.com::03e29714-9a88-478f-bb0c-26b8efd4f453" providerId="AD" clId="Web-{9404D0E3-CC3D-49A4-ADBC-7D3D83650025}" dt="2023-03-12T16:03:48.623" v="959"/>
          <ac:spMkLst>
            <pc:docMk/>
            <pc:sldMk cId="3918068230" sldId="2147472830"/>
            <ac:spMk id="7" creationId="{076CC688-2FE4-6C16-133C-D72393272C51}"/>
          </ac:spMkLst>
        </pc:spChg>
        <pc:spChg chg="del">
          <ac:chgData name="Suseel Vadakkepat" userId="S::suseel.v@prodapt.com::03e29714-9a88-478f-bb0c-26b8efd4f453" providerId="AD" clId="Web-{9404D0E3-CC3D-49A4-ADBC-7D3D83650025}" dt="2023-03-12T16:03:48.623" v="958"/>
          <ac:spMkLst>
            <pc:docMk/>
            <pc:sldMk cId="3918068230" sldId="2147472830"/>
            <ac:spMk id="8" creationId="{C6F5F848-7363-518B-731E-8B9D65DB5A88}"/>
          </ac:spMkLst>
        </pc:spChg>
        <pc:spChg chg="del mod">
          <ac:chgData name="Suseel Vadakkepat" userId="S::suseel.v@prodapt.com::03e29714-9a88-478f-bb0c-26b8efd4f453" providerId="AD" clId="Web-{9404D0E3-CC3D-49A4-ADBC-7D3D83650025}" dt="2023-03-12T16:05:14.845" v="976"/>
          <ac:spMkLst>
            <pc:docMk/>
            <pc:sldMk cId="3918068230" sldId="2147472830"/>
            <ac:spMk id="41" creationId="{6D4EBBF7-6F13-9EF1-3204-88629279F443}"/>
          </ac:spMkLst>
        </pc:spChg>
        <pc:spChg chg="del mod">
          <ac:chgData name="Suseel Vadakkepat" userId="S::suseel.v@prodapt.com::03e29714-9a88-478f-bb0c-26b8efd4f453" providerId="AD" clId="Web-{9404D0E3-CC3D-49A4-ADBC-7D3D83650025}" dt="2023-03-12T16:20:20.611" v="1225"/>
          <ac:spMkLst>
            <pc:docMk/>
            <pc:sldMk cId="3918068230" sldId="2147472830"/>
            <ac:spMk id="42" creationId="{BA7A8AA7-EDE7-08BD-E5F3-DC25771F7B47}"/>
          </ac:spMkLst>
        </pc:spChg>
        <pc:spChg chg="del mod">
          <ac:chgData name="Suseel Vadakkepat" userId="S::suseel.v@prodapt.com::03e29714-9a88-478f-bb0c-26b8efd4f453" providerId="AD" clId="Web-{9404D0E3-CC3D-49A4-ADBC-7D3D83650025}" dt="2023-03-12T16:20:20.611" v="1224"/>
          <ac:spMkLst>
            <pc:docMk/>
            <pc:sldMk cId="3918068230" sldId="2147472830"/>
            <ac:spMk id="43" creationId="{285648C6-BC1C-95E9-828A-BA65D34BC780}"/>
          </ac:spMkLst>
        </pc:spChg>
        <pc:spChg chg="del">
          <ac:chgData name="Suseel Vadakkepat" userId="S::suseel.v@prodapt.com::03e29714-9a88-478f-bb0c-26b8efd4f453" providerId="AD" clId="Web-{9404D0E3-CC3D-49A4-ADBC-7D3D83650025}" dt="2023-03-12T16:03:17.029" v="942"/>
          <ac:spMkLst>
            <pc:docMk/>
            <pc:sldMk cId="3918068230" sldId="2147472830"/>
            <ac:spMk id="44" creationId="{00981573-3110-2654-E82C-853AC821D812}"/>
          </ac:spMkLst>
        </pc:spChg>
        <pc:spChg chg="del mod">
          <ac:chgData name="Suseel Vadakkepat" userId="S::suseel.v@prodapt.com::03e29714-9a88-478f-bb0c-26b8efd4f453" providerId="AD" clId="Web-{9404D0E3-CC3D-49A4-ADBC-7D3D83650025}" dt="2023-03-12T17:03:57.250" v="2094"/>
          <ac:spMkLst>
            <pc:docMk/>
            <pc:sldMk cId="3918068230" sldId="2147472830"/>
            <ac:spMk id="57" creationId="{737D4D3E-CBCA-1202-5BD6-2CB86AFA0609}"/>
          </ac:spMkLst>
        </pc:spChg>
        <pc:spChg chg="del">
          <ac:chgData name="Suseel Vadakkepat" userId="S::suseel.v@prodapt.com::03e29714-9a88-478f-bb0c-26b8efd4f453" providerId="AD" clId="Web-{9404D0E3-CC3D-49A4-ADBC-7D3D83650025}" dt="2023-03-12T16:20:20.611" v="1223"/>
          <ac:spMkLst>
            <pc:docMk/>
            <pc:sldMk cId="3918068230" sldId="2147472830"/>
            <ac:spMk id="58" creationId="{CFE3CDEA-2B1F-2F40-AA26-671A1B861ADE}"/>
          </ac:spMkLst>
        </pc:spChg>
        <pc:spChg chg="del">
          <ac:chgData name="Suseel Vadakkepat" userId="S::suseel.v@prodapt.com::03e29714-9a88-478f-bb0c-26b8efd4f453" providerId="AD" clId="Web-{9404D0E3-CC3D-49A4-ADBC-7D3D83650025}" dt="2023-03-12T16:20:20.611" v="1222"/>
          <ac:spMkLst>
            <pc:docMk/>
            <pc:sldMk cId="3918068230" sldId="2147472830"/>
            <ac:spMk id="59" creationId="{D7A8C64E-3BE2-AA83-0364-B47D90417C4F}"/>
          </ac:spMkLst>
        </pc:spChg>
        <pc:spChg chg="del">
          <ac:chgData name="Suseel Vadakkepat" userId="S::suseel.v@prodapt.com::03e29714-9a88-478f-bb0c-26b8efd4f453" providerId="AD" clId="Web-{9404D0E3-CC3D-49A4-ADBC-7D3D83650025}" dt="2023-03-12T16:03:17.029" v="941"/>
          <ac:spMkLst>
            <pc:docMk/>
            <pc:sldMk cId="3918068230" sldId="2147472830"/>
            <ac:spMk id="60" creationId="{597A0598-FAF8-5D85-C268-A73041B422F4}"/>
          </ac:spMkLst>
        </pc:spChg>
        <pc:spChg chg="del">
          <ac:chgData name="Suseel Vadakkepat" userId="S::suseel.v@prodapt.com::03e29714-9a88-478f-bb0c-26b8efd4f453" providerId="AD" clId="Web-{9404D0E3-CC3D-49A4-ADBC-7D3D83650025}" dt="2023-03-12T16:03:17.029" v="940"/>
          <ac:spMkLst>
            <pc:docMk/>
            <pc:sldMk cId="3918068230" sldId="2147472830"/>
            <ac:spMk id="61" creationId="{99F496ED-C276-95BE-174F-09A151945115}"/>
          </ac:spMkLst>
        </pc:spChg>
        <pc:spChg chg="del">
          <ac:chgData name="Suseel Vadakkepat" userId="S::suseel.v@prodapt.com::03e29714-9a88-478f-bb0c-26b8efd4f453" providerId="AD" clId="Web-{9404D0E3-CC3D-49A4-ADBC-7D3D83650025}" dt="2023-03-12T16:05:02.517" v="974"/>
          <ac:spMkLst>
            <pc:docMk/>
            <pc:sldMk cId="3918068230" sldId="2147472830"/>
            <ac:spMk id="73" creationId="{C678D046-1ED1-2696-D623-4336D252154B}"/>
          </ac:spMkLst>
        </pc:spChg>
        <pc:spChg chg="del">
          <ac:chgData name="Suseel Vadakkepat" userId="S::suseel.v@prodapt.com::03e29714-9a88-478f-bb0c-26b8efd4f453" providerId="AD" clId="Web-{9404D0E3-CC3D-49A4-ADBC-7D3D83650025}" dt="2023-03-12T16:20:20.611" v="1221"/>
          <ac:spMkLst>
            <pc:docMk/>
            <pc:sldMk cId="3918068230" sldId="2147472830"/>
            <ac:spMk id="74" creationId="{6F0831D1-694B-335B-0C69-33C7DCE6AAFE}"/>
          </ac:spMkLst>
        </pc:spChg>
        <pc:spChg chg="del">
          <ac:chgData name="Suseel Vadakkepat" userId="S::suseel.v@prodapt.com::03e29714-9a88-478f-bb0c-26b8efd4f453" providerId="AD" clId="Web-{9404D0E3-CC3D-49A4-ADBC-7D3D83650025}" dt="2023-03-12T16:20:20.611" v="1220"/>
          <ac:spMkLst>
            <pc:docMk/>
            <pc:sldMk cId="3918068230" sldId="2147472830"/>
            <ac:spMk id="75" creationId="{CEC1D88B-4033-BEFB-B62D-FE4589421CD5}"/>
          </ac:spMkLst>
        </pc:spChg>
        <pc:spChg chg="del">
          <ac:chgData name="Suseel Vadakkepat" userId="S::suseel.v@prodapt.com::03e29714-9a88-478f-bb0c-26b8efd4f453" providerId="AD" clId="Web-{9404D0E3-CC3D-49A4-ADBC-7D3D83650025}" dt="2023-03-12T16:03:26.795" v="943"/>
          <ac:spMkLst>
            <pc:docMk/>
            <pc:sldMk cId="3918068230" sldId="2147472830"/>
            <ac:spMk id="76" creationId="{B8E54299-E6A4-E41E-8777-70B4931E67E3}"/>
          </ac:spMkLst>
        </pc:spChg>
        <pc:spChg chg="del">
          <ac:chgData name="Suseel Vadakkepat" userId="S::suseel.v@prodapt.com::03e29714-9a88-478f-bb0c-26b8efd4f453" providerId="AD" clId="Web-{9404D0E3-CC3D-49A4-ADBC-7D3D83650025}" dt="2023-03-12T16:03:17.029" v="939"/>
          <ac:spMkLst>
            <pc:docMk/>
            <pc:sldMk cId="3918068230" sldId="2147472830"/>
            <ac:spMk id="77" creationId="{504513CC-2EA4-D8A6-E47C-965FEBD56CF4}"/>
          </ac:spMkLst>
        </pc:spChg>
        <pc:spChg chg="del">
          <ac:chgData name="Suseel Vadakkepat" userId="S::suseel.v@prodapt.com::03e29714-9a88-478f-bb0c-26b8efd4f453" providerId="AD" clId="Web-{9404D0E3-CC3D-49A4-ADBC-7D3D83650025}" dt="2023-03-12T16:04:59.470" v="973"/>
          <ac:spMkLst>
            <pc:docMk/>
            <pc:sldMk cId="3918068230" sldId="2147472830"/>
            <ac:spMk id="89" creationId="{C3477903-2D6D-4631-D6EB-1615EFA992B6}"/>
          </ac:spMkLst>
        </pc:spChg>
        <pc:spChg chg="del">
          <ac:chgData name="Suseel Vadakkepat" userId="S::suseel.v@prodapt.com::03e29714-9a88-478f-bb0c-26b8efd4f453" providerId="AD" clId="Web-{9404D0E3-CC3D-49A4-ADBC-7D3D83650025}" dt="2023-03-12T16:20:20.611" v="1219"/>
          <ac:spMkLst>
            <pc:docMk/>
            <pc:sldMk cId="3918068230" sldId="2147472830"/>
            <ac:spMk id="90" creationId="{215C24FB-AF06-CB49-BAF6-749A6ED68376}"/>
          </ac:spMkLst>
        </pc:spChg>
        <pc:spChg chg="del">
          <ac:chgData name="Suseel Vadakkepat" userId="S::suseel.v@prodapt.com::03e29714-9a88-478f-bb0c-26b8efd4f453" providerId="AD" clId="Web-{9404D0E3-CC3D-49A4-ADBC-7D3D83650025}" dt="2023-03-12T16:20:20.611" v="1218"/>
          <ac:spMkLst>
            <pc:docMk/>
            <pc:sldMk cId="3918068230" sldId="2147472830"/>
            <ac:spMk id="91" creationId="{07BA6885-E249-B635-2B25-BA0EBA9B7865}"/>
          </ac:spMkLst>
        </pc:spChg>
        <pc:spChg chg="del">
          <ac:chgData name="Suseel Vadakkepat" userId="S::suseel.v@prodapt.com::03e29714-9a88-478f-bb0c-26b8efd4f453" providerId="AD" clId="Web-{9404D0E3-CC3D-49A4-ADBC-7D3D83650025}" dt="2023-03-12T16:03:31.185" v="944"/>
          <ac:spMkLst>
            <pc:docMk/>
            <pc:sldMk cId="3918068230" sldId="2147472830"/>
            <ac:spMk id="92" creationId="{C3B15341-9DED-D92F-C88F-467E2820C5F6}"/>
          </ac:spMkLst>
        </pc:spChg>
        <pc:spChg chg="del">
          <ac:chgData name="Suseel Vadakkepat" userId="S::suseel.v@prodapt.com::03e29714-9a88-478f-bb0c-26b8efd4f453" providerId="AD" clId="Web-{9404D0E3-CC3D-49A4-ADBC-7D3D83650025}" dt="2023-03-12T16:03:38.561" v="956"/>
          <ac:spMkLst>
            <pc:docMk/>
            <pc:sldMk cId="3918068230" sldId="2147472830"/>
            <ac:spMk id="106" creationId="{716893B7-78A4-07D4-8C0E-B3DF8F10A671}"/>
          </ac:spMkLst>
        </pc:spChg>
        <pc:spChg chg="del">
          <ac:chgData name="Suseel Vadakkepat" userId="S::suseel.v@prodapt.com::03e29714-9a88-478f-bb0c-26b8efd4f453" providerId="AD" clId="Web-{9404D0E3-CC3D-49A4-ADBC-7D3D83650025}" dt="2023-03-12T16:03:38.561" v="955"/>
          <ac:spMkLst>
            <pc:docMk/>
            <pc:sldMk cId="3918068230" sldId="2147472830"/>
            <ac:spMk id="109" creationId="{2328A018-028F-EBAA-35DE-3BFCEAF5D171}"/>
          </ac:spMkLst>
        </pc:spChg>
        <pc:spChg chg="del">
          <ac:chgData name="Suseel Vadakkepat" userId="S::suseel.v@prodapt.com::03e29714-9a88-478f-bb0c-26b8efd4f453" providerId="AD" clId="Web-{9404D0E3-CC3D-49A4-ADBC-7D3D83650025}" dt="2023-03-12T16:03:38.561" v="954"/>
          <ac:spMkLst>
            <pc:docMk/>
            <pc:sldMk cId="3918068230" sldId="2147472830"/>
            <ac:spMk id="111" creationId="{B7663560-CF82-8F69-8E85-502D240A0359}"/>
          </ac:spMkLst>
        </pc:spChg>
        <pc:spChg chg="mod">
          <ac:chgData name="Suseel Vadakkepat" userId="S::suseel.v@prodapt.com::03e29714-9a88-478f-bb0c-26b8efd4f453" providerId="AD" clId="Web-{9404D0E3-CC3D-49A4-ADBC-7D3D83650025}" dt="2023-03-12T16:06:19.629" v="983" actId="1076"/>
          <ac:spMkLst>
            <pc:docMk/>
            <pc:sldMk cId="3918068230" sldId="2147472830"/>
            <ac:spMk id="112" creationId="{094A4351-BF16-3951-20A1-AAF58D60134D}"/>
          </ac:spMkLst>
        </pc:spChg>
        <pc:spChg chg="del">
          <ac:chgData name="Suseel Vadakkepat" userId="S::suseel.v@prodapt.com::03e29714-9a88-478f-bb0c-26b8efd4f453" providerId="AD" clId="Web-{9404D0E3-CC3D-49A4-ADBC-7D3D83650025}" dt="2023-03-12T16:03:38.561" v="953"/>
          <ac:spMkLst>
            <pc:docMk/>
            <pc:sldMk cId="3918068230" sldId="2147472830"/>
            <ac:spMk id="114" creationId="{806C08EA-CEE9-0F56-A706-B3644318F30A}"/>
          </ac:spMkLst>
        </pc:spChg>
        <pc:spChg chg="del">
          <ac:chgData name="Suseel Vadakkepat" userId="S::suseel.v@prodapt.com::03e29714-9a88-478f-bb0c-26b8efd4f453" providerId="AD" clId="Web-{9404D0E3-CC3D-49A4-ADBC-7D3D83650025}" dt="2023-03-12T16:03:38.561" v="952"/>
          <ac:spMkLst>
            <pc:docMk/>
            <pc:sldMk cId="3918068230" sldId="2147472830"/>
            <ac:spMk id="115" creationId="{46A51796-6F49-F0C8-DF33-E5274826E24B}"/>
          </ac:spMkLst>
        </pc:spChg>
        <pc:spChg chg="del">
          <ac:chgData name="Suseel Vadakkepat" userId="S::suseel.v@prodapt.com::03e29714-9a88-478f-bb0c-26b8efd4f453" providerId="AD" clId="Web-{9404D0E3-CC3D-49A4-ADBC-7D3D83650025}" dt="2023-03-12T16:03:38.561" v="951"/>
          <ac:spMkLst>
            <pc:docMk/>
            <pc:sldMk cId="3918068230" sldId="2147472830"/>
            <ac:spMk id="116" creationId="{B5F61043-255E-FB60-9E88-BF475C736BBA}"/>
          </ac:spMkLst>
        </pc:spChg>
        <pc:spChg chg="mod">
          <ac:chgData name="Suseel Vadakkepat" userId="S::suseel.v@prodapt.com::03e29714-9a88-478f-bb0c-26b8efd4f453" providerId="AD" clId="Web-{9404D0E3-CC3D-49A4-ADBC-7D3D83650025}" dt="2023-03-12T16:06:25.879" v="984" actId="1076"/>
          <ac:spMkLst>
            <pc:docMk/>
            <pc:sldMk cId="3918068230" sldId="2147472830"/>
            <ac:spMk id="117" creationId="{A068E806-60CE-AA11-9698-339AFE710B29}"/>
          </ac:spMkLst>
        </pc:spChg>
        <pc:spChg chg="del">
          <ac:chgData name="Suseel Vadakkepat" userId="S::suseel.v@prodapt.com::03e29714-9a88-478f-bb0c-26b8efd4f453" providerId="AD" clId="Web-{9404D0E3-CC3D-49A4-ADBC-7D3D83650025}" dt="2023-03-12T16:03:38.561" v="950"/>
          <ac:spMkLst>
            <pc:docMk/>
            <pc:sldMk cId="3918068230" sldId="2147472830"/>
            <ac:spMk id="119" creationId="{1F3CB093-D7B5-55AA-9897-ACC6F14829C9}"/>
          </ac:spMkLst>
        </pc:spChg>
        <pc:spChg chg="del">
          <ac:chgData name="Suseel Vadakkepat" userId="S::suseel.v@prodapt.com::03e29714-9a88-478f-bb0c-26b8efd4f453" providerId="AD" clId="Web-{9404D0E3-CC3D-49A4-ADBC-7D3D83650025}" dt="2023-03-12T16:03:38.561" v="949"/>
          <ac:spMkLst>
            <pc:docMk/>
            <pc:sldMk cId="3918068230" sldId="2147472830"/>
            <ac:spMk id="120" creationId="{2041708E-B802-70F9-2CBC-089644E47819}"/>
          </ac:spMkLst>
        </pc:spChg>
        <pc:spChg chg="del">
          <ac:chgData name="Suseel Vadakkepat" userId="S::suseel.v@prodapt.com::03e29714-9a88-478f-bb0c-26b8efd4f453" providerId="AD" clId="Web-{9404D0E3-CC3D-49A4-ADBC-7D3D83650025}" dt="2023-03-12T16:03:38.561" v="948"/>
          <ac:spMkLst>
            <pc:docMk/>
            <pc:sldMk cId="3918068230" sldId="2147472830"/>
            <ac:spMk id="121" creationId="{CD076C8F-BE1C-8CC7-2465-937A2303B406}"/>
          </ac:spMkLst>
        </pc:spChg>
        <pc:spChg chg="del">
          <ac:chgData name="Suseel Vadakkepat" userId="S::suseel.v@prodapt.com::03e29714-9a88-478f-bb0c-26b8efd4f453" providerId="AD" clId="Web-{9404D0E3-CC3D-49A4-ADBC-7D3D83650025}" dt="2023-03-12T16:03:38.561" v="947"/>
          <ac:spMkLst>
            <pc:docMk/>
            <pc:sldMk cId="3918068230" sldId="2147472830"/>
            <ac:spMk id="124" creationId="{4266D455-E843-84E3-D0B3-FD0D67D8E975}"/>
          </ac:spMkLst>
        </pc:spChg>
        <pc:spChg chg="del">
          <ac:chgData name="Suseel Vadakkepat" userId="S::suseel.v@prodapt.com::03e29714-9a88-478f-bb0c-26b8efd4f453" providerId="AD" clId="Web-{9404D0E3-CC3D-49A4-ADBC-7D3D83650025}" dt="2023-03-12T16:03:42.233" v="957"/>
          <ac:spMkLst>
            <pc:docMk/>
            <pc:sldMk cId="3918068230" sldId="2147472830"/>
            <ac:spMk id="125" creationId="{D667B003-D13F-D2C9-55F4-1488E7D23F25}"/>
          </ac:spMkLst>
        </pc:spChg>
        <pc:spChg chg="del">
          <ac:chgData name="Suseel Vadakkepat" userId="S::suseel.v@prodapt.com::03e29714-9a88-478f-bb0c-26b8efd4f453" providerId="AD" clId="Web-{9404D0E3-CC3D-49A4-ADBC-7D3D83650025}" dt="2023-03-12T16:03:17.029" v="938"/>
          <ac:spMkLst>
            <pc:docMk/>
            <pc:sldMk cId="3918068230" sldId="2147472830"/>
            <ac:spMk id="128" creationId="{F837B315-3720-A541-3AAB-FD318FB3D11E}"/>
          </ac:spMkLst>
        </pc:spChg>
        <pc:spChg chg="del">
          <ac:chgData name="Suseel Vadakkepat" userId="S::suseel.v@prodapt.com::03e29714-9a88-478f-bb0c-26b8efd4f453" providerId="AD" clId="Web-{9404D0E3-CC3D-49A4-ADBC-7D3D83650025}" dt="2023-03-12T16:03:17.029" v="937"/>
          <ac:spMkLst>
            <pc:docMk/>
            <pc:sldMk cId="3918068230" sldId="2147472830"/>
            <ac:spMk id="129" creationId="{1A3F5178-EB39-30C8-D01D-83190B6C1F42}"/>
          </ac:spMkLst>
        </pc:spChg>
        <pc:spChg chg="del">
          <ac:chgData name="Suseel Vadakkepat" userId="S::suseel.v@prodapt.com::03e29714-9a88-478f-bb0c-26b8efd4f453" providerId="AD" clId="Web-{9404D0E3-CC3D-49A4-ADBC-7D3D83650025}" dt="2023-03-12T16:03:17.029" v="936"/>
          <ac:spMkLst>
            <pc:docMk/>
            <pc:sldMk cId="3918068230" sldId="2147472830"/>
            <ac:spMk id="130" creationId="{A9247977-D2DD-9D07-A45E-7C0BF7A16542}"/>
          </ac:spMkLst>
        </pc:spChg>
        <pc:spChg chg="del">
          <ac:chgData name="Suseel Vadakkepat" userId="S::suseel.v@prodapt.com::03e29714-9a88-478f-bb0c-26b8efd4f453" providerId="AD" clId="Web-{9404D0E3-CC3D-49A4-ADBC-7D3D83650025}" dt="2023-03-12T16:03:38.561" v="946"/>
          <ac:spMkLst>
            <pc:docMk/>
            <pc:sldMk cId="3918068230" sldId="2147472830"/>
            <ac:spMk id="131" creationId="{C11AEA02-599E-691A-5B6A-38E70DBD9645}"/>
          </ac:spMkLst>
        </pc:spChg>
        <pc:spChg chg="del">
          <ac:chgData name="Suseel Vadakkepat" userId="S::suseel.v@prodapt.com::03e29714-9a88-478f-bb0c-26b8efd4f453" providerId="AD" clId="Web-{9404D0E3-CC3D-49A4-ADBC-7D3D83650025}" dt="2023-03-12T16:03:38.561" v="945"/>
          <ac:spMkLst>
            <pc:docMk/>
            <pc:sldMk cId="3918068230" sldId="2147472830"/>
            <ac:spMk id="132" creationId="{E4166E13-D0D6-FD85-7CF3-E0C530952651}"/>
          </ac:spMkLst>
        </pc:spChg>
        <pc:spChg chg="del">
          <ac:chgData name="Suseel Vadakkepat" userId="S::suseel.v@prodapt.com::03e29714-9a88-478f-bb0c-26b8efd4f453" providerId="AD" clId="Web-{9404D0E3-CC3D-49A4-ADBC-7D3D83650025}" dt="2023-03-12T16:06:40.239" v="992"/>
          <ac:spMkLst>
            <pc:docMk/>
            <pc:sldMk cId="3918068230" sldId="2147472830"/>
            <ac:spMk id="133" creationId="{1B0776C0-C7A2-15C9-8374-82160C8447CF}"/>
          </ac:spMkLst>
        </pc:spChg>
        <pc:spChg chg="del">
          <ac:chgData name="Suseel Vadakkepat" userId="S::suseel.v@prodapt.com::03e29714-9a88-478f-bb0c-26b8efd4f453" providerId="AD" clId="Web-{9404D0E3-CC3D-49A4-ADBC-7D3D83650025}" dt="2023-03-12T16:06:40.239" v="991"/>
          <ac:spMkLst>
            <pc:docMk/>
            <pc:sldMk cId="3918068230" sldId="2147472830"/>
            <ac:spMk id="134" creationId="{500A4C53-B1DE-E607-993C-5E035B3651D8}"/>
          </ac:spMkLst>
        </pc:spChg>
        <pc:spChg chg="del">
          <ac:chgData name="Suseel Vadakkepat" userId="S::suseel.v@prodapt.com::03e29714-9a88-478f-bb0c-26b8efd4f453" providerId="AD" clId="Web-{9404D0E3-CC3D-49A4-ADBC-7D3D83650025}" dt="2023-03-12T16:06:40.239" v="990"/>
          <ac:spMkLst>
            <pc:docMk/>
            <pc:sldMk cId="3918068230" sldId="2147472830"/>
            <ac:spMk id="135" creationId="{CA22B4B4-100B-2727-1A14-1CE38FA04924}"/>
          </ac:spMkLst>
        </pc:spChg>
        <pc:spChg chg="del">
          <ac:chgData name="Suseel Vadakkepat" userId="S::suseel.v@prodapt.com::03e29714-9a88-478f-bb0c-26b8efd4f453" providerId="AD" clId="Web-{9404D0E3-CC3D-49A4-ADBC-7D3D83650025}" dt="2023-03-12T16:03:51.983" v="961"/>
          <ac:spMkLst>
            <pc:docMk/>
            <pc:sldMk cId="3918068230" sldId="2147472830"/>
            <ac:spMk id="136" creationId="{27368DD0-34B5-550D-0346-35E95A1BFC93}"/>
          </ac:spMkLst>
        </pc:spChg>
        <pc:spChg chg="del">
          <ac:chgData name="Suseel Vadakkepat" userId="S::suseel.v@prodapt.com::03e29714-9a88-478f-bb0c-26b8efd4f453" providerId="AD" clId="Web-{9404D0E3-CC3D-49A4-ADBC-7D3D83650025}" dt="2023-03-12T16:03:48.623" v="960"/>
          <ac:spMkLst>
            <pc:docMk/>
            <pc:sldMk cId="3918068230" sldId="2147472830"/>
            <ac:spMk id="137" creationId="{11190393-B1CF-D2AE-6932-120584AC3682}"/>
          </ac:spMkLst>
        </pc:spChg>
        <pc:spChg chg="add del mod">
          <ac:chgData name="Suseel Vadakkepat" userId="S::suseel.v@prodapt.com::03e29714-9a88-478f-bb0c-26b8efd4f453" providerId="AD" clId="Web-{9404D0E3-CC3D-49A4-ADBC-7D3D83650025}" dt="2023-03-12T16:59:38.864" v="2065"/>
          <ac:spMkLst>
            <pc:docMk/>
            <pc:sldMk cId="3918068230" sldId="2147472830"/>
            <ac:spMk id="41660" creationId="{27B9ABFC-2CF0-CEA8-622F-8A77CD27945D}"/>
          </ac:spMkLst>
        </pc:spChg>
        <pc:spChg chg="add mod">
          <ac:chgData name="Suseel Vadakkepat" userId="S::suseel.v@prodapt.com::03e29714-9a88-478f-bb0c-26b8efd4f453" providerId="AD" clId="Web-{9404D0E3-CC3D-49A4-ADBC-7D3D83650025}" dt="2023-03-12T17:05:10.456" v="2108" actId="1076"/>
          <ac:spMkLst>
            <pc:docMk/>
            <pc:sldMk cId="3918068230" sldId="2147472830"/>
            <ac:spMk id="41661" creationId="{86AE0D6A-5BDD-9A84-DB03-8D45B14E7AF7}"/>
          </ac:spMkLst>
        </pc:spChg>
        <pc:grpChg chg="add del mod">
          <ac:chgData name="Suseel Vadakkepat" userId="S::suseel.v@prodapt.com::03e29714-9a88-478f-bb0c-26b8efd4f453" providerId="AD" clId="Web-{9404D0E3-CC3D-49A4-ADBC-7D3D83650025}" dt="2023-03-12T16:20:20.611" v="1217"/>
          <ac:grpSpMkLst>
            <pc:docMk/>
            <pc:sldMk cId="3918068230" sldId="2147472830"/>
            <ac:grpSpMk id="9" creationId="{526C847A-1448-5679-496C-72454FDE5034}"/>
          </ac:grpSpMkLst>
        </pc:grpChg>
        <pc:graphicFrameChg chg="add mod modGraphic">
          <ac:chgData name="Suseel Vadakkepat" userId="S::suseel.v@prodapt.com::03e29714-9a88-478f-bb0c-26b8efd4f453" providerId="AD" clId="Web-{9404D0E3-CC3D-49A4-ADBC-7D3D83650025}" dt="2023-03-12T16:55:55.434" v="2055" actId="1076"/>
          <ac:graphicFrameMkLst>
            <pc:docMk/>
            <pc:sldMk cId="3918068230" sldId="2147472830"/>
            <ac:graphicFrameMk id="10" creationId="{CC8C170C-5194-26F4-0412-DFB8D8D895E2}"/>
          </ac:graphicFrameMkLst>
        </pc:graphicFrameChg>
      </pc:sldChg>
    </pc:docChg>
  </pc:docChgLst>
  <pc:docChgLst>
    <pc:chgData name="Sriram Sathanur Santhanam" userId="23f0b920-73ff-4bd0-b3a4-892088c28b7b" providerId="ADAL" clId="{BBBB161A-0E1D-45EF-ABB6-6F4EF4A1F114}"/>
    <pc:docChg chg="modSld sldOrd">
      <pc:chgData name="Sriram Sathanur Santhanam" userId="23f0b920-73ff-4bd0-b3a4-892088c28b7b" providerId="ADAL" clId="{BBBB161A-0E1D-45EF-ABB6-6F4EF4A1F114}" dt="2023-03-21T07:02:08.665" v="443" actId="20577"/>
      <pc:docMkLst>
        <pc:docMk/>
      </pc:docMkLst>
      <pc:sldChg chg="modSp mod">
        <pc:chgData name="Sriram Sathanur Santhanam" userId="23f0b920-73ff-4bd0-b3a4-892088c28b7b" providerId="ADAL" clId="{BBBB161A-0E1D-45EF-ABB6-6F4EF4A1F114}" dt="2023-03-14T07:08:57.271" v="2" actId="1076"/>
        <pc:sldMkLst>
          <pc:docMk/>
          <pc:sldMk cId="1683804329" sldId="2147472808"/>
        </pc:sldMkLst>
        <pc:picChg chg="mod">
          <ac:chgData name="Sriram Sathanur Santhanam" userId="23f0b920-73ff-4bd0-b3a4-892088c28b7b" providerId="ADAL" clId="{BBBB161A-0E1D-45EF-ABB6-6F4EF4A1F114}" dt="2023-03-14T07:08:49.835" v="1" actId="1076"/>
          <ac:picMkLst>
            <pc:docMk/>
            <pc:sldMk cId="1683804329" sldId="2147472808"/>
            <ac:picMk id="9" creationId="{5FD3C1D4-A841-08CE-B950-B5024821D257}"/>
          </ac:picMkLst>
        </pc:picChg>
        <pc:picChg chg="mod">
          <ac:chgData name="Sriram Sathanur Santhanam" userId="23f0b920-73ff-4bd0-b3a4-892088c28b7b" providerId="ADAL" clId="{BBBB161A-0E1D-45EF-ABB6-6F4EF4A1F114}" dt="2023-03-14T07:08:57.271" v="2" actId="1076"/>
          <ac:picMkLst>
            <pc:docMk/>
            <pc:sldMk cId="1683804329" sldId="2147472808"/>
            <ac:picMk id="17" creationId="{B52E4EB4-3294-728A-0987-CCC9B81FC9EF}"/>
          </ac:picMkLst>
        </pc:picChg>
      </pc:sldChg>
      <pc:sldChg chg="modSp mod">
        <pc:chgData name="Sriram Sathanur Santhanam" userId="23f0b920-73ff-4bd0-b3a4-892088c28b7b" providerId="ADAL" clId="{BBBB161A-0E1D-45EF-ABB6-6F4EF4A1F114}" dt="2023-03-21T07:02:08.665" v="443" actId="20577"/>
        <pc:sldMkLst>
          <pc:docMk/>
          <pc:sldMk cId="2001847558" sldId="2147472828"/>
        </pc:sldMkLst>
        <pc:spChg chg="mod">
          <ac:chgData name="Sriram Sathanur Santhanam" userId="23f0b920-73ff-4bd0-b3a4-892088c28b7b" providerId="ADAL" clId="{BBBB161A-0E1D-45EF-ABB6-6F4EF4A1F114}" dt="2023-03-21T06:46:21.449" v="14" actId="20577"/>
          <ac:spMkLst>
            <pc:docMk/>
            <pc:sldMk cId="2001847558" sldId="2147472828"/>
            <ac:spMk id="37" creationId="{98543B26-385B-FDDC-4F00-B40231F8D945}"/>
          </ac:spMkLst>
        </pc:spChg>
        <pc:spChg chg="mod">
          <ac:chgData name="Sriram Sathanur Santhanam" userId="23f0b920-73ff-4bd0-b3a4-892088c28b7b" providerId="ADAL" clId="{BBBB161A-0E1D-45EF-ABB6-6F4EF4A1F114}" dt="2023-03-21T06:49:05.197" v="84" actId="1076"/>
          <ac:spMkLst>
            <pc:docMk/>
            <pc:sldMk cId="2001847558" sldId="2147472828"/>
            <ac:spMk id="42" creationId="{5F8A34BB-33A6-AFEA-748E-CDF153D6D477}"/>
          </ac:spMkLst>
        </pc:spChg>
        <pc:spChg chg="mod">
          <ac:chgData name="Sriram Sathanur Santhanam" userId="23f0b920-73ff-4bd0-b3a4-892088c28b7b" providerId="ADAL" clId="{BBBB161A-0E1D-45EF-ABB6-6F4EF4A1F114}" dt="2023-03-21T06:51:55.349" v="115" actId="121"/>
          <ac:spMkLst>
            <pc:docMk/>
            <pc:sldMk cId="2001847558" sldId="2147472828"/>
            <ac:spMk id="43" creationId="{08DA4F58-C8BE-AB55-B809-0AD5E2E4C388}"/>
          </ac:spMkLst>
        </pc:spChg>
        <pc:spChg chg="mod">
          <ac:chgData name="Sriram Sathanur Santhanam" userId="23f0b920-73ff-4bd0-b3a4-892088c28b7b" providerId="ADAL" clId="{BBBB161A-0E1D-45EF-ABB6-6F4EF4A1F114}" dt="2023-03-21T06:48:02.987" v="49" actId="1076"/>
          <ac:spMkLst>
            <pc:docMk/>
            <pc:sldMk cId="2001847558" sldId="2147472828"/>
            <ac:spMk id="44" creationId="{DE9CC8F3-E89A-4797-EC97-6F6B9A3BCE02}"/>
          </ac:spMkLst>
        </pc:spChg>
        <pc:spChg chg="mod">
          <ac:chgData name="Sriram Sathanur Santhanam" userId="23f0b920-73ff-4bd0-b3a4-892088c28b7b" providerId="ADAL" clId="{BBBB161A-0E1D-45EF-ABB6-6F4EF4A1F114}" dt="2023-03-21T06:54:51.778" v="174" actId="20577"/>
          <ac:spMkLst>
            <pc:docMk/>
            <pc:sldMk cId="2001847558" sldId="2147472828"/>
            <ac:spMk id="45" creationId="{F0B7F403-18FF-DFCE-9E3C-0013AEFA0476}"/>
          </ac:spMkLst>
        </pc:spChg>
        <pc:spChg chg="mod">
          <ac:chgData name="Sriram Sathanur Santhanam" userId="23f0b920-73ff-4bd0-b3a4-892088c28b7b" providerId="ADAL" clId="{BBBB161A-0E1D-45EF-ABB6-6F4EF4A1F114}" dt="2023-03-21T06:49:03.467" v="83" actId="20577"/>
          <ac:spMkLst>
            <pc:docMk/>
            <pc:sldMk cId="2001847558" sldId="2147472828"/>
            <ac:spMk id="56" creationId="{ED5A990C-3DDE-575C-7B61-80477DBA385F}"/>
          </ac:spMkLst>
        </pc:spChg>
        <pc:spChg chg="mod">
          <ac:chgData name="Sriram Sathanur Santhanam" userId="23f0b920-73ff-4bd0-b3a4-892088c28b7b" providerId="ADAL" clId="{BBBB161A-0E1D-45EF-ABB6-6F4EF4A1F114}" dt="2023-03-21T07:02:08.665" v="443" actId="20577"/>
          <ac:spMkLst>
            <pc:docMk/>
            <pc:sldMk cId="2001847558" sldId="2147472828"/>
            <ac:spMk id="58" creationId="{474C8E95-25FF-B3D4-3AAD-6614306E51FD}"/>
          </ac:spMkLst>
        </pc:spChg>
        <pc:spChg chg="mod">
          <ac:chgData name="Sriram Sathanur Santhanam" userId="23f0b920-73ff-4bd0-b3a4-892088c28b7b" providerId="ADAL" clId="{BBBB161A-0E1D-45EF-ABB6-6F4EF4A1F114}" dt="2023-03-21T06:49:34.819" v="104" actId="1036"/>
          <ac:spMkLst>
            <pc:docMk/>
            <pc:sldMk cId="2001847558" sldId="2147472828"/>
            <ac:spMk id="73" creationId="{DD436300-A3DD-928F-72D9-1D863310DB1C}"/>
          </ac:spMkLst>
        </pc:spChg>
        <pc:spChg chg="mod">
          <ac:chgData name="Sriram Sathanur Santhanam" userId="23f0b920-73ff-4bd0-b3a4-892088c28b7b" providerId="ADAL" clId="{BBBB161A-0E1D-45EF-ABB6-6F4EF4A1F114}" dt="2023-03-21T06:52:29.249" v="145" actId="1035"/>
          <ac:spMkLst>
            <pc:docMk/>
            <pc:sldMk cId="2001847558" sldId="2147472828"/>
            <ac:spMk id="74" creationId="{0D30A9CA-0DA4-4600-5F2A-EE5CDA6CA8E9}"/>
          </ac:spMkLst>
        </pc:spChg>
        <pc:spChg chg="mod">
          <ac:chgData name="Sriram Sathanur Santhanam" userId="23f0b920-73ff-4bd0-b3a4-892088c28b7b" providerId="ADAL" clId="{BBBB161A-0E1D-45EF-ABB6-6F4EF4A1F114}" dt="2023-03-21T06:52:22.781" v="134" actId="1035"/>
          <ac:spMkLst>
            <pc:docMk/>
            <pc:sldMk cId="2001847558" sldId="2147472828"/>
            <ac:spMk id="77" creationId="{62C29685-DBA3-90F0-5756-8417493E1FB2}"/>
          </ac:spMkLst>
        </pc:spChg>
        <pc:spChg chg="mod">
          <ac:chgData name="Sriram Sathanur Santhanam" userId="23f0b920-73ff-4bd0-b3a4-892088c28b7b" providerId="ADAL" clId="{BBBB161A-0E1D-45EF-ABB6-6F4EF4A1F114}" dt="2023-03-21T06:48:24.737" v="52" actId="14100"/>
          <ac:spMkLst>
            <pc:docMk/>
            <pc:sldMk cId="2001847558" sldId="2147472828"/>
            <ac:spMk id="78" creationId="{FA915249-A31E-D128-7563-9A9A7A1A9F25}"/>
          </ac:spMkLst>
        </pc:spChg>
        <pc:spChg chg="mod">
          <ac:chgData name="Sriram Sathanur Santhanam" userId="23f0b920-73ff-4bd0-b3a4-892088c28b7b" providerId="ADAL" clId="{BBBB161A-0E1D-45EF-ABB6-6F4EF4A1F114}" dt="2023-03-21T06:54:00.342" v="150" actId="20577"/>
          <ac:spMkLst>
            <pc:docMk/>
            <pc:sldMk cId="2001847558" sldId="2147472828"/>
            <ac:spMk id="91" creationId="{364BF063-5F1C-F1CE-6F4B-0044F88FD49B}"/>
          </ac:spMkLst>
        </pc:spChg>
        <pc:cxnChg chg="mod">
          <ac:chgData name="Sriram Sathanur Santhanam" userId="23f0b920-73ff-4bd0-b3a4-892088c28b7b" providerId="ADAL" clId="{BBBB161A-0E1D-45EF-ABB6-6F4EF4A1F114}" dt="2023-03-21T06:56:22.261" v="215" actId="1036"/>
          <ac:cxnSpMkLst>
            <pc:docMk/>
            <pc:sldMk cId="2001847558" sldId="2147472828"/>
            <ac:cxnSpMk id="95" creationId="{0955DD0D-39F9-5996-B04F-0C11FD91B467}"/>
          </ac:cxnSpMkLst>
        </pc:cxnChg>
        <pc:cxnChg chg="mod">
          <ac:chgData name="Sriram Sathanur Santhanam" userId="23f0b920-73ff-4bd0-b3a4-892088c28b7b" providerId="ADAL" clId="{BBBB161A-0E1D-45EF-ABB6-6F4EF4A1F114}" dt="2023-03-21T07:01:45.099" v="399" actId="1036"/>
          <ac:cxnSpMkLst>
            <pc:docMk/>
            <pc:sldMk cId="2001847558" sldId="2147472828"/>
            <ac:cxnSpMk id="96" creationId="{0194E6D1-ABC1-E613-9053-27B34AAB4403}"/>
          </ac:cxnSpMkLst>
        </pc:cxnChg>
        <pc:cxnChg chg="mod">
          <ac:chgData name="Sriram Sathanur Santhanam" userId="23f0b920-73ff-4bd0-b3a4-892088c28b7b" providerId="ADAL" clId="{BBBB161A-0E1D-45EF-ABB6-6F4EF4A1F114}" dt="2023-03-21T07:01:49.823" v="412" actId="1036"/>
          <ac:cxnSpMkLst>
            <pc:docMk/>
            <pc:sldMk cId="2001847558" sldId="2147472828"/>
            <ac:cxnSpMk id="97" creationId="{C3E4E9A1-8610-3834-9DAE-BAA4DE029406}"/>
          </ac:cxnSpMkLst>
        </pc:cxnChg>
        <pc:cxnChg chg="mod">
          <ac:chgData name="Sriram Sathanur Santhanam" userId="23f0b920-73ff-4bd0-b3a4-892088c28b7b" providerId="ADAL" clId="{BBBB161A-0E1D-45EF-ABB6-6F4EF4A1F114}" dt="2023-03-21T07:01:55.095" v="427" actId="1036"/>
          <ac:cxnSpMkLst>
            <pc:docMk/>
            <pc:sldMk cId="2001847558" sldId="2147472828"/>
            <ac:cxnSpMk id="98" creationId="{CBBC3505-2D08-42F4-2641-FB49F7B23FB5}"/>
          </ac:cxnSpMkLst>
        </pc:cxnChg>
        <pc:cxnChg chg="mod">
          <ac:chgData name="Sriram Sathanur Santhanam" userId="23f0b920-73ff-4bd0-b3a4-892088c28b7b" providerId="ADAL" clId="{BBBB161A-0E1D-45EF-ABB6-6F4EF4A1F114}" dt="2023-03-21T07:01:59.513" v="439" actId="1036"/>
          <ac:cxnSpMkLst>
            <pc:docMk/>
            <pc:sldMk cId="2001847558" sldId="2147472828"/>
            <ac:cxnSpMk id="99" creationId="{99FCE143-C610-2DC9-A272-54988D4928F9}"/>
          </ac:cxnSpMkLst>
        </pc:cxnChg>
      </pc:sldChg>
      <pc:sldChg chg="ord">
        <pc:chgData name="Sriram Sathanur Santhanam" userId="23f0b920-73ff-4bd0-b3a4-892088c28b7b" providerId="ADAL" clId="{BBBB161A-0E1D-45EF-ABB6-6F4EF4A1F114}" dt="2023-03-14T07:08:19.431" v="0" actId="20578"/>
        <pc:sldMkLst>
          <pc:docMk/>
          <pc:sldMk cId="1815108" sldId="2147472835"/>
        </pc:sldMkLst>
      </pc:sldChg>
    </pc:docChg>
  </pc:docChgLst>
  <pc:docChgLst>
    <pc:chgData name="Alex Keating" userId="S::alex.keating@prodapt.com::a5c82e6e-d924-412a-bbc0-872395b79115" providerId="AD" clId="Web-{83259E3E-B24D-854F-B2C1-4787C7F429F5}"/>
    <pc:docChg chg="addSld delSld modSld sldOrd modMainMaster">
      <pc:chgData name="Alex Keating" userId="S::alex.keating@prodapt.com::a5c82e6e-d924-412a-bbc0-872395b79115" providerId="AD" clId="Web-{83259E3E-B24D-854F-B2C1-4787C7F429F5}" dt="2023-03-20T18:02:39.663" v="70" actId="1076"/>
      <pc:docMkLst>
        <pc:docMk/>
      </pc:docMkLst>
      <pc:sldChg chg="modSp">
        <pc:chgData name="Alex Keating" userId="S::alex.keating@prodapt.com::a5c82e6e-d924-412a-bbc0-872395b79115" providerId="AD" clId="Web-{83259E3E-B24D-854F-B2C1-4787C7F429F5}" dt="2023-03-20T16:47:07.284" v="0" actId="20577"/>
        <pc:sldMkLst>
          <pc:docMk/>
          <pc:sldMk cId="2895406448" sldId="302"/>
        </pc:sldMkLst>
        <pc:spChg chg="mod">
          <ac:chgData name="Alex Keating" userId="S::alex.keating@prodapt.com::a5c82e6e-d924-412a-bbc0-872395b79115" providerId="AD" clId="Web-{83259E3E-B24D-854F-B2C1-4787C7F429F5}" dt="2023-03-20T16:47:07.284" v="0" actId="20577"/>
          <ac:spMkLst>
            <pc:docMk/>
            <pc:sldMk cId="2895406448" sldId="302"/>
            <ac:spMk id="4" creationId="{A4E9A4F5-E2FA-A13B-9CE5-A9D4D886715C}"/>
          </ac:spMkLst>
        </pc:spChg>
      </pc:sldChg>
      <pc:sldChg chg="modSp">
        <pc:chgData name="Alex Keating" userId="S::alex.keating@prodapt.com::a5c82e6e-d924-412a-bbc0-872395b79115" providerId="AD" clId="Web-{83259E3E-B24D-854F-B2C1-4787C7F429F5}" dt="2023-03-20T16:48:25.381" v="47" actId="14100"/>
        <pc:sldMkLst>
          <pc:docMk/>
          <pc:sldMk cId="516977282" sldId="2147472872"/>
        </pc:sldMkLst>
        <pc:spChg chg="mod">
          <ac:chgData name="Alex Keating" userId="S::alex.keating@prodapt.com::a5c82e6e-d924-412a-bbc0-872395b79115" providerId="AD" clId="Web-{83259E3E-B24D-854F-B2C1-4787C7F429F5}" dt="2023-03-20T16:48:25.381" v="47" actId="14100"/>
          <ac:spMkLst>
            <pc:docMk/>
            <pc:sldMk cId="516977282" sldId="2147472872"/>
            <ac:spMk id="74" creationId="{E53D9734-BCE4-641C-C770-4533AF94D82F}"/>
          </ac:spMkLst>
        </pc:spChg>
      </pc:sldChg>
      <pc:sldChg chg="modSp">
        <pc:chgData name="Alex Keating" userId="S::alex.keating@prodapt.com::a5c82e6e-d924-412a-bbc0-872395b79115" providerId="AD" clId="Web-{83259E3E-B24D-854F-B2C1-4787C7F429F5}" dt="2023-03-20T16:48:53.897" v="52" actId="20577"/>
        <pc:sldMkLst>
          <pc:docMk/>
          <pc:sldMk cId="2529289311" sldId="2147472887"/>
        </pc:sldMkLst>
        <pc:spChg chg="mod">
          <ac:chgData name="Alex Keating" userId="S::alex.keating@prodapt.com::a5c82e6e-d924-412a-bbc0-872395b79115" providerId="AD" clId="Web-{83259E3E-B24D-854F-B2C1-4787C7F429F5}" dt="2023-03-20T16:48:53.897" v="52" actId="20577"/>
          <ac:spMkLst>
            <pc:docMk/>
            <pc:sldMk cId="2529289311" sldId="2147472887"/>
            <ac:spMk id="15" creationId="{023A69FB-46B9-4906-725B-7DD1DBA4F0A1}"/>
          </ac:spMkLst>
        </pc:spChg>
      </pc:sldChg>
      <pc:sldChg chg="modSp">
        <pc:chgData name="Alex Keating" userId="S::alex.keating@prodapt.com::a5c82e6e-d924-412a-bbc0-872395b79115" providerId="AD" clId="Web-{83259E3E-B24D-854F-B2C1-4787C7F429F5}" dt="2023-03-20T16:49:18.648" v="64" actId="20577"/>
        <pc:sldMkLst>
          <pc:docMk/>
          <pc:sldMk cId="2456262577" sldId="2147472888"/>
        </pc:sldMkLst>
        <pc:spChg chg="mod">
          <ac:chgData name="Alex Keating" userId="S::alex.keating@prodapt.com::a5c82e6e-d924-412a-bbc0-872395b79115" providerId="AD" clId="Web-{83259E3E-B24D-854F-B2C1-4787C7F429F5}" dt="2023-03-20T16:49:18.648" v="64" actId="20577"/>
          <ac:spMkLst>
            <pc:docMk/>
            <pc:sldMk cId="2456262577" sldId="2147472888"/>
            <ac:spMk id="2" creationId="{1D701E72-06BE-4DA3-2A1A-9FF14603F901}"/>
          </ac:spMkLst>
        </pc:spChg>
      </pc:sldChg>
      <pc:sldChg chg="new del">
        <pc:chgData name="Alex Keating" userId="S::alex.keating@prodapt.com::a5c82e6e-d924-412a-bbc0-872395b79115" providerId="AD" clId="Web-{83259E3E-B24D-854F-B2C1-4787C7F429F5}" dt="2023-03-20T18:01:59.912" v="67"/>
        <pc:sldMkLst>
          <pc:docMk/>
          <pc:sldMk cId="111018560" sldId="2147472899"/>
        </pc:sldMkLst>
      </pc:sldChg>
      <pc:sldChg chg="modSp add ord">
        <pc:chgData name="Alex Keating" userId="S::alex.keating@prodapt.com::a5c82e6e-d924-412a-bbc0-872395b79115" providerId="AD" clId="Web-{83259E3E-B24D-854F-B2C1-4787C7F429F5}" dt="2023-03-20T18:02:39.663" v="70" actId="1076"/>
        <pc:sldMkLst>
          <pc:docMk/>
          <pc:sldMk cId="1176602757" sldId="2147472900"/>
        </pc:sldMkLst>
        <pc:spChg chg="mod">
          <ac:chgData name="Alex Keating" userId="S::alex.keating@prodapt.com::a5c82e6e-d924-412a-bbc0-872395b79115" providerId="AD" clId="Web-{83259E3E-B24D-854F-B2C1-4787C7F429F5}" dt="2023-03-20T18:02:39.663" v="70" actId="1076"/>
          <ac:spMkLst>
            <pc:docMk/>
            <pc:sldMk cId="1176602757" sldId="2147472900"/>
            <ac:spMk id="10" creationId="{72EAEB96-7A98-D792-2321-3965E671B67D}"/>
          </ac:spMkLst>
        </pc:spChg>
      </pc:sldChg>
      <pc:sldMasterChg chg="addSldLayout modSldLayout">
        <pc:chgData name="Alex Keating" userId="S::alex.keating@prodapt.com::a5c82e6e-d924-412a-bbc0-872395b79115" providerId="AD" clId="Web-{83259E3E-B24D-854F-B2C1-4787C7F429F5}" dt="2023-03-20T18:01:33.677" v="66"/>
        <pc:sldMasterMkLst>
          <pc:docMk/>
          <pc:sldMasterMk cId="1706727652" sldId="2147484326"/>
        </pc:sldMasterMkLst>
        <pc:sldLayoutChg chg="add">
          <pc:chgData name="Alex Keating" userId="S::alex.keating@prodapt.com::a5c82e6e-d924-412a-bbc0-872395b79115" providerId="AD" clId="Web-{83259E3E-B24D-854F-B2C1-4787C7F429F5}" dt="2023-03-20T18:01:33.677" v="66"/>
          <pc:sldLayoutMkLst>
            <pc:docMk/>
            <pc:sldMasterMk cId="1706727652" sldId="2147484326"/>
            <pc:sldLayoutMk cId="3415992987" sldId="2147483661"/>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294586513" sldId="2147483662"/>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170528954" sldId="2147483663"/>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385932166" sldId="2147483664"/>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1315871935" sldId="2147483665"/>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327758064" sldId="2147483666"/>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733034368" sldId="2147483667"/>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22108519" sldId="2147483668"/>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23364034" sldId="2147483669"/>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3713952100" sldId="2147483670"/>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1240372144" sldId="2147483671"/>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1499007927" sldId="2147483672"/>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3494854549" sldId="2147483673"/>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659985252" sldId="2147483675"/>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3357613432" sldId="2147483676"/>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60358492" sldId="2147483677"/>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614667789" sldId="2147483678"/>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4177868954" sldId="2147483679"/>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085705054" sldId="2147483680"/>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554367949" sldId="2147483681"/>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841646885" sldId="2147483682"/>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1236459738" sldId="2147483683"/>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1213596616" sldId="2147483684"/>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3647617210" sldId="2147483685"/>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329510898" sldId="2147483686"/>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1522590996" sldId="2147483687"/>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3446258562" sldId="2147483688"/>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25663359" sldId="2147483689"/>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948687445" sldId="2147483690"/>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774193902" sldId="2147483691"/>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392932077" sldId="2147483692"/>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391802087" sldId="2147483693"/>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4260219702" sldId="2147483694"/>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062520002" sldId="2147483695"/>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3651412289" sldId="2147483696"/>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43116888" sldId="2147483697"/>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4252833798" sldId="2147483698"/>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3925823245" sldId="2147483699"/>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198251248" sldId="2147483700"/>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411671588" sldId="2147483701"/>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4099544956" sldId="2147483702"/>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1229481655" sldId="2147483703"/>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1569960885" sldId="2147483704"/>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365389068" sldId="2147483705"/>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3107499900" sldId="2147483706"/>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53145483" sldId="2147483710"/>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871475498" sldId="2147483711"/>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3325328707" sldId="2147483712"/>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458950450" sldId="2147483713"/>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4244607610" sldId="2147483714"/>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1943629323" sldId="2147483715"/>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3698767689" sldId="2147483716"/>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569470590" sldId="2147483717"/>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854272587" sldId="2147483718"/>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606733785" sldId="2147483719"/>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3238368719" sldId="2147483720"/>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419782804" sldId="2147483721"/>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3878044971" sldId="2147483722"/>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471494489" sldId="2147483723"/>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3504783213" sldId="2147483724"/>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3838820610" sldId="2147483725"/>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378237184" sldId="2147483726"/>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3386125856" sldId="2147483727"/>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3265416498" sldId="2147483728"/>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1621530435" sldId="2147483729"/>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122092603" sldId="2147483730"/>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1738976379" sldId="2147483731"/>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4144045697" sldId="2147483732"/>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3681661344" sldId="2147483733"/>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067381175" sldId="2147483734"/>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58314203" sldId="2147483735"/>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3106237790" sldId="2147483736"/>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360667889" sldId="2147483737"/>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3753911578" sldId="2147483738"/>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553841816" sldId="2147483739"/>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4191176192" sldId="2147483740"/>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746268768" sldId="2147483741"/>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1438499097" sldId="2147483742"/>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3018693782" sldId="2147483743"/>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1443937695" sldId="2147483744"/>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696345464" sldId="2147483745"/>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1801929711" sldId="2147483746"/>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3804707227" sldId="2147483747"/>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815827539" sldId="2147483748"/>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117460516" sldId="2147483749"/>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1680091300" sldId="2147483750"/>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4186172926" sldId="2147483751"/>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995022808" sldId="2147483752"/>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652148012" sldId="2147483753"/>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1578840456" sldId="2147483754"/>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1029990679" sldId="2147483755"/>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34144484" sldId="2147483756"/>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3694263270" sldId="2147483758"/>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2769070315" sldId="2147483759"/>
          </pc:sldLayoutMkLst>
        </pc:sldLayoutChg>
        <pc:sldLayoutChg chg="add">
          <pc:chgData name="Alex Keating" userId="S::alex.keating@prodapt.com::a5c82e6e-d924-412a-bbc0-872395b79115" providerId="AD" clId="Web-{83259E3E-B24D-854F-B2C1-4787C7F429F5}" dt="2023-03-20T18:01:33.677" v="66"/>
          <pc:sldLayoutMkLst>
            <pc:docMk/>
            <pc:sldMasterMk cId="1706727652" sldId="2147484326"/>
            <pc:sldLayoutMk cId="4220023684" sldId="2147483760"/>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326"/>
            <pc:sldLayoutMk cId="1505320" sldId="2147484944"/>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326"/>
            <pc:sldLayoutMk cId="3637042429" sldId="2147484945"/>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326"/>
            <pc:sldLayoutMk cId="2160464733" sldId="2147484946"/>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326"/>
            <pc:sldLayoutMk cId="4203042293" sldId="2147484950"/>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326"/>
            <pc:sldLayoutMk cId="110987512" sldId="2147484957"/>
          </pc:sldLayoutMkLst>
        </pc:sldLayoutChg>
      </pc:sldMasterChg>
      <pc:sldMasterChg chg="replId modSldLayout">
        <pc:chgData name="Alex Keating" userId="S::alex.keating@prodapt.com::a5c82e6e-d924-412a-bbc0-872395b79115" providerId="AD" clId="Web-{83259E3E-B24D-854F-B2C1-4787C7F429F5}" dt="2023-03-20T18:01:33.677" v="66"/>
        <pc:sldMasterMkLst>
          <pc:docMk/>
          <pc:sldMasterMk cId="1706727652" sldId="2147484943"/>
        </pc:sldMasterMkLst>
        <pc:sldLayoutChg chg="replId">
          <pc:chgData name="Alex Keating" userId="S::alex.keating@prodapt.com::a5c82e6e-d924-412a-bbc0-872395b79115" providerId="AD" clId="Web-{83259E3E-B24D-854F-B2C1-4787C7F429F5}" dt="2023-03-20T18:01:33.677" v="66"/>
          <pc:sldLayoutMkLst>
            <pc:docMk/>
            <pc:sldMasterMk cId="1706727652" sldId="2147484943"/>
            <pc:sldLayoutMk cId="2507116671" sldId="2147484947"/>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3979147639" sldId="2147484948"/>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1020348300" sldId="2147484949"/>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3935385517" sldId="2147484951"/>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4158409922" sldId="2147484952"/>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2457415782" sldId="2147484953"/>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3291884225" sldId="2147484954"/>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3781932212" sldId="2147484955"/>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1020254565" sldId="2147484956"/>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3669889631" sldId="2147484958"/>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645816641" sldId="2147484959"/>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655350019" sldId="2147484960"/>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2548467597" sldId="2147484961"/>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3275715090" sldId="2147484962"/>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171610047" sldId="2147484963"/>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456929181" sldId="2147484964"/>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3050422463" sldId="2147484965"/>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4143892682" sldId="2147484966"/>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1957352930" sldId="2147484967"/>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2272900209" sldId="2147484968"/>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1375406065" sldId="2147484969"/>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1169912488" sldId="2147484970"/>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1194296327" sldId="2147484971"/>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2814848" sldId="2147484972"/>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1698443069" sldId="2147484973"/>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245491040" sldId="2147484974"/>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1793269513" sldId="2147484975"/>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2358992173" sldId="2147484976"/>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2353932766" sldId="2147484977"/>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2035016636" sldId="2147484978"/>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3402301166" sldId="2147484979"/>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2758174764" sldId="2147484980"/>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2811848380" sldId="2147484981"/>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4104621085" sldId="2147484982"/>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2881207191" sldId="2147484983"/>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3225927694" sldId="2147484984"/>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3884926350" sldId="2147484985"/>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3735058787" sldId="2147484986"/>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3493266672" sldId="2147484987"/>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301271560" sldId="2147484988"/>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3878077456" sldId="2147484989"/>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966985720" sldId="2147484990"/>
          </pc:sldLayoutMkLst>
        </pc:sldLayoutChg>
        <pc:sldLayoutChg chg="replId">
          <pc:chgData name="Alex Keating" userId="S::alex.keating@prodapt.com::a5c82e6e-d924-412a-bbc0-872395b79115" providerId="AD" clId="Web-{83259E3E-B24D-854F-B2C1-4787C7F429F5}" dt="2023-03-20T18:01:33.677" v="66"/>
          <pc:sldLayoutMkLst>
            <pc:docMk/>
            <pc:sldMasterMk cId="1706727652" sldId="2147484943"/>
            <pc:sldLayoutMk cId="3740344167" sldId="2147484991"/>
          </pc:sldLayoutMkLst>
        </pc:sldLayoutChg>
      </pc:sldMasterChg>
    </pc:docChg>
  </pc:docChgLst>
  <pc:docChgLst>
    <pc:chgData name="Suseel Vadakkepat" userId="S::suseel.v@prodapt.com::03e29714-9a88-478f-bb0c-26b8efd4f453" providerId="AD" clId="Web-{89EA65BD-CEFB-4D78-9DDB-FC335A073943}"/>
    <pc:docChg chg="modSld">
      <pc:chgData name="Suseel Vadakkepat" userId="S::suseel.v@prodapt.com::03e29714-9a88-478f-bb0c-26b8efd4f453" providerId="AD" clId="Web-{89EA65BD-CEFB-4D78-9DDB-FC335A073943}" dt="2023-03-16T09:38:39.643" v="130" actId="1076"/>
      <pc:docMkLst>
        <pc:docMk/>
      </pc:docMkLst>
      <pc:sldChg chg="modSp">
        <pc:chgData name="Suseel Vadakkepat" userId="S::suseel.v@prodapt.com::03e29714-9a88-478f-bb0c-26b8efd4f453" providerId="AD" clId="Web-{89EA65BD-CEFB-4D78-9DDB-FC335A073943}" dt="2023-03-16T09:30:38.501" v="59"/>
        <pc:sldMkLst>
          <pc:docMk/>
          <pc:sldMk cId="1085657174" sldId="2147472843"/>
        </pc:sldMkLst>
        <pc:spChg chg="mod">
          <ac:chgData name="Suseel Vadakkepat" userId="S::suseel.v@prodapt.com::03e29714-9a88-478f-bb0c-26b8efd4f453" providerId="AD" clId="Web-{89EA65BD-CEFB-4D78-9DDB-FC335A073943}" dt="2023-03-16T09:29:28.076" v="45" actId="20577"/>
          <ac:spMkLst>
            <pc:docMk/>
            <pc:sldMk cId="1085657174" sldId="2147472843"/>
            <ac:spMk id="4" creationId="{E75B09FA-A1D6-7161-9484-7E093EFB3223}"/>
          </ac:spMkLst>
        </pc:spChg>
        <pc:spChg chg="mod">
          <ac:chgData name="Suseel Vadakkepat" userId="S::suseel.v@prodapt.com::03e29714-9a88-478f-bb0c-26b8efd4f453" providerId="AD" clId="Web-{89EA65BD-CEFB-4D78-9DDB-FC335A073943}" dt="2023-03-16T09:30:22.719" v="56"/>
          <ac:spMkLst>
            <pc:docMk/>
            <pc:sldMk cId="1085657174" sldId="2147472843"/>
            <ac:spMk id="5" creationId="{8D3EABF3-86AB-11AA-4795-2F9BDE29A798}"/>
          </ac:spMkLst>
        </pc:spChg>
        <pc:spChg chg="mod">
          <ac:chgData name="Suseel Vadakkepat" userId="S::suseel.v@prodapt.com::03e29714-9a88-478f-bb0c-26b8efd4f453" providerId="AD" clId="Web-{89EA65BD-CEFB-4D78-9DDB-FC335A073943}" dt="2023-03-16T09:29:36.217" v="46" actId="1076"/>
          <ac:spMkLst>
            <pc:docMk/>
            <pc:sldMk cId="1085657174" sldId="2147472843"/>
            <ac:spMk id="7" creationId="{A57BFD3E-F320-163F-CB6A-1D230B639714}"/>
          </ac:spMkLst>
        </pc:spChg>
        <pc:spChg chg="mod">
          <ac:chgData name="Suseel Vadakkepat" userId="S::suseel.v@prodapt.com::03e29714-9a88-478f-bb0c-26b8efd4f453" providerId="AD" clId="Web-{89EA65BD-CEFB-4D78-9DDB-FC335A073943}" dt="2023-03-16T09:29:02.716" v="35"/>
          <ac:spMkLst>
            <pc:docMk/>
            <pc:sldMk cId="1085657174" sldId="2147472843"/>
            <ac:spMk id="8" creationId="{E70C2522-A36F-B2E1-27A1-962A07441E65}"/>
          </ac:spMkLst>
        </pc:spChg>
        <pc:spChg chg="mod">
          <ac:chgData name="Suseel Vadakkepat" userId="S::suseel.v@prodapt.com::03e29714-9a88-478f-bb0c-26b8efd4f453" providerId="AD" clId="Web-{89EA65BD-CEFB-4D78-9DDB-FC335A073943}" dt="2023-03-16T09:29:41.389" v="48" actId="1076"/>
          <ac:spMkLst>
            <pc:docMk/>
            <pc:sldMk cId="1085657174" sldId="2147472843"/>
            <ac:spMk id="9" creationId="{318C9F84-5DDA-EFCA-144D-52523C052232}"/>
          </ac:spMkLst>
        </pc:spChg>
        <pc:spChg chg="mod">
          <ac:chgData name="Suseel Vadakkepat" userId="S::suseel.v@prodapt.com::03e29714-9a88-478f-bb0c-26b8efd4f453" providerId="AD" clId="Web-{89EA65BD-CEFB-4D78-9DDB-FC335A073943}" dt="2023-03-16T09:29:45.655" v="49" actId="1076"/>
          <ac:spMkLst>
            <pc:docMk/>
            <pc:sldMk cId="1085657174" sldId="2147472843"/>
            <ac:spMk id="10" creationId="{6FFD38B0-B00C-9C96-B998-8F629755CD66}"/>
          </ac:spMkLst>
        </pc:spChg>
        <pc:spChg chg="mod">
          <ac:chgData name="Suseel Vadakkepat" userId="S::suseel.v@prodapt.com::03e29714-9a88-478f-bb0c-26b8efd4f453" providerId="AD" clId="Web-{89EA65BD-CEFB-4D78-9DDB-FC335A073943}" dt="2023-03-16T09:29:50.577" v="50" actId="1076"/>
          <ac:spMkLst>
            <pc:docMk/>
            <pc:sldMk cId="1085657174" sldId="2147472843"/>
            <ac:spMk id="11" creationId="{A463D0D3-8C1C-6076-0227-812A4D291B46}"/>
          </ac:spMkLst>
        </pc:spChg>
        <pc:spChg chg="mod">
          <ac:chgData name="Suseel Vadakkepat" userId="S::suseel.v@prodapt.com::03e29714-9a88-478f-bb0c-26b8efd4f453" providerId="AD" clId="Web-{89EA65BD-CEFB-4D78-9DDB-FC335A073943}" dt="2023-03-16T09:29:57.593" v="51" actId="14100"/>
          <ac:spMkLst>
            <pc:docMk/>
            <pc:sldMk cId="1085657174" sldId="2147472843"/>
            <ac:spMk id="12" creationId="{F50BCAED-F333-5B83-351B-98DAA1969E80}"/>
          </ac:spMkLst>
        </pc:spChg>
        <pc:spChg chg="mod">
          <ac:chgData name="Suseel Vadakkepat" userId="S::suseel.v@prodapt.com::03e29714-9a88-478f-bb0c-26b8efd4f453" providerId="AD" clId="Web-{89EA65BD-CEFB-4D78-9DDB-FC335A073943}" dt="2023-03-16T09:28:26.574" v="31"/>
          <ac:spMkLst>
            <pc:docMk/>
            <pc:sldMk cId="1085657174" sldId="2147472843"/>
            <ac:spMk id="154" creationId="{48F4DA9A-5D19-88AD-E9A5-4A7740E93D57}"/>
          </ac:spMkLst>
        </pc:spChg>
        <pc:spChg chg="mod">
          <ac:chgData name="Suseel Vadakkepat" userId="S::suseel.v@prodapt.com::03e29714-9a88-478f-bb0c-26b8efd4f453" providerId="AD" clId="Web-{89EA65BD-CEFB-4D78-9DDB-FC335A073943}" dt="2023-03-16T09:26:56.243" v="5"/>
          <ac:spMkLst>
            <pc:docMk/>
            <pc:sldMk cId="1085657174" sldId="2147472843"/>
            <ac:spMk id="166" creationId="{562ACD3F-C2E7-A157-4BB8-F7CB494BB701}"/>
          </ac:spMkLst>
        </pc:spChg>
        <pc:spChg chg="mod">
          <ac:chgData name="Suseel Vadakkepat" userId="S::suseel.v@prodapt.com::03e29714-9a88-478f-bb0c-26b8efd4f453" providerId="AD" clId="Web-{89EA65BD-CEFB-4D78-9DDB-FC335A073943}" dt="2023-03-16T09:28:34.793" v="32" actId="14100"/>
          <ac:spMkLst>
            <pc:docMk/>
            <pc:sldMk cId="1085657174" sldId="2147472843"/>
            <ac:spMk id="183" creationId="{58408F51-83EE-D288-4A0A-D81EC713B43E}"/>
          </ac:spMkLst>
        </pc:spChg>
        <pc:spChg chg="mod">
          <ac:chgData name="Suseel Vadakkepat" userId="S::suseel.v@prodapt.com::03e29714-9a88-478f-bb0c-26b8efd4f453" providerId="AD" clId="Web-{89EA65BD-CEFB-4D78-9DDB-FC335A073943}" dt="2023-03-16T09:30:34.328" v="58"/>
          <ac:spMkLst>
            <pc:docMk/>
            <pc:sldMk cId="1085657174" sldId="2147472843"/>
            <ac:spMk id="194" creationId="{608B62BE-A55B-E161-E939-C18687EAE09F}"/>
          </ac:spMkLst>
        </pc:spChg>
        <pc:spChg chg="mod">
          <ac:chgData name="Suseel Vadakkepat" userId="S::suseel.v@prodapt.com::03e29714-9a88-478f-bb0c-26b8efd4f453" providerId="AD" clId="Web-{89EA65BD-CEFB-4D78-9DDB-FC335A073943}" dt="2023-03-16T09:30:30.844" v="57"/>
          <ac:spMkLst>
            <pc:docMk/>
            <pc:sldMk cId="1085657174" sldId="2147472843"/>
            <ac:spMk id="195" creationId="{DB3140CD-1CAE-BDD2-1732-3172833C2956}"/>
          </ac:spMkLst>
        </pc:spChg>
        <pc:spChg chg="mod">
          <ac:chgData name="Suseel Vadakkepat" userId="S::suseel.v@prodapt.com::03e29714-9a88-478f-bb0c-26b8efd4f453" providerId="AD" clId="Web-{89EA65BD-CEFB-4D78-9DDB-FC335A073943}" dt="2023-03-16T09:30:38.501" v="59"/>
          <ac:spMkLst>
            <pc:docMk/>
            <pc:sldMk cId="1085657174" sldId="2147472843"/>
            <ac:spMk id="196" creationId="{DF289F53-385F-F2D7-F19A-10561F4309F6}"/>
          </ac:spMkLst>
        </pc:spChg>
        <pc:spChg chg="mod">
          <ac:chgData name="Suseel Vadakkepat" userId="S::suseel.v@prodapt.com::03e29714-9a88-478f-bb0c-26b8efd4f453" providerId="AD" clId="Web-{89EA65BD-CEFB-4D78-9DDB-FC335A073943}" dt="2023-03-16T09:30:17.515" v="53"/>
          <ac:spMkLst>
            <pc:docMk/>
            <pc:sldMk cId="1085657174" sldId="2147472843"/>
            <ac:spMk id="200" creationId="{5004C217-BC5B-9995-B39F-2BA5B057B486}"/>
          </ac:spMkLst>
        </pc:spChg>
        <pc:spChg chg="mod">
          <ac:chgData name="Suseel Vadakkepat" userId="S::suseel.v@prodapt.com::03e29714-9a88-478f-bb0c-26b8efd4f453" providerId="AD" clId="Web-{89EA65BD-CEFB-4D78-9DDB-FC335A073943}" dt="2023-03-16T09:30:17.531" v="54"/>
          <ac:spMkLst>
            <pc:docMk/>
            <pc:sldMk cId="1085657174" sldId="2147472843"/>
            <ac:spMk id="201" creationId="{A4551129-3EA5-9FB4-9DEC-0EFFD09F72B7}"/>
          </ac:spMkLst>
        </pc:spChg>
        <pc:spChg chg="mod">
          <ac:chgData name="Suseel Vadakkepat" userId="S::suseel.v@prodapt.com::03e29714-9a88-478f-bb0c-26b8efd4f453" providerId="AD" clId="Web-{89EA65BD-CEFB-4D78-9DDB-FC335A073943}" dt="2023-03-16T09:30:17.562" v="55"/>
          <ac:spMkLst>
            <pc:docMk/>
            <pc:sldMk cId="1085657174" sldId="2147472843"/>
            <ac:spMk id="202" creationId="{572CFF62-7C11-A4F0-C374-773E8C3A2811}"/>
          </ac:spMkLst>
        </pc:spChg>
        <pc:picChg chg="mod">
          <ac:chgData name="Suseel Vadakkepat" userId="S::suseel.v@prodapt.com::03e29714-9a88-478f-bb0c-26b8efd4f453" providerId="AD" clId="Web-{89EA65BD-CEFB-4D78-9DDB-FC335A073943}" dt="2023-03-16T09:30:04.999" v="52"/>
          <ac:picMkLst>
            <pc:docMk/>
            <pc:sldMk cId="1085657174" sldId="2147472843"/>
            <ac:picMk id="14" creationId="{7943E8AC-8756-2C07-B124-EB7956AEEC86}"/>
          </ac:picMkLst>
        </pc:picChg>
      </pc:sldChg>
      <pc:sldChg chg="addSp delSp modSp">
        <pc:chgData name="Suseel Vadakkepat" userId="S::suseel.v@prodapt.com::03e29714-9a88-478f-bb0c-26b8efd4f453" providerId="AD" clId="Web-{89EA65BD-CEFB-4D78-9DDB-FC335A073943}" dt="2023-03-16T09:38:39.643" v="130" actId="1076"/>
        <pc:sldMkLst>
          <pc:docMk/>
          <pc:sldMk cId="3972895403" sldId="2147472848"/>
        </pc:sldMkLst>
        <pc:spChg chg="add del">
          <ac:chgData name="Suseel Vadakkepat" userId="S::suseel.v@prodapt.com::03e29714-9a88-478f-bb0c-26b8efd4f453" providerId="AD" clId="Web-{89EA65BD-CEFB-4D78-9DDB-FC335A073943}" dt="2023-03-16T09:34:59.635" v="123"/>
          <ac:spMkLst>
            <pc:docMk/>
            <pc:sldMk cId="3972895403" sldId="2147472848"/>
            <ac:spMk id="54" creationId="{7D1AA47E-F953-CFAD-386C-08DB699CE2C7}"/>
          </ac:spMkLst>
        </pc:spChg>
        <pc:spChg chg="add mod ord">
          <ac:chgData name="Suseel Vadakkepat" userId="S::suseel.v@prodapt.com::03e29714-9a88-478f-bb0c-26b8efd4f453" providerId="AD" clId="Web-{89EA65BD-CEFB-4D78-9DDB-FC335A073943}" dt="2023-03-16T09:37:25.077" v="126"/>
          <ac:spMkLst>
            <pc:docMk/>
            <pc:sldMk cId="3972895403" sldId="2147472848"/>
            <ac:spMk id="55" creationId="{E8F29A39-A0E9-8FC8-53E7-92E95D143905}"/>
          </ac:spMkLst>
        </pc:spChg>
        <pc:spChg chg="add mod">
          <ac:chgData name="Suseel Vadakkepat" userId="S::suseel.v@prodapt.com::03e29714-9a88-478f-bb0c-26b8efd4f453" providerId="AD" clId="Web-{89EA65BD-CEFB-4D78-9DDB-FC335A073943}" dt="2023-03-16T09:38:39.643" v="130" actId="1076"/>
          <ac:spMkLst>
            <pc:docMk/>
            <pc:sldMk cId="3972895403" sldId="2147472848"/>
            <ac:spMk id="297" creationId="{0409F1B2-D346-6DE8-8EFE-877CF83977DA}"/>
          </ac:spMkLst>
        </pc:spChg>
        <pc:graphicFrameChg chg="mod">
          <ac:chgData name="Suseel Vadakkepat" userId="S::suseel.v@prodapt.com::03e29714-9a88-478f-bb0c-26b8efd4f453" providerId="AD" clId="Web-{89EA65BD-CEFB-4D78-9DDB-FC335A073943}" dt="2023-03-16T09:38:16.048" v="128" actId="1076"/>
          <ac:graphicFrameMkLst>
            <pc:docMk/>
            <pc:sldMk cId="3972895403" sldId="2147472848"/>
            <ac:graphicFrameMk id="3" creationId="{1F9D51A1-5530-5A91-4C5B-B8883376073B}"/>
          </ac:graphicFrameMkLst>
        </pc:graphicFrameChg>
        <pc:picChg chg="mod">
          <ac:chgData name="Suseel Vadakkepat" userId="S::suseel.v@prodapt.com::03e29714-9a88-478f-bb0c-26b8efd4f453" providerId="AD" clId="Web-{89EA65BD-CEFB-4D78-9DDB-FC335A073943}" dt="2023-03-16T09:32:12.254" v="85" actId="1076"/>
          <ac:picMkLst>
            <pc:docMk/>
            <pc:sldMk cId="3972895403" sldId="2147472848"/>
            <ac:picMk id="43" creationId="{F7435C4D-8B8B-EBA6-ED3D-BEA789F75AA7}"/>
          </ac:picMkLst>
        </pc:picChg>
        <pc:picChg chg="mod">
          <ac:chgData name="Suseel Vadakkepat" userId="S::suseel.v@prodapt.com::03e29714-9a88-478f-bb0c-26b8efd4f453" providerId="AD" clId="Web-{89EA65BD-CEFB-4D78-9DDB-FC335A073943}" dt="2023-03-16T09:32:12.269" v="86" actId="1076"/>
          <ac:picMkLst>
            <pc:docMk/>
            <pc:sldMk cId="3972895403" sldId="2147472848"/>
            <ac:picMk id="45" creationId="{B97E23F1-2251-8BD3-25FC-14F4C1BD5190}"/>
          </ac:picMkLst>
        </pc:picChg>
        <pc:picChg chg="mod">
          <ac:chgData name="Suseel Vadakkepat" userId="S::suseel.v@prodapt.com::03e29714-9a88-478f-bb0c-26b8efd4f453" providerId="AD" clId="Web-{89EA65BD-CEFB-4D78-9DDB-FC335A073943}" dt="2023-03-16T09:32:12.316" v="87" actId="1076"/>
          <ac:picMkLst>
            <pc:docMk/>
            <pc:sldMk cId="3972895403" sldId="2147472848"/>
            <ac:picMk id="47" creationId="{05FBA90B-8E66-4EE8-F5D2-986E0A68E39C}"/>
          </ac:picMkLst>
        </pc:picChg>
        <pc:picChg chg="mod">
          <ac:chgData name="Suseel Vadakkepat" userId="S::suseel.v@prodapt.com::03e29714-9a88-478f-bb0c-26b8efd4f453" providerId="AD" clId="Web-{89EA65BD-CEFB-4D78-9DDB-FC335A073943}" dt="2023-03-16T09:32:12.332" v="88" actId="1076"/>
          <ac:picMkLst>
            <pc:docMk/>
            <pc:sldMk cId="3972895403" sldId="2147472848"/>
            <ac:picMk id="49" creationId="{95104F79-F73F-872E-4B68-5A8500E2DACB}"/>
          </ac:picMkLst>
        </pc:picChg>
        <pc:picChg chg="mod">
          <ac:chgData name="Suseel Vadakkepat" userId="S::suseel.v@prodapt.com::03e29714-9a88-478f-bb0c-26b8efd4f453" providerId="AD" clId="Web-{89EA65BD-CEFB-4D78-9DDB-FC335A073943}" dt="2023-03-16T09:32:12.363" v="89" actId="1076"/>
          <ac:picMkLst>
            <pc:docMk/>
            <pc:sldMk cId="3972895403" sldId="2147472848"/>
            <ac:picMk id="52" creationId="{888AFDEA-54D9-C6C2-D9B7-44ECC970B088}"/>
          </ac:picMkLst>
        </pc:picChg>
        <pc:picChg chg="mod">
          <ac:chgData name="Suseel Vadakkepat" userId="S::suseel.v@prodapt.com::03e29714-9a88-478f-bb0c-26b8efd4f453" providerId="AD" clId="Web-{89EA65BD-CEFB-4D78-9DDB-FC335A073943}" dt="2023-03-16T09:32:30.911" v="99" actId="1076"/>
          <ac:picMkLst>
            <pc:docMk/>
            <pc:sldMk cId="3972895403" sldId="2147472848"/>
            <ac:picMk id="193" creationId="{AC67339C-46B5-840E-4B29-2B330A200925}"/>
          </ac:picMkLst>
        </pc:picChg>
        <pc:picChg chg="mod">
          <ac:chgData name="Suseel Vadakkepat" userId="S::suseel.v@prodapt.com::03e29714-9a88-478f-bb0c-26b8efd4f453" providerId="AD" clId="Web-{89EA65BD-CEFB-4D78-9DDB-FC335A073943}" dt="2023-03-16T09:32:39.442" v="103" actId="1076"/>
          <ac:picMkLst>
            <pc:docMk/>
            <pc:sldMk cId="3972895403" sldId="2147472848"/>
            <ac:picMk id="194" creationId="{7487B7FE-D96F-EC59-846A-BC66E78B1CCA}"/>
          </ac:picMkLst>
        </pc:picChg>
        <pc:picChg chg="mod">
          <ac:chgData name="Suseel Vadakkepat" userId="S::suseel.v@prodapt.com::03e29714-9a88-478f-bb0c-26b8efd4f453" providerId="AD" clId="Web-{89EA65BD-CEFB-4D78-9DDB-FC335A073943}" dt="2023-03-16T09:34:07.758" v="116" actId="1076"/>
          <ac:picMkLst>
            <pc:docMk/>
            <pc:sldMk cId="3972895403" sldId="2147472848"/>
            <ac:picMk id="292" creationId="{E28D454A-CC22-8B5C-C077-D5E31DF1BD8D}"/>
          </ac:picMkLst>
        </pc:picChg>
        <pc:picChg chg="mod">
          <ac:chgData name="Suseel Vadakkepat" userId="S::suseel.v@prodapt.com::03e29714-9a88-478f-bb0c-26b8efd4f453" providerId="AD" clId="Web-{89EA65BD-CEFB-4D78-9DDB-FC335A073943}" dt="2023-03-16T09:32:12.379" v="90" actId="1076"/>
          <ac:picMkLst>
            <pc:docMk/>
            <pc:sldMk cId="3972895403" sldId="2147472848"/>
            <ac:picMk id="381" creationId="{AD1AD790-82F9-DEB5-471C-9A1646263106}"/>
          </ac:picMkLst>
        </pc:picChg>
        <pc:picChg chg="mod">
          <ac:chgData name="Suseel Vadakkepat" userId="S::suseel.v@prodapt.com::03e29714-9a88-478f-bb0c-26b8efd4f453" providerId="AD" clId="Web-{89EA65BD-CEFB-4D78-9DDB-FC335A073943}" dt="2023-03-16T09:34:19.352" v="119" actId="14100"/>
          <ac:picMkLst>
            <pc:docMk/>
            <pc:sldMk cId="3972895403" sldId="2147472848"/>
            <ac:picMk id="382" creationId="{712380D3-EDAF-3DF2-69BC-A925DDF2C016}"/>
          </ac:picMkLst>
        </pc:picChg>
        <pc:picChg chg="mod">
          <ac:chgData name="Suseel Vadakkepat" userId="S::suseel.v@prodapt.com::03e29714-9a88-478f-bb0c-26b8efd4f453" providerId="AD" clId="Web-{89EA65BD-CEFB-4D78-9DDB-FC335A073943}" dt="2023-03-16T09:32:12.441" v="92" actId="1076"/>
          <ac:picMkLst>
            <pc:docMk/>
            <pc:sldMk cId="3972895403" sldId="2147472848"/>
            <ac:picMk id="383" creationId="{D19A20E7-7D39-087B-BE7F-E2F9F43A111E}"/>
          </ac:picMkLst>
        </pc:picChg>
        <pc:picChg chg="mod">
          <ac:chgData name="Suseel Vadakkepat" userId="S::suseel.v@prodapt.com::03e29714-9a88-478f-bb0c-26b8efd4f453" providerId="AD" clId="Web-{89EA65BD-CEFB-4D78-9DDB-FC335A073943}" dt="2023-03-16T09:34:27.884" v="121" actId="1076"/>
          <ac:picMkLst>
            <pc:docMk/>
            <pc:sldMk cId="3972895403" sldId="2147472848"/>
            <ac:picMk id="384" creationId="{ECFBC9EE-ECD0-1A89-16AF-2F6E9E840434}"/>
          </ac:picMkLst>
        </pc:picChg>
        <pc:picChg chg="mod">
          <ac:chgData name="Suseel Vadakkepat" userId="S::suseel.v@prodapt.com::03e29714-9a88-478f-bb0c-26b8efd4f453" providerId="AD" clId="Web-{89EA65BD-CEFB-4D78-9DDB-FC335A073943}" dt="2023-03-16T09:32:12.488" v="94" actId="1076"/>
          <ac:picMkLst>
            <pc:docMk/>
            <pc:sldMk cId="3972895403" sldId="2147472848"/>
            <ac:picMk id="385" creationId="{66FE9A98-BD7A-4425-C585-4486A477DDDB}"/>
          </ac:picMkLst>
        </pc:picChg>
        <pc:picChg chg="mod">
          <ac:chgData name="Suseel Vadakkepat" userId="S::suseel.v@prodapt.com::03e29714-9a88-478f-bb0c-26b8efd4f453" providerId="AD" clId="Web-{89EA65BD-CEFB-4D78-9DDB-FC335A073943}" dt="2023-03-16T09:34:11.492" v="117" actId="1076"/>
          <ac:picMkLst>
            <pc:docMk/>
            <pc:sldMk cId="3972895403" sldId="2147472848"/>
            <ac:picMk id="386" creationId="{A44628B0-C75A-5436-FEF0-0A66488C6832}"/>
          </ac:picMkLst>
        </pc:picChg>
        <pc:picChg chg="mod">
          <ac:chgData name="Suseel Vadakkepat" userId="S::suseel.v@prodapt.com::03e29714-9a88-478f-bb0c-26b8efd4f453" providerId="AD" clId="Web-{89EA65BD-CEFB-4D78-9DDB-FC335A073943}" dt="2023-03-16T09:32:23.645" v="98" actId="1076"/>
          <ac:picMkLst>
            <pc:docMk/>
            <pc:sldMk cId="3972895403" sldId="2147472848"/>
            <ac:picMk id="387" creationId="{05539A3D-2643-1B1D-DAE1-914349EB5E86}"/>
          </ac:picMkLst>
        </pc:picChg>
      </pc:sldChg>
    </pc:docChg>
  </pc:docChgLst>
  <pc:docChgLst>
    <pc:chgData name="Mohammed FI" userId="e6c4d13f-3d4c-4972-8725-a6775e754d8c" providerId="ADAL" clId="{650D102D-C8D9-4000-8E06-7A23D3E3E594}"/>
    <pc:docChg chg="undo custSel addSld delSld modSld sldOrd">
      <pc:chgData name="Mohammed FI" userId="e6c4d13f-3d4c-4972-8725-a6775e754d8c" providerId="ADAL" clId="{650D102D-C8D9-4000-8E06-7A23D3E3E594}" dt="2023-03-21T09:15:18.869" v="4071" actId="478"/>
      <pc:docMkLst>
        <pc:docMk/>
      </pc:docMkLst>
      <pc:sldChg chg="ord">
        <pc:chgData name="Mohammed FI" userId="e6c4d13f-3d4c-4972-8725-a6775e754d8c" providerId="ADAL" clId="{650D102D-C8D9-4000-8E06-7A23D3E3E594}" dt="2023-03-16T01:17:10.969" v="1672"/>
        <pc:sldMkLst>
          <pc:docMk/>
          <pc:sldMk cId="1812125081" sldId="365"/>
        </pc:sldMkLst>
      </pc:sldChg>
      <pc:sldChg chg="addSp delSp modSp mod">
        <pc:chgData name="Mohammed FI" userId="e6c4d13f-3d4c-4972-8725-a6775e754d8c" providerId="ADAL" clId="{650D102D-C8D9-4000-8E06-7A23D3E3E594}" dt="2023-03-20T23:38:35.736" v="3040" actId="404"/>
        <pc:sldMkLst>
          <pc:docMk/>
          <pc:sldMk cId="1017986086" sldId="372"/>
        </pc:sldMkLst>
        <pc:spChg chg="mod">
          <ac:chgData name="Mohammed FI" userId="e6c4d13f-3d4c-4972-8725-a6775e754d8c" providerId="ADAL" clId="{650D102D-C8D9-4000-8E06-7A23D3E3E594}" dt="2023-03-16T16:52:36.950" v="2336" actId="20577"/>
          <ac:spMkLst>
            <pc:docMk/>
            <pc:sldMk cId="1017986086" sldId="372"/>
            <ac:spMk id="2" creationId="{E28BDFDF-AA56-8711-2D02-A3A6EC316974}"/>
          </ac:spMkLst>
        </pc:spChg>
        <pc:spChg chg="add del mod">
          <ac:chgData name="Mohammed FI" userId="e6c4d13f-3d4c-4972-8725-a6775e754d8c" providerId="ADAL" clId="{650D102D-C8D9-4000-8E06-7A23D3E3E594}" dt="2023-03-15T20:35:07.076" v="545" actId="478"/>
          <ac:spMkLst>
            <pc:docMk/>
            <pc:sldMk cId="1017986086" sldId="372"/>
            <ac:spMk id="5" creationId="{13FA14AD-DB48-68BC-E6B4-CF02F40C10FB}"/>
          </ac:spMkLst>
        </pc:spChg>
        <pc:spChg chg="add mod">
          <ac:chgData name="Mohammed FI" userId="e6c4d13f-3d4c-4972-8725-a6775e754d8c" providerId="ADAL" clId="{650D102D-C8D9-4000-8E06-7A23D3E3E594}" dt="2023-03-15T20:35:08.383" v="546"/>
          <ac:spMkLst>
            <pc:docMk/>
            <pc:sldMk cId="1017986086" sldId="372"/>
            <ac:spMk id="6" creationId="{2880220E-635C-D532-C8D0-AEBBAC6A1BC5}"/>
          </ac:spMkLst>
        </pc:spChg>
        <pc:spChg chg="del">
          <ac:chgData name="Mohammed FI" userId="e6c4d13f-3d4c-4972-8725-a6775e754d8c" providerId="ADAL" clId="{650D102D-C8D9-4000-8E06-7A23D3E3E594}" dt="2023-03-14T10:54:23.642" v="70" actId="478"/>
          <ac:spMkLst>
            <pc:docMk/>
            <pc:sldMk cId="1017986086" sldId="372"/>
            <ac:spMk id="6" creationId="{96043F26-B51A-AE22-9749-7EDFF6C042BF}"/>
          </ac:spMkLst>
        </pc:spChg>
        <pc:spChg chg="mod">
          <ac:chgData name="Mohammed FI" userId="e6c4d13f-3d4c-4972-8725-a6775e754d8c" providerId="ADAL" clId="{650D102D-C8D9-4000-8E06-7A23D3E3E594}" dt="2023-03-16T01:28:13.737" v="1819"/>
          <ac:spMkLst>
            <pc:docMk/>
            <pc:sldMk cId="1017986086" sldId="372"/>
            <ac:spMk id="7" creationId="{E45F2667-6171-AAF9-D253-5B6761E6720C}"/>
          </ac:spMkLst>
        </pc:spChg>
        <pc:spChg chg="del">
          <ac:chgData name="Mohammed FI" userId="e6c4d13f-3d4c-4972-8725-a6775e754d8c" providerId="ADAL" clId="{650D102D-C8D9-4000-8E06-7A23D3E3E594}" dt="2023-03-14T10:54:23.642" v="70" actId="478"/>
          <ac:spMkLst>
            <pc:docMk/>
            <pc:sldMk cId="1017986086" sldId="372"/>
            <ac:spMk id="8" creationId="{C28AE6DD-4938-F8BF-EBB3-2F6EE8B5B5CD}"/>
          </ac:spMkLst>
        </pc:spChg>
        <pc:spChg chg="mod">
          <ac:chgData name="Mohammed FI" userId="e6c4d13f-3d4c-4972-8725-a6775e754d8c" providerId="ADAL" clId="{650D102D-C8D9-4000-8E06-7A23D3E3E594}" dt="2023-03-16T16:48:06.409" v="2261" actId="20577"/>
          <ac:spMkLst>
            <pc:docMk/>
            <pc:sldMk cId="1017986086" sldId="372"/>
            <ac:spMk id="105" creationId="{876529F1-5605-A78C-1A92-BF8B53E1B866}"/>
          </ac:spMkLst>
        </pc:spChg>
        <pc:spChg chg="mod">
          <ac:chgData name="Mohammed FI" userId="e6c4d13f-3d4c-4972-8725-a6775e754d8c" providerId="ADAL" clId="{650D102D-C8D9-4000-8E06-7A23D3E3E594}" dt="2023-03-20T23:38:35.736" v="3040" actId="404"/>
          <ac:spMkLst>
            <pc:docMk/>
            <pc:sldMk cId="1017986086" sldId="372"/>
            <ac:spMk id="183" creationId="{1F672B7F-C9B0-C812-CC7A-CA9BF634B13A}"/>
          </ac:spMkLst>
        </pc:spChg>
        <pc:grpChg chg="add mod">
          <ac:chgData name="Mohammed FI" userId="e6c4d13f-3d4c-4972-8725-a6775e754d8c" providerId="ADAL" clId="{650D102D-C8D9-4000-8E06-7A23D3E3E594}" dt="2023-03-16T01:28:13.737" v="1819"/>
          <ac:grpSpMkLst>
            <pc:docMk/>
            <pc:sldMk cId="1017986086" sldId="372"/>
            <ac:grpSpMk id="5" creationId="{D44493C0-E80E-3298-28EF-166F816DB7DA}"/>
          </ac:grpSpMkLst>
        </pc:grpChg>
        <pc:picChg chg="mod">
          <ac:chgData name="Mohammed FI" userId="e6c4d13f-3d4c-4972-8725-a6775e754d8c" providerId="ADAL" clId="{650D102D-C8D9-4000-8E06-7A23D3E3E594}" dt="2023-03-16T01:28:13.737" v="1819"/>
          <ac:picMkLst>
            <pc:docMk/>
            <pc:sldMk cId="1017986086" sldId="372"/>
            <ac:picMk id="8" creationId="{8AC99EF0-2F2D-B558-47E7-C367C180BC5D}"/>
          </ac:picMkLst>
        </pc:picChg>
        <pc:picChg chg="mod">
          <ac:chgData name="Mohammed FI" userId="e6c4d13f-3d4c-4972-8725-a6775e754d8c" providerId="ADAL" clId="{650D102D-C8D9-4000-8E06-7A23D3E3E594}" dt="2023-03-16T16:49:14.843" v="2264" actId="14100"/>
          <ac:picMkLst>
            <pc:docMk/>
            <pc:sldMk cId="1017986086" sldId="372"/>
            <ac:picMk id="1034" creationId="{38F93F43-FEAD-4BA1-2CA2-0A3A0BC0DD76}"/>
          </ac:picMkLst>
        </pc:picChg>
      </pc:sldChg>
      <pc:sldChg chg="addSp delSp modSp mod">
        <pc:chgData name="Mohammed FI" userId="e6c4d13f-3d4c-4972-8725-a6775e754d8c" providerId="ADAL" clId="{650D102D-C8D9-4000-8E06-7A23D3E3E594}" dt="2023-03-15T20:36:14.569" v="572"/>
        <pc:sldMkLst>
          <pc:docMk/>
          <pc:sldMk cId="2488557571" sldId="2147472701"/>
        </pc:sldMkLst>
        <pc:spChg chg="add mod">
          <ac:chgData name="Mohammed FI" userId="e6c4d13f-3d4c-4972-8725-a6775e754d8c" providerId="ADAL" clId="{650D102D-C8D9-4000-8E06-7A23D3E3E594}" dt="2023-03-15T20:36:14.569" v="572"/>
          <ac:spMkLst>
            <pc:docMk/>
            <pc:sldMk cId="2488557571" sldId="2147472701"/>
            <ac:spMk id="3" creationId="{A83182C1-F8E6-781A-AD84-70E6A80FE686}"/>
          </ac:spMkLst>
        </pc:spChg>
        <pc:spChg chg="del">
          <ac:chgData name="Mohammed FI" userId="e6c4d13f-3d4c-4972-8725-a6775e754d8c" providerId="ADAL" clId="{650D102D-C8D9-4000-8E06-7A23D3E3E594}" dt="2023-03-15T20:36:13.469" v="571" actId="478"/>
          <ac:spMkLst>
            <pc:docMk/>
            <pc:sldMk cId="2488557571" sldId="2147472701"/>
            <ac:spMk id="4" creationId="{C50569AC-EAE9-9CE4-28E4-CFC1FC3CF3C2}"/>
          </ac:spMkLst>
        </pc:spChg>
        <pc:spChg chg="del">
          <ac:chgData name="Mohammed FI" userId="e6c4d13f-3d4c-4972-8725-a6775e754d8c" providerId="ADAL" clId="{650D102D-C8D9-4000-8E06-7A23D3E3E594}" dt="2023-03-15T20:36:13.469" v="571" actId="478"/>
          <ac:spMkLst>
            <pc:docMk/>
            <pc:sldMk cId="2488557571" sldId="2147472701"/>
            <ac:spMk id="6" creationId="{05028298-CB3D-4AE1-D774-9994BA426ABB}"/>
          </ac:spMkLst>
        </pc:spChg>
      </pc:sldChg>
      <pc:sldChg chg="addSp delSp modSp mod">
        <pc:chgData name="Mohammed FI" userId="e6c4d13f-3d4c-4972-8725-a6775e754d8c" providerId="ADAL" clId="{650D102D-C8D9-4000-8E06-7A23D3E3E594}" dt="2023-03-15T20:40:11.866" v="595"/>
        <pc:sldMkLst>
          <pc:docMk/>
          <pc:sldMk cId="4289338918" sldId="2147472719"/>
        </pc:sldMkLst>
        <pc:spChg chg="add mod">
          <ac:chgData name="Mohammed FI" userId="e6c4d13f-3d4c-4972-8725-a6775e754d8c" providerId="ADAL" clId="{650D102D-C8D9-4000-8E06-7A23D3E3E594}" dt="2023-03-15T20:40:11.866" v="595"/>
          <ac:spMkLst>
            <pc:docMk/>
            <pc:sldMk cId="4289338918" sldId="2147472719"/>
            <ac:spMk id="3" creationId="{028D8F1A-CC2C-6320-E6BD-7C91776B3F84}"/>
          </ac:spMkLst>
        </pc:spChg>
        <pc:spChg chg="del">
          <ac:chgData name="Mohammed FI" userId="e6c4d13f-3d4c-4972-8725-a6775e754d8c" providerId="ADAL" clId="{650D102D-C8D9-4000-8E06-7A23D3E3E594}" dt="2023-03-15T20:40:10.788" v="594" actId="478"/>
          <ac:spMkLst>
            <pc:docMk/>
            <pc:sldMk cId="4289338918" sldId="2147472719"/>
            <ac:spMk id="4" creationId="{A76759AF-2ADC-5D00-0D23-66914E1C1950}"/>
          </ac:spMkLst>
        </pc:spChg>
        <pc:spChg chg="del">
          <ac:chgData name="Mohammed FI" userId="e6c4d13f-3d4c-4972-8725-a6775e754d8c" providerId="ADAL" clId="{650D102D-C8D9-4000-8E06-7A23D3E3E594}" dt="2023-03-15T20:40:10.788" v="594" actId="478"/>
          <ac:spMkLst>
            <pc:docMk/>
            <pc:sldMk cId="4289338918" sldId="2147472719"/>
            <ac:spMk id="6" creationId="{41191615-D259-8C1C-F512-E1EB18DE0DEA}"/>
          </ac:spMkLst>
        </pc:spChg>
      </pc:sldChg>
      <pc:sldChg chg="addSp delSp modSp add mod ord">
        <pc:chgData name="Mohammed FI" userId="e6c4d13f-3d4c-4972-8725-a6775e754d8c" providerId="ADAL" clId="{650D102D-C8D9-4000-8E06-7A23D3E3E594}" dt="2023-03-20T23:33:53.681" v="3020"/>
        <pc:sldMkLst>
          <pc:docMk/>
          <pc:sldMk cId="4118720131" sldId="2147472729"/>
        </pc:sldMkLst>
        <pc:spChg chg="add del mod">
          <ac:chgData name="Mohammed FI" userId="e6c4d13f-3d4c-4972-8725-a6775e754d8c" providerId="ADAL" clId="{650D102D-C8D9-4000-8E06-7A23D3E3E594}" dt="2023-03-15T20:34:44.884" v="543" actId="478"/>
          <ac:spMkLst>
            <pc:docMk/>
            <pc:sldMk cId="4118720131" sldId="2147472729"/>
            <ac:spMk id="2" creationId="{67945C1E-4122-E737-2CF4-9E51B8F54423}"/>
          </ac:spMkLst>
        </pc:spChg>
        <pc:spChg chg="add del mod">
          <ac:chgData name="Mohammed FI" userId="e6c4d13f-3d4c-4972-8725-a6775e754d8c" providerId="ADAL" clId="{650D102D-C8D9-4000-8E06-7A23D3E3E594}" dt="2023-03-20T23:33:28.743" v="3016" actId="478"/>
          <ac:spMkLst>
            <pc:docMk/>
            <pc:sldMk cId="4118720131" sldId="2147472729"/>
            <ac:spMk id="5" creationId="{34A3FB66-6E3E-1A2D-A3FF-F618A39690BD}"/>
          </ac:spMkLst>
        </pc:spChg>
        <pc:spChg chg="add mod">
          <ac:chgData name="Mohammed FI" userId="e6c4d13f-3d4c-4972-8725-a6775e754d8c" providerId="ADAL" clId="{650D102D-C8D9-4000-8E06-7A23D3E3E594}" dt="2023-03-15T20:34:46.039" v="544"/>
          <ac:spMkLst>
            <pc:docMk/>
            <pc:sldMk cId="4118720131" sldId="2147472729"/>
            <ac:spMk id="8" creationId="{49E5FD22-DF2F-6898-49E2-4D579E369115}"/>
          </ac:spMkLst>
        </pc:spChg>
        <pc:spChg chg="del">
          <ac:chgData name="Mohammed FI" userId="e6c4d13f-3d4c-4972-8725-a6775e754d8c" providerId="ADAL" clId="{650D102D-C8D9-4000-8E06-7A23D3E3E594}" dt="2023-03-14T10:54:32.694" v="72" actId="478"/>
          <ac:spMkLst>
            <pc:docMk/>
            <pc:sldMk cId="4118720131" sldId="2147472729"/>
            <ac:spMk id="8" creationId="{53371F74-4513-ECC1-E686-24A319A01387}"/>
          </ac:spMkLst>
        </pc:spChg>
        <pc:spChg chg="mod">
          <ac:chgData name="Mohammed FI" userId="e6c4d13f-3d4c-4972-8725-a6775e754d8c" providerId="ADAL" clId="{650D102D-C8D9-4000-8E06-7A23D3E3E594}" dt="2023-03-16T01:28:20.736" v="1820"/>
          <ac:spMkLst>
            <pc:docMk/>
            <pc:sldMk cId="4118720131" sldId="2147472729"/>
            <ac:spMk id="11" creationId="{A0BDBC07-2614-60C0-C88A-E28E4ABFCF7F}"/>
          </ac:spMkLst>
        </pc:spChg>
        <pc:spChg chg="del">
          <ac:chgData name="Mohammed FI" userId="e6c4d13f-3d4c-4972-8725-a6775e754d8c" providerId="ADAL" clId="{650D102D-C8D9-4000-8E06-7A23D3E3E594}" dt="2023-03-14T10:54:32.694" v="72" actId="478"/>
          <ac:spMkLst>
            <pc:docMk/>
            <pc:sldMk cId="4118720131" sldId="2147472729"/>
            <ac:spMk id="12" creationId="{18FE9B0E-0C3E-EE09-E8D6-239DEC567857}"/>
          </ac:spMkLst>
        </pc:spChg>
        <pc:spChg chg="add mod">
          <ac:chgData name="Mohammed FI" userId="e6c4d13f-3d4c-4972-8725-a6775e754d8c" providerId="ADAL" clId="{650D102D-C8D9-4000-8E06-7A23D3E3E594}" dt="2023-03-16T16:53:53.308" v="2360" actId="1076"/>
          <ac:spMkLst>
            <pc:docMk/>
            <pc:sldMk cId="4118720131" sldId="2147472729"/>
            <ac:spMk id="13" creationId="{47C1A9A1-5877-31B0-B359-017531C9BDA4}"/>
          </ac:spMkLst>
        </pc:spChg>
        <pc:spChg chg="mod">
          <ac:chgData name="Mohammed FI" userId="e6c4d13f-3d4c-4972-8725-a6775e754d8c" providerId="ADAL" clId="{650D102D-C8D9-4000-8E06-7A23D3E3E594}" dt="2023-03-20T23:33:41.103" v="3018" actId="2085"/>
          <ac:spMkLst>
            <pc:docMk/>
            <pc:sldMk cId="4118720131" sldId="2147472729"/>
            <ac:spMk id="24" creationId="{581C5CAD-1033-7B48-4CE9-E50B407A39E7}"/>
          </ac:spMkLst>
        </pc:spChg>
        <pc:spChg chg="mod">
          <ac:chgData name="Mohammed FI" userId="e6c4d13f-3d4c-4972-8725-a6775e754d8c" providerId="ADAL" clId="{650D102D-C8D9-4000-8E06-7A23D3E3E594}" dt="2023-03-20T23:33:41.103" v="3018" actId="2085"/>
          <ac:spMkLst>
            <pc:docMk/>
            <pc:sldMk cId="4118720131" sldId="2147472729"/>
            <ac:spMk id="25" creationId="{ECC4F7D9-B741-CE51-9094-8CA0FB43B91C}"/>
          </ac:spMkLst>
        </pc:spChg>
        <pc:spChg chg="mod">
          <ac:chgData name="Mohammed FI" userId="e6c4d13f-3d4c-4972-8725-a6775e754d8c" providerId="ADAL" clId="{650D102D-C8D9-4000-8E06-7A23D3E3E594}" dt="2023-03-20T23:33:41.103" v="3018" actId="2085"/>
          <ac:spMkLst>
            <pc:docMk/>
            <pc:sldMk cId="4118720131" sldId="2147472729"/>
            <ac:spMk id="26" creationId="{B3EBC74C-A131-D4EB-8FB4-526FB361158F}"/>
          </ac:spMkLst>
        </pc:spChg>
        <pc:spChg chg="mod">
          <ac:chgData name="Mohammed FI" userId="e6c4d13f-3d4c-4972-8725-a6775e754d8c" providerId="ADAL" clId="{650D102D-C8D9-4000-8E06-7A23D3E3E594}" dt="2023-03-20T23:33:41.103" v="3018" actId="2085"/>
          <ac:spMkLst>
            <pc:docMk/>
            <pc:sldMk cId="4118720131" sldId="2147472729"/>
            <ac:spMk id="27" creationId="{1103EB9A-15A2-2F21-48DE-D5308017DEE7}"/>
          </ac:spMkLst>
        </pc:spChg>
        <pc:spChg chg="mod">
          <ac:chgData name="Mohammed FI" userId="e6c4d13f-3d4c-4972-8725-a6775e754d8c" providerId="ADAL" clId="{650D102D-C8D9-4000-8E06-7A23D3E3E594}" dt="2023-03-20T23:33:41.103" v="3018" actId="2085"/>
          <ac:spMkLst>
            <pc:docMk/>
            <pc:sldMk cId="4118720131" sldId="2147472729"/>
            <ac:spMk id="28" creationId="{F758A983-2F40-5EA9-FA94-58AF88590F4E}"/>
          </ac:spMkLst>
        </pc:spChg>
        <pc:spChg chg="mod">
          <ac:chgData name="Mohammed FI" userId="e6c4d13f-3d4c-4972-8725-a6775e754d8c" providerId="ADAL" clId="{650D102D-C8D9-4000-8E06-7A23D3E3E594}" dt="2023-03-20T23:33:41.103" v="3018" actId="2085"/>
          <ac:spMkLst>
            <pc:docMk/>
            <pc:sldMk cId="4118720131" sldId="2147472729"/>
            <ac:spMk id="29" creationId="{8CB2A499-7468-99EA-B640-DAAB4146BF14}"/>
          </ac:spMkLst>
        </pc:spChg>
        <pc:spChg chg="mod">
          <ac:chgData name="Mohammed FI" userId="e6c4d13f-3d4c-4972-8725-a6775e754d8c" providerId="ADAL" clId="{650D102D-C8D9-4000-8E06-7A23D3E3E594}" dt="2023-03-20T23:33:41.103" v="3018" actId="2085"/>
          <ac:spMkLst>
            <pc:docMk/>
            <pc:sldMk cId="4118720131" sldId="2147472729"/>
            <ac:spMk id="30" creationId="{7E3D4BE7-742E-E2B1-7872-EA4FA945EE7A}"/>
          </ac:spMkLst>
        </pc:spChg>
        <pc:spChg chg="mod">
          <ac:chgData name="Mohammed FI" userId="e6c4d13f-3d4c-4972-8725-a6775e754d8c" providerId="ADAL" clId="{650D102D-C8D9-4000-8E06-7A23D3E3E594}" dt="2023-03-14T10:54:38.389" v="74" actId="14100"/>
          <ac:spMkLst>
            <pc:docMk/>
            <pc:sldMk cId="4118720131" sldId="2147472729"/>
            <ac:spMk id="46" creationId="{352C5E7A-F646-3CAB-278A-EF36C7E17F28}"/>
          </ac:spMkLst>
        </pc:spChg>
        <pc:grpChg chg="add mod">
          <ac:chgData name="Mohammed FI" userId="e6c4d13f-3d4c-4972-8725-a6775e754d8c" providerId="ADAL" clId="{650D102D-C8D9-4000-8E06-7A23D3E3E594}" dt="2023-03-16T01:28:20.736" v="1820"/>
          <ac:grpSpMkLst>
            <pc:docMk/>
            <pc:sldMk cId="4118720131" sldId="2147472729"/>
            <ac:grpSpMk id="2" creationId="{DC1FD965-72FA-32A9-1488-7A33DFCF5A94}"/>
          </ac:grpSpMkLst>
        </pc:grpChg>
        <pc:picChg chg="add del mod">
          <ac:chgData name="Mohammed FI" userId="e6c4d13f-3d4c-4972-8725-a6775e754d8c" providerId="ADAL" clId="{650D102D-C8D9-4000-8E06-7A23D3E3E594}" dt="2023-03-20T23:30:03.507" v="2993" actId="478"/>
          <ac:picMkLst>
            <pc:docMk/>
            <pc:sldMk cId="4118720131" sldId="2147472729"/>
            <ac:picMk id="4" creationId="{DF89B7BD-097D-B1A5-59D1-8AEDCED23547}"/>
          </ac:picMkLst>
        </pc:picChg>
        <pc:picChg chg="mod">
          <ac:chgData name="Mohammed FI" userId="e6c4d13f-3d4c-4972-8725-a6775e754d8c" providerId="ADAL" clId="{650D102D-C8D9-4000-8E06-7A23D3E3E594}" dt="2023-03-16T01:28:20.736" v="1820"/>
          <ac:picMkLst>
            <pc:docMk/>
            <pc:sldMk cId="4118720131" sldId="2147472729"/>
            <ac:picMk id="12" creationId="{BA385F25-1C53-EC25-CAC0-33876684429F}"/>
          </ac:picMkLst>
        </pc:picChg>
      </pc:sldChg>
      <pc:sldChg chg="addSp delSp modSp mod">
        <pc:chgData name="Mohammed FI" userId="e6c4d13f-3d4c-4972-8725-a6775e754d8c" providerId="ADAL" clId="{650D102D-C8D9-4000-8E06-7A23D3E3E594}" dt="2023-03-16T16:35:27.796" v="2257" actId="14100"/>
        <pc:sldMkLst>
          <pc:docMk/>
          <pc:sldMk cId="4032840695" sldId="2147472757"/>
        </pc:sldMkLst>
        <pc:spChg chg="mod">
          <ac:chgData name="Mohammed FI" userId="e6c4d13f-3d4c-4972-8725-a6775e754d8c" providerId="ADAL" clId="{650D102D-C8D9-4000-8E06-7A23D3E3E594}" dt="2023-03-16T16:35:16.648" v="2255" actId="20577"/>
          <ac:spMkLst>
            <pc:docMk/>
            <pc:sldMk cId="4032840695" sldId="2147472757"/>
            <ac:spMk id="2" creationId="{0F941498-BE06-FC06-F635-755BB29E1278}"/>
          </ac:spMkLst>
        </pc:spChg>
        <pc:spChg chg="add del mod">
          <ac:chgData name="Mohammed FI" userId="e6c4d13f-3d4c-4972-8725-a6775e754d8c" providerId="ADAL" clId="{650D102D-C8D9-4000-8E06-7A23D3E3E594}" dt="2023-03-15T20:34:36.276" v="541" actId="478"/>
          <ac:spMkLst>
            <pc:docMk/>
            <pc:sldMk cId="4032840695" sldId="2147472757"/>
            <ac:spMk id="3" creationId="{7EB414B5-8270-6621-786F-8F3F5FEE3709}"/>
          </ac:spMkLst>
        </pc:spChg>
        <pc:spChg chg="del">
          <ac:chgData name="Mohammed FI" userId="e6c4d13f-3d4c-4972-8725-a6775e754d8c" providerId="ADAL" clId="{650D102D-C8D9-4000-8E06-7A23D3E3E594}" dt="2023-03-14T10:54:08.949" v="67" actId="478"/>
          <ac:spMkLst>
            <pc:docMk/>
            <pc:sldMk cId="4032840695" sldId="2147472757"/>
            <ac:spMk id="4" creationId="{153E0E9C-3E4A-1F8B-CFC8-7836DACAC229}"/>
          </ac:spMkLst>
        </pc:spChg>
        <pc:spChg chg="add mod">
          <ac:chgData name="Mohammed FI" userId="e6c4d13f-3d4c-4972-8725-a6775e754d8c" providerId="ADAL" clId="{650D102D-C8D9-4000-8E06-7A23D3E3E594}" dt="2023-03-15T20:34:37.544" v="542"/>
          <ac:spMkLst>
            <pc:docMk/>
            <pc:sldMk cId="4032840695" sldId="2147472757"/>
            <ac:spMk id="4" creationId="{B008C4A4-4B95-F5F8-3029-FDF1AA6B9765}"/>
          </ac:spMkLst>
        </pc:spChg>
        <pc:spChg chg="mod">
          <ac:chgData name="Mohammed FI" userId="e6c4d13f-3d4c-4972-8725-a6775e754d8c" providerId="ADAL" clId="{650D102D-C8D9-4000-8E06-7A23D3E3E594}" dt="2023-03-16T01:28:07.164" v="1818"/>
          <ac:spMkLst>
            <pc:docMk/>
            <pc:sldMk cId="4032840695" sldId="2147472757"/>
            <ac:spMk id="5" creationId="{3633A546-F6FE-D360-F045-49F99B0788F6}"/>
          </ac:spMkLst>
        </pc:spChg>
        <pc:spChg chg="del">
          <ac:chgData name="Mohammed FI" userId="e6c4d13f-3d4c-4972-8725-a6775e754d8c" providerId="ADAL" clId="{650D102D-C8D9-4000-8E06-7A23D3E3E594}" dt="2023-03-14T10:54:11.365" v="68" actId="478"/>
          <ac:spMkLst>
            <pc:docMk/>
            <pc:sldMk cId="4032840695" sldId="2147472757"/>
            <ac:spMk id="6" creationId="{842F6418-C21D-7CA1-7E69-E3A0E4A91A44}"/>
          </ac:spMkLst>
        </pc:spChg>
        <pc:grpChg chg="add mod">
          <ac:chgData name="Mohammed FI" userId="e6c4d13f-3d4c-4972-8725-a6775e754d8c" providerId="ADAL" clId="{650D102D-C8D9-4000-8E06-7A23D3E3E594}" dt="2023-03-16T01:28:07.164" v="1818"/>
          <ac:grpSpMkLst>
            <pc:docMk/>
            <pc:sldMk cId="4032840695" sldId="2147472757"/>
            <ac:grpSpMk id="3" creationId="{E0DCB366-2234-DB45-0DD0-3DC14E468EA1}"/>
          </ac:grpSpMkLst>
        </pc:grpChg>
        <pc:picChg chg="mod">
          <ac:chgData name="Mohammed FI" userId="e6c4d13f-3d4c-4972-8725-a6775e754d8c" providerId="ADAL" clId="{650D102D-C8D9-4000-8E06-7A23D3E3E594}" dt="2023-03-16T01:28:07.164" v="1818"/>
          <ac:picMkLst>
            <pc:docMk/>
            <pc:sldMk cId="4032840695" sldId="2147472757"/>
            <ac:picMk id="6" creationId="{31A01226-50D2-628D-B3E5-D2A216442874}"/>
          </ac:picMkLst>
        </pc:picChg>
        <pc:picChg chg="mod">
          <ac:chgData name="Mohammed FI" userId="e6c4d13f-3d4c-4972-8725-a6775e754d8c" providerId="ADAL" clId="{650D102D-C8D9-4000-8E06-7A23D3E3E594}" dt="2023-03-16T16:35:27.796" v="2257" actId="14100"/>
          <ac:picMkLst>
            <pc:docMk/>
            <pc:sldMk cId="4032840695" sldId="2147472757"/>
            <ac:picMk id="7" creationId="{2EAD652D-08D1-4C99-BB6B-606B392AA55C}"/>
          </ac:picMkLst>
        </pc:picChg>
      </pc:sldChg>
      <pc:sldChg chg="modSp mod">
        <pc:chgData name="Mohammed FI" userId="e6c4d13f-3d4c-4972-8725-a6775e754d8c" providerId="ADAL" clId="{650D102D-C8D9-4000-8E06-7A23D3E3E594}" dt="2023-03-19T10:09:56.193" v="2634" actId="404"/>
        <pc:sldMkLst>
          <pc:docMk/>
          <pc:sldMk cId="3608258137" sldId="2147472789"/>
        </pc:sldMkLst>
        <pc:spChg chg="mod">
          <ac:chgData name="Mohammed FI" userId="e6c4d13f-3d4c-4972-8725-a6775e754d8c" providerId="ADAL" clId="{650D102D-C8D9-4000-8E06-7A23D3E3E594}" dt="2023-03-19T10:09:49.091" v="2633" actId="1076"/>
          <ac:spMkLst>
            <pc:docMk/>
            <pc:sldMk cId="3608258137" sldId="2147472789"/>
            <ac:spMk id="45" creationId="{07AF05EC-7B75-4202-D2C0-47A07038CACF}"/>
          </ac:spMkLst>
        </pc:spChg>
        <pc:spChg chg="mod">
          <ac:chgData name="Mohammed FI" userId="e6c4d13f-3d4c-4972-8725-a6775e754d8c" providerId="ADAL" clId="{650D102D-C8D9-4000-8E06-7A23D3E3E594}" dt="2023-03-19T10:09:56.193" v="2634" actId="404"/>
          <ac:spMkLst>
            <pc:docMk/>
            <pc:sldMk cId="3608258137" sldId="2147472789"/>
            <ac:spMk id="47" creationId="{486EFD90-78FB-4C47-F7B4-1D20742AE484}"/>
          </ac:spMkLst>
        </pc:spChg>
        <pc:spChg chg="mod">
          <ac:chgData name="Mohammed FI" userId="e6c4d13f-3d4c-4972-8725-a6775e754d8c" providerId="ADAL" clId="{650D102D-C8D9-4000-8E06-7A23D3E3E594}" dt="2023-03-19T10:09:56.193" v="2634" actId="404"/>
          <ac:spMkLst>
            <pc:docMk/>
            <pc:sldMk cId="3608258137" sldId="2147472789"/>
            <ac:spMk id="48" creationId="{EE2BE3C2-233C-06FA-7901-45AFFBD80250}"/>
          </ac:spMkLst>
        </pc:spChg>
        <pc:spChg chg="mod">
          <ac:chgData name="Mohammed FI" userId="e6c4d13f-3d4c-4972-8725-a6775e754d8c" providerId="ADAL" clId="{650D102D-C8D9-4000-8E06-7A23D3E3E594}" dt="2023-03-19T10:09:56.193" v="2634" actId="404"/>
          <ac:spMkLst>
            <pc:docMk/>
            <pc:sldMk cId="3608258137" sldId="2147472789"/>
            <ac:spMk id="49" creationId="{72DD474A-AFC5-1B8C-CD58-7D179D510957}"/>
          </ac:spMkLst>
        </pc:spChg>
        <pc:spChg chg="mod">
          <ac:chgData name="Mohammed FI" userId="e6c4d13f-3d4c-4972-8725-a6775e754d8c" providerId="ADAL" clId="{650D102D-C8D9-4000-8E06-7A23D3E3E594}" dt="2023-03-19T10:09:56.193" v="2634" actId="404"/>
          <ac:spMkLst>
            <pc:docMk/>
            <pc:sldMk cId="3608258137" sldId="2147472789"/>
            <ac:spMk id="50" creationId="{2A30ED7C-EBE8-9B2E-4BE3-E2A42997FFEB}"/>
          </ac:spMkLst>
        </pc:spChg>
        <pc:spChg chg="mod">
          <ac:chgData name="Mohammed FI" userId="e6c4d13f-3d4c-4972-8725-a6775e754d8c" providerId="ADAL" clId="{650D102D-C8D9-4000-8E06-7A23D3E3E594}" dt="2023-03-19T10:09:56.193" v="2634" actId="404"/>
          <ac:spMkLst>
            <pc:docMk/>
            <pc:sldMk cId="3608258137" sldId="2147472789"/>
            <ac:spMk id="51" creationId="{179D8522-7D18-4358-F75B-5F81DA545CF8}"/>
          </ac:spMkLst>
        </pc:spChg>
        <pc:spChg chg="mod">
          <ac:chgData name="Mohammed FI" userId="e6c4d13f-3d4c-4972-8725-a6775e754d8c" providerId="ADAL" clId="{650D102D-C8D9-4000-8E06-7A23D3E3E594}" dt="2023-03-19T10:09:56.193" v="2634" actId="404"/>
          <ac:spMkLst>
            <pc:docMk/>
            <pc:sldMk cId="3608258137" sldId="2147472789"/>
            <ac:spMk id="52" creationId="{D06A3258-01A6-37B5-209C-77872EE5C298}"/>
          </ac:spMkLst>
        </pc:spChg>
        <pc:spChg chg="mod">
          <ac:chgData name="Mohammed FI" userId="e6c4d13f-3d4c-4972-8725-a6775e754d8c" providerId="ADAL" clId="{650D102D-C8D9-4000-8E06-7A23D3E3E594}" dt="2023-03-19T10:09:56.193" v="2634" actId="404"/>
          <ac:spMkLst>
            <pc:docMk/>
            <pc:sldMk cId="3608258137" sldId="2147472789"/>
            <ac:spMk id="53" creationId="{F0596523-1F2C-537D-69EC-794BB68D82E5}"/>
          </ac:spMkLst>
        </pc:spChg>
      </pc:sldChg>
      <pc:sldChg chg="addSp delSp modSp mod">
        <pc:chgData name="Mohammed FI" userId="e6c4d13f-3d4c-4972-8725-a6775e754d8c" providerId="ADAL" clId="{650D102D-C8D9-4000-8E06-7A23D3E3E594}" dt="2023-03-20T23:25:20.463" v="2990" actId="20577"/>
        <pc:sldMkLst>
          <pc:docMk/>
          <pc:sldMk cId="2266228813" sldId="2147472804"/>
        </pc:sldMkLst>
        <pc:spChg chg="mod">
          <ac:chgData name="Mohammed FI" userId="e6c4d13f-3d4c-4972-8725-a6775e754d8c" providerId="ADAL" clId="{650D102D-C8D9-4000-8E06-7A23D3E3E594}" dt="2023-03-16T01:27:36.259" v="1803"/>
          <ac:spMkLst>
            <pc:docMk/>
            <pc:sldMk cId="2266228813" sldId="2147472804"/>
            <ac:spMk id="8" creationId="{6080803B-4C14-5E47-8FEA-F41BBB2FD132}"/>
          </ac:spMkLst>
        </pc:spChg>
        <pc:spChg chg="add del mod">
          <ac:chgData name="Mohammed FI" userId="e6c4d13f-3d4c-4972-8725-a6775e754d8c" providerId="ADAL" clId="{650D102D-C8D9-4000-8E06-7A23D3E3E594}" dt="2023-03-14T11:01:35.821" v="103" actId="478"/>
          <ac:spMkLst>
            <pc:docMk/>
            <pc:sldMk cId="2266228813" sldId="2147472804"/>
            <ac:spMk id="10" creationId="{768A8AEA-044B-5B2E-F242-33F93202EF14}"/>
          </ac:spMkLst>
        </pc:spChg>
        <pc:spChg chg="del">
          <ac:chgData name="Mohammed FI" userId="e6c4d13f-3d4c-4972-8725-a6775e754d8c" providerId="ADAL" clId="{650D102D-C8D9-4000-8E06-7A23D3E3E594}" dt="2023-03-14T10:48:41.439" v="50" actId="478"/>
          <ac:spMkLst>
            <pc:docMk/>
            <pc:sldMk cId="2266228813" sldId="2147472804"/>
            <ac:spMk id="11" creationId="{A5D6404C-65A5-A1B2-49A1-B02D748FFFD0}"/>
          </ac:spMkLst>
        </pc:spChg>
        <pc:spChg chg="mod">
          <ac:chgData name="Mohammed FI" userId="e6c4d13f-3d4c-4972-8725-a6775e754d8c" providerId="ADAL" clId="{650D102D-C8D9-4000-8E06-7A23D3E3E594}" dt="2023-03-16T01:46:36.477" v="1838" actId="1036"/>
          <ac:spMkLst>
            <pc:docMk/>
            <pc:sldMk cId="2266228813" sldId="2147472804"/>
            <ac:spMk id="11" creationId="{D73DA708-B09B-B119-228C-67AD2CA8B634}"/>
          </ac:spMkLst>
        </pc:spChg>
        <pc:spChg chg="add mod">
          <ac:chgData name="Mohammed FI" userId="e6c4d13f-3d4c-4972-8725-a6775e754d8c" providerId="ADAL" clId="{650D102D-C8D9-4000-8E06-7A23D3E3E594}" dt="2023-03-15T20:34:20.035" v="540" actId="1076"/>
          <ac:spMkLst>
            <pc:docMk/>
            <pc:sldMk cId="2266228813" sldId="2147472804"/>
            <ac:spMk id="12" creationId="{70FC1DFB-C467-2CC3-1BE8-30018C03AFCD}"/>
          </ac:spMkLst>
        </pc:spChg>
        <pc:spChg chg="mod">
          <ac:chgData name="Mohammed FI" userId="e6c4d13f-3d4c-4972-8725-a6775e754d8c" providerId="ADAL" clId="{650D102D-C8D9-4000-8E06-7A23D3E3E594}" dt="2023-03-16T01:46:36.477" v="1838" actId="1036"/>
          <ac:spMkLst>
            <pc:docMk/>
            <pc:sldMk cId="2266228813" sldId="2147472804"/>
            <ac:spMk id="14" creationId="{08A3E06F-00F3-49B7-F1FE-6C54002DFDF9}"/>
          </ac:spMkLst>
        </pc:spChg>
        <pc:spChg chg="mod">
          <ac:chgData name="Mohammed FI" userId="e6c4d13f-3d4c-4972-8725-a6775e754d8c" providerId="ADAL" clId="{650D102D-C8D9-4000-8E06-7A23D3E3E594}" dt="2023-03-16T01:46:36.477" v="1838" actId="1036"/>
          <ac:spMkLst>
            <pc:docMk/>
            <pc:sldMk cId="2266228813" sldId="2147472804"/>
            <ac:spMk id="15" creationId="{FD9197AF-D7BB-897C-3FF9-B4496AA889BF}"/>
          </ac:spMkLst>
        </pc:spChg>
        <pc:spChg chg="mod">
          <ac:chgData name="Mohammed FI" userId="e6c4d13f-3d4c-4972-8725-a6775e754d8c" providerId="ADAL" clId="{650D102D-C8D9-4000-8E06-7A23D3E3E594}" dt="2023-03-16T01:46:36.477" v="1838" actId="1036"/>
          <ac:spMkLst>
            <pc:docMk/>
            <pc:sldMk cId="2266228813" sldId="2147472804"/>
            <ac:spMk id="16" creationId="{8F0FB80B-02C4-D6AE-A6A1-15E8F2429559}"/>
          </ac:spMkLst>
        </pc:spChg>
        <pc:spChg chg="add mod">
          <ac:chgData name="Mohammed FI" userId="e6c4d13f-3d4c-4972-8725-a6775e754d8c" providerId="ADAL" clId="{650D102D-C8D9-4000-8E06-7A23D3E3E594}" dt="2023-03-20T23:22:51.933" v="2936" actId="14861"/>
          <ac:spMkLst>
            <pc:docMk/>
            <pc:sldMk cId="2266228813" sldId="2147472804"/>
            <ac:spMk id="18" creationId="{29CBC245-DB92-FF2D-7C50-84E319DB4F45}"/>
          </ac:spMkLst>
        </pc:spChg>
        <pc:spChg chg="add mod">
          <ac:chgData name="Mohammed FI" userId="e6c4d13f-3d4c-4972-8725-a6775e754d8c" providerId="ADAL" clId="{650D102D-C8D9-4000-8E06-7A23D3E3E594}" dt="2023-03-20T23:25:20.463" v="2990" actId="20577"/>
          <ac:spMkLst>
            <pc:docMk/>
            <pc:sldMk cId="2266228813" sldId="2147472804"/>
            <ac:spMk id="19" creationId="{51E76252-8459-C65E-69E7-B25DC88A665D}"/>
          </ac:spMkLst>
        </pc:spChg>
        <pc:spChg chg="add mod">
          <ac:chgData name="Mohammed FI" userId="e6c4d13f-3d4c-4972-8725-a6775e754d8c" providerId="ADAL" clId="{650D102D-C8D9-4000-8E06-7A23D3E3E594}" dt="2023-03-20T23:22:51.933" v="2936" actId="14861"/>
          <ac:spMkLst>
            <pc:docMk/>
            <pc:sldMk cId="2266228813" sldId="2147472804"/>
            <ac:spMk id="20" creationId="{D0A785C6-19D7-B70B-8F46-69EAA25F5F15}"/>
          </ac:spMkLst>
        </pc:spChg>
        <pc:spChg chg="add mod">
          <ac:chgData name="Mohammed FI" userId="e6c4d13f-3d4c-4972-8725-a6775e754d8c" providerId="ADAL" clId="{650D102D-C8D9-4000-8E06-7A23D3E3E594}" dt="2023-03-20T23:22:51.933" v="2936" actId="14861"/>
          <ac:spMkLst>
            <pc:docMk/>
            <pc:sldMk cId="2266228813" sldId="2147472804"/>
            <ac:spMk id="21" creationId="{0FE6F9ED-12BF-8782-6CFE-9F1E91896383}"/>
          </ac:spMkLst>
        </pc:spChg>
        <pc:spChg chg="add mod">
          <ac:chgData name="Mohammed FI" userId="e6c4d13f-3d4c-4972-8725-a6775e754d8c" providerId="ADAL" clId="{650D102D-C8D9-4000-8E06-7A23D3E3E594}" dt="2023-03-20T23:22:51.933" v="2936" actId="14861"/>
          <ac:spMkLst>
            <pc:docMk/>
            <pc:sldMk cId="2266228813" sldId="2147472804"/>
            <ac:spMk id="22" creationId="{DB5CA59A-2AF5-B9B5-39C5-FBD41B722A13}"/>
          </ac:spMkLst>
        </pc:spChg>
        <pc:spChg chg="add mod">
          <ac:chgData name="Mohammed FI" userId="e6c4d13f-3d4c-4972-8725-a6775e754d8c" providerId="ADAL" clId="{650D102D-C8D9-4000-8E06-7A23D3E3E594}" dt="2023-03-20T23:22:51.933" v="2936" actId="14861"/>
          <ac:spMkLst>
            <pc:docMk/>
            <pc:sldMk cId="2266228813" sldId="2147472804"/>
            <ac:spMk id="23" creationId="{5268164F-B285-D3E8-C485-90FEA3B3D637}"/>
          </ac:spMkLst>
        </pc:spChg>
        <pc:spChg chg="add mod">
          <ac:chgData name="Mohammed FI" userId="e6c4d13f-3d4c-4972-8725-a6775e754d8c" providerId="ADAL" clId="{650D102D-C8D9-4000-8E06-7A23D3E3E594}" dt="2023-03-20T23:22:51.933" v="2936" actId="14861"/>
          <ac:spMkLst>
            <pc:docMk/>
            <pc:sldMk cId="2266228813" sldId="2147472804"/>
            <ac:spMk id="24" creationId="{A67083AD-E7B3-5EC7-67F2-EBEEE27FFF63}"/>
          </ac:spMkLst>
        </pc:spChg>
        <pc:spChg chg="add mod">
          <ac:chgData name="Mohammed FI" userId="e6c4d13f-3d4c-4972-8725-a6775e754d8c" providerId="ADAL" clId="{650D102D-C8D9-4000-8E06-7A23D3E3E594}" dt="2023-03-20T23:22:51.933" v="2936" actId="14861"/>
          <ac:spMkLst>
            <pc:docMk/>
            <pc:sldMk cId="2266228813" sldId="2147472804"/>
            <ac:spMk id="25" creationId="{CAF67F0C-E094-F646-DB81-F8067C5E3AF5}"/>
          </ac:spMkLst>
        </pc:spChg>
        <pc:spChg chg="del mod">
          <ac:chgData name="Mohammed FI" userId="e6c4d13f-3d4c-4972-8725-a6775e754d8c" providerId="ADAL" clId="{650D102D-C8D9-4000-8E06-7A23D3E3E594}" dt="2023-03-20T23:15:05.375" v="2868" actId="478"/>
          <ac:spMkLst>
            <pc:docMk/>
            <pc:sldMk cId="2266228813" sldId="2147472804"/>
            <ac:spMk id="56" creationId="{1FCD3981-E635-47D5-A3C7-B33C75785C5B}"/>
          </ac:spMkLst>
        </pc:spChg>
        <pc:spChg chg="del mod">
          <ac:chgData name="Mohammed FI" userId="e6c4d13f-3d4c-4972-8725-a6775e754d8c" providerId="ADAL" clId="{650D102D-C8D9-4000-8E06-7A23D3E3E594}" dt="2023-03-20T23:15:05.375" v="2868" actId="478"/>
          <ac:spMkLst>
            <pc:docMk/>
            <pc:sldMk cId="2266228813" sldId="2147472804"/>
            <ac:spMk id="57" creationId="{FDA5BF20-3564-4D63-82C6-1E245D11AD9D}"/>
          </ac:spMkLst>
        </pc:spChg>
        <pc:spChg chg="del mod">
          <ac:chgData name="Mohammed FI" userId="e6c4d13f-3d4c-4972-8725-a6775e754d8c" providerId="ADAL" clId="{650D102D-C8D9-4000-8E06-7A23D3E3E594}" dt="2023-03-20T23:15:05.375" v="2868" actId="478"/>
          <ac:spMkLst>
            <pc:docMk/>
            <pc:sldMk cId="2266228813" sldId="2147472804"/>
            <ac:spMk id="59" creationId="{C799E7B3-9B9A-4457-8DD1-38776C530E82}"/>
          </ac:spMkLst>
        </pc:spChg>
        <pc:spChg chg="del">
          <ac:chgData name="Mohammed FI" userId="e6c4d13f-3d4c-4972-8725-a6775e754d8c" providerId="ADAL" clId="{650D102D-C8D9-4000-8E06-7A23D3E3E594}" dt="2023-03-15T20:41:20.779" v="621" actId="478"/>
          <ac:spMkLst>
            <pc:docMk/>
            <pc:sldMk cId="2266228813" sldId="2147472804"/>
            <ac:spMk id="60" creationId="{9490CD6F-BF67-4A98-92EA-F614D8EFD4F1}"/>
          </ac:spMkLst>
        </pc:spChg>
        <pc:spChg chg="del">
          <ac:chgData name="Mohammed FI" userId="e6c4d13f-3d4c-4972-8725-a6775e754d8c" providerId="ADAL" clId="{650D102D-C8D9-4000-8E06-7A23D3E3E594}" dt="2023-03-15T20:41:25.731" v="623" actId="478"/>
          <ac:spMkLst>
            <pc:docMk/>
            <pc:sldMk cId="2266228813" sldId="2147472804"/>
            <ac:spMk id="61" creationId="{E6DA841C-2B2E-4E30-B0EC-6016885ADBFD}"/>
          </ac:spMkLst>
        </pc:spChg>
        <pc:spChg chg="del">
          <ac:chgData name="Mohammed FI" userId="e6c4d13f-3d4c-4972-8725-a6775e754d8c" providerId="ADAL" clId="{650D102D-C8D9-4000-8E06-7A23D3E3E594}" dt="2023-03-15T20:41:23.946" v="622" actId="478"/>
          <ac:spMkLst>
            <pc:docMk/>
            <pc:sldMk cId="2266228813" sldId="2147472804"/>
            <ac:spMk id="62" creationId="{BDFA5828-1D8B-444E-B8EC-B02489F57E69}"/>
          </ac:spMkLst>
        </pc:spChg>
        <pc:grpChg chg="add mod">
          <ac:chgData name="Mohammed FI" userId="e6c4d13f-3d4c-4972-8725-a6775e754d8c" providerId="ADAL" clId="{650D102D-C8D9-4000-8E06-7A23D3E3E594}" dt="2023-03-16T01:27:57.009" v="1817" actId="1076"/>
          <ac:grpSpMkLst>
            <pc:docMk/>
            <pc:sldMk cId="2266228813" sldId="2147472804"/>
            <ac:grpSpMk id="4" creationId="{C1293CD1-C4D7-AEE4-C4E3-69CD1EA34383}"/>
          </ac:grpSpMkLst>
        </pc:grpChg>
        <pc:grpChg chg="add mod">
          <ac:chgData name="Mohammed FI" userId="e6c4d13f-3d4c-4972-8725-a6775e754d8c" providerId="ADAL" clId="{650D102D-C8D9-4000-8E06-7A23D3E3E594}" dt="2023-03-16T01:46:36.477" v="1838" actId="1036"/>
          <ac:grpSpMkLst>
            <pc:docMk/>
            <pc:sldMk cId="2266228813" sldId="2147472804"/>
            <ac:grpSpMk id="10" creationId="{9ED15825-EC06-21A0-15C8-0B28123FD02B}"/>
          </ac:grpSpMkLst>
        </pc:grpChg>
        <pc:grpChg chg="mod">
          <ac:chgData name="Mohammed FI" userId="e6c4d13f-3d4c-4972-8725-a6775e754d8c" providerId="ADAL" clId="{650D102D-C8D9-4000-8E06-7A23D3E3E594}" dt="2023-03-16T01:46:36.477" v="1838" actId="1036"/>
          <ac:grpSpMkLst>
            <pc:docMk/>
            <pc:sldMk cId="2266228813" sldId="2147472804"/>
            <ac:grpSpMk id="13" creationId="{63EAA4D2-F48C-0B79-B9DF-1FC0BD9F91DB}"/>
          </ac:grpSpMkLst>
        </pc:grpChg>
        <pc:picChg chg="add del mod">
          <ac:chgData name="Mohammed FI" userId="e6c4d13f-3d4c-4972-8725-a6775e754d8c" providerId="ADAL" clId="{650D102D-C8D9-4000-8E06-7A23D3E3E594}" dt="2023-03-20T23:12:45.870" v="2861" actId="478"/>
          <ac:picMkLst>
            <pc:docMk/>
            <pc:sldMk cId="2266228813" sldId="2147472804"/>
            <ac:picMk id="3" creationId="{312851EF-3BA6-E76C-5487-8F78C5F90151}"/>
          </ac:picMkLst>
        </pc:picChg>
        <pc:picChg chg="mod">
          <ac:chgData name="Mohammed FI" userId="e6c4d13f-3d4c-4972-8725-a6775e754d8c" providerId="ADAL" clId="{650D102D-C8D9-4000-8E06-7A23D3E3E594}" dt="2023-03-16T01:27:36.259" v="1803"/>
          <ac:picMkLst>
            <pc:docMk/>
            <pc:sldMk cId="2266228813" sldId="2147472804"/>
            <ac:picMk id="9" creationId="{06374D39-239C-402F-F8FC-F9A71200BFCF}"/>
          </ac:picMkLst>
        </pc:picChg>
        <pc:picChg chg="add del mod">
          <ac:chgData name="Mohammed FI" userId="e6c4d13f-3d4c-4972-8725-a6775e754d8c" providerId="ADAL" clId="{650D102D-C8D9-4000-8E06-7A23D3E3E594}" dt="2023-03-15T20:43:26.035" v="648" actId="478"/>
          <ac:picMkLst>
            <pc:docMk/>
            <pc:sldMk cId="2266228813" sldId="2147472804"/>
            <ac:picMk id="9" creationId="{DA75EC0C-381C-9803-04E7-712A48AC5F80}"/>
          </ac:picMkLst>
        </pc:picChg>
        <pc:picChg chg="add mod">
          <ac:chgData name="Mohammed FI" userId="e6c4d13f-3d4c-4972-8725-a6775e754d8c" providerId="ADAL" clId="{650D102D-C8D9-4000-8E06-7A23D3E3E594}" dt="2023-03-20T23:23:44.079" v="2939" actId="14861"/>
          <ac:picMkLst>
            <pc:docMk/>
            <pc:sldMk cId="2266228813" sldId="2147472804"/>
            <ac:picMk id="17" creationId="{C45E5712-0FFF-4802-DAC9-FB9430A7CFA1}"/>
          </ac:picMkLst>
        </pc:picChg>
        <pc:picChg chg="del">
          <ac:chgData name="Mohammed FI" userId="e6c4d13f-3d4c-4972-8725-a6775e754d8c" providerId="ADAL" clId="{650D102D-C8D9-4000-8E06-7A23D3E3E594}" dt="2023-03-14T10:26:01.909" v="22" actId="478"/>
          <ac:picMkLst>
            <pc:docMk/>
            <pc:sldMk cId="2266228813" sldId="2147472804"/>
            <ac:picMk id="41" creationId="{C8356F7E-9222-4696-B2DF-53E3EC6947A5}"/>
          </ac:picMkLst>
        </pc:picChg>
        <pc:cxnChg chg="add del mod">
          <ac:chgData name="Mohammed FI" userId="e6c4d13f-3d4c-4972-8725-a6775e754d8c" providerId="ADAL" clId="{650D102D-C8D9-4000-8E06-7A23D3E3E594}" dt="2023-03-20T23:15:05.375" v="2868" actId="478"/>
          <ac:cxnSpMkLst>
            <pc:docMk/>
            <pc:sldMk cId="2266228813" sldId="2147472804"/>
            <ac:cxnSpMk id="5" creationId="{6F84765C-B608-2D7C-79A0-B1B09B8209EE}"/>
          </ac:cxnSpMkLst>
        </pc:cxnChg>
        <pc:cxnChg chg="add del mod">
          <ac:chgData name="Mohammed FI" userId="e6c4d13f-3d4c-4972-8725-a6775e754d8c" providerId="ADAL" clId="{650D102D-C8D9-4000-8E06-7A23D3E3E594}" dt="2023-03-20T23:15:05.375" v="2868" actId="478"/>
          <ac:cxnSpMkLst>
            <pc:docMk/>
            <pc:sldMk cId="2266228813" sldId="2147472804"/>
            <ac:cxnSpMk id="6" creationId="{21B57DB9-2616-030D-B380-A6231373F33E}"/>
          </ac:cxnSpMkLst>
        </pc:cxnChg>
        <pc:cxnChg chg="add del mod">
          <ac:chgData name="Mohammed FI" userId="e6c4d13f-3d4c-4972-8725-a6775e754d8c" providerId="ADAL" clId="{650D102D-C8D9-4000-8E06-7A23D3E3E594}" dt="2023-03-20T23:15:05.375" v="2868" actId="478"/>
          <ac:cxnSpMkLst>
            <pc:docMk/>
            <pc:sldMk cId="2266228813" sldId="2147472804"/>
            <ac:cxnSpMk id="7" creationId="{6DD4C483-F04C-3D63-0A07-633CF82D3608}"/>
          </ac:cxnSpMkLst>
        </pc:cxnChg>
      </pc:sldChg>
      <pc:sldChg chg="addSp delSp modSp mod">
        <pc:chgData name="Mohammed FI" userId="e6c4d13f-3d4c-4972-8725-a6775e754d8c" providerId="ADAL" clId="{650D102D-C8D9-4000-8E06-7A23D3E3E594}" dt="2023-03-15T20:40:02.905" v="593"/>
        <pc:sldMkLst>
          <pc:docMk/>
          <pc:sldMk cId="2354852064" sldId="2147472815"/>
        </pc:sldMkLst>
        <pc:spChg chg="add mod">
          <ac:chgData name="Mohammed FI" userId="e6c4d13f-3d4c-4972-8725-a6775e754d8c" providerId="ADAL" clId="{650D102D-C8D9-4000-8E06-7A23D3E3E594}" dt="2023-03-15T20:40:02.905" v="593"/>
          <ac:spMkLst>
            <pc:docMk/>
            <pc:sldMk cId="2354852064" sldId="2147472815"/>
            <ac:spMk id="8" creationId="{725B20F4-1F71-C12B-E1CC-2A3E41A8472B}"/>
          </ac:spMkLst>
        </pc:spChg>
        <pc:spChg chg="del">
          <ac:chgData name="Mohammed FI" userId="e6c4d13f-3d4c-4972-8725-a6775e754d8c" providerId="ADAL" clId="{650D102D-C8D9-4000-8E06-7A23D3E3E594}" dt="2023-03-15T20:40:01.827" v="592" actId="478"/>
          <ac:spMkLst>
            <pc:docMk/>
            <pc:sldMk cId="2354852064" sldId="2147472815"/>
            <ac:spMk id="9" creationId="{77579F97-2F00-F863-DB2F-18D5E6EDE5F1}"/>
          </ac:spMkLst>
        </pc:spChg>
        <pc:spChg chg="del">
          <ac:chgData name="Mohammed FI" userId="e6c4d13f-3d4c-4972-8725-a6775e754d8c" providerId="ADAL" clId="{650D102D-C8D9-4000-8E06-7A23D3E3E594}" dt="2023-03-15T20:40:01.827" v="592" actId="478"/>
          <ac:spMkLst>
            <pc:docMk/>
            <pc:sldMk cId="2354852064" sldId="2147472815"/>
            <ac:spMk id="12" creationId="{F9662BD0-EEA0-0D3C-521C-8EC3A6A213BC}"/>
          </ac:spMkLst>
        </pc:spChg>
      </pc:sldChg>
      <pc:sldChg chg="delSp mod ord">
        <pc:chgData name="Mohammed FI" userId="e6c4d13f-3d4c-4972-8725-a6775e754d8c" providerId="ADAL" clId="{650D102D-C8D9-4000-8E06-7A23D3E3E594}" dt="2023-03-21T09:15:18.869" v="4071" actId="478"/>
        <pc:sldMkLst>
          <pc:docMk/>
          <pc:sldMk cId="1200790579" sldId="2147472820"/>
        </pc:sldMkLst>
        <pc:spChg chg="del">
          <ac:chgData name="Mohammed FI" userId="e6c4d13f-3d4c-4972-8725-a6775e754d8c" providerId="ADAL" clId="{650D102D-C8D9-4000-8E06-7A23D3E3E594}" dt="2023-03-21T09:15:18.869" v="4071" actId="478"/>
          <ac:spMkLst>
            <pc:docMk/>
            <pc:sldMk cId="1200790579" sldId="2147472820"/>
            <ac:spMk id="49" creationId="{B62ADCAC-527D-356F-443F-412607697F97}"/>
          </ac:spMkLst>
        </pc:spChg>
      </pc:sldChg>
      <pc:sldChg chg="addSp modSp mod">
        <pc:chgData name="Mohammed FI" userId="e6c4d13f-3d4c-4972-8725-a6775e754d8c" providerId="ADAL" clId="{650D102D-C8D9-4000-8E06-7A23D3E3E594}" dt="2023-03-20T23:35:54.979" v="3030" actId="113"/>
        <pc:sldMkLst>
          <pc:docMk/>
          <pc:sldMk cId="2660466284" sldId="2147472826"/>
        </pc:sldMkLst>
        <pc:spChg chg="mod">
          <ac:chgData name="Mohammed FI" userId="e6c4d13f-3d4c-4972-8725-a6775e754d8c" providerId="ADAL" clId="{650D102D-C8D9-4000-8E06-7A23D3E3E594}" dt="2023-03-16T16:15:43.216" v="1889" actId="20577"/>
          <ac:spMkLst>
            <pc:docMk/>
            <pc:sldMk cId="2660466284" sldId="2147472826"/>
            <ac:spMk id="2" creationId="{C192DAF5-02FE-0D2F-ADDE-FE89DBC6DBF5}"/>
          </ac:spMkLst>
        </pc:spChg>
        <pc:spChg chg="add mod">
          <ac:chgData name="Mohammed FI" userId="e6c4d13f-3d4c-4972-8725-a6775e754d8c" providerId="ADAL" clId="{650D102D-C8D9-4000-8E06-7A23D3E3E594}" dt="2023-03-16T16:15:55.100" v="1903" actId="1035"/>
          <ac:spMkLst>
            <pc:docMk/>
            <pc:sldMk cId="2660466284" sldId="2147472826"/>
            <ac:spMk id="3" creationId="{BD4B223C-45AC-610C-2C49-5500C0C3CEBA}"/>
          </ac:spMkLst>
        </pc:spChg>
        <pc:spChg chg="mod">
          <ac:chgData name="Mohammed FI" userId="e6c4d13f-3d4c-4972-8725-a6775e754d8c" providerId="ADAL" clId="{650D102D-C8D9-4000-8E06-7A23D3E3E594}" dt="2023-03-16T16:15:55.100" v="1903" actId="1035"/>
          <ac:spMkLst>
            <pc:docMk/>
            <pc:sldMk cId="2660466284" sldId="2147472826"/>
            <ac:spMk id="4" creationId="{885C26BE-3A05-4E51-C2FF-B93EEE8B45A7}"/>
          </ac:spMkLst>
        </pc:spChg>
        <pc:spChg chg="mod">
          <ac:chgData name="Mohammed FI" userId="e6c4d13f-3d4c-4972-8725-a6775e754d8c" providerId="ADAL" clId="{650D102D-C8D9-4000-8E06-7A23D3E3E594}" dt="2023-03-16T16:15:55.100" v="1903" actId="1035"/>
          <ac:spMkLst>
            <pc:docMk/>
            <pc:sldMk cId="2660466284" sldId="2147472826"/>
            <ac:spMk id="28" creationId="{5E65EBBF-64E1-7D4F-F43D-C7C82C7DFE0F}"/>
          </ac:spMkLst>
        </pc:spChg>
        <pc:spChg chg="mod">
          <ac:chgData name="Mohammed FI" userId="e6c4d13f-3d4c-4972-8725-a6775e754d8c" providerId="ADAL" clId="{650D102D-C8D9-4000-8E06-7A23D3E3E594}" dt="2023-03-20T23:35:21.076" v="3022" actId="12"/>
          <ac:spMkLst>
            <pc:docMk/>
            <pc:sldMk cId="2660466284" sldId="2147472826"/>
            <ac:spMk id="30" creationId="{45916DB2-A667-60CA-EEE0-E62EF836871B}"/>
          </ac:spMkLst>
        </pc:spChg>
        <pc:spChg chg="mod">
          <ac:chgData name="Mohammed FI" userId="e6c4d13f-3d4c-4972-8725-a6775e754d8c" providerId="ADAL" clId="{650D102D-C8D9-4000-8E06-7A23D3E3E594}" dt="2023-03-16T16:15:55.100" v="1903" actId="1035"/>
          <ac:spMkLst>
            <pc:docMk/>
            <pc:sldMk cId="2660466284" sldId="2147472826"/>
            <ac:spMk id="34" creationId="{2E348A90-630B-CF83-B8DD-5DA1ED2302FF}"/>
          </ac:spMkLst>
        </pc:spChg>
        <pc:spChg chg="mod">
          <ac:chgData name="Mohammed FI" userId="e6c4d13f-3d4c-4972-8725-a6775e754d8c" providerId="ADAL" clId="{650D102D-C8D9-4000-8E06-7A23D3E3E594}" dt="2023-03-16T16:15:55.100" v="1903" actId="1035"/>
          <ac:spMkLst>
            <pc:docMk/>
            <pc:sldMk cId="2660466284" sldId="2147472826"/>
            <ac:spMk id="35" creationId="{DAA5B188-93A0-F613-7C0B-C16B5C6E02CE}"/>
          </ac:spMkLst>
        </pc:spChg>
        <pc:spChg chg="mod">
          <ac:chgData name="Mohammed FI" userId="e6c4d13f-3d4c-4972-8725-a6775e754d8c" providerId="ADAL" clId="{650D102D-C8D9-4000-8E06-7A23D3E3E594}" dt="2023-03-20T23:35:47.457" v="3027" actId="113"/>
          <ac:spMkLst>
            <pc:docMk/>
            <pc:sldMk cId="2660466284" sldId="2147472826"/>
            <ac:spMk id="36" creationId="{B55062C7-EE75-8F14-5440-E47111D603C3}"/>
          </ac:spMkLst>
        </pc:spChg>
        <pc:spChg chg="mod">
          <ac:chgData name="Mohammed FI" userId="e6c4d13f-3d4c-4972-8725-a6775e754d8c" providerId="ADAL" clId="{650D102D-C8D9-4000-8E06-7A23D3E3E594}" dt="2023-03-16T16:15:55.100" v="1903" actId="1035"/>
          <ac:spMkLst>
            <pc:docMk/>
            <pc:sldMk cId="2660466284" sldId="2147472826"/>
            <ac:spMk id="37" creationId="{410E6163-D9FB-AE0D-036B-666D71668A86}"/>
          </ac:spMkLst>
        </pc:spChg>
        <pc:spChg chg="mod">
          <ac:chgData name="Mohammed FI" userId="e6c4d13f-3d4c-4972-8725-a6775e754d8c" providerId="ADAL" clId="{650D102D-C8D9-4000-8E06-7A23D3E3E594}" dt="2023-03-16T16:15:55.100" v="1903" actId="1035"/>
          <ac:spMkLst>
            <pc:docMk/>
            <pc:sldMk cId="2660466284" sldId="2147472826"/>
            <ac:spMk id="38" creationId="{8C94692C-571A-EEA1-6BDE-75902B229487}"/>
          </ac:spMkLst>
        </pc:spChg>
        <pc:spChg chg="mod">
          <ac:chgData name="Mohammed FI" userId="e6c4d13f-3d4c-4972-8725-a6775e754d8c" providerId="ADAL" clId="{650D102D-C8D9-4000-8E06-7A23D3E3E594}" dt="2023-03-20T23:35:54.979" v="3030" actId="113"/>
          <ac:spMkLst>
            <pc:docMk/>
            <pc:sldMk cId="2660466284" sldId="2147472826"/>
            <ac:spMk id="39" creationId="{418A4314-B383-9161-8284-4604CD85F365}"/>
          </ac:spMkLst>
        </pc:spChg>
        <pc:spChg chg="mod">
          <ac:chgData name="Mohammed FI" userId="e6c4d13f-3d4c-4972-8725-a6775e754d8c" providerId="ADAL" clId="{650D102D-C8D9-4000-8E06-7A23D3E3E594}" dt="2023-03-16T16:15:55.100" v="1903" actId="1035"/>
          <ac:spMkLst>
            <pc:docMk/>
            <pc:sldMk cId="2660466284" sldId="2147472826"/>
            <ac:spMk id="40" creationId="{3EB822AE-2DE4-7CEF-0F55-4A1FB6E59033}"/>
          </ac:spMkLst>
        </pc:spChg>
        <pc:spChg chg="mod">
          <ac:chgData name="Mohammed FI" userId="e6c4d13f-3d4c-4972-8725-a6775e754d8c" providerId="ADAL" clId="{650D102D-C8D9-4000-8E06-7A23D3E3E594}" dt="2023-03-16T16:15:55.100" v="1903" actId="1035"/>
          <ac:spMkLst>
            <pc:docMk/>
            <pc:sldMk cId="2660466284" sldId="2147472826"/>
            <ac:spMk id="61" creationId="{7925FB9A-0D68-259B-6F7A-085BF84976F6}"/>
          </ac:spMkLst>
        </pc:spChg>
        <pc:spChg chg="mod">
          <ac:chgData name="Mohammed FI" userId="e6c4d13f-3d4c-4972-8725-a6775e754d8c" providerId="ADAL" clId="{650D102D-C8D9-4000-8E06-7A23D3E3E594}" dt="2023-03-16T16:15:55.100" v="1903" actId="1035"/>
          <ac:spMkLst>
            <pc:docMk/>
            <pc:sldMk cId="2660466284" sldId="2147472826"/>
            <ac:spMk id="66" creationId="{2D5F46BC-2EDD-C233-677B-7EE3E6DFD40D}"/>
          </ac:spMkLst>
        </pc:spChg>
        <pc:spChg chg="mod">
          <ac:chgData name="Mohammed FI" userId="e6c4d13f-3d4c-4972-8725-a6775e754d8c" providerId="ADAL" clId="{650D102D-C8D9-4000-8E06-7A23D3E3E594}" dt="2023-03-16T16:15:55.100" v="1903" actId="1035"/>
          <ac:spMkLst>
            <pc:docMk/>
            <pc:sldMk cId="2660466284" sldId="2147472826"/>
            <ac:spMk id="67" creationId="{685CD09F-1CFF-1912-358D-8A5C14A291C2}"/>
          </ac:spMkLst>
        </pc:spChg>
      </pc:sldChg>
      <pc:sldChg chg="addSp delSp modSp mod">
        <pc:chgData name="Mohammed FI" userId="e6c4d13f-3d4c-4972-8725-a6775e754d8c" providerId="ADAL" clId="{650D102D-C8D9-4000-8E06-7A23D3E3E594}" dt="2023-03-20T23:11:52.289" v="2860" actId="207"/>
        <pc:sldMkLst>
          <pc:docMk/>
          <pc:sldMk cId="896327769" sldId="2147472827"/>
        </pc:sldMkLst>
        <pc:spChg chg="mod">
          <ac:chgData name="Mohammed FI" userId="e6c4d13f-3d4c-4972-8725-a6775e754d8c" providerId="ADAL" clId="{650D102D-C8D9-4000-8E06-7A23D3E3E594}" dt="2023-03-20T23:07:39.695" v="2845" actId="207"/>
          <ac:spMkLst>
            <pc:docMk/>
            <pc:sldMk cId="896327769" sldId="2147472827"/>
            <ac:spMk id="3" creationId="{AA4656D9-F43C-6FD6-591D-11B80470F354}"/>
          </ac:spMkLst>
        </pc:spChg>
        <pc:spChg chg="mod">
          <ac:chgData name="Mohammed FI" userId="e6c4d13f-3d4c-4972-8725-a6775e754d8c" providerId="ADAL" clId="{650D102D-C8D9-4000-8E06-7A23D3E3E594}" dt="2023-03-20T23:07:39.695" v="2845" actId="207"/>
          <ac:spMkLst>
            <pc:docMk/>
            <pc:sldMk cId="896327769" sldId="2147472827"/>
            <ac:spMk id="4" creationId="{BAB718BC-6493-7D86-99D1-DA731DD8896E}"/>
          </ac:spMkLst>
        </pc:spChg>
        <pc:spChg chg="mod">
          <ac:chgData name="Mohammed FI" userId="e6c4d13f-3d4c-4972-8725-a6775e754d8c" providerId="ADAL" clId="{650D102D-C8D9-4000-8E06-7A23D3E3E594}" dt="2023-03-20T23:11:37.926" v="2858" actId="207"/>
          <ac:spMkLst>
            <pc:docMk/>
            <pc:sldMk cId="896327769" sldId="2147472827"/>
            <ac:spMk id="5" creationId="{E3C6A5F8-9CFD-FDA3-5664-BC503E7D619D}"/>
          </ac:spMkLst>
        </pc:spChg>
        <pc:spChg chg="mod">
          <ac:chgData name="Mohammed FI" userId="e6c4d13f-3d4c-4972-8725-a6775e754d8c" providerId="ADAL" clId="{650D102D-C8D9-4000-8E06-7A23D3E3E594}" dt="2023-03-15T20:42:53.558" v="644" actId="1036"/>
          <ac:spMkLst>
            <pc:docMk/>
            <pc:sldMk cId="896327769" sldId="2147472827"/>
            <ac:spMk id="6" creationId="{8ABD0724-EF48-5762-4750-6E9A64A36846}"/>
          </ac:spMkLst>
        </pc:spChg>
        <pc:spChg chg="mod">
          <ac:chgData name="Mohammed FI" userId="e6c4d13f-3d4c-4972-8725-a6775e754d8c" providerId="ADAL" clId="{650D102D-C8D9-4000-8E06-7A23D3E3E594}" dt="2023-03-15T20:43:02.262" v="647" actId="1035"/>
          <ac:spMkLst>
            <pc:docMk/>
            <pc:sldMk cId="896327769" sldId="2147472827"/>
            <ac:spMk id="7" creationId="{B0A08DCB-D911-0AF2-304A-B5FB9DF11B5F}"/>
          </ac:spMkLst>
        </pc:spChg>
        <pc:spChg chg="mod">
          <ac:chgData name="Mohammed FI" userId="e6c4d13f-3d4c-4972-8725-a6775e754d8c" providerId="ADAL" clId="{650D102D-C8D9-4000-8E06-7A23D3E3E594}" dt="2023-03-15T20:43:02.262" v="647" actId="1035"/>
          <ac:spMkLst>
            <pc:docMk/>
            <pc:sldMk cId="896327769" sldId="2147472827"/>
            <ac:spMk id="8" creationId="{665AB7B5-993D-EA2B-6D86-EA52887F307E}"/>
          </ac:spMkLst>
        </pc:spChg>
        <pc:spChg chg="mod">
          <ac:chgData name="Mohammed FI" userId="e6c4d13f-3d4c-4972-8725-a6775e754d8c" providerId="ADAL" clId="{650D102D-C8D9-4000-8E06-7A23D3E3E594}" dt="2023-03-15T20:43:02.262" v="647" actId="1035"/>
          <ac:spMkLst>
            <pc:docMk/>
            <pc:sldMk cId="896327769" sldId="2147472827"/>
            <ac:spMk id="9" creationId="{61D84BC2-D3FA-4B4B-2804-578CD233DC17}"/>
          </ac:spMkLst>
        </pc:spChg>
        <pc:spChg chg="mod">
          <ac:chgData name="Mohammed FI" userId="e6c4d13f-3d4c-4972-8725-a6775e754d8c" providerId="ADAL" clId="{650D102D-C8D9-4000-8E06-7A23D3E3E594}" dt="2023-03-14T10:24:04.818" v="19" actId="207"/>
          <ac:spMkLst>
            <pc:docMk/>
            <pc:sldMk cId="896327769" sldId="2147472827"/>
            <ac:spMk id="10" creationId="{A63BE741-885D-1807-CA38-533DF5CD7863}"/>
          </ac:spMkLst>
        </pc:spChg>
        <pc:spChg chg="mod">
          <ac:chgData name="Mohammed FI" userId="e6c4d13f-3d4c-4972-8725-a6775e754d8c" providerId="ADAL" clId="{650D102D-C8D9-4000-8E06-7A23D3E3E594}" dt="2023-03-15T20:43:02.262" v="647" actId="1035"/>
          <ac:spMkLst>
            <pc:docMk/>
            <pc:sldMk cId="896327769" sldId="2147472827"/>
            <ac:spMk id="12" creationId="{455ECF31-F42A-434D-8316-2B7779D42275}"/>
          </ac:spMkLst>
        </pc:spChg>
        <pc:spChg chg="mod">
          <ac:chgData name="Mohammed FI" userId="e6c4d13f-3d4c-4972-8725-a6775e754d8c" providerId="ADAL" clId="{650D102D-C8D9-4000-8E06-7A23D3E3E594}" dt="2023-03-15T20:43:02.262" v="647" actId="1035"/>
          <ac:spMkLst>
            <pc:docMk/>
            <pc:sldMk cId="896327769" sldId="2147472827"/>
            <ac:spMk id="13" creationId="{24DB8A19-8BDE-83C5-48BE-980AADF43448}"/>
          </ac:spMkLst>
        </pc:spChg>
        <pc:spChg chg="mod">
          <ac:chgData name="Mohammed FI" userId="e6c4d13f-3d4c-4972-8725-a6775e754d8c" providerId="ADAL" clId="{650D102D-C8D9-4000-8E06-7A23D3E3E594}" dt="2023-03-14T10:25:08.689" v="20" actId="207"/>
          <ac:spMkLst>
            <pc:docMk/>
            <pc:sldMk cId="896327769" sldId="2147472827"/>
            <ac:spMk id="14" creationId="{E6BAEA63-C3E2-C0A2-25ED-21EBF40BA73B}"/>
          </ac:spMkLst>
        </pc:spChg>
        <pc:spChg chg="mod">
          <ac:chgData name="Mohammed FI" userId="e6c4d13f-3d4c-4972-8725-a6775e754d8c" providerId="ADAL" clId="{650D102D-C8D9-4000-8E06-7A23D3E3E594}" dt="2023-03-15T20:43:02.262" v="647" actId="1035"/>
          <ac:spMkLst>
            <pc:docMk/>
            <pc:sldMk cId="896327769" sldId="2147472827"/>
            <ac:spMk id="15" creationId="{1E75ECE0-7E8F-7DF3-CE7A-EA06A12F8E21}"/>
          </ac:spMkLst>
        </pc:spChg>
        <pc:spChg chg="mod">
          <ac:chgData name="Mohammed FI" userId="e6c4d13f-3d4c-4972-8725-a6775e754d8c" providerId="ADAL" clId="{650D102D-C8D9-4000-8E06-7A23D3E3E594}" dt="2023-03-14T10:20:33.047" v="17" actId="1076"/>
          <ac:spMkLst>
            <pc:docMk/>
            <pc:sldMk cId="896327769" sldId="2147472827"/>
            <ac:spMk id="16" creationId="{1203931E-5236-6D4F-2439-ECABD235F096}"/>
          </ac:spMkLst>
        </pc:spChg>
        <pc:spChg chg="mod">
          <ac:chgData name="Mohammed FI" userId="e6c4d13f-3d4c-4972-8725-a6775e754d8c" providerId="ADAL" clId="{650D102D-C8D9-4000-8E06-7A23D3E3E594}" dt="2023-03-20T23:11:12.472" v="2857" actId="207"/>
          <ac:spMkLst>
            <pc:docMk/>
            <pc:sldMk cId="896327769" sldId="2147472827"/>
            <ac:spMk id="20" creationId="{EC698514-DFAD-D933-B35F-867E7292A419}"/>
          </ac:spMkLst>
        </pc:spChg>
        <pc:spChg chg="mod">
          <ac:chgData name="Mohammed FI" userId="e6c4d13f-3d4c-4972-8725-a6775e754d8c" providerId="ADAL" clId="{650D102D-C8D9-4000-8E06-7A23D3E3E594}" dt="2023-03-14T10:18:16.630" v="13" actId="1076"/>
          <ac:spMkLst>
            <pc:docMk/>
            <pc:sldMk cId="896327769" sldId="2147472827"/>
            <ac:spMk id="21" creationId="{9D60EF21-2A16-65F2-7747-3EBD8F8C1367}"/>
          </ac:spMkLst>
        </pc:spChg>
        <pc:spChg chg="mod">
          <ac:chgData name="Mohammed FI" userId="e6c4d13f-3d4c-4972-8725-a6775e754d8c" providerId="ADAL" clId="{650D102D-C8D9-4000-8E06-7A23D3E3E594}" dt="2023-03-20T23:07:39.695" v="2845" actId="207"/>
          <ac:spMkLst>
            <pc:docMk/>
            <pc:sldMk cId="896327769" sldId="2147472827"/>
            <ac:spMk id="22" creationId="{D7C8F1E2-9D27-0879-E5BE-860541A59C72}"/>
          </ac:spMkLst>
        </pc:spChg>
        <pc:spChg chg="mod">
          <ac:chgData name="Mohammed FI" userId="e6c4d13f-3d4c-4972-8725-a6775e754d8c" providerId="ADAL" clId="{650D102D-C8D9-4000-8E06-7A23D3E3E594}" dt="2023-03-20T23:08:50.941" v="2849" actId="207"/>
          <ac:spMkLst>
            <pc:docMk/>
            <pc:sldMk cId="896327769" sldId="2147472827"/>
            <ac:spMk id="23" creationId="{AA8BF5F9-CEFB-F65B-DDA0-DFA8CD971462}"/>
          </ac:spMkLst>
        </pc:spChg>
        <pc:spChg chg="mod">
          <ac:chgData name="Mohammed FI" userId="e6c4d13f-3d4c-4972-8725-a6775e754d8c" providerId="ADAL" clId="{650D102D-C8D9-4000-8E06-7A23D3E3E594}" dt="2023-03-15T20:43:02.262" v="647" actId="1035"/>
          <ac:spMkLst>
            <pc:docMk/>
            <pc:sldMk cId="896327769" sldId="2147472827"/>
            <ac:spMk id="24" creationId="{261540A5-6FAC-4C0F-CC34-09054AC639C7}"/>
          </ac:spMkLst>
        </pc:spChg>
        <pc:spChg chg="mod">
          <ac:chgData name="Mohammed FI" userId="e6c4d13f-3d4c-4972-8725-a6775e754d8c" providerId="ADAL" clId="{650D102D-C8D9-4000-8E06-7A23D3E3E594}" dt="2023-03-20T23:08:27.592" v="2848" actId="207"/>
          <ac:spMkLst>
            <pc:docMk/>
            <pc:sldMk cId="896327769" sldId="2147472827"/>
            <ac:spMk id="25" creationId="{B8BE4FB5-B177-4938-B2EB-D615EF76CF63}"/>
          </ac:spMkLst>
        </pc:spChg>
        <pc:spChg chg="mod">
          <ac:chgData name="Mohammed FI" userId="e6c4d13f-3d4c-4972-8725-a6775e754d8c" providerId="ADAL" clId="{650D102D-C8D9-4000-8E06-7A23D3E3E594}" dt="2023-03-20T23:07:39.695" v="2845" actId="207"/>
          <ac:spMkLst>
            <pc:docMk/>
            <pc:sldMk cId="896327769" sldId="2147472827"/>
            <ac:spMk id="26" creationId="{7968541D-1BE4-B634-0E67-1D331459B358}"/>
          </ac:spMkLst>
        </pc:spChg>
        <pc:spChg chg="mod">
          <ac:chgData name="Mohammed FI" userId="e6c4d13f-3d4c-4972-8725-a6775e754d8c" providerId="ADAL" clId="{650D102D-C8D9-4000-8E06-7A23D3E3E594}" dt="2023-03-20T23:08:20.871" v="2847" actId="207"/>
          <ac:spMkLst>
            <pc:docMk/>
            <pc:sldMk cId="896327769" sldId="2147472827"/>
            <ac:spMk id="27" creationId="{214FEDDF-0890-0939-301C-A173954C3153}"/>
          </ac:spMkLst>
        </pc:spChg>
        <pc:spChg chg="mod">
          <ac:chgData name="Mohammed FI" userId="e6c4d13f-3d4c-4972-8725-a6775e754d8c" providerId="ADAL" clId="{650D102D-C8D9-4000-8E06-7A23D3E3E594}" dt="2023-03-20T23:08:02.926" v="2846" actId="207"/>
          <ac:spMkLst>
            <pc:docMk/>
            <pc:sldMk cId="896327769" sldId="2147472827"/>
            <ac:spMk id="28" creationId="{BB45B0B0-9CDB-D936-C962-C21C32B8C828}"/>
          </ac:spMkLst>
        </pc:spChg>
        <pc:spChg chg="mod">
          <ac:chgData name="Mohammed FI" userId="e6c4d13f-3d4c-4972-8725-a6775e754d8c" providerId="ADAL" clId="{650D102D-C8D9-4000-8E06-7A23D3E3E594}" dt="2023-03-20T23:09:29.766" v="2850" actId="207"/>
          <ac:spMkLst>
            <pc:docMk/>
            <pc:sldMk cId="896327769" sldId="2147472827"/>
            <ac:spMk id="29" creationId="{930603E0-4866-1332-56FE-0D31E40818C8}"/>
          </ac:spMkLst>
        </pc:spChg>
        <pc:spChg chg="mod">
          <ac:chgData name="Mohammed FI" userId="e6c4d13f-3d4c-4972-8725-a6775e754d8c" providerId="ADAL" clId="{650D102D-C8D9-4000-8E06-7A23D3E3E594}" dt="2023-03-20T23:09:29.766" v="2850" actId="207"/>
          <ac:spMkLst>
            <pc:docMk/>
            <pc:sldMk cId="896327769" sldId="2147472827"/>
            <ac:spMk id="30" creationId="{D2FB6849-0D72-B8D1-7B5F-468ADBC9F333}"/>
          </ac:spMkLst>
        </pc:spChg>
        <pc:spChg chg="mod">
          <ac:chgData name="Mohammed FI" userId="e6c4d13f-3d4c-4972-8725-a6775e754d8c" providerId="ADAL" clId="{650D102D-C8D9-4000-8E06-7A23D3E3E594}" dt="2023-03-14T10:20:00.841" v="16" actId="1076"/>
          <ac:spMkLst>
            <pc:docMk/>
            <pc:sldMk cId="896327769" sldId="2147472827"/>
            <ac:spMk id="32" creationId="{14817C4C-F801-3AE1-59BE-9151510F958B}"/>
          </ac:spMkLst>
        </pc:spChg>
        <pc:spChg chg="mod">
          <ac:chgData name="Mohammed FI" userId="e6c4d13f-3d4c-4972-8725-a6775e754d8c" providerId="ADAL" clId="{650D102D-C8D9-4000-8E06-7A23D3E3E594}" dt="2023-03-14T10:23:22.170" v="18" actId="207"/>
          <ac:spMkLst>
            <pc:docMk/>
            <pc:sldMk cId="896327769" sldId="2147472827"/>
            <ac:spMk id="33" creationId="{FD58EF4D-29A4-B97C-911F-BF96B810A086}"/>
          </ac:spMkLst>
        </pc:spChg>
        <pc:spChg chg="mod">
          <ac:chgData name="Mohammed FI" userId="e6c4d13f-3d4c-4972-8725-a6775e754d8c" providerId="ADAL" clId="{650D102D-C8D9-4000-8E06-7A23D3E3E594}" dt="2023-03-14T10:23:22.170" v="18" actId="207"/>
          <ac:spMkLst>
            <pc:docMk/>
            <pc:sldMk cId="896327769" sldId="2147472827"/>
            <ac:spMk id="34" creationId="{34678E6D-15EC-872C-F7BD-AA9E072004EF}"/>
          </ac:spMkLst>
        </pc:spChg>
        <pc:spChg chg="mod">
          <ac:chgData name="Mohammed FI" userId="e6c4d13f-3d4c-4972-8725-a6775e754d8c" providerId="ADAL" clId="{650D102D-C8D9-4000-8E06-7A23D3E3E594}" dt="2023-03-14T10:23:22.170" v="18" actId="207"/>
          <ac:spMkLst>
            <pc:docMk/>
            <pc:sldMk cId="896327769" sldId="2147472827"/>
            <ac:spMk id="35" creationId="{58F09B58-0148-AFCD-EFA3-98EB84C8323B}"/>
          </ac:spMkLst>
        </pc:spChg>
        <pc:spChg chg="mod">
          <ac:chgData name="Mohammed FI" userId="e6c4d13f-3d4c-4972-8725-a6775e754d8c" providerId="ADAL" clId="{650D102D-C8D9-4000-8E06-7A23D3E3E594}" dt="2023-03-14T10:23:22.170" v="18" actId="207"/>
          <ac:spMkLst>
            <pc:docMk/>
            <pc:sldMk cId="896327769" sldId="2147472827"/>
            <ac:spMk id="36" creationId="{DC0A2DEB-1DE8-8ADD-0854-5FAEAFD1E26E}"/>
          </ac:spMkLst>
        </pc:spChg>
        <pc:spChg chg="del">
          <ac:chgData name="Mohammed FI" userId="e6c4d13f-3d4c-4972-8725-a6775e754d8c" providerId="ADAL" clId="{650D102D-C8D9-4000-8E06-7A23D3E3E594}" dt="2023-03-20T23:03:53.109" v="2803" actId="478"/>
          <ac:spMkLst>
            <pc:docMk/>
            <pc:sldMk cId="896327769" sldId="2147472827"/>
            <ac:spMk id="37" creationId="{709C5CA6-77A4-B560-2F07-B925DDC6EAB9}"/>
          </ac:spMkLst>
        </pc:spChg>
        <pc:spChg chg="mod">
          <ac:chgData name="Mohammed FI" userId="e6c4d13f-3d4c-4972-8725-a6775e754d8c" providerId="ADAL" clId="{650D102D-C8D9-4000-8E06-7A23D3E3E594}" dt="2023-03-20T23:10:29.507" v="2854" actId="207"/>
          <ac:spMkLst>
            <pc:docMk/>
            <pc:sldMk cId="896327769" sldId="2147472827"/>
            <ac:spMk id="38" creationId="{BDE281BE-2B9E-EC65-153A-A121692D8A9B}"/>
          </ac:spMkLst>
        </pc:spChg>
        <pc:spChg chg="mod">
          <ac:chgData name="Mohammed FI" userId="e6c4d13f-3d4c-4972-8725-a6775e754d8c" providerId="ADAL" clId="{650D102D-C8D9-4000-8E06-7A23D3E3E594}" dt="2023-03-20T23:11:46.792" v="2859" actId="207"/>
          <ac:spMkLst>
            <pc:docMk/>
            <pc:sldMk cId="896327769" sldId="2147472827"/>
            <ac:spMk id="39" creationId="{60BA3288-503B-5394-A923-11950C238B14}"/>
          </ac:spMkLst>
        </pc:spChg>
        <pc:spChg chg="add mod">
          <ac:chgData name="Mohammed FI" userId="e6c4d13f-3d4c-4972-8725-a6775e754d8c" providerId="ADAL" clId="{650D102D-C8D9-4000-8E06-7A23D3E3E594}" dt="2023-03-20T23:08:20.871" v="2847" actId="207"/>
          <ac:spMkLst>
            <pc:docMk/>
            <pc:sldMk cId="896327769" sldId="2147472827"/>
            <ac:spMk id="40" creationId="{2F702306-7A2F-866B-A7AD-F457DB0C5C4D}"/>
          </ac:spMkLst>
        </pc:spChg>
        <pc:spChg chg="mod">
          <ac:chgData name="Mohammed FI" userId="e6c4d13f-3d4c-4972-8725-a6775e754d8c" providerId="ADAL" clId="{650D102D-C8D9-4000-8E06-7A23D3E3E594}" dt="2023-03-20T23:11:46.792" v="2859" actId="207"/>
          <ac:spMkLst>
            <pc:docMk/>
            <pc:sldMk cId="896327769" sldId="2147472827"/>
            <ac:spMk id="43" creationId="{104EA286-5D72-B6BC-6528-96C27D427519}"/>
          </ac:spMkLst>
        </pc:spChg>
        <pc:spChg chg="mod">
          <ac:chgData name="Mohammed FI" userId="e6c4d13f-3d4c-4972-8725-a6775e754d8c" providerId="ADAL" clId="{650D102D-C8D9-4000-8E06-7A23D3E3E594}" dt="2023-03-15T20:43:02.262" v="647" actId="1035"/>
          <ac:spMkLst>
            <pc:docMk/>
            <pc:sldMk cId="896327769" sldId="2147472827"/>
            <ac:spMk id="44" creationId="{3F80526E-E8A0-9C6B-9FA4-FB727629894A}"/>
          </ac:spMkLst>
        </pc:spChg>
        <pc:spChg chg="mod">
          <ac:chgData name="Mohammed FI" userId="e6c4d13f-3d4c-4972-8725-a6775e754d8c" providerId="ADAL" clId="{650D102D-C8D9-4000-8E06-7A23D3E3E594}" dt="2023-03-15T20:43:02.262" v="647" actId="1035"/>
          <ac:spMkLst>
            <pc:docMk/>
            <pc:sldMk cId="896327769" sldId="2147472827"/>
            <ac:spMk id="45" creationId="{21F7BC21-DE4C-8EC6-D46D-E83EC157A899}"/>
          </ac:spMkLst>
        </pc:spChg>
        <pc:spChg chg="mod">
          <ac:chgData name="Mohammed FI" userId="e6c4d13f-3d4c-4972-8725-a6775e754d8c" providerId="ADAL" clId="{650D102D-C8D9-4000-8E06-7A23D3E3E594}" dt="2023-03-15T20:43:02.262" v="647" actId="1035"/>
          <ac:spMkLst>
            <pc:docMk/>
            <pc:sldMk cId="896327769" sldId="2147472827"/>
            <ac:spMk id="46" creationId="{F8EC9F0C-99A2-FA74-432F-7B10EFE49266}"/>
          </ac:spMkLst>
        </pc:spChg>
        <pc:spChg chg="mod">
          <ac:chgData name="Mohammed FI" userId="e6c4d13f-3d4c-4972-8725-a6775e754d8c" providerId="ADAL" clId="{650D102D-C8D9-4000-8E06-7A23D3E3E594}" dt="2023-03-20T23:11:52.289" v="2860" actId="207"/>
          <ac:spMkLst>
            <pc:docMk/>
            <pc:sldMk cId="896327769" sldId="2147472827"/>
            <ac:spMk id="50" creationId="{AA9EE33C-88A6-9237-4C4E-A6628DE4DEEC}"/>
          </ac:spMkLst>
        </pc:spChg>
        <pc:spChg chg="mod">
          <ac:chgData name="Mohammed FI" userId="e6c4d13f-3d4c-4972-8725-a6775e754d8c" providerId="ADAL" clId="{650D102D-C8D9-4000-8E06-7A23D3E3E594}" dt="2023-03-20T23:11:37.926" v="2858" actId="207"/>
          <ac:spMkLst>
            <pc:docMk/>
            <pc:sldMk cId="896327769" sldId="2147472827"/>
            <ac:spMk id="51" creationId="{B6770EE9-413A-8180-06B1-8955B76626F6}"/>
          </ac:spMkLst>
        </pc:spChg>
        <pc:spChg chg="mod">
          <ac:chgData name="Mohammed FI" userId="e6c4d13f-3d4c-4972-8725-a6775e754d8c" providerId="ADAL" clId="{650D102D-C8D9-4000-8E06-7A23D3E3E594}" dt="2023-03-20T23:10:29.507" v="2854" actId="207"/>
          <ac:spMkLst>
            <pc:docMk/>
            <pc:sldMk cId="896327769" sldId="2147472827"/>
            <ac:spMk id="52" creationId="{E8B3DA53-39AD-D1B9-D89D-6E8FCC5548F6}"/>
          </ac:spMkLst>
        </pc:spChg>
        <pc:spChg chg="mod">
          <ac:chgData name="Mohammed FI" userId="e6c4d13f-3d4c-4972-8725-a6775e754d8c" providerId="ADAL" clId="{650D102D-C8D9-4000-8E06-7A23D3E3E594}" dt="2023-03-20T23:10:29.507" v="2854" actId="207"/>
          <ac:spMkLst>
            <pc:docMk/>
            <pc:sldMk cId="896327769" sldId="2147472827"/>
            <ac:spMk id="53" creationId="{40BDBD90-C700-474A-10A4-172B4DE85A98}"/>
          </ac:spMkLst>
        </pc:spChg>
        <pc:spChg chg="mod">
          <ac:chgData name="Mohammed FI" userId="e6c4d13f-3d4c-4972-8725-a6775e754d8c" providerId="ADAL" clId="{650D102D-C8D9-4000-8E06-7A23D3E3E594}" dt="2023-03-20T23:10:29.507" v="2854" actId="207"/>
          <ac:spMkLst>
            <pc:docMk/>
            <pc:sldMk cId="896327769" sldId="2147472827"/>
            <ac:spMk id="54" creationId="{EE668B3F-F794-E44C-3368-6EAED80DA6A4}"/>
          </ac:spMkLst>
        </pc:spChg>
        <pc:cxnChg chg="mod">
          <ac:chgData name="Mohammed FI" userId="e6c4d13f-3d4c-4972-8725-a6775e754d8c" providerId="ADAL" clId="{650D102D-C8D9-4000-8E06-7A23D3E3E594}" dt="2023-03-15T20:43:02.262" v="647" actId="1035"/>
          <ac:cxnSpMkLst>
            <pc:docMk/>
            <pc:sldMk cId="896327769" sldId="2147472827"/>
            <ac:cxnSpMk id="19" creationId="{55B0D5E3-B37A-E447-93FB-BFC8E00B8579}"/>
          </ac:cxnSpMkLst>
        </pc:cxnChg>
        <pc:cxnChg chg="mod">
          <ac:chgData name="Mohammed FI" userId="e6c4d13f-3d4c-4972-8725-a6775e754d8c" providerId="ADAL" clId="{650D102D-C8D9-4000-8E06-7A23D3E3E594}" dt="2023-03-15T20:43:02.262" v="647" actId="1035"/>
          <ac:cxnSpMkLst>
            <pc:docMk/>
            <pc:sldMk cId="896327769" sldId="2147472827"/>
            <ac:cxnSpMk id="42" creationId="{EE14BCD5-F7E6-989C-F5C8-87DF44E2B1DC}"/>
          </ac:cxnSpMkLst>
        </pc:cxnChg>
      </pc:sldChg>
      <pc:sldChg chg="addSp delSp modSp del mod">
        <pc:chgData name="Mohammed FI" userId="e6c4d13f-3d4c-4972-8725-a6775e754d8c" providerId="ADAL" clId="{650D102D-C8D9-4000-8E06-7A23D3E3E594}" dt="2023-03-20T16:01:33.184" v="2779" actId="47"/>
        <pc:sldMkLst>
          <pc:docMk/>
          <pc:sldMk cId="4127015993" sldId="2147472829"/>
        </pc:sldMkLst>
        <pc:spChg chg="mod">
          <ac:chgData name="Mohammed FI" userId="e6c4d13f-3d4c-4972-8725-a6775e754d8c" providerId="ADAL" clId="{650D102D-C8D9-4000-8E06-7A23D3E3E594}" dt="2023-03-16T16:58:52.450" v="2392" actId="404"/>
          <ac:spMkLst>
            <pc:docMk/>
            <pc:sldMk cId="4127015993" sldId="2147472829"/>
            <ac:spMk id="2" creationId="{C4D3DBD5-BA3A-B4C6-3ED9-328D4E3F1E1C}"/>
          </ac:spMkLst>
        </pc:spChg>
        <pc:spChg chg="add mod">
          <ac:chgData name="Mohammed FI" userId="e6c4d13f-3d4c-4972-8725-a6775e754d8c" providerId="ADAL" clId="{650D102D-C8D9-4000-8E06-7A23D3E3E594}" dt="2023-03-15T20:39:46.747" v="591"/>
          <ac:spMkLst>
            <pc:docMk/>
            <pc:sldMk cId="4127015993" sldId="2147472829"/>
            <ac:spMk id="3" creationId="{6FA34372-52BF-F3DD-5AD2-AC2DE1BBFB2A}"/>
          </ac:spMkLst>
        </pc:spChg>
        <pc:spChg chg="mod">
          <ac:chgData name="Mohammed FI" userId="e6c4d13f-3d4c-4972-8725-a6775e754d8c" providerId="ADAL" clId="{650D102D-C8D9-4000-8E06-7A23D3E3E594}" dt="2023-03-19T09:32:43.311" v="2631" actId="1035"/>
          <ac:spMkLst>
            <pc:docMk/>
            <pc:sldMk cId="4127015993" sldId="2147472829"/>
            <ac:spMk id="4" creationId="{5F57EC55-BCF6-A0D2-701B-F0D32CEF3377}"/>
          </ac:spMkLst>
        </pc:spChg>
        <pc:spChg chg="del">
          <ac:chgData name="Mohammed FI" userId="e6c4d13f-3d4c-4972-8725-a6775e754d8c" providerId="ADAL" clId="{650D102D-C8D9-4000-8E06-7A23D3E3E594}" dt="2023-03-15T20:38:29.277" v="573" actId="478"/>
          <ac:spMkLst>
            <pc:docMk/>
            <pc:sldMk cId="4127015993" sldId="2147472829"/>
            <ac:spMk id="5" creationId="{7072CCF1-F526-E441-354D-57EE7676503F}"/>
          </ac:spMkLst>
        </pc:spChg>
        <pc:spChg chg="mod">
          <ac:chgData name="Mohammed FI" userId="e6c4d13f-3d4c-4972-8725-a6775e754d8c" providerId="ADAL" clId="{650D102D-C8D9-4000-8E06-7A23D3E3E594}" dt="2023-03-19T09:32:43.311" v="2631" actId="1035"/>
          <ac:spMkLst>
            <pc:docMk/>
            <pc:sldMk cId="4127015993" sldId="2147472829"/>
            <ac:spMk id="7" creationId="{5BF4B2E5-C899-BC77-C66F-AD34E2E0A3A9}"/>
          </ac:spMkLst>
        </pc:spChg>
        <pc:spChg chg="del">
          <ac:chgData name="Mohammed FI" userId="e6c4d13f-3d4c-4972-8725-a6775e754d8c" providerId="ADAL" clId="{650D102D-C8D9-4000-8E06-7A23D3E3E594}" dt="2023-03-15T20:38:29.277" v="573" actId="478"/>
          <ac:spMkLst>
            <pc:docMk/>
            <pc:sldMk cId="4127015993" sldId="2147472829"/>
            <ac:spMk id="8" creationId="{BFBD37B3-43E7-3AB0-9F4A-12312EA62CF7}"/>
          </ac:spMkLst>
        </pc:spChg>
        <pc:spChg chg="mod">
          <ac:chgData name="Mohammed FI" userId="e6c4d13f-3d4c-4972-8725-a6775e754d8c" providerId="ADAL" clId="{650D102D-C8D9-4000-8E06-7A23D3E3E594}" dt="2023-03-19T09:32:43.311" v="2631" actId="1035"/>
          <ac:spMkLst>
            <pc:docMk/>
            <pc:sldMk cId="4127015993" sldId="2147472829"/>
            <ac:spMk id="12" creationId="{28E57665-C1E1-CFB9-68B6-49E34EA0AED7}"/>
          </ac:spMkLst>
        </pc:spChg>
        <pc:spChg chg="mod">
          <ac:chgData name="Mohammed FI" userId="e6c4d13f-3d4c-4972-8725-a6775e754d8c" providerId="ADAL" clId="{650D102D-C8D9-4000-8E06-7A23D3E3E594}" dt="2023-03-19T09:32:43.311" v="2631" actId="1035"/>
          <ac:spMkLst>
            <pc:docMk/>
            <pc:sldMk cId="4127015993" sldId="2147472829"/>
            <ac:spMk id="13" creationId="{FAECAF21-B6F3-3C6C-191E-3FBCA519CAF3}"/>
          </ac:spMkLst>
        </pc:spChg>
        <pc:spChg chg="mod">
          <ac:chgData name="Mohammed FI" userId="e6c4d13f-3d4c-4972-8725-a6775e754d8c" providerId="ADAL" clId="{650D102D-C8D9-4000-8E06-7A23D3E3E594}" dt="2023-03-19T09:32:43.311" v="2631" actId="1035"/>
          <ac:spMkLst>
            <pc:docMk/>
            <pc:sldMk cId="4127015993" sldId="2147472829"/>
            <ac:spMk id="14" creationId="{4B268913-4749-75A6-BFC3-04D4323244F9}"/>
          </ac:spMkLst>
        </pc:spChg>
        <pc:spChg chg="del">
          <ac:chgData name="Mohammed FI" userId="e6c4d13f-3d4c-4972-8725-a6775e754d8c" providerId="ADAL" clId="{650D102D-C8D9-4000-8E06-7A23D3E3E594}" dt="2023-03-19T09:21:57.911" v="2403" actId="478"/>
          <ac:spMkLst>
            <pc:docMk/>
            <pc:sldMk cId="4127015993" sldId="2147472829"/>
            <ac:spMk id="16" creationId="{0AFE22A6-F239-47BB-745E-44F1154A5CAC}"/>
          </ac:spMkLst>
        </pc:spChg>
        <pc:spChg chg="mod">
          <ac:chgData name="Mohammed FI" userId="e6c4d13f-3d4c-4972-8725-a6775e754d8c" providerId="ADAL" clId="{650D102D-C8D9-4000-8E06-7A23D3E3E594}" dt="2023-03-19T09:32:43.311" v="2631" actId="1035"/>
          <ac:spMkLst>
            <pc:docMk/>
            <pc:sldMk cId="4127015993" sldId="2147472829"/>
            <ac:spMk id="17" creationId="{F3FC3AC7-955D-9193-4340-90CD6F2DDFAE}"/>
          </ac:spMkLst>
        </pc:spChg>
        <pc:spChg chg="mod">
          <ac:chgData name="Mohammed FI" userId="e6c4d13f-3d4c-4972-8725-a6775e754d8c" providerId="ADAL" clId="{650D102D-C8D9-4000-8E06-7A23D3E3E594}" dt="2023-03-19T09:32:43.311" v="2631" actId="1035"/>
          <ac:spMkLst>
            <pc:docMk/>
            <pc:sldMk cId="4127015993" sldId="2147472829"/>
            <ac:spMk id="20" creationId="{774EC300-E98A-13DB-E239-68D403D5B3F9}"/>
          </ac:spMkLst>
        </pc:spChg>
        <pc:spChg chg="mod">
          <ac:chgData name="Mohammed FI" userId="e6c4d13f-3d4c-4972-8725-a6775e754d8c" providerId="ADAL" clId="{650D102D-C8D9-4000-8E06-7A23D3E3E594}" dt="2023-03-19T09:32:43.311" v="2631" actId="1035"/>
          <ac:spMkLst>
            <pc:docMk/>
            <pc:sldMk cId="4127015993" sldId="2147472829"/>
            <ac:spMk id="26" creationId="{C06A229B-108C-5FD9-50CA-9EF7DDDDBD74}"/>
          </ac:spMkLst>
        </pc:spChg>
        <pc:spChg chg="mod">
          <ac:chgData name="Mohammed FI" userId="e6c4d13f-3d4c-4972-8725-a6775e754d8c" providerId="ADAL" clId="{650D102D-C8D9-4000-8E06-7A23D3E3E594}" dt="2023-03-19T09:32:43.311" v="2631" actId="1035"/>
          <ac:spMkLst>
            <pc:docMk/>
            <pc:sldMk cId="4127015993" sldId="2147472829"/>
            <ac:spMk id="27" creationId="{5EE818AF-0E2B-5FB4-3171-71CBEF7E4E78}"/>
          </ac:spMkLst>
        </pc:spChg>
        <pc:spChg chg="mod">
          <ac:chgData name="Mohammed FI" userId="e6c4d13f-3d4c-4972-8725-a6775e754d8c" providerId="ADAL" clId="{650D102D-C8D9-4000-8E06-7A23D3E3E594}" dt="2023-03-19T09:32:43.311" v="2631" actId="1035"/>
          <ac:spMkLst>
            <pc:docMk/>
            <pc:sldMk cId="4127015993" sldId="2147472829"/>
            <ac:spMk id="28" creationId="{42425B4F-8479-1843-3896-7BE7FF9F6C54}"/>
          </ac:spMkLst>
        </pc:spChg>
        <pc:spChg chg="mod">
          <ac:chgData name="Mohammed FI" userId="e6c4d13f-3d4c-4972-8725-a6775e754d8c" providerId="ADAL" clId="{650D102D-C8D9-4000-8E06-7A23D3E3E594}" dt="2023-03-19T09:32:43.311" v="2631" actId="1035"/>
          <ac:spMkLst>
            <pc:docMk/>
            <pc:sldMk cId="4127015993" sldId="2147472829"/>
            <ac:spMk id="29" creationId="{7654C581-341E-1CF8-8F85-510E24162FD5}"/>
          </ac:spMkLst>
        </pc:spChg>
        <pc:spChg chg="mod">
          <ac:chgData name="Mohammed FI" userId="e6c4d13f-3d4c-4972-8725-a6775e754d8c" providerId="ADAL" clId="{650D102D-C8D9-4000-8E06-7A23D3E3E594}" dt="2023-03-19T09:32:43.311" v="2631" actId="1035"/>
          <ac:spMkLst>
            <pc:docMk/>
            <pc:sldMk cId="4127015993" sldId="2147472829"/>
            <ac:spMk id="32" creationId="{38CC21E9-3F8D-3C14-460E-47847E579B52}"/>
          </ac:spMkLst>
        </pc:spChg>
        <pc:spChg chg="mod">
          <ac:chgData name="Mohammed FI" userId="e6c4d13f-3d4c-4972-8725-a6775e754d8c" providerId="ADAL" clId="{650D102D-C8D9-4000-8E06-7A23D3E3E594}" dt="2023-03-19T09:32:43.311" v="2631" actId="1035"/>
          <ac:spMkLst>
            <pc:docMk/>
            <pc:sldMk cId="4127015993" sldId="2147472829"/>
            <ac:spMk id="33" creationId="{31E1BCDA-CD92-BAD4-F350-D4C64202544A}"/>
          </ac:spMkLst>
        </pc:spChg>
        <pc:spChg chg="mod">
          <ac:chgData name="Mohammed FI" userId="e6c4d13f-3d4c-4972-8725-a6775e754d8c" providerId="ADAL" clId="{650D102D-C8D9-4000-8E06-7A23D3E3E594}" dt="2023-03-19T09:32:43.311" v="2631" actId="1035"/>
          <ac:spMkLst>
            <pc:docMk/>
            <pc:sldMk cId="4127015993" sldId="2147472829"/>
            <ac:spMk id="35" creationId="{F9950887-1F85-E650-8871-4F9F7D6A4047}"/>
          </ac:spMkLst>
        </pc:spChg>
        <pc:spChg chg="mod">
          <ac:chgData name="Mohammed FI" userId="e6c4d13f-3d4c-4972-8725-a6775e754d8c" providerId="ADAL" clId="{650D102D-C8D9-4000-8E06-7A23D3E3E594}" dt="2023-03-19T09:32:43.311" v="2631" actId="1035"/>
          <ac:spMkLst>
            <pc:docMk/>
            <pc:sldMk cId="4127015993" sldId="2147472829"/>
            <ac:spMk id="43" creationId="{8D2CB1FB-3E3D-373F-77CC-041EE0C02E2D}"/>
          </ac:spMkLst>
        </pc:spChg>
        <pc:spChg chg="mod">
          <ac:chgData name="Mohammed FI" userId="e6c4d13f-3d4c-4972-8725-a6775e754d8c" providerId="ADAL" clId="{650D102D-C8D9-4000-8E06-7A23D3E3E594}" dt="2023-03-19T09:32:43.311" v="2631" actId="1035"/>
          <ac:spMkLst>
            <pc:docMk/>
            <pc:sldMk cId="4127015993" sldId="2147472829"/>
            <ac:spMk id="44" creationId="{6459B4C1-68A8-152A-6FDB-D47C7D76E3C0}"/>
          </ac:spMkLst>
        </pc:spChg>
        <pc:spChg chg="mod">
          <ac:chgData name="Mohammed FI" userId="e6c4d13f-3d4c-4972-8725-a6775e754d8c" providerId="ADAL" clId="{650D102D-C8D9-4000-8E06-7A23D3E3E594}" dt="2023-03-19T09:32:43.311" v="2631" actId="1035"/>
          <ac:spMkLst>
            <pc:docMk/>
            <pc:sldMk cId="4127015993" sldId="2147472829"/>
            <ac:spMk id="45" creationId="{5046D453-81CE-541F-16E9-5588FB07B7A2}"/>
          </ac:spMkLst>
        </pc:spChg>
        <pc:spChg chg="mod">
          <ac:chgData name="Mohammed FI" userId="e6c4d13f-3d4c-4972-8725-a6775e754d8c" providerId="ADAL" clId="{650D102D-C8D9-4000-8E06-7A23D3E3E594}" dt="2023-03-19T09:32:43.311" v="2631" actId="1035"/>
          <ac:spMkLst>
            <pc:docMk/>
            <pc:sldMk cId="4127015993" sldId="2147472829"/>
            <ac:spMk id="46" creationId="{5B1B9B46-760D-904A-47DE-F83980676060}"/>
          </ac:spMkLst>
        </pc:spChg>
        <pc:spChg chg="mod">
          <ac:chgData name="Mohammed FI" userId="e6c4d13f-3d4c-4972-8725-a6775e754d8c" providerId="ADAL" clId="{650D102D-C8D9-4000-8E06-7A23D3E3E594}" dt="2023-03-19T09:32:43.311" v="2631" actId="1035"/>
          <ac:spMkLst>
            <pc:docMk/>
            <pc:sldMk cId="4127015993" sldId="2147472829"/>
            <ac:spMk id="47" creationId="{4C3BEBFE-E84E-BDAE-A1F2-A7249410409E}"/>
          </ac:spMkLst>
        </pc:spChg>
        <pc:spChg chg="mod">
          <ac:chgData name="Mohammed FI" userId="e6c4d13f-3d4c-4972-8725-a6775e754d8c" providerId="ADAL" clId="{650D102D-C8D9-4000-8E06-7A23D3E3E594}" dt="2023-03-19T09:32:43.311" v="2631" actId="1035"/>
          <ac:spMkLst>
            <pc:docMk/>
            <pc:sldMk cId="4127015993" sldId="2147472829"/>
            <ac:spMk id="48" creationId="{86B0D8DA-270A-9956-919D-C3C7ACE3FD9C}"/>
          </ac:spMkLst>
        </pc:spChg>
        <pc:spChg chg="mod">
          <ac:chgData name="Mohammed FI" userId="e6c4d13f-3d4c-4972-8725-a6775e754d8c" providerId="ADAL" clId="{650D102D-C8D9-4000-8E06-7A23D3E3E594}" dt="2023-03-19T09:32:43.311" v="2631" actId="1035"/>
          <ac:spMkLst>
            <pc:docMk/>
            <pc:sldMk cId="4127015993" sldId="2147472829"/>
            <ac:spMk id="49" creationId="{4C12FCE8-2887-8A6B-DF13-3EB344B2C7DB}"/>
          </ac:spMkLst>
        </pc:spChg>
        <pc:spChg chg="mod">
          <ac:chgData name="Mohammed FI" userId="e6c4d13f-3d4c-4972-8725-a6775e754d8c" providerId="ADAL" clId="{650D102D-C8D9-4000-8E06-7A23D3E3E594}" dt="2023-03-19T09:32:43.311" v="2631" actId="1035"/>
          <ac:spMkLst>
            <pc:docMk/>
            <pc:sldMk cId="4127015993" sldId="2147472829"/>
            <ac:spMk id="53" creationId="{3B9343D5-8FD4-B1D3-3D7B-CFD0463E802B}"/>
          </ac:spMkLst>
        </pc:spChg>
        <pc:spChg chg="mod">
          <ac:chgData name="Mohammed FI" userId="e6c4d13f-3d4c-4972-8725-a6775e754d8c" providerId="ADAL" clId="{650D102D-C8D9-4000-8E06-7A23D3E3E594}" dt="2023-03-19T09:32:43.311" v="2631" actId="1035"/>
          <ac:spMkLst>
            <pc:docMk/>
            <pc:sldMk cId="4127015993" sldId="2147472829"/>
            <ac:spMk id="54" creationId="{A796F8AC-67D9-B068-45F5-11C746196A24}"/>
          </ac:spMkLst>
        </pc:spChg>
        <pc:spChg chg="mod">
          <ac:chgData name="Mohammed FI" userId="e6c4d13f-3d4c-4972-8725-a6775e754d8c" providerId="ADAL" clId="{650D102D-C8D9-4000-8E06-7A23D3E3E594}" dt="2023-03-19T09:32:43.311" v="2631" actId="1035"/>
          <ac:spMkLst>
            <pc:docMk/>
            <pc:sldMk cId="4127015993" sldId="2147472829"/>
            <ac:spMk id="55" creationId="{8FF43371-AB6E-DA53-77AD-B4F23BCDD699}"/>
          </ac:spMkLst>
        </pc:spChg>
        <pc:spChg chg="mod">
          <ac:chgData name="Mohammed FI" userId="e6c4d13f-3d4c-4972-8725-a6775e754d8c" providerId="ADAL" clId="{650D102D-C8D9-4000-8E06-7A23D3E3E594}" dt="2023-03-19T09:32:43.311" v="2631" actId="1035"/>
          <ac:spMkLst>
            <pc:docMk/>
            <pc:sldMk cId="4127015993" sldId="2147472829"/>
            <ac:spMk id="56" creationId="{3E7AA753-876D-9960-6403-D2F3F9CC16AB}"/>
          </ac:spMkLst>
        </pc:spChg>
        <pc:spChg chg="mod">
          <ac:chgData name="Mohammed FI" userId="e6c4d13f-3d4c-4972-8725-a6775e754d8c" providerId="ADAL" clId="{650D102D-C8D9-4000-8E06-7A23D3E3E594}" dt="2023-03-19T09:32:43.311" v="2631" actId="1035"/>
          <ac:spMkLst>
            <pc:docMk/>
            <pc:sldMk cId="4127015993" sldId="2147472829"/>
            <ac:spMk id="57" creationId="{7DBD7A71-F788-C404-9E14-46DA106E4521}"/>
          </ac:spMkLst>
        </pc:spChg>
        <pc:spChg chg="mod">
          <ac:chgData name="Mohammed FI" userId="e6c4d13f-3d4c-4972-8725-a6775e754d8c" providerId="ADAL" clId="{650D102D-C8D9-4000-8E06-7A23D3E3E594}" dt="2023-03-19T09:32:43.311" v="2631" actId="1035"/>
          <ac:spMkLst>
            <pc:docMk/>
            <pc:sldMk cId="4127015993" sldId="2147472829"/>
            <ac:spMk id="58" creationId="{E7B380C4-2749-A24E-91BE-E0BF0FCB9DA2}"/>
          </ac:spMkLst>
        </pc:spChg>
        <pc:spChg chg="mod">
          <ac:chgData name="Mohammed FI" userId="e6c4d13f-3d4c-4972-8725-a6775e754d8c" providerId="ADAL" clId="{650D102D-C8D9-4000-8E06-7A23D3E3E594}" dt="2023-03-19T09:32:43.311" v="2631" actId="1035"/>
          <ac:spMkLst>
            <pc:docMk/>
            <pc:sldMk cId="4127015993" sldId="2147472829"/>
            <ac:spMk id="59" creationId="{2E90391B-C4B8-12EC-6465-8EDEF2943F42}"/>
          </ac:spMkLst>
        </pc:spChg>
        <pc:spChg chg="mod">
          <ac:chgData name="Mohammed FI" userId="e6c4d13f-3d4c-4972-8725-a6775e754d8c" providerId="ADAL" clId="{650D102D-C8D9-4000-8E06-7A23D3E3E594}" dt="2023-03-19T09:32:43.311" v="2631" actId="1035"/>
          <ac:spMkLst>
            <pc:docMk/>
            <pc:sldMk cId="4127015993" sldId="2147472829"/>
            <ac:spMk id="60" creationId="{3DD21831-092E-C7DC-E984-42E5454B8D03}"/>
          </ac:spMkLst>
        </pc:spChg>
        <pc:spChg chg="mod">
          <ac:chgData name="Mohammed FI" userId="e6c4d13f-3d4c-4972-8725-a6775e754d8c" providerId="ADAL" clId="{650D102D-C8D9-4000-8E06-7A23D3E3E594}" dt="2023-03-19T09:32:43.311" v="2631" actId="1035"/>
          <ac:spMkLst>
            <pc:docMk/>
            <pc:sldMk cId="4127015993" sldId="2147472829"/>
            <ac:spMk id="61" creationId="{81ECE615-FF84-11F6-196B-255B9E4AE571}"/>
          </ac:spMkLst>
        </pc:spChg>
        <pc:spChg chg="mod">
          <ac:chgData name="Mohammed FI" userId="e6c4d13f-3d4c-4972-8725-a6775e754d8c" providerId="ADAL" clId="{650D102D-C8D9-4000-8E06-7A23D3E3E594}" dt="2023-03-19T09:32:43.311" v="2631" actId="1035"/>
          <ac:spMkLst>
            <pc:docMk/>
            <pc:sldMk cId="4127015993" sldId="2147472829"/>
            <ac:spMk id="62" creationId="{CBA3E24B-31B0-45AD-0D3B-3B817FB31E2B}"/>
          </ac:spMkLst>
        </pc:spChg>
        <pc:spChg chg="mod">
          <ac:chgData name="Mohammed FI" userId="e6c4d13f-3d4c-4972-8725-a6775e754d8c" providerId="ADAL" clId="{650D102D-C8D9-4000-8E06-7A23D3E3E594}" dt="2023-03-19T09:32:43.311" v="2631" actId="1035"/>
          <ac:spMkLst>
            <pc:docMk/>
            <pc:sldMk cId="4127015993" sldId="2147472829"/>
            <ac:spMk id="63" creationId="{836B67AD-776A-6E6A-AABE-6C8C9DF29006}"/>
          </ac:spMkLst>
        </pc:spChg>
        <pc:spChg chg="mod">
          <ac:chgData name="Mohammed FI" userId="e6c4d13f-3d4c-4972-8725-a6775e754d8c" providerId="ADAL" clId="{650D102D-C8D9-4000-8E06-7A23D3E3E594}" dt="2023-03-19T09:32:43.311" v="2631" actId="1035"/>
          <ac:spMkLst>
            <pc:docMk/>
            <pc:sldMk cId="4127015993" sldId="2147472829"/>
            <ac:spMk id="64" creationId="{F7C8C8A0-4FEB-314C-E44B-92F6328D4AE7}"/>
          </ac:spMkLst>
        </pc:spChg>
        <pc:spChg chg="mod">
          <ac:chgData name="Mohammed FI" userId="e6c4d13f-3d4c-4972-8725-a6775e754d8c" providerId="ADAL" clId="{650D102D-C8D9-4000-8E06-7A23D3E3E594}" dt="2023-03-19T09:32:43.311" v="2631" actId="1035"/>
          <ac:spMkLst>
            <pc:docMk/>
            <pc:sldMk cId="4127015993" sldId="2147472829"/>
            <ac:spMk id="65" creationId="{CC7A3824-DD79-6BBD-6FE1-AC632E7444EF}"/>
          </ac:spMkLst>
        </pc:spChg>
        <pc:spChg chg="mod">
          <ac:chgData name="Mohammed FI" userId="e6c4d13f-3d4c-4972-8725-a6775e754d8c" providerId="ADAL" clId="{650D102D-C8D9-4000-8E06-7A23D3E3E594}" dt="2023-03-19T09:32:43.311" v="2631" actId="1035"/>
          <ac:spMkLst>
            <pc:docMk/>
            <pc:sldMk cId="4127015993" sldId="2147472829"/>
            <ac:spMk id="66" creationId="{BE1DF3C2-840D-EC60-90FA-1CB6043FBB73}"/>
          </ac:spMkLst>
        </pc:spChg>
        <pc:spChg chg="mod">
          <ac:chgData name="Mohammed FI" userId="e6c4d13f-3d4c-4972-8725-a6775e754d8c" providerId="ADAL" clId="{650D102D-C8D9-4000-8E06-7A23D3E3E594}" dt="2023-03-19T09:32:43.311" v="2631" actId="1035"/>
          <ac:spMkLst>
            <pc:docMk/>
            <pc:sldMk cId="4127015993" sldId="2147472829"/>
            <ac:spMk id="67" creationId="{72E61E26-75DB-1BAC-EB0A-E6826C42C35A}"/>
          </ac:spMkLst>
        </pc:spChg>
        <pc:spChg chg="mod">
          <ac:chgData name="Mohammed FI" userId="e6c4d13f-3d4c-4972-8725-a6775e754d8c" providerId="ADAL" clId="{650D102D-C8D9-4000-8E06-7A23D3E3E594}" dt="2023-03-19T09:32:43.311" v="2631" actId="1035"/>
          <ac:spMkLst>
            <pc:docMk/>
            <pc:sldMk cId="4127015993" sldId="2147472829"/>
            <ac:spMk id="68" creationId="{D0A51133-8615-FF7A-B4B3-3F7BD5100FC3}"/>
          </ac:spMkLst>
        </pc:spChg>
        <pc:spChg chg="mod">
          <ac:chgData name="Mohammed FI" userId="e6c4d13f-3d4c-4972-8725-a6775e754d8c" providerId="ADAL" clId="{650D102D-C8D9-4000-8E06-7A23D3E3E594}" dt="2023-03-19T09:32:43.311" v="2631" actId="1035"/>
          <ac:spMkLst>
            <pc:docMk/>
            <pc:sldMk cId="4127015993" sldId="2147472829"/>
            <ac:spMk id="71" creationId="{7F003690-70AF-7CA4-8B7B-98FF96248ADD}"/>
          </ac:spMkLst>
        </pc:spChg>
        <pc:grpChg chg="mod">
          <ac:chgData name="Mohammed FI" userId="e6c4d13f-3d4c-4972-8725-a6775e754d8c" providerId="ADAL" clId="{650D102D-C8D9-4000-8E06-7A23D3E3E594}" dt="2023-03-19T09:32:43.311" v="2631" actId="1035"/>
          <ac:grpSpMkLst>
            <pc:docMk/>
            <pc:sldMk cId="4127015993" sldId="2147472829"/>
            <ac:grpSpMk id="21" creationId="{C7CC116A-E478-A3FB-4404-C76281D432BB}"/>
          </ac:grpSpMkLst>
        </pc:grpChg>
        <pc:grpChg chg="mod">
          <ac:chgData name="Mohammed FI" userId="e6c4d13f-3d4c-4972-8725-a6775e754d8c" providerId="ADAL" clId="{650D102D-C8D9-4000-8E06-7A23D3E3E594}" dt="2023-03-19T09:32:43.311" v="2631" actId="1035"/>
          <ac:grpSpMkLst>
            <pc:docMk/>
            <pc:sldMk cId="4127015993" sldId="2147472829"/>
            <ac:grpSpMk id="41" creationId="{20CAC4BF-5F53-4686-A616-6F287B98F9F4}"/>
          </ac:grpSpMkLst>
        </pc:grpChg>
        <pc:grpChg chg="mod">
          <ac:chgData name="Mohammed FI" userId="e6c4d13f-3d4c-4972-8725-a6775e754d8c" providerId="ADAL" clId="{650D102D-C8D9-4000-8E06-7A23D3E3E594}" dt="2023-03-19T09:32:43.311" v="2631" actId="1035"/>
          <ac:grpSpMkLst>
            <pc:docMk/>
            <pc:sldMk cId="4127015993" sldId="2147472829"/>
            <ac:grpSpMk id="80" creationId="{D138880D-1201-F56C-226B-05AB3BCE05AB}"/>
          </ac:grpSpMkLst>
        </pc:grpChg>
        <pc:grpChg chg="mod">
          <ac:chgData name="Mohammed FI" userId="e6c4d13f-3d4c-4972-8725-a6775e754d8c" providerId="ADAL" clId="{650D102D-C8D9-4000-8E06-7A23D3E3E594}" dt="2023-03-19T09:32:43.311" v="2631" actId="1035"/>
          <ac:grpSpMkLst>
            <pc:docMk/>
            <pc:sldMk cId="4127015993" sldId="2147472829"/>
            <ac:grpSpMk id="81" creationId="{F61CD4D7-4106-E4E1-7268-AD696E8749A3}"/>
          </ac:grpSpMkLst>
        </pc:grpChg>
        <pc:picChg chg="mod">
          <ac:chgData name="Mohammed FI" userId="e6c4d13f-3d4c-4972-8725-a6775e754d8c" providerId="ADAL" clId="{650D102D-C8D9-4000-8E06-7A23D3E3E594}" dt="2023-03-19T09:32:43.311" v="2631" actId="1035"/>
          <ac:picMkLst>
            <pc:docMk/>
            <pc:sldMk cId="4127015993" sldId="2147472829"/>
            <ac:picMk id="108" creationId="{F9CC1487-4E1E-7604-AB50-4A49C33B78A8}"/>
          </ac:picMkLst>
        </pc:picChg>
      </pc:sldChg>
      <pc:sldChg chg="ord">
        <pc:chgData name="Mohammed FI" userId="e6c4d13f-3d4c-4972-8725-a6775e754d8c" providerId="ADAL" clId="{650D102D-C8D9-4000-8E06-7A23D3E3E594}" dt="2023-03-16T01:26:44.537" v="1802"/>
        <pc:sldMkLst>
          <pc:docMk/>
          <pc:sldMk cId="3340682584" sldId="2147472831"/>
        </pc:sldMkLst>
      </pc:sldChg>
      <pc:sldChg chg="addSp delSp modSp del mod">
        <pc:chgData name="Mohammed FI" userId="e6c4d13f-3d4c-4972-8725-a6775e754d8c" providerId="ADAL" clId="{650D102D-C8D9-4000-8E06-7A23D3E3E594}" dt="2023-03-20T16:01:08.412" v="2778" actId="47"/>
        <pc:sldMkLst>
          <pc:docMk/>
          <pc:sldMk cId="581336450" sldId="2147472832"/>
        </pc:sldMkLst>
        <pc:spChg chg="mod">
          <ac:chgData name="Mohammed FI" userId="e6c4d13f-3d4c-4972-8725-a6775e754d8c" providerId="ADAL" clId="{650D102D-C8D9-4000-8E06-7A23D3E3E594}" dt="2023-03-16T16:55:59.606" v="2367" actId="20577"/>
          <ac:spMkLst>
            <pc:docMk/>
            <pc:sldMk cId="581336450" sldId="2147472832"/>
            <ac:spMk id="2" creationId="{0E5ABB38-C8E0-5FAC-320A-0E55EBB9CE48}"/>
          </ac:spMkLst>
        </pc:spChg>
        <pc:spChg chg="add del mod">
          <ac:chgData name="Mohammed FI" userId="e6c4d13f-3d4c-4972-8725-a6775e754d8c" providerId="ADAL" clId="{650D102D-C8D9-4000-8E06-7A23D3E3E594}" dt="2023-03-14T11:00:03.790" v="98"/>
          <ac:spMkLst>
            <pc:docMk/>
            <pc:sldMk cId="581336450" sldId="2147472832"/>
            <ac:spMk id="11" creationId="{BEC65B63-5C91-F3DB-24BD-B23EA9BCB961}"/>
          </ac:spMkLst>
        </pc:spChg>
        <pc:spChg chg="del">
          <ac:chgData name="Mohammed FI" userId="e6c4d13f-3d4c-4972-8725-a6775e754d8c" providerId="ADAL" clId="{650D102D-C8D9-4000-8E06-7A23D3E3E594}" dt="2023-03-14T10:59:51.065" v="93" actId="478"/>
          <ac:spMkLst>
            <pc:docMk/>
            <pc:sldMk cId="581336450" sldId="2147472832"/>
            <ac:spMk id="14" creationId="{1E88532C-82E8-B772-E550-E3779F23544E}"/>
          </ac:spMkLst>
        </pc:spChg>
        <pc:spChg chg="add mod">
          <ac:chgData name="Mohammed FI" userId="e6c4d13f-3d4c-4972-8725-a6775e754d8c" providerId="ADAL" clId="{650D102D-C8D9-4000-8E06-7A23D3E3E594}" dt="2023-03-15T20:35:46.382" v="568" actId="1035"/>
          <ac:spMkLst>
            <pc:docMk/>
            <pc:sldMk cId="581336450" sldId="2147472832"/>
            <ac:spMk id="16" creationId="{501EE8B8-B833-B0EC-D3C5-81F706E99009}"/>
          </ac:spMkLst>
        </pc:spChg>
        <pc:spChg chg="del">
          <ac:chgData name="Mohammed FI" userId="e6c4d13f-3d4c-4972-8725-a6775e754d8c" providerId="ADAL" clId="{650D102D-C8D9-4000-8E06-7A23D3E3E594}" dt="2023-03-14T10:59:51.065" v="93" actId="478"/>
          <ac:spMkLst>
            <pc:docMk/>
            <pc:sldMk cId="581336450" sldId="2147472832"/>
            <ac:spMk id="1024" creationId="{2DD98626-4225-08D1-E516-155C452843B6}"/>
          </ac:spMkLst>
        </pc:spChg>
      </pc:sldChg>
      <pc:sldChg chg="modSp mod">
        <pc:chgData name="Mohammed FI" userId="e6c4d13f-3d4c-4972-8725-a6775e754d8c" providerId="ADAL" clId="{650D102D-C8D9-4000-8E06-7A23D3E3E594}" dt="2023-03-14T10:35:23.681" v="28" actId="1076"/>
        <pc:sldMkLst>
          <pc:docMk/>
          <pc:sldMk cId="1357005879" sldId="2147472842"/>
        </pc:sldMkLst>
        <pc:spChg chg="mod">
          <ac:chgData name="Mohammed FI" userId="e6c4d13f-3d4c-4972-8725-a6775e754d8c" providerId="ADAL" clId="{650D102D-C8D9-4000-8E06-7A23D3E3E594}" dt="2023-03-14T10:35:23.681" v="28" actId="1076"/>
          <ac:spMkLst>
            <pc:docMk/>
            <pc:sldMk cId="1357005879" sldId="2147472842"/>
            <ac:spMk id="5" creationId="{C6A8DE28-FDB0-188F-41CC-AAAE7606F242}"/>
          </ac:spMkLst>
        </pc:spChg>
      </pc:sldChg>
      <pc:sldChg chg="addSp modSp mod">
        <pc:chgData name="Mohammed FI" userId="e6c4d13f-3d4c-4972-8725-a6775e754d8c" providerId="ADAL" clId="{650D102D-C8D9-4000-8E06-7A23D3E3E594}" dt="2023-03-19T10:13:56.148" v="2772" actId="20577"/>
        <pc:sldMkLst>
          <pc:docMk/>
          <pc:sldMk cId="3972895403" sldId="2147472848"/>
        </pc:sldMkLst>
        <pc:spChg chg="add mod">
          <ac:chgData name="Mohammed FI" userId="e6c4d13f-3d4c-4972-8725-a6775e754d8c" providerId="ADAL" clId="{650D102D-C8D9-4000-8E06-7A23D3E3E594}" dt="2023-03-19T10:13:56.148" v="2772" actId="20577"/>
          <ac:spMkLst>
            <pc:docMk/>
            <pc:sldMk cId="3972895403" sldId="2147472848"/>
            <ac:spMk id="4" creationId="{6B4669EA-A322-98F6-900F-1AE361E81482}"/>
          </ac:spMkLst>
        </pc:spChg>
        <pc:graphicFrameChg chg="mod">
          <ac:chgData name="Mohammed FI" userId="e6c4d13f-3d4c-4972-8725-a6775e754d8c" providerId="ADAL" clId="{650D102D-C8D9-4000-8E06-7A23D3E3E594}" dt="2023-03-19T10:12:33.145" v="2735"/>
          <ac:graphicFrameMkLst>
            <pc:docMk/>
            <pc:sldMk cId="3972895403" sldId="2147472848"/>
            <ac:graphicFrameMk id="3" creationId="{1F9D51A1-5530-5A91-4C5B-B8883376073B}"/>
          </ac:graphicFrameMkLst>
        </pc:graphicFrameChg>
      </pc:sldChg>
      <pc:sldChg chg="addSp delSp modSp mod">
        <pc:chgData name="Mohammed FI" userId="e6c4d13f-3d4c-4972-8725-a6775e754d8c" providerId="ADAL" clId="{650D102D-C8D9-4000-8E06-7A23D3E3E594}" dt="2023-03-16T16:57:28.819" v="2391" actId="20577"/>
        <pc:sldMkLst>
          <pc:docMk/>
          <pc:sldMk cId="313146304" sldId="2147472852"/>
        </pc:sldMkLst>
        <pc:spChg chg="mod">
          <ac:chgData name="Mohammed FI" userId="e6c4d13f-3d4c-4972-8725-a6775e754d8c" providerId="ADAL" clId="{650D102D-C8D9-4000-8E06-7A23D3E3E594}" dt="2023-03-16T16:57:28.819" v="2391" actId="20577"/>
          <ac:spMkLst>
            <pc:docMk/>
            <pc:sldMk cId="313146304" sldId="2147472852"/>
            <ac:spMk id="2" creationId="{2C03E270-173B-D4E3-9F6F-99FECF13F476}"/>
          </ac:spMkLst>
        </pc:spChg>
        <pc:spChg chg="add mod">
          <ac:chgData name="Mohammed FI" userId="e6c4d13f-3d4c-4972-8725-a6775e754d8c" providerId="ADAL" clId="{650D102D-C8D9-4000-8E06-7A23D3E3E594}" dt="2023-03-15T20:36:08.045" v="570"/>
          <ac:spMkLst>
            <pc:docMk/>
            <pc:sldMk cId="313146304" sldId="2147472852"/>
            <ac:spMk id="3" creationId="{F0F5EF3B-13E4-B173-6C89-44A2C9F0841B}"/>
          </ac:spMkLst>
        </pc:spChg>
        <pc:spChg chg="del">
          <ac:chgData name="Mohammed FI" userId="e6c4d13f-3d4c-4972-8725-a6775e754d8c" providerId="ADAL" clId="{650D102D-C8D9-4000-8E06-7A23D3E3E594}" dt="2023-03-15T20:36:06.915" v="569" actId="478"/>
          <ac:spMkLst>
            <pc:docMk/>
            <pc:sldMk cId="313146304" sldId="2147472852"/>
            <ac:spMk id="4" creationId="{FFA1F490-C427-4DD3-32A1-E5A345BDBBE9}"/>
          </ac:spMkLst>
        </pc:spChg>
        <pc:spChg chg="del">
          <ac:chgData name="Mohammed FI" userId="e6c4d13f-3d4c-4972-8725-a6775e754d8c" providerId="ADAL" clId="{650D102D-C8D9-4000-8E06-7A23D3E3E594}" dt="2023-03-15T20:36:06.915" v="569" actId="478"/>
          <ac:spMkLst>
            <pc:docMk/>
            <pc:sldMk cId="313146304" sldId="2147472852"/>
            <ac:spMk id="6" creationId="{31AAB1A0-A68E-E82D-9A80-30B0233EAF4B}"/>
          </ac:spMkLst>
        </pc:spChg>
        <pc:spChg chg="del">
          <ac:chgData name="Mohammed FI" userId="e6c4d13f-3d4c-4972-8725-a6775e754d8c" providerId="ADAL" clId="{650D102D-C8D9-4000-8E06-7A23D3E3E594}" dt="2023-03-15T20:36:06.915" v="569" actId="478"/>
          <ac:spMkLst>
            <pc:docMk/>
            <pc:sldMk cId="313146304" sldId="2147472852"/>
            <ac:spMk id="37" creationId="{D15D84C2-6312-E9E1-9854-BAE80E88A27E}"/>
          </ac:spMkLst>
        </pc:spChg>
      </pc:sldChg>
      <pc:sldChg chg="del">
        <pc:chgData name="Mohammed FI" userId="e6c4d13f-3d4c-4972-8725-a6775e754d8c" providerId="ADAL" clId="{650D102D-C8D9-4000-8E06-7A23D3E3E594}" dt="2023-03-20T16:04:51.948" v="2785" actId="47"/>
        <pc:sldMkLst>
          <pc:docMk/>
          <pc:sldMk cId="1248949066" sldId="2147472857"/>
        </pc:sldMkLst>
      </pc:sldChg>
      <pc:sldChg chg="ord">
        <pc:chgData name="Mohammed FI" userId="e6c4d13f-3d4c-4972-8725-a6775e754d8c" providerId="ADAL" clId="{650D102D-C8D9-4000-8E06-7A23D3E3E594}" dt="2023-03-16T01:17:10.969" v="1672"/>
        <pc:sldMkLst>
          <pc:docMk/>
          <pc:sldMk cId="3514029073" sldId="2147472860"/>
        </pc:sldMkLst>
      </pc:sldChg>
      <pc:sldChg chg="del">
        <pc:chgData name="Mohammed FI" userId="e6c4d13f-3d4c-4972-8725-a6775e754d8c" providerId="ADAL" clId="{650D102D-C8D9-4000-8E06-7A23D3E3E594}" dt="2023-03-20T16:04:45.039" v="2784" actId="47"/>
        <pc:sldMkLst>
          <pc:docMk/>
          <pc:sldMk cId="4022345276" sldId="2147472861"/>
        </pc:sldMkLst>
      </pc:sldChg>
      <pc:sldChg chg="addSp delSp modSp mod">
        <pc:chgData name="Mohammed FI" userId="e6c4d13f-3d4c-4972-8725-a6775e754d8c" providerId="ADAL" clId="{650D102D-C8D9-4000-8E06-7A23D3E3E594}" dt="2023-03-16T16:17:10.582" v="1973" actId="20577"/>
        <pc:sldMkLst>
          <pc:docMk/>
          <pc:sldMk cId="516977282" sldId="2147472872"/>
        </pc:sldMkLst>
        <pc:spChg chg="mod">
          <ac:chgData name="Mohammed FI" userId="e6c4d13f-3d4c-4972-8725-a6775e754d8c" providerId="ADAL" clId="{650D102D-C8D9-4000-8E06-7A23D3E3E594}" dt="2023-03-16T16:17:10.582" v="1973" actId="20577"/>
          <ac:spMkLst>
            <pc:docMk/>
            <pc:sldMk cId="516977282" sldId="2147472872"/>
            <ac:spMk id="2" creationId="{1292DC6A-FA74-7057-ACD5-7732204DF3D6}"/>
          </ac:spMkLst>
        </pc:spChg>
        <pc:spChg chg="mod">
          <ac:chgData name="Mohammed FI" userId="e6c4d13f-3d4c-4972-8725-a6775e754d8c" providerId="ADAL" clId="{650D102D-C8D9-4000-8E06-7A23D3E3E594}" dt="2023-03-15T17:03:16.002" v="151" actId="404"/>
          <ac:spMkLst>
            <pc:docMk/>
            <pc:sldMk cId="516977282" sldId="2147472872"/>
            <ac:spMk id="3" creationId="{63EFA871-5033-093B-0D5C-BE989A3AFB1B}"/>
          </ac:spMkLst>
        </pc:spChg>
        <pc:spChg chg="mod">
          <ac:chgData name="Mohammed FI" userId="e6c4d13f-3d4c-4972-8725-a6775e754d8c" providerId="ADAL" clId="{650D102D-C8D9-4000-8E06-7A23D3E3E594}" dt="2023-03-15T17:08:41.455" v="222" actId="404"/>
          <ac:spMkLst>
            <pc:docMk/>
            <pc:sldMk cId="516977282" sldId="2147472872"/>
            <ac:spMk id="6" creationId="{A9BF7984-B2F0-EB06-7AAC-A4708911F58C}"/>
          </ac:spMkLst>
        </pc:spChg>
        <pc:spChg chg="mod">
          <ac:chgData name="Mohammed FI" userId="e6c4d13f-3d4c-4972-8725-a6775e754d8c" providerId="ADAL" clId="{650D102D-C8D9-4000-8E06-7A23D3E3E594}" dt="2023-03-15T17:05:27.218" v="173" actId="3064"/>
          <ac:spMkLst>
            <pc:docMk/>
            <pc:sldMk cId="516977282" sldId="2147472872"/>
            <ac:spMk id="12" creationId="{36DDEB34-C068-9E20-6ABC-7A117E9D94C5}"/>
          </ac:spMkLst>
        </pc:spChg>
        <pc:spChg chg="mod">
          <ac:chgData name="Mohammed FI" userId="e6c4d13f-3d4c-4972-8725-a6775e754d8c" providerId="ADAL" clId="{650D102D-C8D9-4000-8E06-7A23D3E3E594}" dt="2023-03-15T17:04:17.742" v="164" actId="20577"/>
          <ac:spMkLst>
            <pc:docMk/>
            <pc:sldMk cId="516977282" sldId="2147472872"/>
            <ac:spMk id="14" creationId="{1C493105-D2FE-DB4F-E9BC-ACE97E1A7D47}"/>
          </ac:spMkLst>
        </pc:spChg>
        <pc:spChg chg="mod">
          <ac:chgData name="Mohammed FI" userId="e6c4d13f-3d4c-4972-8725-a6775e754d8c" providerId="ADAL" clId="{650D102D-C8D9-4000-8E06-7A23D3E3E594}" dt="2023-03-15T17:05:27.218" v="173" actId="3064"/>
          <ac:spMkLst>
            <pc:docMk/>
            <pc:sldMk cId="516977282" sldId="2147472872"/>
            <ac:spMk id="15" creationId="{C3E6482E-E59A-7E6C-FC88-AF69F329C1F8}"/>
          </ac:spMkLst>
        </pc:spChg>
        <pc:spChg chg="mod">
          <ac:chgData name="Mohammed FI" userId="e6c4d13f-3d4c-4972-8725-a6775e754d8c" providerId="ADAL" clId="{650D102D-C8D9-4000-8E06-7A23D3E3E594}" dt="2023-03-15T17:05:27.218" v="173" actId="3064"/>
          <ac:spMkLst>
            <pc:docMk/>
            <pc:sldMk cId="516977282" sldId="2147472872"/>
            <ac:spMk id="16" creationId="{434859C3-3D56-09BC-C75B-0AB84C01688F}"/>
          </ac:spMkLst>
        </pc:spChg>
        <pc:spChg chg="mod">
          <ac:chgData name="Mohammed FI" userId="e6c4d13f-3d4c-4972-8725-a6775e754d8c" providerId="ADAL" clId="{650D102D-C8D9-4000-8E06-7A23D3E3E594}" dt="2023-03-15T17:03:18.621" v="152" actId="404"/>
          <ac:spMkLst>
            <pc:docMk/>
            <pc:sldMk cId="516977282" sldId="2147472872"/>
            <ac:spMk id="17" creationId="{82BB29E4-C42F-6168-ADCB-31D8C434B10D}"/>
          </ac:spMkLst>
        </pc:spChg>
        <pc:spChg chg="add mod">
          <ac:chgData name="Mohammed FI" userId="e6c4d13f-3d4c-4972-8725-a6775e754d8c" providerId="ADAL" clId="{650D102D-C8D9-4000-8E06-7A23D3E3E594}" dt="2023-03-15T17:06:33.387" v="193" actId="207"/>
          <ac:spMkLst>
            <pc:docMk/>
            <pc:sldMk cId="516977282" sldId="2147472872"/>
            <ac:spMk id="19" creationId="{55042E7D-FCFD-8F4A-A110-69494FD0AAD4}"/>
          </ac:spMkLst>
        </pc:spChg>
        <pc:spChg chg="mod">
          <ac:chgData name="Mohammed FI" userId="e6c4d13f-3d4c-4972-8725-a6775e754d8c" providerId="ADAL" clId="{650D102D-C8D9-4000-8E06-7A23D3E3E594}" dt="2023-03-15T17:05:27.218" v="173" actId="3064"/>
          <ac:spMkLst>
            <pc:docMk/>
            <pc:sldMk cId="516977282" sldId="2147472872"/>
            <ac:spMk id="20" creationId="{F6D6900C-32A4-8301-8E15-1288E4490E3A}"/>
          </ac:spMkLst>
        </pc:spChg>
        <pc:spChg chg="mod">
          <ac:chgData name="Mohammed FI" userId="e6c4d13f-3d4c-4972-8725-a6775e754d8c" providerId="ADAL" clId="{650D102D-C8D9-4000-8E06-7A23D3E3E594}" dt="2023-03-15T17:05:27.218" v="173" actId="3064"/>
          <ac:spMkLst>
            <pc:docMk/>
            <pc:sldMk cId="516977282" sldId="2147472872"/>
            <ac:spMk id="21" creationId="{4EBDB117-FDE3-31D4-A1EA-45686A70DEDB}"/>
          </ac:spMkLst>
        </pc:spChg>
        <pc:spChg chg="mod">
          <ac:chgData name="Mohammed FI" userId="e6c4d13f-3d4c-4972-8725-a6775e754d8c" providerId="ADAL" clId="{650D102D-C8D9-4000-8E06-7A23D3E3E594}" dt="2023-03-15T17:05:27.218" v="173" actId="3064"/>
          <ac:spMkLst>
            <pc:docMk/>
            <pc:sldMk cId="516977282" sldId="2147472872"/>
            <ac:spMk id="22" creationId="{560BBE00-BABB-9283-44B2-6394D5BE9726}"/>
          </ac:spMkLst>
        </pc:spChg>
        <pc:spChg chg="mod">
          <ac:chgData name="Mohammed FI" userId="e6c4d13f-3d4c-4972-8725-a6775e754d8c" providerId="ADAL" clId="{650D102D-C8D9-4000-8E06-7A23D3E3E594}" dt="2023-03-15T17:03:21.572" v="153" actId="404"/>
          <ac:spMkLst>
            <pc:docMk/>
            <pc:sldMk cId="516977282" sldId="2147472872"/>
            <ac:spMk id="23" creationId="{60DB9097-99AF-AB07-B8DA-C488D20DFFE3}"/>
          </ac:spMkLst>
        </pc:spChg>
        <pc:spChg chg="mod">
          <ac:chgData name="Mohammed FI" userId="e6c4d13f-3d4c-4972-8725-a6775e754d8c" providerId="ADAL" clId="{650D102D-C8D9-4000-8E06-7A23D3E3E594}" dt="2023-03-15T17:05:27.218" v="173" actId="3064"/>
          <ac:spMkLst>
            <pc:docMk/>
            <pc:sldMk cId="516977282" sldId="2147472872"/>
            <ac:spMk id="26" creationId="{569C9FF1-AC49-7E61-3729-43FB948EEA35}"/>
          </ac:spMkLst>
        </pc:spChg>
        <pc:spChg chg="mod">
          <ac:chgData name="Mohammed FI" userId="e6c4d13f-3d4c-4972-8725-a6775e754d8c" providerId="ADAL" clId="{650D102D-C8D9-4000-8E06-7A23D3E3E594}" dt="2023-03-15T17:05:27.218" v="173" actId="3064"/>
          <ac:spMkLst>
            <pc:docMk/>
            <pc:sldMk cId="516977282" sldId="2147472872"/>
            <ac:spMk id="27" creationId="{863A26D0-C98D-41AF-B7F9-5AC364AC7787}"/>
          </ac:spMkLst>
        </pc:spChg>
        <pc:spChg chg="mod">
          <ac:chgData name="Mohammed FI" userId="e6c4d13f-3d4c-4972-8725-a6775e754d8c" providerId="ADAL" clId="{650D102D-C8D9-4000-8E06-7A23D3E3E594}" dt="2023-03-15T17:14:30.994" v="257" actId="20577"/>
          <ac:spMkLst>
            <pc:docMk/>
            <pc:sldMk cId="516977282" sldId="2147472872"/>
            <ac:spMk id="28" creationId="{E001D2CD-7C44-A300-43BA-E957C7875B75}"/>
          </ac:spMkLst>
        </pc:spChg>
        <pc:spChg chg="mod">
          <ac:chgData name="Mohammed FI" userId="e6c4d13f-3d4c-4972-8725-a6775e754d8c" providerId="ADAL" clId="{650D102D-C8D9-4000-8E06-7A23D3E3E594}" dt="2023-03-15T17:03:24.396" v="154" actId="404"/>
          <ac:spMkLst>
            <pc:docMk/>
            <pc:sldMk cId="516977282" sldId="2147472872"/>
            <ac:spMk id="52" creationId="{D48430A2-ECDA-BE96-A3D8-B77EC3BF0BC7}"/>
          </ac:spMkLst>
        </pc:spChg>
        <pc:spChg chg="mod">
          <ac:chgData name="Mohammed FI" userId="e6c4d13f-3d4c-4972-8725-a6775e754d8c" providerId="ADAL" clId="{650D102D-C8D9-4000-8E06-7A23D3E3E594}" dt="2023-03-15T17:05:27.218" v="173" actId="3064"/>
          <ac:spMkLst>
            <pc:docMk/>
            <pc:sldMk cId="516977282" sldId="2147472872"/>
            <ac:spMk id="55" creationId="{597C7C4B-28E9-5A9E-AB53-5502EF7826BF}"/>
          </ac:spMkLst>
        </pc:spChg>
        <pc:spChg chg="mod">
          <ac:chgData name="Mohammed FI" userId="e6c4d13f-3d4c-4972-8725-a6775e754d8c" providerId="ADAL" clId="{650D102D-C8D9-4000-8E06-7A23D3E3E594}" dt="2023-03-15T17:05:27.218" v="173" actId="3064"/>
          <ac:spMkLst>
            <pc:docMk/>
            <pc:sldMk cId="516977282" sldId="2147472872"/>
            <ac:spMk id="56" creationId="{78A9DF58-9C0E-C153-607C-F26CB76DC08A}"/>
          </ac:spMkLst>
        </pc:spChg>
        <pc:spChg chg="mod">
          <ac:chgData name="Mohammed FI" userId="e6c4d13f-3d4c-4972-8725-a6775e754d8c" providerId="ADAL" clId="{650D102D-C8D9-4000-8E06-7A23D3E3E594}" dt="2023-03-15T17:05:27.218" v="173" actId="3064"/>
          <ac:spMkLst>
            <pc:docMk/>
            <pc:sldMk cId="516977282" sldId="2147472872"/>
            <ac:spMk id="57" creationId="{BB00C242-30FE-9D9A-9480-3F43BED7B404}"/>
          </ac:spMkLst>
        </pc:spChg>
        <pc:spChg chg="mod">
          <ac:chgData name="Mohammed FI" userId="e6c4d13f-3d4c-4972-8725-a6775e754d8c" providerId="ADAL" clId="{650D102D-C8D9-4000-8E06-7A23D3E3E594}" dt="2023-03-15T17:03:29.413" v="156" actId="404"/>
          <ac:spMkLst>
            <pc:docMk/>
            <pc:sldMk cId="516977282" sldId="2147472872"/>
            <ac:spMk id="58" creationId="{AD9E951F-2C39-E802-3F47-894958848341}"/>
          </ac:spMkLst>
        </pc:spChg>
        <pc:spChg chg="mod">
          <ac:chgData name="Mohammed FI" userId="e6c4d13f-3d4c-4972-8725-a6775e754d8c" providerId="ADAL" clId="{650D102D-C8D9-4000-8E06-7A23D3E3E594}" dt="2023-03-15T17:05:27.218" v="173" actId="3064"/>
          <ac:spMkLst>
            <pc:docMk/>
            <pc:sldMk cId="516977282" sldId="2147472872"/>
            <ac:spMk id="64" creationId="{87E75C4A-3AD3-B1AD-6ECC-EB66C660944E}"/>
          </ac:spMkLst>
        </pc:spChg>
        <pc:spChg chg="mod">
          <ac:chgData name="Mohammed FI" userId="e6c4d13f-3d4c-4972-8725-a6775e754d8c" providerId="ADAL" clId="{650D102D-C8D9-4000-8E06-7A23D3E3E594}" dt="2023-03-15T17:05:27.218" v="173" actId="3064"/>
          <ac:spMkLst>
            <pc:docMk/>
            <pc:sldMk cId="516977282" sldId="2147472872"/>
            <ac:spMk id="65" creationId="{BFEF6826-FB04-8104-ED78-9C4C64E0EFC7}"/>
          </ac:spMkLst>
        </pc:spChg>
        <pc:spChg chg="mod">
          <ac:chgData name="Mohammed FI" userId="e6c4d13f-3d4c-4972-8725-a6775e754d8c" providerId="ADAL" clId="{650D102D-C8D9-4000-8E06-7A23D3E3E594}" dt="2023-03-15T17:05:27.218" v="173" actId="3064"/>
          <ac:spMkLst>
            <pc:docMk/>
            <pc:sldMk cId="516977282" sldId="2147472872"/>
            <ac:spMk id="66" creationId="{CA746E1A-E90A-A472-B0B6-2EA1641946E8}"/>
          </ac:spMkLst>
        </pc:spChg>
        <pc:spChg chg="mod">
          <ac:chgData name="Mohammed FI" userId="e6c4d13f-3d4c-4972-8725-a6775e754d8c" providerId="ADAL" clId="{650D102D-C8D9-4000-8E06-7A23D3E3E594}" dt="2023-03-15T17:03:33.257" v="157" actId="404"/>
          <ac:spMkLst>
            <pc:docMk/>
            <pc:sldMk cId="516977282" sldId="2147472872"/>
            <ac:spMk id="67" creationId="{EAF0B15A-129E-140D-B62B-2085FC1CB156}"/>
          </ac:spMkLst>
        </pc:spChg>
        <pc:spChg chg="mod">
          <ac:chgData name="Mohammed FI" userId="e6c4d13f-3d4c-4972-8725-a6775e754d8c" providerId="ADAL" clId="{650D102D-C8D9-4000-8E06-7A23D3E3E594}" dt="2023-03-15T17:05:27.218" v="173" actId="3064"/>
          <ac:spMkLst>
            <pc:docMk/>
            <pc:sldMk cId="516977282" sldId="2147472872"/>
            <ac:spMk id="70" creationId="{B58928C2-65B8-2994-E8F5-5CD7414DC465}"/>
          </ac:spMkLst>
        </pc:spChg>
        <pc:spChg chg="mod">
          <ac:chgData name="Mohammed FI" userId="e6c4d13f-3d4c-4972-8725-a6775e754d8c" providerId="ADAL" clId="{650D102D-C8D9-4000-8E06-7A23D3E3E594}" dt="2023-03-15T17:05:27.218" v="173" actId="3064"/>
          <ac:spMkLst>
            <pc:docMk/>
            <pc:sldMk cId="516977282" sldId="2147472872"/>
            <ac:spMk id="71" creationId="{18E4A0F6-491E-7C48-3959-4F9BC0BF383F}"/>
          </ac:spMkLst>
        </pc:spChg>
        <pc:spChg chg="mod">
          <ac:chgData name="Mohammed FI" userId="e6c4d13f-3d4c-4972-8725-a6775e754d8c" providerId="ADAL" clId="{650D102D-C8D9-4000-8E06-7A23D3E3E594}" dt="2023-03-15T17:05:27.218" v="173" actId="3064"/>
          <ac:spMkLst>
            <pc:docMk/>
            <pc:sldMk cId="516977282" sldId="2147472872"/>
            <ac:spMk id="72" creationId="{F88E8CCB-5FF4-B93C-E9EC-4F3610E61618}"/>
          </ac:spMkLst>
        </pc:spChg>
        <pc:spChg chg="mod">
          <ac:chgData name="Mohammed FI" userId="e6c4d13f-3d4c-4972-8725-a6775e754d8c" providerId="ADAL" clId="{650D102D-C8D9-4000-8E06-7A23D3E3E594}" dt="2023-03-15T17:03:36.394" v="158" actId="404"/>
          <ac:spMkLst>
            <pc:docMk/>
            <pc:sldMk cId="516977282" sldId="2147472872"/>
            <ac:spMk id="73" creationId="{0C415EA9-2E06-0840-5AB4-9C0E1C5F2238}"/>
          </ac:spMkLst>
        </pc:spChg>
        <pc:spChg chg="mod">
          <ac:chgData name="Mohammed FI" userId="e6c4d13f-3d4c-4972-8725-a6775e754d8c" providerId="ADAL" clId="{650D102D-C8D9-4000-8E06-7A23D3E3E594}" dt="2023-03-15T17:05:52.945" v="176" actId="404"/>
          <ac:spMkLst>
            <pc:docMk/>
            <pc:sldMk cId="516977282" sldId="2147472872"/>
            <ac:spMk id="83" creationId="{836F6CE1-8602-3016-78E9-6F9023FFF18D}"/>
          </ac:spMkLst>
        </pc:spChg>
        <pc:picChg chg="add mod">
          <ac:chgData name="Mohammed FI" userId="e6c4d13f-3d4c-4972-8725-a6775e754d8c" providerId="ADAL" clId="{650D102D-C8D9-4000-8E06-7A23D3E3E594}" dt="2023-03-14T11:06:43.872" v="109" actId="1076"/>
          <ac:picMkLst>
            <pc:docMk/>
            <pc:sldMk cId="516977282" sldId="2147472872"/>
            <ac:picMk id="4" creationId="{D31D936A-A6C0-0AA4-B038-03019749B1CB}"/>
          </ac:picMkLst>
        </pc:picChg>
        <pc:picChg chg="add mod">
          <ac:chgData name="Mohammed FI" userId="e6c4d13f-3d4c-4972-8725-a6775e754d8c" providerId="ADAL" clId="{650D102D-C8D9-4000-8E06-7A23D3E3E594}" dt="2023-03-14T11:06:43.872" v="109" actId="1076"/>
          <ac:picMkLst>
            <pc:docMk/>
            <pc:sldMk cId="516977282" sldId="2147472872"/>
            <ac:picMk id="5" creationId="{17863342-2359-EE83-43B1-3B314A9D7011}"/>
          </ac:picMkLst>
        </pc:picChg>
        <pc:picChg chg="add mod">
          <ac:chgData name="Mohammed FI" userId="e6c4d13f-3d4c-4972-8725-a6775e754d8c" providerId="ADAL" clId="{650D102D-C8D9-4000-8E06-7A23D3E3E594}" dt="2023-03-14T11:06:43.872" v="109" actId="1076"/>
          <ac:picMkLst>
            <pc:docMk/>
            <pc:sldMk cId="516977282" sldId="2147472872"/>
            <ac:picMk id="7" creationId="{7DD28172-CD37-6829-7460-E9F6F718383D}"/>
          </ac:picMkLst>
        </pc:picChg>
        <pc:picChg chg="add mod">
          <ac:chgData name="Mohammed FI" userId="e6c4d13f-3d4c-4972-8725-a6775e754d8c" providerId="ADAL" clId="{650D102D-C8D9-4000-8E06-7A23D3E3E594}" dt="2023-03-14T11:06:43.872" v="109" actId="1076"/>
          <ac:picMkLst>
            <pc:docMk/>
            <pc:sldMk cId="516977282" sldId="2147472872"/>
            <ac:picMk id="8" creationId="{8BBFCEED-7292-51D2-AAE9-6377C441B3A3}"/>
          </ac:picMkLst>
        </pc:picChg>
        <pc:picChg chg="del">
          <ac:chgData name="Mohammed FI" userId="e6c4d13f-3d4c-4972-8725-a6775e754d8c" providerId="ADAL" clId="{650D102D-C8D9-4000-8E06-7A23D3E3E594}" dt="2023-03-14T10:44:03.127" v="29" actId="478"/>
          <ac:picMkLst>
            <pc:docMk/>
            <pc:sldMk cId="516977282" sldId="2147472872"/>
            <ac:picMk id="9" creationId="{0F25ECBA-A681-4D81-5F2D-178D69C805EF}"/>
          </ac:picMkLst>
        </pc:picChg>
        <pc:picChg chg="add mod">
          <ac:chgData name="Mohammed FI" userId="e6c4d13f-3d4c-4972-8725-a6775e754d8c" providerId="ADAL" clId="{650D102D-C8D9-4000-8E06-7A23D3E3E594}" dt="2023-03-14T11:06:43.872" v="109" actId="1076"/>
          <ac:picMkLst>
            <pc:docMk/>
            <pc:sldMk cId="516977282" sldId="2147472872"/>
            <ac:picMk id="13" creationId="{E22A41B9-DADD-40F8-3566-3A15ACBFC7A5}"/>
          </ac:picMkLst>
        </pc:picChg>
        <pc:picChg chg="del">
          <ac:chgData name="Mohammed FI" userId="e6c4d13f-3d4c-4972-8725-a6775e754d8c" providerId="ADAL" clId="{650D102D-C8D9-4000-8E06-7A23D3E3E594}" dt="2023-03-14T10:44:15.551" v="33" actId="478"/>
          <ac:picMkLst>
            <pc:docMk/>
            <pc:sldMk cId="516977282" sldId="2147472872"/>
            <ac:picMk id="19" creationId="{5C49BAC6-22C6-F243-075F-D993FB7A1035}"/>
          </ac:picMkLst>
        </pc:picChg>
        <pc:picChg chg="del">
          <ac:chgData name="Mohammed FI" userId="e6c4d13f-3d4c-4972-8725-a6775e754d8c" providerId="ADAL" clId="{650D102D-C8D9-4000-8E06-7A23D3E3E594}" dt="2023-03-14T10:44:16.205" v="34" actId="478"/>
          <ac:picMkLst>
            <pc:docMk/>
            <pc:sldMk cId="516977282" sldId="2147472872"/>
            <ac:picMk id="25" creationId="{332E06E0-EEA8-0137-3652-68DB411799AF}"/>
          </ac:picMkLst>
        </pc:picChg>
        <pc:picChg chg="add mod">
          <ac:chgData name="Mohammed FI" userId="e6c4d13f-3d4c-4972-8725-a6775e754d8c" providerId="ADAL" clId="{650D102D-C8D9-4000-8E06-7A23D3E3E594}" dt="2023-03-14T11:06:43.872" v="109" actId="1076"/>
          <ac:picMkLst>
            <pc:docMk/>
            <pc:sldMk cId="516977282" sldId="2147472872"/>
            <ac:picMk id="29" creationId="{5C35185D-C083-EF97-24A0-BFDC3DA40BAD}"/>
          </ac:picMkLst>
        </pc:picChg>
        <pc:picChg chg="del">
          <ac:chgData name="Mohammed FI" userId="e6c4d13f-3d4c-4972-8725-a6775e754d8c" providerId="ADAL" clId="{650D102D-C8D9-4000-8E06-7A23D3E3E594}" dt="2023-03-14T10:44:16.994" v="35" actId="478"/>
          <ac:picMkLst>
            <pc:docMk/>
            <pc:sldMk cId="516977282" sldId="2147472872"/>
            <ac:picMk id="54" creationId="{25FF7346-1A69-F100-A6C2-03C47BAC4264}"/>
          </ac:picMkLst>
        </pc:picChg>
        <pc:picChg chg="del">
          <ac:chgData name="Mohammed FI" userId="e6c4d13f-3d4c-4972-8725-a6775e754d8c" providerId="ADAL" clId="{650D102D-C8D9-4000-8E06-7A23D3E3E594}" dt="2023-03-14T10:44:17.491" v="36" actId="478"/>
          <ac:picMkLst>
            <pc:docMk/>
            <pc:sldMk cId="516977282" sldId="2147472872"/>
            <ac:picMk id="60" creationId="{2E6092C3-A3AF-69D5-3195-48BBEDAB951E}"/>
          </ac:picMkLst>
        </pc:picChg>
        <pc:picChg chg="del">
          <ac:chgData name="Mohammed FI" userId="e6c4d13f-3d4c-4972-8725-a6775e754d8c" providerId="ADAL" clId="{650D102D-C8D9-4000-8E06-7A23D3E3E594}" dt="2023-03-14T10:44:18.223" v="37" actId="478"/>
          <ac:picMkLst>
            <pc:docMk/>
            <pc:sldMk cId="516977282" sldId="2147472872"/>
            <ac:picMk id="69" creationId="{83836A1D-4A26-8712-9947-E4B839A9CD75}"/>
          </ac:picMkLst>
        </pc:picChg>
      </pc:sldChg>
      <pc:sldChg chg="modSp mod">
        <pc:chgData name="Mohammed FI" userId="e6c4d13f-3d4c-4972-8725-a6775e754d8c" providerId="ADAL" clId="{650D102D-C8D9-4000-8E06-7A23D3E3E594}" dt="2023-03-20T23:02:52.693" v="2802" actId="404"/>
        <pc:sldMkLst>
          <pc:docMk/>
          <pc:sldMk cId="1538135422" sldId="2147472873"/>
        </pc:sldMkLst>
        <pc:spChg chg="mod">
          <ac:chgData name="Mohammed FI" userId="e6c4d13f-3d4c-4972-8725-a6775e754d8c" providerId="ADAL" clId="{650D102D-C8D9-4000-8E06-7A23D3E3E594}" dt="2023-03-16T16:20:29.942" v="2092" actId="20577"/>
          <ac:spMkLst>
            <pc:docMk/>
            <pc:sldMk cId="1538135422" sldId="2147472873"/>
            <ac:spMk id="2" creationId="{611033F3-0F5E-E6EC-B16D-1E6E028FE7D4}"/>
          </ac:spMkLst>
        </pc:spChg>
        <pc:spChg chg="mod">
          <ac:chgData name="Mohammed FI" userId="e6c4d13f-3d4c-4972-8725-a6775e754d8c" providerId="ADAL" clId="{650D102D-C8D9-4000-8E06-7A23D3E3E594}" dt="2023-03-20T23:02:52.693" v="2802" actId="404"/>
          <ac:spMkLst>
            <pc:docMk/>
            <pc:sldMk cId="1538135422" sldId="2147472873"/>
            <ac:spMk id="16" creationId="{D3AB7ADE-F254-A884-A838-3568CF145F3A}"/>
          </ac:spMkLst>
        </pc:spChg>
        <pc:spChg chg="mod">
          <ac:chgData name="Mohammed FI" userId="e6c4d13f-3d4c-4972-8725-a6775e754d8c" providerId="ADAL" clId="{650D102D-C8D9-4000-8E06-7A23D3E3E594}" dt="2023-03-16T16:21:01.562" v="2096" actId="1035"/>
          <ac:spMkLst>
            <pc:docMk/>
            <pc:sldMk cId="1538135422" sldId="2147472873"/>
            <ac:spMk id="45" creationId="{BB45A5C3-18C5-3933-F92A-3A6D4811910F}"/>
          </ac:spMkLst>
        </pc:spChg>
        <pc:spChg chg="mod">
          <ac:chgData name="Mohammed FI" userId="e6c4d13f-3d4c-4972-8725-a6775e754d8c" providerId="ADAL" clId="{650D102D-C8D9-4000-8E06-7A23D3E3E594}" dt="2023-03-16T16:21:01.562" v="2096" actId="1035"/>
          <ac:spMkLst>
            <pc:docMk/>
            <pc:sldMk cId="1538135422" sldId="2147472873"/>
            <ac:spMk id="169" creationId="{C8215B88-F231-9E79-4D58-91D89ED704E9}"/>
          </ac:spMkLst>
        </pc:spChg>
        <pc:spChg chg="mod">
          <ac:chgData name="Mohammed FI" userId="e6c4d13f-3d4c-4972-8725-a6775e754d8c" providerId="ADAL" clId="{650D102D-C8D9-4000-8E06-7A23D3E3E594}" dt="2023-03-16T16:21:01.562" v="2096" actId="1035"/>
          <ac:spMkLst>
            <pc:docMk/>
            <pc:sldMk cId="1538135422" sldId="2147472873"/>
            <ac:spMk id="171" creationId="{3955D467-6E29-3741-1DA7-89AEEC1279F2}"/>
          </ac:spMkLst>
        </pc:spChg>
        <pc:picChg chg="mod">
          <ac:chgData name="Mohammed FI" userId="e6c4d13f-3d4c-4972-8725-a6775e754d8c" providerId="ADAL" clId="{650D102D-C8D9-4000-8E06-7A23D3E3E594}" dt="2023-03-16T16:21:01.562" v="2096" actId="1035"/>
          <ac:picMkLst>
            <pc:docMk/>
            <pc:sldMk cId="1538135422" sldId="2147472873"/>
            <ac:picMk id="44" creationId="{386B45C7-19E9-0E7E-E476-3268E6A07EDB}"/>
          </ac:picMkLst>
        </pc:picChg>
      </pc:sldChg>
      <pc:sldChg chg="addSp delSp modSp mod delAnim modAnim">
        <pc:chgData name="Mohammed FI" userId="e6c4d13f-3d4c-4972-8725-a6775e754d8c" providerId="ADAL" clId="{650D102D-C8D9-4000-8E06-7A23D3E3E594}" dt="2023-03-16T16:30:24.300" v="2174" actId="20577"/>
        <pc:sldMkLst>
          <pc:docMk/>
          <pc:sldMk cId="4029687248" sldId="2147472874"/>
        </pc:sldMkLst>
        <pc:spChg chg="mod">
          <ac:chgData name="Mohammed FI" userId="e6c4d13f-3d4c-4972-8725-a6775e754d8c" providerId="ADAL" clId="{650D102D-C8D9-4000-8E06-7A23D3E3E594}" dt="2023-03-16T16:30:24.300" v="2174" actId="20577"/>
          <ac:spMkLst>
            <pc:docMk/>
            <pc:sldMk cId="4029687248" sldId="2147472874"/>
            <ac:spMk id="2" creationId="{4434CBC0-64E5-DF14-44F2-839AD5CE5345}"/>
          </ac:spMkLst>
        </pc:spChg>
        <pc:spChg chg="mod">
          <ac:chgData name="Mohammed FI" userId="e6c4d13f-3d4c-4972-8725-a6775e754d8c" providerId="ADAL" clId="{650D102D-C8D9-4000-8E06-7A23D3E3E594}" dt="2023-03-15T17:24:36.454" v="347" actId="14100"/>
          <ac:spMkLst>
            <pc:docMk/>
            <pc:sldMk cId="4029687248" sldId="2147472874"/>
            <ac:spMk id="4" creationId="{EBA7476B-F802-1A5B-9113-920DEC85ED00}"/>
          </ac:spMkLst>
        </pc:spChg>
        <pc:spChg chg="mod">
          <ac:chgData name="Mohammed FI" userId="e6c4d13f-3d4c-4972-8725-a6775e754d8c" providerId="ADAL" clId="{650D102D-C8D9-4000-8E06-7A23D3E3E594}" dt="2023-03-15T17:31:35.279" v="417" actId="404"/>
          <ac:spMkLst>
            <pc:docMk/>
            <pc:sldMk cId="4029687248" sldId="2147472874"/>
            <ac:spMk id="5" creationId="{C9353D74-CB7F-956B-DBB3-037D1F6AC915}"/>
          </ac:spMkLst>
        </pc:spChg>
        <pc:spChg chg="mod">
          <ac:chgData name="Mohammed FI" userId="e6c4d13f-3d4c-4972-8725-a6775e754d8c" providerId="ADAL" clId="{650D102D-C8D9-4000-8E06-7A23D3E3E594}" dt="2023-03-15T17:31:37.814" v="418" actId="404"/>
          <ac:spMkLst>
            <pc:docMk/>
            <pc:sldMk cId="4029687248" sldId="2147472874"/>
            <ac:spMk id="6" creationId="{96781E8B-2A07-DEC6-AAE4-BD063335A5E0}"/>
          </ac:spMkLst>
        </pc:spChg>
        <pc:spChg chg="mod">
          <ac:chgData name="Mohammed FI" userId="e6c4d13f-3d4c-4972-8725-a6775e754d8c" providerId="ADAL" clId="{650D102D-C8D9-4000-8E06-7A23D3E3E594}" dt="2023-03-15T17:31:40.349" v="419" actId="404"/>
          <ac:spMkLst>
            <pc:docMk/>
            <pc:sldMk cId="4029687248" sldId="2147472874"/>
            <ac:spMk id="7" creationId="{DDB659E2-480F-92A5-BAA6-8B0A6729BAEA}"/>
          </ac:spMkLst>
        </pc:spChg>
        <pc:spChg chg="mod">
          <ac:chgData name="Mohammed FI" userId="e6c4d13f-3d4c-4972-8725-a6775e754d8c" providerId="ADAL" clId="{650D102D-C8D9-4000-8E06-7A23D3E3E594}" dt="2023-03-15T17:31:43.161" v="420" actId="404"/>
          <ac:spMkLst>
            <pc:docMk/>
            <pc:sldMk cId="4029687248" sldId="2147472874"/>
            <ac:spMk id="8" creationId="{D81FAA4B-5F66-97D5-CA31-9A507F074908}"/>
          </ac:spMkLst>
        </pc:spChg>
        <pc:spChg chg="mod">
          <ac:chgData name="Mohammed FI" userId="e6c4d13f-3d4c-4972-8725-a6775e754d8c" providerId="ADAL" clId="{650D102D-C8D9-4000-8E06-7A23D3E3E594}" dt="2023-03-15T17:41:14.587" v="489" actId="14100"/>
          <ac:spMkLst>
            <pc:docMk/>
            <pc:sldMk cId="4029687248" sldId="2147472874"/>
            <ac:spMk id="9" creationId="{786FFA46-A3FA-5BEA-E15F-504551171765}"/>
          </ac:spMkLst>
        </pc:spChg>
        <pc:spChg chg="mod">
          <ac:chgData name="Mohammed FI" userId="e6c4d13f-3d4c-4972-8725-a6775e754d8c" providerId="ADAL" clId="{650D102D-C8D9-4000-8E06-7A23D3E3E594}" dt="2023-03-15T17:36:08.150" v="438" actId="1036"/>
          <ac:spMkLst>
            <pc:docMk/>
            <pc:sldMk cId="4029687248" sldId="2147472874"/>
            <ac:spMk id="10" creationId="{ADFE409C-9305-0037-171E-87F8E4AEE8CB}"/>
          </ac:spMkLst>
        </pc:spChg>
        <pc:spChg chg="mod">
          <ac:chgData name="Mohammed FI" userId="e6c4d13f-3d4c-4972-8725-a6775e754d8c" providerId="ADAL" clId="{650D102D-C8D9-4000-8E06-7A23D3E3E594}" dt="2023-03-15T17:42:31.198" v="494" actId="404"/>
          <ac:spMkLst>
            <pc:docMk/>
            <pc:sldMk cId="4029687248" sldId="2147472874"/>
            <ac:spMk id="11" creationId="{DEBB7B7A-C165-A38A-D021-96E5B507DA1A}"/>
          </ac:spMkLst>
        </pc:spChg>
        <pc:spChg chg="mod">
          <ac:chgData name="Mohammed FI" userId="e6c4d13f-3d4c-4972-8725-a6775e754d8c" providerId="ADAL" clId="{650D102D-C8D9-4000-8E06-7A23D3E3E594}" dt="2023-03-15T17:42:31.198" v="494" actId="404"/>
          <ac:spMkLst>
            <pc:docMk/>
            <pc:sldMk cId="4029687248" sldId="2147472874"/>
            <ac:spMk id="12" creationId="{E4D7C933-559D-77F6-4CE5-F8C5F57A3A57}"/>
          </ac:spMkLst>
        </pc:spChg>
        <pc:spChg chg="mod">
          <ac:chgData name="Mohammed FI" userId="e6c4d13f-3d4c-4972-8725-a6775e754d8c" providerId="ADAL" clId="{650D102D-C8D9-4000-8E06-7A23D3E3E594}" dt="2023-03-15T17:48:20.044" v="498" actId="1076"/>
          <ac:spMkLst>
            <pc:docMk/>
            <pc:sldMk cId="4029687248" sldId="2147472874"/>
            <ac:spMk id="13" creationId="{EBAB6636-A884-AB14-507A-B312EC0C81F2}"/>
          </ac:spMkLst>
        </pc:spChg>
        <pc:spChg chg="mod">
          <ac:chgData name="Mohammed FI" userId="e6c4d13f-3d4c-4972-8725-a6775e754d8c" providerId="ADAL" clId="{650D102D-C8D9-4000-8E06-7A23D3E3E594}" dt="2023-03-15T17:42:31.198" v="494" actId="404"/>
          <ac:spMkLst>
            <pc:docMk/>
            <pc:sldMk cId="4029687248" sldId="2147472874"/>
            <ac:spMk id="14" creationId="{9502E60C-492E-6662-A57E-BB926AE3068B}"/>
          </ac:spMkLst>
        </pc:spChg>
        <pc:spChg chg="mod">
          <ac:chgData name="Mohammed FI" userId="e6c4d13f-3d4c-4972-8725-a6775e754d8c" providerId="ADAL" clId="{650D102D-C8D9-4000-8E06-7A23D3E3E594}" dt="2023-03-15T17:42:31.198" v="494" actId="404"/>
          <ac:spMkLst>
            <pc:docMk/>
            <pc:sldMk cId="4029687248" sldId="2147472874"/>
            <ac:spMk id="15" creationId="{CD926738-460A-9796-1E8A-ABEF9215F491}"/>
          </ac:spMkLst>
        </pc:spChg>
        <pc:spChg chg="mod">
          <ac:chgData name="Mohammed FI" userId="e6c4d13f-3d4c-4972-8725-a6775e754d8c" providerId="ADAL" clId="{650D102D-C8D9-4000-8E06-7A23D3E3E594}" dt="2023-03-15T17:42:31.198" v="494" actId="404"/>
          <ac:spMkLst>
            <pc:docMk/>
            <pc:sldMk cId="4029687248" sldId="2147472874"/>
            <ac:spMk id="16" creationId="{75F74DF8-FBA6-74B0-FEED-23A376C3E40A}"/>
          </ac:spMkLst>
        </pc:spChg>
        <pc:spChg chg="mod">
          <ac:chgData name="Mohammed FI" userId="e6c4d13f-3d4c-4972-8725-a6775e754d8c" providerId="ADAL" clId="{650D102D-C8D9-4000-8E06-7A23D3E3E594}" dt="2023-03-15T17:24:36.454" v="347" actId="14100"/>
          <ac:spMkLst>
            <pc:docMk/>
            <pc:sldMk cId="4029687248" sldId="2147472874"/>
            <ac:spMk id="25" creationId="{73D30181-C9C9-577B-B2F4-3DA2D603AB87}"/>
          </ac:spMkLst>
        </pc:spChg>
        <pc:spChg chg="mod ord">
          <ac:chgData name="Mohammed FI" userId="e6c4d13f-3d4c-4972-8725-a6775e754d8c" providerId="ADAL" clId="{650D102D-C8D9-4000-8E06-7A23D3E3E594}" dt="2023-03-15T17:48:27.052" v="500" actId="1076"/>
          <ac:spMkLst>
            <pc:docMk/>
            <pc:sldMk cId="4029687248" sldId="2147472874"/>
            <ac:spMk id="27" creationId="{E1589F85-A021-A64C-732D-9997B5605569}"/>
          </ac:spMkLst>
        </pc:spChg>
        <pc:spChg chg="mod">
          <ac:chgData name="Mohammed FI" userId="e6c4d13f-3d4c-4972-8725-a6775e754d8c" providerId="ADAL" clId="{650D102D-C8D9-4000-8E06-7A23D3E3E594}" dt="2023-03-15T17:24:36.454" v="347" actId="14100"/>
          <ac:spMkLst>
            <pc:docMk/>
            <pc:sldMk cId="4029687248" sldId="2147472874"/>
            <ac:spMk id="28" creationId="{97F55E8D-F3BF-4FA1-8529-EABD2B8F2046}"/>
          </ac:spMkLst>
        </pc:spChg>
        <pc:spChg chg="mod">
          <ac:chgData name="Mohammed FI" userId="e6c4d13f-3d4c-4972-8725-a6775e754d8c" providerId="ADAL" clId="{650D102D-C8D9-4000-8E06-7A23D3E3E594}" dt="2023-03-15T17:20:53.632" v="275" actId="207"/>
          <ac:spMkLst>
            <pc:docMk/>
            <pc:sldMk cId="4029687248" sldId="2147472874"/>
            <ac:spMk id="30" creationId="{A7953178-1E76-BE15-823D-3053C72D604C}"/>
          </ac:spMkLst>
        </pc:spChg>
        <pc:spChg chg="add mod ord">
          <ac:chgData name="Mohammed FI" userId="e6c4d13f-3d4c-4972-8725-a6775e754d8c" providerId="ADAL" clId="{650D102D-C8D9-4000-8E06-7A23D3E3E594}" dt="2023-03-15T17:24:36.454" v="347" actId="14100"/>
          <ac:spMkLst>
            <pc:docMk/>
            <pc:sldMk cId="4029687248" sldId="2147472874"/>
            <ac:spMk id="32" creationId="{F4BC60B4-A62F-38EB-F363-34B634165AC8}"/>
          </ac:spMkLst>
        </pc:spChg>
        <pc:spChg chg="add mod ord">
          <ac:chgData name="Mohammed FI" userId="e6c4d13f-3d4c-4972-8725-a6775e754d8c" providerId="ADAL" clId="{650D102D-C8D9-4000-8E06-7A23D3E3E594}" dt="2023-03-15T17:36:21.416" v="440" actId="1076"/>
          <ac:spMkLst>
            <pc:docMk/>
            <pc:sldMk cId="4029687248" sldId="2147472874"/>
            <ac:spMk id="34" creationId="{E4E29CD1-1727-A776-43FB-F2A8933CEF72}"/>
          </ac:spMkLst>
        </pc:spChg>
        <pc:spChg chg="add del mod ord topLvl">
          <ac:chgData name="Mohammed FI" userId="e6c4d13f-3d4c-4972-8725-a6775e754d8c" providerId="ADAL" clId="{650D102D-C8D9-4000-8E06-7A23D3E3E594}" dt="2023-03-15T17:27:34.605" v="380" actId="164"/>
          <ac:spMkLst>
            <pc:docMk/>
            <pc:sldMk cId="4029687248" sldId="2147472874"/>
            <ac:spMk id="36" creationId="{4C047082-E3F1-CA9B-C28E-6BB78466A9C2}"/>
          </ac:spMkLst>
        </pc:spChg>
        <pc:spChg chg="del mod">
          <ac:chgData name="Mohammed FI" userId="e6c4d13f-3d4c-4972-8725-a6775e754d8c" providerId="ADAL" clId="{650D102D-C8D9-4000-8E06-7A23D3E3E594}" dt="2023-03-15T17:25:30.009" v="355" actId="478"/>
          <ac:spMkLst>
            <pc:docMk/>
            <pc:sldMk cId="4029687248" sldId="2147472874"/>
            <ac:spMk id="38" creationId="{8101BA86-26A2-FCFD-A38C-012AA033D536}"/>
          </ac:spMkLst>
        </pc:spChg>
        <pc:spChg chg="del mod">
          <ac:chgData name="Mohammed FI" userId="e6c4d13f-3d4c-4972-8725-a6775e754d8c" providerId="ADAL" clId="{650D102D-C8D9-4000-8E06-7A23D3E3E594}" dt="2023-03-15T17:25:31.099" v="356" actId="478"/>
          <ac:spMkLst>
            <pc:docMk/>
            <pc:sldMk cId="4029687248" sldId="2147472874"/>
            <ac:spMk id="39" creationId="{391C0F07-AE72-30EB-E539-02D5C36F6D7C}"/>
          </ac:spMkLst>
        </pc:spChg>
        <pc:spChg chg="del mod">
          <ac:chgData name="Mohammed FI" userId="e6c4d13f-3d4c-4972-8725-a6775e754d8c" providerId="ADAL" clId="{650D102D-C8D9-4000-8E06-7A23D3E3E594}" dt="2023-03-15T17:25:28.672" v="354" actId="478"/>
          <ac:spMkLst>
            <pc:docMk/>
            <pc:sldMk cId="4029687248" sldId="2147472874"/>
            <ac:spMk id="40" creationId="{99309C35-225F-6BC3-FB00-E72C85436D48}"/>
          </ac:spMkLst>
        </pc:spChg>
        <pc:spChg chg="mod">
          <ac:chgData name="Mohammed FI" userId="e6c4d13f-3d4c-4972-8725-a6775e754d8c" providerId="ADAL" clId="{650D102D-C8D9-4000-8E06-7A23D3E3E594}" dt="2023-03-15T17:55:49.013" v="527" actId="1076"/>
          <ac:spMkLst>
            <pc:docMk/>
            <pc:sldMk cId="4029687248" sldId="2147472874"/>
            <ac:spMk id="43" creationId="{8C44BECC-0140-9917-A22A-00C590F846A4}"/>
          </ac:spMkLst>
        </pc:spChg>
        <pc:spChg chg="mod">
          <ac:chgData name="Mohammed FI" userId="e6c4d13f-3d4c-4972-8725-a6775e754d8c" providerId="ADAL" clId="{650D102D-C8D9-4000-8E06-7A23D3E3E594}" dt="2023-03-15T17:55:49.013" v="527" actId="1076"/>
          <ac:spMkLst>
            <pc:docMk/>
            <pc:sldMk cId="4029687248" sldId="2147472874"/>
            <ac:spMk id="44" creationId="{AAEC7989-DB45-08CE-DD34-9021056FB587}"/>
          </ac:spMkLst>
        </pc:spChg>
        <pc:spChg chg="mod">
          <ac:chgData name="Mohammed FI" userId="e6c4d13f-3d4c-4972-8725-a6775e754d8c" providerId="ADAL" clId="{650D102D-C8D9-4000-8E06-7A23D3E3E594}" dt="2023-03-15T17:55:49.013" v="527" actId="1076"/>
          <ac:spMkLst>
            <pc:docMk/>
            <pc:sldMk cId="4029687248" sldId="2147472874"/>
            <ac:spMk id="45" creationId="{F71C66CC-00EA-49B6-9777-C8C10BAEE79C}"/>
          </ac:spMkLst>
        </pc:spChg>
        <pc:spChg chg="mod">
          <ac:chgData name="Mohammed FI" userId="e6c4d13f-3d4c-4972-8725-a6775e754d8c" providerId="ADAL" clId="{650D102D-C8D9-4000-8E06-7A23D3E3E594}" dt="2023-03-15T17:55:49.013" v="527" actId="1076"/>
          <ac:spMkLst>
            <pc:docMk/>
            <pc:sldMk cId="4029687248" sldId="2147472874"/>
            <ac:spMk id="46" creationId="{CA68401A-26A1-0386-5710-BFECC4DED1D5}"/>
          </ac:spMkLst>
        </pc:spChg>
        <pc:spChg chg="mod">
          <ac:chgData name="Mohammed FI" userId="e6c4d13f-3d4c-4972-8725-a6775e754d8c" providerId="ADAL" clId="{650D102D-C8D9-4000-8E06-7A23D3E3E594}" dt="2023-03-15T17:55:49.013" v="527" actId="1076"/>
          <ac:spMkLst>
            <pc:docMk/>
            <pc:sldMk cId="4029687248" sldId="2147472874"/>
            <ac:spMk id="47" creationId="{13C07640-4963-DDC9-CCD0-F473BA21C351}"/>
          </ac:spMkLst>
        </pc:spChg>
        <pc:spChg chg="mod topLvl">
          <ac:chgData name="Mohammed FI" userId="e6c4d13f-3d4c-4972-8725-a6775e754d8c" providerId="ADAL" clId="{650D102D-C8D9-4000-8E06-7A23D3E3E594}" dt="2023-03-15T17:55:49.013" v="527" actId="1076"/>
          <ac:spMkLst>
            <pc:docMk/>
            <pc:sldMk cId="4029687248" sldId="2147472874"/>
            <ac:spMk id="49" creationId="{253A39AF-3585-E015-FA41-82C17C87FC4C}"/>
          </ac:spMkLst>
        </pc:spChg>
        <pc:spChg chg="del mod topLvl">
          <ac:chgData name="Mohammed FI" userId="e6c4d13f-3d4c-4972-8725-a6775e754d8c" providerId="ADAL" clId="{650D102D-C8D9-4000-8E06-7A23D3E3E594}" dt="2023-03-15T17:30:52.879" v="409" actId="478"/>
          <ac:spMkLst>
            <pc:docMk/>
            <pc:sldMk cId="4029687248" sldId="2147472874"/>
            <ac:spMk id="50" creationId="{30D5CFBA-2EB6-D402-F817-78807B49A181}"/>
          </ac:spMkLst>
        </pc:spChg>
        <pc:spChg chg="mod topLvl">
          <ac:chgData name="Mohammed FI" userId="e6c4d13f-3d4c-4972-8725-a6775e754d8c" providerId="ADAL" clId="{650D102D-C8D9-4000-8E06-7A23D3E3E594}" dt="2023-03-15T17:54:36.740" v="511" actId="478"/>
          <ac:spMkLst>
            <pc:docMk/>
            <pc:sldMk cId="4029687248" sldId="2147472874"/>
            <ac:spMk id="53" creationId="{706B5EBB-ABF8-6E6F-0E6A-B4B4C9FBDC0D}"/>
          </ac:spMkLst>
        </pc:spChg>
        <pc:spChg chg="del mod topLvl">
          <ac:chgData name="Mohammed FI" userId="e6c4d13f-3d4c-4972-8725-a6775e754d8c" providerId="ADAL" clId="{650D102D-C8D9-4000-8E06-7A23D3E3E594}" dt="2023-03-15T17:35:00.479" v="425" actId="478"/>
          <ac:spMkLst>
            <pc:docMk/>
            <pc:sldMk cId="4029687248" sldId="2147472874"/>
            <ac:spMk id="54" creationId="{467860AD-4F4F-C9A2-8342-EF6A41888EDE}"/>
          </ac:spMkLst>
        </pc:spChg>
        <pc:spChg chg="mod ord topLvl">
          <ac:chgData name="Mohammed FI" userId="e6c4d13f-3d4c-4972-8725-a6775e754d8c" providerId="ADAL" clId="{650D102D-C8D9-4000-8E06-7A23D3E3E594}" dt="2023-03-15T17:48:15.649" v="495" actId="478"/>
          <ac:spMkLst>
            <pc:docMk/>
            <pc:sldMk cId="4029687248" sldId="2147472874"/>
            <ac:spMk id="58" creationId="{5B17E75B-D8FA-DD1C-1664-CAB2007EF415}"/>
          </ac:spMkLst>
        </pc:spChg>
        <pc:spChg chg="del mod topLvl">
          <ac:chgData name="Mohammed FI" userId="e6c4d13f-3d4c-4972-8725-a6775e754d8c" providerId="ADAL" clId="{650D102D-C8D9-4000-8E06-7A23D3E3E594}" dt="2023-03-15T17:48:15.649" v="495" actId="478"/>
          <ac:spMkLst>
            <pc:docMk/>
            <pc:sldMk cId="4029687248" sldId="2147472874"/>
            <ac:spMk id="59" creationId="{C8E56ECC-FBFE-FC8C-F291-EF0B867A84CC}"/>
          </ac:spMkLst>
        </pc:spChg>
        <pc:spChg chg="add del mod">
          <ac:chgData name="Mohammed FI" userId="e6c4d13f-3d4c-4972-8725-a6775e754d8c" providerId="ADAL" clId="{650D102D-C8D9-4000-8E06-7A23D3E3E594}" dt="2023-03-15T17:48:27.059" v="501"/>
          <ac:spMkLst>
            <pc:docMk/>
            <pc:sldMk cId="4029687248" sldId="2147472874"/>
            <ac:spMk id="60" creationId="{F5D6A8C8-408A-BF8A-1735-FC102090095B}"/>
          </ac:spMkLst>
        </pc:spChg>
        <pc:spChg chg="add mod">
          <ac:chgData name="Mohammed FI" userId="e6c4d13f-3d4c-4972-8725-a6775e754d8c" providerId="ADAL" clId="{650D102D-C8D9-4000-8E06-7A23D3E3E594}" dt="2023-03-15T17:48:50.424" v="510" actId="1038"/>
          <ac:spMkLst>
            <pc:docMk/>
            <pc:sldMk cId="4029687248" sldId="2147472874"/>
            <ac:spMk id="61" creationId="{7FD10B83-285A-9D5B-BF38-593ED36675D4}"/>
          </ac:spMkLst>
        </pc:spChg>
        <pc:grpChg chg="add mod">
          <ac:chgData name="Mohammed FI" userId="e6c4d13f-3d4c-4972-8725-a6775e754d8c" providerId="ADAL" clId="{650D102D-C8D9-4000-8E06-7A23D3E3E594}" dt="2023-03-15T17:24:36.454" v="347" actId="14100"/>
          <ac:grpSpMkLst>
            <pc:docMk/>
            <pc:sldMk cId="4029687248" sldId="2147472874"/>
            <ac:grpSpMk id="3" creationId="{DE70619C-7477-0878-3C8B-5FF1AB37B611}"/>
          </ac:grpSpMkLst>
        </pc:grpChg>
        <pc:grpChg chg="add mod">
          <ac:chgData name="Mohammed FI" userId="e6c4d13f-3d4c-4972-8725-a6775e754d8c" providerId="ADAL" clId="{650D102D-C8D9-4000-8E06-7A23D3E3E594}" dt="2023-03-15T17:24:31.511" v="345" actId="14100"/>
          <ac:grpSpMkLst>
            <pc:docMk/>
            <pc:sldMk cId="4029687248" sldId="2147472874"/>
            <ac:grpSpMk id="29" creationId="{D70DDA67-8DD2-624D-43A8-656369BC8273}"/>
          </ac:grpSpMkLst>
        </pc:grpChg>
        <pc:grpChg chg="add mod">
          <ac:chgData name="Mohammed FI" userId="e6c4d13f-3d4c-4972-8725-a6775e754d8c" providerId="ADAL" clId="{650D102D-C8D9-4000-8E06-7A23D3E3E594}" dt="2023-03-15T17:24:36.454" v="347" actId="14100"/>
          <ac:grpSpMkLst>
            <pc:docMk/>
            <pc:sldMk cId="4029687248" sldId="2147472874"/>
            <ac:grpSpMk id="33" creationId="{0BC71B8D-88CD-FF3F-68A4-EC4884A0F483}"/>
          </ac:grpSpMkLst>
        </pc:grpChg>
        <pc:grpChg chg="add del mod">
          <ac:chgData name="Mohammed FI" userId="e6c4d13f-3d4c-4972-8725-a6775e754d8c" providerId="ADAL" clId="{650D102D-C8D9-4000-8E06-7A23D3E3E594}" dt="2023-03-15T17:25:31.099" v="356" actId="478"/>
          <ac:grpSpMkLst>
            <pc:docMk/>
            <pc:sldMk cId="4029687248" sldId="2147472874"/>
            <ac:grpSpMk id="35" creationId="{C790884F-D96B-DD90-098E-49516F286134}"/>
          </ac:grpSpMkLst>
        </pc:grpChg>
        <pc:grpChg chg="del mod topLvl">
          <ac:chgData name="Mohammed FI" userId="e6c4d13f-3d4c-4972-8725-a6775e754d8c" providerId="ADAL" clId="{650D102D-C8D9-4000-8E06-7A23D3E3E594}" dt="2023-03-15T17:25:30.009" v="355" actId="478"/>
          <ac:grpSpMkLst>
            <pc:docMk/>
            <pc:sldMk cId="4029687248" sldId="2147472874"/>
            <ac:grpSpMk id="37" creationId="{E0CCD935-8175-03A5-C977-26C251326D9D}"/>
          </ac:grpSpMkLst>
        </pc:grpChg>
        <pc:grpChg chg="add mod">
          <ac:chgData name="Mohammed FI" userId="e6c4d13f-3d4c-4972-8725-a6775e754d8c" providerId="ADAL" clId="{650D102D-C8D9-4000-8E06-7A23D3E3E594}" dt="2023-03-15T17:28:44.221" v="402" actId="1076"/>
          <ac:grpSpMkLst>
            <pc:docMk/>
            <pc:sldMk cId="4029687248" sldId="2147472874"/>
            <ac:grpSpMk id="41" creationId="{3C56E146-E40F-E232-BB9D-FE0F64FAAD04}"/>
          </ac:grpSpMkLst>
        </pc:grpChg>
        <pc:grpChg chg="add mod">
          <ac:chgData name="Mohammed FI" userId="e6c4d13f-3d4c-4972-8725-a6775e754d8c" providerId="ADAL" clId="{650D102D-C8D9-4000-8E06-7A23D3E3E594}" dt="2023-03-15T17:55:49.013" v="527" actId="1076"/>
          <ac:grpSpMkLst>
            <pc:docMk/>
            <pc:sldMk cId="4029687248" sldId="2147472874"/>
            <ac:grpSpMk id="42" creationId="{00F664A3-559F-28A9-5C57-DA1750182DEB}"/>
          </ac:grpSpMkLst>
        </pc:grpChg>
        <pc:grpChg chg="add del mod">
          <ac:chgData name="Mohammed FI" userId="e6c4d13f-3d4c-4972-8725-a6775e754d8c" providerId="ADAL" clId="{650D102D-C8D9-4000-8E06-7A23D3E3E594}" dt="2023-03-15T17:30:52.879" v="409" actId="478"/>
          <ac:grpSpMkLst>
            <pc:docMk/>
            <pc:sldMk cId="4029687248" sldId="2147472874"/>
            <ac:grpSpMk id="48" creationId="{C5AA38D0-BA18-E168-957F-B515E5158811}"/>
          </ac:grpSpMkLst>
        </pc:grpChg>
        <pc:grpChg chg="add mod">
          <ac:chgData name="Mohammed FI" userId="e6c4d13f-3d4c-4972-8725-a6775e754d8c" providerId="ADAL" clId="{650D102D-C8D9-4000-8E06-7A23D3E3E594}" dt="2023-03-15T17:55:49.013" v="527" actId="1076"/>
          <ac:grpSpMkLst>
            <pc:docMk/>
            <pc:sldMk cId="4029687248" sldId="2147472874"/>
            <ac:grpSpMk id="51" creationId="{969417B0-810D-A427-BA98-351170294482}"/>
          </ac:grpSpMkLst>
        </pc:grpChg>
        <pc:grpChg chg="add del mod">
          <ac:chgData name="Mohammed FI" userId="e6c4d13f-3d4c-4972-8725-a6775e754d8c" providerId="ADAL" clId="{650D102D-C8D9-4000-8E06-7A23D3E3E594}" dt="2023-03-15T17:35:00.479" v="425" actId="478"/>
          <ac:grpSpMkLst>
            <pc:docMk/>
            <pc:sldMk cId="4029687248" sldId="2147472874"/>
            <ac:grpSpMk id="52" creationId="{1311BE6E-3A5D-9F12-AAFE-A77E4E41A517}"/>
          </ac:grpSpMkLst>
        </pc:grpChg>
        <pc:grpChg chg="add del mod">
          <ac:chgData name="Mohammed FI" userId="e6c4d13f-3d4c-4972-8725-a6775e754d8c" providerId="ADAL" clId="{650D102D-C8D9-4000-8E06-7A23D3E3E594}" dt="2023-03-15T17:54:36.740" v="511" actId="478"/>
          <ac:grpSpMkLst>
            <pc:docMk/>
            <pc:sldMk cId="4029687248" sldId="2147472874"/>
            <ac:grpSpMk id="56" creationId="{7415E443-1AB8-AC91-455E-EB16DBA48B80}"/>
          </ac:grpSpMkLst>
        </pc:grpChg>
        <pc:grpChg chg="add del mod">
          <ac:chgData name="Mohammed FI" userId="e6c4d13f-3d4c-4972-8725-a6775e754d8c" providerId="ADAL" clId="{650D102D-C8D9-4000-8E06-7A23D3E3E594}" dt="2023-03-15T17:48:15.649" v="495" actId="478"/>
          <ac:grpSpMkLst>
            <pc:docMk/>
            <pc:sldMk cId="4029687248" sldId="2147472874"/>
            <ac:grpSpMk id="57" creationId="{87D5DDFF-5434-0CC6-D4BE-61BD91ACC1E5}"/>
          </ac:grpSpMkLst>
        </pc:grpChg>
        <pc:picChg chg="mod">
          <ac:chgData name="Mohammed FI" userId="e6c4d13f-3d4c-4972-8725-a6775e754d8c" providerId="ADAL" clId="{650D102D-C8D9-4000-8E06-7A23D3E3E594}" dt="2023-03-15T17:21:03.072" v="276" actId="207"/>
          <ac:picMkLst>
            <pc:docMk/>
            <pc:sldMk cId="4029687248" sldId="2147472874"/>
            <ac:picMk id="31" creationId="{4B1BFC25-02A3-3CE8-B60C-45796F9A7F79}"/>
          </ac:picMkLst>
        </pc:picChg>
        <pc:picChg chg="add del mod topLvl">
          <ac:chgData name="Mohammed FI" userId="e6c4d13f-3d4c-4972-8725-a6775e754d8c" providerId="ADAL" clId="{650D102D-C8D9-4000-8E06-7A23D3E3E594}" dt="2023-03-15T17:54:36.740" v="511" actId="478"/>
          <ac:picMkLst>
            <pc:docMk/>
            <pc:sldMk cId="4029687248" sldId="2147472874"/>
            <ac:picMk id="55" creationId="{1D3F3F32-98C5-72A7-CB54-EE31670494C7}"/>
          </ac:picMkLst>
        </pc:picChg>
        <pc:picChg chg="add mod">
          <ac:chgData name="Mohammed FI" userId="e6c4d13f-3d4c-4972-8725-a6775e754d8c" providerId="ADAL" clId="{650D102D-C8D9-4000-8E06-7A23D3E3E594}" dt="2023-03-15T17:55:22.078" v="525" actId="692"/>
          <ac:picMkLst>
            <pc:docMk/>
            <pc:sldMk cId="4029687248" sldId="2147472874"/>
            <ac:picMk id="62" creationId="{9EB469FF-67FC-D03C-80CC-B1A404B9615B}"/>
          </ac:picMkLst>
        </pc:picChg>
      </pc:sldChg>
      <pc:sldChg chg="modSp mod">
        <pc:chgData name="Mohammed FI" userId="e6c4d13f-3d4c-4972-8725-a6775e754d8c" providerId="ADAL" clId="{650D102D-C8D9-4000-8E06-7A23D3E3E594}" dt="2023-03-16T16:33:04.788" v="2246" actId="13926"/>
        <pc:sldMkLst>
          <pc:docMk/>
          <pc:sldMk cId="1521287576" sldId="2147472875"/>
        </pc:sldMkLst>
        <pc:spChg chg="mod">
          <ac:chgData name="Mohammed FI" userId="e6c4d13f-3d4c-4972-8725-a6775e754d8c" providerId="ADAL" clId="{650D102D-C8D9-4000-8E06-7A23D3E3E594}" dt="2023-03-16T16:32:11.533" v="2241" actId="313"/>
          <ac:spMkLst>
            <pc:docMk/>
            <pc:sldMk cId="1521287576" sldId="2147472875"/>
            <ac:spMk id="2" creationId="{1D701E72-06BE-4DA3-2A1A-9FF14603F901}"/>
          </ac:spMkLst>
        </pc:spChg>
        <pc:spChg chg="mod">
          <ac:chgData name="Mohammed FI" userId="e6c4d13f-3d4c-4972-8725-a6775e754d8c" providerId="ADAL" clId="{650D102D-C8D9-4000-8E06-7A23D3E3E594}" dt="2023-03-14T10:56:06.404" v="81" actId="1076"/>
          <ac:spMkLst>
            <pc:docMk/>
            <pc:sldMk cId="1521287576" sldId="2147472875"/>
            <ac:spMk id="15" creationId="{25BC1B95-AFE2-BF66-199F-EC22D9F8DEC7}"/>
          </ac:spMkLst>
        </pc:spChg>
        <pc:spChg chg="mod">
          <ac:chgData name="Mohammed FI" userId="e6c4d13f-3d4c-4972-8725-a6775e754d8c" providerId="ADAL" clId="{650D102D-C8D9-4000-8E06-7A23D3E3E594}" dt="2023-03-14T10:55:42.781" v="80" actId="1076"/>
          <ac:spMkLst>
            <pc:docMk/>
            <pc:sldMk cId="1521287576" sldId="2147472875"/>
            <ac:spMk id="16" creationId="{A704F842-1C28-3527-6F81-8F6A3A16EDD0}"/>
          </ac:spMkLst>
        </pc:spChg>
        <pc:spChg chg="mod">
          <ac:chgData name="Mohammed FI" userId="e6c4d13f-3d4c-4972-8725-a6775e754d8c" providerId="ADAL" clId="{650D102D-C8D9-4000-8E06-7A23D3E3E594}" dt="2023-03-14T10:57:12.945" v="88" actId="207"/>
          <ac:spMkLst>
            <pc:docMk/>
            <pc:sldMk cId="1521287576" sldId="2147472875"/>
            <ac:spMk id="17" creationId="{270B9F1E-35D4-0505-E259-2C261E8FBBE8}"/>
          </ac:spMkLst>
        </pc:spChg>
        <pc:spChg chg="mod">
          <ac:chgData name="Mohammed FI" userId="e6c4d13f-3d4c-4972-8725-a6775e754d8c" providerId="ADAL" clId="{650D102D-C8D9-4000-8E06-7A23D3E3E594}" dt="2023-03-14T10:56:18.006" v="82" actId="207"/>
          <ac:spMkLst>
            <pc:docMk/>
            <pc:sldMk cId="1521287576" sldId="2147472875"/>
            <ac:spMk id="19" creationId="{7887BB2D-F243-274F-5186-94575647ED46}"/>
          </ac:spMkLst>
        </pc:spChg>
        <pc:spChg chg="mod">
          <ac:chgData name="Mohammed FI" userId="e6c4d13f-3d4c-4972-8725-a6775e754d8c" providerId="ADAL" clId="{650D102D-C8D9-4000-8E06-7A23D3E3E594}" dt="2023-03-14T10:56:06.404" v="81" actId="1076"/>
          <ac:spMkLst>
            <pc:docMk/>
            <pc:sldMk cId="1521287576" sldId="2147472875"/>
            <ac:spMk id="26" creationId="{A7DCE5EB-4E83-6330-16DA-D11F006D2877}"/>
          </ac:spMkLst>
        </pc:spChg>
        <pc:spChg chg="mod">
          <ac:chgData name="Mohammed FI" userId="e6c4d13f-3d4c-4972-8725-a6775e754d8c" providerId="ADAL" clId="{650D102D-C8D9-4000-8E06-7A23D3E3E594}" dt="2023-03-14T10:55:07.405" v="78" actId="1076"/>
          <ac:spMkLst>
            <pc:docMk/>
            <pc:sldMk cId="1521287576" sldId="2147472875"/>
            <ac:spMk id="28" creationId="{4D4BD90E-F40F-32FA-D8D8-BDDD0FE0B94D}"/>
          </ac:spMkLst>
        </pc:spChg>
        <pc:spChg chg="mod">
          <ac:chgData name="Mohammed FI" userId="e6c4d13f-3d4c-4972-8725-a6775e754d8c" providerId="ADAL" clId="{650D102D-C8D9-4000-8E06-7A23D3E3E594}" dt="2023-03-14T10:55:42.781" v="80" actId="1076"/>
          <ac:spMkLst>
            <pc:docMk/>
            <pc:sldMk cId="1521287576" sldId="2147472875"/>
            <ac:spMk id="43" creationId="{8F1D0039-CE5A-C54B-E9A5-7AC41EF067AB}"/>
          </ac:spMkLst>
        </pc:spChg>
        <pc:spChg chg="mod">
          <ac:chgData name="Mohammed FI" userId="e6c4d13f-3d4c-4972-8725-a6775e754d8c" providerId="ADAL" clId="{650D102D-C8D9-4000-8E06-7A23D3E3E594}" dt="2023-03-14T10:51:54.427" v="53"/>
          <ac:spMkLst>
            <pc:docMk/>
            <pc:sldMk cId="1521287576" sldId="2147472875"/>
            <ac:spMk id="56" creationId="{1AC6113F-1641-7E79-3B89-CFDF9DCB8E21}"/>
          </ac:spMkLst>
        </pc:spChg>
        <pc:spChg chg="mod">
          <ac:chgData name="Mohammed FI" userId="e6c4d13f-3d4c-4972-8725-a6775e754d8c" providerId="ADAL" clId="{650D102D-C8D9-4000-8E06-7A23D3E3E594}" dt="2023-03-14T10:59:43.918" v="92"/>
          <ac:spMkLst>
            <pc:docMk/>
            <pc:sldMk cId="1521287576" sldId="2147472875"/>
            <ac:spMk id="64" creationId="{8121F7A9-6F2C-A3C9-C172-485D552A7BE3}"/>
          </ac:spMkLst>
        </pc:spChg>
        <pc:spChg chg="mod">
          <ac:chgData name="Mohammed FI" userId="e6c4d13f-3d4c-4972-8725-a6775e754d8c" providerId="ADAL" clId="{650D102D-C8D9-4000-8E06-7A23D3E3E594}" dt="2023-03-15T20:39:25.034" v="590"/>
          <ac:spMkLst>
            <pc:docMk/>
            <pc:sldMk cId="1521287576" sldId="2147472875"/>
            <ac:spMk id="66" creationId="{EDB83E51-473B-AB62-391C-018C4C7110D8}"/>
          </ac:spMkLst>
        </pc:spChg>
        <pc:spChg chg="mod">
          <ac:chgData name="Mohammed FI" userId="e6c4d13f-3d4c-4972-8725-a6775e754d8c" providerId="ADAL" clId="{650D102D-C8D9-4000-8E06-7A23D3E3E594}" dt="2023-03-16T01:01:15.513" v="1391"/>
          <ac:spMkLst>
            <pc:docMk/>
            <pc:sldMk cId="1521287576" sldId="2147472875"/>
            <ac:spMk id="68" creationId="{774ACD94-1598-614E-2CE3-5210A4EAF5E0}"/>
          </ac:spMkLst>
        </pc:spChg>
        <pc:spChg chg="mod">
          <ac:chgData name="Mohammed FI" userId="e6c4d13f-3d4c-4972-8725-a6775e754d8c" providerId="ADAL" clId="{650D102D-C8D9-4000-8E06-7A23D3E3E594}" dt="2023-03-14T10:53:47.772" v="66" actId="207"/>
          <ac:spMkLst>
            <pc:docMk/>
            <pc:sldMk cId="1521287576" sldId="2147472875"/>
            <ac:spMk id="70" creationId="{8C266A62-C59D-C571-5A6C-7C3D5B2B0B34}"/>
          </ac:spMkLst>
        </pc:spChg>
        <pc:spChg chg="mod">
          <ac:chgData name="Mohammed FI" userId="e6c4d13f-3d4c-4972-8725-a6775e754d8c" providerId="ADAL" clId="{650D102D-C8D9-4000-8E06-7A23D3E3E594}" dt="2023-03-14T10:57:08.076" v="87" actId="207"/>
          <ac:spMkLst>
            <pc:docMk/>
            <pc:sldMk cId="1521287576" sldId="2147472875"/>
            <ac:spMk id="110" creationId="{0F4AFE43-D359-9319-3759-0C149B224639}"/>
          </ac:spMkLst>
        </pc:spChg>
        <pc:spChg chg="mod">
          <ac:chgData name="Mohammed FI" userId="e6c4d13f-3d4c-4972-8725-a6775e754d8c" providerId="ADAL" clId="{650D102D-C8D9-4000-8E06-7A23D3E3E594}" dt="2023-03-14T10:57:25.179" v="91" actId="207"/>
          <ac:spMkLst>
            <pc:docMk/>
            <pc:sldMk cId="1521287576" sldId="2147472875"/>
            <ac:spMk id="113" creationId="{99576E80-47C0-3EE9-D681-7B6E9F030DD2}"/>
          </ac:spMkLst>
        </pc:spChg>
        <pc:spChg chg="mod">
          <ac:chgData name="Mohammed FI" userId="e6c4d13f-3d4c-4972-8725-a6775e754d8c" providerId="ADAL" clId="{650D102D-C8D9-4000-8E06-7A23D3E3E594}" dt="2023-03-14T10:57:19.937" v="90" actId="207"/>
          <ac:spMkLst>
            <pc:docMk/>
            <pc:sldMk cId="1521287576" sldId="2147472875"/>
            <ac:spMk id="114" creationId="{0C779709-7191-FD59-FDB5-8238A67CC5D1}"/>
          </ac:spMkLst>
        </pc:spChg>
        <pc:spChg chg="mod">
          <ac:chgData name="Mohammed FI" userId="e6c4d13f-3d4c-4972-8725-a6775e754d8c" providerId="ADAL" clId="{650D102D-C8D9-4000-8E06-7A23D3E3E594}" dt="2023-03-16T16:33:04.788" v="2246" actId="13926"/>
          <ac:spMkLst>
            <pc:docMk/>
            <pc:sldMk cId="1521287576" sldId="2147472875"/>
            <ac:spMk id="116" creationId="{6C320CA0-C98D-9823-4C23-131E7B6E346D}"/>
          </ac:spMkLst>
        </pc:spChg>
        <pc:grpChg chg="mod">
          <ac:chgData name="Mohammed FI" userId="e6c4d13f-3d4c-4972-8725-a6775e754d8c" providerId="ADAL" clId="{650D102D-C8D9-4000-8E06-7A23D3E3E594}" dt="2023-03-14T10:57:19.937" v="90" actId="207"/>
          <ac:grpSpMkLst>
            <pc:docMk/>
            <pc:sldMk cId="1521287576" sldId="2147472875"/>
            <ac:grpSpMk id="112" creationId="{D538C8CE-F23B-2E27-C6FA-E5170F523FFE}"/>
          </ac:grpSpMkLst>
        </pc:grpChg>
        <pc:picChg chg="mod">
          <ac:chgData name="Mohammed FI" userId="e6c4d13f-3d4c-4972-8725-a6775e754d8c" providerId="ADAL" clId="{650D102D-C8D9-4000-8E06-7A23D3E3E594}" dt="2023-03-14T10:55:42.781" v="80" actId="1076"/>
          <ac:picMkLst>
            <pc:docMk/>
            <pc:sldMk cId="1521287576" sldId="2147472875"/>
            <ac:picMk id="111" creationId="{05B0DE0F-F5A4-1F25-8BE4-14BEE6D19021}"/>
          </ac:picMkLst>
        </pc:picChg>
      </pc:sldChg>
      <pc:sldChg chg="addSp delSp modSp new del mod ord delAnim modAnim">
        <pc:chgData name="Mohammed FI" userId="e6c4d13f-3d4c-4972-8725-a6775e754d8c" providerId="ADAL" clId="{650D102D-C8D9-4000-8E06-7A23D3E3E594}" dt="2023-03-20T16:02:27.355" v="2781" actId="47"/>
        <pc:sldMkLst>
          <pc:docMk/>
          <pc:sldMk cId="3453997609" sldId="2147472877"/>
        </pc:sldMkLst>
        <pc:spChg chg="add mod">
          <ac:chgData name="Mohammed FI" userId="e6c4d13f-3d4c-4972-8725-a6775e754d8c" providerId="ADAL" clId="{650D102D-C8D9-4000-8E06-7A23D3E3E594}" dt="2023-03-16T00:43:57.694" v="1086" actId="1037"/>
          <ac:spMkLst>
            <pc:docMk/>
            <pc:sldMk cId="3453997609" sldId="2147472877"/>
            <ac:spMk id="2" creationId="{4530DC1B-96A2-70F5-0F2F-DA923B75AC34}"/>
          </ac:spMkLst>
        </pc:spChg>
        <pc:spChg chg="del">
          <ac:chgData name="Mohammed FI" userId="e6c4d13f-3d4c-4972-8725-a6775e754d8c" providerId="ADAL" clId="{650D102D-C8D9-4000-8E06-7A23D3E3E594}" dt="2023-03-15T20:40:50.235" v="599" actId="478"/>
          <ac:spMkLst>
            <pc:docMk/>
            <pc:sldMk cId="3453997609" sldId="2147472877"/>
            <ac:spMk id="2" creationId="{5BF68B9F-FB5C-2A61-ED86-2AFDE5D40E18}"/>
          </ac:spMkLst>
        </pc:spChg>
        <pc:spChg chg="del">
          <ac:chgData name="Mohammed FI" userId="e6c4d13f-3d4c-4972-8725-a6775e754d8c" providerId="ADAL" clId="{650D102D-C8D9-4000-8E06-7A23D3E3E594}" dt="2023-03-15T20:40:58.973" v="619" actId="478"/>
          <ac:spMkLst>
            <pc:docMk/>
            <pc:sldMk cId="3453997609" sldId="2147472877"/>
            <ac:spMk id="3" creationId="{119DAC3F-B586-BF96-39D7-CDE2A3BD30F7}"/>
          </ac:spMkLst>
        </pc:spChg>
        <pc:spChg chg="add del mod">
          <ac:chgData name="Mohammed FI" userId="e6c4d13f-3d4c-4972-8725-a6775e754d8c" providerId="ADAL" clId="{650D102D-C8D9-4000-8E06-7A23D3E3E594}" dt="2023-03-16T00:44:03.745" v="1087" actId="478"/>
          <ac:spMkLst>
            <pc:docMk/>
            <pc:sldMk cId="3453997609" sldId="2147472877"/>
            <ac:spMk id="3" creationId="{6EB0AAE6-1C7E-B16D-1EFE-35A7754E1875}"/>
          </ac:spMkLst>
        </pc:spChg>
        <pc:spChg chg="del">
          <ac:chgData name="Mohammed FI" userId="e6c4d13f-3d4c-4972-8725-a6775e754d8c" providerId="ADAL" clId="{650D102D-C8D9-4000-8E06-7A23D3E3E594}" dt="2023-03-15T20:41:01.090" v="620" actId="478"/>
          <ac:spMkLst>
            <pc:docMk/>
            <pc:sldMk cId="3453997609" sldId="2147472877"/>
            <ac:spMk id="4" creationId="{3A6436C9-7238-50F4-EF26-AF6D13CD29C7}"/>
          </ac:spMkLst>
        </pc:spChg>
        <pc:spChg chg="add mod">
          <ac:chgData name="Mohammed FI" userId="e6c4d13f-3d4c-4972-8725-a6775e754d8c" providerId="ADAL" clId="{650D102D-C8D9-4000-8E06-7A23D3E3E594}" dt="2023-03-16T00:45:45.232" v="1124" actId="1037"/>
          <ac:spMkLst>
            <pc:docMk/>
            <pc:sldMk cId="3453997609" sldId="2147472877"/>
            <ac:spMk id="4" creationId="{9C849042-273F-0ABF-F1BF-FD5F091E7CC7}"/>
          </ac:spMkLst>
        </pc:spChg>
        <pc:spChg chg="add mod">
          <ac:chgData name="Mohammed FI" userId="e6c4d13f-3d4c-4972-8725-a6775e754d8c" providerId="ADAL" clId="{650D102D-C8D9-4000-8E06-7A23D3E3E594}" dt="2023-03-15T20:40:55.619" v="618" actId="20577"/>
          <ac:spMkLst>
            <pc:docMk/>
            <pc:sldMk cId="3453997609" sldId="2147472877"/>
            <ac:spMk id="5" creationId="{AECD8073-2A47-6E3E-2CD0-80A99AC1B593}"/>
          </ac:spMkLst>
        </pc:spChg>
        <pc:spChg chg="mod">
          <ac:chgData name="Mohammed FI" userId="e6c4d13f-3d4c-4972-8725-a6775e754d8c" providerId="ADAL" clId="{650D102D-C8D9-4000-8E06-7A23D3E3E594}" dt="2023-03-16T00:47:01.619" v="1127" actId="207"/>
          <ac:spMkLst>
            <pc:docMk/>
            <pc:sldMk cId="3453997609" sldId="2147472877"/>
            <ac:spMk id="14" creationId="{A66843F9-B440-21DC-4A0F-66883181203E}"/>
          </ac:spMkLst>
        </pc:spChg>
        <pc:spChg chg="add mod">
          <ac:chgData name="Mohammed FI" userId="e6c4d13f-3d4c-4972-8725-a6775e754d8c" providerId="ADAL" clId="{650D102D-C8D9-4000-8E06-7A23D3E3E594}" dt="2023-03-16T00:39:25.331" v="996" actId="1038"/>
          <ac:spMkLst>
            <pc:docMk/>
            <pc:sldMk cId="3453997609" sldId="2147472877"/>
            <ac:spMk id="16" creationId="{8737187B-AE06-5B02-A43D-49F09A14597C}"/>
          </ac:spMkLst>
        </pc:spChg>
        <pc:spChg chg="add mod">
          <ac:chgData name="Mohammed FI" userId="e6c4d13f-3d4c-4972-8725-a6775e754d8c" providerId="ADAL" clId="{650D102D-C8D9-4000-8E06-7A23D3E3E594}" dt="2023-03-16T00:54:30.177" v="1203" actId="1036"/>
          <ac:spMkLst>
            <pc:docMk/>
            <pc:sldMk cId="3453997609" sldId="2147472877"/>
            <ac:spMk id="17" creationId="{0B0F4D05-B523-58D7-45DF-926C6EFC1A4D}"/>
          </ac:spMkLst>
        </pc:spChg>
        <pc:spChg chg="add mod">
          <ac:chgData name="Mohammed FI" userId="e6c4d13f-3d4c-4972-8725-a6775e754d8c" providerId="ADAL" clId="{650D102D-C8D9-4000-8E06-7A23D3E3E594}" dt="2023-03-16T00:45:26.620" v="1120" actId="1076"/>
          <ac:spMkLst>
            <pc:docMk/>
            <pc:sldMk cId="3453997609" sldId="2147472877"/>
            <ac:spMk id="18" creationId="{348BA4EA-7423-688E-B77F-F679C3339518}"/>
          </ac:spMkLst>
        </pc:spChg>
        <pc:spChg chg="mod">
          <ac:chgData name="Mohammed FI" userId="e6c4d13f-3d4c-4972-8725-a6775e754d8c" providerId="ADAL" clId="{650D102D-C8D9-4000-8E06-7A23D3E3E594}" dt="2023-03-16T00:45:15.190" v="1113" actId="1076"/>
          <ac:spMkLst>
            <pc:docMk/>
            <pc:sldMk cId="3453997609" sldId="2147472877"/>
            <ac:spMk id="20" creationId="{6FFBB718-4E7F-176A-538F-2A37B2D98E16}"/>
          </ac:spMkLst>
        </pc:spChg>
        <pc:spChg chg="mod">
          <ac:chgData name="Mohammed FI" userId="e6c4d13f-3d4c-4972-8725-a6775e754d8c" providerId="ADAL" clId="{650D102D-C8D9-4000-8E06-7A23D3E3E594}" dt="2023-03-16T00:45:15.190" v="1113" actId="1076"/>
          <ac:spMkLst>
            <pc:docMk/>
            <pc:sldMk cId="3453997609" sldId="2147472877"/>
            <ac:spMk id="21" creationId="{D5027BBA-9D5D-EB0F-7BD4-F74228903300}"/>
          </ac:spMkLst>
        </pc:spChg>
        <pc:spChg chg="mod">
          <ac:chgData name="Mohammed FI" userId="e6c4d13f-3d4c-4972-8725-a6775e754d8c" providerId="ADAL" clId="{650D102D-C8D9-4000-8E06-7A23D3E3E594}" dt="2023-03-16T00:39:25.331" v="996" actId="1038"/>
          <ac:spMkLst>
            <pc:docMk/>
            <pc:sldMk cId="3453997609" sldId="2147472877"/>
            <ac:spMk id="23" creationId="{35274219-6256-3D46-0081-3E55236A86B6}"/>
          </ac:spMkLst>
        </pc:spChg>
        <pc:spChg chg="mod">
          <ac:chgData name="Mohammed FI" userId="e6c4d13f-3d4c-4972-8725-a6775e754d8c" providerId="ADAL" clId="{650D102D-C8D9-4000-8E06-7A23D3E3E594}" dt="2023-03-16T00:39:25.331" v="996" actId="1038"/>
          <ac:spMkLst>
            <pc:docMk/>
            <pc:sldMk cId="3453997609" sldId="2147472877"/>
            <ac:spMk id="24" creationId="{920FB286-2B58-4D6E-6323-73676F724844}"/>
          </ac:spMkLst>
        </pc:spChg>
        <pc:spChg chg="mod">
          <ac:chgData name="Mohammed FI" userId="e6c4d13f-3d4c-4972-8725-a6775e754d8c" providerId="ADAL" clId="{650D102D-C8D9-4000-8E06-7A23D3E3E594}" dt="2023-03-16T00:39:25.331" v="996" actId="1038"/>
          <ac:spMkLst>
            <pc:docMk/>
            <pc:sldMk cId="3453997609" sldId="2147472877"/>
            <ac:spMk id="26" creationId="{0E2A87F5-AB18-D224-820B-B92F7E19916C}"/>
          </ac:spMkLst>
        </pc:spChg>
        <pc:spChg chg="mod">
          <ac:chgData name="Mohammed FI" userId="e6c4d13f-3d4c-4972-8725-a6775e754d8c" providerId="ADAL" clId="{650D102D-C8D9-4000-8E06-7A23D3E3E594}" dt="2023-03-16T00:39:25.331" v="996" actId="1038"/>
          <ac:spMkLst>
            <pc:docMk/>
            <pc:sldMk cId="3453997609" sldId="2147472877"/>
            <ac:spMk id="27" creationId="{479DE7E1-F05D-8FF9-D3C0-E8ADC95BC032}"/>
          </ac:spMkLst>
        </pc:spChg>
        <pc:spChg chg="mod">
          <ac:chgData name="Mohammed FI" userId="e6c4d13f-3d4c-4972-8725-a6775e754d8c" providerId="ADAL" clId="{650D102D-C8D9-4000-8E06-7A23D3E3E594}" dt="2023-03-16T00:39:25.331" v="996" actId="1038"/>
          <ac:spMkLst>
            <pc:docMk/>
            <pc:sldMk cId="3453997609" sldId="2147472877"/>
            <ac:spMk id="29" creationId="{99F000C7-1A69-5727-5C44-A65D3E98349B}"/>
          </ac:spMkLst>
        </pc:spChg>
        <pc:spChg chg="mod">
          <ac:chgData name="Mohammed FI" userId="e6c4d13f-3d4c-4972-8725-a6775e754d8c" providerId="ADAL" clId="{650D102D-C8D9-4000-8E06-7A23D3E3E594}" dt="2023-03-16T00:39:25.331" v="996" actId="1038"/>
          <ac:spMkLst>
            <pc:docMk/>
            <pc:sldMk cId="3453997609" sldId="2147472877"/>
            <ac:spMk id="30" creationId="{D6BF10C5-CAD3-6D27-593C-7CA4CE46C39F}"/>
          </ac:spMkLst>
        </pc:spChg>
        <pc:spChg chg="add mod">
          <ac:chgData name="Mohammed FI" userId="e6c4d13f-3d4c-4972-8725-a6775e754d8c" providerId="ADAL" clId="{650D102D-C8D9-4000-8E06-7A23D3E3E594}" dt="2023-03-16T00:39:32.299" v="998" actId="14100"/>
          <ac:spMkLst>
            <pc:docMk/>
            <pc:sldMk cId="3453997609" sldId="2147472877"/>
            <ac:spMk id="31" creationId="{4F6CF3AC-3AAC-75EF-70C3-75CD28C97FAE}"/>
          </ac:spMkLst>
        </pc:spChg>
        <pc:spChg chg="add mod">
          <ac:chgData name="Mohammed FI" userId="e6c4d13f-3d4c-4972-8725-a6775e754d8c" providerId="ADAL" clId="{650D102D-C8D9-4000-8E06-7A23D3E3E594}" dt="2023-03-16T00:45:36.769" v="1122" actId="14100"/>
          <ac:spMkLst>
            <pc:docMk/>
            <pc:sldMk cId="3453997609" sldId="2147472877"/>
            <ac:spMk id="32" creationId="{7441E125-BCC4-7438-40D2-218D75C31FB5}"/>
          </ac:spMkLst>
        </pc:spChg>
        <pc:spChg chg="add del mod">
          <ac:chgData name="Mohammed FI" userId="e6c4d13f-3d4c-4972-8725-a6775e754d8c" providerId="ADAL" clId="{650D102D-C8D9-4000-8E06-7A23D3E3E594}" dt="2023-03-16T00:40:33.831" v="1037" actId="478"/>
          <ac:spMkLst>
            <pc:docMk/>
            <pc:sldMk cId="3453997609" sldId="2147472877"/>
            <ac:spMk id="33" creationId="{97B5D028-A908-15E5-6E28-14C1BF87D83B}"/>
          </ac:spMkLst>
        </pc:spChg>
        <pc:spChg chg="add del mod">
          <ac:chgData name="Mohammed FI" userId="e6c4d13f-3d4c-4972-8725-a6775e754d8c" providerId="ADAL" clId="{650D102D-C8D9-4000-8E06-7A23D3E3E594}" dt="2023-03-16T00:42:27.719" v="1062" actId="478"/>
          <ac:spMkLst>
            <pc:docMk/>
            <pc:sldMk cId="3453997609" sldId="2147472877"/>
            <ac:spMk id="34" creationId="{76EB43E9-4FB6-FDD0-D329-50B51DDDF502}"/>
          </ac:spMkLst>
        </pc:spChg>
        <pc:spChg chg="add mod">
          <ac:chgData name="Mohammed FI" userId="e6c4d13f-3d4c-4972-8725-a6775e754d8c" providerId="ADAL" clId="{650D102D-C8D9-4000-8E06-7A23D3E3E594}" dt="2023-03-16T00:39:50.366" v="1008" actId="1076"/>
          <ac:spMkLst>
            <pc:docMk/>
            <pc:sldMk cId="3453997609" sldId="2147472877"/>
            <ac:spMk id="35" creationId="{8F89B4E2-F8C1-7866-436B-2E99B743F107}"/>
          </ac:spMkLst>
        </pc:spChg>
        <pc:spChg chg="add mod">
          <ac:chgData name="Mohammed FI" userId="e6c4d13f-3d4c-4972-8725-a6775e754d8c" providerId="ADAL" clId="{650D102D-C8D9-4000-8E06-7A23D3E3E594}" dt="2023-03-16T00:34:21.436" v="905" actId="6549"/>
          <ac:spMkLst>
            <pc:docMk/>
            <pc:sldMk cId="3453997609" sldId="2147472877"/>
            <ac:spMk id="36" creationId="{C5E255FA-37EE-9C9C-8DA4-5CF373CD586C}"/>
          </ac:spMkLst>
        </pc:spChg>
        <pc:spChg chg="add mod">
          <ac:chgData name="Mohammed FI" userId="e6c4d13f-3d4c-4972-8725-a6775e754d8c" providerId="ADAL" clId="{650D102D-C8D9-4000-8E06-7A23D3E3E594}" dt="2023-03-16T00:55:41.684" v="1235" actId="1076"/>
          <ac:spMkLst>
            <pc:docMk/>
            <pc:sldMk cId="3453997609" sldId="2147472877"/>
            <ac:spMk id="37" creationId="{D0CDF389-312A-F181-D7F3-0EC520B6CBD2}"/>
          </ac:spMkLst>
        </pc:spChg>
        <pc:spChg chg="add mod">
          <ac:chgData name="Mohammed FI" userId="e6c4d13f-3d4c-4972-8725-a6775e754d8c" providerId="ADAL" clId="{650D102D-C8D9-4000-8E06-7A23D3E3E594}" dt="2023-03-16T00:54:42.850" v="1206" actId="20577"/>
          <ac:spMkLst>
            <pc:docMk/>
            <pc:sldMk cId="3453997609" sldId="2147472877"/>
            <ac:spMk id="38" creationId="{F466551F-3F06-E9C4-B8CC-5D55D5CFD75C}"/>
          </ac:spMkLst>
        </pc:spChg>
        <pc:spChg chg="add del mod">
          <ac:chgData name="Mohammed FI" userId="e6c4d13f-3d4c-4972-8725-a6775e754d8c" providerId="ADAL" clId="{650D102D-C8D9-4000-8E06-7A23D3E3E594}" dt="2023-03-16T00:55:54.708" v="1239" actId="1076"/>
          <ac:spMkLst>
            <pc:docMk/>
            <pc:sldMk cId="3453997609" sldId="2147472877"/>
            <ac:spMk id="39" creationId="{5870267A-39C0-12FF-E1D1-A701EA4E6057}"/>
          </ac:spMkLst>
        </pc:spChg>
        <pc:spChg chg="add mod">
          <ac:chgData name="Mohammed FI" userId="e6c4d13f-3d4c-4972-8725-a6775e754d8c" providerId="ADAL" clId="{650D102D-C8D9-4000-8E06-7A23D3E3E594}" dt="2023-03-16T00:54:48.274" v="1207" actId="1076"/>
          <ac:spMkLst>
            <pc:docMk/>
            <pc:sldMk cId="3453997609" sldId="2147472877"/>
            <ac:spMk id="40" creationId="{D732DA7B-5414-D8BA-6F18-82839493189D}"/>
          </ac:spMkLst>
        </pc:spChg>
        <pc:spChg chg="add mod">
          <ac:chgData name="Mohammed FI" userId="e6c4d13f-3d4c-4972-8725-a6775e754d8c" providerId="ADAL" clId="{650D102D-C8D9-4000-8E06-7A23D3E3E594}" dt="2023-03-16T00:39:25.331" v="996" actId="1038"/>
          <ac:spMkLst>
            <pc:docMk/>
            <pc:sldMk cId="3453997609" sldId="2147472877"/>
            <ac:spMk id="41" creationId="{E1869C24-F070-8ABA-3F3F-0E4F8C130CC6}"/>
          </ac:spMkLst>
        </pc:spChg>
        <pc:spChg chg="add mod">
          <ac:chgData name="Mohammed FI" userId="e6c4d13f-3d4c-4972-8725-a6775e754d8c" providerId="ADAL" clId="{650D102D-C8D9-4000-8E06-7A23D3E3E594}" dt="2023-03-16T00:54:30.177" v="1203" actId="1036"/>
          <ac:spMkLst>
            <pc:docMk/>
            <pc:sldMk cId="3453997609" sldId="2147472877"/>
            <ac:spMk id="42" creationId="{D65423C7-4EB6-17A5-8178-360546A4AA99}"/>
          </ac:spMkLst>
        </pc:spChg>
        <pc:spChg chg="add mod">
          <ac:chgData name="Mohammed FI" userId="e6c4d13f-3d4c-4972-8725-a6775e754d8c" providerId="ADAL" clId="{650D102D-C8D9-4000-8E06-7A23D3E3E594}" dt="2023-03-16T00:54:30.177" v="1203" actId="1036"/>
          <ac:spMkLst>
            <pc:docMk/>
            <pc:sldMk cId="3453997609" sldId="2147472877"/>
            <ac:spMk id="43" creationId="{32472809-004F-E656-1617-B637F33337D5}"/>
          </ac:spMkLst>
        </pc:spChg>
        <pc:spChg chg="add mod">
          <ac:chgData name="Mohammed FI" userId="e6c4d13f-3d4c-4972-8725-a6775e754d8c" providerId="ADAL" clId="{650D102D-C8D9-4000-8E06-7A23D3E3E594}" dt="2023-03-16T00:54:30.177" v="1203" actId="1036"/>
          <ac:spMkLst>
            <pc:docMk/>
            <pc:sldMk cId="3453997609" sldId="2147472877"/>
            <ac:spMk id="44" creationId="{949063E3-FF1F-B5E8-9EC2-FB0C515D1C5F}"/>
          </ac:spMkLst>
        </pc:spChg>
        <pc:spChg chg="add mod">
          <ac:chgData name="Mohammed FI" userId="e6c4d13f-3d4c-4972-8725-a6775e754d8c" providerId="ADAL" clId="{650D102D-C8D9-4000-8E06-7A23D3E3E594}" dt="2023-03-16T00:54:30.177" v="1203" actId="1036"/>
          <ac:spMkLst>
            <pc:docMk/>
            <pc:sldMk cId="3453997609" sldId="2147472877"/>
            <ac:spMk id="45" creationId="{5F1FE977-BEAE-E150-6D1E-913C2510C7CC}"/>
          </ac:spMkLst>
        </pc:spChg>
        <pc:spChg chg="add mod">
          <ac:chgData name="Mohammed FI" userId="e6c4d13f-3d4c-4972-8725-a6775e754d8c" providerId="ADAL" clId="{650D102D-C8D9-4000-8E06-7A23D3E3E594}" dt="2023-03-16T00:54:30.177" v="1203" actId="1036"/>
          <ac:spMkLst>
            <pc:docMk/>
            <pc:sldMk cId="3453997609" sldId="2147472877"/>
            <ac:spMk id="46" creationId="{AE786CC3-61D3-FC92-B1EC-6671E51AFDF8}"/>
          </ac:spMkLst>
        </pc:spChg>
        <pc:spChg chg="add mod">
          <ac:chgData name="Mohammed FI" userId="e6c4d13f-3d4c-4972-8725-a6775e754d8c" providerId="ADAL" clId="{650D102D-C8D9-4000-8E06-7A23D3E3E594}" dt="2023-03-16T00:54:30.177" v="1203" actId="1036"/>
          <ac:spMkLst>
            <pc:docMk/>
            <pc:sldMk cId="3453997609" sldId="2147472877"/>
            <ac:spMk id="47" creationId="{2D994860-A174-BC35-CB5E-95633BF7BF41}"/>
          </ac:spMkLst>
        </pc:spChg>
        <pc:spChg chg="add mod">
          <ac:chgData name="Mohammed FI" userId="e6c4d13f-3d4c-4972-8725-a6775e754d8c" providerId="ADAL" clId="{650D102D-C8D9-4000-8E06-7A23D3E3E594}" dt="2023-03-16T00:54:30.177" v="1203" actId="1036"/>
          <ac:spMkLst>
            <pc:docMk/>
            <pc:sldMk cId="3453997609" sldId="2147472877"/>
            <ac:spMk id="48" creationId="{0278563E-5074-EA96-9DEE-19D6F9C1F3FB}"/>
          </ac:spMkLst>
        </pc:spChg>
        <pc:spChg chg="add mod">
          <ac:chgData name="Mohammed FI" userId="e6c4d13f-3d4c-4972-8725-a6775e754d8c" providerId="ADAL" clId="{650D102D-C8D9-4000-8E06-7A23D3E3E594}" dt="2023-03-16T00:54:30.177" v="1203" actId="1036"/>
          <ac:spMkLst>
            <pc:docMk/>
            <pc:sldMk cId="3453997609" sldId="2147472877"/>
            <ac:spMk id="49" creationId="{E0465E1E-9AAA-3FAE-96AE-E5C14C5E8464}"/>
          </ac:spMkLst>
        </pc:spChg>
        <pc:spChg chg="add mod">
          <ac:chgData name="Mohammed FI" userId="e6c4d13f-3d4c-4972-8725-a6775e754d8c" providerId="ADAL" clId="{650D102D-C8D9-4000-8E06-7A23D3E3E594}" dt="2023-03-16T00:39:25.331" v="996" actId="1038"/>
          <ac:spMkLst>
            <pc:docMk/>
            <pc:sldMk cId="3453997609" sldId="2147472877"/>
            <ac:spMk id="50" creationId="{52A60D17-ECB6-48DC-EB7E-EEC0344497F2}"/>
          </ac:spMkLst>
        </pc:spChg>
        <pc:spChg chg="add mod">
          <ac:chgData name="Mohammed FI" userId="e6c4d13f-3d4c-4972-8725-a6775e754d8c" providerId="ADAL" clId="{650D102D-C8D9-4000-8E06-7A23D3E3E594}" dt="2023-03-16T00:39:25.331" v="996" actId="1038"/>
          <ac:spMkLst>
            <pc:docMk/>
            <pc:sldMk cId="3453997609" sldId="2147472877"/>
            <ac:spMk id="51" creationId="{298C2FCA-756B-743D-908C-75ACF96A47CC}"/>
          </ac:spMkLst>
        </pc:spChg>
        <pc:spChg chg="add mod">
          <ac:chgData name="Mohammed FI" userId="e6c4d13f-3d4c-4972-8725-a6775e754d8c" providerId="ADAL" clId="{650D102D-C8D9-4000-8E06-7A23D3E3E594}" dt="2023-03-16T00:39:25.331" v="996" actId="1038"/>
          <ac:spMkLst>
            <pc:docMk/>
            <pc:sldMk cId="3453997609" sldId="2147472877"/>
            <ac:spMk id="52" creationId="{551C582C-F813-5966-A828-1F45C74A01C9}"/>
          </ac:spMkLst>
        </pc:spChg>
        <pc:spChg chg="add mod">
          <ac:chgData name="Mohammed FI" userId="e6c4d13f-3d4c-4972-8725-a6775e754d8c" providerId="ADAL" clId="{650D102D-C8D9-4000-8E06-7A23D3E3E594}" dt="2023-03-16T00:54:30.177" v="1203" actId="1036"/>
          <ac:spMkLst>
            <pc:docMk/>
            <pc:sldMk cId="3453997609" sldId="2147472877"/>
            <ac:spMk id="53" creationId="{B443BB24-4760-E212-7126-29EEAF9A7727}"/>
          </ac:spMkLst>
        </pc:spChg>
        <pc:spChg chg="mod">
          <ac:chgData name="Mohammed FI" userId="e6c4d13f-3d4c-4972-8725-a6775e754d8c" providerId="ADAL" clId="{650D102D-C8D9-4000-8E06-7A23D3E3E594}" dt="2023-03-16T00:46:49.410" v="1125"/>
          <ac:spMkLst>
            <pc:docMk/>
            <pc:sldMk cId="3453997609" sldId="2147472877"/>
            <ac:spMk id="54" creationId="{6CDE86F1-9A87-BE73-1FD4-5DECE42EA1C0}"/>
          </ac:spMkLst>
        </pc:spChg>
        <pc:spChg chg="add mod">
          <ac:chgData name="Mohammed FI" userId="e6c4d13f-3d4c-4972-8725-a6775e754d8c" providerId="ADAL" clId="{650D102D-C8D9-4000-8E06-7A23D3E3E594}" dt="2023-03-16T00:39:25.331" v="996" actId="1038"/>
          <ac:spMkLst>
            <pc:docMk/>
            <pc:sldMk cId="3453997609" sldId="2147472877"/>
            <ac:spMk id="57" creationId="{AB145FE9-93C0-0814-8E7B-A59011A57525}"/>
          </ac:spMkLst>
        </pc:spChg>
        <pc:spChg chg="add mod">
          <ac:chgData name="Mohammed FI" userId="e6c4d13f-3d4c-4972-8725-a6775e754d8c" providerId="ADAL" clId="{650D102D-C8D9-4000-8E06-7A23D3E3E594}" dt="2023-03-16T00:45:21.857" v="1119" actId="1035"/>
          <ac:spMkLst>
            <pc:docMk/>
            <pc:sldMk cId="3453997609" sldId="2147472877"/>
            <ac:spMk id="60" creationId="{918A989B-3686-6632-157E-B2B3EBF1839E}"/>
          </ac:spMkLst>
        </pc:spChg>
        <pc:spChg chg="mod">
          <ac:chgData name="Mohammed FI" userId="e6c4d13f-3d4c-4972-8725-a6775e754d8c" providerId="ADAL" clId="{650D102D-C8D9-4000-8E06-7A23D3E3E594}" dt="2023-03-16T00:48:33.597" v="1143" actId="207"/>
          <ac:spMkLst>
            <pc:docMk/>
            <pc:sldMk cId="3453997609" sldId="2147472877"/>
            <ac:spMk id="61" creationId="{A0892754-BBA2-EB4D-F2ED-3E85DEEDEC4F}"/>
          </ac:spMkLst>
        </pc:spChg>
        <pc:spChg chg="mod">
          <ac:chgData name="Mohammed FI" userId="e6c4d13f-3d4c-4972-8725-a6775e754d8c" providerId="ADAL" clId="{650D102D-C8D9-4000-8E06-7A23D3E3E594}" dt="2023-03-16T00:48:57.757" v="1148" actId="1037"/>
          <ac:spMkLst>
            <pc:docMk/>
            <pc:sldMk cId="3453997609" sldId="2147472877"/>
            <ac:spMk id="62" creationId="{AC143251-0332-0349-B004-BB694862B0F6}"/>
          </ac:spMkLst>
        </pc:spChg>
        <pc:spChg chg="add del mod">
          <ac:chgData name="Mohammed FI" userId="e6c4d13f-3d4c-4972-8725-a6775e754d8c" providerId="ADAL" clId="{650D102D-C8D9-4000-8E06-7A23D3E3E594}" dt="2023-03-16T00:51:22.212" v="1158" actId="478"/>
          <ac:spMkLst>
            <pc:docMk/>
            <pc:sldMk cId="3453997609" sldId="2147472877"/>
            <ac:spMk id="63" creationId="{DE6CBC63-9154-671E-6851-7F7E06DDE7C1}"/>
          </ac:spMkLst>
        </pc:spChg>
        <pc:spChg chg="add del mod">
          <ac:chgData name="Mohammed FI" userId="e6c4d13f-3d4c-4972-8725-a6775e754d8c" providerId="ADAL" clId="{650D102D-C8D9-4000-8E06-7A23D3E3E594}" dt="2023-03-16T00:51:16.604" v="1156" actId="478"/>
          <ac:spMkLst>
            <pc:docMk/>
            <pc:sldMk cId="3453997609" sldId="2147472877"/>
            <ac:spMk id="1024" creationId="{047A952F-4DD0-52A1-DACD-C479D9303670}"/>
          </ac:spMkLst>
        </pc:spChg>
        <pc:spChg chg="mod">
          <ac:chgData name="Mohammed FI" userId="e6c4d13f-3d4c-4972-8725-a6775e754d8c" providerId="ADAL" clId="{650D102D-C8D9-4000-8E06-7A23D3E3E594}" dt="2023-03-16T00:53:25.374" v="1167" actId="207"/>
          <ac:spMkLst>
            <pc:docMk/>
            <pc:sldMk cId="3453997609" sldId="2147472877"/>
            <ac:spMk id="1026" creationId="{A0100240-8253-3C83-7B3A-F770C195170A}"/>
          </ac:spMkLst>
        </pc:spChg>
        <pc:spChg chg="mod">
          <ac:chgData name="Mohammed FI" userId="e6c4d13f-3d4c-4972-8725-a6775e754d8c" providerId="ADAL" clId="{650D102D-C8D9-4000-8E06-7A23D3E3E594}" dt="2023-03-16T00:53:25.374" v="1167" actId="207"/>
          <ac:spMkLst>
            <pc:docMk/>
            <pc:sldMk cId="3453997609" sldId="2147472877"/>
            <ac:spMk id="1027" creationId="{7D426FC1-D152-767B-1E2D-1584AB397482}"/>
          </ac:spMkLst>
        </pc:spChg>
        <pc:spChg chg="del mod topLvl">
          <ac:chgData name="Mohammed FI" userId="e6c4d13f-3d4c-4972-8725-a6775e754d8c" providerId="ADAL" clId="{650D102D-C8D9-4000-8E06-7A23D3E3E594}" dt="2023-03-16T00:53:57.859" v="1178" actId="478"/>
          <ac:spMkLst>
            <pc:docMk/>
            <pc:sldMk cId="3453997609" sldId="2147472877"/>
            <ac:spMk id="1030" creationId="{23BFEB5C-DA97-AF74-AF01-10C191C0A2E6}"/>
          </ac:spMkLst>
        </pc:spChg>
        <pc:spChg chg="del mod topLvl">
          <ac:chgData name="Mohammed FI" userId="e6c4d13f-3d4c-4972-8725-a6775e754d8c" providerId="ADAL" clId="{650D102D-C8D9-4000-8E06-7A23D3E3E594}" dt="2023-03-16T00:53:54.843" v="1177" actId="478"/>
          <ac:spMkLst>
            <pc:docMk/>
            <pc:sldMk cId="3453997609" sldId="2147472877"/>
            <ac:spMk id="1031" creationId="{ECF26AE9-AF54-67F5-F4C3-3BE88393F465}"/>
          </ac:spMkLst>
        </pc:spChg>
        <pc:spChg chg="mod">
          <ac:chgData name="Mohammed FI" userId="e6c4d13f-3d4c-4972-8725-a6775e754d8c" providerId="ADAL" clId="{650D102D-C8D9-4000-8E06-7A23D3E3E594}" dt="2023-03-16T00:54:00.478" v="1179"/>
          <ac:spMkLst>
            <pc:docMk/>
            <pc:sldMk cId="3453997609" sldId="2147472877"/>
            <ac:spMk id="1034" creationId="{C0EFED10-53C5-B7D4-22DF-02A30D836AF8}"/>
          </ac:spMkLst>
        </pc:spChg>
        <pc:spChg chg="mod">
          <ac:chgData name="Mohammed FI" userId="e6c4d13f-3d4c-4972-8725-a6775e754d8c" providerId="ADAL" clId="{650D102D-C8D9-4000-8E06-7A23D3E3E594}" dt="2023-03-16T00:54:00.478" v="1179"/>
          <ac:spMkLst>
            <pc:docMk/>
            <pc:sldMk cId="3453997609" sldId="2147472877"/>
            <ac:spMk id="1035" creationId="{186C0E9D-87E9-DBFC-4EDD-317886063BBA}"/>
          </ac:spMkLst>
        </pc:spChg>
        <pc:spChg chg="mod">
          <ac:chgData name="Mohammed FI" userId="e6c4d13f-3d4c-4972-8725-a6775e754d8c" providerId="ADAL" clId="{650D102D-C8D9-4000-8E06-7A23D3E3E594}" dt="2023-03-16T00:54:52.368" v="1208"/>
          <ac:spMkLst>
            <pc:docMk/>
            <pc:sldMk cId="3453997609" sldId="2147472877"/>
            <ac:spMk id="1037" creationId="{962B5F4F-0226-C2B1-7ADB-5D218CF3B3B5}"/>
          </ac:spMkLst>
        </pc:spChg>
        <pc:spChg chg="mod">
          <ac:chgData name="Mohammed FI" userId="e6c4d13f-3d4c-4972-8725-a6775e754d8c" providerId="ADAL" clId="{650D102D-C8D9-4000-8E06-7A23D3E3E594}" dt="2023-03-16T00:54:52.368" v="1208"/>
          <ac:spMkLst>
            <pc:docMk/>
            <pc:sldMk cId="3453997609" sldId="2147472877"/>
            <ac:spMk id="1038" creationId="{678286E3-5C2D-E1BB-C9D5-6BACF6197A32}"/>
          </ac:spMkLst>
        </pc:spChg>
        <pc:spChg chg="mod">
          <ac:chgData name="Mohammed FI" userId="e6c4d13f-3d4c-4972-8725-a6775e754d8c" providerId="ADAL" clId="{650D102D-C8D9-4000-8E06-7A23D3E3E594}" dt="2023-03-16T00:55:44.154" v="1236"/>
          <ac:spMkLst>
            <pc:docMk/>
            <pc:sldMk cId="3453997609" sldId="2147472877"/>
            <ac:spMk id="1040" creationId="{C03B95A0-96FF-EDBF-8D37-993C5C7FD4D2}"/>
          </ac:spMkLst>
        </pc:spChg>
        <pc:spChg chg="mod">
          <ac:chgData name="Mohammed FI" userId="e6c4d13f-3d4c-4972-8725-a6775e754d8c" providerId="ADAL" clId="{650D102D-C8D9-4000-8E06-7A23D3E3E594}" dt="2023-03-16T00:55:44.154" v="1236"/>
          <ac:spMkLst>
            <pc:docMk/>
            <pc:sldMk cId="3453997609" sldId="2147472877"/>
            <ac:spMk id="1041" creationId="{3A72FD39-708C-E2B2-8F74-CC670AA86C66}"/>
          </ac:spMkLst>
        </pc:spChg>
        <pc:spChg chg="add mod">
          <ac:chgData name="Mohammed FI" userId="e6c4d13f-3d4c-4972-8725-a6775e754d8c" providerId="ADAL" clId="{650D102D-C8D9-4000-8E06-7A23D3E3E594}" dt="2023-03-16T01:00:40.967" v="1390" actId="404"/>
          <ac:spMkLst>
            <pc:docMk/>
            <pc:sldMk cId="3453997609" sldId="2147472877"/>
            <ac:spMk id="1042" creationId="{6A73EE41-6357-30AB-553D-B6CE03AA38F1}"/>
          </ac:spMkLst>
        </pc:spChg>
        <pc:grpChg chg="add del mod">
          <ac:chgData name="Mohammed FI" userId="e6c4d13f-3d4c-4972-8725-a6775e754d8c" providerId="ADAL" clId="{650D102D-C8D9-4000-8E06-7A23D3E3E594}" dt="2023-03-16T00:47:27.896" v="1138" actId="478"/>
          <ac:grpSpMkLst>
            <pc:docMk/>
            <pc:sldMk cId="3453997609" sldId="2147472877"/>
            <ac:grpSpMk id="9" creationId="{CFF97EEF-082E-4988-66C8-E9367BED4808}"/>
          </ac:grpSpMkLst>
        </pc:grpChg>
        <pc:grpChg chg="add del mod">
          <ac:chgData name="Mohammed FI" userId="e6c4d13f-3d4c-4972-8725-a6775e754d8c" providerId="ADAL" clId="{650D102D-C8D9-4000-8E06-7A23D3E3E594}" dt="2023-03-16T00:55:23.771" v="1219" actId="478"/>
          <ac:grpSpMkLst>
            <pc:docMk/>
            <pc:sldMk cId="3453997609" sldId="2147472877"/>
            <ac:grpSpMk id="19" creationId="{09C1387E-8A67-A315-7889-93B9DC0486E6}"/>
          </ac:grpSpMkLst>
        </pc:grpChg>
        <pc:grpChg chg="add del mod">
          <ac:chgData name="Mohammed FI" userId="e6c4d13f-3d4c-4972-8725-a6775e754d8c" providerId="ADAL" clId="{650D102D-C8D9-4000-8E06-7A23D3E3E594}" dt="2023-03-16T00:55:26.745" v="1221" actId="478"/>
          <ac:grpSpMkLst>
            <pc:docMk/>
            <pc:sldMk cId="3453997609" sldId="2147472877"/>
            <ac:grpSpMk id="22" creationId="{F2EB53F8-3946-404D-FE35-F48C14897BBE}"/>
          </ac:grpSpMkLst>
        </pc:grpChg>
        <pc:grpChg chg="add del mod">
          <ac:chgData name="Mohammed FI" userId="e6c4d13f-3d4c-4972-8725-a6775e754d8c" providerId="ADAL" clId="{650D102D-C8D9-4000-8E06-7A23D3E3E594}" dt="2023-03-16T00:53:29.622" v="1168" actId="478"/>
          <ac:grpSpMkLst>
            <pc:docMk/>
            <pc:sldMk cId="3453997609" sldId="2147472877"/>
            <ac:grpSpMk id="25" creationId="{09690DDC-2A35-C2AF-98A7-1BA0C06699DC}"/>
          </ac:grpSpMkLst>
        </pc:grpChg>
        <pc:grpChg chg="add del mod">
          <ac:chgData name="Mohammed FI" userId="e6c4d13f-3d4c-4972-8725-a6775e754d8c" providerId="ADAL" clId="{650D102D-C8D9-4000-8E06-7A23D3E3E594}" dt="2023-03-16T00:53:30.788" v="1169" actId="478"/>
          <ac:grpSpMkLst>
            <pc:docMk/>
            <pc:sldMk cId="3453997609" sldId="2147472877"/>
            <ac:grpSpMk id="28" creationId="{5BD83F43-C60D-A47F-5F18-18E3EB31CD9B}"/>
          </ac:grpSpMkLst>
        </pc:grpChg>
        <pc:grpChg chg="add del mod">
          <ac:chgData name="Mohammed FI" userId="e6c4d13f-3d4c-4972-8725-a6775e754d8c" providerId="ADAL" clId="{650D102D-C8D9-4000-8E06-7A23D3E3E594}" dt="2023-03-16T00:49:10.581" v="1150" actId="478"/>
          <ac:grpSpMkLst>
            <pc:docMk/>
            <pc:sldMk cId="3453997609" sldId="2147472877"/>
            <ac:grpSpMk id="59" creationId="{FA72FD0B-180C-BFA6-E14F-99AD49689CAC}"/>
          </ac:grpSpMkLst>
        </pc:grpChg>
        <pc:grpChg chg="add mod">
          <ac:chgData name="Mohammed FI" userId="e6c4d13f-3d4c-4972-8725-a6775e754d8c" providerId="ADAL" clId="{650D102D-C8D9-4000-8E06-7A23D3E3E594}" dt="2023-03-16T00:54:36.263" v="1204" actId="1076"/>
          <ac:grpSpMkLst>
            <pc:docMk/>
            <pc:sldMk cId="3453997609" sldId="2147472877"/>
            <ac:grpSpMk id="1025" creationId="{7F1E9EE2-F60A-541E-0E4E-931F28571C0F}"/>
          </ac:grpSpMkLst>
        </pc:grpChg>
        <pc:grpChg chg="add del mod">
          <ac:chgData name="Mohammed FI" userId="e6c4d13f-3d4c-4972-8725-a6775e754d8c" providerId="ADAL" clId="{650D102D-C8D9-4000-8E06-7A23D3E3E594}" dt="2023-03-16T00:53:54.843" v="1177" actId="478"/>
          <ac:grpSpMkLst>
            <pc:docMk/>
            <pc:sldMk cId="3453997609" sldId="2147472877"/>
            <ac:grpSpMk id="1029" creationId="{FBAEFE37-CD42-46F8-FF67-6C5974B4D297}"/>
          </ac:grpSpMkLst>
        </pc:grpChg>
        <pc:grpChg chg="add mod">
          <ac:chgData name="Mohammed FI" userId="e6c4d13f-3d4c-4972-8725-a6775e754d8c" providerId="ADAL" clId="{650D102D-C8D9-4000-8E06-7A23D3E3E594}" dt="2023-03-16T00:54:21.844" v="1197" actId="1038"/>
          <ac:grpSpMkLst>
            <pc:docMk/>
            <pc:sldMk cId="3453997609" sldId="2147472877"/>
            <ac:grpSpMk id="1033" creationId="{4F0C6CDA-06D1-2675-7EF0-F67D156D17F3}"/>
          </ac:grpSpMkLst>
        </pc:grpChg>
        <pc:grpChg chg="add mod">
          <ac:chgData name="Mohammed FI" userId="e6c4d13f-3d4c-4972-8725-a6775e754d8c" providerId="ADAL" clId="{650D102D-C8D9-4000-8E06-7A23D3E3E594}" dt="2023-03-16T00:55:36.417" v="1233" actId="1037"/>
          <ac:grpSpMkLst>
            <pc:docMk/>
            <pc:sldMk cId="3453997609" sldId="2147472877"/>
            <ac:grpSpMk id="1036" creationId="{4CAD96CD-AF74-3600-3CEE-756B79F5BBD3}"/>
          </ac:grpSpMkLst>
        </pc:grpChg>
        <pc:grpChg chg="add mod">
          <ac:chgData name="Mohammed FI" userId="e6c4d13f-3d4c-4972-8725-a6775e754d8c" providerId="ADAL" clId="{650D102D-C8D9-4000-8E06-7A23D3E3E594}" dt="2023-03-16T00:55:51.054" v="1238" actId="1035"/>
          <ac:grpSpMkLst>
            <pc:docMk/>
            <pc:sldMk cId="3453997609" sldId="2147472877"/>
            <ac:grpSpMk id="1039" creationId="{7EDB4FEF-A0FD-F425-E3B3-6FC75142B5F1}"/>
          </ac:grpSpMkLst>
        </pc:grpChg>
        <pc:picChg chg="add mod">
          <ac:chgData name="Mohammed FI" userId="e6c4d13f-3d4c-4972-8725-a6775e754d8c" providerId="ADAL" clId="{650D102D-C8D9-4000-8E06-7A23D3E3E594}" dt="2023-03-16T00:45:21.857" v="1119" actId="1035"/>
          <ac:picMkLst>
            <pc:docMk/>
            <pc:sldMk cId="3453997609" sldId="2147472877"/>
            <ac:picMk id="6" creationId="{547F3C06-7707-84DD-A0FC-882E7F82B951}"/>
          </ac:picMkLst>
        </pc:picChg>
        <pc:picChg chg="add mod">
          <ac:chgData name="Mohammed FI" userId="e6c4d13f-3d4c-4972-8725-a6775e754d8c" providerId="ADAL" clId="{650D102D-C8D9-4000-8E06-7A23D3E3E594}" dt="2023-03-16T00:45:21.857" v="1119" actId="1035"/>
          <ac:picMkLst>
            <pc:docMk/>
            <pc:sldMk cId="3453997609" sldId="2147472877"/>
            <ac:picMk id="7" creationId="{14AC8441-5920-8657-903B-CC42E6B57115}"/>
          </ac:picMkLst>
        </pc:picChg>
        <pc:picChg chg="add mod">
          <ac:chgData name="Mohammed FI" userId="e6c4d13f-3d4c-4972-8725-a6775e754d8c" providerId="ADAL" clId="{650D102D-C8D9-4000-8E06-7A23D3E3E594}" dt="2023-03-16T00:45:21.857" v="1119" actId="1035"/>
          <ac:picMkLst>
            <pc:docMk/>
            <pc:sldMk cId="3453997609" sldId="2147472877"/>
            <ac:picMk id="8" creationId="{F12308FC-10FE-46A2-1814-F428AD90798F}"/>
          </ac:picMkLst>
        </pc:picChg>
        <pc:picChg chg="add del mod">
          <ac:chgData name="Mohammed FI" userId="e6c4d13f-3d4c-4972-8725-a6775e754d8c" providerId="ADAL" clId="{650D102D-C8D9-4000-8E06-7A23D3E3E594}" dt="2023-03-15T20:55:00.785" v="784" actId="478"/>
          <ac:picMkLst>
            <pc:docMk/>
            <pc:sldMk cId="3453997609" sldId="2147472877"/>
            <ac:picMk id="9" creationId="{450BD4CF-86B4-2A84-6C51-2568A6E56DB7}"/>
          </ac:picMkLst>
        </pc:picChg>
        <pc:picChg chg="add mod">
          <ac:chgData name="Mohammed FI" userId="e6c4d13f-3d4c-4972-8725-a6775e754d8c" providerId="ADAL" clId="{650D102D-C8D9-4000-8E06-7A23D3E3E594}" dt="2023-03-16T00:45:21.857" v="1119" actId="1035"/>
          <ac:picMkLst>
            <pc:docMk/>
            <pc:sldMk cId="3453997609" sldId="2147472877"/>
            <ac:picMk id="10" creationId="{3417D268-157B-2EC8-B6EE-74A524796607}"/>
          </ac:picMkLst>
        </pc:picChg>
        <pc:picChg chg="add mod">
          <ac:chgData name="Mohammed FI" userId="e6c4d13f-3d4c-4972-8725-a6775e754d8c" providerId="ADAL" clId="{650D102D-C8D9-4000-8E06-7A23D3E3E594}" dt="2023-03-16T00:45:21.857" v="1119" actId="1035"/>
          <ac:picMkLst>
            <pc:docMk/>
            <pc:sldMk cId="3453997609" sldId="2147472877"/>
            <ac:picMk id="11" creationId="{8C58B65F-FAF1-EEF8-FBF2-608409B1C3BA}"/>
          </ac:picMkLst>
        </pc:picChg>
        <pc:picChg chg="add mod">
          <ac:chgData name="Mohammed FI" userId="e6c4d13f-3d4c-4972-8725-a6775e754d8c" providerId="ADAL" clId="{650D102D-C8D9-4000-8E06-7A23D3E3E594}" dt="2023-03-16T00:45:21.857" v="1119" actId="1035"/>
          <ac:picMkLst>
            <pc:docMk/>
            <pc:sldMk cId="3453997609" sldId="2147472877"/>
            <ac:picMk id="12" creationId="{D27BD45A-DD09-FF70-0A24-F5AB4F80148E}"/>
          </ac:picMkLst>
        </pc:picChg>
        <pc:picChg chg="add mod">
          <ac:chgData name="Mohammed FI" userId="e6c4d13f-3d4c-4972-8725-a6775e754d8c" providerId="ADAL" clId="{650D102D-C8D9-4000-8E06-7A23D3E3E594}" dt="2023-03-16T00:45:21.857" v="1119" actId="1035"/>
          <ac:picMkLst>
            <pc:docMk/>
            <pc:sldMk cId="3453997609" sldId="2147472877"/>
            <ac:picMk id="13" creationId="{F836D6A7-F725-9FDF-43F5-843608A0E748}"/>
          </ac:picMkLst>
        </pc:picChg>
        <pc:picChg chg="add del mod">
          <ac:chgData name="Mohammed FI" userId="e6c4d13f-3d4c-4972-8725-a6775e754d8c" providerId="ADAL" clId="{650D102D-C8D9-4000-8E06-7A23D3E3E594}" dt="2023-03-15T20:57:36.514" v="811" actId="478"/>
          <ac:picMkLst>
            <pc:docMk/>
            <pc:sldMk cId="3453997609" sldId="2147472877"/>
            <ac:picMk id="14" creationId="{D0FC4799-F8B4-46B8-DF2C-3314BFC8AA3A}"/>
          </ac:picMkLst>
        </pc:picChg>
        <pc:picChg chg="add mod">
          <ac:chgData name="Mohammed FI" userId="e6c4d13f-3d4c-4972-8725-a6775e754d8c" providerId="ADAL" clId="{650D102D-C8D9-4000-8E06-7A23D3E3E594}" dt="2023-03-16T00:45:21.857" v="1119" actId="1035"/>
          <ac:picMkLst>
            <pc:docMk/>
            <pc:sldMk cId="3453997609" sldId="2147472877"/>
            <ac:picMk id="15" creationId="{252A7A6C-4E88-AABA-101F-05BD4038997C}"/>
          </ac:picMkLst>
        </pc:picChg>
        <pc:picChg chg="add del mod">
          <ac:chgData name="Mohammed FI" userId="e6c4d13f-3d4c-4972-8725-a6775e754d8c" providerId="ADAL" clId="{650D102D-C8D9-4000-8E06-7A23D3E3E594}" dt="2023-03-15T20:48:48.075" v="693" actId="478"/>
          <ac:picMkLst>
            <pc:docMk/>
            <pc:sldMk cId="3453997609" sldId="2147472877"/>
            <ac:picMk id="54" creationId="{4B5892C2-2AF4-5C9B-9F89-74C02A791D76}"/>
          </ac:picMkLst>
        </pc:picChg>
        <pc:picChg chg="add mod">
          <ac:chgData name="Mohammed FI" userId="e6c4d13f-3d4c-4972-8725-a6775e754d8c" providerId="ADAL" clId="{650D102D-C8D9-4000-8E06-7A23D3E3E594}" dt="2023-03-16T00:54:30.177" v="1203" actId="1036"/>
          <ac:picMkLst>
            <pc:docMk/>
            <pc:sldMk cId="3453997609" sldId="2147472877"/>
            <ac:picMk id="55" creationId="{F8E8A011-6596-37ED-2FC8-CD6CBB43DE70}"/>
          </ac:picMkLst>
        </pc:picChg>
        <pc:picChg chg="add mod">
          <ac:chgData name="Mohammed FI" userId="e6c4d13f-3d4c-4972-8725-a6775e754d8c" providerId="ADAL" clId="{650D102D-C8D9-4000-8E06-7A23D3E3E594}" dt="2023-03-16T00:45:21.857" v="1119" actId="1035"/>
          <ac:picMkLst>
            <pc:docMk/>
            <pc:sldMk cId="3453997609" sldId="2147472877"/>
            <ac:picMk id="56" creationId="{960CC2C0-57BC-B8DD-4335-3C1ED8289DC1}"/>
          </ac:picMkLst>
        </pc:picChg>
        <pc:picChg chg="add mod">
          <ac:chgData name="Mohammed FI" userId="e6c4d13f-3d4c-4972-8725-a6775e754d8c" providerId="ADAL" clId="{650D102D-C8D9-4000-8E06-7A23D3E3E594}" dt="2023-03-16T00:39:25.331" v="996" actId="1038"/>
          <ac:picMkLst>
            <pc:docMk/>
            <pc:sldMk cId="3453997609" sldId="2147472877"/>
            <ac:picMk id="58" creationId="{C95C9636-DAFB-6158-7071-FBA10C14D80A}"/>
          </ac:picMkLst>
        </pc:picChg>
        <pc:picChg chg="add del">
          <ac:chgData name="Mohammed FI" userId="e6c4d13f-3d4c-4972-8725-a6775e754d8c" providerId="ADAL" clId="{650D102D-C8D9-4000-8E06-7A23D3E3E594}" dt="2023-03-15T20:53:28.018" v="771" actId="478"/>
          <ac:picMkLst>
            <pc:docMk/>
            <pc:sldMk cId="3453997609" sldId="2147472877"/>
            <ac:picMk id="1026" creationId="{792C3067-B584-9A90-21AB-D7782C02C24F}"/>
          </ac:picMkLst>
        </pc:picChg>
        <pc:picChg chg="add mod">
          <ac:chgData name="Mohammed FI" userId="e6c4d13f-3d4c-4972-8725-a6775e754d8c" providerId="ADAL" clId="{650D102D-C8D9-4000-8E06-7A23D3E3E594}" dt="2023-03-16T00:45:21.857" v="1119" actId="1035"/>
          <ac:picMkLst>
            <pc:docMk/>
            <pc:sldMk cId="3453997609" sldId="2147472877"/>
            <ac:picMk id="1028" creationId="{A09BFCA7-0509-F7C8-0615-50C7682C1CBC}"/>
          </ac:picMkLst>
        </pc:picChg>
        <pc:picChg chg="add del">
          <ac:chgData name="Mohammed FI" userId="e6c4d13f-3d4c-4972-8725-a6775e754d8c" providerId="ADAL" clId="{650D102D-C8D9-4000-8E06-7A23D3E3E594}" dt="2023-03-15T20:56:57.082" v="807" actId="478"/>
          <ac:picMkLst>
            <pc:docMk/>
            <pc:sldMk cId="3453997609" sldId="2147472877"/>
            <ac:picMk id="1030" creationId="{D02F0D22-5D09-F4CC-BFF5-8343B270A332}"/>
          </ac:picMkLst>
        </pc:picChg>
        <pc:picChg chg="add mod">
          <ac:chgData name="Mohammed FI" userId="e6c4d13f-3d4c-4972-8725-a6775e754d8c" providerId="ADAL" clId="{650D102D-C8D9-4000-8E06-7A23D3E3E594}" dt="2023-03-16T00:45:21.857" v="1119" actId="1035"/>
          <ac:picMkLst>
            <pc:docMk/>
            <pc:sldMk cId="3453997609" sldId="2147472877"/>
            <ac:picMk id="1032" creationId="{99BF1E58-C1F2-DEB8-1C35-F1EA5950B463}"/>
          </ac:picMkLst>
        </pc:picChg>
      </pc:sldChg>
      <pc:sldChg chg="addSp delSp modSp new del mod ord setBg modAnim">
        <pc:chgData name="Mohammed FI" userId="e6c4d13f-3d4c-4972-8725-a6775e754d8c" providerId="ADAL" clId="{650D102D-C8D9-4000-8E06-7A23D3E3E594}" dt="2023-03-20T16:02:36.029" v="2782" actId="47"/>
        <pc:sldMkLst>
          <pc:docMk/>
          <pc:sldMk cId="2802206917" sldId="2147472878"/>
        </pc:sldMkLst>
        <pc:spChg chg="mod">
          <ac:chgData name="Mohammed FI" userId="e6c4d13f-3d4c-4972-8725-a6775e754d8c" providerId="ADAL" clId="{650D102D-C8D9-4000-8E06-7A23D3E3E594}" dt="2023-03-16T01:07:34.453" v="1535" actId="404"/>
          <ac:spMkLst>
            <pc:docMk/>
            <pc:sldMk cId="2802206917" sldId="2147472878"/>
            <ac:spMk id="2" creationId="{F696523F-2702-1D5F-4CF9-4C3C9819357A}"/>
          </ac:spMkLst>
        </pc:spChg>
        <pc:spChg chg="del">
          <ac:chgData name="Mohammed FI" userId="e6c4d13f-3d4c-4972-8725-a6775e754d8c" providerId="ADAL" clId="{650D102D-C8D9-4000-8E06-7A23D3E3E594}" dt="2023-03-16T00:57:23.318" v="1244" actId="478"/>
          <ac:spMkLst>
            <pc:docMk/>
            <pc:sldMk cId="2802206917" sldId="2147472878"/>
            <ac:spMk id="3" creationId="{0938C047-E7B3-F926-DEF6-084452D75804}"/>
          </ac:spMkLst>
        </pc:spChg>
        <pc:spChg chg="del">
          <ac:chgData name="Mohammed FI" userId="e6c4d13f-3d4c-4972-8725-a6775e754d8c" providerId="ADAL" clId="{650D102D-C8D9-4000-8E06-7A23D3E3E594}" dt="2023-03-16T00:57:21.780" v="1243" actId="478"/>
          <ac:spMkLst>
            <pc:docMk/>
            <pc:sldMk cId="2802206917" sldId="2147472878"/>
            <ac:spMk id="4" creationId="{52BE101D-4900-91DF-D3D6-AECAFB2EFF77}"/>
          </ac:spMkLst>
        </pc:spChg>
        <pc:spChg chg="add mod">
          <ac:chgData name="Mohammed FI" userId="e6c4d13f-3d4c-4972-8725-a6775e754d8c" providerId="ADAL" clId="{650D102D-C8D9-4000-8E06-7A23D3E3E594}" dt="2023-03-16T01:10:39.021" v="1608" actId="403"/>
          <ac:spMkLst>
            <pc:docMk/>
            <pc:sldMk cId="2802206917" sldId="2147472878"/>
            <ac:spMk id="6" creationId="{3CFA2102-4118-E0F1-CE46-94B5F89D2A57}"/>
          </ac:spMkLst>
        </pc:spChg>
        <pc:spChg chg="add mod">
          <ac:chgData name="Mohammed FI" userId="e6c4d13f-3d4c-4972-8725-a6775e754d8c" providerId="ADAL" clId="{650D102D-C8D9-4000-8E06-7A23D3E3E594}" dt="2023-03-16T01:10:42.019" v="1609" actId="108"/>
          <ac:spMkLst>
            <pc:docMk/>
            <pc:sldMk cId="2802206917" sldId="2147472878"/>
            <ac:spMk id="7" creationId="{00BB550D-02C5-791C-C698-D1E537E5C8F5}"/>
          </ac:spMkLst>
        </pc:spChg>
        <pc:spChg chg="add mod">
          <ac:chgData name="Mohammed FI" userId="e6c4d13f-3d4c-4972-8725-a6775e754d8c" providerId="ADAL" clId="{650D102D-C8D9-4000-8E06-7A23D3E3E594}" dt="2023-03-16T01:10:44.108" v="1610" actId="108"/>
          <ac:spMkLst>
            <pc:docMk/>
            <pc:sldMk cId="2802206917" sldId="2147472878"/>
            <ac:spMk id="8" creationId="{94F8F0C6-B4A4-592C-077E-EC2A7E42549F}"/>
          </ac:spMkLst>
        </pc:spChg>
        <pc:spChg chg="add mod">
          <ac:chgData name="Mohammed FI" userId="e6c4d13f-3d4c-4972-8725-a6775e754d8c" providerId="ADAL" clId="{650D102D-C8D9-4000-8E06-7A23D3E3E594}" dt="2023-03-16T01:04:05.128" v="1399" actId="14100"/>
          <ac:spMkLst>
            <pc:docMk/>
            <pc:sldMk cId="2802206917" sldId="2147472878"/>
            <ac:spMk id="9" creationId="{C45984E9-3C0A-9A10-AB96-801AA3A7CF4E}"/>
          </ac:spMkLst>
        </pc:spChg>
        <pc:spChg chg="add mod ord">
          <ac:chgData name="Mohammed FI" userId="e6c4d13f-3d4c-4972-8725-a6775e754d8c" providerId="ADAL" clId="{650D102D-C8D9-4000-8E06-7A23D3E3E594}" dt="2023-03-16T01:15:25.601" v="1670" actId="1076"/>
          <ac:spMkLst>
            <pc:docMk/>
            <pc:sldMk cId="2802206917" sldId="2147472878"/>
            <ac:spMk id="10" creationId="{8EEDA85C-25DE-4665-5800-92AC703319DB}"/>
          </ac:spMkLst>
        </pc:spChg>
        <pc:spChg chg="add del mod">
          <ac:chgData name="Mohammed FI" userId="e6c4d13f-3d4c-4972-8725-a6775e754d8c" providerId="ADAL" clId="{650D102D-C8D9-4000-8E06-7A23D3E3E594}" dt="2023-03-16T01:09:00.840" v="1587" actId="478"/>
          <ac:spMkLst>
            <pc:docMk/>
            <pc:sldMk cId="2802206917" sldId="2147472878"/>
            <ac:spMk id="11" creationId="{9FA7BD3D-129A-6B94-1549-A55D759D6370}"/>
          </ac:spMkLst>
        </pc:spChg>
        <pc:spChg chg="add mod">
          <ac:chgData name="Mohammed FI" userId="e6c4d13f-3d4c-4972-8725-a6775e754d8c" providerId="ADAL" clId="{650D102D-C8D9-4000-8E06-7A23D3E3E594}" dt="2023-03-16T01:10:47.386" v="1612" actId="108"/>
          <ac:spMkLst>
            <pc:docMk/>
            <pc:sldMk cId="2802206917" sldId="2147472878"/>
            <ac:spMk id="12" creationId="{2CD5152E-D9C6-8D9B-D2F6-48042DF0FD5A}"/>
          </ac:spMkLst>
        </pc:spChg>
        <pc:spChg chg="add mod">
          <ac:chgData name="Mohammed FI" userId="e6c4d13f-3d4c-4972-8725-a6775e754d8c" providerId="ADAL" clId="{650D102D-C8D9-4000-8E06-7A23D3E3E594}" dt="2023-03-16T01:10:45.735" v="1611" actId="108"/>
          <ac:spMkLst>
            <pc:docMk/>
            <pc:sldMk cId="2802206917" sldId="2147472878"/>
            <ac:spMk id="13" creationId="{7B31139C-45AC-DC0E-96A0-FDE3C8A7D0B6}"/>
          </ac:spMkLst>
        </pc:spChg>
        <pc:spChg chg="add mod">
          <ac:chgData name="Mohammed FI" userId="e6c4d13f-3d4c-4972-8725-a6775e754d8c" providerId="ADAL" clId="{650D102D-C8D9-4000-8E06-7A23D3E3E594}" dt="2023-03-16T01:08:46.591" v="1586" actId="1076"/>
          <ac:spMkLst>
            <pc:docMk/>
            <pc:sldMk cId="2802206917" sldId="2147472878"/>
            <ac:spMk id="14" creationId="{C5095CCB-07FF-CCB1-25E7-B07760B08B73}"/>
          </ac:spMkLst>
        </pc:spChg>
        <pc:spChg chg="add mod">
          <ac:chgData name="Mohammed FI" userId="e6c4d13f-3d4c-4972-8725-a6775e754d8c" providerId="ADAL" clId="{650D102D-C8D9-4000-8E06-7A23D3E3E594}" dt="2023-03-16T01:11:52.315" v="1623" actId="1076"/>
          <ac:spMkLst>
            <pc:docMk/>
            <pc:sldMk cId="2802206917" sldId="2147472878"/>
            <ac:spMk id="16" creationId="{80F21DE0-89E4-D5EA-DF21-7121D2FDC219}"/>
          </ac:spMkLst>
        </pc:spChg>
        <pc:spChg chg="add del mod">
          <ac:chgData name="Mohammed FI" userId="e6c4d13f-3d4c-4972-8725-a6775e754d8c" providerId="ADAL" clId="{650D102D-C8D9-4000-8E06-7A23D3E3E594}" dt="2023-03-16T01:12:07.491" v="1625"/>
          <ac:spMkLst>
            <pc:docMk/>
            <pc:sldMk cId="2802206917" sldId="2147472878"/>
            <ac:spMk id="17" creationId="{EEF23B75-D3C8-BB3E-9CB9-1391C405163A}"/>
          </ac:spMkLst>
        </pc:spChg>
        <pc:spChg chg="add del mod">
          <ac:chgData name="Mohammed FI" userId="e6c4d13f-3d4c-4972-8725-a6775e754d8c" providerId="ADAL" clId="{650D102D-C8D9-4000-8E06-7A23D3E3E594}" dt="2023-03-16T01:13:44.652" v="1653" actId="478"/>
          <ac:spMkLst>
            <pc:docMk/>
            <pc:sldMk cId="2802206917" sldId="2147472878"/>
            <ac:spMk id="18" creationId="{DB326024-EA8A-88BC-67D7-7069555AE7C5}"/>
          </ac:spMkLst>
        </pc:spChg>
        <pc:spChg chg="add del mod">
          <ac:chgData name="Mohammed FI" userId="e6c4d13f-3d4c-4972-8725-a6775e754d8c" providerId="ADAL" clId="{650D102D-C8D9-4000-8E06-7A23D3E3E594}" dt="2023-03-16T01:12:38.956" v="1628" actId="478"/>
          <ac:spMkLst>
            <pc:docMk/>
            <pc:sldMk cId="2802206917" sldId="2147472878"/>
            <ac:spMk id="19" creationId="{2A7CBFAB-3593-7BCC-DFE6-D098F2277CD5}"/>
          </ac:spMkLst>
        </pc:spChg>
        <pc:spChg chg="add mod">
          <ac:chgData name="Mohammed FI" userId="e6c4d13f-3d4c-4972-8725-a6775e754d8c" providerId="ADAL" clId="{650D102D-C8D9-4000-8E06-7A23D3E3E594}" dt="2023-03-16T01:13:36.505" v="1652" actId="14100"/>
          <ac:spMkLst>
            <pc:docMk/>
            <pc:sldMk cId="2802206917" sldId="2147472878"/>
            <ac:spMk id="20" creationId="{E89B4599-C89D-4A50-D9D5-4509BD977F07}"/>
          </ac:spMkLst>
        </pc:spChg>
        <pc:spChg chg="add mod">
          <ac:chgData name="Mohammed FI" userId="e6c4d13f-3d4c-4972-8725-a6775e754d8c" providerId="ADAL" clId="{650D102D-C8D9-4000-8E06-7A23D3E3E594}" dt="2023-03-16T01:15:25.601" v="1670" actId="1076"/>
          <ac:spMkLst>
            <pc:docMk/>
            <pc:sldMk cId="2802206917" sldId="2147472878"/>
            <ac:spMk id="21" creationId="{857157A6-7388-D2E7-2BFC-DB9DCC85A37F}"/>
          </ac:spMkLst>
        </pc:spChg>
        <pc:spChg chg="add mod">
          <ac:chgData name="Mohammed FI" userId="e6c4d13f-3d4c-4972-8725-a6775e754d8c" providerId="ADAL" clId="{650D102D-C8D9-4000-8E06-7A23D3E3E594}" dt="2023-03-16T01:20:34.999" v="1683"/>
          <ac:spMkLst>
            <pc:docMk/>
            <pc:sldMk cId="2802206917" sldId="2147472878"/>
            <ac:spMk id="22" creationId="{165FECAA-00EE-7F43-A3E8-3F481E7092AE}"/>
          </ac:spMkLst>
        </pc:spChg>
        <pc:picChg chg="add mod">
          <ac:chgData name="Mohammed FI" userId="e6c4d13f-3d4c-4972-8725-a6775e754d8c" providerId="ADAL" clId="{650D102D-C8D9-4000-8E06-7A23D3E3E594}" dt="2023-03-16T00:59:16.199" v="1373" actId="29295"/>
          <ac:picMkLst>
            <pc:docMk/>
            <pc:sldMk cId="2802206917" sldId="2147472878"/>
            <ac:picMk id="5" creationId="{17032F02-2F68-EC70-25DF-1D020FD10ED2}"/>
          </ac:picMkLst>
        </pc:picChg>
        <pc:picChg chg="add mod">
          <ac:chgData name="Mohammed FI" userId="e6c4d13f-3d4c-4972-8725-a6775e754d8c" providerId="ADAL" clId="{650D102D-C8D9-4000-8E06-7A23D3E3E594}" dt="2023-03-16T01:11:42.452" v="1619" actId="1076"/>
          <ac:picMkLst>
            <pc:docMk/>
            <pc:sldMk cId="2802206917" sldId="2147472878"/>
            <ac:picMk id="15" creationId="{B549CD9E-06E7-1CA0-69E0-2E51252A72EE}"/>
          </ac:picMkLst>
        </pc:picChg>
      </pc:sldChg>
      <pc:sldChg chg="addSp delSp modSp new del mod modAnim">
        <pc:chgData name="Mohammed FI" userId="e6c4d13f-3d4c-4972-8725-a6775e754d8c" providerId="ADAL" clId="{650D102D-C8D9-4000-8E06-7A23D3E3E594}" dt="2023-03-20T16:03:21.455" v="2783" actId="47"/>
        <pc:sldMkLst>
          <pc:docMk/>
          <pc:sldMk cId="3451962409" sldId="2147472879"/>
        </pc:sldMkLst>
        <pc:spChg chg="mod">
          <ac:chgData name="Mohammed FI" userId="e6c4d13f-3d4c-4972-8725-a6775e754d8c" providerId="ADAL" clId="{650D102D-C8D9-4000-8E06-7A23D3E3E594}" dt="2023-03-16T01:21:17.487" v="1710" actId="404"/>
          <ac:spMkLst>
            <pc:docMk/>
            <pc:sldMk cId="3451962409" sldId="2147472879"/>
            <ac:spMk id="2" creationId="{23A775DA-9229-EE5B-C77E-8C194E0B651C}"/>
          </ac:spMkLst>
        </pc:spChg>
        <pc:spChg chg="del">
          <ac:chgData name="Mohammed FI" userId="e6c4d13f-3d4c-4972-8725-a6775e754d8c" providerId="ADAL" clId="{650D102D-C8D9-4000-8E06-7A23D3E3E594}" dt="2023-03-16T01:18:06.349" v="1675" actId="478"/>
          <ac:spMkLst>
            <pc:docMk/>
            <pc:sldMk cId="3451962409" sldId="2147472879"/>
            <ac:spMk id="3" creationId="{D44EEB9B-7845-2003-8CD4-9D8C48D86005}"/>
          </ac:spMkLst>
        </pc:spChg>
        <pc:spChg chg="del">
          <ac:chgData name="Mohammed FI" userId="e6c4d13f-3d4c-4972-8725-a6775e754d8c" providerId="ADAL" clId="{650D102D-C8D9-4000-8E06-7A23D3E3E594}" dt="2023-03-16T01:18:04.805" v="1674" actId="478"/>
          <ac:spMkLst>
            <pc:docMk/>
            <pc:sldMk cId="3451962409" sldId="2147472879"/>
            <ac:spMk id="4" creationId="{C9098E8C-C01D-DE16-C872-8011F30B6BEB}"/>
          </ac:spMkLst>
        </pc:spChg>
        <pc:spChg chg="add del mod">
          <ac:chgData name="Mohammed FI" userId="e6c4d13f-3d4c-4972-8725-a6775e754d8c" providerId="ADAL" clId="{650D102D-C8D9-4000-8E06-7A23D3E3E594}" dt="2023-03-17T13:46:34.277" v="2399" actId="478"/>
          <ac:spMkLst>
            <pc:docMk/>
            <pc:sldMk cId="3451962409" sldId="2147472879"/>
            <ac:spMk id="5" creationId="{175C71D3-E61D-A89A-1DD4-DC4F91400DAC}"/>
          </ac:spMkLst>
        </pc:spChg>
        <pc:spChg chg="add mod">
          <ac:chgData name="Mohammed FI" userId="e6c4d13f-3d4c-4972-8725-a6775e754d8c" providerId="ADAL" clId="{650D102D-C8D9-4000-8E06-7A23D3E3E594}" dt="2023-03-16T01:18:07.556" v="1676"/>
          <ac:spMkLst>
            <pc:docMk/>
            <pc:sldMk cId="3451962409" sldId="2147472879"/>
            <ac:spMk id="6" creationId="{4D10A6DE-E1C5-4E8D-C3CF-6DB3E44AD28C}"/>
          </ac:spMkLst>
        </pc:spChg>
        <pc:spChg chg="add del mod topLvl">
          <ac:chgData name="Mohammed FI" userId="e6c4d13f-3d4c-4972-8725-a6775e754d8c" providerId="ADAL" clId="{650D102D-C8D9-4000-8E06-7A23D3E3E594}" dt="2023-03-16T01:24:50.632" v="1795" actId="14100"/>
          <ac:spMkLst>
            <pc:docMk/>
            <pc:sldMk cId="3451962409" sldId="2147472879"/>
            <ac:spMk id="8" creationId="{ADA08FC9-9341-E56A-593A-9A419A355B7A}"/>
          </ac:spMkLst>
        </pc:spChg>
        <pc:spChg chg="del mod topLvl">
          <ac:chgData name="Mohammed FI" userId="e6c4d13f-3d4c-4972-8725-a6775e754d8c" providerId="ADAL" clId="{650D102D-C8D9-4000-8E06-7A23D3E3E594}" dt="2023-03-16T01:23:43.191" v="1741" actId="478"/>
          <ac:spMkLst>
            <pc:docMk/>
            <pc:sldMk cId="3451962409" sldId="2147472879"/>
            <ac:spMk id="9" creationId="{6F01083B-6F1C-B4D7-8056-A7CC9EE3E820}"/>
          </ac:spMkLst>
        </pc:spChg>
        <pc:spChg chg="mod">
          <ac:chgData name="Mohammed FI" userId="e6c4d13f-3d4c-4972-8725-a6775e754d8c" providerId="ADAL" clId="{650D102D-C8D9-4000-8E06-7A23D3E3E594}" dt="2023-03-16T01:18:07.556" v="1676"/>
          <ac:spMkLst>
            <pc:docMk/>
            <pc:sldMk cId="3451962409" sldId="2147472879"/>
            <ac:spMk id="13" creationId="{B8ACCE27-7448-70D2-88E8-10CB690BA16A}"/>
          </ac:spMkLst>
        </pc:spChg>
        <pc:spChg chg="mod">
          <ac:chgData name="Mohammed FI" userId="e6c4d13f-3d4c-4972-8725-a6775e754d8c" providerId="ADAL" clId="{650D102D-C8D9-4000-8E06-7A23D3E3E594}" dt="2023-03-16T01:18:07.556" v="1676"/>
          <ac:spMkLst>
            <pc:docMk/>
            <pc:sldMk cId="3451962409" sldId="2147472879"/>
            <ac:spMk id="14" creationId="{75D19F25-DCA2-7CD0-85DC-8F79AE4E34F5}"/>
          </ac:spMkLst>
        </pc:spChg>
        <pc:spChg chg="mod">
          <ac:chgData name="Mohammed FI" userId="e6c4d13f-3d4c-4972-8725-a6775e754d8c" providerId="ADAL" clId="{650D102D-C8D9-4000-8E06-7A23D3E3E594}" dt="2023-03-16T01:18:07.556" v="1676"/>
          <ac:spMkLst>
            <pc:docMk/>
            <pc:sldMk cId="3451962409" sldId="2147472879"/>
            <ac:spMk id="15" creationId="{F45158C3-E9E2-C66B-2F0B-F705F8431F23}"/>
          </ac:spMkLst>
        </pc:spChg>
        <pc:spChg chg="mod">
          <ac:chgData name="Mohammed FI" userId="e6c4d13f-3d4c-4972-8725-a6775e754d8c" providerId="ADAL" clId="{650D102D-C8D9-4000-8E06-7A23D3E3E594}" dt="2023-03-16T01:18:07.556" v="1676"/>
          <ac:spMkLst>
            <pc:docMk/>
            <pc:sldMk cId="3451962409" sldId="2147472879"/>
            <ac:spMk id="16" creationId="{67299225-34FA-F9F2-D74B-F0CDFF9CF759}"/>
          </ac:spMkLst>
        </pc:spChg>
        <pc:spChg chg="mod">
          <ac:chgData name="Mohammed FI" userId="e6c4d13f-3d4c-4972-8725-a6775e754d8c" providerId="ADAL" clId="{650D102D-C8D9-4000-8E06-7A23D3E3E594}" dt="2023-03-16T01:18:07.556" v="1676"/>
          <ac:spMkLst>
            <pc:docMk/>
            <pc:sldMk cId="3451962409" sldId="2147472879"/>
            <ac:spMk id="18" creationId="{E50CD5C4-0FE7-78A2-A374-E1172BAC702A}"/>
          </ac:spMkLst>
        </pc:spChg>
        <pc:spChg chg="mod">
          <ac:chgData name="Mohammed FI" userId="e6c4d13f-3d4c-4972-8725-a6775e754d8c" providerId="ADAL" clId="{650D102D-C8D9-4000-8E06-7A23D3E3E594}" dt="2023-03-16T01:18:07.556" v="1676"/>
          <ac:spMkLst>
            <pc:docMk/>
            <pc:sldMk cId="3451962409" sldId="2147472879"/>
            <ac:spMk id="19" creationId="{51424678-115A-C2A3-777F-5A39B7A0BE2D}"/>
          </ac:spMkLst>
        </pc:spChg>
        <pc:spChg chg="mod">
          <ac:chgData name="Mohammed FI" userId="e6c4d13f-3d4c-4972-8725-a6775e754d8c" providerId="ADAL" clId="{650D102D-C8D9-4000-8E06-7A23D3E3E594}" dt="2023-03-16T01:18:07.556" v="1676"/>
          <ac:spMkLst>
            <pc:docMk/>
            <pc:sldMk cId="3451962409" sldId="2147472879"/>
            <ac:spMk id="21" creationId="{93F2486F-BCF5-34FB-9A49-E619153CA225}"/>
          </ac:spMkLst>
        </pc:spChg>
        <pc:spChg chg="mod">
          <ac:chgData name="Mohammed FI" userId="e6c4d13f-3d4c-4972-8725-a6775e754d8c" providerId="ADAL" clId="{650D102D-C8D9-4000-8E06-7A23D3E3E594}" dt="2023-03-16T01:18:07.556" v="1676"/>
          <ac:spMkLst>
            <pc:docMk/>
            <pc:sldMk cId="3451962409" sldId="2147472879"/>
            <ac:spMk id="22" creationId="{4E196B51-089D-94EB-F6FD-F95616E3D2C7}"/>
          </ac:spMkLst>
        </pc:spChg>
        <pc:spChg chg="mod">
          <ac:chgData name="Mohammed FI" userId="e6c4d13f-3d4c-4972-8725-a6775e754d8c" providerId="ADAL" clId="{650D102D-C8D9-4000-8E06-7A23D3E3E594}" dt="2023-03-16T01:18:07.556" v="1676"/>
          <ac:spMkLst>
            <pc:docMk/>
            <pc:sldMk cId="3451962409" sldId="2147472879"/>
            <ac:spMk id="24" creationId="{1CC42BDA-B9B6-7A55-22B7-A734F2F74A21}"/>
          </ac:spMkLst>
        </pc:spChg>
        <pc:spChg chg="mod">
          <ac:chgData name="Mohammed FI" userId="e6c4d13f-3d4c-4972-8725-a6775e754d8c" providerId="ADAL" clId="{650D102D-C8D9-4000-8E06-7A23D3E3E594}" dt="2023-03-16T01:18:07.556" v="1676"/>
          <ac:spMkLst>
            <pc:docMk/>
            <pc:sldMk cId="3451962409" sldId="2147472879"/>
            <ac:spMk id="25" creationId="{AA8FB97B-410C-3037-447D-BBF725E9B5E1}"/>
          </ac:spMkLst>
        </pc:spChg>
        <pc:spChg chg="mod">
          <ac:chgData name="Mohammed FI" userId="e6c4d13f-3d4c-4972-8725-a6775e754d8c" providerId="ADAL" clId="{650D102D-C8D9-4000-8E06-7A23D3E3E594}" dt="2023-03-16T01:18:07.556" v="1676"/>
          <ac:spMkLst>
            <pc:docMk/>
            <pc:sldMk cId="3451962409" sldId="2147472879"/>
            <ac:spMk id="27" creationId="{E9D4E5F5-35F3-29B9-2492-C46EA28AD299}"/>
          </ac:spMkLst>
        </pc:spChg>
        <pc:spChg chg="mod">
          <ac:chgData name="Mohammed FI" userId="e6c4d13f-3d4c-4972-8725-a6775e754d8c" providerId="ADAL" clId="{650D102D-C8D9-4000-8E06-7A23D3E3E594}" dt="2023-03-16T01:18:07.556" v="1676"/>
          <ac:spMkLst>
            <pc:docMk/>
            <pc:sldMk cId="3451962409" sldId="2147472879"/>
            <ac:spMk id="28" creationId="{456BA514-DEFB-4BD0-9AEA-9216DD6EC17E}"/>
          </ac:spMkLst>
        </pc:spChg>
        <pc:spChg chg="mod">
          <ac:chgData name="Mohammed FI" userId="e6c4d13f-3d4c-4972-8725-a6775e754d8c" providerId="ADAL" clId="{650D102D-C8D9-4000-8E06-7A23D3E3E594}" dt="2023-03-16T01:18:07.556" v="1676"/>
          <ac:spMkLst>
            <pc:docMk/>
            <pc:sldMk cId="3451962409" sldId="2147472879"/>
            <ac:spMk id="34" creationId="{603DE1E0-573E-ABEC-D93F-45130DA7D28E}"/>
          </ac:spMkLst>
        </pc:spChg>
        <pc:spChg chg="mod">
          <ac:chgData name="Mohammed FI" userId="e6c4d13f-3d4c-4972-8725-a6775e754d8c" providerId="ADAL" clId="{650D102D-C8D9-4000-8E06-7A23D3E3E594}" dt="2023-03-16T01:18:07.556" v="1676"/>
          <ac:spMkLst>
            <pc:docMk/>
            <pc:sldMk cId="3451962409" sldId="2147472879"/>
            <ac:spMk id="35" creationId="{5B3130C2-6134-19B4-0D00-4606ABCC0159}"/>
          </ac:spMkLst>
        </pc:spChg>
        <pc:spChg chg="mod">
          <ac:chgData name="Mohammed FI" userId="e6c4d13f-3d4c-4972-8725-a6775e754d8c" providerId="ADAL" clId="{650D102D-C8D9-4000-8E06-7A23D3E3E594}" dt="2023-03-16T01:18:07.556" v="1676"/>
          <ac:spMkLst>
            <pc:docMk/>
            <pc:sldMk cId="3451962409" sldId="2147472879"/>
            <ac:spMk id="36" creationId="{A3750CC6-9E97-121F-FB02-D631FB1E1432}"/>
          </ac:spMkLst>
        </pc:spChg>
        <pc:spChg chg="mod">
          <ac:chgData name="Mohammed FI" userId="e6c4d13f-3d4c-4972-8725-a6775e754d8c" providerId="ADAL" clId="{650D102D-C8D9-4000-8E06-7A23D3E3E594}" dt="2023-03-16T01:18:07.556" v="1676"/>
          <ac:spMkLst>
            <pc:docMk/>
            <pc:sldMk cId="3451962409" sldId="2147472879"/>
            <ac:spMk id="37" creationId="{95507B2F-98BA-F82F-39FD-FB173F307207}"/>
          </ac:spMkLst>
        </pc:spChg>
        <pc:spChg chg="add mod">
          <ac:chgData name="Mohammed FI" userId="e6c4d13f-3d4c-4972-8725-a6775e754d8c" providerId="ADAL" clId="{650D102D-C8D9-4000-8E06-7A23D3E3E594}" dt="2023-03-16T01:18:07.556" v="1676"/>
          <ac:spMkLst>
            <pc:docMk/>
            <pc:sldMk cId="3451962409" sldId="2147472879"/>
            <ac:spMk id="38" creationId="{6B0B4484-3092-AFB7-B1E4-CD7E506A6635}"/>
          </ac:spMkLst>
        </pc:spChg>
        <pc:spChg chg="add mod">
          <ac:chgData name="Mohammed FI" userId="e6c4d13f-3d4c-4972-8725-a6775e754d8c" providerId="ADAL" clId="{650D102D-C8D9-4000-8E06-7A23D3E3E594}" dt="2023-03-16T01:18:07.556" v="1676"/>
          <ac:spMkLst>
            <pc:docMk/>
            <pc:sldMk cId="3451962409" sldId="2147472879"/>
            <ac:spMk id="39" creationId="{0B06E6B6-F0B2-6559-831E-960AA4B1C37B}"/>
          </ac:spMkLst>
        </pc:spChg>
        <pc:spChg chg="mod">
          <ac:chgData name="Mohammed FI" userId="e6c4d13f-3d4c-4972-8725-a6775e754d8c" providerId="ADAL" clId="{650D102D-C8D9-4000-8E06-7A23D3E3E594}" dt="2023-03-16T01:18:07.556" v="1676"/>
          <ac:spMkLst>
            <pc:docMk/>
            <pc:sldMk cId="3451962409" sldId="2147472879"/>
            <ac:spMk id="41" creationId="{A3BD567E-E8DF-209E-D388-0960EE7955B4}"/>
          </ac:spMkLst>
        </pc:spChg>
        <pc:spChg chg="mod">
          <ac:chgData name="Mohammed FI" userId="e6c4d13f-3d4c-4972-8725-a6775e754d8c" providerId="ADAL" clId="{650D102D-C8D9-4000-8E06-7A23D3E3E594}" dt="2023-03-16T01:18:07.556" v="1676"/>
          <ac:spMkLst>
            <pc:docMk/>
            <pc:sldMk cId="3451962409" sldId="2147472879"/>
            <ac:spMk id="42" creationId="{E63DAAB4-A9EF-93E1-D800-21514277BF18}"/>
          </ac:spMkLst>
        </pc:spChg>
        <pc:spChg chg="mod">
          <ac:chgData name="Mohammed FI" userId="e6c4d13f-3d4c-4972-8725-a6775e754d8c" providerId="ADAL" clId="{650D102D-C8D9-4000-8E06-7A23D3E3E594}" dt="2023-03-16T01:18:07.556" v="1676"/>
          <ac:spMkLst>
            <pc:docMk/>
            <pc:sldMk cId="3451962409" sldId="2147472879"/>
            <ac:spMk id="46" creationId="{BBE4509E-48B1-1FAD-DE69-529535D07B5F}"/>
          </ac:spMkLst>
        </pc:spChg>
        <pc:spChg chg="mod">
          <ac:chgData name="Mohammed FI" userId="e6c4d13f-3d4c-4972-8725-a6775e754d8c" providerId="ADAL" clId="{650D102D-C8D9-4000-8E06-7A23D3E3E594}" dt="2023-03-16T01:18:07.556" v="1676"/>
          <ac:spMkLst>
            <pc:docMk/>
            <pc:sldMk cId="3451962409" sldId="2147472879"/>
            <ac:spMk id="47" creationId="{7C470D31-A78F-518B-8A3B-78CE1CAB8E09}"/>
          </ac:spMkLst>
        </pc:spChg>
        <pc:spChg chg="mod">
          <ac:chgData name="Mohammed FI" userId="e6c4d13f-3d4c-4972-8725-a6775e754d8c" providerId="ADAL" clId="{650D102D-C8D9-4000-8E06-7A23D3E3E594}" dt="2023-03-16T01:18:07.556" v="1676"/>
          <ac:spMkLst>
            <pc:docMk/>
            <pc:sldMk cId="3451962409" sldId="2147472879"/>
            <ac:spMk id="48" creationId="{9CDE4C0C-82E8-D355-F437-3FBE07C75338}"/>
          </ac:spMkLst>
        </pc:spChg>
        <pc:spChg chg="mod">
          <ac:chgData name="Mohammed FI" userId="e6c4d13f-3d4c-4972-8725-a6775e754d8c" providerId="ADAL" clId="{650D102D-C8D9-4000-8E06-7A23D3E3E594}" dt="2023-03-16T01:18:07.556" v="1676"/>
          <ac:spMkLst>
            <pc:docMk/>
            <pc:sldMk cId="3451962409" sldId="2147472879"/>
            <ac:spMk id="49" creationId="{AC096CAF-57D5-D8B7-F857-C86A5C73A52F}"/>
          </ac:spMkLst>
        </pc:spChg>
        <pc:spChg chg="mod">
          <ac:chgData name="Mohammed FI" userId="e6c4d13f-3d4c-4972-8725-a6775e754d8c" providerId="ADAL" clId="{650D102D-C8D9-4000-8E06-7A23D3E3E594}" dt="2023-03-16T01:18:07.556" v="1676"/>
          <ac:spMkLst>
            <pc:docMk/>
            <pc:sldMk cId="3451962409" sldId="2147472879"/>
            <ac:spMk id="53" creationId="{9D7BD7AC-2B46-0792-7586-6FBCD36EB1BA}"/>
          </ac:spMkLst>
        </pc:spChg>
        <pc:spChg chg="mod">
          <ac:chgData name="Mohammed FI" userId="e6c4d13f-3d4c-4972-8725-a6775e754d8c" providerId="ADAL" clId="{650D102D-C8D9-4000-8E06-7A23D3E3E594}" dt="2023-03-16T01:18:07.556" v="1676"/>
          <ac:spMkLst>
            <pc:docMk/>
            <pc:sldMk cId="3451962409" sldId="2147472879"/>
            <ac:spMk id="54" creationId="{DA9219C6-0E08-79DC-2F8C-D402F6E25F16}"/>
          </ac:spMkLst>
        </pc:spChg>
        <pc:spChg chg="mod">
          <ac:chgData name="Mohammed FI" userId="e6c4d13f-3d4c-4972-8725-a6775e754d8c" providerId="ADAL" clId="{650D102D-C8D9-4000-8E06-7A23D3E3E594}" dt="2023-03-16T01:18:07.556" v="1676"/>
          <ac:spMkLst>
            <pc:docMk/>
            <pc:sldMk cId="3451962409" sldId="2147472879"/>
            <ac:spMk id="55" creationId="{3DB584B6-2DAA-7476-D2B0-D1954FCF1348}"/>
          </ac:spMkLst>
        </pc:spChg>
        <pc:spChg chg="mod">
          <ac:chgData name="Mohammed FI" userId="e6c4d13f-3d4c-4972-8725-a6775e754d8c" providerId="ADAL" clId="{650D102D-C8D9-4000-8E06-7A23D3E3E594}" dt="2023-03-16T01:18:07.556" v="1676"/>
          <ac:spMkLst>
            <pc:docMk/>
            <pc:sldMk cId="3451962409" sldId="2147472879"/>
            <ac:spMk id="56" creationId="{726BBBEF-883C-378A-ACBF-D1A933E37660}"/>
          </ac:spMkLst>
        </pc:spChg>
        <pc:spChg chg="mod">
          <ac:chgData name="Mohammed FI" userId="e6c4d13f-3d4c-4972-8725-a6775e754d8c" providerId="ADAL" clId="{650D102D-C8D9-4000-8E06-7A23D3E3E594}" dt="2023-03-16T01:18:07.556" v="1676"/>
          <ac:spMkLst>
            <pc:docMk/>
            <pc:sldMk cId="3451962409" sldId="2147472879"/>
            <ac:spMk id="60" creationId="{9F009FDC-60C6-B765-C9CB-E3214B7FF1AB}"/>
          </ac:spMkLst>
        </pc:spChg>
        <pc:spChg chg="mod">
          <ac:chgData name="Mohammed FI" userId="e6c4d13f-3d4c-4972-8725-a6775e754d8c" providerId="ADAL" clId="{650D102D-C8D9-4000-8E06-7A23D3E3E594}" dt="2023-03-16T01:18:07.556" v="1676"/>
          <ac:spMkLst>
            <pc:docMk/>
            <pc:sldMk cId="3451962409" sldId="2147472879"/>
            <ac:spMk id="61" creationId="{53251790-E1D8-6ACA-3F5F-D0CDEDD5D41A}"/>
          </ac:spMkLst>
        </pc:spChg>
        <pc:spChg chg="mod">
          <ac:chgData name="Mohammed FI" userId="e6c4d13f-3d4c-4972-8725-a6775e754d8c" providerId="ADAL" clId="{650D102D-C8D9-4000-8E06-7A23D3E3E594}" dt="2023-03-16T01:18:07.556" v="1676"/>
          <ac:spMkLst>
            <pc:docMk/>
            <pc:sldMk cId="3451962409" sldId="2147472879"/>
            <ac:spMk id="62" creationId="{9786C1CB-4F8D-A9B9-787F-6E2E92F8D90D}"/>
          </ac:spMkLst>
        </pc:spChg>
        <pc:spChg chg="mod">
          <ac:chgData name="Mohammed FI" userId="e6c4d13f-3d4c-4972-8725-a6775e754d8c" providerId="ADAL" clId="{650D102D-C8D9-4000-8E06-7A23D3E3E594}" dt="2023-03-16T01:18:07.556" v="1676"/>
          <ac:spMkLst>
            <pc:docMk/>
            <pc:sldMk cId="3451962409" sldId="2147472879"/>
            <ac:spMk id="63" creationId="{BF970C08-6F3A-E132-F723-41D8C8683B98}"/>
          </ac:spMkLst>
        </pc:spChg>
        <pc:spChg chg="mod">
          <ac:chgData name="Mohammed FI" userId="e6c4d13f-3d4c-4972-8725-a6775e754d8c" providerId="ADAL" clId="{650D102D-C8D9-4000-8E06-7A23D3E3E594}" dt="2023-03-16T01:18:07.556" v="1676"/>
          <ac:spMkLst>
            <pc:docMk/>
            <pc:sldMk cId="3451962409" sldId="2147472879"/>
            <ac:spMk id="65" creationId="{8167E2C7-CAC4-9D87-DB68-AE4EB5460E55}"/>
          </ac:spMkLst>
        </pc:spChg>
        <pc:spChg chg="mod">
          <ac:chgData name="Mohammed FI" userId="e6c4d13f-3d4c-4972-8725-a6775e754d8c" providerId="ADAL" clId="{650D102D-C8D9-4000-8E06-7A23D3E3E594}" dt="2023-03-16T01:18:07.556" v="1676"/>
          <ac:spMkLst>
            <pc:docMk/>
            <pc:sldMk cId="3451962409" sldId="2147472879"/>
            <ac:spMk id="66" creationId="{B770B5EA-C17A-3F2F-846B-D61E07B2B89A}"/>
          </ac:spMkLst>
        </pc:spChg>
        <pc:spChg chg="add mod">
          <ac:chgData name="Mohammed FI" userId="e6c4d13f-3d4c-4972-8725-a6775e754d8c" providerId="ADAL" clId="{650D102D-C8D9-4000-8E06-7A23D3E3E594}" dt="2023-03-16T01:18:07.556" v="1676"/>
          <ac:spMkLst>
            <pc:docMk/>
            <pc:sldMk cId="3451962409" sldId="2147472879"/>
            <ac:spMk id="68" creationId="{1933FFDC-E4E5-26DB-E8C7-554A15FF4152}"/>
          </ac:spMkLst>
        </pc:spChg>
        <pc:spChg chg="add del mod ord">
          <ac:chgData name="Mohammed FI" userId="e6c4d13f-3d4c-4972-8725-a6775e754d8c" providerId="ADAL" clId="{650D102D-C8D9-4000-8E06-7A23D3E3E594}" dt="2023-03-16T01:22:50.413" v="1731" actId="478"/>
          <ac:spMkLst>
            <pc:docMk/>
            <pc:sldMk cId="3451962409" sldId="2147472879"/>
            <ac:spMk id="69" creationId="{6D7F4F30-C00F-D4B9-0535-CE0037417020}"/>
          </ac:spMkLst>
        </pc:spChg>
        <pc:spChg chg="add mod">
          <ac:chgData name="Mohammed FI" userId="e6c4d13f-3d4c-4972-8725-a6775e754d8c" providerId="ADAL" clId="{650D102D-C8D9-4000-8E06-7A23D3E3E594}" dt="2023-03-16T01:18:07.556" v="1676"/>
          <ac:spMkLst>
            <pc:docMk/>
            <pc:sldMk cId="3451962409" sldId="2147472879"/>
            <ac:spMk id="70" creationId="{9A4B7949-9055-2731-02F2-C6A9EABAACAE}"/>
          </ac:spMkLst>
        </pc:spChg>
        <pc:spChg chg="add mod">
          <ac:chgData name="Mohammed FI" userId="e6c4d13f-3d4c-4972-8725-a6775e754d8c" providerId="ADAL" clId="{650D102D-C8D9-4000-8E06-7A23D3E3E594}" dt="2023-03-16T01:18:07.556" v="1676"/>
          <ac:spMkLst>
            <pc:docMk/>
            <pc:sldMk cId="3451962409" sldId="2147472879"/>
            <ac:spMk id="74" creationId="{2E7B578B-8B99-5FFC-CE9B-551C8079B7FA}"/>
          </ac:spMkLst>
        </pc:spChg>
        <pc:spChg chg="mod">
          <ac:chgData name="Mohammed FI" userId="e6c4d13f-3d4c-4972-8725-a6775e754d8c" providerId="ADAL" clId="{650D102D-C8D9-4000-8E06-7A23D3E3E594}" dt="2023-03-16T01:18:07.556" v="1676"/>
          <ac:spMkLst>
            <pc:docMk/>
            <pc:sldMk cId="3451962409" sldId="2147472879"/>
            <ac:spMk id="86" creationId="{751939D2-D788-5941-4090-271B22026AE2}"/>
          </ac:spMkLst>
        </pc:spChg>
        <pc:spChg chg="mod">
          <ac:chgData name="Mohammed FI" userId="e6c4d13f-3d4c-4972-8725-a6775e754d8c" providerId="ADAL" clId="{650D102D-C8D9-4000-8E06-7A23D3E3E594}" dt="2023-03-16T01:18:07.556" v="1676"/>
          <ac:spMkLst>
            <pc:docMk/>
            <pc:sldMk cId="3451962409" sldId="2147472879"/>
            <ac:spMk id="87" creationId="{ADD91A0B-E171-CF5C-1DB5-CA8BA86A5DAA}"/>
          </ac:spMkLst>
        </pc:spChg>
        <pc:spChg chg="mod">
          <ac:chgData name="Mohammed FI" userId="e6c4d13f-3d4c-4972-8725-a6775e754d8c" providerId="ADAL" clId="{650D102D-C8D9-4000-8E06-7A23D3E3E594}" dt="2023-03-16T01:18:07.556" v="1676"/>
          <ac:spMkLst>
            <pc:docMk/>
            <pc:sldMk cId="3451962409" sldId="2147472879"/>
            <ac:spMk id="90" creationId="{149D0062-C122-5018-2064-84576A3B95A0}"/>
          </ac:spMkLst>
        </pc:spChg>
        <pc:spChg chg="mod">
          <ac:chgData name="Mohammed FI" userId="e6c4d13f-3d4c-4972-8725-a6775e754d8c" providerId="ADAL" clId="{650D102D-C8D9-4000-8E06-7A23D3E3E594}" dt="2023-03-16T01:18:07.556" v="1676"/>
          <ac:spMkLst>
            <pc:docMk/>
            <pc:sldMk cId="3451962409" sldId="2147472879"/>
            <ac:spMk id="91" creationId="{A858A047-CC6D-0E1E-E086-968B6154C07D}"/>
          </ac:spMkLst>
        </pc:spChg>
        <pc:spChg chg="mod">
          <ac:chgData name="Mohammed FI" userId="e6c4d13f-3d4c-4972-8725-a6775e754d8c" providerId="ADAL" clId="{650D102D-C8D9-4000-8E06-7A23D3E3E594}" dt="2023-03-16T01:18:07.556" v="1676"/>
          <ac:spMkLst>
            <pc:docMk/>
            <pc:sldMk cId="3451962409" sldId="2147472879"/>
            <ac:spMk id="92" creationId="{6E0D0EBE-A218-DE6E-B18E-5ECBB041A929}"/>
          </ac:spMkLst>
        </pc:spChg>
        <pc:spChg chg="mod">
          <ac:chgData name="Mohammed FI" userId="e6c4d13f-3d4c-4972-8725-a6775e754d8c" providerId="ADAL" clId="{650D102D-C8D9-4000-8E06-7A23D3E3E594}" dt="2023-03-16T01:18:07.556" v="1676"/>
          <ac:spMkLst>
            <pc:docMk/>
            <pc:sldMk cId="3451962409" sldId="2147472879"/>
            <ac:spMk id="96" creationId="{73CD4C02-F1CA-ED56-D4F1-58C146630D7D}"/>
          </ac:spMkLst>
        </pc:spChg>
        <pc:spChg chg="mod">
          <ac:chgData name="Mohammed FI" userId="e6c4d13f-3d4c-4972-8725-a6775e754d8c" providerId="ADAL" clId="{650D102D-C8D9-4000-8E06-7A23D3E3E594}" dt="2023-03-16T01:18:07.556" v="1676"/>
          <ac:spMkLst>
            <pc:docMk/>
            <pc:sldMk cId="3451962409" sldId="2147472879"/>
            <ac:spMk id="97" creationId="{6CB6FDC2-4D2B-5725-F85D-29FC3AD613B0}"/>
          </ac:spMkLst>
        </pc:spChg>
        <pc:spChg chg="mod">
          <ac:chgData name="Mohammed FI" userId="e6c4d13f-3d4c-4972-8725-a6775e754d8c" providerId="ADAL" clId="{650D102D-C8D9-4000-8E06-7A23D3E3E594}" dt="2023-03-16T01:18:07.556" v="1676"/>
          <ac:spMkLst>
            <pc:docMk/>
            <pc:sldMk cId="3451962409" sldId="2147472879"/>
            <ac:spMk id="100" creationId="{F63134A1-C0D9-FE30-F245-7E7757FE1D6F}"/>
          </ac:spMkLst>
        </pc:spChg>
        <pc:spChg chg="mod">
          <ac:chgData name="Mohammed FI" userId="e6c4d13f-3d4c-4972-8725-a6775e754d8c" providerId="ADAL" clId="{650D102D-C8D9-4000-8E06-7A23D3E3E594}" dt="2023-03-16T01:18:07.556" v="1676"/>
          <ac:spMkLst>
            <pc:docMk/>
            <pc:sldMk cId="3451962409" sldId="2147472879"/>
            <ac:spMk id="101" creationId="{BA2A201B-B624-B9A3-D0C2-8ECC4A5FC064}"/>
          </ac:spMkLst>
        </pc:spChg>
        <pc:spChg chg="mod">
          <ac:chgData name="Mohammed FI" userId="e6c4d13f-3d4c-4972-8725-a6775e754d8c" providerId="ADAL" clId="{650D102D-C8D9-4000-8E06-7A23D3E3E594}" dt="2023-03-16T01:18:07.556" v="1676"/>
          <ac:spMkLst>
            <pc:docMk/>
            <pc:sldMk cId="3451962409" sldId="2147472879"/>
            <ac:spMk id="104" creationId="{E954EA48-5118-600C-1766-6D78A8D47354}"/>
          </ac:spMkLst>
        </pc:spChg>
        <pc:spChg chg="mod">
          <ac:chgData name="Mohammed FI" userId="e6c4d13f-3d4c-4972-8725-a6775e754d8c" providerId="ADAL" clId="{650D102D-C8D9-4000-8E06-7A23D3E3E594}" dt="2023-03-16T01:18:07.556" v="1676"/>
          <ac:spMkLst>
            <pc:docMk/>
            <pc:sldMk cId="3451962409" sldId="2147472879"/>
            <ac:spMk id="105" creationId="{711D889B-BC5A-94C1-2F9B-63C0563570D2}"/>
          </ac:spMkLst>
        </pc:spChg>
        <pc:spChg chg="mod">
          <ac:chgData name="Mohammed FI" userId="e6c4d13f-3d4c-4972-8725-a6775e754d8c" providerId="ADAL" clId="{650D102D-C8D9-4000-8E06-7A23D3E3E594}" dt="2023-03-16T01:18:07.556" v="1676"/>
          <ac:spMkLst>
            <pc:docMk/>
            <pc:sldMk cId="3451962409" sldId="2147472879"/>
            <ac:spMk id="107" creationId="{8C08570D-EBB7-97A2-54AA-C7A6D2488376}"/>
          </ac:spMkLst>
        </pc:spChg>
        <pc:spChg chg="mod">
          <ac:chgData name="Mohammed FI" userId="e6c4d13f-3d4c-4972-8725-a6775e754d8c" providerId="ADAL" clId="{650D102D-C8D9-4000-8E06-7A23D3E3E594}" dt="2023-03-16T01:18:07.556" v="1676"/>
          <ac:spMkLst>
            <pc:docMk/>
            <pc:sldMk cId="3451962409" sldId="2147472879"/>
            <ac:spMk id="108" creationId="{F0CBC52B-D99F-AAEA-2417-9B6EFA39EA34}"/>
          </ac:spMkLst>
        </pc:spChg>
        <pc:spChg chg="mod">
          <ac:chgData name="Mohammed FI" userId="e6c4d13f-3d4c-4972-8725-a6775e754d8c" providerId="ADAL" clId="{650D102D-C8D9-4000-8E06-7A23D3E3E594}" dt="2023-03-16T01:18:07.556" v="1676"/>
          <ac:spMkLst>
            <pc:docMk/>
            <pc:sldMk cId="3451962409" sldId="2147472879"/>
            <ac:spMk id="109" creationId="{06ACC1D6-7539-7A1B-CAD1-635C8E7985BC}"/>
          </ac:spMkLst>
        </pc:spChg>
        <pc:spChg chg="mod">
          <ac:chgData name="Mohammed FI" userId="e6c4d13f-3d4c-4972-8725-a6775e754d8c" providerId="ADAL" clId="{650D102D-C8D9-4000-8E06-7A23D3E3E594}" dt="2023-03-16T01:18:07.556" v="1676"/>
          <ac:spMkLst>
            <pc:docMk/>
            <pc:sldMk cId="3451962409" sldId="2147472879"/>
            <ac:spMk id="110" creationId="{6877D97D-903B-7F5B-451C-F821AD3D1146}"/>
          </ac:spMkLst>
        </pc:spChg>
        <pc:spChg chg="mod">
          <ac:chgData name="Mohammed FI" userId="e6c4d13f-3d4c-4972-8725-a6775e754d8c" providerId="ADAL" clId="{650D102D-C8D9-4000-8E06-7A23D3E3E594}" dt="2023-03-16T01:18:07.556" v="1676"/>
          <ac:spMkLst>
            <pc:docMk/>
            <pc:sldMk cId="3451962409" sldId="2147472879"/>
            <ac:spMk id="111" creationId="{4B935C62-13A9-C7BE-4378-A13C410F4B75}"/>
          </ac:spMkLst>
        </pc:spChg>
        <pc:spChg chg="mod">
          <ac:chgData name="Mohammed FI" userId="e6c4d13f-3d4c-4972-8725-a6775e754d8c" providerId="ADAL" clId="{650D102D-C8D9-4000-8E06-7A23D3E3E594}" dt="2023-03-16T01:18:07.556" v="1676"/>
          <ac:spMkLst>
            <pc:docMk/>
            <pc:sldMk cId="3451962409" sldId="2147472879"/>
            <ac:spMk id="112" creationId="{32C92B25-002F-DF24-601F-B3DFF2413F62}"/>
          </ac:spMkLst>
        </pc:spChg>
        <pc:spChg chg="add del mod">
          <ac:chgData name="Mohammed FI" userId="e6c4d13f-3d4c-4972-8725-a6775e754d8c" providerId="ADAL" clId="{650D102D-C8D9-4000-8E06-7A23D3E3E594}" dt="2023-03-17T13:46:12.753" v="2395" actId="478"/>
          <ac:spMkLst>
            <pc:docMk/>
            <pc:sldMk cId="3451962409" sldId="2147472879"/>
            <ac:spMk id="122" creationId="{37C35F94-3BC3-94C2-C09A-C7D515F17252}"/>
          </ac:spMkLst>
        </pc:spChg>
        <pc:spChg chg="add del mod">
          <ac:chgData name="Mohammed FI" userId="e6c4d13f-3d4c-4972-8725-a6775e754d8c" providerId="ADAL" clId="{650D102D-C8D9-4000-8E06-7A23D3E3E594}" dt="2023-03-16T01:21:54.419" v="1712"/>
          <ac:spMkLst>
            <pc:docMk/>
            <pc:sldMk cId="3451962409" sldId="2147472879"/>
            <ac:spMk id="129" creationId="{4DC41272-D82B-5DF1-ABE5-2A8F70073396}"/>
          </ac:spMkLst>
        </pc:spChg>
        <pc:spChg chg="add mod">
          <ac:chgData name="Mohammed FI" userId="e6c4d13f-3d4c-4972-8725-a6775e754d8c" providerId="ADAL" clId="{650D102D-C8D9-4000-8E06-7A23D3E3E594}" dt="2023-03-17T19:10:46.669" v="2402" actId="1076"/>
          <ac:spMkLst>
            <pc:docMk/>
            <pc:sldMk cId="3451962409" sldId="2147472879"/>
            <ac:spMk id="130" creationId="{D772384A-8882-EBC3-49F1-B2727862F3E6}"/>
          </ac:spMkLst>
        </pc:spChg>
        <pc:spChg chg="add mod">
          <ac:chgData name="Mohammed FI" userId="e6c4d13f-3d4c-4972-8725-a6775e754d8c" providerId="ADAL" clId="{650D102D-C8D9-4000-8E06-7A23D3E3E594}" dt="2023-03-16T01:23:23.987" v="1736" actId="1076"/>
          <ac:spMkLst>
            <pc:docMk/>
            <pc:sldMk cId="3451962409" sldId="2147472879"/>
            <ac:spMk id="131" creationId="{D2D8A5C6-9914-F77C-A77F-167031518E4B}"/>
          </ac:spMkLst>
        </pc:spChg>
        <pc:grpChg chg="add del mod">
          <ac:chgData name="Mohammed FI" userId="e6c4d13f-3d4c-4972-8725-a6775e754d8c" providerId="ADAL" clId="{650D102D-C8D9-4000-8E06-7A23D3E3E594}" dt="2023-03-16T01:23:43.191" v="1741" actId="478"/>
          <ac:grpSpMkLst>
            <pc:docMk/>
            <pc:sldMk cId="3451962409" sldId="2147472879"/>
            <ac:grpSpMk id="7" creationId="{37DC4410-EEB2-A3AF-764B-CA0EABBA37DB}"/>
          </ac:grpSpMkLst>
        </pc:grpChg>
        <pc:grpChg chg="add mod">
          <ac:chgData name="Mohammed FI" userId="e6c4d13f-3d4c-4972-8725-a6775e754d8c" providerId="ADAL" clId="{650D102D-C8D9-4000-8E06-7A23D3E3E594}" dt="2023-03-16T01:18:07.556" v="1676"/>
          <ac:grpSpMkLst>
            <pc:docMk/>
            <pc:sldMk cId="3451962409" sldId="2147472879"/>
            <ac:grpSpMk id="10" creationId="{9EB8351D-825C-E003-09F5-C7256A8F2833}"/>
          </ac:grpSpMkLst>
        </pc:grpChg>
        <pc:grpChg chg="mod">
          <ac:chgData name="Mohammed FI" userId="e6c4d13f-3d4c-4972-8725-a6775e754d8c" providerId="ADAL" clId="{650D102D-C8D9-4000-8E06-7A23D3E3E594}" dt="2023-03-16T01:18:07.556" v="1676"/>
          <ac:grpSpMkLst>
            <pc:docMk/>
            <pc:sldMk cId="3451962409" sldId="2147472879"/>
            <ac:grpSpMk id="11" creationId="{D702D9F7-662C-BE98-1A3B-249109635004}"/>
          </ac:grpSpMkLst>
        </pc:grpChg>
        <pc:grpChg chg="mod">
          <ac:chgData name="Mohammed FI" userId="e6c4d13f-3d4c-4972-8725-a6775e754d8c" providerId="ADAL" clId="{650D102D-C8D9-4000-8E06-7A23D3E3E594}" dt="2023-03-16T01:18:07.556" v="1676"/>
          <ac:grpSpMkLst>
            <pc:docMk/>
            <pc:sldMk cId="3451962409" sldId="2147472879"/>
            <ac:grpSpMk id="12" creationId="{B75E3792-A955-06DB-D5E0-7C70F3FCFFA9}"/>
          </ac:grpSpMkLst>
        </pc:grpChg>
        <pc:grpChg chg="add mod">
          <ac:chgData name="Mohammed FI" userId="e6c4d13f-3d4c-4972-8725-a6775e754d8c" providerId="ADAL" clId="{650D102D-C8D9-4000-8E06-7A23D3E3E594}" dt="2023-03-16T01:18:07.556" v="1676"/>
          <ac:grpSpMkLst>
            <pc:docMk/>
            <pc:sldMk cId="3451962409" sldId="2147472879"/>
            <ac:grpSpMk id="17" creationId="{3B7C8794-1857-DFA6-456E-153D70DA652E}"/>
          </ac:grpSpMkLst>
        </pc:grpChg>
        <pc:grpChg chg="add mod">
          <ac:chgData name="Mohammed FI" userId="e6c4d13f-3d4c-4972-8725-a6775e754d8c" providerId="ADAL" clId="{650D102D-C8D9-4000-8E06-7A23D3E3E594}" dt="2023-03-16T01:18:07.556" v="1676"/>
          <ac:grpSpMkLst>
            <pc:docMk/>
            <pc:sldMk cId="3451962409" sldId="2147472879"/>
            <ac:grpSpMk id="20" creationId="{4938CF3B-989E-7B16-3CA5-C0EC07F4225E}"/>
          </ac:grpSpMkLst>
        </pc:grpChg>
        <pc:grpChg chg="add mod">
          <ac:chgData name="Mohammed FI" userId="e6c4d13f-3d4c-4972-8725-a6775e754d8c" providerId="ADAL" clId="{650D102D-C8D9-4000-8E06-7A23D3E3E594}" dt="2023-03-16T01:18:07.556" v="1676"/>
          <ac:grpSpMkLst>
            <pc:docMk/>
            <pc:sldMk cId="3451962409" sldId="2147472879"/>
            <ac:grpSpMk id="23" creationId="{13423B42-15DA-467B-B090-9BFE08426E05}"/>
          </ac:grpSpMkLst>
        </pc:grpChg>
        <pc:grpChg chg="add mod">
          <ac:chgData name="Mohammed FI" userId="e6c4d13f-3d4c-4972-8725-a6775e754d8c" providerId="ADAL" clId="{650D102D-C8D9-4000-8E06-7A23D3E3E594}" dt="2023-03-16T01:18:07.556" v="1676"/>
          <ac:grpSpMkLst>
            <pc:docMk/>
            <pc:sldMk cId="3451962409" sldId="2147472879"/>
            <ac:grpSpMk id="26" creationId="{559BEF9A-93BA-2916-5FB6-5AAB55C3743E}"/>
          </ac:grpSpMkLst>
        </pc:grpChg>
        <pc:grpChg chg="add mod">
          <ac:chgData name="Mohammed FI" userId="e6c4d13f-3d4c-4972-8725-a6775e754d8c" providerId="ADAL" clId="{650D102D-C8D9-4000-8E06-7A23D3E3E594}" dt="2023-03-16T01:18:07.556" v="1676"/>
          <ac:grpSpMkLst>
            <pc:docMk/>
            <pc:sldMk cId="3451962409" sldId="2147472879"/>
            <ac:grpSpMk id="31" creationId="{6D2BD28A-8E5D-A573-1C8B-05963878C881}"/>
          </ac:grpSpMkLst>
        </pc:grpChg>
        <pc:grpChg chg="mod">
          <ac:chgData name="Mohammed FI" userId="e6c4d13f-3d4c-4972-8725-a6775e754d8c" providerId="ADAL" clId="{650D102D-C8D9-4000-8E06-7A23D3E3E594}" dt="2023-03-16T01:18:07.556" v="1676"/>
          <ac:grpSpMkLst>
            <pc:docMk/>
            <pc:sldMk cId="3451962409" sldId="2147472879"/>
            <ac:grpSpMk id="32" creationId="{85EB37B7-6DDC-DA82-55E1-0608D1433E04}"/>
          </ac:grpSpMkLst>
        </pc:grpChg>
        <pc:grpChg chg="mod">
          <ac:chgData name="Mohammed FI" userId="e6c4d13f-3d4c-4972-8725-a6775e754d8c" providerId="ADAL" clId="{650D102D-C8D9-4000-8E06-7A23D3E3E594}" dt="2023-03-16T01:18:07.556" v="1676"/>
          <ac:grpSpMkLst>
            <pc:docMk/>
            <pc:sldMk cId="3451962409" sldId="2147472879"/>
            <ac:grpSpMk id="33" creationId="{8751FA95-F68B-89B3-B8F5-28DA6DCD804D}"/>
          </ac:grpSpMkLst>
        </pc:grpChg>
        <pc:grpChg chg="add mod">
          <ac:chgData name="Mohammed FI" userId="e6c4d13f-3d4c-4972-8725-a6775e754d8c" providerId="ADAL" clId="{650D102D-C8D9-4000-8E06-7A23D3E3E594}" dt="2023-03-16T01:18:07.556" v="1676"/>
          <ac:grpSpMkLst>
            <pc:docMk/>
            <pc:sldMk cId="3451962409" sldId="2147472879"/>
            <ac:grpSpMk id="40" creationId="{DB169E8C-8A17-1793-BAD2-4045863E0A78}"/>
          </ac:grpSpMkLst>
        </pc:grpChg>
        <pc:grpChg chg="add mod">
          <ac:chgData name="Mohammed FI" userId="e6c4d13f-3d4c-4972-8725-a6775e754d8c" providerId="ADAL" clId="{650D102D-C8D9-4000-8E06-7A23D3E3E594}" dt="2023-03-16T01:18:07.556" v="1676"/>
          <ac:grpSpMkLst>
            <pc:docMk/>
            <pc:sldMk cId="3451962409" sldId="2147472879"/>
            <ac:grpSpMk id="43" creationId="{B7814331-2306-9D7C-5C59-76E5BF8B0E3A}"/>
          </ac:grpSpMkLst>
        </pc:grpChg>
        <pc:grpChg chg="mod">
          <ac:chgData name="Mohammed FI" userId="e6c4d13f-3d4c-4972-8725-a6775e754d8c" providerId="ADAL" clId="{650D102D-C8D9-4000-8E06-7A23D3E3E594}" dt="2023-03-16T01:18:07.556" v="1676"/>
          <ac:grpSpMkLst>
            <pc:docMk/>
            <pc:sldMk cId="3451962409" sldId="2147472879"/>
            <ac:grpSpMk id="44" creationId="{3A25F374-5A45-9467-EB6D-E77F18274CF4}"/>
          </ac:grpSpMkLst>
        </pc:grpChg>
        <pc:grpChg chg="mod">
          <ac:chgData name="Mohammed FI" userId="e6c4d13f-3d4c-4972-8725-a6775e754d8c" providerId="ADAL" clId="{650D102D-C8D9-4000-8E06-7A23D3E3E594}" dt="2023-03-16T01:18:07.556" v="1676"/>
          <ac:grpSpMkLst>
            <pc:docMk/>
            <pc:sldMk cId="3451962409" sldId="2147472879"/>
            <ac:grpSpMk id="45" creationId="{A71DF5C1-B66A-39E5-9E5E-7F7F18B1EAD7}"/>
          </ac:grpSpMkLst>
        </pc:grpChg>
        <pc:grpChg chg="add mod">
          <ac:chgData name="Mohammed FI" userId="e6c4d13f-3d4c-4972-8725-a6775e754d8c" providerId="ADAL" clId="{650D102D-C8D9-4000-8E06-7A23D3E3E594}" dt="2023-03-16T01:18:07.556" v="1676"/>
          <ac:grpSpMkLst>
            <pc:docMk/>
            <pc:sldMk cId="3451962409" sldId="2147472879"/>
            <ac:grpSpMk id="50" creationId="{771836F3-8ED5-A0AA-2C0F-1311E9A09C41}"/>
          </ac:grpSpMkLst>
        </pc:grpChg>
        <pc:grpChg chg="mod">
          <ac:chgData name="Mohammed FI" userId="e6c4d13f-3d4c-4972-8725-a6775e754d8c" providerId="ADAL" clId="{650D102D-C8D9-4000-8E06-7A23D3E3E594}" dt="2023-03-16T01:18:07.556" v="1676"/>
          <ac:grpSpMkLst>
            <pc:docMk/>
            <pc:sldMk cId="3451962409" sldId="2147472879"/>
            <ac:grpSpMk id="51" creationId="{C1146698-E2C1-71E5-67A3-8FD9CB286CB4}"/>
          </ac:grpSpMkLst>
        </pc:grpChg>
        <pc:grpChg chg="mod">
          <ac:chgData name="Mohammed FI" userId="e6c4d13f-3d4c-4972-8725-a6775e754d8c" providerId="ADAL" clId="{650D102D-C8D9-4000-8E06-7A23D3E3E594}" dt="2023-03-16T01:18:07.556" v="1676"/>
          <ac:grpSpMkLst>
            <pc:docMk/>
            <pc:sldMk cId="3451962409" sldId="2147472879"/>
            <ac:grpSpMk id="52" creationId="{486A67E9-235E-FD4D-3F8D-0E0861A76AE9}"/>
          </ac:grpSpMkLst>
        </pc:grpChg>
        <pc:grpChg chg="add mod">
          <ac:chgData name="Mohammed FI" userId="e6c4d13f-3d4c-4972-8725-a6775e754d8c" providerId="ADAL" clId="{650D102D-C8D9-4000-8E06-7A23D3E3E594}" dt="2023-03-16T01:18:07.556" v="1676"/>
          <ac:grpSpMkLst>
            <pc:docMk/>
            <pc:sldMk cId="3451962409" sldId="2147472879"/>
            <ac:grpSpMk id="57" creationId="{09BE028D-0136-3665-0D39-33D1DF355958}"/>
          </ac:grpSpMkLst>
        </pc:grpChg>
        <pc:grpChg chg="mod">
          <ac:chgData name="Mohammed FI" userId="e6c4d13f-3d4c-4972-8725-a6775e754d8c" providerId="ADAL" clId="{650D102D-C8D9-4000-8E06-7A23D3E3E594}" dt="2023-03-16T01:18:07.556" v="1676"/>
          <ac:grpSpMkLst>
            <pc:docMk/>
            <pc:sldMk cId="3451962409" sldId="2147472879"/>
            <ac:grpSpMk id="58" creationId="{09AC3B03-C97E-76F5-691F-C40FEF22495D}"/>
          </ac:grpSpMkLst>
        </pc:grpChg>
        <pc:grpChg chg="mod">
          <ac:chgData name="Mohammed FI" userId="e6c4d13f-3d4c-4972-8725-a6775e754d8c" providerId="ADAL" clId="{650D102D-C8D9-4000-8E06-7A23D3E3E594}" dt="2023-03-16T01:18:07.556" v="1676"/>
          <ac:grpSpMkLst>
            <pc:docMk/>
            <pc:sldMk cId="3451962409" sldId="2147472879"/>
            <ac:grpSpMk id="59" creationId="{F528594C-936E-51A9-2924-19CB37D74A77}"/>
          </ac:grpSpMkLst>
        </pc:grpChg>
        <pc:grpChg chg="add del mod">
          <ac:chgData name="Mohammed FI" userId="e6c4d13f-3d4c-4972-8725-a6775e754d8c" providerId="ADAL" clId="{650D102D-C8D9-4000-8E06-7A23D3E3E594}" dt="2023-03-16T01:23:32.589" v="1737" actId="478"/>
          <ac:grpSpMkLst>
            <pc:docMk/>
            <pc:sldMk cId="3451962409" sldId="2147472879"/>
            <ac:grpSpMk id="64" creationId="{6B25E9A7-C2D1-2786-D39D-61045A3AAFF6}"/>
          </ac:grpSpMkLst>
        </pc:grpChg>
        <pc:grpChg chg="add del mod">
          <ac:chgData name="Mohammed FI" userId="e6c4d13f-3d4c-4972-8725-a6775e754d8c" providerId="ADAL" clId="{650D102D-C8D9-4000-8E06-7A23D3E3E594}" dt="2023-03-17T13:45:27.718" v="2394" actId="478"/>
          <ac:grpSpMkLst>
            <pc:docMk/>
            <pc:sldMk cId="3451962409" sldId="2147472879"/>
            <ac:grpSpMk id="78" creationId="{DD729BC5-CBD3-3778-E5E5-832645A81601}"/>
          </ac:grpSpMkLst>
        </pc:grpChg>
        <pc:grpChg chg="mod">
          <ac:chgData name="Mohammed FI" userId="e6c4d13f-3d4c-4972-8725-a6775e754d8c" providerId="ADAL" clId="{650D102D-C8D9-4000-8E06-7A23D3E3E594}" dt="2023-03-16T01:18:07.556" v="1676"/>
          <ac:grpSpMkLst>
            <pc:docMk/>
            <pc:sldMk cId="3451962409" sldId="2147472879"/>
            <ac:grpSpMk id="80" creationId="{A9EC5E07-3646-A880-485D-10299E5C26FC}"/>
          </ac:grpSpMkLst>
        </pc:grpChg>
        <pc:grpChg chg="mod">
          <ac:chgData name="Mohammed FI" userId="e6c4d13f-3d4c-4972-8725-a6775e754d8c" providerId="ADAL" clId="{650D102D-C8D9-4000-8E06-7A23D3E3E594}" dt="2023-03-16T01:18:07.556" v="1676"/>
          <ac:grpSpMkLst>
            <pc:docMk/>
            <pc:sldMk cId="3451962409" sldId="2147472879"/>
            <ac:grpSpMk id="81" creationId="{7D347738-EEB4-81FF-E0A1-7E3697BEEE4A}"/>
          </ac:grpSpMkLst>
        </pc:grpChg>
        <pc:grpChg chg="mod">
          <ac:chgData name="Mohammed FI" userId="e6c4d13f-3d4c-4972-8725-a6775e754d8c" providerId="ADAL" clId="{650D102D-C8D9-4000-8E06-7A23D3E3E594}" dt="2023-03-16T01:18:07.556" v="1676"/>
          <ac:grpSpMkLst>
            <pc:docMk/>
            <pc:sldMk cId="3451962409" sldId="2147472879"/>
            <ac:grpSpMk id="82" creationId="{595692E9-F2CF-2F4C-4DE5-05AC9BD1F731}"/>
          </ac:grpSpMkLst>
        </pc:grpChg>
        <pc:grpChg chg="mod">
          <ac:chgData name="Mohammed FI" userId="e6c4d13f-3d4c-4972-8725-a6775e754d8c" providerId="ADAL" clId="{650D102D-C8D9-4000-8E06-7A23D3E3E594}" dt="2023-03-16T01:18:07.556" v="1676"/>
          <ac:grpSpMkLst>
            <pc:docMk/>
            <pc:sldMk cId="3451962409" sldId="2147472879"/>
            <ac:grpSpMk id="83" creationId="{25875D59-7538-E290-C806-087B5CAAD7D1}"/>
          </ac:grpSpMkLst>
        </pc:grpChg>
        <pc:grpChg chg="mod">
          <ac:chgData name="Mohammed FI" userId="e6c4d13f-3d4c-4972-8725-a6775e754d8c" providerId="ADAL" clId="{650D102D-C8D9-4000-8E06-7A23D3E3E594}" dt="2023-03-16T01:18:07.556" v="1676"/>
          <ac:grpSpMkLst>
            <pc:docMk/>
            <pc:sldMk cId="3451962409" sldId="2147472879"/>
            <ac:grpSpMk id="84" creationId="{8CCD6705-B2DA-96CF-02AE-7903310E73E5}"/>
          </ac:grpSpMkLst>
        </pc:grpChg>
        <pc:grpChg chg="mod">
          <ac:chgData name="Mohammed FI" userId="e6c4d13f-3d4c-4972-8725-a6775e754d8c" providerId="ADAL" clId="{650D102D-C8D9-4000-8E06-7A23D3E3E594}" dt="2023-03-16T01:18:07.556" v="1676"/>
          <ac:grpSpMkLst>
            <pc:docMk/>
            <pc:sldMk cId="3451962409" sldId="2147472879"/>
            <ac:grpSpMk id="88" creationId="{BBF6DBE8-0A6F-5140-747B-1C93A0A91165}"/>
          </ac:grpSpMkLst>
        </pc:grpChg>
        <pc:grpChg chg="mod">
          <ac:chgData name="Mohammed FI" userId="e6c4d13f-3d4c-4972-8725-a6775e754d8c" providerId="ADAL" clId="{650D102D-C8D9-4000-8E06-7A23D3E3E594}" dt="2023-03-16T01:18:07.556" v="1676"/>
          <ac:grpSpMkLst>
            <pc:docMk/>
            <pc:sldMk cId="3451962409" sldId="2147472879"/>
            <ac:grpSpMk id="93" creationId="{13857D5D-1B98-12DC-A3AE-FFFF62D470BF}"/>
          </ac:grpSpMkLst>
        </pc:grpChg>
        <pc:grpChg chg="mod">
          <ac:chgData name="Mohammed FI" userId="e6c4d13f-3d4c-4972-8725-a6775e754d8c" providerId="ADAL" clId="{650D102D-C8D9-4000-8E06-7A23D3E3E594}" dt="2023-03-16T01:18:07.556" v="1676"/>
          <ac:grpSpMkLst>
            <pc:docMk/>
            <pc:sldMk cId="3451962409" sldId="2147472879"/>
            <ac:grpSpMk id="94" creationId="{C6A84F42-3CA7-8662-2AB1-1AEBDFF9EF19}"/>
          </ac:grpSpMkLst>
        </pc:grpChg>
        <pc:grpChg chg="mod">
          <ac:chgData name="Mohammed FI" userId="e6c4d13f-3d4c-4972-8725-a6775e754d8c" providerId="ADAL" clId="{650D102D-C8D9-4000-8E06-7A23D3E3E594}" dt="2023-03-16T01:18:07.556" v="1676"/>
          <ac:grpSpMkLst>
            <pc:docMk/>
            <pc:sldMk cId="3451962409" sldId="2147472879"/>
            <ac:grpSpMk id="98" creationId="{325368B3-3C95-2BF7-ACBB-5CF50EFCD877}"/>
          </ac:grpSpMkLst>
        </pc:grpChg>
        <pc:grpChg chg="add del mod">
          <ac:chgData name="Mohammed FI" userId="e6c4d13f-3d4c-4972-8725-a6775e754d8c" providerId="ADAL" clId="{650D102D-C8D9-4000-8E06-7A23D3E3E594}" dt="2023-03-17T13:45:26.311" v="2393" actId="478"/>
          <ac:grpSpMkLst>
            <pc:docMk/>
            <pc:sldMk cId="3451962409" sldId="2147472879"/>
            <ac:grpSpMk id="102" creationId="{E746A2AB-69F7-4F96-89D3-38F73C449D82}"/>
          </ac:grpSpMkLst>
        </pc:grpChg>
        <pc:grpChg chg="mod">
          <ac:chgData name="Mohammed FI" userId="e6c4d13f-3d4c-4972-8725-a6775e754d8c" providerId="ADAL" clId="{650D102D-C8D9-4000-8E06-7A23D3E3E594}" dt="2023-03-16T01:18:07.556" v="1676"/>
          <ac:grpSpMkLst>
            <pc:docMk/>
            <pc:sldMk cId="3451962409" sldId="2147472879"/>
            <ac:grpSpMk id="103" creationId="{4930E202-3770-1F50-8D7A-23CBBF2B6EA1}"/>
          </ac:grpSpMkLst>
        </pc:grpChg>
        <pc:grpChg chg="mod">
          <ac:chgData name="Mohammed FI" userId="e6c4d13f-3d4c-4972-8725-a6775e754d8c" providerId="ADAL" clId="{650D102D-C8D9-4000-8E06-7A23D3E3E594}" dt="2023-03-16T01:18:07.556" v="1676"/>
          <ac:grpSpMkLst>
            <pc:docMk/>
            <pc:sldMk cId="3451962409" sldId="2147472879"/>
            <ac:grpSpMk id="106" creationId="{FE90743B-44DC-2C51-DEAB-70B2AF0A2D2D}"/>
          </ac:grpSpMkLst>
        </pc:grpChg>
        <pc:graphicFrameChg chg="add del mod">
          <ac:chgData name="Mohammed FI" userId="e6c4d13f-3d4c-4972-8725-a6775e754d8c" providerId="ADAL" clId="{650D102D-C8D9-4000-8E06-7A23D3E3E594}" dt="2023-03-17T13:46:31.726" v="2398" actId="478"/>
          <ac:graphicFrameMkLst>
            <pc:docMk/>
            <pc:sldMk cId="3451962409" sldId="2147472879"/>
            <ac:graphicFrameMk id="113" creationId="{8FB47F5F-B1D3-3E76-1F1D-764856DD7327}"/>
          </ac:graphicFrameMkLst>
        </pc:graphicFrameChg>
        <pc:picChg chg="add mod">
          <ac:chgData name="Mohammed FI" userId="e6c4d13f-3d4c-4972-8725-a6775e754d8c" providerId="ADAL" clId="{650D102D-C8D9-4000-8E06-7A23D3E3E594}" dt="2023-03-16T01:25:24.645" v="1800" actId="692"/>
          <ac:picMkLst>
            <pc:docMk/>
            <pc:sldMk cId="3451962409" sldId="2147472879"/>
            <ac:picMk id="75" creationId="{9D80D4DD-87CF-03C9-17CA-7A39B510E2A8}"/>
          </ac:picMkLst>
        </pc:picChg>
        <pc:picChg chg="add mod">
          <ac:chgData name="Mohammed FI" userId="e6c4d13f-3d4c-4972-8725-a6775e754d8c" providerId="ADAL" clId="{650D102D-C8D9-4000-8E06-7A23D3E3E594}" dt="2023-03-16T01:18:07.556" v="1676"/>
          <ac:picMkLst>
            <pc:docMk/>
            <pc:sldMk cId="3451962409" sldId="2147472879"/>
            <ac:picMk id="76" creationId="{C6F9145D-8650-A929-93D8-1F88F69C61BB}"/>
          </ac:picMkLst>
        </pc:picChg>
        <pc:picChg chg="add mod">
          <ac:chgData name="Mohammed FI" userId="e6c4d13f-3d4c-4972-8725-a6775e754d8c" providerId="ADAL" clId="{650D102D-C8D9-4000-8E06-7A23D3E3E594}" dt="2023-03-16T01:18:07.556" v="1676"/>
          <ac:picMkLst>
            <pc:docMk/>
            <pc:sldMk cId="3451962409" sldId="2147472879"/>
            <ac:picMk id="77" creationId="{227AF95A-DA7B-E71E-891D-9FE5BBAD5726}"/>
          </ac:picMkLst>
        </pc:picChg>
        <pc:picChg chg="mod">
          <ac:chgData name="Mohammed FI" userId="e6c4d13f-3d4c-4972-8725-a6775e754d8c" providerId="ADAL" clId="{650D102D-C8D9-4000-8E06-7A23D3E3E594}" dt="2023-03-16T01:18:07.556" v="1676"/>
          <ac:picMkLst>
            <pc:docMk/>
            <pc:sldMk cId="3451962409" sldId="2147472879"/>
            <ac:picMk id="79" creationId="{EE459C09-82DB-E2CD-3AFD-7A401C9081D8}"/>
          </ac:picMkLst>
        </pc:picChg>
        <pc:picChg chg="mod">
          <ac:chgData name="Mohammed FI" userId="e6c4d13f-3d4c-4972-8725-a6775e754d8c" providerId="ADAL" clId="{650D102D-C8D9-4000-8E06-7A23D3E3E594}" dt="2023-03-16T01:18:07.556" v="1676"/>
          <ac:picMkLst>
            <pc:docMk/>
            <pc:sldMk cId="3451962409" sldId="2147472879"/>
            <ac:picMk id="85" creationId="{89E52A6D-EC72-C85E-373B-596A103F46EF}"/>
          </ac:picMkLst>
        </pc:picChg>
        <pc:picChg chg="mod">
          <ac:chgData name="Mohammed FI" userId="e6c4d13f-3d4c-4972-8725-a6775e754d8c" providerId="ADAL" clId="{650D102D-C8D9-4000-8E06-7A23D3E3E594}" dt="2023-03-16T01:18:07.556" v="1676"/>
          <ac:picMkLst>
            <pc:docMk/>
            <pc:sldMk cId="3451962409" sldId="2147472879"/>
            <ac:picMk id="89" creationId="{AEDEEB99-5E08-34DC-3A62-26C1E28E0BA1}"/>
          </ac:picMkLst>
        </pc:picChg>
        <pc:picChg chg="mod">
          <ac:chgData name="Mohammed FI" userId="e6c4d13f-3d4c-4972-8725-a6775e754d8c" providerId="ADAL" clId="{650D102D-C8D9-4000-8E06-7A23D3E3E594}" dt="2023-03-16T01:18:07.556" v="1676"/>
          <ac:picMkLst>
            <pc:docMk/>
            <pc:sldMk cId="3451962409" sldId="2147472879"/>
            <ac:picMk id="95" creationId="{0A4882FD-E04E-1DAC-E26E-2E876F193978}"/>
          </ac:picMkLst>
        </pc:picChg>
        <pc:picChg chg="mod">
          <ac:chgData name="Mohammed FI" userId="e6c4d13f-3d4c-4972-8725-a6775e754d8c" providerId="ADAL" clId="{650D102D-C8D9-4000-8E06-7A23D3E3E594}" dt="2023-03-16T01:18:07.556" v="1676"/>
          <ac:picMkLst>
            <pc:docMk/>
            <pc:sldMk cId="3451962409" sldId="2147472879"/>
            <ac:picMk id="99" creationId="{57900553-9057-F1A5-247D-E2D248D2CCF3}"/>
          </ac:picMkLst>
        </pc:picChg>
        <pc:picChg chg="add mod">
          <ac:chgData name="Mohammed FI" userId="e6c4d13f-3d4c-4972-8725-a6775e754d8c" providerId="ADAL" clId="{650D102D-C8D9-4000-8E06-7A23D3E3E594}" dt="2023-03-16T01:24:54.690" v="1796" actId="1038"/>
          <ac:picMkLst>
            <pc:docMk/>
            <pc:sldMk cId="3451962409" sldId="2147472879"/>
            <ac:picMk id="114" creationId="{7405CF3E-1E0C-4F92-935F-389691811142}"/>
          </ac:picMkLst>
        </pc:picChg>
        <pc:picChg chg="add mod">
          <ac:chgData name="Mohammed FI" userId="e6c4d13f-3d4c-4972-8725-a6775e754d8c" providerId="ADAL" clId="{650D102D-C8D9-4000-8E06-7A23D3E3E594}" dt="2023-03-16T01:18:07.556" v="1676"/>
          <ac:picMkLst>
            <pc:docMk/>
            <pc:sldMk cId="3451962409" sldId="2147472879"/>
            <ac:picMk id="115" creationId="{EFEE6666-4E48-A47B-C528-8AD9EAB26CD8}"/>
          </ac:picMkLst>
        </pc:picChg>
        <pc:picChg chg="add mod">
          <ac:chgData name="Mohammed FI" userId="e6c4d13f-3d4c-4972-8725-a6775e754d8c" providerId="ADAL" clId="{650D102D-C8D9-4000-8E06-7A23D3E3E594}" dt="2023-03-16T01:18:07.556" v="1676"/>
          <ac:picMkLst>
            <pc:docMk/>
            <pc:sldMk cId="3451962409" sldId="2147472879"/>
            <ac:picMk id="116" creationId="{AA24DEEE-29A4-CE4E-4E9E-0B8E8D41B962}"/>
          </ac:picMkLst>
        </pc:picChg>
        <pc:picChg chg="add mod">
          <ac:chgData name="Mohammed FI" userId="e6c4d13f-3d4c-4972-8725-a6775e754d8c" providerId="ADAL" clId="{650D102D-C8D9-4000-8E06-7A23D3E3E594}" dt="2023-03-16T01:18:07.556" v="1676"/>
          <ac:picMkLst>
            <pc:docMk/>
            <pc:sldMk cId="3451962409" sldId="2147472879"/>
            <ac:picMk id="117" creationId="{23EE7B04-1769-9093-8C6A-C6A28E804D0D}"/>
          </ac:picMkLst>
        </pc:picChg>
        <pc:picChg chg="add mod">
          <ac:chgData name="Mohammed FI" userId="e6c4d13f-3d4c-4972-8725-a6775e754d8c" providerId="ADAL" clId="{650D102D-C8D9-4000-8E06-7A23D3E3E594}" dt="2023-03-16T01:18:07.556" v="1676"/>
          <ac:picMkLst>
            <pc:docMk/>
            <pc:sldMk cId="3451962409" sldId="2147472879"/>
            <ac:picMk id="118" creationId="{16257A31-388F-A228-8FA2-C00A0827A4A5}"/>
          </ac:picMkLst>
        </pc:picChg>
        <pc:picChg chg="add mod">
          <ac:chgData name="Mohammed FI" userId="e6c4d13f-3d4c-4972-8725-a6775e754d8c" providerId="ADAL" clId="{650D102D-C8D9-4000-8E06-7A23D3E3E594}" dt="2023-03-16T01:18:07.556" v="1676"/>
          <ac:picMkLst>
            <pc:docMk/>
            <pc:sldMk cId="3451962409" sldId="2147472879"/>
            <ac:picMk id="119" creationId="{076C4162-F6FF-6D89-E137-60D1787CCFC0}"/>
          </ac:picMkLst>
        </pc:picChg>
        <pc:picChg chg="add mod">
          <ac:chgData name="Mohammed FI" userId="e6c4d13f-3d4c-4972-8725-a6775e754d8c" providerId="ADAL" clId="{650D102D-C8D9-4000-8E06-7A23D3E3E594}" dt="2023-03-16T01:18:07.556" v="1676"/>
          <ac:picMkLst>
            <pc:docMk/>
            <pc:sldMk cId="3451962409" sldId="2147472879"/>
            <ac:picMk id="120" creationId="{95B6AE76-6489-C6FC-460C-0452D7D06F85}"/>
          </ac:picMkLst>
        </pc:picChg>
        <pc:picChg chg="add mod">
          <ac:chgData name="Mohammed FI" userId="e6c4d13f-3d4c-4972-8725-a6775e754d8c" providerId="ADAL" clId="{650D102D-C8D9-4000-8E06-7A23D3E3E594}" dt="2023-03-16T01:18:07.556" v="1676"/>
          <ac:picMkLst>
            <pc:docMk/>
            <pc:sldMk cId="3451962409" sldId="2147472879"/>
            <ac:picMk id="121" creationId="{B4C21856-EF86-87BF-2A70-9E1F214C0B9B}"/>
          </ac:picMkLst>
        </pc:picChg>
        <pc:picChg chg="add mod">
          <ac:chgData name="Mohammed FI" userId="e6c4d13f-3d4c-4972-8725-a6775e754d8c" providerId="ADAL" clId="{650D102D-C8D9-4000-8E06-7A23D3E3E594}" dt="2023-03-16T01:18:07.556" v="1676"/>
          <ac:picMkLst>
            <pc:docMk/>
            <pc:sldMk cId="3451962409" sldId="2147472879"/>
            <ac:picMk id="123" creationId="{A6D803EC-2DA7-B47B-CBDA-AB5D23BEC040}"/>
          </ac:picMkLst>
        </pc:picChg>
        <pc:picChg chg="add mod">
          <ac:chgData name="Mohammed FI" userId="e6c4d13f-3d4c-4972-8725-a6775e754d8c" providerId="ADAL" clId="{650D102D-C8D9-4000-8E06-7A23D3E3E594}" dt="2023-03-16T01:18:07.556" v="1676"/>
          <ac:picMkLst>
            <pc:docMk/>
            <pc:sldMk cId="3451962409" sldId="2147472879"/>
            <ac:picMk id="124" creationId="{5138EFA2-2F3B-A703-A7CD-7277EC105F13}"/>
          </ac:picMkLst>
        </pc:picChg>
        <pc:picChg chg="add mod">
          <ac:chgData name="Mohammed FI" userId="e6c4d13f-3d4c-4972-8725-a6775e754d8c" providerId="ADAL" clId="{650D102D-C8D9-4000-8E06-7A23D3E3E594}" dt="2023-03-16T01:18:07.556" v="1676"/>
          <ac:picMkLst>
            <pc:docMk/>
            <pc:sldMk cId="3451962409" sldId="2147472879"/>
            <ac:picMk id="125" creationId="{05557595-B46B-182C-A161-50CB0345C1E3}"/>
          </ac:picMkLst>
        </pc:picChg>
        <pc:picChg chg="add mod">
          <ac:chgData name="Mohammed FI" userId="e6c4d13f-3d4c-4972-8725-a6775e754d8c" providerId="ADAL" clId="{650D102D-C8D9-4000-8E06-7A23D3E3E594}" dt="2023-03-16T01:18:07.556" v="1676"/>
          <ac:picMkLst>
            <pc:docMk/>
            <pc:sldMk cId="3451962409" sldId="2147472879"/>
            <ac:picMk id="126" creationId="{919EE749-A0AD-BCBD-AB0F-3F492C4F9066}"/>
          </ac:picMkLst>
        </pc:picChg>
        <pc:picChg chg="add mod">
          <ac:chgData name="Mohammed FI" userId="e6c4d13f-3d4c-4972-8725-a6775e754d8c" providerId="ADAL" clId="{650D102D-C8D9-4000-8E06-7A23D3E3E594}" dt="2023-03-16T01:18:07.556" v="1676"/>
          <ac:picMkLst>
            <pc:docMk/>
            <pc:sldMk cId="3451962409" sldId="2147472879"/>
            <ac:picMk id="127" creationId="{904C2F88-0F2C-3D1F-0E66-D4162404D8D2}"/>
          </ac:picMkLst>
        </pc:picChg>
        <pc:picChg chg="add mod">
          <ac:chgData name="Mohammed FI" userId="e6c4d13f-3d4c-4972-8725-a6775e754d8c" providerId="ADAL" clId="{650D102D-C8D9-4000-8E06-7A23D3E3E594}" dt="2023-03-17T13:46:42.002" v="2400" actId="1076"/>
          <ac:picMkLst>
            <pc:docMk/>
            <pc:sldMk cId="3451962409" sldId="2147472879"/>
            <ac:picMk id="128" creationId="{35A61227-F2FD-2FC0-7A31-BF7C3A5C9825}"/>
          </ac:picMkLst>
        </pc:picChg>
        <pc:cxnChg chg="add mod">
          <ac:chgData name="Mohammed FI" userId="e6c4d13f-3d4c-4972-8725-a6775e754d8c" providerId="ADAL" clId="{650D102D-C8D9-4000-8E06-7A23D3E3E594}" dt="2023-03-16T01:18:07.556" v="1676"/>
          <ac:cxnSpMkLst>
            <pc:docMk/>
            <pc:sldMk cId="3451962409" sldId="2147472879"/>
            <ac:cxnSpMk id="29" creationId="{CDD9525E-0A30-1C84-89E9-CF689922D73D}"/>
          </ac:cxnSpMkLst>
        </pc:cxnChg>
        <pc:cxnChg chg="add mod">
          <ac:chgData name="Mohammed FI" userId="e6c4d13f-3d4c-4972-8725-a6775e754d8c" providerId="ADAL" clId="{650D102D-C8D9-4000-8E06-7A23D3E3E594}" dt="2023-03-16T01:24:50.632" v="1795" actId="14100"/>
          <ac:cxnSpMkLst>
            <pc:docMk/>
            <pc:sldMk cId="3451962409" sldId="2147472879"/>
            <ac:cxnSpMk id="30" creationId="{652997E6-888F-77DF-6CCE-05565ED17976}"/>
          </ac:cxnSpMkLst>
        </pc:cxnChg>
        <pc:cxnChg chg="add mod">
          <ac:chgData name="Mohammed FI" userId="e6c4d13f-3d4c-4972-8725-a6775e754d8c" providerId="ADAL" clId="{650D102D-C8D9-4000-8E06-7A23D3E3E594}" dt="2023-03-16T01:18:07.556" v="1676"/>
          <ac:cxnSpMkLst>
            <pc:docMk/>
            <pc:sldMk cId="3451962409" sldId="2147472879"/>
            <ac:cxnSpMk id="67" creationId="{A8D615B9-9DE1-6D0E-353B-09AAFAE05D82}"/>
          </ac:cxnSpMkLst>
        </pc:cxnChg>
        <pc:cxnChg chg="add mod">
          <ac:chgData name="Mohammed FI" userId="e6c4d13f-3d4c-4972-8725-a6775e754d8c" providerId="ADAL" clId="{650D102D-C8D9-4000-8E06-7A23D3E3E594}" dt="2023-03-16T01:18:07.556" v="1676"/>
          <ac:cxnSpMkLst>
            <pc:docMk/>
            <pc:sldMk cId="3451962409" sldId="2147472879"/>
            <ac:cxnSpMk id="71" creationId="{1F75586A-C3A8-C07C-6025-7CF83563F674}"/>
          </ac:cxnSpMkLst>
        </pc:cxnChg>
        <pc:cxnChg chg="add mod">
          <ac:chgData name="Mohammed FI" userId="e6c4d13f-3d4c-4972-8725-a6775e754d8c" providerId="ADAL" clId="{650D102D-C8D9-4000-8E06-7A23D3E3E594}" dt="2023-03-16T01:18:07.556" v="1676"/>
          <ac:cxnSpMkLst>
            <pc:docMk/>
            <pc:sldMk cId="3451962409" sldId="2147472879"/>
            <ac:cxnSpMk id="72" creationId="{1ADDF9D0-718F-55C2-9DBD-CC77C38BACC2}"/>
          </ac:cxnSpMkLst>
        </pc:cxnChg>
        <pc:cxnChg chg="add mod">
          <ac:chgData name="Mohammed FI" userId="e6c4d13f-3d4c-4972-8725-a6775e754d8c" providerId="ADAL" clId="{650D102D-C8D9-4000-8E06-7A23D3E3E594}" dt="2023-03-16T01:18:07.556" v="1676"/>
          <ac:cxnSpMkLst>
            <pc:docMk/>
            <pc:sldMk cId="3451962409" sldId="2147472879"/>
            <ac:cxnSpMk id="73" creationId="{414C804F-F2FD-7369-ABA8-7F69956E899B}"/>
          </ac:cxnSpMkLst>
        </pc:cxnChg>
      </pc:sldChg>
      <pc:sldChg chg="addSp delSp modSp mod">
        <pc:chgData name="Mohammed FI" userId="e6c4d13f-3d4c-4972-8725-a6775e754d8c" providerId="ADAL" clId="{650D102D-C8D9-4000-8E06-7A23D3E3E594}" dt="2023-03-21T00:05:48.146" v="3400" actId="1076"/>
        <pc:sldMkLst>
          <pc:docMk/>
          <pc:sldMk cId="3241061770" sldId="2147472885"/>
        </pc:sldMkLst>
        <pc:spChg chg="mod">
          <ac:chgData name="Mohammed FI" userId="e6c4d13f-3d4c-4972-8725-a6775e754d8c" providerId="ADAL" clId="{650D102D-C8D9-4000-8E06-7A23D3E3E594}" dt="2023-03-21T00:02:34.412" v="3311" actId="1076"/>
          <ac:spMkLst>
            <pc:docMk/>
            <pc:sldMk cId="3241061770" sldId="2147472885"/>
            <ac:spMk id="3" creationId="{2D1EEBE0-E37C-0BF0-DE96-28A7CF0704AC}"/>
          </ac:spMkLst>
        </pc:spChg>
        <pc:spChg chg="del">
          <ac:chgData name="Mohammed FI" userId="e6c4d13f-3d4c-4972-8725-a6775e754d8c" providerId="ADAL" clId="{650D102D-C8D9-4000-8E06-7A23D3E3E594}" dt="2023-03-20T23:56:30.205" v="3231" actId="478"/>
          <ac:spMkLst>
            <pc:docMk/>
            <pc:sldMk cId="3241061770" sldId="2147472885"/>
            <ac:spMk id="4" creationId="{C89BE064-ADA1-7F56-63DB-25E96EC726A8}"/>
          </ac:spMkLst>
        </pc:spChg>
        <pc:spChg chg="mod">
          <ac:chgData name="Mohammed FI" userId="e6c4d13f-3d4c-4972-8725-a6775e754d8c" providerId="ADAL" clId="{650D102D-C8D9-4000-8E06-7A23D3E3E594}" dt="2023-03-21T00:02:30.522" v="3310" actId="1035"/>
          <ac:spMkLst>
            <pc:docMk/>
            <pc:sldMk cId="3241061770" sldId="2147472885"/>
            <ac:spMk id="5" creationId="{442B5F4D-310B-F403-30B8-7EF9CEE53DB1}"/>
          </ac:spMkLst>
        </pc:spChg>
        <pc:spChg chg="mod">
          <ac:chgData name="Mohammed FI" userId="e6c4d13f-3d4c-4972-8725-a6775e754d8c" providerId="ADAL" clId="{650D102D-C8D9-4000-8E06-7A23D3E3E594}" dt="2023-03-21T00:02:30.522" v="3310" actId="1035"/>
          <ac:spMkLst>
            <pc:docMk/>
            <pc:sldMk cId="3241061770" sldId="2147472885"/>
            <ac:spMk id="6" creationId="{6904FFB8-6AF1-C1B7-0B18-7491FEA6A5BA}"/>
          </ac:spMkLst>
        </pc:spChg>
        <pc:spChg chg="mod">
          <ac:chgData name="Mohammed FI" userId="e6c4d13f-3d4c-4972-8725-a6775e754d8c" providerId="ADAL" clId="{650D102D-C8D9-4000-8E06-7A23D3E3E594}" dt="2023-03-21T00:02:30.522" v="3310" actId="1035"/>
          <ac:spMkLst>
            <pc:docMk/>
            <pc:sldMk cId="3241061770" sldId="2147472885"/>
            <ac:spMk id="7" creationId="{86D9E823-DDFE-7000-08D2-5E321FFEDEEC}"/>
          </ac:spMkLst>
        </pc:spChg>
        <pc:spChg chg="mod">
          <ac:chgData name="Mohammed FI" userId="e6c4d13f-3d4c-4972-8725-a6775e754d8c" providerId="ADAL" clId="{650D102D-C8D9-4000-8E06-7A23D3E3E594}" dt="2023-03-21T00:02:30.522" v="3310" actId="1035"/>
          <ac:spMkLst>
            <pc:docMk/>
            <pc:sldMk cId="3241061770" sldId="2147472885"/>
            <ac:spMk id="8" creationId="{1010D870-AA8E-FDC1-B863-C966040706D7}"/>
          </ac:spMkLst>
        </pc:spChg>
        <pc:spChg chg="mod">
          <ac:chgData name="Mohammed FI" userId="e6c4d13f-3d4c-4972-8725-a6775e754d8c" providerId="ADAL" clId="{650D102D-C8D9-4000-8E06-7A23D3E3E594}" dt="2023-03-21T00:02:30.522" v="3310" actId="1035"/>
          <ac:spMkLst>
            <pc:docMk/>
            <pc:sldMk cId="3241061770" sldId="2147472885"/>
            <ac:spMk id="9" creationId="{F0DF3E1B-A380-3F74-6E1B-381855E6EFF2}"/>
          </ac:spMkLst>
        </pc:spChg>
        <pc:spChg chg="mod">
          <ac:chgData name="Mohammed FI" userId="e6c4d13f-3d4c-4972-8725-a6775e754d8c" providerId="ADAL" clId="{650D102D-C8D9-4000-8E06-7A23D3E3E594}" dt="2023-03-21T00:04:08.329" v="3382" actId="1076"/>
          <ac:spMkLst>
            <pc:docMk/>
            <pc:sldMk cId="3241061770" sldId="2147472885"/>
            <ac:spMk id="10" creationId="{DC5122AF-2607-8222-5715-EA2DD1FE447D}"/>
          </ac:spMkLst>
        </pc:spChg>
        <pc:spChg chg="mod">
          <ac:chgData name="Mohammed FI" userId="e6c4d13f-3d4c-4972-8725-a6775e754d8c" providerId="ADAL" clId="{650D102D-C8D9-4000-8E06-7A23D3E3E594}" dt="2023-03-21T00:02:30.522" v="3310" actId="1035"/>
          <ac:spMkLst>
            <pc:docMk/>
            <pc:sldMk cId="3241061770" sldId="2147472885"/>
            <ac:spMk id="12" creationId="{16D99951-7D1B-33CA-3E8F-3C3248577F5A}"/>
          </ac:spMkLst>
        </pc:spChg>
        <pc:spChg chg="mod">
          <ac:chgData name="Mohammed FI" userId="e6c4d13f-3d4c-4972-8725-a6775e754d8c" providerId="ADAL" clId="{650D102D-C8D9-4000-8E06-7A23D3E3E594}" dt="2023-03-21T00:02:30.522" v="3310" actId="1035"/>
          <ac:spMkLst>
            <pc:docMk/>
            <pc:sldMk cId="3241061770" sldId="2147472885"/>
            <ac:spMk id="13" creationId="{2CF39881-B9C2-BCF9-C952-B686523D3AC0}"/>
          </ac:spMkLst>
        </pc:spChg>
        <pc:spChg chg="mod">
          <ac:chgData name="Mohammed FI" userId="e6c4d13f-3d4c-4972-8725-a6775e754d8c" providerId="ADAL" clId="{650D102D-C8D9-4000-8E06-7A23D3E3E594}" dt="2023-03-21T00:02:30.522" v="3310" actId="1035"/>
          <ac:spMkLst>
            <pc:docMk/>
            <pc:sldMk cId="3241061770" sldId="2147472885"/>
            <ac:spMk id="14" creationId="{B9332B2C-FA27-47B2-E0E4-EAF482E2EEEF}"/>
          </ac:spMkLst>
        </pc:spChg>
        <pc:spChg chg="mod">
          <ac:chgData name="Mohammed FI" userId="e6c4d13f-3d4c-4972-8725-a6775e754d8c" providerId="ADAL" clId="{650D102D-C8D9-4000-8E06-7A23D3E3E594}" dt="2023-03-21T00:02:30.522" v="3310" actId="1035"/>
          <ac:spMkLst>
            <pc:docMk/>
            <pc:sldMk cId="3241061770" sldId="2147472885"/>
            <ac:spMk id="15" creationId="{668E8D1B-D582-EE57-B436-9247E198B1D6}"/>
          </ac:spMkLst>
        </pc:spChg>
        <pc:spChg chg="mod">
          <ac:chgData name="Mohammed FI" userId="e6c4d13f-3d4c-4972-8725-a6775e754d8c" providerId="ADAL" clId="{650D102D-C8D9-4000-8E06-7A23D3E3E594}" dt="2023-03-21T00:02:30.522" v="3310" actId="1035"/>
          <ac:spMkLst>
            <pc:docMk/>
            <pc:sldMk cId="3241061770" sldId="2147472885"/>
            <ac:spMk id="16" creationId="{71CCC416-21F7-CB97-DD5E-834B60B10899}"/>
          </ac:spMkLst>
        </pc:spChg>
        <pc:spChg chg="mod">
          <ac:chgData name="Mohammed FI" userId="e6c4d13f-3d4c-4972-8725-a6775e754d8c" providerId="ADAL" clId="{650D102D-C8D9-4000-8E06-7A23D3E3E594}" dt="2023-03-21T00:02:30.522" v="3310" actId="1035"/>
          <ac:spMkLst>
            <pc:docMk/>
            <pc:sldMk cId="3241061770" sldId="2147472885"/>
            <ac:spMk id="17" creationId="{764FCE3C-38A1-D89A-BFE9-364F25943697}"/>
          </ac:spMkLst>
        </pc:spChg>
        <pc:spChg chg="mod">
          <ac:chgData name="Mohammed FI" userId="e6c4d13f-3d4c-4972-8725-a6775e754d8c" providerId="ADAL" clId="{650D102D-C8D9-4000-8E06-7A23D3E3E594}" dt="2023-03-21T00:02:30.522" v="3310" actId="1035"/>
          <ac:spMkLst>
            <pc:docMk/>
            <pc:sldMk cId="3241061770" sldId="2147472885"/>
            <ac:spMk id="18" creationId="{03CF9533-DB4D-93EA-9318-7766DF634052}"/>
          </ac:spMkLst>
        </pc:spChg>
        <pc:spChg chg="mod">
          <ac:chgData name="Mohammed FI" userId="e6c4d13f-3d4c-4972-8725-a6775e754d8c" providerId="ADAL" clId="{650D102D-C8D9-4000-8E06-7A23D3E3E594}" dt="2023-03-21T00:02:30.522" v="3310" actId="1035"/>
          <ac:spMkLst>
            <pc:docMk/>
            <pc:sldMk cId="3241061770" sldId="2147472885"/>
            <ac:spMk id="19" creationId="{8EEEC150-F541-C3ED-2FB4-5AC86B1295DB}"/>
          </ac:spMkLst>
        </pc:spChg>
        <pc:spChg chg="mod">
          <ac:chgData name="Mohammed FI" userId="e6c4d13f-3d4c-4972-8725-a6775e754d8c" providerId="ADAL" clId="{650D102D-C8D9-4000-8E06-7A23D3E3E594}" dt="2023-03-21T00:02:30.522" v="3310" actId="1035"/>
          <ac:spMkLst>
            <pc:docMk/>
            <pc:sldMk cId="3241061770" sldId="2147472885"/>
            <ac:spMk id="20" creationId="{AAFF8679-4525-72BE-2767-A9A4D76FA3ED}"/>
          </ac:spMkLst>
        </pc:spChg>
        <pc:spChg chg="mod">
          <ac:chgData name="Mohammed FI" userId="e6c4d13f-3d4c-4972-8725-a6775e754d8c" providerId="ADAL" clId="{650D102D-C8D9-4000-8E06-7A23D3E3E594}" dt="2023-03-21T00:02:30.522" v="3310" actId="1035"/>
          <ac:spMkLst>
            <pc:docMk/>
            <pc:sldMk cId="3241061770" sldId="2147472885"/>
            <ac:spMk id="24" creationId="{EA0CB7D5-E62D-B24B-560B-4C06DCC2D53F}"/>
          </ac:spMkLst>
        </pc:spChg>
        <pc:spChg chg="mod">
          <ac:chgData name="Mohammed FI" userId="e6c4d13f-3d4c-4972-8725-a6775e754d8c" providerId="ADAL" clId="{650D102D-C8D9-4000-8E06-7A23D3E3E594}" dt="2023-03-21T00:02:30.522" v="3310" actId="1035"/>
          <ac:spMkLst>
            <pc:docMk/>
            <pc:sldMk cId="3241061770" sldId="2147472885"/>
            <ac:spMk id="25" creationId="{902A4130-1EE7-69FF-DF89-79828448947A}"/>
          </ac:spMkLst>
        </pc:spChg>
        <pc:spChg chg="mod">
          <ac:chgData name="Mohammed FI" userId="e6c4d13f-3d4c-4972-8725-a6775e754d8c" providerId="ADAL" clId="{650D102D-C8D9-4000-8E06-7A23D3E3E594}" dt="2023-03-21T00:02:45.532" v="3314" actId="122"/>
          <ac:spMkLst>
            <pc:docMk/>
            <pc:sldMk cId="3241061770" sldId="2147472885"/>
            <ac:spMk id="26" creationId="{F320DBD4-59DD-597D-EDC7-61D0F0888BC7}"/>
          </ac:spMkLst>
        </pc:spChg>
        <pc:spChg chg="mod">
          <ac:chgData name="Mohammed FI" userId="e6c4d13f-3d4c-4972-8725-a6775e754d8c" providerId="ADAL" clId="{650D102D-C8D9-4000-8E06-7A23D3E3E594}" dt="2023-03-21T00:02:30.522" v="3310" actId="1035"/>
          <ac:spMkLst>
            <pc:docMk/>
            <pc:sldMk cId="3241061770" sldId="2147472885"/>
            <ac:spMk id="27" creationId="{A9BB8314-B050-CEB4-2A37-FDC9142000D1}"/>
          </ac:spMkLst>
        </pc:spChg>
        <pc:spChg chg="mod">
          <ac:chgData name="Mohammed FI" userId="e6c4d13f-3d4c-4972-8725-a6775e754d8c" providerId="ADAL" clId="{650D102D-C8D9-4000-8E06-7A23D3E3E594}" dt="2023-03-21T00:02:30.522" v="3310" actId="1035"/>
          <ac:spMkLst>
            <pc:docMk/>
            <pc:sldMk cId="3241061770" sldId="2147472885"/>
            <ac:spMk id="28" creationId="{9452F6EC-DF8F-250D-4D84-8F4B36DA7E13}"/>
          </ac:spMkLst>
        </pc:spChg>
        <pc:spChg chg="add del mod">
          <ac:chgData name="Mohammed FI" userId="e6c4d13f-3d4c-4972-8725-a6775e754d8c" providerId="ADAL" clId="{650D102D-C8D9-4000-8E06-7A23D3E3E594}" dt="2023-03-20T23:56:41.695" v="3233" actId="478"/>
          <ac:spMkLst>
            <pc:docMk/>
            <pc:sldMk cId="3241061770" sldId="2147472885"/>
            <ac:spMk id="32" creationId="{9B5C2E65-2299-9970-FCF5-55FC62A47CB2}"/>
          </ac:spMkLst>
        </pc:spChg>
        <pc:spChg chg="mod">
          <ac:chgData name="Mohammed FI" userId="e6c4d13f-3d4c-4972-8725-a6775e754d8c" providerId="ADAL" clId="{650D102D-C8D9-4000-8E06-7A23D3E3E594}" dt="2023-03-21T00:02:30.522" v="3310" actId="1035"/>
          <ac:spMkLst>
            <pc:docMk/>
            <pc:sldMk cId="3241061770" sldId="2147472885"/>
            <ac:spMk id="37" creationId="{52CCD90B-EDC9-8C45-C0C5-FC31D65D73C6}"/>
          </ac:spMkLst>
        </pc:spChg>
        <pc:spChg chg="mod">
          <ac:chgData name="Mohammed FI" userId="e6c4d13f-3d4c-4972-8725-a6775e754d8c" providerId="ADAL" clId="{650D102D-C8D9-4000-8E06-7A23D3E3E594}" dt="2023-03-21T00:02:30.522" v="3310" actId="1035"/>
          <ac:spMkLst>
            <pc:docMk/>
            <pc:sldMk cId="3241061770" sldId="2147472885"/>
            <ac:spMk id="38" creationId="{98B450BB-F16D-5E7C-61A2-1B77AA8C210E}"/>
          </ac:spMkLst>
        </pc:spChg>
        <pc:spChg chg="mod">
          <ac:chgData name="Mohammed FI" userId="e6c4d13f-3d4c-4972-8725-a6775e754d8c" providerId="ADAL" clId="{650D102D-C8D9-4000-8E06-7A23D3E3E594}" dt="2023-03-21T00:02:30.522" v="3310" actId="1035"/>
          <ac:spMkLst>
            <pc:docMk/>
            <pc:sldMk cId="3241061770" sldId="2147472885"/>
            <ac:spMk id="40" creationId="{3EA527E4-C91F-9C96-03D7-B4EC56DF3A06}"/>
          </ac:spMkLst>
        </pc:spChg>
        <pc:spChg chg="mod">
          <ac:chgData name="Mohammed FI" userId="e6c4d13f-3d4c-4972-8725-a6775e754d8c" providerId="ADAL" clId="{650D102D-C8D9-4000-8E06-7A23D3E3E594}" dt="2023-03-21T00:02:30.522" v="3310" actId="1035"/>
          <ac:spMkLst>
            <pc:docMk/>
            <pc:sldMk cId="3241061770" sldId="2147472885"/>
            <ac:spMk id="41" creationId="{17B00D91-795B-4E4B-78F5-D692FD6D0FED}"/>
          </ac:spMkLst>
        </pc:spChg>
        <pc:spChg chg="mod">
          <ac:chgData name="Mohammed FI" userId="e6c4d13f-3d4c-4972-8725-a6775e754d8c" providerId="ADAL" clId="{650D102D-C8D9-4000-8E06-7A23D3E3E594}" dt="2023-03-21T00:02:30.522" v="3310" actId="1035"/>
          <ac:spMkLst>
            <pc:docMk/>
            <pc:sldMk cId="3241061770" sldId="2147472885"/>
            <ac:spMk id="43" creationId="{BFF5B9F5-81DF-A996-0889-EA6C03AB68B8}"/>
          </ac:spMkLst>
        </pc:spChg>
        <pc:spChg chg="mod">
          <ac:chgData name="Mohammed FI" userId="e6c4d13f-3d4c-4972-8725-a6775e754d8c" providerId="ADAL" clId="{650D102D-C8D9-4000-8E06-7A23D3E3E594}" dt="2023-03-21T00:02:30.522" v="3310" actId="1035"/>
          <ac:spMkLst>
            <pc:docMk/>
            <pc:sldMk cId="3241061770" sldId="2147472885"/>
            <ac:spMk id="45" creationId="{6ED6D1B8-1D77-1545-9262-3C13F061FA34}"/>
          </ac:spMkLst>
        </pc:spChg>
        <pc:spChg chg="mod">
          <ac:chgData name="Mohammed FI" userId="e6c4d13f-3d4c-4972-8725-a6775e754d8c" providerId="ADAL" clId="{650D102D-C8D9-4000-8E06-7A23D3E3E594}" dt="2023-03-21T00:02:30.522" v="3310" actId="1035"/>
          <ac:spMkLst>
            <pc:docMk/>
            <pc:sldMk cId="3241061770" sldId="2147472885"/>
            <ac:spMk id="46" creationId="{F0011BF9-202E-0A6F-5833-F153AB2D54C3}"/>
          </ac:spMkLst>
        </pc:spChg>
        <pc:spChg chg="mod">
          <ac:chgData name="Mohammed FI" userId="e6c4d13f-3d4c-4972-8725-a6775e754d8c" providerId="ADAL" clId="{650D102D-C8D9-4000-8E06-7A23D3E3E594}" dt="2023-03-21T00:05:16.683" v="3394" actId="14100"/>
          <ac:spMkLst>
            <pc:docMk/>
            <pc:sldMk cId="3241061770" sldId="2147472885"/>
            <ac:spMk id="55" creationId="{7418A98F-55CC-1CB5-1DB9-13D1620DA281}"/>
          </ac:spMkLst>
        </pc:spChg>
        <pc:spChg chg="mod">
          <ac:chgData name="Mohammed FI" userId="e6c4d13f-3d4c-4972-8725-a6775e754d8c" providerId="ADAL" clId="{650D102D-C8D9-4000-8E06-7A23D3E3E594}" dt="2023-03-21T00:02:30.522" v="3310" actId="1035"/>
          <ac:spMkLst>
            <pc:docMk/>
            <pc:sldMk cId="3241061770" sldId="2147472885"/>
            <ac:spMk id="56" creationId="{78F24FC6-4DA1-64EA-8336-D99B8C2097FE}"/>
          </ac:spMkLst>
        </pc:spChg>
        <pc:spChg chg="mod">
          <ac:chgData name="Mohammed FI" userId="e6c4d13f-3d4c-4972-8725-a6775e754d8c" providerId="ADAL" clId="{650D102D-C8D9-4000-8E06-7A23D3E3E594}" dt="2023-03-21T00:02:30.522" v="3310" actId="1035"/>
          <ac:spMkLst>
            <pc:docMk/>
            <pc:sldMk cId="3241061770" sldId="2147472885"/>
            <ac:spMk id="58" creationId="{D8089B3B-887F-C692-9449-4145BCB69DD3}"/>
          </ac:spMkLst>
        </pc:spChg>
        <pc:spChg chg="mod">
          <ac:chgData name="Mohammed FI" userId="e6c4d13f-3d4c-4972-8725-a6775e754d8c" providerId="ADAL" clId="{650D102D-C8D9-4000-8E06-7A23D3E3E594}" dt="2023-03-21T00:02:30.522" v="3310" actId="1035"/>
          <ac:spMkLst>
            <pc:docMk/>
            <pc:sldMk cId="3241061770" sldId="2147472885"/>
            <ac:spMk id="59" creationId="{A751D0A5-39AC-6FC3-CAFD-39E6326FED5F}"/>
          </ac:spMkLst>
        </pc:spChg>
        <pc:spChg chg="mod">
          <ac:chgData name="Mohammed FI" userId="e6c4d13f-3d4c-4972-8725-a6775e754d8c" providerId="ADAL" clId="{650D102D-C8D9-4000-8E06-7A23D3E3E594}" dt="2023-03-21T00:02:30.522" v="3310" actId="1035"/>
          <ac:spMkLst>
            <pc:docMk/>
            <pc:sldMk cId="3241061770" sldId="2147472885"/>
            <ac:spMk id="60" creationId="{B1081F76-05F1-C57C-36B6-1DEB46EDAFB0}"/>
          </ac:spMkLst>
        </pc:spChg>
        <pc:spChg chg="mod">
          <ac:chgData name="Mohammed FI" userId="e6c4d13f-3d4c-4972-8725-a6775e754d8c" providerId="ADAL" clId="{650D102D-C8D9-4000-8E06-7A23D3E3E594}" dt="2023-03-21T00:02:30.522" v="3310" actId="1035"/>
          <ac:spMkLst>
            <pc:docMk/>
            <pc:sldMk cId="3241061770" sldId="2147472885"/>
            <ac:spMk id="62" creationId="{2CA7620C-6564-7CCF-F31F-AE48BC1211D3}"/>
          </ac:spMkLst>
        </pc:spChg>
        <pc:spChg chg="mod">
          <ac:chgData name="Mohammed FI" userId="e6c4d13f-3d4c-4972-8725-a6775e754d8c" providerId="ADAL" clId="{650D102D-C8D9-4000-8E06-7A23D3E3E594}" dt="2023-03-21T00:02:30.522" v="3310" actId="1035"/>
          <ac:spMkLst>
            <pc:docMk/>
            <pc:sldMk cId="3241061770" sldId="2147472885"/>
            <ac:spMk id="63" creationId="{90453CF2-05C8-7EEA-43EF-F28940187986}"/>
          </ac:spMkLst>
        </pc:spChg>
        <pc:spChg chg="mod">
          <ac:chgData name="Mohammed FI" userId="e6c4d13f-3d4c-4972-8725-a6775e754d8c" providerId="ADAL" clId="{650D102D-C8D9-4000-8E06-7A23D3E3E594}" dt="2023-03-21T00:02:30.522" v="3310" actId="1035"/>
          <ac:spMkLst>
            <pc:docMk/>
            <pc:sldMk cId="3241061770" sldId="2147472885"/>
            <ac:spMk id="64" creationId="{B6976507-83A4-26D2-6DC3-7B50E3165728}"/>
          </ac:spMkLst>
        </pc:spChg>
        <pc:spChg chg="mod">
          <ac:chgData name="Mohammed FI" userId="e6c4d13f-3d4c-4972-8725-a6775e754d8c" providerId="ADAL" clId="{650D102D-C8D9-4000-8E06-7A23D3E3E594}" dt="2023-03-21T00:02:30.522" v="3310" actId="1035"/>
          <ac:spMkLst>
            <pc:docMk/>
            <pc:sldMk cId="3241061770" sldId="2147472885"/>
            <ac:spMk id="65" creationId="{78FBF4AC-1D02-C9A5-71A8-97F2CE520C20}"/>
          </ac:spMkLst>
        </pc:spChg>
        <pc:spChg chg="mod">
          <ac:chgData name="Mohammed FI" userId="e6c4d13f-3d4c-4972-8725-a6775e754d8c" providerId="ADAL" clId="{650D102D-C8D9-4000-8E06-7A23D3E3E594}" dt="2023-03-21T00:02:30.522" v="3310" actId="1035"/>
          <ac:spMkLst>
            <pc:docMk/>
            <pc:sldMk cId="3241061770" sldId="2147472885"/>
            <ac:spMk id="66" creationId="{13DC53E7-037A-5676-B290-709BD99EB129}"/>
          </ac:spMkLst>
        </pc:spChg>
        <pc:spChg chg="mod">
          <ac:chgData name="Mohammed FI" userId="e6c4d13f-3d4c-4972-8725-a6775e754d8c" providerId="ADAL" clId="{650D102D-C8D9-4000-8E06-7A23D3E3E594}" dt="2023-03-21T00:02:30.522" v="3310" actId="1035"/>
          <ac:spMkLst>
            <pc:docMk/>
            <pc:sldMk cId="3241061770" sldId="2147472885"/>
            <ac:spMk id="67" creationId="{AD2757DD-43CA-DB59-7830-821CCC8976BD}"/>
          </ac:spMkLst>
        </pc:spChg>
        <pc:spChg chg="mod">
          <ac:chgData name="Mohammed FI" userId="e6c4d13f-3d4c-4972-8725-a6775e754d8c" providerId="ADAL" clId="{650D102D-C8D9-4000-8E06-7A23D3E3E594}" dt="2023-03-21T00:02:30.522" v="3310" actId="1035"/>
          <ac:spMkLst>
            <pc:docMk/>
            <pc:sldMk cId="3241061770" sldId="2147472885"/>
            <ac:spMk id="68" creationId="{BBE7B947-D490-5E43-FF2B-3CD7DEBBAB41}"/>
          </ac:spMkLst>
        </pc:spChg>
        <pc:spChg chg="mod">
          <ac:chgData name="Mohammed FI" userId="e6c4d13f-3d4c-4972-8725-a6775e754d8c" providerId="ADAL" clId="{650D102D-C8D9-4000-8E06-7A23D3E3E594}" dt="2023-03-21T00:02:30.522" v="3310" actId="1035"/>
          <ac:spMkLst>
            <pc:docMk/>
            <pc:sldMk cId="3241061770" sldId="2147472885"/>
            <ac:spMk id="71" creationId="{F55D31C9-709A-CBD9-C46D-3E17B9D85421}"/>
          </ac:spMkLst>
        </pc:spChg>
        <pc:spChg chg="mod">
          <ac:chgData name="Mohammed FI" userId="e6c4d13f-3d4c-4972-8725-a6775e754d8c" providerId="ADAL" clId="{650D102D-C8D9-4000-8E06-7A23D3E3E594}" dt="2023-03-21T00:02:30.522" v="3310" actId="1035"/>
          <ac:spMkLst>
            <pc:docMk/>
            <pc:sldMk cId="3241061770" sldId="2147472885"/>
            <ac:spMk id="73" creationId="{BC860B03-23C3-8874-E3AA-93891CF6E5F5}"/>
          </ac:spMkLst>
        </pc:spChg>
        <pc:spChg chg="mod">
          <ac:chgData name="Mohammed FI" userId="e6c4d13f-3d4c-4972-8725-a6775e754d8c" providerId="ADAL" clId="{650D102D-C8D9-4000-8E06-7A23D3E3E594}" dt="2023-03-21T00:02:30.522" v="3310" actId="1035"/>
          <ac:spMkLst>
            <pc:docMk/>
            <pc:sldMk cId="3241061770" sldId="2147472885"/>
            <ac:spMk id="74" creationId="{F53A0AD9-7262-96B8-E2CD-00B2F11D00A5}"/>
          </ac:spMkLst>
        </pc:spChg>
        <pc:spChg chg="mod">
          <ac:chgData name="Mohammed FI" userId="e6c4d13f-3d4c-4972-8725-a6775e754d8c" providerId="ADAL" clId="{650D102D-C8D9-4000-8E06-7A23D3E3E594}" dt="2023-03-21T00:04:29.447" v="3388" actId="1076"/>
          <ac:spMkLst>
            <pc:docMk/>
            <pc:sldMk cId="3241061770" sldId="2147472885"/>
            <ac:spMk id="76" creationId="{2A3C0EE9-8802-B9D6-4FB6-6EE786FDA6F2}"/>
          </ac:spMkLst>
        </pc:spChg>
        <pc:spChg chg="mod">
          <ac:chgData name="Mohammed FI" userId="e6c4d13f-3d4c-4972-8725-a6775e754d8c" providerId="ADAL" clId="{650D102D-C8D9-4000-8E06-7A23D3E3E594}" dt="2023-03-21T00:04:29.447" v="3388" actId="1076"/>
          <ac:spMkLst>
            <pc:docMk/>
            <pc:sldMk cId="3241061770" sldId="2147472885"/>
            <ac:spMk id="78" creationId="{C1A100AA-7411-C259-EA4A-E1E14FE377ED}"/>
          </ac:spMkLst>
        </pc:spChg>
        <pc:spChg chg="mod">
          <ac:chgData name="Mohammed FI" userId="e6c4d13f-3d4c-4972-8725-a6775e754d8c" providerId="ADAL" clId="{650D102D-C8D9-4000-8E06-7A23D3E3E594}" dt="2023-03-21T00:02:30.522" v="3310" actId="1035"/>
          <ac:spMkLst>
            <pc:docMk/>
            <pc:sldMk cId="3241061770" sldId="2147472885"/>
            <ac:spMk id="80" creationId="{E63283B2-3072-AFA6-FAE2-CF10BDE033BC}"/>
          </ac:spMkLst>
        </pc:spChg>
        <pc:spChg chg="mod">
          <ac:chgData name="Mohammed FI" userId="e6c4d13f-3d4c-4972-8725-a6775e754d8c" providerId="ADAL" clId="{650D102D-C8D9-4000-8E06-7A23D3E3E594}" dt="2023-03-21T00:02:30.522" v="3310" actId="1035"/>
          <ac:spMkLst>
            <pc:docMk/>
            <pc:sldMk cId="3241061770" sldId="2147472885"/>
            <ac:spMk id="82" creationId="{989BD59D-3782-2B25-9F19-349B2E9865A8}"/>
          </ac:spMkLst>
        </pc:spChg>
        <pc:spChg chg="mod">
          <ac:chgData name="Mohammed FI" userId="e6c4d13f-3d4c-4972-8725-a6775e754d8c" providerId="ADAL" clId="{650D102D-C8D9-4000-8E06-7A23D3E3E594}" dt="2023-03-21T00:02:30.522" v="3310" actId="1035"/>
          <ac:spMkLst>
            <pc:docMk/>
            <pc:sldMk cId="3241061770" sldId="2147472885"/>
            <ac:spMk id="88" creationId="{4855AD5C-8A15-9F30-597B-33FDD5AFE9EF}"/>
          </ac:spMkLst>
        </pc:spChg>
        <pc:spChg chg="mod">
          <ac:chgData name="Mohammed FI" userId="e6c4d13f-3d4c-4972-8725-a6775e754d8c" providerId="ADAL" clId="{650D102D-C8D9-4000-8E06-7A23D3E3E594}" dt="2023-03-21T00:02:30.522" v="3310" actId="1035"/>
          <ac:spMkLst>
            <pc:docMk/>
            <pc:sldMk cId="3241061770" sldId="2147472885"/>
            <ac:spMk id="89" creationId="{D572D24B-528E-FF89-6927-ECAB7282E274}"/>
          </ac:spMkLst>
        </pc:spChg>
        <pc:spChg chg="mod">
          <ac:chgData name="Mohammed FI" userId="e6c4d13f-3d4c-4972-8725-a6775e754d8c" providerId="ADAL" clId="{650D102D-C8D9-4000-8E06-7A23D3E3E594}" dt="2023-03-21T00:02:30.522" v="3310" actId="1035"/>
          <ac:spMkLst>
            <pc:docMk/>
            <pc:sldMk cId="3241061770" sldId="2147472885"/>
            <ac:spMk id="90" creationId="{82B9BD15-3B12-D87B-D48B-8D0F82227FE0}"/>
          </ac:spMkLst>
        </pc:spChg>
        <pc:spChg chg="mod">
          <ac:chgData name="Mohammed FI" userId="e6c4d13f-3d4c-4972-8725-a6775e754d8c" providerId="ADAL" clId="{650D102D-C8D9-4000-8E06-7A23D3E3E594}" dt="2023-03-21T00:02:30.522" v="3310" actId="1035"/>
          <ac:spMkLst>
            <pc:docMk/>
            <pc:sldMk cId="3241061770" sldId="2147472885"/>
            <ac:spMk id="93" creationId="{4275808C-721F-0633-AE2D-6F85CC6635E2}"/>
          </ac:spMkLst>
        </pc:spChg>
        <pc:spChg chg="mod">
          <ac:chgData name="Mohammed FI" userId="e6c4d13f-3d4c-4972-8725-a6775e754d8c" providerId="ADAL" clId="{650D102D-C8D9-4000-8E06-7A23D3E3E594}" dt="2023-03-21T00:02:30.522" v="3310" actId="1035"/>
          <ac:spMkLst>
            <pc:docMk/>
            <pc:sldMk cId="3241061770" sldId="2147472885"/>
            <ac:spMk id="94" creationId="{AD1F5720-B5D0-56F6-5702-C1D3A95448ED}"/>
          </ac:spMkLst>
        </pc:spChg>
        <pc:spChg chg="mod">
          <ac:chgData name="Mohammed FI" userId="e6c4d13f-3d4c-4972-8725-a6775e754d8c" providerId="ADAL" clId="{650D102D-C8D9-4000-8E06-7A23D3E3E594}" dt="2023-03-21T00:04:29.447" v="3388" actId="1076"/>
          <ac:spMkLst>
            <pc:docMk/>
            <pc:sldMk cId="3241061770" sldId="2147472885"/>
            <ac:spMk id="95" creationId="{93C44B20-E45F-A43D-1C82-EC6BBE159A98}"/>
          </ac:spMkLst>
        </pc:spChg>
        <pc:spChg chg="mod">
          <ac:chgData name="Mohammed FI" userId="e6c4d13f-3d4c-4972-8725-a6775e754d8c" providerId="ADAL" clId="{650D102D-C8D9-4000-8E06-7A23D3E3E594}" dt="2023-03-21T00:04:29.447" v="3388" actId="1076"/>
          <ac:spMkLst>
            <pc:docMk/>
            <pc:sldMk cId="3241061770" sldId="2147472885"/>
            <ac:spMk id="98" creationId="{6C6C3500-136A-649B-8AFF-5739C92826B0}"/>
          </ac:spMkLst>
        </pc:spChg>
        <pc:spChg chg="mod">
          <ac:chgData name="Mohammed FI" userId="e6c4d13f-3d4c-4972-8725-a6775e754d8c" providerId="ADAL" clId="{650D102D-C8D9-4000-8E06-7A23D3E3E594}" dt="2023-03-21T00:04:29.447" v="3388" actId="1076"/>
          <ac:spMkLst>
            <pc:docMk/>
            <pc:sldMk cId="3241061770" sldId="2147472885"/>
            <ac:spMk id="99" creationId="{E67C7E16-4968-FFA6-1CE8-21E1D1ADFB7A}"/>
          </ac:spMkLst>
        </pc:spChg>
        <pc:spChg chg="mod">
          <ac:chgData name="Mohammed FI" userId="e6c4d13f-3d4c-4972-8725-a6775e754d8c" providerId="ADAL" clId="{650D102D-C8D9-4000-8E06-7A23D3E3E594}" dt="2023-03-21T00:02:30.522" v="3310" actId="1035"/>
          <ac:spMkLst>
            <pc:docMk/>
            <pc:sldMk cId="3241061770" sldId="2147472885"/>
            <ac:spMk id="102" creationId="{2C0EEB41-E3D0-2207-B093-6AC9E9E948CF}"/>
          </ac:spMkLst>
        </pc:spChg>
        <pc:picChg chg="mod">
          <ac:chgData name="Mohammed FI" userId="e6c4d13f-3d4c-4972-8725-a6775e754d8c" providerId="ADAL" clId="{650D102D-C8D9-4000-8E06-7A23D3E3E594}" dt="2023-03-21T00:04:34.336" v="3389" actId="1076"/>
          <ac:picMkLst>
            <pc:docMk/>
            <pc:sldMk cId="3241061770" sldId="2147472885"/>
            <ac:picMk id="2050" creationId="{49A6F3D6-02F9-D53A-0A79-D3F478A62615}"/>
          </ac:picMkLst>
        </pc:picChg>
        <pc:cxnChg chg="mod">
          <ac:chgData name="Mohammed FI" userId="e6c4d13f-3d4c-4972-8725-a6775e754d8c" providerId="ADAL" clId="{650D102D-C8D9-4000-8E06-7A23D3E3E594}" dt="2023-03-21T00:02:30.522" v="3310" actId="1035"/>
          <ac:cxnSpMkLst>
            <pc:docMk/>
            <pc:sldMk cId="3241061770" sldId="2147472885"/>
            <ac:cxnSpMk id="11" creationId="{040E852B-E0CC-97BD-4A4B-597B94667365}"/>
          </ac:cxnSpMkLst>
        </pc:cxnChg>
        <pc:cxnChg chg="mod">
          <ac:chgData name="Mohammed FI" userId="e6c4d13f-3d4c-4972-8725-a6775e754d8c" providerId="ADAL" clId="{650D102D-C8D9-4000-8E06-7A23D3E3E594}" dt="2023-03-21T00:02:30.522" v="3310" actId="1035"/>
          <ac:cxnSpMkLst>
            <pc:docMk/>
            <pc:sldMk cId="3241061770" sldId="2147472885"/>
            <ac:cxnSpMk id="21" creationId="{1A582F09-59C3-7BD6-A5F4-90876A07B9F4}"/>
          </ac:cxnSpMkLst>
        </pc:cxnChg>
        <pc:cxnChg chg="mod">
          <ac:chgData name="Mohammed FI" userId="e6c4d13f-3d4c-4972-8725-a6775e754d8c" providerId="ADAL" clId="{650D102D-C8D9-4000-8E06-7A23D3E3E594}" dt="2023-03-21T00:02:30.522" v="3310" actId="1035"/>
          <ac:cxnSpMkLst>
            <pc:docMk/>
            <pc:sldMk cId="3241061770" sldId="2147472885"/>
            <ac:cxnSpMk id="22" creationId="{144C6E24-CCF8-FC66-FC7F-C022539251B9}"/>
          </ac:cxnSpMkLst>
        </pc:cxnChg>
        <pc:cxnChg chg="mod">
          <ac:chgData name="Mohammed FI" userId="e6c4d13f-3d4c-4972-8725-a6775e754d8c" providerId="ADAL" clId="{650D102D-C8D9-4000-8E06-7A23D3E3E594}" dt="2023-03-21T00:02:30.522" v="3310" actId="1035"/>
          <ac:cxnSpMkLst>
            <pc:docMk/>
            <pc:sldMk cId="3241061770" sldId="2147472885"/>
            <ac:cxnSpMk id="23" creationId="{15278CFE-5C0C-57D6-6D84-2C816310562B}"/>
          </ac:cxnSpMkLst>
        </pc:cxnChg>
        <pc:cxnChg chg="mod">
          <ac:chgData name="Mohammed FI" userId="e6c4d13f-3d4c-4972-8725-a6775e754d8c" providerId="ADAL" clId="{650D102D-C8D9-4000-8E06-7A23D3E3E594}" dt="2023-03-21T00:02:30.522" v="3310" actId="1035"/>
          <ac:cxnSpMkLst>
            <pc:docMk/>
            <pc:sldMk cId="3241061770" sldId="2147472885"/>
            <ac:cxnSpMk id="29" creationId="{33C9A046-CD58-64BC-8802-A289CB7B4E6E}"/>
          </ac:cxnSpMkLst>
        </pc:cxnChg>
        <pc:cxnChg chg="mod">
          <ac:chgData name="Mohammed FI" userId="e6c4d13f-3d4c-4972-8725-a6775e754d8c" providerId="ADAL" clId="{650D102D-C8D9-4000-8E06-7A23D3E3E594}" dt="2023-03-21T00:02:30.522" v="3310" actId="1035"/>
          <ac:cxnSpMkLst>
            <pc:docMk/>
            <pc:sldMk cId="3241061770" sldId="2147472885"/>
            <ac:cxnSpMk id="31" creationId="{33B2BEB9-72D2-AB14-8CBF-8E12E6B29775}"/>
          </ac:cxnSpMkLst>
        </pc:cxnChg>
        <pc:cxnChg chg="mod">
          <ac:chgData name="Mohammed FI" userId="e6c4d13f-3d4c-4972-8725-a6775e754d8c" providerId="ADAL" clId="{650D102D-C8D9-4000-8E06-7A23D3E3E594}" dt="2023-03-21T00:05:09.765" v="3393" actId="1076"/>
          <ac:cxnSpMkLst>
            <pc:docMk/>
            <pc:sldMk cId="3241061770" sldId="2147472885"/>
            <ac:cxnSpMk id="33" creationId="{833C2617-3F82-9939-B070-4B93469ED236}"/>
          </ac:cxnSpMkLst>
        </pc:cxnChg>
        <pc:cxnChg chg="mod">
          <ac:chgData name="Mohammed FI" userId="e6c4d13f-3d4c-4972-8725-a6775e754d8c" providerId="ADAL" clId="{650D102D-C8D9-4000-8E06-7A23D3E3E594}" dt="2023-03-21T00:02:30.522" v="3310" actId="1035"/>
          <ac:cxnSpMkLst>
            <pc:docMk/>
            <pc:sldMk cId="3241061770" sldId="2147472885"/>
            <ac:cxnSpMk id="35" creationId="{BD3D2647-EB2C-C780-C00A-750D9BD2B377}"/>
          </ac:cxnSpMkLst>
        </pc:cxnChg>
        <pc:cxnChg chg="mod">
          <ac:chgData name="Mohammed FI" userId="e6c4d13f-3d4c-4972-8725-a6775e754d8c" providerId="ADAL" clId="{650D102D-C8D9-4000-8E06-7A23D3E3E594}" dt="2023-03-21T00:02:30.522" v="3310" actId="1035"/>
          <ac:cxnSpMkLst>
            <pc:docMk/>
            <pc:sldMk cId="3241061770" sldId="2147472885"/>
            <ac:cxnSpMk id="36" creationId="{AAF84267-5806-BA6B-A732-02BE61F6623F}"/>
          </ac:cxnSpMkLst>
        </pc:cxnChg>
        <pc:cxnChg chg="mod">
          <ac:chgData name="Mohammed FI" userId="e6c4d13f-3d4c-4972-8725-a6775e754d8c" providerId="ADAL" clId="{650D102D-C8D9-4000-8E06-7A23D3E3E594}" dt="2023-03-21T00:02:30.522" v="3310" actId="1035"/>
          <ac:cxnSpMkLst>
            <pc:docMk/>
            <pc:sldMk cId="3241061770" sldId="2147472885"/>
            <ac:cxnSpMk id="47" creationId="{F238A426-AC46-EE1C-32DB-78912287BD18}"/>
          </ac:cxnSpMkLst>
        </pc:cxnChg>
        <pc:cxnChg chg="mod">
          <ac:chgData name="Mohammed FI" userId="e6c4d13f-3d4c-4972-8725-a6775e754d8c" providerId="ADAL" clId="{650D102D-C8D9-4000-8E06-7A23D3E3E594}" dt="2023-03-21T00:05:48.146" v="3400" actId="1076"/>
          <ac:cxnSpMkLst>
            <pc:docMk/>
            <pc:sldMk cId="3241061770" sldId="2147472885"/>
            <ac:cxnSpMk id="52" creationId="{C7D3ED2B-3CE9-734C-A886-7B8FF640FE7B}"/>
          </ac:cxnSpMkLst>
        </pc:cxnChg>
        <pc:cxnChg chg="mod">
          <ac:chgData name="Mohammed FI" userId="e6c4d13f-3d4c-4972-8725-a6775e754d8c" providerId="ADAL" clId="{650D102D-C8D9-4000-8E06-7A23D3E3E594}" dt="2023-03-21T00:02:30.522" v="3310" actId="1035"/>
          <ac:cxnSpMkLst>
            <pc:docMk/>
            <pc:sldMk cId="3241061770" sldId="2147472885"/>
            <ac:cxnSpMk id="54" creationId="{70C3541A-A86E-793B-7115-D5003F0EF8B5}"/>
          </ac:cxnSpMkLst>
        </pc:cxnChg>
        <pc:cxnChg chg="mod">
          <ac:chgData name="Mohammed FI" userId="e6c4d13f-3d4c-4972-8725-a6775e754d8c" providerId="ADAL" clId="{650D102D-C8D9-4000-8E06-7A23D3E3E594}" dt="2023-03-21T00:02:30.522" v="3310" actId="1035"/>
          <ac:cxnSpMkLst>
            <pc:docMk/>
            <pc:sldMk cId="3241061770" sldId="2147472885"/>
            <ac:cxnSpMk id="57" creationId="{B3C93E7A-DCC7-BD59-6F70-BA931B7DF777}"/>
          </ac:cxnSpMkLst>
        </pc:cxnChg>
        <pc:cxnChg chg="mod">
          <ac:chgData name="Mohammed FI" userId="e6c4d13f-3d4c-4972-8725-a6775e754d8c" providerId="ADAL" clId="{650D102D-C8D9-4000-8E06-7A23D3E3E594}" dt="2023-03-21T00:02:30.522" v="3310" actId="1035"/>
          <ac:cxnSpMkLst>
            <pc:docMk/>
            <pc:sldMk cId="3241061770" sldId="2147472885"/>
            <ac:cxnSpMk id="61" creationId="{AD9905B1-4E6F-740F-2CD2-04E02DDB12C1}"/>
          </ac:cxnSpMkLst>
        </pc:cxnChg>
        <pc:cxnChg chg="mod">
          <ac:chgData name="Mohammed FI" userId="e6c4d13f-3d4c-4972-8725-a6775e754d8c" providerId="ADAL" clId="{650D102D-C8D9-4000-8E06-7A23D3E3E594}" dt="2023-03-21T00:02:30.522" v="3310" actId="1035"/>
          <ac:cxnSpMkLst>
            <pc:docMk/>
            <pc:sldMk cId="3241061770" sldId="2147472885"/>
            <ac:cxnSpMk id="69" creationId="{A6578357-A6D5-7593-B949-831246272939}"/>
          </ac:cxnSpMkLst>
        </pc:cxnChg>
        <pc:cxnChg chg="mod">
          <ac:chgData name="Mohammed FI" userId="e6c4d13f-3d4c-4972-8725-a6775e754d8c" providerId="ADAL" clId="{650D102D-C8D9-4000-8E06-7A23D3E3E594}" dt="2023-03-21T00:02:30.522" v="3310" actId="1035"/>
          <ac:cxnSpMkLst>
            <pc:docMk/>
            <pc:sldMk cId="3241061770" sldId="2147472885"/>
            <ac:cxnSpMk id="70" creationId="{FD1A18DD-D7BF-1DF8-0E29-9ABEF04AD1A9}"/>
          </ac:cxnSpMkLst>
        </pc:cxnChg>
        <pc:cxnChg chg="mod">
          <ac:chgData name="Mohammed FI" userId="e6c4d13f-3d4c-4972-8725-a6775e754d8c" providerId="ADAL" clId="{650D102D-C8D9-4000-8E06-7A23D3E3E594}" dt="2023-03-21T00:02:30.522" v="3310" actId="1035"/>
          <ac:cxnSpMkLst>
            <pc:docMk/>
            <pc:sldMk cId="3241061770" sldId="2147472885"/>
            <ac:cxnSpMk id="72" creationId="{05A7F2E4-8F63-8A21-BAAC-230ADC1C3D30}"/>
          </ac:cxnSpMkLst>
        </pc:cxnChg>
        <pc:cxnChg chg="mod">
          <ac:chgData name="Mohammed FI" userId="e6c4d13f-3d4c-4972-8725-a6775e754d8c" providerId="ADAL" clId="{650D102D-C8D9-4000-8E06-7A23D3E3E594}" dt="2023-03-21T00:02:30.522" v="3310" actId="1035"/>
          <ac:cxnSpMkLst>
            <pc:docMk/>
            <pc:sldMk cId="3241061770" sldId="2147472885"/>
            <ac:cxnSpMk id="86" creationId="{C8C0DFE1-2357-AA00-962F-127776E5059D}"/>
          </ac:cxnSpMkLst>
        </pc:cxnChg>
      </pc:sldChg>
      <pc:sldChg chg="modSp mod">
        <pc:chgData name="Mohammed FI" userId="e6c4d13f-3d4c-4972-8725-a6775e754d8c" providerId="ADAL" clId="{650D102D-C8D9-4000-8E06-7A23D3E3E594}" dt="2023-03-20T23:37:32.329" v="3031" actId="12"/>
        <pc:sldMkLst>
          <pc:docMk/>
          <pc:sldMk cId="2456262577" sldId="2147472888"/>
        </pc:sldMkLst>
        <pc:spChg chg="mod">
          <ac:chgData name="Mohammed FI" userId="e6c4d13f-3d4c-4972-8725-a6775e754d8c" providerId="ADAL" clId="{650D102D-C8D9-4000-8E06-7A23D3E3E594}" dt="2023-03-20T23:37:32.329" v="3031" actId="12"/>
          <ac:spMkLst>
            <pc:docMk/>
            <pc:sldMk cId="2456262577" sldId="2147472888"/>
            <ac:spMk id="116" creationId="{6C320CA0-C98D-9823-4C23-131E7B6E346D}"/>
          </ac:spMkLst>
        </pc:spChg>
      </pc:sldChg>
      <pc:sldChg chg="modSp add mod setBg">
        <pc:chgData name="Mohammed FI" userId="e6c4d13f-3d4c-4972-8725-a6775e754d8c" providerId="ADAL" clId="{650D102D-C8D9-4000-8E06-7A23D3E3E594}" dt="2023-03-20T22:42:41.758" v="2790" actId="1076"/>
        <pc:sldMkLst>
          <pc:docMk/>
          <pc:sldMk cId="2364068245" sldId="2147472889"/>
        </pc:sldMkLst>
        <pc:spChg chg="mod">
          <ac:chgData name="Mohammed FI" userId="e6c4d13f-3d4c-4972-8725-a6775e754d8c" providerId="ADAL" clId="{650D102D-C8D9-4000-8E06-7A23D3E3E594}" dt="2023-03-20T22:42:41.758" v="2790" actId="1076"/>
          <ac:spMkLst>
            <pc:docMk/>
            <pc:sldMk cId="2364068245" sldId="2147472889"/>
            <ac:spMk id="10" creationId="{8EEDA85C-25DE-4665-5800-92AC703319DB}"/>
          </ac:spMkLst>
        </pc:spChg>
      </pc:sldChg>
      <pc:sldChg chg="del">
        <pc:chgData name="Mohammed FI" userId="e6c4d13f-3d4c-4972-8725-a6775e754d8c" providerId="ADAL" clId="{650D102D-C8D9-4000-8E06-7A23D3E3E594}" dt="2023-03-20T15:59:08.797" v="2774" actId="47"/>
        <pc:sldMkLst>
          <pc:docMk/>
          <pc:sldMk cId="2593886787" sldId="2147472889"/>
        </pc:sldMkLst>
      </pc:sldChg>
      <pc:sldChg chg="addSp modSp mod">
        <pc:chgData name="Mohammed FI" userId="e6c4d13f-3d4c-4972-8725-a6775e754d8c" providerId="ADAL" clId="{650D102D-C8D9-4000-8E06-7A23D3E3E594}" dt="2023-03-20T23:49:53.238" v="3172" actId="1076"/>
        <pc:sldMkLst>
          <pc:docMk/>
          <pc:sldMk cId="810217670" sldId="2147472891"/>
        </pc:sldMkLst>
        <pc:spChg chg="add mod">
          <ac:chgData name="Mohammed FI" userId="e6c4d13f-3d4c-4972-8725-a6775e754d8c" providerId="ADAL" clId="{650D102D-C8D9-4000-8E06-7A23D3E3E594}" dt="2023-03-20T23:45:20.009" v="3112" actId="1035"/>
          <ac:spMkLst>
            <pc:docMk/>
            <pc:sldMk cId="810217670" sldId="2147472891"/>
            <ac:spMk id="4" creationId="{C7F0C7B3-5681-6E51-6AEA-9EA9169A39FF}"/>
          </ac:spMkLst>
        </pc:spChg>
        <pc:spChg chg="add mod">
          <ac:chgData name="Mohammed FI" userId="e6c4d13f-3d4c-4972-8725-a6775e754d8c" providerId="ADAL" clId="{650D102D-C8D9-4000-8E06-7A23D3E3E594}" dt="2023-03-20T23:48:42.680" v="3143" actId="1036"/>
          <ac:spMkLst>
            <pc:docMk/>
            <pc:sldMk cId="810217670" sldId="2147472891"/>
            <ac:spMk id="5" creationId="{A425C8AB-7789-7F5B-A80D-4F36ABC8CC1C}"/>
          </ac:spMkLst>
        </pc:spChg>
        <pc:spChg chg="add mod">
          <ac:chgData name="Mohammed FI" userId="e6c4d13f-3d4c-4972-8725-a6775e754d8c" providerId="ADAL" clId="{650D102D-C8D9-4000-8E06-7A23D3E3E594}" dt="2023-03-20T23:45:20.009" v="3112" actId="1035"/>
          <ac:spMkLst>
            <pc:docMk/>
            <pc:sldMk cId="810217670" sldId="2147472891"/>
            <ac:spMk id="6" creationId="{224C1EB6-3A1C-7EBE-3F69-36834E2E96DF}"/>
          </ac:spMkLst>
        </pc:spChg>
        <pc:spChg chg="add mod">
          <ac:chgData name="Mohammed FI" userId="e6c4d13f-3d4c-4972-8725-a6775e754d8c" providerId="ADAL" clId="{650D102D-C8D9-4000-8E06-7A23D3E3E594}" dt="2023-03-20T23:45:20.009" v="3112" actId="1035"/>
          <ac:spMkLst>
            <pc:docMk/>
            <pc:sldMk cId="810217670" sldId="2147472891"/>
            <ac:spMk id="7" creationId="{43DC75A5-BF6C-627F-F9F4-08C11587B7F2}"/>
          </ac:spMkLst>
        </pc:spChg>
        <pc:spChg chg="mod ord">
          <ac:chgData name="Mohammed FI" userId="e6c4d13f-3d4c-4972-8725-a6775e754d8c" providerId="ADAL" clId="{650D102D-C8D9-4000-8E06-7A23D3E3E594}" dt="2023-03-20T23:49:16.455" v="3169" actId="14100"/>
          <ac:spMkLst>
            <pc:docMk/>
            <pc:sldMk cId="810217670" sldId="2147472891"/>
            <ac:spMk id="8" creationId="{D865F29A-44EC-A522-AA22-DF2857B091DC}"/>
          </ac:spMkLst>
        </pc:spChg>
        <pc:spChg chg="mod">
          <ac:chgData name="Mohammed FI" userId="e6c4d13f-3d4c-4972-8725-a6775e754d8c" providerId="ADAL" clId="{650D102D-C8D9-4000-8E06-7A23D3E3E594}" dt="2023-03-20T23:49:16.455" v="3169" actId="14100"/>
          <ac:spMkLst>
            <pc:docMk/>
            <pc:sldMk cId="810217670" sldId="2147472891"/>
            <ac:spMk id="12" creationId="{01DC6963-8095-97CA-0468-88B6FF81BBFA}"/>
          </ac:spMkLst>
        </pc:spChg>
        <pc:spChg chg="mod">
          <ac:chgData name="Mohammed FI" userId="e6c4d13f-3d4c-4972-8725-a6775e754d8c" providerId="ADAL" clId="{650D102D-C8D9-4000-8E06-7A23D3E3E594}" dt="2023-03-20T23:49:28.340" v="3170" actId="1076"/>
          <ac:spMkLst>
            <pc:docMk/>
            <pc:sldMk cId="810217670" sldId="2147472891"/>
            <ac:spMk id="19" creationId="{AD68FEAC-0340-68FC-B1E5-07456BA752E3}"/>
          </ac:spMkLst>
        </pc:spChg>
        <pc:spChg chg="mod">
          <ac:chgData name="Mohammed FI" userId="e6c4d13f-3d4c-4972-8725-a6775e754d8c" providerId="ADAL" clId="{650D102D-C8D9-4000-8E06-7A23D3E3E594}" dt="2023-03-20T23:49:34.674" v="3171" actId="1076"/>
          <ac:spMkLst>
            <pc:docMk/>
            <pc:sldMk cId="810217670" sldId="2147472891"/>
            <ac:spMk id="37" creationId="{07B78C97-B9E0-4A14-20A1-40C72F2A4BC3}"/>
          </ac:spMkLst>
        </pc:spChg>
        <pc:spChg chg="mod">
          <ac:chgData name="Mohammed FI" userId="e6c4d13f-3d4c-4972-8725-a6775e754d8c" providerId="ADAL" clId="{650D102D-C8D9-4000-8E06-7A23D3E3E594}" dt="2023-03-20T23:45:20.009" v="3112" actId="1035"/>
          <ac:spMkLst>
            <pc:docMk/>
            <pc:sldMk cId="810217670" sldId="2147472891"/>
            <ac:spMk id="38" creationId="{68A793D8-1C50-1ACE-69D6-C4E48A8F5FCD}"/>
          </ac:spMkLst>
        </pc:spChg>
        <pc:spChg chg="mod">
          <ac:chgData name="Mohammed FI" userId="e6c4d13f-3d4c-4972-8725-a6775e754d8c" providerId="ADAL" clId="{650D102D-C8D9-4000-8E06-7A23D3E3E594}" dt="2023-03-20T23:49:53.238" v="3172" actId="1076"/>
          <ac:spMkLst>
            <pc:docMk/>
            <pc:sldMk cId="810217670" sldId="2147472891"/>
            <ac:spMk id="40" creationId="{B66C4E73-E647-B8EC-F895-03A425E5FE83}"/>
          </ac:spMkLst>
        </pc:spChg>
        <pc:spChg chg="mod">
          <ac:chgData name="Mohammed FI" userId="e6c4d13f-3d4c-4972-8725-a6775e754d8c" providerId="ADAL" clId="{650D102D-C8D9-4000-8E06-7A23D3E3E594}" dt="2023-03-20T23:49:53.238" v="3172" actId="1076"/>
          <ac:spMkLst>
            <pc:docMk/>
            <pc:sldMk cId="810217670" sldId="2147472891"/>
            <ac:spMk id="41" creationId="{A643E9FD-EE4D-9A79-D8A9-52E25CDF2DB0}"/>
          </ac:spMkLst>
        </pc:spChg>
        <pc:spChg chg="mod">
          <ac:chgData name="Mohammed FI" userId="e6c4d13f-3d4c-4972-8725-a6775e754d8c" providerId="ADAL" clId="{650D102D-C8D9-4000-8E06-7A23D3E3E594}" dt="2023-03-20T23:49:53.238" v="3172" actId="1076"/>
          <ac:spMkLst>
            <pc:docMk/>
            <pc:sldMk cId="810217670" sldId="2147472891"/>
            <ac:spMk id="42" creationId="{64993956-53DA-82DB-739B-90B371933E7F}"/>
          </ac:spMkLst>
        </pc:spChg>
        <pc:spChg chg="mod">
          <ac:chgData name="Mohammed FI" userId="e6c4d13f-3d4c-4972-8725-a6775e754d8c" providerId="ADAL" clId="{650D102D-C8D9-4000-8E06-7A23D3E3E594}" dt="2023-03-20T23:49:53.238" v="3172" actId="1076"/>
          <ac:spMkLst>
            <pc:docMk/>
            <pc:sldMk cId="810217670" sldId="2147472891"/>
            <ac:spMk id="43" creationId="{D7AAB39F-08E2-91ED-4AFA-9A371D682D97}"/>
          </ac:spMkLst>
        </pc:spChg>
        <pc:spChg chg="mod">
          <ac:chgData name="Mohammed FI" userId="e6c4d13f-3d4c-4972-8725-a6775e754d8c" providerId="ADAL" clId="{650D102D-C8D9-4000-8E06-7A23D3E3E594}" dt="2023-03-20T23:48:42.680" v="3143" actId="1036"/>
          <ac:spMkLst>
            <pc:docMk/>
            <pc:sldMk cId="810217670" sldId="2147472891"/>
            <ac:spMk id="45" creationId="{F6DA5D59-21D9-C670-DEB4-B35468403511}"/>
          </ac:spMkLst>
        </pc:spChg>
        <pc:spChg chg="mod">
          <ac:chgData name="Mohammed FI" userId="e6c4d13f-3d4c-4972-8725-a6775e754d8c" providerId="ADAL" clId="{650D102D-C8D9-4000-8E06-7A23D3E3E594}" dt="2023-03-20T23:48:42.680" v="3143" actId="1036"/>
          <ac:spMkLst>
            <pc:docMk/>
            <pc:sldMk cId="810217670" sldId="2147472891"/>
            <ac:spMk id="47" creationId="{F7A919FF-B582-613B-4A62-C3106ADDB254}"/>
          </ac:spMkLst>
        </pc:spChg>
        <pc:spChg chg="mod">
          <ac:chgData name="Mohammed FI" userId="e6c4d13f-3d4c-4972-8725-a6775e754d8c" providerId="ADAL" clId="{650D102D-C8D9-4000-8E06-7A23D3E3E594}" dt="2023-03-20T23:48:42.680" v="3143" actId="1036"/>
          <ac:spMkLst>
            <pc:docMk/>
            <pc:sldMk cId="810217670" sldId="2147472891"/>
            <ac:spMk id="48" creationId="{516717A7-2092-6D35-1A9C-4198496D1DC6}"/>
          </ac:spMkLst>
        </pc:spChg>
        <pc:spChg chg="mod">
          <ac:chgData name="Mohammed FI" userId="e6c4d13f-3d4c-4972-8725-a6775e754d8c" providerId="ADAL" clId="{650D102D-C8D9-4000-8E06-7A23D3E3E594}" dt="2023-03-20T23:48:42.680" v="3143" actId="1036"/>
          <ac:spMkLst>
            <pc:docMk/>
            <pc:sldMk cId="810217670" sldId="2147472891"/>
            <ac:spMk id="49" creationId="{33F6ACA0-02DF-4EF9-2034-01237C455C33}"/>
          </ac:spMkLst>
        </pc:spChg>
        <pc:spChg chg="mod">
          <ac:chgData name="Mohammed FI" userId="e6c4d13f-3d4c-4972-8725-a6775e754d8c" providerId="ADAL" clId="{650D102D-C8D9-4000-8E06-7A23D3E3E594}" dt="2023-03-20T23:45:20.009" v="3112" actId="1035"/>
          <ac:spMkLst>
            <pc:docMk/>
            <pc:sldMk cId="810217670" sldId="2147472891"/>
            <ac:spMk id="50" creationId="{9E8BCB74-B376-D841-2D92-43C5DCCA6C58}"/>
          </ac:spMkLst>
        </pc:spChg>
        <pc:spChg chg="mod">
          <ac:chgData name="Mohammed FI" userId="e6c4d13f-3d4c-4972-8725-a6775e754d8c" providerId="ADAL" clId="{650D102D-C8D9-4000-8E06-7A23D3E3E594}" dt="2023-03-20T23:48:14.741" v="3132" actId="692"/>
          <ac:spMkLst>
            <pc:docMk/>
            <pc:sldMk cId="810217670" sldId="2147472891"/>
            <ac:spMk id="52" creationId="{8B738014-BD91-5BF8-A819-870B28186327}"/>
          </ac:spMkLst>
        </pc:spChg>
        <pc:spChg chg="mod">
          <ac:chgData name="Mohammed FI" userId="e6c4d13f-3d4c-4972-8725-a6775e754d8c" providerId="ADAL" clId="{650D102D-C8D9-4000-8E06-7A23D3E3E594}" dt="2023-03-20T23:48:14.741" v="3132" actId="692"/>
          <ac:spMkLst>
            <pc:docMk/>
            <pc:sldMk cId="810217670" sldId="2147472891"/>
            <ac:spMk id="53" creationId="{039CC333-654F-B33C-7CB0-30CFB690E69A}"/>
          </ac:spMkLst>
        </pc:spChg>
        <pc:spChg chg="mod">
          <ac:chgData name="Mohammed FI" userId="e6c4d13f-3d4c-4972-8725-a6775e754d8c" providerId="ADAL" clId="{650D102D-C8D9-4000-8E06-7A23D3E3E594}" dt="2023-03-20T23:48:14.741" v="3132" actId="692"/>
          <ac:spMkLst>
            <pc:docMk/>
            <pc:sldMk cId="810217670" sldId="2147472891"/>
            <ac:spMk id="54" creationId="{DA3C11A0-11D1-0CA8-66D6-B17E44B93945}"/>
          </ac:spMkLst>
        </pc:spChg>
        <pc:spChg chg="mod">
          <ac:chgData name="Mohammed FI" userId="e6c4d13f-3d4c-4972-8725-a6775e754d8c" providerId="ADAL" clId="{650D102D-C8D9-4000-8E06-7A23D3E3E594}" dt="2023-03-20T23:48:14.741" v="3132" actId="692"/>
          <ac:spMkLst>
            <pc:docMk/>
            <pc:sldMk cId="810217670" sldId="2147472891"/>
            <ac:spMk id="55" creationId="{8E7DBE76-A0BD-0467-91C6-FEEC28C52FB5}"/>
          </ac:spMkLst>
        </pc:spChg>
        <pc:spChg chg="mod">
          <ac:chgData name="Mohammed FI" userId="e6c4d13f-3d4c-4972-8725-a6775e754d8c" providerId="ADAL" clId="{650D102D-C8D9-4000-8E06-7A23D3E3E594}" dt="2023-03-20T23:45:20.009" v="3112" actId="1035"/>
          <ac:spMkLst>
            <pc:docMk/>
            <pc:sldMk cId="810217670" sldId="2147472891"/>
            <ac:spMk id="56" creationId="{B9BFBC4A-AF1E-F0BE-241B-4E000399EAA2}"/>
          </ac:spMkLst>
        </pc:spChg>
        <pc:spChg chg="mod">
          <ac:chgData name="Mohammed FI" userId="e6c4d13f-3d4c-4972-8725-a6775e754d8c" providerId="ADAL" clId="{650D102D-C8D9-4000-8E06-7A23D3E3E594}" dt="2023-03-20T23:48:14.741" v="3132" actId="692"/>
          <ac:spMkLst>
            <pc:docMk/>
            <pc:sldMk cId="810217670" sldId="2147472891"/>
            <ac:spMk id="57" creationId="{D247EE78-A57E-8939-A5EC-3F5663D60535}"/>
          </ac:spMkLst>
        </pc:spChg>
        <pc:cxnChg chg="mod">
          <ac:chgData name="Mohammed FI" userId="e6c4d13f-3d4c-4972-8725-a6775e754d8c" providerId="ADAL" clId="{650D102D-C8D9-4000-8E06-7A23D3E3E594}" dt="2023-03-20T23:45:46.878" v="3117" actId="14100"/>
          <ac:cxnSpMkLst>
            <pc:docMk/>
            <pc:sldMk cId="810217670" sldId="2147472891"/>
            <ac:cxnSpMk id="30" creationId="{9B21B4BE-00A9-A609-6663-4EECCB45F0DD}"/>
          </ac:cxnSpMkLst>
        </pc:cxnChg>
        <pc:cxnChg chg="mod">
          <ac:chgData name="Mohammed FI" userId="e6c4d13f-3d4c-4972-8725-a6775e754d8c" providerId="ADAL" clId="{650D102D-C8D9-4000-8E06-7A23D3E3E594}" dt="2023-03-20T23:45:46.878" v="3117" actId="14100"/>
          <ac:cxnSpMkLst>
            <pc:docMk/>
            <pc:sldMk cId="810217670" sldId="2147472891"/>
            <ac:cxnSpMk id="35" creationId="{C2504602-CB75-A6A7-8949-1EC93F7A296E}"/>
          </ac:cxnSpMkLst>
        </pc:cxnChg>
        <pc:cxnChg chg="mod">
          <ac:chgData name="Mohammed FI" userId="e6c4d13f-3d4c-4972-8725-a6775e754d8c" providerId="ADAL" clId="{650D102D-C8D9-4000-8E06-7A23D3E3E594}" dt="2023-03-20T23:46:24.320" v="3119" actId="1035"/>
          <ac:cxnSpMkLst>
            <pc:docMk/>
            <pc:sldMk cId="810217670" sldId="2147472891"/>
            <ac:cxnSpMk id="36" creationId="{52E01988-380E-B8E2-0C08-9CE387002F42}"/>
          </ac:cxnSpMkLst>
        </pc:cxnChg>
      </pc:sldChg>
      <pc:sldChg chg="delSp modSp del mod">
        <pc:chgData name="Mohammed FI" userId="e6c4d13f-3d4c-4972-8725-a6775e754d8c" providerId="ADAL" clId="{650D102D-C8D9-4000-8E06-7A23D3E3E594}" dt="2023-03-21T00:37:10.487" v="3715" actId="47"/>
        <pc:sldMkLst>
          <pc:docMk/>
          <pc:sldMk cId="1656839082" sldId="2147472894"/>
        </pc:sldMkLst>
        <pc:spChg chg="mod">
          <ac:chgData name="Mohammed FI" userId="e6c4d13f-3d4c-4972-8725-a6775e754d8c" providerId="ADAL" clId="{650D102D-C8D9-4000-8E06-7A23D3E3E594}" dt="2023-03-21T00:07:34.115" v="3405" actId="1076"/>
          <ac:spMkLst>
            <pc:docMk/>
            <pc:sldMk cId="1656839082" sldId="2147472894"/>
            <ac:spMk id="6" creationId="{08DD09B9-0598-7911-7F16-FBF201412894}"/>
          </ac:spMkLst>
        </pc:spChg>
        <pc:spChg chg="mod">
          <ac:chgData name="Mohammed FI" userId="e6c4d13f-3d4c-4972-8725-a6775e754d8c" providerId="ADAL" clId="{650D102D-C8D9-4000-8E06-7A23D3E3E594}" dt="2023-03-21T00:06:57.010" v="3402" actId="1076"/>
          <ac:spMkLst>
            <pc:docMk/>
            <pc:sldMk cId="1656839082" sldId="2147472894"/>
            <ac:spMk id="14" creationId="{ACEE5A9C-AEB8-51CA-46D0-506A8783C3A1}"/>
          </ac:spMkLst>
        </pc:spChg>
        <pc:spChg chg="del">
          <ac:chgData name="Mohammed FI" userId="e6c4d13f-3d4c-4972-8725-a6775e754d8c" providerId="ADAL" clId="{650D102D-C8D9-4000-8E06-7A23D3E3E594}" dt="2023-03-21T00:07:13.943" v="3403" actId="478"/>
          <ac:spMkLst>
            <pc:docMk/>
            <pc:sldMk cId="1656839082" sldId="2147472894"/>
            <ac:spMk id="25" creationId="{22E967A8-B2E2-CFF2-CE56-3D3CF7FCA7A6}"/>
          </ac:spMkLst>
        </pc:spChg>
        <pc:spChg chg="del">
          <ac:chgData name="Mohammed FI" userId="e6c4d13f-3d4c-4972-8725-a6775e754d8c" providerId="ADAL" clId="{650D102D-C8D9-4000-8E06-7A23D3E3E594}" dt="2023-03-21T00:07:13.943" v="3403" actId="478"/>
          <ac:spMkLst>
            <pc:docMk/>
            <pc:sldMk cId="1656839082" sldId="2147472894"/>
            <ac:spMk id="26" creationId="{CAFE2FE7-6A4D-BE7C-5333-BF4957EE1185}"/>
          </ac:spMkLst>
        </pc:spChg>
        <pc:spChg chg="del">
          <ac:chgData name="Mohammed FI" userId="e6c4d13f-3d4c-4972-8725-a6775e754d8c" providerId="ADAL" clId="{650D102D-C8D9-4000-8E06-7A23D3E3E594}" dt="2023-03-21T00:07:13.943" v="3403" actId="478"/>
          <ac:spMkLst>
            <pc:docMk/>
            <pc:sldMk cId="1656839082" sldId="2147472894"/>
            <ac:spMk id="27" creationId="{248F2A0E-C4AB-2C11-CFFB-862EFC3E3D34}"/>
          </ac:spMkLst>
        </pc:spChg>
        <pc:spChg chg="del">
          <ac:chgData name="Mohammed FI" userId="e6c4d13f-3d4c-4972-8725-a6775e754d8c" providerId="ADAL" clId="{650D102D-C8D9-4000-8E06-7A23D3E3E594}" dt="2023-03-21T00:07:13.943" v="3403" actId="478"/>
          <ac:spMkLst>
            <pc:docMk/>
            <pc:sldMk cId="1656839082" sldId="2147472894"/>
            <ac:spMk id="28" creationId="{0761B246-0D14-1CDF-1798-FA9BA3DB50A6}"/>
          </ac:spMkLst>
        </pc:spChg>
        <pc:spChg chg="del">
          <ac:chgData name="Mohammed FI" userId="e6c4d13f-3d4c-4972-8725-a6775e754d8c" providerId="ADAL" clId="{650D102D-C8D9-4000-8E06-7A23D3E3E594}" dt="2023-03-21T00:07:13.943" v="3403" actId="478"/>
          <ac:spMkLst>
            <pc:docMk/>
            <pc:sldMk cId="1656839082" sldId="2147472894"/>
            <ac:spMk id="29" creationId="{0BD15266-B01B-7F00-4615-1240D8582C79}"/>
          </ac:spMkLst>
        </pc:spChg>
      </pc:sldChg>
      <pc:sldChg chg="delSp modSp add mod">
        <pc:chgData name="Mohammed FI" userId="e6c4d13f-3d4c-4972-8725-a6775e754d8c" providerId="ADAL" clId="{650D102D-C8D9-4000-8E06-7A23D3E3E594}" dt="2023-03-20T23:39:52.990" v="3049" actId="478"/>
        <pc:sldMkLst>
          <pc:docMk/>
          <pc:sldMk cId="3074108580" sldId="2147472896"/>
        </pc:sldMkLst>
        <pc:spChg chg="mod">
          <ac:chgData name="Mohammed FI" userId="e6c4d13f-3d4c-4972-8725-a6775e754d8c" providerId="ADAL" clId="{650D102D-C8D9-4000-8E06-7A23D3E3E594}" dt="2023-03-20T23:39:14.939" v="3042" actId="108"/>
          <ac:spMkLst>
            <pc:docMk/>
            <pc:sldMk cId="3074108580" sldId="2147472896"/>
            <ac:spMk id="12" creationId="{94B1F096-B7C5-6D1B-BE4C-EDDC3B1297CC}"/>
          </ac:spMkLst>
        </pc:spChg>
        <pc:spChg chg="mod">
          <ac:chgData name="Mohammed FI" userId="e6c4d13f-3d4c-4972-8725-a6775e754d8c" providerId="ADAL" clId="{650D102D-C8D9-4000-8E06-7A23D3E3E594}" dt="2023-03-20T23:39:22.804" v="3044" actId="108"/>
          <ac:spMkLst>
            <pc:docMk/>
            <pc:sldMk cId="3074108580" sldId="2147472896"/>
            <ac:spMk id="13" creationId="{C9879B23-1AAA-D213-7A39-2049B2F0AA49}"/>
          </ac:spMkLst>
        </pc:spChg>
        <pc:spChg chg="mod">
          <ac:chgData name="Mohammed FI" userId="e6c4d13f-3d4c-4972-8725-a6775e754d8c" providerId="ADAL" clId="{650D102D-C8D9-4000-8E06-7A23D3E3E594}" dt="2023-03-20T23:39:09.564" v="3041" actId="108"/>
          <ac:spMkLst>
            <pc:docMk/>
            <pc:sldMk cId="3074108580" sldId="2147472896"/>
            <ac:spMk id="15" creationId="{9C7DC844-3FCF-5CCE-EC9B-DECB31D8B591}"/>
          </ac:spMkLst>
        </pc:spChg>
        <pc:spChg chg="mod">
          <ac:chgData name="Mohammed FI" userId="e6c4d13f-3d4c-4972-8725-a6775e754d8c" providerId="ADAL" clId="{650D102D-C8D9-4000-8E06-7A23D3E3E594}" dt="2023-03-20T23:39:19.413" v="3043" actId="108"/>
          <ac:spMkLst>
            <pc:docMk/>
            <pc:sldMk cId="3074108580" sldId="2147472896"/>
            <ac:spMk id="19" creationId="{8363FB37-AB78-E353-C36C-85AFAB35192F}"/>
          </ac:spMkLst>
        </pc:spChg>
        <pc:spChg chg="del">
          <ac:chgData name="Mohammed FI" userId="e6c4d13f-3d4c-4972-8725-a6775e754d8c" providerId="ADAL" clId="{650D102D-C8D9-4000-8E06-7A23D3E3E594}" dt="2023-03-20T23:39:37.510" v="3047" actId="478"/>
          <ac:spMkLst>
            <pc:docMk/>
            <pc:sldMk cId="3074108580" sldId="2147472896"/>
            <ac:spMk id="49" creationId="{B62ADCAC-527D-356F-443F-412607697F97}"/>
          </ac:spMkLst>
        </pc:spChg>
        <pc:spChg chg="del">
          <ac:chgData name="Mohammed FI" userId="e6c4d13f-3d4c-4972-8725-a6775e754d8c" providerId="ADAL" clId="{650D102D-C8D9-4000-8E06-7A23D3E3E594}" dt="2023-03-20T23:39:34.887" v="3046" actId="478"/>
          <ac:spMkLst>
            <pc:docMk/>
            <pc:sldMk cId="3074108580" sldId="2147472896"/>
            <ac:spMk id="51" creationId="{1741484E-C732-65E6-7F00-3552B802C35A}"/>
          </ac:spMkLst>
        </pc:spChg>
        <pc:spChg chg="del">
          <ac:chgData name="Mohammed FI" userId="e6c4d13f-3d4c-4972-8725-a6775e754d8c" providerId="ADAL" clId="{650D102D-C8D9-4000-8E06-7A23D3E3E594}" dt="2023-03-20T23:39:42.007" v="3048" actId="478"/>
          <ac:spMkLst>
            <pc:docMk/>
            <pc:sldMk cId="3074108580" sldId="2147472896"/>
            <ac:spMk id="52" creationId="{56C25A3D-1546-F60A-4E48-432BC93BAB76}"/>
          </ac:spMkLst>
        </pc:spChg>
        <pc:spChg chg="del">
          <ac:chgData name="Mohammed FI" userId="e6c4d13f-3d4c-4972-8725-a6775e754d8c" providerId="ADAL" clId="{650D102D-C8D9-4000-8E06-7A23D3E3E594}" dt="2023-03-20T23:39:34.887" v="3046" actId="478"/>
          <ac:spMkLst>
            <pc:docMk/>
            <pc:sldMk cId="3074108580" sldId="2147472896"/>
            <ac:spMk id="54" creationId="{52CA3989-1881-D72F-A60A-2CD4F0044529}"/>
          </ac:spMkLst>
        </pc:spChg>
        <pc:spChg chg="del">
          <ac:chgData name="Mohammed FI" userId="e6c4d13f-3d4c-4972-8725-a6775e754d8c" providerId="ADAL" clId="{650D102D-C8D9-4000-8E06-7A23D3E3E594}" dt="2023-03-20T23:39:42.007" v="3048" actId="478"/>
          <ac:spMkLst>
            <pc:docMk/>
            <pc:sldMk cId="3074108580" sldId="2147472896"/>
            <ac:spMk id="55" creationId="{037E9A02-1A8B-C160-A871-A9AD7AB626FE}"/>
          </ac:spMkLst>
        </pc:spChg>
        <pc:spChg chg="del">
          <ac:chgData name="Mohammed FI" userId="e6c4d13f-3d4c-4972-8725-a6775e754d8c" providerId="ADAL" clId="{650D102D-C8D9-4000-8E06-7A23D3E3E594}" dt="2023-03-20T23:39:34.887" v="3046" actId="478"/>
          <ac:spMkLst>
            <pc:docMk/>
            <pc:sldMk cId="3074108580" sldId="2147472896"/>
            <ac:spMk id="56" creationId="{8E67181E-5715-4FF9-9BCA-4D00B2E76016}"/>
          </ac:spMkLst>
        </pc:spChg>
        <pc:spChg chg="del">
          <ac:chgData name="Mohammed FI" userId="e6c4d13f-3d4c-4972-8725-a6775e754d8c" providerId="ADAL" clId="{650D102D-C8D9-4000-8E06-7A23D3E3E594}" dt="2023-03-20T23:39:52.990" v="3049" actId="478"/>
          <ac:spMkLst>
            <pc:docMk/>
            <pc:sldMk cId="3074108580" sldId="2147472896"/>
            <ac:spMk id="57" creationId="{4A5543D1-EF01-01B6-F81D-C48F3E3A8F62}"/>
          </ac:spMkLst>
        </pc:spChg>
        <pc:spChg chg="del">
          <ac:chgData name="Mohammed FI" userId="e6c4d13f-3d4c-4972-8725-a6775e754d8c" providerId="ADAL" clId="{650D102D-C8D9-4000-8E06-7A23D3E3E594}" dt="2023-03-20T23:39:34.887" v="3046" actId="478"/>
          <ac:spMkLst>
            <pc:docMk/>
            <pc:sldMk cId="3074108580" sldId="2147472896"/>
            <ac:spMk id="59" creationId="{3A41D1AF-4168-C83E-24DE-BF32AF1E8602}"/>
          </ac:spMkLst>
        </pc:spChg>
        <pc:spChg chg="del">
          <ac:chgData name="Mohammed FI" userId="e6c4d13f-3d4c-4972-8725-a6775e754d8c" providerId="ADAL" clId="{650D102D-C8D9-4000-8E06-7A23D3E3E594}" dt="2023-03-20T23:39:34.887" v="3046" actId="478"/>
          <ac:spMkLst>
            <pc:docMk/>
            <pc:sldMk cId="3074108580" sldId="2147472896"/>
            <ac:spMk id="60" creationId="{7055AB9C-661F-EA68-2C42-7C75AE008446}"/>
          </ac:spMkLst>
        </pc:spChg>
        <pc:spChg chg="del">
          <ac:chgData name="Mohammed FI" userId="e6c4d13f-3d4c-4972-8725-a6775e754d8c" providerId="ADAL" clId="{650D102D-C8D9-4000-8E06-7A23D3E3E594}" dt="2023-03-20T23:39:34.887" v="3046" actId="478"/>
          <ac:spMkLst>
            <pc:docMk/>
            <pc:sldMk cId="3074108580" sldId="2147472896"/>
            <ac:spMk id="61" creationId="{9D6D7809-29AC-B730-1BFC-BF78DC86CD94}"/>
          </ac:spMkLst>
        </pc:spChg>
        <pc:spChg chg="del">
          <ac:chgData name="Mohammed FI" userId="e6c4d13f-3d4c-4972-8725-a6775e754d8c" providerId="ADAL" clId="{650D102D-C8D9-4000-8E06-7A23D3E3E594}" dt="2023-03-20T23:39:34.887" v="3046" actId="478"/>
          <ac:spMkLst>
            <pc:docMk/>
            <pc:sldMk cId="3074108580" sldId="2147472896"/>
            <ac:spMk id="62" creationId="{B30A3DC4-7230-9082-DBEB-99341400FD5A}"/>
          </ac:spMkLst>
        </pc:spChg>
        <pc:spChg chg="del">
          <ac:chgData name="Mohammed FI" userId="e6c4d13f-3d4c-4972-8725-a6775e754d8c" providerId="ADAL" clId="{650D102D-C8D9-4000-8E06-7A23D3E3E594}" dt="2023-03-20T23:39:31.408" v="3045" actId="478"/>
          <ac:spMkLst>
            <pc:docMk/>
            <pc:sldMk cId="3074108580" sldId="2147472896"/>
            <ac:spMk id="1027" creationId="{A1B9B1F1-F2EE-8913-B746-A1A0642BA2D3}"/>
          </ac:spMkLst>
        </pc:spChg>
        <pc:spChg chg="del">
          <ac:chgData name="Mohammed FI" userId="e6c4d13f-3d4c-4972-8725-a6775e754d8c" providerId="ADAL" clId="{650D102D-C8D9-4000-8E06-7A23D3E3E594}" dt="2023-03-20T23:39:34.887" v="3046" actId="478"/>
          <ac:spMkLst>
            <pc:docMk/>
            <pc:sldMk cId="3074108580" sldId="2147472896"/>
            <ac:spMk id="1028" creationId="{F5C808A4-270A-4BB5-4787-75A51D910949}"/>
          </ac:spMkLst>
        </pc:spChg>
      </pc:sldChg>
      <pc:sldChg chg="add">
        <pc:chgData name="Mohammed FI" userId="e6c4d13f-3d4c-4972-8725-a6775e754d8c" providerId="ADAL" clId="{650D102D-C8D9-4000-8E06-7A23D3E3E594}" dt="2023-03-20T16:02:05.787" v="2780"/>
        <pc:sldMkLst>
          <pc:docMk/>
          <pc:sldMk cId="3532815604" sldId="2147472897"/>
        </pc:sldMkLst>
      </pc:sldChg>
      <pc:sldChg chg="modSp add mod">
        <pc:chgData name="Mohammed FI" userId="e6c4d13f-3d4c-4972-8725-a6775e754d8c" providerId="ADAL" clId="{650D102D-C8D9-4000-8E06-7A23D3E3E594}" dt="2023-03-21T00:06:44.045" v="3401" actId="1076"/>
        <pc:sldMkLst>
          <pc:docMk/>
          <pc:sldMk cId="486067323" sldId="2147472898"/>
        </pc:sldMkLst>
        <pc:spChg chg="mod">
          <ac:chgData name="Mohammed FI" userId="e6c4d13f-3d4c-4972-8725-a6775e754d8c" providerId="ADAL" clId="{650D102D-C8D9-4000-8E06-7A23D3E3E594}" dt="2023-03-21T00:06:44.045" v="3401" actId="1076"/>
          <ac:spMkLst>
            <pc:docMk/>
            <pc:sldMk cId="486067323" sldId="2147472898"/>
            <ac:spMk id="243" creationId="{3424E2AB-2D39-967A-2CC6-D11BF980B8F5}"/>
          </ac:spMkLst>
        </pc:spChg>
      </pc:sldChg>
      <pc:sldChg chg="addSp delSp modSp mod">
        <pc:chgData name="Mohammed FI" userId="e6c4d13f-3d4c-4972-8725-a6775e754d8c" providerId="ADAL" clId="{650D102D-C8D9-4000-8E06-7A23D3E3E594}" dt="2023-03-21T08:27:49.009" v="4070" actId="1076"/>
        <pc:sldMkLst>
          <pc:docMk/>
          <pc:sldMk cId="1176602757" sldId="2147472900"/>
        </pc:sldMkLst>
        <pc:spChg chg="add del mod">
          <ac:chgData name="Mohammed FI" userId="e6c4d13f-3d4c-4972-8725-a6775e754d8c" providerId="ADAL" clId="{650D102D-C8D9-4000-8E06-7A23D3E3E594}" dt="2023-03-21T08:12:09.636" v="3857" actId="478"/>
          <ac:spMkLst>
            <pc:docMk/>
            <pc:sldMk cId="1176602757" sldId="2147472900"/>
            <ac:spMk id="4" creationId="{B638B357-8099-0DAD-5A73-84849CE022D3}"/>
          </ac:spMkLst>
        </pc:spChg>
        <pc:spChg chg="add mod">
          <ac:chgData name="Mohammed FI" userId="e6c4d13f-3d4c-4972-8725-a6775e754d8c" providerId="ADAL" clId="{650D102D-C8D9-4000-8E06-7A23D3E3E594}" dt="2023-03-21T00:39:48.371" v="3734" actId="1076"/>
          <ac:spMkLst>
            <pc:docMk/>
            <pc:sldMk cId="1176602757" sldId="2147472900"/>
            <ac:spMk id="5" creationId="{014F7F85-9DD8-C2B6-CC50-8E5C9E28406F}"/>
          </ac:spMkLst>
        </pc:spChg>
        <pc:spChg chg="add mod">
          <ac:chgData name="Mohammed FI" userId="e6c4d13f-3d4c-4972-8725-a6775e754d8c" providerId="ADAL" clId="{650D102D-C8D9-4000-8E06-7A23D3E3E594}" dt="2023-03-21T00:39:55.225" v="3736" actId="1076"/>
          <ac:spMkLst>
            <pc:docMk/>
            <pc:sldMk cId="1176602757" sldId="2147472900"/>
            <ac:spMk id="6" creationId="{12BB337F-E46B-F4D4-8F79-53D2E105311E}"/>
          </ac:spMkLst>
        </pc:spChg>
        <pc:spChg chg="add mod">
          <ac:chgData name="Mohammed FI" userId="e6c4d13f-3d4c-4972-8725-a6775e754d8c" providerId="ADAL" clId="{650D102D-C8D9-4000-8E06-7A23D3E3E594}" dt="2023-03-21T00:40:02.005" v="3738" actId="1076"/>
          <ac:spMkLst>
            <pc:docMk/>
            <pc:sldMk cId="1176602757" sldId="2147472900"/>
            <ac:spMk id="7" creationId="{BA5C58AD-15A1-C475-C360-B7E0F507FF41}"/>
          </ac:spMkLst>
        </pc:spChg>
        <pc:spChg chg="add mod">
          <ac:chgData name="Mohammed FI" userId="e6c4d13f-3d4c-4972-8725-a6775e754d8c" providerId="ADAL" clId="{650D102D-C8D9-4000-8E06-7A23D3E3E594}" dt="2023-03-21T00:40:15.966" v="3740" actId="1076"/>
          <ac:spMkLst>
            <pc:docMk/>
            <pc:sldMk cId="1176602757" sldId="2147472900"/>
            <ac:spMk id="8" creationId="{43E245FD-4DAC-E6B1-EDFE-913215E7B4F6}"/>
          </ac:spMkLst>
        </pc:spChg>
        <pc:spChg chg="add mod">
          <ac:chgData name="Mohammed FI" userId="e6c4d13f-3d4c-4972-8725-a6775e754d8c" providerId="ADAL" clId="{650D102D-C8D9-4000-8E06-7A23D3E3E594}" dt="2023-03-21T00:40:29.902" v="3742" actId="1076"/>
          <ac:spMkLst>
            <pc:docMk/>
            <pc:sldMk cId="1176602757" sldId="2147472900"/>
            <ac:spMk id="9" creationId="{FB262407-8124-4927-06CA-0FCEF538CCB0}"/>
          </ac:spMkLst>
        </pc:spChg>
        <pc:spChg chg="add mod">
          <ac:chgData name="Mohammed FI" userId="e6c4d13f-3d4c-4972-8725-a6775e754d8c" providerId="ADAL" clId="{650D102D-C8D9-4000-8E06-7A23D3E3E594}" dt="2023-03-21T00:40:29.902" v="3742" actId="1076"/>
          <ac:spMkLst>
            <pc:docMk/>
            <pc:sldMk cId="1176602757" sldId="2147472900"/>
            <ac:spMk id="11" creationId="{AF30717B-8BB9-D213-1027-9995170BB06B}"/>
          </ac:spMkLst>
        </pc:spChg>
        <pc:spChg chg="add mod">
          <ac:chgData name="Mohammed FI" userId="e6c4d13f-3d4c-4972-8725-a6775e754d8c" providerId="ADAL" clId="{650D102D-C8D9-4000-8E06-7A23D3E3E594}" dt="2023-03-21T00:40:29.902" v="3742" actId="1076"/>
          <ac:spMkLst>
            <pc:docMk/>
            <pc:sldMk cId="1176602757" sldId="2147472900"/>
            <ac:spMk id="12" creationId="{434DEAA4-4F45-12B5-127B-020F0A95B3B1}"/>
          </ac:spMkLst>
        </pc:spChg>
        <pc:spChg chg="add mod">
          <ac:chgData name="Mohammed FI" userId="e6c4d13f-3d4c-4972-8725-a6775e754d8c" providerId="ADAL" clId="{650D102D-C8D9-4000-8E06-7A23D3E3E594}" dt="2023-03-21T00:40:33.806" v="3743" actId="1076"/>
          <ac:spMkLst>
            <pc:docMk/>
            <pc:sldMk cId="1176602757" sldId="2147472900"/>
            <ac:spMk id="13" creationId="{3B5AA9EB-611F-FFA9-05BC-0EF8784C1927}"/>
          </ac:spMkLst>
        </pc:spChg>
        <pc:spChg chg="add del mod">
          <ac:chgData name="Mohammed FI" userId="e6c4d13f-3d4c-4972-8725-a6775e754d8c" providerId="ADAL" clId="{650D102D-C8D9-4000-8E06-7A23D3E3E594}" dt="2023-03-21T08:12:09.636" v="3857" actId="478"/>
          <ac:spMkLst>
            <pc:docMk/>
            <pc:sldMk cId="1176602757" sldId="2147472900"/>
            <ac:spMk id="14" creationId="{D6A153E1-11AB-B1C2-883A-38BB2F0C5D25}"/>
          </ac:spMkLst>
        </pc:spChg>
        <pc:spChg chg="add mod">
          <ac:chgData name="Mohammed FI" userId="e6c4d13f-3d4c-4972-8725-a6775e754d8c" providerId="ADAL" clId="{650D102D-C8D9-4000-8E06-7A23D3E3E594}" dt="2023-03-21T00:41:20.224" v="3757" actId="1076"/>
          <ac:spMkLst>
            <pc:docMk/>
            <pc:sldMk cId="1176602757" sldId="2147472900"/>
            <ac:spMk id="15" creationId="{B20EA8C8-9846-F339-F74B-8B45145FF96F}"/>
          </ac:spMkLst>
        </pc:spChg>
        <pc:spChg chg="add mod">
          <ac:chgData name="Mohammed FI" userId="e6c4d13f-3d4c-4972-8725-a6775e754d8c" providerId="ADAL" clId="{650D102D-C8D9-4000-8E06-7A23D3E3E594}" dt="2023-03-21T00:41:26.208" v="3759" actId="1076"/>
          <ac:spMkLst>
            <pc:docMk/>
            <pc:sldMk cId="1176602757" sldId="2147472900"/>
            <ac:spMk id="16" creationId="{8CC45D98-0A23-B023-5CEB-F6A4DB8C8077}"/>
          </ac:spMkLst>
        </pc:spChg>
        <pc:spChg chg="add mod">
          <ac:chgData name="Mohammed FI" userId="e6c4d13f-3d4c-4972-8725-a6775e754d8c" providerId="ADAL" clId="{650D102D-C8D9-4000-8E06-7A23D3E3E594}" dt="2023-03-21T00:41:30.920" v="3761" actId="1076"/>
          <ac:spMkLst>
            <pc:docMk/>
            <pc:sldMk cId="1176602757" sldId="2147472900"/>
            <ac:spMk id="18" creationId="{6F8AD7CE-5623-B86C-3085-3F3B424A8215}"/>
          </ac:spMkLst>
        </pc:spChg>
        <pc:spChg chg="add del mod">
          <ac:chgData name="Mohammed FI" userId="e6c4d13f-3d4c-4972-8725-a6775e754d8c" providerId="ADAL" clId="{650D102D-C8D9-4000-8E06-7A23D3E3E594}" dt="2023-03-21T08:12:09.636" v="3857" actId="478"/>
          <ac:spMkLst>
            <pc:docMk/>
            <pc:sldMk cId="1176602757" sldId="2147472900"/>
            <ac:spMk id="19" creationId="{BA3637D2-AF1A-B015-5438-8E03F35407AE}"/>
          </ac:spMkLst>
        </pc:spChg>
        <pc:spChg chg="add mod">
          <ac:chgData name="Mohammed FI" userId="e6c4d13f-3d4c-4972-8725-a6775e754d8c" providerId="ADAL" clId="{650D102D-C8D9-4000-8E06-7A23D3E3E594}" dt="2023-03-21T00:42:13.931" v="3775" actId="1076"/>
          <ac:spMkLst>
            <pc:docMk/>
            <pc:sldMk cId="1176602757" sldId="2147472900"/>
            <ac:spMk id="20" creationId="{20C66A7E-4C76-389E-D77F-8163B455B031}"/>
          </ac:spMkLst>
        </pc:spChg>
        <pc:spChg chg="add mod">
          <ac:chgData name="Mohammed FI" userId="e6c4d13f-3d4c-4972-8725-a6775e754d8c" providerId="ADAL" clId="{650D102D-C8D9-4000-8E06-7A23D3E3E594}" dt="2023-03-21T00:42:18.831" v="3777" actId="1076"/>
          <ac:spMkLst>
            <pc:docMk/>
            <pc:sldMk cId="1176602757" sldId="2147472900"/>
            <ac:spMk id="21" creationId="{10336D5B-C963-F69F-B955-370255571D82}"/>
          </ac:spMkLst>
        </pc:spChg>
        <pc:spChg chg="add mod">
          <ac:chgData name="Mohammed FI" userId="e6c4d13f-3d4c-4972-8725-a6775e754d8c" providerId="ADAL" clId="{650D102D-C8D9-4000-8E06-7A23D3E3E594}" dt="2023-03-21T00:42:25.266" v="3779" actId="1076"/>
          <ac:spMkLst>
            <pc:docMk/>
            <pc:sldMk cId="1176602757" sldId="2147472900"/>
            <ac:spMk id="22" creationId="{939D65CA-A237-28D7-CC2D-573F4EEF5507}"/>
          </ac:spMkLst>
        </pc:spChg>
        <pc:spChg chg="add mod">
          <ac:chgData name="Mohammed FI" userId="e6c4d13f-3d4c-4972-8725-a6775e754d8c" providerId="ADAL" clId="{650D102D-C8D9-4000-8E06-7A23D3E3E594}" dt="2023-03-21T00:42:25.266" v="3779" actId="1076"/>
          <ac:spMkLst>
            <pc:docMk/>
            <pc:sldMk cId="1176602757" sldId="2147472900"/>
            <ac:spMk id="24" creationId="{90EA57FC-F36D-7A22-D59C-8EB66EF2C384}"/>
          </ac:spMkLst>
        </pc:spChg>
        <pc:spChg chg="add mod">
          <ac:chgData name="Mohammed FI" userId="e6c4d13f-3d4c-4972-8725-a6775e754d8c" providerId="ADAL" clId="{650D102D-C8D9-4000-8E06-7A23D3E3E594}" dt="2023-03-21T00:42:34.023" v="3781" actId="1076"/>
          <ac:spMkLst>
            <pc:docMk/>
            <pc:sldMk cId="1176602757" sldId="2147472900"/>
            <ac:spMk id="26" creationId="{786C8AF4-8854-818E-54BA-A3462DE08BD3}"/>
          </ac:spMkLst>
        </pc:spChg>
        <pc:spChg chg="add mod">
          <ac:chgData name="Mohammed FI" userId="e6c4d13f-3d4c-4972-8725-a6775e754d8c" providerId="ADAL" clId="{650D102D-C8D9-4000-8E06-7A23D3E3E594}" dt="2023-03-21T00:42:34.023" v="3781" actId="1076"/>
          <ac:spMkLst>
            <pc:docMk/>
            <pc:sldMk cId="1176602757" sldId="2147472900"/>
            <ac:spMk id="27" creationId="{09305487-0428-843B-D4C6-3B60C6F8CF4E}"/>
          </ac:spMkLst>
        </pc:spChg>
        <pc:spChg chg="add mod">
          <ac:chgData name="Mohammed FI" userId="e6c4d13f-3d4c-4972-8725-a6775e754d8c" providerId="ADAL" clId="{650D102D-C8D9-4000-8E06-7A23D3E3E594}" dt="2023-03-21T00:42:34.023" v="3781" actId="1076"/>
          <ac:spMkLst>
            <pc:docMk/>
            <pc:sldMk cId="1176602757" sldId="2147472900"/>
            <ac:spMk id="28" creationId="{FF580436-DA66-ABBA-E2E6-A1DDBC4C3552}"/>
          </ac:spMkLst>
        </pc:spChg>
        <pc:spChg chg="add mod">
          <ac:chgData name="Mohammed FI" userId="e6c4d13f-3d4c-4972-8725-a6775e754d8c" providerId="ADAL" clId="{650D102D-C8D9-4000-8E06-7A23D3E3E594}" dt="2023-03-21T00:43:09.091" v="3793"/>
          <ac:spMkLst>
            <pc:docMk/>
            <pc:sldMk cId="1176602757" sldId="2147472900"/>
            <ac:spMk id="29" creationId="{109C23C0-7F20-C3BE-DBEB-8FA5567E136B}"/>
          </ac:spMkLst>
        </pc:spChg>
        <pc:spChg chg="add del mod">
          <ac:chgData name="Mohammed FI" userId="e6c4d13f-3d4c-4972-8725-a6775e754d8c" providerId="ADAL" clId="{650D102D-C8D9-4000-8E06-7A23D3E3E594}" dt="2023-03-21T08:12:09.636" v="3857" actId="478"/>
          <ac:spMkLst>
            <pc:docMk/>
            <pc:sldMk cId="1176602757" sldId="2147472900"/>
            <ac:spMk id="31" creationId="{CAE0115D-44A0-95DD-6C6C-605AE30D0E4D}"/>
          </ac:spMkLst>
        </pc:spChg>
        <pc:spChg chg="add mod">
          <ac:chgData name="Mohammed FI" userId="e6c4d13f-3d4c-4972-8725-a6775e754d8c" providerId="ADAL" clId="{650D102D-C8D9-4000-8E06-7A23D3E3E594}" dt="2023-03-21T00:43:25.360" v="3801" actId="1076"/>
          <ac:spMkLst>
            <pc:docMk/>
            <pc:sldMk cId="1176602757" sldId="2147472900"/>
            <ac:spMk id="32" creationId="{D3783D7F-4807-D6EC-5936-309D20D24958}"/>
          </ac:spMkLst>
        </pc:spChg>
        <pc:spChg chg="add mod">
          <ac:chgData name="Mohammed FI" userId="e6c4d13f-3d4c-4972-8725-a6775e754d8c" providerId="ADAL" clId="{650D102D-C8D9-4000-8E06-7A23D3E3E594}" dt="2023-03-21T00:43:29.140" v="3803" actId="1076"/>
          <ac:spMkLst>
            <pc:docMk/>
            <pc:sldMk cId="1176602757" sldId="2147472900"/>
            <ac:spMk id="33" creationId="{CD026C49-4122-1F47-2A63-71A0A64ECC90}"/>
          </ac:spMkLst>
        </pc:spChg>
        <pc:spChg chg="add mod">
          <ac:chgData name="Mohammed FI" userId="e6c4d13f-3d4c-4972-8725-a6775e754d8c" providerId="ADAL" clId="{650D102D-C8D9-4000-8E06-7A23D3E3E594}" dt="2023-03-21T00:43:33.753" v="3805" actId="1076"/>
          <ac:spMkLst>
            <pc:docMk/>
            <pc:sldMk cId="1176602757" sldId="2147472900"/>
            <ac:spMk id="34" creationId="{2C8F4BBE-E7EA-4C84-C082-C808D45127D1}"/>
          </ac:spMkLst>
        </pc:spChg>
        <pc:spChg chg="add del mod">
          <ac:chgData name="Mohammed FI" userId="e6c4d13f-3d4c-4972-8725-a6775e754d8c" providerId="ADAL" clId="{650D102D-C8D9-4000-8E06-7A23D3E3E594}" dt="2023-03-21T08:12:09.636" v="3857" actId="478"/>
          <ac:spMkLst>
            <pc:docMk/>
            <pc:sldMk cId="1176602757" sldId="2147472900"/>
            <ac:spMk id="35" creationId="{B3F3ECAF-6DB8-D44F-3FD7-5AB3B3776831}"/>
          </ac:spMkLst>
        </pc:spChg>
        <pc:spChg chg="add mod">
          <ac:chgData name="Mohammed FI" userId="e6c4d13f-3d4c-4972-8725-a6775e754d8c" providerId="ADAL" clId="{650D102D-C8D9-4000-8E06-7A23D3E3E594}" dt="2023-03-21T08:19:13.313" v="3877" actId="20577"/>
          <ac:spMkLst>
            <pc:docMk/>
            <pc:sldMk cId="1176602757" sldId="2147472900"/>
            <ac:spMk id="43" creationId="{8E24A6E8-C150-BE8E-32C7-CDE9082E4259}"/>
          </ac:spMkLst>
        </pc:spChg>
        <pc:spChg chg="add mod">
          <ac:chgData name="Mohammed FI" userId="e6c4d13f-3d4c-4972-8725-a6775e754d8c" providerId="ADAL" clId="{650D102D-C8D9-4000-8E06-7A23D3E3E594}" dt="2023-03-21T08:19:17.603" v="3881" actId="20577"/>
          <ac:spMkLst>
            <pc:docMk/>
            <pc:sldMk cId="1176602757" sldId="2147472900"/>
            <ac:spMk id="44" creationId="{D769C8F1-D25A-3B58-8535-DFEE7F351B5D}"/>
          </ac:spMkLst>
        </pc:spChg>
        <pc:spChg chg="add mod">
          <ac:chgData name="Mohammed FI" userId="e6c4d13f-3d4c-4972-8725-a6775e754d8c" providerId="ADAL" clId="{650D102D-C8D9-4000-8E06-7A23D3E3E594}" dt="2023-03-21T08:19:20.392" v="3885" actId="20577"/>
          <ac:spMkLst>
            <pc:docMk/>
            <pc:sldMk cId="1176602757" sldId="2147472900"/>
            <ac:spMk id="45" creationId="{A7ED18B0-4293-FE6A-1F2B-4F1FD7A6BB3D}"/>
          </ac:spMkLst>
        </pc:spChg>
        <pc:spChg chg="add mod">
          <ac:chgData name="Mohammed FI" userId="e6c4d13f-3d4c-4972-8725-a6775e754d8c" providerId="ADAL" clId="{650D102D-C8D9-4000-8E06-7A23D3E3E594}" dt="2023-03-21T08:19:23.264" v="3889" actId="20577"/>
          <ac:spMkLst>
            <pc:docMk/>
            <pc:sldMk cId="1176602757" sldId="2147472900"/>
            <ac:spMk id="47" creationId="{24D3E5E3-C2B5-FFA5-9FD1-D3BB3B3A047C}"/>
          </ac:spMkLst>
        </pc:spChg>
        <pc:spChg chg="add mod">
          <ac:chgData name="Mohammed FI" userId="e6c4d13f-3d4c-4972-8725-a6775e754d8c" providerId="ADAL" clId="{650D102D-C8D9-4000-8E06-7A23D3E3E594}" dt="2023-03-21T08:19:26.311" v="3893" actId="20577"/>
          <ac:spMkLst>
            <pc:docMk/>
            <pc:sldMk cId="1176602757" sldId="2147472900"/>
            <ac:spMk id="48" creationId="{AC5ABF30-3FFA-148A-ADA4-9CB00700D4D8}"/>
          </ac:spMkLst>
        </pc:spChg>
        <pc:spChg chg="add mod">
          <ac:chgData name="Mohammed FI" userId="e6c4d13f-3d4c-4972-8725-a6775e754d8c" providerId="ADAL" clId="{650D102D-C8D9-4000-8E06-7A23D3E3E594}" dt="2023-03-21T08:19:29.032" v="3897" actId="20577"/>
          <ac:spMkLst>
            <pc:docMk/>
            <pc:sldMk cId="1176602757" sldId="2147472900"/>
            <ac:spMk id="53" creationId="{865FCE6D-E6DD-D1D4-DB0D-8DB626681A7C}"/>
          </ac:spMkLst>
        </pc:spChg>
        <pc:spChg chg="add mod">
          <ac:chgData name="Mohammed FI" userId="e6c4d13f-3d4c-4972-8725-a6775e754d8c" providerId="ADAL" clId="{650D102D-C8D9-4000-8E06-7A23D3E3E594}" dt="2023-03-21T08:19:32.146" v="3901" actId="20577"/>
          <ac:spMkLst>
            <pc:docMk/>
            <pc:sldMk cId="1176602757" sldId="2147472900"/>
            <ac:spMk id="55" creationId="{2FC022B0-3CF8-BC42-0F95-1BFEC7998481}"/>
          </ac:spMkLst>
        </pc:spChg>
        <pc:spChg chg="add mod">
          <ac:chgData name="Mohammed FI" userId="e6c4d13f-3d4c-4972-8725-a6775e754d8c" providerId="ADAL" clId="{650D102D-C8D9-4000-8E06-7A23D3E3E594}" dt="2023-03-21T08:19:35.330" v="3905" actId="20577"/>
          <ac:spMkLst>
            <pc:docMk/>
            <pc:sldMk cId="1176602757" sldId="2147472900"/>
            <ac:spMk id="56" creationId="{93C9C2A0-7915-E22A-F39B-D9E457FDC86F}"/>
          </ac:spMkLst>
        </pc:spChg>
        <pc:spChg chg="add mod">
          <ac:chgData name="Mohammed FI" userId="e6c4d13f-3d4c-4972-8725-a6775e754d8c" providerId="ADAL" clId="{650D102D-C8D9-4000-8E06-7A23D3E3E594}" dt="2023-03-21T08:19:38.971" v="3909" actId="20577"/>
          <ac:spMkLst>
            <pc:docMk/>
            <pc:sldMk cId="1176602757" sldId="2147472900"/>
            <ac:spMk id="57" creationId="{CDE98D9E-18E5-2ED9-CA9F-0E9EA85A0967}"/>
          </ac:spMkLst>
        </pc:spChg>
        <pc:spChg chg="add mod">
          <ac:chgData name="Mohammed FI" userId="e6c4d13f-3d4c-4972-8725-a6775e754d8c" providerId="ADAL" clId="{650D102D-C8D9-4000-8E06-7A23D3E3E594}" dt="2023-03-21T08:19:41.861" v="3913" actId="20577"/>
          <ac:spMkLst>
            <pc:docMk/>
            <pc:sldMk cId="1176602757" sldId="2147472900"/>
            <ac:spMk id="59" creationId="{F6858ECB-0CE7-F5F3-4950-74A20C33908A}"/>
          </ac:spMkLst>
        </pc:spChg>
        <pc:spChg chg="add mod">
          <ac:chgData name="Mohammed FI" userId="e6c4d13f-3d4c-4972-8725-a6775e754d8c" providerId="ADAL" clId="{650D102D-C8D9-4000-8E06-7A23D3E3E594}" dt="2023-03-21T08:19:45.183" v="3917" actId="20577"/>
          <ac:spMkLst>
            <pc:docMk/>
            <pc:sldMk cId="1176602757" sldId="2147472900"/>
            <ac:spMk id="64" creationId="{AEE1EE44-5990-661C-9E0C-223E2305D45E}"/>
          </ac:spMkLst>
        </pc:spChg>
        <pc:spChg chg="add mod">
          <ac:chgData name="Mohammed FI" userId="e6c4d13f-3d4c-4972-8725-a6775e754d8c" providerId="ADAL" clId="{650D102D-C8D9-4000-8E06-7A23D3E3E594}" dt="2023-03-21T08:12:00.920" v="3855" actId="1076"/>
          <ac:spMkLst>
            <pc:docMk/>
            <pc:sldMk cId="1176602757" sldId="2147472900"/>
            <ac:spMk id="65" creationId="{9A087CAA-FF9B-EAC9-48CE-AA4A512BE2C1}"/>
          </ac:spMkLst>
        </pc:spChg>
        <pc:spChg chg="add mod">
          <ac:chgData name="Mohammed FI" userId="e6c4d13f-3d4c-4972-8725-a6775e754d8c" providerId="ADAL" clId="{650D102D-C8D9-4000-8E06-7A23D3E3E594}" dt="2023-03-21T08:12:00.920" v="3855" actId="1076"/>
          <ac:spMkLst>
            <pc:docMk/>
            <pc:sldMk cId="1176602757" sldId="2147472900"/>
            <ac:spMk id="66" creationId="{4F1BD76F-44B3-2512-20E7-C5992A214B12}"/>
          </ac:spMkLst>
        </pc:spChg>
        <pc:spChg chg="add mod">
          <ac:chgData name="Mohammed FI" userId="e6c4d13f-3d4c-4972-8725-a6775e754d8c" providerId="ADAL" clId="{650D102D-C8D9-4000-8E06-7A23D3E3E594}" dt="2023-03-21T08:12:00.920" v="3855" actId="1076"/>
          <ac:spMkLst>
            <pc:docMk/>
            <pc:sldMk cId="1176602757" sldId="2147472900"/>
            <ac:spMk id="68" creationId="{EDBBA400-A6F9-67D3-6FDD-C92CA9CA0447}"/>
          </ac:spMkLst>
        </pc:spChg>
        <pc:spChg chg="add del mod">
          <ac:chgData name="Mohammed FI" userId="e6c4d13f-3d4c-4972-8725-a6775e754d8c" providerId="ADAL" clId="{650D102D-C8D9-4000-8E06-7A23D3E3E594}" dt="2023-03-21T08:23:40.739" v="3988" actId="478"/>
          <ac:spMkLst>
            <pc:docMk/>
            <pc:sldMk cId="1176602757" sldId="2147472900"/>
            <ac:spMk id="71" creationId="{BD2E1B5F-5833-4A9E-4171-3C088D3CDE8F}"/>
          </ac:spMkLst>
        </pc:spChg>
        <pc:spChg chg="add mod">
          <ac:chgData name="Mohammed FI" userId="e6c4d13f-3d4c-4972-8725-a6775e754d8c" providerId="ADAL" clId="{650D102D-C8D9-4000-8E06-7A23D3E3E594}" dt="2023-03-21T08:20:08.411" v="3930" actId="1076"/>
          <ac:spMkLst>
            <pc:docMk/>
            <pc:sldMk cId="1176602757" sldId="2147472900"/>
            <ac:spMk id="72" creationId="{6F59CD80-9AC8-77BB-DC5B-13E9BEB6BC0B}"/>
          </ac:spMkLst>
        </pc:spChg>
        <pc:spChg chg="add mod">
          <ac:chgData name="Mohammed FI" userId="e6c4d13f-3d4c-4972-8725-a6775e754d8c" providerId="ADAL" clId="{650D102D-C8D9-4000-8E06-7A23D3E3E594}" dt="2023-03-21T08:20:17.896" v="3933" actId="1076"/>
          <ac:spMkLst>
            <pc:docMk/>
            <pc:sldMk cId="1176602757" sldId="2147472900"/>
            <ac:spMk id="74" creationId="{A7094CF1-ACD6-97C0-F479-BD7BA8BC3308}"/>
          </ac:spMkLst>
        </pc:spChg>
        <pc:spChg chg="add mod">
          <ac:chgData name="Mohammed FI" userId="e6c4d13f-3d4c-4972-8725-a6775e754d8c" providerId="ADAL" clId="{650D102D-C8D9-4000-8E06-7A23D3E3E594}" dt="2023-03-21T08:20:24.744" v="3935" actId="1076"/>
          <ac:spMkLst>
            <pc:docMk/>
            <pc:sldMk cId="1176602757" sldId="2147472900"/>
            <ac:spMk id="75" creationId="{C5933AC5-4ABD-379C-8438-528022366237}"/>
          </ac:spMkLst>
        </pc:spChg>
        <pc:spChg chg="add mod">
          <ac:chgData name="Mohammed FI" userId="e6c4d13f-3d4c-4972-8725-a6775e754d8c" providerId="ADAL" clId="{650D102D-C8D9-4000-8E06-7A23D3E3E594}" dt="2023-03-21T08:20:24.744" v="3935" actId="1076"/>
          <ac:spMkLst>
            <pc:docMk/>
            <pc:sldMk cId="1176602757" sldId="2147472900"/>
            <ac:spMk id="76" creationId="{DD31B29F-D05B-D012-ECDE-F4E1EFA53268}"/>
          </ac:spMkLst>
        </pc:spChg>
        <pc:spChg chg="add mod">
          <ac:chgData name="Mohammed FI" userId="e6c4d13f-3d4c-4972-8725-a6775e754d8c" providerId="ADAL" clId="{650D102D-C8D9-4000-8E06-7A23D3E3E594}" dt="2023-03-21T08:20:31.241" v="3937" actId="1076"/>
          <ac:spMkLst>
            <pc:docMk/>
            <pc:sldMk cId="1176602757" sldId="2147472900"/>
            <ac:spMk id="77" creationId="{3B4D88D7-C9AD-8AE5-DA6F-7BA2ECCE2969}"/>
          </ac:spMkLst>
        </pc:spChg>
        <pc:spChg chg="add mod">
          <ac:chgData name="Mohammed FI" userId="e6c4d13f-3d4c-4972-8725-a6775e754d8c" providerId="ADAL" clId="{650D102D-C8D9-4000-8E06-7A23D3E3E594}" dt="2023-03-21T08:27:19.347" v="4054" actId="6549"/>
          <ac:spMkLst>
            <pc:docMk/>
            <pc:sldMk cId="1176602757" sldId="2147472900"/>
            <ac:spMk id="78" creationId="{F11E3531-8FB9-631E-E138-D15ED22C94EF}"/>
          </ac:spMkLst>
        </pc:spChg>
        <pc:spChg chg="add del mod">
          <ac:chgData name="Mohammed FI" userId="e6c4d13f-3d4c-4972-8725-a6775e754d8c" providerId="ADAL" clId="{650D102D-C8D9-4000-8E06-7A23D3E3E594}" dt="2023-03-21T08:27:23.015" v="4055" actId="478"/>
          <ac:spMkLst>
            <pc:docMk/>
            <pc:sldMk cId="1176602757" sldId="2147472900"/>
            <ac:spMk id="79" creationId="{0F24DED9-5B68-49A0-731D-5770813E896C}"/>
          </ac:spMkLst>
        </pc:spChg>
        <pc:spChg chg="add del mod">
          <ac:chgData name="Mohammed FI" userId="e6c4d13f-3d4c-4972-8725-a6775e754d8c" providerId="ADAL" clId="{650D102D-C8D9-4000-8E06-7A23D3E3E594}" dt="2023-03-21T08:27:25.176" v="4057" actId="478"/>
          <ac:spMkLst>
            <pc:docMk/>
            <pc:sldMk cId="1176602757" sldId="2147472900"/>
            <ac:spMk id="80" creationId="{649BCAE2-42D2-76E8-7722-2ACD6CDA4974}"/>
          </ac:spMkLst>
        </pc:spChg>
        <pc:spChg chg="add del mod">
          <ac:chgData name="Mohammed FI" userId="e6c4d13f-3d4c-4972-8725-a6775e754d8c" providerId="ADAL" clId="{650D102D-C8D9-4000-8E06-7A23D3E3E594}" dt="2023-03-21T08:27:26.499" v="4058" actId="478"/>
          <ac:spMkLst>
            <pc:docMk/>
            <pc:sldMk cId="1176602757" sldId="2147472900"/>
            <ac:spMk id="81" creationId="{84CCDA76-C5C0-7BE8-01FA-5C8BBF2270C0}"/>
          </ac:spMkLst>
        </pc:spChg>
        <pc:spChg chg="add del mod">
          <ac:chgData name="Mohammed FI" userId="e6c4d13f-3d4c-4972-8725-a6775e754d8c" providerId="ADAL" clId="{650D102D-C8D9-4000-8E06-7A23D3E3E594}" dt="2023-03-21T08:27:27.939" v="4059" actId="478"/>
          <ac:spMkLst>
            <pc:docMk/>
            <pc:sldMk cId="1176602757" sldId="2147472900"/>
            <ac:spMk id="82" creationId="{13AA2608-EC45-D593-0C00-89D54BADDEAB}"/>
          </ac:spMkLst>
        </pc:spChg>
        <pc:spChg chg="add del mod">
          <ac:chgData name="Mohammed FI" userId="e6c4d13f-3d4c-4972-8725-a6775e754d8c" providerId="ADAL" clId="{650D102D-C8D9-4000-8E06-7A23D3E3E594}" dt="2023-03-21T08:27:29.492" v="4060" actId="478"/>
          <ac:spMkLst>
            <pc:docMk/>
            <pc:sldMk cId="1176602757" sldId="2147472900"/>
            <ac:spMk id="83" creationId="{7204E9B0-A83E-A3B5-7652-5A7D1CA888C4}"/>
          </ac:spMkLst>
        </pc:spChg>
        <pc:spChg chg="add del mod">
          <ac:chgData name="Mohammed FI" userId="e6c4d13f-3d4c-4972-8725-a6775e754d8c" providerId="ADAL" clId="{650D102D-C8D9-4000-8E06-7A23D3E3E594}" dt="2023-03-21T08:20:40.577" v="3940" actId="478"/>
          <ac:spMkLst>
            <pc:docMk/>
            <pc:sldMk cId="1176602757" sldId="2147472900"/>
            <ac:spMk id="84" creationId="{DFF15DA7-E86B-35A8-668B-51A76B1BCB40}"/>
          </ac:spMkLst>
        </pc:spChg>
        <pc:spChg chg="add del mod">
          <ac:chgData name="Mohammed FI" userId="e6c4d13f-3d4c-4972-8725-a6775e754d8c" providerId="ADAL" clId="{650D102D-C8D9-4000-8E06-7A23D3E3E594}" dt="2023-03-21T08:23:27.993" v="3982" actId="478"/>
          <ac:spMkLst>
            <pc:docMk/>
            <pc:sldMk cId="1176602757" sldId="2147472900"/>
            <ac:spMk id="85" creationId="{4B1A188F-0E21-7056-BC6B-AFFB27B9B574}"/>
          </ac:spMkLst>
        </pc:spChg>
        <pc:spChg chg="add mod">
          <ac:chgData name="Mohammed FI" userId="e6c4d13f-3d4c-4972-8725-a6775e754d8c" providerId="ADAL" clId="{650D102D-C8D9-4000-8E06-7A23D3E3E594}" dt="2023-03-21T08:23:21.058" v="3981" actId="20577"/>
          <ac:spMkLst>
            <pc:docMk/>
            <pc:sldMk cId="1176602757" sldId="2147472900"/>
            <ac:spMk id="86" creationId="{3A8B4DEA-58C5-7C00-6BF1-DDF75E722918}"/>
          </ac:spMkLst>
        </pc:spChg>
        <pc:spChg chg="add del mod">
          <ac:chgData name="Mohammed FI" userId="e6c4d13f-3d4c-4972-8725-a6775e754d8c" providerId="ADAL" clId="{650D102D-C8D9-4000-8E06-7A23D3E3E594}" dt="2023-03-21T08:23:33.150" v="3985" actId="478"/>
          <ac:spMkLst>
            <pc:docMk/>
            <pc:sldMk cId="1176602757" sldId="2147472900"/>
            <ac:spMk id="87" creationId="{6E629AA3-83E8-1365-D9A4-DB046B293688}"/>
          </ac:spMkLst>
        </pc:spChg>
        <pc:spChg chg="add del mod">
          <ac:chgData name="Mohammed FI" userId="e6c4d13f-3d4c-4972-8725-a6775e754d8c" providerId="ADAL" clId="{650D102D-C8D9-4000-8E06-7A23D3E3E594}" dt="2023-03-21T08:23:49.357" v="3991" actId="478"/>
          <ac:spMkLst>
            <pc:docMk/>
            <pc:sldMk cId="1176602757" sldId="2147472900"/>
            <ac:spMk id="88" creationId="{D138F485-FD72-F472-355E-50BB17CAD080}"/>
          </ac:spMkLst>
        </pc:spChg>
        <pc:spChg chg="add del mod">
          <ac:chgData name="Mohammed FI" userId="e6c4d13f-3d4c-4972-8725-a6775e754d8c" providerId="ADAL" clId="{650D102D-C8D9-4000-8E06-7A23D3E3E594}" dt="2023-03-21T08:23:52.993" v="3993" actId="478"/>
          <ac:spMkLst>
            <pc:docMk/>
            <pc:sldMk cId="1176602757" sldId="2147472900"/>
            <ac:spMk id="89" creationId="{22FF24E8-E18C-68AD-1280-3C937511A5C0}"/>
          </ac:spMkLst>
        </pc:spChg>
        <pc:spChg chg="add del mod">
          <ac:chgData name="Mohammed FI" userId="e6c4d13f-3d4c-4972-8725-a6775e754d8c" providerId="ADAL" clId="{650D102D-C8D9-4000-8E06-7A23D3E3E594}" dt="2023-03-21T08:23:54.999" v="3994" actId="478"/>
          <ac:spMkLst>
            <pc:docMk/>
            <pc:sldMk cId="1176602757" sldId="2147472900"/>
            <ac:spMk id="90" creationId="{89E37766-3927-4A77-C43C-207C75973119}"/>
          </ac:spMkLst>
        </pc:spChg>
        <pc:spChg chg="add del mod">
          <ac:chgData name="Mohammed FI" userId="e6c4d13f-3d4c-4972-8725-a6775e754d8c" providerId="ADAL" clId="{650D102D-C8D9-4000-8E06-7A23D3E3E594}" dt="2023-03-21T08:23:51.604" v="3992" actId="478"/>
          <ac:spMkLst>
            <pc:docMk/>
            <pc:sldMk cId="1176602757" sldId="2147472900"/>
            <ac:spMk id="91" creationId="{7DAC70BC-B890-08AC-FFF1-D88607C6B058}"/>
          </ac:spMkLst>
        </pc:spChg>
        <pc:spChg chg="add mod">
          <ac:chgData name="Mohammed FI" userId="e6c4d13f-3d4c-4972-8725-a6775e754d8c" providerId="ADAL" clId="{650D102D-C8D9-4000-8E06-7A23D3E3E594}" dt="2023-03-21T08:22:41.687" v="3962" actId="404"/>
          <ac:spMkLst>
            <pc:docMk/>
            <pc:sldMk cId="1176602757" sldId="2147472900"/>
            <ac:spMk id="92" creationId="{31F748C0-F80A-0425-BD78-1D5075947D2C}"/>
          </ac:spMkLst>
        </pc:spChg>
        <pc:spChg chg="add mod">
          <ac:chgData name="Mohammed FI" userId="e6c4d13f-3d4c-4972-8725-a6775e754d8c" providerId="ADAL" clId="{650D102D-C8D9-4000-8E06-7A23D3E3E594}" dt="2023-03-21T08:22:41.687" v="3962" actId="404"/>
          <ac:spMkLst>
            <pc:docMk/>
            <pc:sldMk cId="1176602757" sldId="2147472900"/>
            <ac:spMk id="93" creationId="{5FD250FF-F614-B184-8F2A-396C9C53F489}"/>
          </ac:spMkLst>
        </pc:spChg>
        <pc:spChg chg="add mod">
          <ac:chgData name="Mohammed FI" userId="e6c4d13f-3d4c-4972-8725-a6775e754d8c" providerId="ADAL" clId="{650D102D-C8D9-4000-8E06-7A23D3E3E594}" dt="2023-03-21T08:22:41.687" v="3962" actId="404"/>
          <ac:spMkLst>
            <pc:docMk/>
            <pc:sldMk cId="1176602757" sldId="2147472900"/>
            <ac:spMk id="94" creationId="{02B51CFB-C96B-5904-FDD7-64367C992186}"/>
          </ac:spMkLst>
        </pc:spChg>
        <pc:spChg chg="add mod">
          <ac:chgData name="Mohammed FI" userId="e6c4d13f-3d4c-4972-8725-a6775e754d8c" providerId="ADAL" clId="{650D102D-C8D9-4000-8E06-7A23D3E3E594}" dt="2023-03-21T08:22:41.687" v="3962" actId="404"/>
          <ac:spMkLst>
            <pc:docMk/>
            <pc:sldMk cId="1176602757" sldId="2147472900"/>
            <ac:spMk id="95" creationId="{F7F3AA99-6AE6-0EAB-9024-8E862303069B}"/>
          </ac:spMkLst>
        </pc:spChg>
        <pc:spChg chg="add del mod">
          <ac:chgData name="Mohammed FI" userId="e6c4d13f-3d4c-4972-8725-a6775e754d8c" providerId="ADAL" clId="{650D102D-C8D9-4000-8E06-7A23D3E3E594}" dt="2023-03-21T08:22:51.614" v="3965" actId="478"/>
          <ac:spMkLst>
            <pc:docMk/>
            <pc:sldMk cId="1176602757" sldId="2147472900"/>
            <ac:spMk id="96" creationId="{9FAAC3F0-D36A-9339-945F-441B4176861C}"/>
          </ac:spMkLst>
        </pc:spChg>
        <pc:spChg chg="add del mod">
          <ac:chgData name="Mohammed FI" userId="e6c4d13f-3d4c-4972-8725-a6775e754d8c" providerId="ADAL" clId="{650D102D-C8D9-4000-8E06-7A23D3E3E594}" dt="2023-03-21T08:22:48.825" v="3963" actId="478"/>
          <ac:spMkLst>
            <pc:docMk/>
            <pc:sldMk cId="1176602757" sldId="2147472900"/>
            <ac:spMk id="97" creationId="{0494B39A-6E1F-D8A8-FCC9-405266666AD6}"/>
          </ac:spMkLst>
        </pc:spChg>
        <pc:spChg chg="add mod">
          <ac:chgData name="Mohammed FI" userId="e6c4d13f-3d4c-4972-8725-a6775e754d8c" providerId="ADAL" clId="{650D102D-C8D9-4000-8E06-7A23D3E3E594}" dt="2023-03-21T08:22:41.687" v="3962" actId="404"/>
          <ac:spMkLst>
            <pc:docMk/>
            <pc:sldMk cId="1176602757" sldId="2147472900"/>
            <ac:spMk id="98" creationId="{34D0C533-1081-F9D8-243E-FB48273D600D}"/>
          </ac:spMkLst>
        </pc:spChg>
        <pc:spChg chg="add del mod">
          <ac:chgData name="Mohammed FI" userId="e6c4d13f-3d4c-4972-8725-a6775e754d8c" providerId="ADAL" clId="{650D102D-C8D9-4000-8E06-7A23D3E3E594}" dt="2023-03-21T08:22:50.374" v="3964" actId="478"/>
          <ac:spMkLst>
            <pc:docMk/>
            <pc:sldMk cId="1176602757" sldId="2147472900"/>
            <ac:spMk id="99" creationId="{849AA599-33A7-C3C6-DF46-3822BE7D977A}"/>
          </ac:spMkLst>
        </pc:spChg>
        <pc:spChg chg="add mod">
          <ac:chgData name="Mohammed FI" userId="e6c4d13f-3d4c-4972-8725-a6775e754d8c" providerId="ADAL" clId="{650D102D-C8D9-4000-8E06-7A23D3E3E594}" dt="2023-03-21T08:22:58.592" v="3967" actId="1076"/>
          <ac:spMkLst>
            <pc:docMk/>
            <pc:sldMk cId="1176602757" sldId="2147472900"/>
            <ac:spMk id="100" creationId="{476E50CE-66D3-79A0-399D-36DB813C3744}"/>
          </ac:spMkLst>
        </pc:spChg>
        <pc:spChg chg="add mod">
          <ac:chgData name="Mohammed FI" userId="e6c4d13f-3d4c-4972-8725-a6775e754d8c" providerId="ADAL" clId="{650D102D-C8D9-4000-8E06-7A23D3E3E594}" dt="2023-03-21T08:23:03.099" v="3969" actId="1076"/>
          <ac:spMkLst>
            <pc:docMk/>
            <pc:sldMk cId="1176602757" sldId="2147472900"/>
            <ac:spMk id="101" creationId="{7D9043CC-3F70-E5AC-00DB-56C88C291B83}"/>
          </ac:spMkLst>
        </pc:spChg>
        <pc:spChg chg="add mod">
          <ac:chgData name="Mohammed FI" userId="e6c4d13f-3d4c-4972-8725-a6775e754d8c" providerId="ADAL" clId="{650D102D-C8D9-4000-8E06-7A23D3E3E594}" dt="2023-03-21T08:23:07.294" v="3971" actId="1076"/>
          <ac:spMkLst>
            <pc:docMk/>
            <pc:sldMk cId="1176602757" sldId="2147472900"/>
            <ac:spMk id="102" creationId="{4967DFD6-B0D0-4077-F9D1-5B4F0A84E6B3}"/>
          </ac:spMkLst>
        </pc:spChg>
        <pc:spChg chg="add mod">
          <ac:chgData name="Mohammed FI" userId="e6c4d13f-3d4c-4972-8725-a6775e754d8c" providerId="ADAL" clId="{650D102D-C8D9-4000-8E06-7A23D3E3E594}" dt="2023-03-21T08:23:31" v="3984" actId="1076"/>
          <ac:spMkLst>
            <pc:docMk/>
            <pc:sldMk cId="1176602757" sldId="2147472900"/>
            <ac:spMk id="103" creationId="{16BC36BD-B60D-8CD7-5929-BA0D82091103}"/>
          </ac:spMkLst>
        </pc:spChg>
        <pc:spChg chg="add mod">
          <ac:chgData name="Mohammed FI" userId="e6c4d13f-3d4c-4972-8725-a6775e754d8c" providerId="ADAL" clId="{650D102D-C8D9-4000-8E06-7A23D3E3E594}" dt="2023-03-21T08:23:37.855" v="3987" actId="1076"/>
          <ac:spMkLst>
            <pc:docMk/>
            <pc:sldMk cId="1176602757" sldId="2147472900"/>
            <ac:spMk id="104" creationId="{4B67E0B0-E5FE-BF0E-8717-CB3FC7D0109D}"/>
          </ac:spMkLst>
        </pc:spChg>
        <pc:spChg chg="add mod">
          <ac:chgData name="Mohammed FI" userId="e6c4d13f-3d4c-4972-8725-a6775e754d8c" providerId="ADAL" clId="{650D102D-C8D9-4000-8E06-7A23D3E3E594}" dt="2023-03-21T08:23:45.434" v="3990" actId="1076"/>
          <ac:spMkLst>
            <pc:docMk/>
            <pc:sldMk cId="1176602757" sldId="2147472900"/>
            <ac:spMk id="105" creationId="{E17DAF8D-6BF3-EA31-9520-3136A3488F8D}"/>
          </ac:spMkLst>
        </pc:spChg>
        <pc:spChg chg="add mod">
          <ac:chgData name="Mohammed FI" userId="e6c4d13f-3d4c-4972-8725-a6775e754d8c" providerId="ADAL" clId="{650D102D-C8D9-4000-8E06-7A23D3E3E594}" dt="2023-03-21T08:24:03.775" v="3996" actId="1076"/>
          <ac:spMkLst>
            <pc:docMk/>
            <pc:sldMk cId="1176602757" sldId="2147472900"/>
            <ac:spMk id="106" creationId="{AED3E5F3-3163-A898-9E84-ABCA14E6FDD7}"/>
          </ac:spMkLst>
        </pc:spChg>
        <pc:spChg chg="add mod">
          <ac:chgData name="Mohammed FI" userId="e6c4d13f-3d4c-4972-8725-a6775e754d8c" providerId="ADAL" clId="{650D102D-C8D9-4000-8E06-7A23D3E3E594}" dt="2023-03-21T08:24:03.775" v="3996" actId="1076"/>
          <ac:spMkLst>
            <pc:docMk/>
            <pc:sldMk cId="1176602757" sldId="2147472900"/>
            <ac:spMk id="107" creationId="{102B3B70-5E44-962F-6A7E-D45F5E2B5A53}"/>
          </ac:spMkLst>
        </pc:spChg>
        <pc:spChg chg="add mod">
          <ac:chgData name="Mohammed FI" userId="e6c4d13f-3d4c-4972-8725-a6775e754d8c" providerId="ADAL" clId="{650D102D-C8D9-4000-8E06-7A23D3E3E594}" dt="2023-03-21T08:24:03.775" v="3996" actId="1076"/>
          <ac:spMkLst>
            <pc:docMk/>
            <pc:sldMk cId="1176602757" sldId="2147472900"/>
            <ac:spMk id="108" creationId="{98AFAFB9-D140-2DDB-AAA9-1B6C0D1DFC7A}"/>
          </ac:spMkLst>
        </pc:spChg>
        <pc:spChg chg="add mod">
          <ac:chgData name="Mohammed FI" userId="e6c4d13f-3d4c-4972-8725-a6775e754d8c" providerId="ADAL" clId="{650D102D-C8D9-4000-8E06-7A23D3E3E594}" dt="2023-03-21T08:24:03.775" v="3996" actId="1076"/>
          <ac:spMkLst>
            <pc:docMk/>
            <pc:sldMk cId="1176602757" sldId="2147472900"/>
            <ac:spMk id="109" creationId="{D8A6F64B-13ED-6B0A-78C9-F71814739D17}"/>
          </ac:spMkLst>
        </pc:spChg>
        <pc:spChg chg="add mod">
          <ac:chgData name="Mohammed FI" userId="e6c4d13f-3d4c-4972-8725-a6775e754d8c" providerId="ADAL" clId="{650D102D-C8D9-4000-8E06-7A23D3E3E594}" dt="2023-03-21T08:24:09.163" v="3998" actId="1076"/>
          <ac:spMkLst>
            <pc:docMk/>
            <pc:sldMk cId="1176602757" sldId="2147472900"/>
            <ac:spMk id="110" creationId="{30F7A44B-0466-CDB3-E6D2-D2BFDC66D55C}"/>
          </ac:spMkLst>
        </pc:spChg>
        <pc:spChg chg="add mod">
          <ac:chgData name="Mohammed FI" userId="e6c4d13f-3d4c-4972-8725-a6775e754d8c" providerId="ADAL" clId="{650D102D-C8D9-4000-8E06-7A23D3E3E594}" dt="2023-03-21T08:24:09.163" v="3998" actId="1076"/>
          <ac:spMkLst>
            <pc:docMk/>
            <pc:sldMk cId="1176602757" sldId="2147472900"/>
            <ac:spMk id="111" creationId="{E71C86AE-DCB9-4C9F-21E1-27B3749D7B08}"/>
          </ac:spMkLst>
        </pc:spChg>
        <pc:spChg chg="add mod">
          <ac:chgData name="Mohammed FI" userId="e6c4d13f-3d4c-4972-8725-a6775e754d8c" providerId="ADAL" clId="{650D102D-C8D9-4000-8E06-7A23D3E3E594}" dt="2023-03-21T08:24:09.163" v="3998" actId="1076"/>
          <ac:spMkLst>
            <pc:docMk/>
            <pc:sldMk cId="1176602757" sldId="2147472900"/>
            <ac:spMk id="112" creationId="{8744C347-BC8C-E3D8-1519-27931B497D0F}"/>
          </ac:spMkLst>
        </pc:spChg>
        <pc:spChg chg="add mod">
          <ac:chgData name="Mohammed FI" userId="e6c4d13f-3d4c-4972-8725-a6775e754d8c" providerId="ADAL" clId="{650D102D-C8D9-4000-8E06-7A23D3E3E594}" dt="2023-03-21T08:24:09.163" v="3998" actId="1076"/>
          <ac:spMkLst>
            <pc:docMk/>
            <pc:sldMk cId="1176602757" sldId="2147472900"/>
            <ac:spMk id="113" creationId="{6673D577-CFCF-CFAD-FE53-3CF133C39258}"/>
          </ac:spMkLst>
        </pc:spChg>
        <pc:spChg chg="add mod">
          <ac:chgData name="Mohammed FI" userId="e6c4d13f-3d4c-4972-8725-a6775e754d8c" providerId="ADAL" clId="{650D102D-C8D9-4000-8E06-7A23D3E3E594}" dt="2023-03-21T08:25:14.989" v="4012" actId="207"/>
          <ac:spMkLst>
            <pc:docMk/>
            <pc:sldMk cId="1176602757" sldId="2147472900"/>
            <ac:spMk id="115" creationId="{71818302-9670-5E2D-9C78-41DC90BA5E85}"/>
          </ac:spMkLst>
        </pc:spChg>
        <pc:spChg chg="add mod">
          <ac:chgData name="Mohammed FI" userId="e6c4d13f-3d4c-4972-8725-a6775e754d8c" providerId="ADAL" clId="{650D102D-C8D9-4000-8E06-7A23D3E3E594}" dt="2023-03-21T08:25:23.454" v="4015" actId="1076"/>
          <ac:spMkLst>
            <pc:docMk/>
            <pc:sldMk cId="1176602757" sldId="2147472900"/>
            <ac:spMk id="116" creationId="{BFDEEC52-4DED-714F-EAE9-605CB6740A9E}"/>
          </ac:spMkLst>
        </pc:spChg>
        <pc:spChg chg="add mod">
          <ac:chgData name="Mohammed FI" userId="e6c4d13f-3d4c-4972-8725-a6775e754d8c" providerId="ADAL" clId="{650D102D-C8D9-4000-8E06-7A23D3E3E594}" dt="2023-03-21T08:25:27.556" v="4017" actId="1076"/>
          <ac:spMkLst>
            <pc:docMk/>
            <pc:sldMk cId="1176602757" sldId="2147472900"/>
            <ac:spMk id="117" creationId="{4FA236E7-505E-B1C7-6C0A-85969A11110A}"/>
          </ac:spMkLst>
        </pc:spChg>
        <pc:spChg chg="add mod">
          <ac:chgData name="Mohammed FI" userId="e6c4d13f-3d4c-4972-8725-a6775e754d8c" providerId="ADAL" clId="{650D102D-C8D9-4000-8E06-7A23D3E3E594}" dt="2023-03-21T08:25:32.202" v="4019" actId="1076"/>
          <ac:spMkLst>
            <pc:docMk/>
            <pc:sldMk cId="1176602757" sldId="2147472900"/>
            <ac:spMk id="118" creationId="{1EC7C35E-57C8-46DF-89D1-8DF09C706673}"/>
          </ac:spMkLst>
        </pc:spChg>
        <pc:spChg chg="add mod">
          <ac:chgData name="Mohammed FI" userId="e6c4d13f-3d4c-4972-8725-a6775e754d8c" providerId="ADAL" clId="{650D102D-C8D9-4000-8E06-7A23D3E3E594}" dt="2023-03-21T08:25:39.942" v="4021" actId="1076"/>
          <ac:spMkLst>
            <pc:docMk/>
            <pc:sldMk cId="1176602757" sldId="2147472900"/>
            <ac:spMk id="119" creationId="{66D80C35-EEB4-6BE7-BAC6-3EFB5AF5435A}"/>
          </ac:spMkLst>
        </pc:spChg>
        <pc:spChg chg="add mod">
          <ac:chgData name="Mohammed FI" userId="e6c4d13f-3d4c-4972-8725-a6775e754d8c" providerId="ADAL" clId="{650D102D-C8D9-4000-8E06-7A23D3E3E594}" dt="2023-03-21T08:26:17.974" v="4029" actId="1076"/>
          <ac:spMkLst>
            <pc:docMk/>
            <pc:sldMk cId="1176602757" sldId="2147472900"/>
            <ac:spMk id="121" creationId="{25F9FBDE-D995-F489-6717-19502EAEA6C4}"/>
          </ac:spMkLst>
        </pc:spChg>
        <pc:spChg chg="add mod">
          <ac:chgData name="Mohammed FI" userId="e6c4d13f-3d4c-4972-8725-a6775e754d8c" providerId="ADAL" clId="{650D102D-C8D9-4000-8E06-7A23D3E3E594}" dt="2023-03-21T08:26:22.467" v="4031" actId="1076"/>
          <ac:spMkLst>
            <pc:docMk/>
            <pc:sldMk cId="1176602757" sldId="2147472900"/>
            <ac:spMk id="122" creationId="{DEBC05BA-0DA0-15DB-0296-1A4D775E16F0}"/>
          </ac:spMkLst>
        </pc:spChg>
        <pc:spChg chg="add mod">
          <ac:chgData name="Mohammed FI" userId="e6c4d13f-3d4c-4972-8725-a6775e754d8c" providerId="ADAL" clId="{650D102D-C8D9-4000-8E06-7A23D3E3E594}" dt="2023-03-21T08:26:25.790" v="4033" actId="1076"/>
          <ac:spMkLst>
            <pc:docMk/>
            <pc:sldMk cId="1176602757" sldId="2147472900"/>
            <ac:spMk id="123" creationId="{A2ADB66D-DC50-6BF6-E59A-5588B2C3C468}"/>
          </ac:spMkLst>
        </pc:spChg>
        <pc:spChg chg="add mod">
          <ac:chgData name="Mohammed FI" userId="e6c4d13f-3d4c-4972-8725-a6775e754d8c" providerId="ADAL" clId="{650D102D-C8D9-4000-8E06-7A23D3E3E594}" dt="2023-03-21T08:26:29.373" v="4035" actId="1076"/>
          <ac:spMkLst>
            <pc:docMk/>
            <pc:sldMk cId="1176602757" sldId="2147472900"/>
            <ac:spMk id="124" creationId="{3F7E3037-95E9-BB11-B4B3-7B98EBEF037E}"/>
          </ac:spMkLst>
        </pc:spChg>
        <pc:spChg chg="add mod">
          <ac:chgData name="Mohammed FI" userId="e6c4d13f-3d4c-4972-8725-a6775e754d8c" providerId="ADAL" clId="{650D102D-C8D9-4000-8E06-7A23D3E3E594}" dt="2023-03-21T08:26:33.681" v="4037" actId="1076"/>
          <ac:spMkLst>
            <pc:docMk/>
            <pc:sldMk cId="1176602757" sldId="2147472900"/>
            <ac:spMk id="125" creationId="{92545573-7308-7B8C-2C14-8B9DF15EBAD3}"/>
          </ac:spMkLst>
        </pc:spChg>
        <pc:spChg chg="add del mod">
          <ac:chgData name="Mohammed FI" userId="e6c4d13f-3d4c-4972-8725-a6775e754d8c" providerId="ADAL" clId="{650D102D-C8D9-4000-8E06-7A23D3E3E594}" dt="2023-03-21T08:26:36.753" v="4039" actId="478"/>
          <ac:spMkLst>
            <pc:docMk/>
            <pc:sldMk cId="1176602757" sldId="2147472900"/>
            <ac:spMk id="126" creationId="{DDA322B0-574B-E7AF-54AB-568C5C62CFFF}"/>
          </ac:spMkLst>
        </pc:spChg>
        <pc:spChg chg="add mod">
          <ac:chgData name="Mohammed FI" userId="e6c4d13f-3d4c-4972-8725-a6775e754d8c" providerId="ADAL" clId="{650D102D-C8D9-4000-8E06-7A23D3E3E594}" dt="2023-03-21T08:26:46.264" v="4041" actId="1076"/>
          <ac:spMkLst>
            <pc:docMk/>
            <pc:sldMk cId="1176602757" sldId="2147472900"/>
            <ac:spMk id="127" creationId="{5D9B2825-18C2-455D-1943-46D0482F42AB}"/>
          </ac:spMkLst>
        </pc:spChg>
        <pc:spChg chg="add mod">
          <ac:chgData name="Mohammed FI" userId="e6c4d13f-3d4c-4972-8725-a6775e754d8c" providerId="ADAL" clId="{650D102D-C8D9-4000-8E06-7A23D3E3E594}" dt="2023-03-21T08:26:46.264" v="4041" actId="1076"/>
          <ac:spMkLst>
            <pc:docMk/>
            <pc:sldMk cId="1176602757" sldId="2147472900"/>
            <ac:spMk id="128" creationId="{B96BDD7F-6272-42F4-192C-E8FC8477F449}"/>
          </ac:spMkLst>
        </pc:spChg>
        <pc:spChg chg="add mod">
          <ac:chgData name="Mohammed FI" userId="e6c4d13f-3d4c-4972-8725-a6775e754d8c" providerId="ADAL" clId="{650D102D-C8D9-4000-8E06-7A23D3E3E594}" dt="2023-03-21T08:26:46.264" v="4041" actId="1076"/>
          <ac:spMkLst>
            <pc:docMk/>
            <pc:sldMk cId="1176602757" sldId="2147472900"/>
            <ac:spMk id="129" creationId="{0C8F802E-A78C-A3F8-BDE2-5C637A3713A6}"/>
          </ac:spMkLst>
        </pc:spChg>
        <pc:spChg chg="add mod">
          <ac:chgData name="Mohammed FI" userId="e6c4d13f-3d4c-4972-8725-a6775e754d8c" providerId="ADAL" clId="{650D102D-C8D9-4000-8E06-7A23D3E3E594}" dt="2023-03-21T08:26:46.264" v="4041" actId="1076"/>
          <ac:spMkLst>
            <pc:docMk/>
            <pc:sldMk cId="1176602757" sldId="2147472900"/>
            <ac:spMk id="130" creationId="{33D22C47-1BE7-1442-F3F5-C8D59B722B19}"/>
          </ac:spMkLst>
        </pc:spChg>
        <pc:spChg chg="add mod">
          <ac:chgData name="Mohammed FI" userId="e6c4d13f-3d4c-4972-8725-a6775e754d8c" providerId="ADAL" clId="{650D102D-C8D9-4000-8E06-7A23D3E3E594}" dt="2023-03-21T08:26:46.264" v="4041" actId="1076"/>
          <ac:spMkLst>
            <pc:docMk/>
            <pc:sldMk cId="1176602757" sldId="2147472900"/>
            <ac:spMk id="131" creationId="{CBC817B2-227B-B489-187C-043548910B30}"/>
          </ac:spMkLst>
        </pc:spChg>
        <pc:spChg chg="add mod">
          <ac:chgData name="Mohammed FI" userId="e6c4d13f-3d4c-4972-8725-a6775e754d8c" providerId="ADAL" clId="{650D102D-C8D9-4000-8E06-7A23D3E3E594}" dt="2023-03-21T08:26:52.657" v="4043" actId="1076"/>
          <ac:spMkLst>
            <pc:docMk/>
            <pc:sldMk cId="1176602757" sldId="2147472900"/>
            <ac:spMk id="132" creationId="{AE05FA8D-29C0-4A2B-229D-532240E2780B}"/>
          </ac:spMkLst>
        </pc:spChg>
        <pc:spChg chg="add mod">
          <ac:chgData name="Mohammed FI" userId="e6c4d13f-3d4c-4972-8725-a6775e754d8c" providerId="ADAL" clId="{650D102D-C8D9-4000-8E06-7A23D3E3E594}" dt="2023-03-21T08:26:52.657" v="4043" actId="1076"/>
          <ac:spMkLst>
            <pc:docMk/>
            <pc:sldMk cId="1176602757" sldId="2147472900"/>
            <ac:spMk id="133" creationId="{3A19D61F-8BFD-BE12-2DF4-49DC84117445}"/>
          </ac:spMkLst>
        </pc:spChg>
        <pc:spChg chg="add mod">
          <ac:chgData name="Mohammed FI" userId="e6c4d13f-3d4c-4972-8725-a6775e754d8c" providerId="ADAL" clId="{650D102D-C8D9-4000-8E06-7A23D3E3E594}" dt="2023-03-21T08:26:52.657" v="4043" actId="1076"/>
          <ac:spMkLst>
            <pc:docMk/>
            <pc:sldMk cId="1176602757" sldId="2147472900"/>
            <ac:spMk id="134" creationId="{EF1ED2FD-5F76-007A-26AB-E5BB13C6AF3B}"/>
          </ac:spMkLst>
        </pc:spChg>
        <pc:spChg chg="add mod">
          <ac:chgData name="Mohammed FI" userId="e6c4d13f-3d4c-4972-8725-a6775e754d8c" providerId="ADAL" clId="{650D102D-C8D9-4000-8E06-7A23D3E3E594}" dt="2023-03-21T08:26:52.657" v="4043" actId="1076"/>
          <ac:spMkLst>
            <pc:docMk/>
            <pc:sldMk cId="1176602757" sldId="2147472900"/>
            <ac:spMk id="135" creationId="{A95CFDA7-1D8C-F483-865B-DE4BE4C8256F}"/>
          </ac:spMkLst>
        </pc:spChg>
        <pc:spChg chg="add mod">
          <ac:chgData name="Mohammed FI" userId="e6c4d13f-3d4c-4972-8725-a6775e754d8c" providerId="ADAL" clId="{650D102D-C8D9-4000-8E06-7A23D3E3E594}" dt="2023-03-21T08:26:52.657" v="4043" actId="1076"/>
          <ac:spMkLst>
            <pc:docMk/>
            <pc:sldMk cId="1176602757" sldId="2147472900"/>
            <ac:spMk id="136" creationId="{4AADF41E-09C6-C62E-0092-90781DCEF3DC}"/>
          </ac:spMkLst>
        </pc:spChg>
        <pc:spChg chg="add mod">
          <ac:chgData name="Mohammed FI" userId="e6c4d13f-3d4c-4972-8725-a6775e754d8c" providerId="ADAL" clId="{650D102D-C8D9-4000-8E06-7A23D3E3E594}" dt="2023-03-21T08:26:55.845" v="4045" actId="1076"/>
          <ac:spMkLst>
            <pc:docMk/>
            <pc:sldMk cId="1176602757" sldId="2147472900"/>
            <ac:spMk id="137" creationId="{1F35EB6B-B3E4-A13A-838D-2014B2B44A7D}"/>
          </ac:spMkLst>
        </pc:spChg>
        <pc:spChg chg="add mod">
          <ac:chgData name="Mohammed FI" userId="e6c4d13f-3d4c-4972-8725-a6775e754d8c" providerId="ADAL" clId="{650D102D-C8D9-4000-8E06-7A23D3E3E594}" dt="2023-03-21T08:26:55.845" v="4045" actId="1076"/>
          <ac:spMkLst>
            <pc:docMk/>
            <pc:sldMk cId="1176602757" sldId="2147472900"/>
            <ac:spMk id="138" creationId="{28036D52-7A05-97BA-3BFF-F34CA73CAEA6}"/>
          </ac:spMkLst>
        </pc:spChg>
        <pc:spChg chg="add mod">
          <ac:chgData name="Mohammed FI" userId="e6c4d13f-3d4c-4972-8725-a6775e754d8c" providerId="ADAL" clId="{650D102D-C8D9-4000-8E06-7A23D3E3E594}" dt="2023-03-21T08:26:55.845" v="4045" actId="1076"/>
          <ac:spMkLst>
            <pc:docMk/>
            <pc:sldMk cId="1176602757" sldId="2147472900"/>
            <ac:spMk id="139" creationId="{26E5AF06-F8EF-0738-D4A5-025ED7D2F086}"/>
          </ac:spMkLst>
        </pc:spChg>
        <pc:spChg chg="add mod">
          <ac:chgData name="Mohammed FI" userId="e6c4d13f-3d4c-4972-8725-a6775e754d8c" providerId="ADAL" clId="{650D102D-C8D9-4000-8E06-7A23D3E3E594}" dt="2023-03-21T08:26:55.845" v="4045" actId="1076"/>
          <ac:spMkLst>
            <pc:docMk/>
            <pc:sldMk cId="1176602757" sldId="2147472900"/>
            <ac:spMk id="140" creationId="{73040E1C-04FE-E722-5A66-1F90C5594B46}"/>
          </ac:spMkLst>
        </pc:spChg>
        <pc:spChg chg="add mod">
          <ac:chgData name="Mohammed FI" userId="e6c4d13f-3d4c-4972-8725-a6775e754d8c" providerId="ADAL" clId="{650D102D-C8D9-4000-8E06-7A23D3E3E594}" dt="2023-03-21T08:26:55.845" v="4045" actId="1076"/>
          <ac:spMkLst>
            <pc:docMk/>
            <pc:sldMk cId="1176602757" sldId="2147472900"/>
            <ac:spMk id="141" creationId="{2AE834D4-E869-43B6-70E2-8E437A2EB01F}"/>
          </ac:spMkLst>
        </pc:spChg>
        <pc:spChg chg="add mod">
          <ac:chgData name="Mohammed FI" userId="e6c4d13f-3d4c-4972-8725-a6775e754d8c" providerId="ADAL" clId="{650D102D-C8D9-4000-8E06-7A23D3E3E594}" dt="2023-03-21T08:27:01.093" v="4047" actId="1076"/>
          <ac:spMkLst>
            <pc:docMk/>
            <pc:sldMk cId="1176602757" sldId="2147472900"/>
            <ac:spMk id="142" creationId="{3D7E4223-CC81-3270-0E11-F26F7AEEA960}"/>
          </ac:spMkLst>
        </pc:spChg>
        <pc:spChg chg="add mod">
          <ac:chgData name="Mohammed FI" userId="e6c4d13f-3d4c-4972-8725-a6775e754d8c" providerId="ADAL" clId="{650D102D-C8D9-4000-8E06-7A23D3E3E594}" dt="2023-03-21T08:27:01.093" v="4047" actId="1076"/>
          <ac:spMkLst>
            <pc:docMk/>
            <pc:sldMk cId="1176602757" sldId="2147472900"/>
            <ac:spMk id="143" creationId="{BFB7275C-41CF-BC70-D1A3-70C119390051}"/>
          </ac:spMkLst>
        </pc:spChg>
        <pc:spChg chg="add mod">
          <ac:chgData name="Mohammed FI" userId="e6c4d13f-3d4c-4972-8725-a6775e754d8c" providerId="ADAL" clId="{650D102D-C8D9-4000-8E06-7A23D3E3E594}" dt="2023-03-21T08:27:01.093" v="4047" actId="1076"/>
          <ac:spMkLst>
            <pc:docMk/>
            <pc:sldMk cId="1176602757" sldId="2147472900"/>
            <ac:spMk id="144" creationId="{22872D58-2748-42C8-872A-1BA6E9301D7D}"/>
          </ac:spMkLst>
        </pc:spChg>
        <pc:spChg chg="add mod">
          <ac:chgData name="Mohammed FI" userId="e6c4d13f-3d4c-4972-8725-a6775e754d8c" providerId="ADAL" clId="{650D102D-C8D9-4000-8E06-7A23D3E3E594}" dt="2023-03-21T08:27:01.093" v="4047" actId="1076"/>
          <ac:spMkLst>
            <pc:docMk/>
            <pc:sldMk cId="1176602757" sldId="2147472900"/>
            <ac:spMk id="145" creationId="{C6546EE6-27DC-011B-B663-4E898898AFAD}"/>
          </ac:spMkLst>
        </pc:spChg>
        <pc:spChg chg="add mod">
          <ac:chgData name="Mohammed FI" userId="e6c4d13f-3d4c-4972-8725-a6775e754d8c" providerId="ADAL" clId="{650D102D-C8D9-4000-8E06-7A23D3E3E594}" dt="2023-03-21T08:27:01.093" v="4047" actId="1076"/>
          <ac:spMkLst>
            <pc:docMk/>
            <pc:sldMk cId="1176602757" sldId="2147472900"/>
            <ac:spMk id="146" creationId="{9855C7AF-0D11-5BD6-14C4-D9BC31113880}"/>
          </ac:spMkLst>
        </pc:spChg>
        <pc:spChg chg="add mod">
          <ac:chgData name="Mohammed FI" userId="e6c4d13f-3d4c-4972-8725-a6775e754d8c" providerId="ADAL" clId="{650D102D-C8D9-4000-8E06-7A23D3E3E594}" dt="2023-03-21T08:27:35.347" v="4062" actId="1076"/>
          <ac:spMkLst>
            <pc:docMk/>
            <pc:sldMk cId="1176602757" sldId="2147472900"/>
            <ac:spMk id="147" creationId="{74A05186-A5A2-FA45-55B4-A645C82AE2D9}"/>
          </ac:spMkLst>
        </pc:spChg>
        <pc:spChg chg="add mod">
          <ac:chgData name="Mohammed FI" userId="e6c4d13f-3d4c-4972-8725-a6775e754d8c" providerId="ADAL" clId="{650D102D-C8D9-4000-8E06-7A23D3E3E594}" dt="2023-03-21T08:27:38.711" v="4064" actId="1076"/>
          <ac:spMkLst>
            <pc:docMk/>
            <pc:sldMk cId="1176602757" sldId="2147472900"/>
            <ac:spMk id="148" creationId="{2D429C2D-CCDD-555D-8BFA-DF1489A97906}"/>
          </ac:spMkLst>
        </pc:spChg>
        <pc:spChg chg="add mod">
          <ac:chgData name="Mohammed FI" userId="e6c4d13f-3d4c-4972-8725-a6775e754d8c" providerId="ADAL" clId="{650D102D-C8D9-4000-8E06-7A23D3E3E594}" dt="2023-03-21T08:27:42.930" v="4066" actId="1076"/>
          <ac:spMkLst>
            <pc:docMk/>
            <pc:sldMk cId="1176602757" sldId="2147472900"/>
            <ac:spMk id="149" creationId="{BADF462F-BB4B-FBC2-1B2C-7FCC0C28D139}"/>
          </ac:spMkLst>
        </pc:spChg>
        <pc:spChg chg="add mod">
          <ac:chgData name="Mohammed FI" userId="e6c4d13f-3d4c-4972-8725-a6775e754d8c" providerId="ADAL" clId="{650D102D-C8D9-4000-8E06-7A23D3E3E594}" dt="2023-03-21T08:27:45.917" v="4068" actId="1076"/>
          <ac:spMkLst>
            <pc:docMk/>
            <pc:sldMk cId="1176602757" sldId="2147472900"/>
            <ac:spMk id="150" creationId="{2C831BF9-733A-DDB0-7752-51735273DCA8}"/>
          </ac:spMkLst>
        </pc:spChg>
        <pc:spChg chg="add mod">
          <ac:chgData name="Mohammed FI" userId="e6c4d13f-3d4c-4972-8725-a6775e754d8c" providerId="ADAL" clId="{650D102D-C8D9-4000-8E06-7A23D3E3E594}" dt="2023-03-21T08:27:49.009" v="4070" actId="1076"/>
          <ac:spMkLst>
            <pc:docMk/>
            <pc:sldMk cId="1176602757" sldId="2147472900"/>
            <ac:spMk id="151" creationId="{3DBBA6C5-C3F1-C1D3-604B-DCB57F72980A}"/>
          </ac:spMkLst>
        </pc:spChg>
      </pc:sldChg>
      <pc:sldChg chg="add del">
        <pc:chgData name="Mohammed FI" userId="e6c4d13f-3d4c-4972-8725-a6775e754d8c" providerId="ADAL" clId="{650D102D-C8D9-4000-8E06-7A23D3E3E594}" dt="2023-03-20T23:14:54.931" v="2867" actId="47"/>
        <pc:sldMkLst>
          <pc:docMk/>
          <pc:sldMk cId="53049460" sldId="2147472901"/>
        </pc:sldMkLst>
      </pc:sldChg>
      <pc:sldChg chg="add">
        <pc:chgData name="Mohammed FI" userId="e6c4d13f-3d4c-4972-8725-a6775e754d8c" providerId="ADAL" clId="{650D102D-C8D9-4000-8E06-7A23D3E3E594}" dt="2023-03-20T23:14:48.326" v="2866"/>
        <pc:sldMkLst>
          <pc:docMk/>
          <pc:sldMk cId="2796681259" sldId="2147472902"/>
        </pc:sldMkLst>
      </pc:sldChg>
      <pc:sldChg chg="addSp delSp modSp add mod">
        <pc:chgData name="Mohammed FI" userId="e6c4d13f-3d4c-4972-8725-a6775e754d8c" providerId="ADAL" clId="{650D102D-C8D9-4000-8E06-7A23D3E3E594}" dt="2023-03-21T00:38:10.368" v="3719" actId="14100"/>
        <pc:sldMkLst>
          <pc:docMk/>
          <pc:sldMk cId="2273318150" sldId="2147472903"/>
        </pc:sldMkLst>
        <pc:spChg chg="mod">
          <ac:chgData name="Mohammed FI" userId="e6c4d13f-3d4c-4972-8725-a6775e754d8c" providerId="ADAL" clId="{650D102D-C8D9-4000-8E06-7A23D3E3E594}" dt="2023-03-21T00:34:27.639" v="3714" actId="1035"/>
          <ac:spMkLst>
            <pc:docMk/>
            <pc:sldMk cId="2273318150" sldId="2147472903"/>
            <ac:spMk id="3" creationId="{15B81E9B-1D5F-4327-3F47-E21C5C242BD2}"/>
          </ac:spMkLst>
        </pc:spChg>
        <pc:spChg chg="mod">
          <ac:chgData name="Mohammed FI" userId="e6c4d13f-3d4c-4972-8725-a6775e754d8c" providerId="ADAL" clId="{650D102D-C8D9-4000-8E06-7A23D3E3E594}" dt="2023-03-21T00:34:27.639" v="3714" actId="1035"/>
          <ac:spMkLst>
            <pc:docMk/>
            <pc:sldMk cId="2273318150" sldId="2147472903"/>
            <ac:spMk id="4" creationId="{4EBAB900-35A5-EC88-A86B-2D74B6722AE8}"/>
          </ac:spMkLst>
        </pc:spChg>
        <pc:spChg chg="mod">
          <ac:chgData name="Mohammed FI" userId="e6c4d13f-3d4c-4972-8725-a6775e754d8c" providerId="ADAL" clId="{650D102D-C8D9-4000-8E06-7A23D3E3E594}" dt="2023-03-21T00:34:27.639" v="3714" actId="1035"/>
          <ac:spMkLst>
            <pc:docMk/>
            <pc:sldMk cId="2273318150" sldId="2147472903"/>
            <ac:spMk id="5" creationId="{877CCDF9-08CE-9B1B-06B4-6317DA0CBB16}"/>
          </ac:spMkLst>
        </pc:spChg>
        <pc:spChg chg="mod">
          <ac:chgData name="Mohammed FI" userId="e6c4d13f-3d4c-4972-8725-a6775e754d8c" providerId="ADAL" clId="{650D102D-C8D9-4000-8E06-7A23D3E3E594}" dt="2023-03-21T00:34:27.639" v="3714" actId="1035"/>
          <ac:spMkLst>
            <pc:docMk/>
            <pc:sldMk cId="2273318150" sldId="2147472903"/>
            <ac:spMk id="6" creationId="{A17CBA1C-E97F-461A-303F-26900B6785D6}"/>
          </ac:spMkLst>
        </pc:spChg>
        <pc:spChg chg="del">
          <ac:chgData name="Mohammed FI" userId="e6c4d13f-3d4c-4972-8725-a6775e754d8c" providerId="ADAL" clId="{650D102D-C8D9-4000-8E06-7A23D3E3E594}" dt="2023-03-21T00:13:58.392" v="3417" actId="478"/>
          <ac:spMkLst>
            <pc:docMk/>
            <pc:sldMk cId="2273318150" sldId="2147472903"/>
            <ac:spMk id="7" creationId="{3195349D-BD05-E9F5-CA7F-B38EADFD4EC2}"/>
          </ac:spMkLst>
        </pc:spChg>
        <pc:spChg chg="del">
          <ac:chgData name="Mohammed FI" userId="e6c4d13f-3d4c-4972-8725-a6775e754d8c" providerId="ADAL" clId="{650D102D-C8D9-4000-8E06-7A23D3E3E594}" dt="2023-03-21T00:13:58.392" v="3417" actId="478"/>
          <ac:spMkLst>
            <pc:docMk/>
            <pc:sldMk cId="2273318150" sldId="2147472903"/>
            <ac:spMk id="8" creationId="{1E3FAFFB-27E8-004D-D550-A472DDF7F1F2}"/>
          </ac:spMkLst>
        </pc:spChg>
        <pc:spChg chg="mod">
          <ac:chgData name="Mohammed FI" userId="e6c4d13f-3d4c-4972-8725-a6775e754d8c" providerId="ADAL" clId="{650D102D-C8D9-4000-8E06-7A23D3E3E594}" dt="2023-03-21T00:34:27.639" v="3714" actId="1035"/>
          <ac:spMkLst>
            <pc:docMk/>
            <pc:sldMk cId="2273318150" sldId="2147472903"/>
            <ac:spMk id="10" creationId="{EA1C5C30-6E0E-404E-A3AF-C898FF4FACFE}"/>
          </ac:spMkLst>
        </pc:spChg>
        <pc:spChg chg="mod">
          <ac:chgData name="Mohammed FI" userId="e6c4d13f-3d4c-4972-8725-a6775e754d8c" providerId="ADAL" clId="{650D102D-C8D9-4000-8E06-7A23D3E3E594}" dt="2023-03-21T00:34:27.639" v="3714" actId="1035"/>
          <ac:spMkLst>
            <pc:docMk/>
            <pc:sldMk cId="2273318150" sldId="2147472903"/>
            <ac:spMk id="11" creationId="{08EC6EDC-63F2-6969-A14B-D109B6FBAD9E}"/>
          </ac:spMkLst>
        </pc:spChg>
        <pc:spChg chg="del">
          <ac:chgData name="Mohammed FI" userId="e6c4d13f-3d4c-4972-8725-a6775e754d8c" providerId="ADAL" clId="{650D102D-C8D9-4000-8E06-7A23D3E3E594}" dt="2023-03-21T00:13:58.392" v="3417" actId="478"/>
          <ac:spMkLst>
            <pc:docMk/>
            <pc:sldMk cId="2273318150" sldId="2147472903"/>
            <ac:spMk id="12" creationId="{332F67FC-E2FF-8830-6B8E-9DEEFB1D5404}"/>
          </ac:spMkLst>
        </pc:spChg>
        <pc:spChg chg="del">
          <ac:chgData name="Mohammed FI" userId="e6c4d13f-3d4c-4972-8725-a6775e754d8c" providerId="ADAL" clId="{650D102D-C8D9-4000-8E06-7A23D3E3E594}" dt="2023-03-21T00:13:58.392" v="3417" actId="478"/>
          <ac:spMkLst>
            <pc:docMk/>
            <pc:sldMk cId="2273318150" sldId="2147472903"/>
            <ac:spMk id="13" creationId="{E3871ED6-8374-BFD4-180B-92FD8A0B27C3}"/>
          </ac:spMkLst>
        </pc:spChg>
        <pc:spChg chg="del">
          <ac:chgData name="Mohammed FI" userId="e6c4d13f-3d4c-4972-8725-a6775e754d8c" providerId="ADAL" clId="{650D102D-C8D9-4000-8E06-7A23D3E3E594}" dt="2023-03-21T00:13:58.392" v="3417" actId="478"/>
          <ac:spMkLst>
            <pc:docMk/>
            <pc:sldMk cId="2273318150" sldId="2147472903"/>
            <ac:spMk id="15" creationId="{BFCD8D90-372D-F822-6838-AEB1DD174152}"/>
          </ac:spMkLst>
        </pc:spChg>
        <pc:spChg chg="del">
          <ac:chgData name="Mohammed FI" userId="e6c4d13f-3d4c-4972-8725-a6775e754d8c" providerId="ADAL" clId="{650D102D-C8D9-4000-8E06-7A23D3E3E594}" dt="2023-03-21T00:13:58.392" v="3417" actId="478"/>
          <ac:spMkLst>
            <pc:docMk/>
            <pc:sldMk cId="2273318150" sldId="2147472903"/>
            <ac:spMk id="16" creationId="{D145615D-EEC4-1485-0410-5C9D29471452}"/>
          </ac:spMkLst>
        </pc:spChg>
        <pc:spChg chg="mod">
          <ac:chgData name="Mohammed FI" userId="e6c4d13f-3d4c-4972-8725-a6775e754d8c" providerId="ADAL" clId="{650D102D-C8D9-4000-8E06-7A23D3E3E594}" dt="2023-03-21T00:29:33.635" v="3672" actId="1076"/>
          <ac:spMkLst>
            <pc:docMk/>
            <pc:sldMk cId="2273318150" sldId="2147472903"/>
            <ac:spMk id="18" creationId="{4F336BAA-05BD-DD62-10A7-562867CA3475}"/>
          </ac:spMkLst>
        </pc:spChg>
        <pc:spChg chg="del">
          <ac:chgData name="Mohammed FI" userId="e6c4d13f-3d4c-4972-8725-a6775e754d8c" providerId="ADAL" clId="{650D102D-C8D9-4000-8E06-7A23D3E3E594}" dt="2023-03-21T00:11:39.804" v="3407" actId="478"/>
          <ac:spMkLst>
            <pc:docMk/>
            <pc:sldMk cId="2273318150" sldId="2147472903"/>
            <ac:spMk id="19" creationId="{536A66A7-031D-71CD-AD22-E123F6E4E675}"/>
          </ac:spMkLst>
        </pc:spChg>
        <pc:spChg chg="del">
          <ac:chgData name="Mohammed FI" userId="e6c4d13f-3d4c-4972-8725-a6775e754d8c" providerId="ADAL" clId="{650D102D-C8D9-4000-8E06-7A23D3E3E594}" dt="2023-03-21T00:11:39.804" v="3407" actId="478"/>
          <ac:spMkLst>
            <pc:docMk/>
            <pc:sldMk cId="2273318150" sldId="2147472903"/>
            <ac:spMk id="20" creationId="{6EACF095-3BCC-6ED2-E062-74D084E0D8B2}"/>
          </ac:spMkLst>
        </pc:spChg>
        <pc:spChg chg="del">
          <ac:chgData name="Mohammed FI" userId="e6c4d13f-3d4c-4972-8725-a6775e754d8c" providerId="ADAL" clId="{650D102D-C8D9-4000-8E06-7A23D3E3E594}" dt="2023-03-21T00:11:39.804" v="3407" actId="478"/>
          <ac:spMkLst>
            <pc:docMk/>
            <pc:sldMk cId="2273318150" sldId="2147472903"/>
            <ac:spMk id="21" creationId="{C08DA870-98D6-693A-A770-90BE7E036AD9}"/>
          </ac:spMkLst>
        </pc:spChg>
        <pc:spChg chg="del">
          <ac:chgData name="Mohammed FI" userId="e6c4d13f-3d4c-4972-8725-a6775e754d8c" providerId="ADAL" clId="{650D102D-C8D9-4000-8E06-7A23D3E3E594}" dt="2023-03-21T00:11:39.804" v="3407" actId="478"/>
          <ac:spMkLst>
            <pc:docMk/>
            <pc:sldMk cId="2273318150" sldId="2147472903"/>
            <ac:spMk id="22" creationId="{46BB26A5-932C-09ED-5209-AFEAD9D79243}"/>
          </ac:spMkLst>
        </pc:spChg>
        <pc:spChg chg="add del mod">
          <ac:chgData name="Mohammed FI" userId="e6c4d13f-3d4c-4972-8725-a6775e754d8c" providerId="ADAL" clId="{650D102D-C8D9-4000-8E06-7A23D3E3E594}" dt="2023-03-21T00:17:07.183" v="3447" actId="478"/>
          <ac:spMkLst>
            <pc:docMk/>
            <pc:sldMk cId="2273318150" sldId="2147472903"/>
            <ac:spMk id="23" creationId="{F5F57555-1FDB-C2D2-A5D0-5F4E520FB01A}"/>
          </ac:spMkLst>
        </pc:spChg>
        <pc:spChg chg="add del mod">
          <ac:chgData name="Mohammed FI" userId="e6c4d13f-3d4c-4972-8725-a6775e754d8c" providerId="ADAL" clId="{650D102D-C8D9-4000-8E06-7A23D3E3E594}" dt="2023-03-21T00:17:11.904" v="3448" actId="478"/>
          <ac:spMkLst>
            <pc:docMk/>
            <pc:sldMk cId="2273318150" sldId="2147472903"/>
            <ac:spMk id="24" creationId="{7FAE3E62-7A48-D58E-E160-52B780AC0C84}"/>
          </ac:spMkLst>
        </pc:spChg>
        <pc:spChg chg="del">
          <ac:chgData name="Mohammed FI" userId="e6c4d13f-3d4c-4972-8725-a6775e754d8c" providerId="ADAL" clId="{650D102D-C8D9-4000-8E06-7A23D3E3E594}" dt="2023-03-21T00:11:39.804" v="3407" actId="478"/>
          <ac:spMkLst>
            <pc:docMk/>
            <pc:sldMk cId="2273318150" sldId="2147472903"/>
            <ac:spMk id="25" creationId="{852508AB-9E7F-8D83-E380-9492D2CDFD5F}"/>
          </ac:spMkLst>
        </pc:spChg>
        <pc:spChg chg="del">
          <ac:chgData name="Mohammed FI" userId="e6c4d13f-3d4c-4972-8725-a6775e754d8c" providerId="ADAL" clId="{650D102D-C8D9-4000-8E06-7A23D3E3E594}" dt="2023-03-21T00:11:39.804" v="3407" actId="478"/>
          <ac:spMkLst>
            <pc:docMk/>
            <pc:sldMk cId="2273318150" sldId="2147472903"/>
            <ac:spMk id="26" creationId="{FBE93008-1325-5FB2-E97E-02EB18367C9E}"/>
          </ac:spMkLst>
        </pc:spChg>
        <pc:spChg chg="del">
          <ac:chgData name="Mohammed FI" userId="e6c4d13f-3d4c-4972-8725-a6775e754d8c" providerId="ADAL" clId="{650D102D-C8D9-4000-8E06-7A23D3E3E594}" dt="2023-03-21T00:11:39.804" v="3407" actId="478"/>
          <ac:spMkLst>
            <pc:docMk/>
            <pc:sldMk cId="2273318150" sldId="2147472903"/>
            <ac:spMk id="28" creationId="{786C06EA-8919-277C-64BD-4636111FBB4F}"/>
          </ac:spMkLst>
        </pc:spChg>
        <pc:spChg chg="mod">
          <ac:chgData name="Mohammed FI" userId="e6c4d13f-3d4c-4972-8725-a6775e754d8c" providerId="ADAL" clId="{650D102D-C8D9-4000-8E06-7A23D3E3E594}" dt="2023-03-21T00:34:27.639" v="3714" actId="1035"/>
          <ac:spMkLst>
            <pc:docMk/>
            <pc:sldMk cId="2273318150" sldId="2147472903"/>
            <ac:spMk id="29" creationId="{4D15E268-A58B-F2EB-A220-D7AC697112A0}"/>
          </ac:spMkLst>
        </pc:spChg>
        <pc:spChg chg="mod">
          <ac:chgData name="Mohammed FI" userId="e6c4d13f-3d4c-4972-8725-a6775e754d8c" providerId="ADAL" clId="{650D102D-C8D9-4000-8E06-7A23D3E3E594}" dt="2023-03-21T00:34:27.639" v="3714" actId="1035"/>
          <ac:spMkLst>
            <pc:docMk/>
            <pc:sldMk cId="2273318150" sldId="2147472903"/>
            <ac:spMk id="30" creationId="{68B332E8-1DB0-C5D8-5C42-D6534DF88F8E}"/>
          </ac:spMkLst>
        </pc:spChg>
        <pc:spChg chg="del mod">
          <ac:chgData name="Mohammed FI" userId="e6c4d13f-3d4c-4972-8725-a6775e754d8c" providerId="ADAL" clId="{650D102D-C8D9-4000-8E06-7A23D3E3E594}" dt="2023-03-21T00:13:58.392" v="3417" actId="478"/>
          <ac:spMkLst>
            <pc:docMk/>
            <pc:sldMk cId="2273318150" sldId="2147472903"/>
            <ac:spMk id="32" creationId="{8B2886B0-BF78-E7B8-62BA-36EBE40E6705}"/>
          </ac:spMkLst>
        </pc:spChg>
        <pc:spChg chg="mod">
          <ac:chgData name="Mohammed FI" userId="e6c4d13f-3d4c-4972-8725-a6775e754d8c" providerId="ADAL" clId="{650D102D-C8D9-4000-8E06-7A23D3E3E594}" dt="2023-03-21T00:34:27.639" v="3714" actId="1035"/>
          <ac:spMkLst>
            <pc:docMk/>
            <pc:sldMk cId="2273318150" sldId="2147472903"/>
            <ac:spMk id="34" creationId="{62975B86-A21E-684D-6533-98F307AE1CF7}"/>
          </ac:spMkLst>
        </pc:spChg>
        <pc:spChg chg="mod">
          <ac:chgData name="Mohammed FI" userId="e6c4d13f-3d4c-4972-8725-a6775e754d8c" providerId="ADAL" clId="{650D102D-C8D9-4000-8E06-7A23D3E3E594}" dt="2023-03-21T00:34:27.639" v="3714" actId="1035"/>
          <ac:spMkLst>
            <pc:docMk/>
            <pc:sldMk cId="2273318150" sldId="2147472903"/>
            <ac:spMk id="35" creationId="{2077E441-D8DE-EE3A-C02E-D27CF90A46B5}"/>
          </ac:spMkLst>
        </pc:spChg>
        <pc:spChg chg="del mod">
          <ac:chgData name="Mohammed FI" userId="e6c4d13f-3d4c-4972-8725-a6775e754d8c" providerId="ADAL" clId="{650D102D-C8D9-4000-8E06-7A23D3E3E594}" dt="2023-03-21T00:13:58.392" v="3417" actId="478"/>
          <ac:spMkLst>
            <pc:docMk/>
            <pc:sldMk cId="2273318150" sldId="2147472903"/>
            <ac:spMk id="37" creationId="{96E4989D-F50E-E3FD-EEC5-B8AAF68F75B2}"/>
          </ac:spMkLst>
        </pc:spChg>
        <pc:spChg chg="del">
          <ac:chgData name="Mohammed FI" userId="e6c4d13f-3d4c-4972-8725-a6775e754d8c" providerId="ADAL" clId="{650D102D-C8D9-4000-8E06-7A23D3E3E594}" dt="2023-03-21T00:11:39.804" v="3407" actId="478"/>
          <ac:spMkLst>
            <pc:docMk/>
            <pc:sldMk cId="2273318150" sldId="2147472903"/>
            <ac:spMk id="40" creationId="{3F2A5D98-B11F-0B52-B876-B33536F4F1A1}"/>
          </ac:spMkLst>
        </pc:spChg>
        <pc:spChg chg="del mod">
          <ac:chgData name="Mohammed FI" userId="e6c4d13f-3d4c-4972-8725-a6775e754d8c" providerId="ADAL" clId="{650D102D-C8D9-4000-8E06-7A23D3E3E594}" dt="2023-03-21T00:13:58.392" v="3417" actId="478"/>
          <ac:spMkLst>
            <pc:docMk/>
            <pc:sldMk cId="2273318150" sldId="2147472903"/>
            <ac:spMk id="41" creationId="{5D0EF598-51FA-9C56-3EA6-66165B9D19EE}"/>
          </ac:spMkLst>
        </pc:spChg>
        <pc:spChg chg="del mod">
          <ac:chgData name="Mohammed FI" userId="e6c4d13f-3d4c-4972-8725-a6775e754d8c" providerId="ADAL" clId="{650D102D-C8D9-4000-8E06-7A23D3E3E594}" dt="2023-03-21T00:13:58.392" v="3417" actId="478"/>
          <ac:spMkLst>
            <pc:docMk/>
            <pc:sldMk cId="2273318150" sldId="2147472903"/>
            <ac:spMk id="42" creationId="{32AD70B3-14E7-C835-8206-44EE71B6DB98}"/>
          </ac:spMkLst>
        </pc:spChg>
        <pc:spChg chg="del">
          <ac:chgData name="Mohammed FI" userId="e6c4d13f-3d4c-4972-8725-a6775e754d8c" providerId="ADAL" clId="{650D102D-C8D9-4000-8E06-7A23D3E3E594}" dt="2023-03-21T00:11:39.804" v="3407" actId="478"/>
          <ac:spMkLst>
            <pc:docMk/>
            <pc:sldMk cId="2273318150" sldId="2147472903"/>
            <ac:spMk id="47" creationId="{3F4F7988-538A-EE0F-F0A6-4B72AA8638A9}"/>
          </ac:spMkLst>
        </pc:spChg>
        <pc:spChg chg="mod">
          <ac:chgData name="Mohammed FI" userId="e6c4d13f-3d4c-4972-8725-a6775e754d8c" providerId="ADAL" clId="{650D102D-C8D9-4000-8E06-7A23D3E3E594}" dt="2023-03-21T00:34:27.639" v="3714" actId="1035"/>
          <ac:spMkLst>
            <pc:docMk/>
            <pc:sldMk cId="2273318150" sldId="2147472903"/>
            <ac:spMk id="48" creationId="{45ECC917-D386-BB9A-4ED2-0BE6DE7C1CE1}"/>
          </ac:spMkLst>
        </pc:spChg>
        <pc:spChg chg="del">
          <ac:chgData name="Mohammed FI" userId="e6c4d13f-3d4c-4972-8725-a6775e754d8c" providerId="ADAL" clId="{650D102D-C8D9-4000-8E06-7A23D3E3E594}" dt="2023-03-21T00:11:39.804" v="3407" actId="478"/>
          <ac:spMkLst>
            <pc:docMk/>
            <pc:sldMk cId="2273318150" sldId="2147472903"/>
            <ac:spMk id="49" creationId="{3D01C979-BB83-CE92-B12C-ABAD4F16A845}"/>
          </ac:spMkLst>
        </pc:spChg>
        <pc:spChg chg="del">
          <ac:chgData name="Mohammed FI" userId="e6c4d13f-3d4c-4972-8725-a6775e754d8c" providerId="ADAL" clId="{650D102D-C8D9-4000-8E06-7A23D3E3E594}" dt="2023-03-21T00:11:39.804" v="3407" actId="478"/>
          <ac:spMkLst>
            <pc:docMk/>
            <pc:sldMk cId="2273318150" sldId="2147472903"/>
            <ac:spMk id="50" creationId="{C9E8E2BA-774D-368E-AB52-6FD7B7E0404A}"/>
          </ac:spMkLst>
        </pc:spChg>
        <pc:spChg chg="mod">
          <ac:chgData name="Mohammed FI" userId="e6c4d13f-3d4c-4972-8725-a6775e754d8c" providerId="ADAL" clId="{650D102D-C8D9-4000-8E06-7A23D3E3E594}" dt="2023-03-21T00:34:27.639" v="3714" actId="1035"/>
          <ac:spMkLst>
            <pc:docMk/>
            <pc:sldMk cId="2273318150" sldId="2147472903"/>
            <ac:spMk id="51" creationId="{8B7F4826-A85C-FFE3-9B29-E810B2AF578C}"/>
          </ac:spMkLst>
        </pc:spChg>
        <pc:spChg chg="del">
          <ac:chgData name="Mohammed FI" userId="e6c4d13f-3d4c-4972-8725-a6775e754d8c" providerId="ADAL" clId="{650D102D-C8D9-4000-8E06-7A23D3E3E594}" dt="2023-03-21T00:13:58.392" v="3417" actId="478"/>
          <ac:spMkLst>
            <pc:docMk/>
            <pc:sldMk cId="2273318150" sldId="2147472903"/>
            <ac:spMk id="53" creationId="{0E9D8E4A-0B17-0974-1CB5-BBD6266A3BC3}"/>
          </ac:spMkLst>
        </pc:spChg>
        <pc:spChg chg="add mod">
          <ac:chgData name="Mohammed FI" userId="e6c4d13f-3d4c-4972-8725-a6775e754d8c" providerId="ADAL" clId="{650D102D-C8D9-4000-8E06-7A23D3E3E594}" dt="2023-03-21T00:34:27.639" v="3714" actId="1035"/>
          <ac:spMkLst>
            <pc:docMk/>
            <pc:sldMk cId="2273318150" sldId="2147472903"/>
            <ac:spMk id="54" creationId="{561CDD36-1C39-5939-CBC7-EAC65DD5C82C}"/>
          </ac:spMkLst>
        </pc:spChg>
        <pc:spChg chg="add mod">
          <ac:chgData name="Mohammed FI" userId="e6c4d13f-3d4c-4972-8725-a6775e754d8c" providerId="ADAL" clId="{650D102D-C8D9-4000-8E06-7A23D3E3E594}" dt="2023-03-21T00:34:27.639" v="3714" actId="1035"/>
          <ac:spMkLst>
            <pc:docMk/>
            <pc:sldMk cId="2273318150" sldId="2147472903"/>
            <ac:spMk id="59" creationId="{8B90A39B-11E7-665D-5D0F-E1AD8E129B39}"/>
          </ac:spMkLst>
        </pc:spChg>
        <pc:spChg chg="del mod">
          <ac:chgData name="Mohammed FI" userId="e6c4d13f-3d4c-4972-8725-a6775e754d8c" providerId="ADAL" clId="{650D102D-C8D9-4000-8E06-7A23D3E3E594}" dt="2023-03-21T00:13:58.392" v="3417" actId="478"/>
          <ac:spMkLst>
            <pc:docMk/>
            <pc:sldMk cId="2273318150" sldId="2147472903"/>
            <ac:spMk id="60" creationId="{CAF5E3BC-7ECF-66CF-EEC1-DDA6A445109F}"/>
          </ac:spMkLst>
        </pc:spChg>
        <pc:spChg chg="del">
          <ac:chgData name="Mohammed FI" userId="e6c4d13f-3d4c-4972-8725-a6775e754d8c" providerId="ADAL" clId="{650D102D-C8D9-4000-8E06-7A23D3E3E594}" dt="2023-03-21T00:13:58.392" v="3417" actId="478"/>
          <ac:spMkLst>
            <pc:docMk/>
            <pc:sldMk cId="2273318150" sldId="2147472903"/>
            <ac:spMk id="61" creationId="{826375F6-0E24-197C-4D46-2860D4760521}"/>
          </ac:spMkLst>
        </pc:spChg>
        <pc:spChg chg="add mod">
          <ac:chgData name="Mohammed FI" userId="e6c4d13f-3d4c-4972-8725-a6775e754d8c" providerId="ADAL" clId="{650D102D-C8D9-4000-8E06-7A23D3E3E594}" dt="2023-03-21T00:34:27.639" v="3714" actId="1035"/>
          <ac:spMkLst>
            <pc:docMk/>
            <pc:sldMk cId="2273318150" sldId="2147472903"/>
            <ac:spMk id="1027" creationId="{B345B654-A6CF-97BF-A7BC-61C1EDD9E4F3}"/>
          </ac:spMkLst>
        </pc:spChg>
        <pc:spChg chg="add mod">
          <ac:chgData name="Mohammed FI" userId="e6c4d13f-3d4c-4972-8725-a6775e754d8c" providerId="ADAL" clId="{650D102D-C8D9-4000-8E06-7A23D3E3E594}" dt="2023-03-21T00:34:27.639" v="3714" actId="1035"/>
          <ac:spMkLst>
            <pc:docMk/>
            <pc:sldMk cId="2273318150" sldId="2147472903"/>
            <ac:spMk id="1030" creationId="{99FF7255-DC86-6CB9-3FFC-61F3CE2D6C4C}"/>
          </ac:spMkLst>
        </pc:spChg>
        <pc:spChg chg="add mod">
          <ac:chgData name="Mohammed FI" userId="e6c4d13f-3d4c-4972-8725-a6775e754d8c" providerId="ADAL" clId="{650D102D-C8D9-4000-8E06-7A23D3E3E594}" dt="2023-03-21T00:34:27.639" v="3714" actId="1035"/>
          <ac:spMkLst>
            <pc:docMk/>
            <pc:sldMk cId="2273318150" sldId="2147472903"/>
            <ac:spMk id="1032" creationId="{E3806BFC-28E2-403B-44C2-B0061666E8DD}"/>
          </ac:spMkLst>
        </pc:spChg>
        <pc:spChg chg="add mod">
          <ac:chgData name="Mohammed FI" userId="e6c4d13f-3d4c-4972-8725-a6775e754d8c" providerId="ADAL" clId="{650D102D-C8D9-4000-8E06-7A23D3E3E594}" dt="2023-03-21T00:34:27.639" v="3714" actId="1035"/>
          <ac:spMkLst>
            <pc:docMk/>
            <pc:sldMk cId="2273318150" sldId="2147472903"/>
            <ac:spMk id="1033" creationId="{F6102D67-6720-CC1E-268C-311BA73FBF62}"/>
          </ac:spMkLst>
        </pc:spChg>
        <pc:spChg chg="del mod">
          <ac:chgData name="Mohammed FI" userId="e6c4d13f-3d4c-4972-8725-a6775e754d8c" providerId="ADAL" clId="{650D102D-C8D9-4000-8E06-7A23D3E3E594}" dt="2023-03-21T00:13:58.392" v="3417" actId="478"/>
          <ac:spMkLst>
            <pc:docMk/>
            <pc:sldMk cId="2273318150" sldId="2147472903"/>
            <ac:spMk id="1038" creationId="{DEE00F81-2F77-FD89-453C-DF9C11C12C0B}"/>
          </ac:spMkLst>
        </pc:spChg>
        <pc:spChg chg="add mod">
          <ac:chgData name="Mohammed FI" userId="e6c4d13f-3d4c-4972-8725-a6775e754d8c" providerId="ADAL" clId="{650D102D-C8D9-4000-8E06-7A23D3E3E594}" dt="2023-03-21T00:37:34.998" v="3716" actId="120"/>
          <ac:spMkLst>
            <pc:docMk/>
            <pc:sldMk cId="2273318150" sldId="2147472903"/>
            <ac:spMk id="1045" creationId="{D4261F6C-F32C-E143-50B8-6DF4AE96FBCF}"/>
          </ac:spMkLst>
        </pc:spChg>
        <pc:spChg chg="add mod">
          <ac:chgData name="Mohammed FI" userId="e6c4d13f-3d4c-4972-8725-a6775e754d8c" providerId="ADAL" clId="{650D102D-C8D9-4000-8E06-7A23D3E3E594}" dt="2023-03-21T00:34:27.639" v="3714" actId="1035"/>
          <ac:spMkLst>
            <pc:docMk/>
            <pc:sldMk cId="2273318150" sldId="2147472903"/>
            <ac:spMk id="1046" creationId="{78686CD4-3C44-92A9-CD8A-60E37D508168}"/>
          </ac:spMkLst>
        </pc:spChg>
        <pc:spChg chg="add mod">
          <ac:chgData name="Mohammed FI" userId="e6c4d13f-3d4c-4972-8725-a6775e754d8c" providerId="ADAL" clId="{650D102D-C8D9-4000-8E06-7A23D3E3E594}" dt="2023-03-21T00:34:27.639" v="3714" actId="1035"/>
          <ac:spMkLst>
            <pc:docMk/>
            <pc:sldMk cId="2273318150" sldId="2147472903"/>
            <ac:spMk id="1047" creationId="{4AAC0F4A-B8E9-0C65-445A-45B437E186BD}"/>
          </ac:spMkLst>
        </pc:spChg>
        <pc:spChg chg="add mod">
          <ac:chgData name="Mohammed FI" userId="e6c4d13f-3d4c-4972-8725-a6775e754d8c" providerId="ADAL" clId="{650D102D-C8D9-4000-8E06-7A23D3E3E594}" dt="2023-03-21T00:37:44.031" v="3717" actId="14100"/>
          <ac:spMkLst>
            <pc:docMk/>
            <pc:sldMk cId="2273318150" sldId="2147472903"/>
            <ac:spMk id="1048" creationId="{BFAA2474-1052-ABE8-A178-0493BA68539A}"/>
          </ac:spMkLst>
        </pc:spChg>
        <pc:spChg chg="add mod">
          <ac:chgData name="Mohammed FI" userId="e6c4d13f-3d4c-4972-8725-a6775e754d8c" providerId="ADAL" clId="{650D102D-C8D9-4000-8E06-7A23D3E3E594}" dt="2023-03-21T00:34:27.639" v="3714" actId="1035"/>
          <ac:spMkLst>
            <pc:docMk/>
            <pc:sldMk cId="2273318150" sldId="2147472903"/>
            <ac:spMk id="1049" creationId="{898AEBDE-010F-F322-8006-12FBE98D1D92}"/>
          </ac:spMkLst>
        </pc:spChg>
        <pc:spChg chg="add mod">
          <ac:chgData name="Mohammed FI" userId="e6c4d13f-3d4c-4972-8725-a6775e754d8c" providerId="ADAL" clId="{650D102D-C8D9-4000-8E06-7A23D3E3E594}" dt="2023-03-21T00:34:27.639" v="3714" actId="1035"/>
          <ac:spMkLst>
            <pc:docMk/>
            <pc:sldMk cId="2273318150" sldId="2147472903"/>
            <ac:spMk id="1050" creationId="{02ED53E0-9F07-A027-28CC-6F2C5ADAFC5B}"/>
          </ac:spMkLst>
        </pc:spChg>
        <pc:spChg chg="add mod">
          <ac:chgData name="Mohammed FI" userId="e6c4d13f-3d4c-4972-8725-a6775e754d8c" providerId="ADAL" clId="{650D102D-C8D9-4000-8E06-7A23D3E3E594}" dt="2023-03-21T00:38:10.368" v="3719" actId="14100"/>
          <ac:spMkLst>
            <pc:docMk/>
            <pc:sldMk cId="2273318150" sldId="2147472903"/>
            <ac:spMk id="1051" creationId="{611B5A01-0E9D-5F7E-CC52-A67EBB0CD2EF}"/>
          </ac:spMkLst>
        </pc:spChg>
        <pc:spChg chg="add mod">
          <ac:chgData name="Mohammed FI" userId="e6c4d13f-3d4c-4972-8725-a6775e754d8c" providerId="ADAL" clId="{650D102D-C8D9-4000-8E06-7A23D3E3E594}" dt="2023-03-21T00:34:27.639" v="3714" actId="1035"/>
          <ac:spMkLst>
            <pc:docMk/>
            <pc:sldMk cId="2273318150" sldId="2147472903"/>
            <ac:spMk id="1052" creationId="{551A5ED8-2A7A-4009-C954-B52F57BDD11D}"/>
          </ac:spMkLst>
        </pc:spChg>
        <pc:picChg chg="del">
          <ac:chgData name="Mohammed FI" userId="e6c4d13f-3d4c-4972-8725-a6775e754d8c" providerId="ADAL" clId="{650D102D-C8D9-4000-8E06-7A23D3E3E594}" dt="2023-03-21T00:13:58.392" v="3417" actId="478"/>
          <ac:picMkLst>
            <pc:docMk/>
            <pc:sldMk cId="2273318150" sldId="2147472903"/>
            <ac:picMk id="9" creationId="{5FD3C1D4-A841-08CE-B950-B5024821D257}"/>
          </ac:picMkLst>
        </pc:picChg>
        <pc:picChg chg="del">
          <ac:chgData name="Mohammed FI" userId="e6c4d13f-3d4c-4972-8725-a6775e754d8c" providerId="ADAL" clId="{650D102D-C8D9-4000-8E06-7A23D3E3E594}" dt="2023-03-21T00:13:58.392" v="3417" actId="478"/>
          <ac:picMkLst>
            <pc:docMk/>
            <pc:sldMk cId="2273318150" sldId="2147472903"/>
            <ac:picMk id="14" creationId="{756CDCF3-DF39-9EFB-7A5C-FA1F1866082B}"/>
          </ac:picMkLst>
        </pc:picChg>
        <pc:picChg chg="del">
          <ac:chgData name="Mohammed FI" userId="e6c4d13f-3d4c-4972-8725-a6775e754d8c" providerId="ADAL" clId="{650D102D-C8D9-4000-8E06-7A23D3E3E594}" dt="2023-03-21T00:13:58.392" v="3417" actId="478"/>
          <ac:picMkLst>
            <pc:docMk/>
            <pc:sldMk cId="2273318150" sldId="2147472903"/>
            <ac:picMk id="17" creationId="{B52E4EB4-3294-728A-0987-CCC9B81FC9EF}"/>
          </ac:picMkLst>
        </pc:picChg>
        <pc:picChg chg="del">
          <ac:chgData name="Mohammed FI" userId="e6c4d13f-3d4c-4972-8725-a6775e754d8c" providerId="ADAL" clId="{650D102D-C8D9-4000-8E06-7A23D3E3E594}" dt="2023-03-21T00:11:39.804" v="3407" actId="478"/>
          <ac:picMkLst>
            <pc:docMk/>
            <pc:sldMk cId="2273318150" sldId="2147472903"/>
            <ac:picMk id="27" creationId="{EF08C092-126C-78A7-EF7A-8244AC2F77F3}"/>
          </ac:picMkLst>
        </pc:picChg>
        <pc:picChg chg="del">
          <ac:chgData name="Mohammed FI" userId="e6c4d13f-3d4c-4972-8725-a6775e754d8c" providerId="ADAL" clId="{650D102D-C8D9-4000-8E06-7A23D3E3E594}" dt="2023-03-21T00:11:39.804" v="3407" actId="478"/>
          <ac:picMkLst>
            <pc:docMk/>
            <pc:sldMk cId="2273318150" sldId="2147472903"/>
            <ac:picMk id="31" creationId="{02591016-49EC-2BE9-6FB4-692148971814}"/>
          </ac:picMkLst>
        </pc:picChg>
        <pc:picChg chg="del mod">
          <ac:chgData name="Mohammed FI" userId="e6c4d13f-3d4c-4972-8725-a6775e754d8c" providerId="ADAL" clId="{650D102D-C8D9-4000-8E06-7A23D3E3E594}" dt="2023-03-21T00:13:58.392" v="3417" actId="478"/>
          <ac:picMkLst>
            <pc:docMk/>
            <pc:sldMk cId="2273318150" sldId="2147472903"/>
            <ac:picMk id="33" creationId="{38DDB69B-89FD-83C1-E675-1A19CF377DF9}"/>
          </ac:picMkLst>
        </pc:picChg>
        <pc:picChg chg="del">
          <ac:chgData name="Mohammed FI" userId="e6c4d13f-3d4c-4972-8725-a6775e754d8c" providerId="ADAL" clId="{650D102D-C8D9-4000-8E06-7A23D3E3E594}" dt="2023-03-21T00:11:39.804" v="3407" actId="478"/>
          <ac:picMkLst>
            <pc:docMk/>
            <pc:sldMk cId="2273318150" sldId="2147472903"/>
            <ac:picMk id="36" creationId="{8E49836C-6859-020D-CD37-D4A0A03D0501}"/>
          </ac:picMkLst>
        </pc:picChg>
        <pc:picChg chg="del">
          <ac:chgData name="Mohammed FI" userId="e6c4d13f-3d4c-4972-8725-a6775e754d8c" providerId="ADAL" clId="{650D102D-C8D9-4000-8E06-7A23D3E3E594}" dt="2023-03-21T00:13:58.392" v="3417" actId="478"/>
          <ac:picMkLst>
            <pc:docMk/>
            <pc:sldMk cId="2273318150" sldId="2147472903"/>
            <ac:picMk id="55" creationId="{D3458C49-E6F5-482B-1BF3-1DF30199797D}"/>
          </ac:picMkLst>
        </pc:picChg>
        <pc:picChg chg="mod">
          <ac:chgData name="Mohammed FI" userId="e6c4d13f-3d4c-4972-8725-a6775e754d8c" providerId="ADAL" clId="{650D102D-C8D9-4000-8E06-7A23D3E3E594}" dt="2023-03-21T00:34:27.639" v="3714" actId="1035"/>
          <ac:picMkLst>
            <pc:docMk/>
            <pc:sldMk cId="2273318150" sldId="2147472903"/>
            <ac:picMk id="56" creationId="{CBF0D184-768D-2FCA-5622-D4084234BE70}"/>
          </ac:picMkLst>
        </pc:picChg>
        <pc:picChg chg="mod">
          <ac:chgData name="Mohammed FI" userId="e6c4d13f-3d4c-4972-8725-a6775e754d8c" providerId="ADAL" clId="{650D102D-C8D9-4000-8E06-7A23D3E3E594}" dt="2023-03-21T00:34:27.639" v="3714" actId="1035"/>
          <ac:picMkLst>
            <pc:docMk/>
            <pc:sldMk cId="2273318150" sldId="2147472903"/>
            <ac:picMk id="57" creationId="{8D032EF0-6B94-744D-5E1E-3A6295D55D0B}"/>
          </ac:picMkLst>
        </pc:picChg>
        <pc:picChg chg="mod">
          <ac:chgData name="Mohammed FI" userId="e6c4d13f-3d4c-4972-8725-a6775e754d8c" providerId="ADAL" clId="{650D102D-C8D9-4000-8E06-7A23D3E3E594}" dt="2023-03-21T00:34:27.639" v="3714" actId="1035"/>
          <ac:picMkLst>
            <pc:docMk/>
            <pc:sldMk cId="2273318150" sldId="2147472903"/>
            <ac:picMk id="58" creationId="{ED95915F-2320-A113-4558-DC03D3225415}"/>
          </ac:picMkLst>
        </pc:picChg>
        <pc:picChg chg="mod">
          <ac:chgData name="Mohammed FI" userId="e6c4d13f-3d4c-4972-8725-a6775e754d8c" providerId="ADAL" clId="{650D102D-C8D9-4000-8E06-7A23D3E3E594}" dt="2023-03-21T00:34:27.639" v="3714" actId="1035"/>
          <ac:picMkLst>
            <pc:docMk/>
            <pc:sldMk cId="2273318150" sldId="2147472903"/>
            <ac:picMk id="62" creationId="{52BB3B6C-398E-2D0E-E94D-9893514A4267}"/>
          </ac:picMkLst>
        </pc:picChg>
        <pc:picChg chg="mod">
          <ac:chgData name="Mohammed FI" userId="e6c4d13f-3d4c-4972-8725-a6775e754d8c" providerId="ADAL" clId="{650D102D-C8D9-4000-8E06-7A23D3E3E594}" dt="2023-03-21T00:34:27.639" v="3714" actId="1035"/>
          <ac:picMkLst>
            <pc:docMk/>
            <pc:sldMk cId="2273318150" sldId="2147472903"/>
            <ac:picMk id="63" creationId="{ABCDD1B1-299A-4F0B-D041-652868528C9E}"/>
          </ac:picMkLst>
        </pc:picChg>
        <pc:picChg chg="del">
          <ac:chgData name="Mohammed FI" userId="e6c4d13f-3d4c-4972-8725-a6775e754d8c" providerId="ADAL" clId="{650D102D-C8D9-4000-8E06-7A23D3E3E594}" dt="2023-03-21T00:11:39.804" v="3407" actId="478"/>
          <ac:picMkLst>
            <pc:docMk/>
            <pc:sldMk cId="2273318150" sldId="2147472903"/>
            <ac:picMk id="1024" creationId="{C79C54E9-C527-74A2-C320-FFF33729E3DC}"/>
          </ac:picMkLst>
        </pc:picChg>
        <pc:picChg chg="mod">
          <ac:chgData name="Mohammed FI" userId="e6c4d13f-3d4c-4972-8725-a6775e754d8c" providerId="ADAL" clId="{650D102D-C8D9-4000-8E06-7A23D3E3E594}" dt="2023-03-21T00:34:27.639" v="3714" actId="1035"/>
          <ac:picMkLst>
            <pc:docMk/>
            <pc:sldMk cId="2273318150" sldId="2147472903"/>
            <ac:picMk id="1025" creationId="{8940AD77-399C-A6DB-62BD-98ED8BE645BC}"/>
          </ac:picMkLst>
        </pc:picChg>
        <pc:picChg chg="del">
          <ac:chgData name="Mohammed FI" userId="e6c4d13f-3d4c-4972-8725-a6775e754d8c" providerId="ADAL" clId="{650D102D-C8D9-4000-8E06-7A23D3E3E594}" dt="2023-03-21T00:11:39.804" v="3407" actId="478"/>
          <ac:picMkLst>
            <pc:docMk/>
            <pc:sldMk cId="2273318150" sldId="2147472903"/>
            <ac:picMk id="1026" creationId="{861E2DFB-C033-FB6D-1BFD-580C17A1BC7F}"/>
          </ac:picMkLst>
        </pc:picChg>
        <pc:picChg chg="del">
          <ac:chgData name="Mohammed FI" userId="e6c4d13f-3d4c-4972-8725-a6775e754d8c" providerId="ADAL" clId="{650D102D-C8D9-4000-8E06-7A23D3E3E594}" dt="2023-03-21T00:11:39.804" v="3407" actId="478"/>
          <ac:picMkLst>
            <pc:docMk/>
            <pc:sldMk cId="2273318150" sldId="2147472903"/>
            <ac:picMk id="1028" creationId="{AF174AFF-F6D8-B698-DE19-E7C5B502E049}"/>
          </ac:picMkLst>
        </pc:picChg>
        <pc:picChg chg="mod">
          <ac:chgData name="Mohammed FI" userId="e6c4d13f-3d4c-4972-8725-a6775e754d8c" providerId="ADAL" clId="{650D102D-C8D9-4000-8E06-7A23D3E3E594}" dt="2023-03-21T00:34:27.639" v="3714" actId="1035"/>
          <ac:picMkLst>
            <pc:docMk/>
            <pc:sldMk cId="2273318150" sldId="2147472903"/>
            <ac:picMk id="1029" creationId="{E37A8903-A204-D7E5-1441-E5F31E7C65AC}"/>
          </ac:picMkLst>
        </pc:picChg>
        <pc:picChg chg="del">
          <ac:chgData name="Mohammed FI" userId="e6c4d13f-3d4c-4972-8725-a6775e754d8c" providerId="ADAL" clId="{650D102D-C8D9-4000-8E06-7A23D3E3E594}" dt="2023-03-21T00:11:39.804" v="3407" actId="478"/>
          <ac:picMkLst>
            <pc:docMk/>
            <pc:sldMk cId="2273318150" sldId="2147472903"/>
            <ac:picMk id="1031" creationId="{1C49E594-FDC8-C5B3-287D-3D115F116209}"/>
          </ac:picMkLst>
        </pc:picChg>
        <pc:picChg chg="del">
          <ac:chgData name="Mohammed FI" userId="e6c4d13f-3d4c-4972-8725-a6775e754d8c" providerId="ADAL" clId="{650D102D-C8D9-4000-8E06-7A23D3E3E594}" dt="2023-03-21T00:13:58.392" v="3417" actId="478"/>
          <ac:picMkLst>
            <pc:docMk/>
            <pc:sldMk cId="2273318150" sldId="2147472903"/>
            <ac:picMk id="1034" creationId="{7089416A-5B4B-E99E-3D6D-AA9D9BC1BF00}"/>
          </ac:picMkLst>
        </pc:picChg>
        <pc:picChg chg="add del mod">
          <ac:chgData name="Mohammed FI" userId="e6c4d13f-3d4c-4972-8725-a6775e754d8c" providerId="ADAL" clId="{650D102D-C8D9-4000-8E06-7A23D3E3E594}" dt="2023-03-21T00:15:36.566" v="3422" actId="478"/>
          <ac:picMkLst>
            <pc:docMk/>
            <pc:sldMk cId="2273318150" sldId="2147472903"/>
            <ac:picMk id="1035" creationId="{D29C3C2B-3291-3016-1CD8-85E1903106C7}"/>
          </ac:picMkLst>
        </pc:picChg>
        <pc:picChg chg="del">
          <ac:chgData name="Mohammed FI" userId="e6c4d13f-3d4c-4972-8725-a6775e754d8c" providerId="ADAL" clId="{650D102D-C8D9-4000-8E06-7A23D3E3E594}" dt="2023-03-21T00:13:58.392" v="3417" actId="478"/>
          <ac:picMkLst>
            <pc:docMk/>
            <pc:sldMk cId="2273318150" sldId="2147472903"/>
            <ac:picMk id="1036" creationId="{E66B1B00-EAA0-59D6-BC9B-6518CF9ADB04}"/>
          </ac:picMkLst>
        </pc:picChg>
        <pc:picChg chg="del mod">
          <ac:chgData name="Mohammed FI" userId="e6c4d13f-3d4c-4972-8725-a6775e754d8c" providerId="ADAL" clId="{650D102D-C8D9-4000-8E06-7A23D3E3E594}" dt="2023-03-21T00:13:58.392" v="3417" actId="478"/>
          <ac:picMkLst>
            <pc:docMk/>
            <pc:sldMk cId="2273318150" sldId="2147472903"/>
            <ac:picMk id="1037" creationId="{91011933-2EC7-8362-748E-AC5FD7AD5AD4}"/>
          </ac:picMkLst>
        </pc:picChg>
        <pc:picChg chg="add del mod">
          <ac:chgData name="Mohammed FI" userId="e6c4d13f-3d4c-4972-8725-a6775e754d8c" providerId="ADAL" clId="{650D102D-C8D9-4000-8E06-7A23D3E3E594}" dt="2023-03-21T00:15:36.566" v="3422" actId="478"/>
          <ac:picMkLst>
            <pc:docMk/>
            <pc:sldMk cId="2273318150" sldId="2147472903"/>
            <ac:picMk id="1039" creationId="{BA75AC56-41D9-8F4C-3468-BCE1294592F8}"/>
          </ac:picMkLst>
        </pc:picChg>
        <pc:picChg chg="add del mod">
          <ac:chgData name="Mohammed FI" userId="e6c4d13f-3d4c-4972-8725-a6775e754d8c" providerId="ADAL" clId="{650D102D-C8D9-4000-8E06-7A23D3E3E594}" dt="2023-03-21T00:15:36.566" v="3422" actId="478"/>
          <ac:picMkLst>
            <pc:docMk/>
            <pc:sldMk cId="2273318150" sldId="2147472903"/>
            <ac:picMk id="1040" creationId="{249ADF85-F428-635C-6BD2-55B18E417414}"/>
          </ac:picMkLst>
        </pc:picChg>
        <pc:picChg chg="add del mod">
          <ac:chgData name="Mohammed FI" userId="e6c4d13f-3d4c-4972-8725-a6775e754d8c" providerId="ADAL" clId="{650D102D-C8D9-4000-8E06-7A23D3E3E594}" dt="2023-03-21T00:15:36.566" v="3422" actId="478"/>
          <ac:picMkLst>
            <pc:docMk/>
            <pc:sldMk cId="2273318150" sldId="2147472903"/>
            <ac:picMk id="1041" creationId="{0C854B7E-C8D5-0788-D3B8-42952F1DC944}"/>
          </ac:picMkLst>
        </pc:picChg>
        <pc:picChg chg="add del mod">
          <ac:chgData name="Mohammed FI" userId="e6c4d13f-3d4c-4972-8725-a6775e754d8c" providerId="ADAL" clId="{650D102D-C8D9-4000-8E06-7A23D3E3E594}" dt="2023-03-21T00:15:36.566" v="3422" actId="478"/>
          <ac:picMkLst>
            <pc:docMk/>
            <pc:sldMk cId="2273318150" sldId="2147472903"/>
            <ac:picMk id="1042" creationId="{A65F2D65-844F-6F0B-FAEF-1E7E226755E2}"/>
          </ac:picMkLst>
        </pc:picChg>
        <pc:picChg chg="add del mod">
          <ac:chgData name="Mohammed FI" userId="e6c4d13f-3d4c-4972-8725-a6775e754d8c" providerId="ADAL" clId="{650D102D-C8D9-4000-8E06-7A23D3E3E594}" dt="2023-03-21T00:15:36.566" v="3422" actId="478"/>
          <ac:picMkLst>
            <pc:docMk/>
            <pc:sldMk cId="2273318150" sldId="2147472903"/>
            <ac:picMk id="1043" creationId="{6704A02B-D7E6-FC7D-D15F-FDB741164E40}"/>
          </ac:picMkLst>
        </pc:picChg>
        <pc:picChg chg="add del mod">
          <ac:chgData name="Mohammed FI" userId="e6c4d13f-3d4c-4972-8725-a6775e754d8c" providerId="ADAL" clId="{650D102D-C8D9-4000-8E06-7A23D3E3E594}" dt="2023-03-21T00:15:36.566" v="3422" actId="478"/>
          <ac:picMkLst>
            <pc:docMk/>
            <pc:sldMk cId="2273318150" sldId="2147472903"/>
            <ac:picMk id="1044" creationId="{2E76F788-D4A9-A1E9-51A7-AA63D69798AC}"/>
          </ac:picMkLst>
        </pc:picChg>
        <pc:cxnChg chg="add del mod">
          <ac:chgData name="Mohammed FI" userId="e6c4d13f-3d4c-4972-8725-a6775e754d8c" providerId="ADAL" clId="{650D102D-C8D9-4000-8E06-7A23D3E3E594}" dt="2023-03-21T00:17:14.623" v="3449" actId="478"/>
          <ac:cxnSpMkLst>
            <pc:docMk/>
            <pc:sldMk cId="2273318150" sldId="2147472903"/>
            <ac:cxnSpMk id="38" creationId="{46D16AD3-73C4-334C-E748-1BE253682E3C}"/>
          </ac:cxnSpMkLst>
        </pc:cxnChg>
        <pc:cxnChg chg="add del mod">
          <ac:chgData name="Mohammed FI" userId="e6c4d13f-3d4c-4972-8725-a6775e754d8c" providerId="ADAL" clId="{650D102D-C8D9-4000-8E06-7A23D3E3E594}" dt="2023-03-21T00:17:14.623" v="3449" actId="478"/>
          <ac:cxnSpMkLst>
            <pc:docMk/>
            <pc:sldMk cId="2273318150" sldId="2147472903"/>
            <ac:cxnSpMk id="39" creationId="{D367D033-F5DB-BB57-932A-B0A2A310B097}"/>
          </ac:cxnSpMkLst>
        </pc:cxnChg>
        <pc:cxnChg chg="add del mod">
          <ac:chgData name="Mohammed FI" userId="e6c4d13f-3d4c-4972-8725-a6775e754d8c" providerId="ADAL" clId="{650D102D-C8D9-4000-8E06-7A23D3E3E594}" dt="2023-03-21T00:17:14.623" v="3449" actId="478"/>
          <ac:cxnSpMkLst>
            <pc:docMk/>
            <pc:sldMk cId="2273318150" sldId="2147472903"/>
            <ac:cxnSpMk id="43" creationId="{18562E89-E6F3-AD42-6154-A50558A00A3C}"/>
          </ac:cxnSpMkLst>
        </pc:cxnChg>
        <pc:cxnChg chg="add del mod">
          <ac:chgData name="Mohammed FI" userId="e6c4d13f-3d4c-4972-8725-a6775e754d8c" providerId="ADAL" clId="{650D102D-C8D9-4000-8E06-7A23D3E3E594}" dt="2023-03-21T00:17:14.623" v="3449" actId="478"/>
          <ac:cxnSpMkLst>
            <pc:docMk/>
            <pc:sldMk cId="2273318150" sldId="2147472903"/>
            <ac:cxnSpMk id="44" creationId="{AAE82583-A5D9-B452-6474-171AA37E6BB7}"/>
          </ac:cxnSpMkLst>
        </pc:cxnChg>
        <pc:cxnChg chg="add del mod">
          <ac:chgData name="Mohammed FI" userId="e6c4d13f-3d4c-4972-8725-a6775e754d8c" providerId="ADAL" clId="{650D102D-C8D9-4000-8E06-7A23D3E3E594}" dt="2023-03-21T00:17:14.623" v="3449" actId="478"/>
          <ac:cxnSpMkLst>
            <pc:docMk/>
            <pc:sldMk cId="2273318150" sldId="2147472903"/>
            <ac:cxnSpMk id="45" creationId="{20D907A7-6236-46D8-93F2-A4DAD5222607}"/>
          </ac:cxnSpMkLst>
        </pc:cxnChg>
        <pc:cxnChg chg="add del mod">
          <ac:chgData name="Mohammed FI" userId="e6c4d13f-3d4c-4972-8725-a6775e754d8c" providerId="ADAL" clId="{650D102D-C8D9-4000-8E06-7A23D3E3E594}" dt="2023-03-21T00:17:14.623" v="3449" actId="478"/>
          <ac:cxnSpMkLst>
            <pc:docMk/>
            <pc:sldMk cId="2273318150" sldId="2147472903"/>
            <ac:cxnSpMk id="46" creationId="{665CAD43-ED6A-CD5A-4770-9C1B3FB04288}"/>
          </ac:cxnSpMkLst>
        </pc:cxnChg>
        <pc:cxnChg chg="add del mod">
          <ac:chgData name="Mohammed FI" userId="e6c4d13f-3d4c-4972-8725-a6775e754d8c" providerId="ADAL" clId="{650D102D-C8D9-4000-8E06-7A23D3E3E594}" dt="2023-03-21T00:17:14.623" v="3449" actId="478"/>
          <ac:cxnSpMkLst>
            <pc:docMk/>
            <pc:sldMk cId="2273318150" sldId="2147472903"/>
            <ac:cxnSpMk id="52" creationId="{4BB1237F-5121-43E5-4AE7-1EB221F80110}"/>
          </ac:cxnSpMkLst>
        </pc:cxnChg>
      </pc:sldChg>
    </pc:docChg>
  </pc:docChgLst>
  <pc:docChgLst>
    <pc:chgData name="Mohammed FI" userId="S::mohammed.fi@prodapt.com::e6c4d13f-3d4c-4972-8725-a6775e754d8c" providerId="AD" clId="Web-{873D2238-86C6-4D8E-9666-2991D8041DEF}"/>
    <pc:docChg chg="modSld">
      <pc:chgData name="Mohammed FI" userId="S::mohammed.fi@prodapt.com::e6c4d13f-3d4c-4972-8725-a6775e754d8c" providerId="AD" clId="Web-{873D2238-86C6-4D8E-9666-2991D8041DEF}" dt="2023-03-15T11:37:32.862" v="6" actId="20577"/>
      <pc:docMkLst>
        <pc:docMk/>
      </pc:docMkLst>
      <pc:sldChg chg="modSp">
        <pc:chgData name="Mohammed FI" userId="S::mohammed.fi@prodapt.com::e6c4d13f-3d4c-4972-8725-a6775e754d8c" providerId="AD" clId="Web-{873D2238-86C6-4D8E-9666-2991D8041DEF}" dt="2023-03-15T11:37:32.862" v="6" actId="20577"/>
        <pc:sldMkLst>
          <pc:docMk/>
          <pc:sldMk cId="4029687248" sldId="2147472874"/>
        </pc:sldMkLst>
        <pc:spChg chg="mod">
          <ac:chgData name="Mohammed FI" userId="S::mohammed.fi@prodapt.com::e6c4d13f-3d4c-4972-8725-a6775e754d8c" providerId="AD" clId="Web-{873D2238-86C6-4D8E-9666-2991D8041DEF}" dt="2023-03-15T11:37:32.862" v="6" actId="20577"/>
          <ac:spMkLst>
            <pc:docMk/>
            <pc:sldMk cId="4029687248" sldId="2147472874"/>
            <ac:spMk id="6" creationId="{96781E8B-2A07-DEC6-AAE4-BD063335A5E0}"/>
          </ac:spMkLst>
        </pc:spChg>
      </pc:sldChg>
    </pc:docChg>
  </pc:docChgLst>
  <pc:docChgLst>
    <pc:chgData name="Suseel Vadakkepat" userId="S::suseel.v@prodapt.com::03e29714-9a88-478f-bb0c-26b8efd4f453" providerId="AD" clId="Web-{445A8576-8830-4091-913F-5462466B585E}"/>
    <pc:docChg chg="addSld modSld modMainMaster">
      <pc:chgData name="Suseel Vadakkepat" userId="S::suseel.v@prodapt.com::03e29714-9a88-478f-bb0c-26b8efd4f453" providerId="AD" clId="Web-{445A8576-8830-4091-913F-5462466B585E}" dt="2023-03-11T06:09:25.119" v="15" actId="14100"/>
      <pc:docMkLst>
        <pc:docMk/>
      </pc:docMkLst>
      <pc:sldChg chg="modSp add">
        <pc:chgData name="Suseel Vadakkepat" userId="S::suseel.v@prodapt.com::03e29714-9a88-478f-bb0c-26b8efd4f453" providerId="AD" clId="Web-{445A8576-8830-4091-913F-5462466B585E}" dt="2023-03-11T06:09:25.119" v="15" actId="14100"/>
        <pc:sldMkLst>
          <pc:docMk/>
          <pc:sldMk cId="2673561105" sldId="2147472818"/>
        </pc:sldMkLst>
        <pc:spChg chg="mod">
          <ac:chgData name="Suseel Vadakkepat" userId="S::suseel.v@prodapt.com::03e29714-9a88-478f-bb0c-26b8efd4f453" providerId="AD" clId="Web-{445A8576-8830-4091-913F-5462466B585E}" dt="2023-03-11T06:08:47.008" v="12"/>
          <ac:spMkLst>
            <pc:docMk/>
            <pc:sldMk cId="2673561105" sldId="2147472818"/>
            <ac:spMk id="27" creationId="{C70E5BE4-EB30-7603-3612-527F19EBD451}"/>
          </ac:spMkLst>
        </pc:spChg>
        <pc:spChg chg="mod">
          <ac:chgData name="Suseel Vadakkepat" userId="S::suseel.v@prodapt.com::03e29714-9a88-478f-bb0c-26b8efd4f453" providerId="AD" clId="Web-{445A8576-8830-4091-913F-5462466B585E}" dt="2023-03-11T06:07:55.178" v="9" actId="20577"/>
          <ac:spMkLst>
            <pc:docMk/>
            <pc:sldMk cId="2673561105" sldId="2147472818"/>
            <ac:spMk id="31" creationId="{464ED54E-D81F-D05D-D510-123EBCAC908C}"/>
          </ac:spMkLst>
        </pc:spChg>
        <pc:grpChg chg="mod">
          <ac:chgData name="Suseel Vadakkepat" userId="S::suseel.v@prodapt.com::03e29714-9a88-478f-bb0c-26b8efd4f453" providerId="AD" clId="Web-{445A8576-8830-4091-913F-5462466B585E}" dt="2023-03-11T06:09:25.119" v="15" actId="14100"/>
          <ac:grpSpMkLst>
            <pc:docMk/>
            <pc:sldMk cId="2673561105" sldId="2147472818"/>
            <ac:grpSpMk id="45" creationId="{3696714F-CD3E-A55B-A8C2-F88F03EEEF42}"/>
          </ac:grpSpMkLst>
        </pc:grpChg>
      </pc:sldChg>
      <pc:sldMasterChg chg="replId addSldLayout modSldLayout">
        <pc:chgData name="Suseel Vadakkepat" userId="S::suseel.v@prodapt.com::03e29714-9a88-478f-bb0c-26b8efd4f453" providerId="AD" clId="Web-{445A8576-8830-4091-913F-5462466B585E}" dt="2023-03-11T06:06:27.754" v="0"/>
        <pc:sldMasterMkLst>
          <pc:docMk/>
          <pc:sldMasterMk cId="1706727652" sldId="2147484326"/>
        </pc:sldMasterMkLst>
        <pc:sldLayoutChg chg="add">
          <pc:chgData name="Suseel Vadakkepat" userId="S::suseel.v@prodapt.com::03e29714-9a88-478f-bb0c-26b8efd4f453" providerId="AD" clId="Web-{445A8576-8830-4091-913F-5462466B585E}" dt="2023-03-11T06:06:27.754" v="0"/>
          <pc:sldLayoutMkLst>
            <pc:docMk/>
            <pc:sldMasterMk cId="1706727652" sldId="2147484326"/>
            <pc:sldLayoutMk cId="490136082" sldId="2147483757"/>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955955243" sldId="2147483758"/>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241789801" sldId="2147483759"/>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263780038" sldId="2147483760"/>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4010140251" sldId="2147483761"/>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462147680" sldId="2147483762"/>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09142790" sldId="2147483763"/>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841375104" sldId="2147483764"/>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293866118" sldId="2147483765"/>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303955749" sldId="2147483766"/>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226182526" sldId="2147483767"/>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693191734" sldId="2147483768"/>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904118579" sldId="2147483769"/>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997888552" sldId="2147483770"/>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183415912" sldId="2147483771"/>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762244961" sldId="2147483772"/>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389903735" sldId="2147483773"/>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434426828" sldId="2147483774"/>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510594121" sldId="2147483775"/>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060183283" sldId="2147483776"/>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482440772" sldId="2147483777"/>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594834217" sldId="2147483778"/>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020919066" sldId="2147483779"/>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053586101" sldId="2147483780"/>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114503086" sldId="2147483781"/>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337512603" sldId="2147483782"/>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043401370" sldId="2147483783"/>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024834270" sldId="2147483784"/>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029554393" sldId="2147483785"/>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573800622" sldId="2147483786"/>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620254315" sldId="2147483787"/>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175809548" sldId="2147483788"/>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898821360" sldId="2147483789"/>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498647459" sldId="2147483790"/>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4205796020" sldId="2147483791"/>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826493068" sldId="2147483792"/>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4035846361" sldId="2147483793"/>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030531197" sldId="2147483794"/>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855605756" sldId="2147483795"/>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434879005" sldId="2147483796"/>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849981605" sldId="2147483797"/>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107713572" sldId="2147483798"/>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950909465" sldId="2147483799"/>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773037099" sldId="2147483803"/>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996005786" sldId="2147483804"/>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4173987654" sldId="2147483805"/>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4058923506" sldId="2147483806"/>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4102529702" sldId="2147484327"/>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3012141300" sldId="2147484328"/>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3128107832" sldId="2147484329"/>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884044073" sldId="2147484330"/>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608050066" sldId="2147484331"/>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1234594182" sldId="2147484332"/>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4099832107" sldId="2147484333"/>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107362330" sldId="2147484334"/>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2716104112" sldId="2147484335"/>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470632428" sldId="2147484336"/>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2287073416" sldId="2147484337"/>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360863870" sldId="2147484338"/>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4126208437" sldId="2147484339"/>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1524469966" sldId="2147484340"/>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412773941" sldId="2147484341"/>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3539506724" sldId="2147484342"/>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2023589160" sldId="2147484343"/>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2909410835" sldId="2147484344"/>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253645389" sldId="2147484345"/>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3058916964" sldId="2147484346"/>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2159375490" sldId="2147484347"/>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109688734" sldId="2147484348"/>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4063592937" sldId="2147484349"/>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1032469392" sldId="2147484350"/>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3873655150" sldId="2147484351"/>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1600537970" sldId="2147484352"/>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344560796" sldId="2147484353"/>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3247825281" sldId="2147484354"/>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2389392303" sldId="2147484355"/>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2762367417" sldId="2147484356"/>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225301048" sldId="2147484357"/>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3277729574" sldId="2147484358"/>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4192530759" sldId="2147484359"/>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2002506045" sldId="2147484360"/>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3186780355" sldId="2147484361"/>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2525350718" sldId="2147484362"/>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1373612486" sldId="2147484363"/>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3057512151" sldId="2147484364"/>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491695408" sldId="2147484365"/>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3364601066" sldId="2147484366"/>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1285620330" sldId="2147484367"/>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3464649542" sldId="2147484368"/>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245491040" sldId="2147484369"/>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1793269513" sldId="2147484370"/>
          </pc:sldLayoutMkLst>
        </pc:sldLayoutChg>
        <pc:sldLayoutChg chg="replId">
          <pc:chgData name="Suseel Vadakkepat" userId="S::suseel.v@prodapt.com::03e29714-9a88-478f-bb0c-26b8efd4f453" providerId="AD" clId="Web-{445A8576-8830-4091-913F-5462466B585E}" dt="2023-03-11T06:06:27.754" v="0"/>
          <pc:sldLayoutMkLst>
            <pc:docMk/>
            <pc:sldMasterMk cId="1706727652" sldId="2147484326"/>
            <pc:sldLayoutMk cId="282315281" sldId="2147484371"/>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770732179" sldId="2147484547"/>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280274277" sldId="2147484548"/>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766075593" sldId="2147484548"/>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385933985" sldId="2147484549"/>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775796563" sldId="2147484625"/>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134612082" sldId="2147484627"/>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260270278" sldId="2147484629"/>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901402135" sldId="2147484631"/>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658123746" sldId="2147484633"/>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918322528" sldId="2147484635"/>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50791474" sldId="2147484638"/>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921042164" sldId="2147484639"/>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46221054" sldId="2147484641"/>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46337313" sldId="2147484643"/>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182974434" sldId="2147484646"/>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934646770" sldId="2147484648"/>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273370870" sldId="2147484650"/>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674313887" sldId="2147484652"/>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4168902691" sldId="2147484653"/>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65631788" sldId="2147484654"/>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385502033" sldId="2147484656"/>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211041343" sldId="2147484658"/>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367839025" sldId="2147484660"/>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724760669" sldId="2147484662"/>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573257850" sldId="2147484664"/>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548428762" sldId="2147484666"/>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473823548" sldId="2147484668"/>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4210417987" sldId="2147484670"/>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921029154" sldId="2147484672"/>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83785127" sldId="2147484675"/>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928466627" sldId="2147484677"/>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854636235" sldId="2147484679"/>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761754688" sldId="2147484681"/>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368925197" sldId="2147484683"/>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344924634" sldId="2147484685"/>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286526476" sldId="2147484687"/>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873247784" sldId="2147484689"/>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4253270134" sldId="2147484691"/>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576360898" sldId="2147484693"/>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644825529" sldId="2147484695"/>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080300150" sldId="2147484697"/>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240365165" sldId="2147484700"/>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273750569" sldId="2147484702"/>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551926850" sldId="2147484704"/>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13491362" sldId="2147484706"/>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512091870" sldId="2147484708"/>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749985425" sldId="2147484710"/>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910579009" sldId="2147484713"/>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930602982" sldId="2147484716"/>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455141036" sldId="2147484718"/>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882486043" sldId="2147484719"/>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436411400" sldId="2147484720"/>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083464702" sldId="2147484722"/>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149004371" sldId="2147484723"/>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138548593" sldId="2147484724"/>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499012006" sldId="2147484725"/>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633309264" sldId="2147484726"/>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931233861" sldId="2147484727"/>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754295377" sldId="2147484728"/>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289470319" sldId="2147484729"/>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5055292" sldId="2147484730"/>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4120277168" sldId="2147484731"/>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541568043" sldId="2147484732"/>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256889737" sldId="2147484733"/>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650690083" sldId="2147484734"/>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530181157" sldId="2147484735"/>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351931689" sldId="2147484736"/>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4029586679" sldId="2147484737"/>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107509356" sldId="2147484738"/>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405858398" sldId="2147484739"/>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617862164" sldId="2147484740"/>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26007489" sldId="2147484741"/>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978877972" sldId="2147484742"/>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549968599" sldId="2147484743"/>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574438479" sldId="2147484744"/>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947544738" sldId="2147484745"/>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33163503" sldId="2147484746"/>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928011815" sldId="2147484747"/>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620069922" sldId="2147484748"/>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979383879" sldId="2147484749"/>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339612559" sldId="2147484750"/>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886190302" sldId="2147484751"/>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505320" sldId="2147484944"/>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3637042429" sldId="2147484945"/>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2160464733" sldId="2147484946"/>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4203042293" sldId="2147484950"/>
          </pc:sldLayoutMkLst>
        </pc:sldLayoutChg>
        <pc:sldLayoutChg chg="add">
          <pc:chgData name="Suseel Vadakkepat" userId="S::suseel.v@prodapt.com::03e29714-9a88-478f-bb0c-26b8efd4f453" providerId="AD" clId="Web-{445A8576-8830-4091-913F-5462466B585E}" dt="2023-03-11T06:06:27.754" v="0"/>
          <pc:sldLayoutMkLst>
            <pc:docMk/>
            <pc:sldMasterMk cId="1706727652" sldId="2147484326"/>
            <pc:sldLayoutMk cId="110987512" sldId="2147484957"/>
          </pc:sldLayoutMkLst>
        </pc:sldLayoutChg>
      </pc:sldMasterChg>
    </pc:docChg>
  </pc:docChgLst>
  <pc:docChgLst>
    <pc:chgData name="Roshan Mehaboob" userId="52ebde9e-2e13-4cdb-b84f-98cd6ffe2d08" providerId="ADAL" clId="{089C5CC1-7FAD-4F7D-8083-302C2A4804DD}"/>
    <pc:docChg chg="undo custSel modSld">
      <pc:chgData name="Roshan Mehaboob" userId="52ebde9e-2e13-4cdb-b84f-98cd6ffe2d08" providerId="ADAL" clId="{089C5CC1-7FAD-4F7D-8083-302C2A4804DD}" dt="2023-03-13T14:16:54.702" v="199" actId="403"/>
      <pc:docMkLst>
        <pc:docMk/>
      </pc:docMkLst>
      <pc:sldChg chg="modSp mod">
        <pc:chgData name="Roshan Mehaboob" userId="52ebde9e-2e13-4cdb-b84f-98cd6ffe2d08" providerId="ADAL" clId="{089C5CC1-7FAD-4F7D-8083-302C2A4804DD}" dt="2023-03-13T14:12:57.211" v="66" actId="2711"/>
        <pc:sldMkLst>
          <pc:docMk/>
          <pc:sldMk cId="3404632505" sldId="300"/>
        </pc:sldMkLst>
        <pc:spChg chg="mod">
          <ac:chgData name="Roshan Mehaboob" userId="52ebde9e-2e13-4cdb-b84f-98cd6ffe2d08" providerId="ADAL" clId="{089C5CC1-7FAD-4F7D-8083-302C2A4804DD}" dt="2023-03-13T14:12:51.505" v="65" actId="1036"/>
          <ac:spMkLst>
            <pc:docMk/>
            <pc:sldMk cId="3404632505" sldId="300"/>
            <ac:spMk id="5" creationId="{C9166FDC-6181-E3AE-5B9B-225C98F54DCD}"/>
          </ac:spMkLst>
        </pc:spChg>
        <pc:spChg chg="mod">
          <ac:chgData name="Roshan Mehaboob" userId="52ebde9e-2e13-4cdb-b84f-98cd6ffe2d08" providerId="ADAL" clId="{089C5CC1-7FAD-4F7D-8083-302C2A4804DD}" dt="2023-03-13T14:12:57.211" v="66" actId="2711"/>
          <ac:spMkLst>
            <pc:docMk/>
            <pc:sldMk cId="3404632505" sldId="300"/>
            <ac:spMk id="6" creationId="{08ED3464-AE35-758D-9535-D8F9821F97EB}"/>
          </ac:spMkLst>
        </pc:spChg>
        <pc:spChg chg="mod">
          <ac:chgData name="Roshan Mehaboob" userId="52ebde9e-2e13-4cdb-b84f-98cd6ffe2d08" providerId="ADAL" clId="{089C5CC1-7FAD-4F7D-8083-302C2A4804DD}" dt="2023-03-13T14:12:37.182" v="32" actId="1076"/>
          <ac:spMkLst>
            <pc:docMk/>
            <pc:sldMk cId="3404632505" sldId="300"/>
            <ac:spMk id="7" creationId="{B18F72B6-E38D-4B97-A17A-3D3A5D85BACD}"/>
          </ac:spMkLst>
        </pc:spChg>
        <pc:spChg chg="mod">
          <ac:chgData name="Roshan Mehaboob" userId="52ebde9e-2e13-4cdb-b84f-98cd6ffe2d08" providerId="ADAL" clId="{089C5CC1-7FAD-4F7D-8083-302C2A4804DD}" dt="2023-03-13T14:12:09.045" v="28" actId="2711"/>
          <ac:spMkLst>
            <pc:docMk/>
            <pc:sldMk cId="3404632505" sldId="300"/>
            <ac:spMk id="8" creationId="{7E467B6A-CE37-AC40-8434-2ADDB6C14A2C}"/>
          </ac:spMkLst>
        </pc:spChg>
        <pc:spChg chg="mod">
          <ac:chgData name="Roshan Mehaboob" userId="52ebde9e-2e13-4cdb-b84f-98cd6ffe2d08" providerId="ADAL" clId="{089C5CC1-7FAD-4F7D-8083-302C2A4804DD}" dt="2023-03-13T14:12:03.141" v="27" actId="2711"/>
          <ac:spMkLst>
            <pc:docMk/>
            <pc:sldMk cId="3404632505" sldId="300"/>
            <ac:spMk id="9" creationId="{DD585B2A-4C99-50B8-9CBD-02859C6D5424}"/>
          </ac:spMkLst>
        </pc:spChg>
        <pc:spChg chg="mod">
          <ac:chgData name="Roshan Mehaboob" userId="52ebde9e-2e13-4cdb-b84f-98cd6ffe2d08" providerId="ADAL" clId="{089C5CC1-7FAD-4F7D-8083-302C2A4804DD}" dt="2023-03-13T14:12:14.658" v="29" actId="2711"/>
          <ac:spMkLst>
            <pc:docMk/>
            <pc:sldMk cId="3404632505" sldId="300"/>
            <ac:spMk id="10" creationId="{8DC1A5A6-6A4E-0732-41A0-0849536D57B1}"/>
          </ac:spMkLst>
        </pc:spChg>
        <pc:spChg chg="mod">
          <ac:chgData name="Roshan Mehaboob" userId="52ebde9e-2e13-4cdb-b84f-98cd6ffe2d08" providerId="ADAL" clId="{089C5CC1-7FAD-4F7D-8083-302C2A4804DD}" dt="2023-03-13T14:12:22.310" v="30" actId="2711"/>
          <ac:spMkLst>
            <pc:docMk/>
            <pc:sldMk cId="3404632505" sldId="300"/>
            <ac:spMk id="11" creationId="{D3ADFBA8-3EA7-880C-5E37-0CDDB02813C4}"/>
          </ac:spMkLst>
        </pc:spChg>
      </pc:sldChg>
      <pc:sldChg chg="modSp mod">
        <pc:chgData name="Roshan Mehaboob" userId="52ebde9e-2e13-4cdb-b84f-98cd6ffe2d08" providerId="ADAL" clId="{089C5CC1-7FAD-4F7D-8083-302C2A4804DD}" dt="2023-03-13T14:11:19.569" v="24" actId="20577"/>
        <pc:sldMkLst>
          <pc:docMk/>
          <pc:sldMk cId="1436510650" sldId="2147472797"/>
        </pc:sldMkLst>
        <pc:spChg chg="mod">
          <ac:chgData name="Roshan Mehaboob" userId="52ebde9e-2e13-4cdb-b84f-98cd6ffe2d08" providerId="ADAL" clId="{089C5CC1-7FAD-4F7D-8083-302C2A4804DD}" dt="2023-03-13T14:11:19.569" v="24" actId="20577"/>
          <ac:spMkLst>
            <pc:docMk/>
            <pc:sldMk cId="1436510650" sldId="2147472797"/>
            <ac:spMk id="2" creationId="{074B0323-E3FC-6AF1-FAAA-472065583BF5}"/>
          </ac:spMkLst>
        </pc:spChg>
      </pc:sldChg>
      <pc:sldChg chg="modSp mod">
        <pc:chgData name="Roshan Mehaboob" userId="52ebde9e-2e13-4cdb-b84f-98cd6ffe2d08" providerId="ADAL" clId="{089C5CC1-7FAD-4F7D-8083-302C2A4804DD}" dt="2023-03-13T14:16:54.702" v="199" actId="403"/>
        <pc:sldMkLst>
          <pc:docMk/>
          <pc:sldMk cId="3456129102" sldId="2147472800"/>
        </pc:sldMkLst>
        <pc:spChg chg="mod">
          <ac:chgData name="Roshan Mehaboob" userId="52ebde9e-2e13-4cdb-b84f-98cd6ffe2d08" providerId="ADAL" clId="{089C5CC1-7FAD-4F7D-8083-302C2A4804DD}" dt="2023-03-13T14:15:59.231" v="165" actId="20577"/>
          <ac:spMkLst>
            <pc:docMk/>
            <pc:sldMk cId="3456129102" sldId="2147472800"/>
            <ac:spMk id="34" creationId="{F02EC170-7A51-5BFD-FC6D-976F2A2D2393}"/>
          </ac:spMkLst>
        </pc:spChg>
        <pc:graphicFrameChg chg="mod modGraphic">
          <ac:chgData name="Roshan Mehaboob" userId="52ebde9e-2e13-4cdb-b84f-98cd6ffe2d08" providerId="ADAL" clId="{089C5CC1-7FAD-4F7D-8083-302C2A4804DD}" dt="2023-03-13T14:16:54.702" v="199" actId="403"/>
          <ac:graphicFrameMkLst>
            <pc:docMk/>
            <pc:sldMk cId="3456129102" sldId="2147472800"/>
            <ac:graphicFrameMk id="45" creationId="{3CBB12EF-35B7-FAC0-7351-856A54A9BBA6}"/>
          </ac:graphicFrameMkLst>
        </pc:graphicFrameChg>
      </pc:sldChg>
      <pc:sldChg chg="modSp mod">
        <pc:chgData name="Roshan Mehaboob" userId="52ebde9e-2e13-4cdb-b84f-98cd6ffe2d08" providerId="ADAL" clId="{089C5CC1-7FAD-4F7D-8083-302C2A4804DD}" dt="2023-03-13T14:11:28.055" v="26" actId="20577"/>
        <pc:sldMkLst>
          <pc:docMk/>
          <pc:sldMk cId="37551266" sldId="2147472855"/>
        </pc:sldMkLst>
        <pc:spChg chg="mod">
          <ac:chgData name="Roshan Mehaboob" userId="52ebde9e-2e13-4cdb-b84f-98cd6ffe2d08" providerId="ADAL" clId="{089C5CC1-7FAD-4F7D-8083-302C2A4804DD}" dt="2023-03-13T14:11:28.055" v="26" actId="20577"/>
          <ac:spMkLst>
            <pc:docMk/>
            <pc:sldMk cId="37551266" sldId="2147472855"/>
            <ac:spMk id="7" creationId="{12394A8D-1BA7-BB7C-7007-EE0BACF148AE}"/>
          </ac:spMkLst>
        </pc:spChg>
      </pc:sldChg>
      <pc:sldChg chg="modSp mod">
        <pc:chgData name="Roshan Mehaboob" userId="52ebde9e-2e13-4cdb-b84f-98cd6ffe2d08" providerId="ADAL" clId="{089C5CC1-7FAD-4F7D-8083-302C2A4804DD}" dt="2023-03-13T14:14:30.145" v="131" actId="20577"/>
        <pc:sldMkLst>
          <pc:docMk/>
          <pc:sldMk cId="2693769069" sldId="2147472856"/>
        </pc:sldMkLst>
        <pc:spChg chg="mod">
          <ac:chgData name="Roshan Mehaboob" userId="52ebde9e-2e13-4cdb-b84f-98cd6ffe2d08" providerId="ADAL" clId="{089C5CC1-7FAD-4F7D-8083-302C2A4804DD}" dt="2023-03-13T14:14:30.145" v="131" actId="20577"/>
          <ac:spMkLst>
            <pc:docMk/>
            <pc:sldMk cId="2693769069" sldId="2147472856"/>
            <ac:spMk id="4" creationId="{8BB0809F-F252-5867-2FF4-041DC96EFAD4}"/>
          </ac:spMkLst>
        </pc:spChg>
      </pc:sldChg>
    </pc:docChg>
  </pc:docChgLst>
  <pc:docChgLst>
    <pc:chgData name="Sanjay Patil" userId="b5ee2c32-0e22-4fd4-81b3-e42811ebb827" providerId="ADAL" clId="{67D0D1D9-DA47-4C84-9B24-D44CD860B7C4}"/>
    <pc:docChg chg="undo custSel addSld delSld modSld sldOrd">
      <pc:chgData name="Sanjay Patil" userId="b5ee2c32-0e22-4fd4-81b3-e42811ebb827" providerId="ADAL" clId="{67D0D1D9-DA47-4C84-9B24-D44CD860B7C4}" dt="2023-03-20T15:04:22.889" v="2079" actId="27918"/>
      <pc:docMkLst>
        <pc:docMk/>
      </pc:docMkLst>
      <pc:sldChg chg="add">
        <pc:chgData name="Sanjay Patil" userId="b5ee2c32-0e22-4fd4-81b3-e42811ebb827" providerId="ADAL" clId="{67D0D1D9-DA47-4C84-9B24-D44CD860B7C4}" dt="2023-03-14T06:46:30.499" v="7"/>
        <pc:sldMkLst>
          <pc:docMk/>
          <pc:sldMk cId="2633822674" sldId="303"/>
        </pc:sldMkLst>
      </pc:sldChg>
      <pc:sldChg chg="add">
        <pc:chgData name="Sanjay Patil" userId="b5ee2c32-0e22-4fd4-81b3-e42811ebb827" providerId="ADAL" clId="{67D0D1D9-DA47-4C84-9B24-D44CD860B7C4}" dt="2023-03-14T06:46:30.499" v="7"/>
        <pc:sldMkLst>
          <pc:docMk/>
          <pc:sldMk cId="1892788613" sldId="309"/>
        </pc:sldMkLst>
      </pc:sldChg>
      <pc:sldChg chg="modSp add mod">
        <pc:chgData name="Sanjay Patil" userId="b5ee2c32-0e22-4fd4-81b3-e42811ebb827" providerId="ADAL" clId="{67D0D1D9-DA47-4C84-9B24-D44CD860B7C4}" dt="2023-03-20T12:59:16.566" v="2077" actId="20577"/>
        <pc:sldMkLst>
          <pc:docMk/>
          <pc:sldMk cId="852965820" sldId="326"/>
        </pc:sldMkLst>
        <pc:spChg chg="mod">
          <ac:chgData name="Sanjay Patil" userId="b5ee2c32-0e22-4fd4-81b3-e42811ebb827" providerId="ADAL" clId="{67D0D1D9-DA47-4C84-9B24-D44CD860B7C4}" dt="2023-03-20T12:58:44.438" v="2021" actId="20577"/>
          <ac:spMkLst>
            <pc:docMk/>
            <pc:sldMk cId="852965820" sldId="326"/>
            <ac:spMk id="4" creationId="{00000000-0000-0000-0000-000000000000}"/>
          </ac:spMkLst>
        </pc:spChg>
        <pc:spChg chg="mod">
          <ac:chgData name="Sanjay Patil" userId="b5ee2c32-0e22-4fd4-81b3-e42811ebb827" providerId="ADAL" clId="{67D0D1D9-DA47-4C84-9B24-D44CD860B7C4}" dt="2023-03-20T12:58:56.058" v="2041" actId="20577"/>
          <ac:spMkLst>
            <pc:docMk/>
            <pc:sldMk cId="852965820" sldId="326"/>
            <ac:spMk id="128" creationId="{00000000-0000-0000-0000-000000000000}"/>
          </ac:spMkLst>
        </pc:spChg>
        <pc:spChg chg="mod">
          <ac:chgData name="Sanjay Patil" userId="b5ee2c32-0e22-4fd4-81b3-e42811ebb827" providerId="ADAL" clId="{67D0D1D9-DA47-4C84-9B24-D44CD860B7C4}" dt="2023-03-20T12:59:05.484" v="2059" actId="20577"/>
          <ac:spMkLst>
            <pc:docMk/>
            <pc:sldMk cId="852965820" sldId="326"/>
            <ac:spMk id="129" creationId="{00000000-0000-0000-0000-000000000000}"/>
          </ac:spMkLst>
        </pc:spChg>
        <pc:spChg chg="mod">
          <ac:chgData name="Sanjay Patil" userId="b5ee2c32-0e22-4fd4-81b3-e42811ebb827" providerId="ADAL" clId="{67D0D1D9-DA47-4C84-9B24-D44CD860B7C4}" dt="2023-03-20T12:59:16.566" v="2077" actId="20577"/>
          <ac:spMkLst>
            <pc:docMk/>
            <pc:sldMk cId="852965820" sldId="326"/>
            <ac:spMk id="130" creationId="{00000000-0000-0000-0000-000000000000}"/>
          </ac:spMkLst>
        </pc:spChg>
      </pc:sldChg>
      <pc:sldChg chg="add">
        <pc:chgData name="Sanjay Patil" userId="b5ee2c32-0e22-4fd4-81b3-e42811ebb827" providerId="ADAL" clId="{67D0D1D9-DA47-4C84-9B24-D44CD860B7C4}" dt="2023-03-14T06:46:30.499" v="7"/>
        <pc:sldMkLst>
          <pc:docMk/>
          <pc:sldMk cId="1015296380" sldId="481"/>
        </pc:sldMkLst>
      </pc:sldChg>
      <pc:sldChg chg="add">
        <pc:chgData name="Sanjay Patil" userId="b5ee2c32-0e22-4fd4-81b3-e42811ebb827" providerId="ADAL" clId="{67D0D1D9-DA47-4C84-9B24-D44CD860B7C4}" dt="2023-03-14T06:46:30.499" v="7"/>
        <pc:sldMkLst>
          <pc:docMk/>
          <pc:sldMk cId="1350446772" sldId="1213"/>
        </pc:sldMkLst>
      </pc:sldChg>
      <pc:sldChg chg="add">
        <pc:chgData name="Sanjay Patil" userId="b5ee2c32-0e22-4fd4-81b3-e42811ebb827" providerId="ADAL" clId="{67D0D1D9-DA47-4C84-9B24-D44CD860B7C4}" dt="2023-03-14T06:46:30.499" v="7"/>
        <pc:sldMkLst>
          <pc:docMk/>
          <pc:sldMk cId="4113056866" sldId="1215"/>
        </pc:sldMkLst>
      </pc:sldChg>
      <pc:sldChg chg="add">
        <pc:chgData name="Sanjay Patil" userId="b5ee2c32-0e22-4fd4-81b3-e42811ebb827" providerId="ADAL" clId="{67D0D1D9-DA47-4C84-9B24-D44CD860B7C4}" dt="2023-03-14T06:46:30.499" v="7"/>
        <pc:sldMkLst>
          <pc:docMk/>
          <pc:sldMk cId="1577508996" sldId="2147374254"/>
        </pc:sldMkLst>
      </pc:sldChg>
      <pc:sldChg chg="add">
        <pc:chgData name="Sanjay Patil" userId="b5ee2c32-0e22-4fd4-81b3-e42811ebb827" providerId="ADAL" clId="{67D0D1D9-DA47-4C84-9B24-D44CD860B7C4}" dt="2023-03-14T06:50:23.916" v="54"/>
        <pc:sldMkLst>
          <pc:docMk/>
          <pc:sldMk cId="1836058952" sldId="2147374356"/>
        </pc:sldMkLst>
      </pc:sldChg>
      <pc:sldChg chg="add">
        <pc:chgData name="Sanjay Patil" userId="b5ee2c32-0e22-4fd4-81b3-e42811ebb827" providerId="ADAL" clId="{67D0D1D9-DA47-4C84-9B24-D44CD860B7C4}" dt="2023-03-14T06:50:23.916" v="54"/>
        <pc:sldMkLst>
          <pc:docMk/>
          <pc:sldMk cId="1344246368" sldId="2147374357"/>
        </pc:sldMkLst>
      </pc:sldChg>
      <pc:sldChg chg="add">
        <pc:chgData name="Sanjay Patil" userId="b5ee2c32-0e22-4fd4-81b3-e42811ebb827" providerId="ADAL" clId="{67D0D1D9-DA47-4C84-9B24-D44CD860B7C4}" dt="2023-03-14T06:50:23.916" v="54"/>
        <pc:sldMkLst>
          <pc:docMk/>
          <pc:sldMk cId="830773771" sldId="2147374358"/>
        </pc:sldMkLst>
      </pc:sldChg>
      <pc:sldChg chg="add">
        <pc:chgData name="Sanjay Patil" userId="b5ee2c32-0e22-4fd4-81b3-e42811ebb827" providerId="ADAL" clId="{67D0D1D9-DA47-4C84-9B24-D44CD860B7C4}" dt="2023-03-14T06:50:23.916" v="54"/>
        <pc:sldMkLst>
          <pc:docMk/>
          <pc:sldMk cId="3346947498" sldId="2147374361"/>
        </pc:sldMkLst>
      </pc:sldChg>
      <pc:sldChg chg="add">
        <pc:chgData name="Sanjay Patil" userId="b5ee2c32-0e22-4fd4-81b3-e42811ebb827" providerId="ADAL" clId="{67D0D1D9-DA47-4C84-9B24-D44CD860B7C4}" dt="2023-03-14T06:50:23.916" v="54"/>
        <pc:sldMkLst>
          <pc:docMk/>
          <pc:sldMk cId="3850713123" sldId="2147374364"/>
        </pc:sldMkLst>
      </pc:sldChg>
      <pc:sldChg chg="add">
        <pc:chgData name="Sanjay Patil" userId="b5ee2c32-0e22-4fd4-81b3-e42811ebb827" providerId="ADAL" clId="{67D0D1D9-DA47-4C84-9B24-D44CD860B7C4}" dt="2023-03-14T06:49:27.621" v="40"/>
        <pc:sldMkLst>
          <pc:docMk/>
          <pc:sldMk cId="2852587363" sldId="2147374382"/>
        </pc:sldMkLst>
      </pc:sldChg>
      <pc:sldChg chg="add">
        <pc:chgData name="Sanjay Patil" userId="b5ee2c32-0e22-4fd4-81b3-e42811ebb827" providerId="ADAL" clId="{67D0D1D9-DA47-4C84-9B24-D44CD860B7C4}" dt="2023-03-14T06:46:30.499" v="7"/>
        <pc:sldMkLst>
          <pc:docMk/>
          <pc:sldMk cId="2133845944" sldId="2147374383"/>
        </pc:sldMkLst>
      </pc:sldChg>
      <pc:sldChg chg="modSp add mod">
        <pc:chgData name="Sanjay Patil" userId="b5ee2c32-0e22-4fd4-81b3-e42811ebb827" providerId="ADAL" clId="{67D0D1D9-DA47-4C84-9B24-D44CD860B7C4}" dt="2023-03-20T12:04:44.429" v="162" actId="27918"/>
        <pc:sldMkLst>
          <pc:docMk/>
          <pc:sldMk cId="2311292704" sldId="2147374413"/>
        </pc:sldMkLst>
        <pc:graphicFrameChg chg="mod">
          <ac:chgData name="Sanjay Patil" userId="b5ee2c32-0e22-4fd4-81b3-e42811ebb827" providerId="ADAL" clId="{67D0D1D9-DA47-4C84-9B24-D44CD860B7C4}" dt="2023-03-20T12:04:42.982" v="144"/>
          <ac:graphicFrameMkLst>
            <pc:docMk/>
            <pc:sldMk cId="2311292704" sldId="2147374413"/>
            <ac:graphicFrameMk id="5" creationId="{296D8C89-4C1F-4838-AC97-896592BB3E15}"/>
          </ac:graphicFrameMkLst>
        </pc:graphicFrameChg>
      </pc:sldChg>
      <pc:sldChg chg="add">
        <pc:chgData name="Sanjay Patil" userId="b5ee2c32-0e22-4fd4-81b3-e42811ebb827" providerId="ADAL" clId="{67D0D1D9-DA47-4C84-9B24-D44CD860B7C4}" dt="2023-03-14T06:46:30.499" v="7"/>
        <pc:sldMkLst>
          <pc:docMk/>
          <pc:sldMk cId="4216808830" sldId="2147377436"/>
        </pc:sldMkLst>
      </pc:sldChg>
      <pc:sldChg chg="add">
        <pc:chgData name="Sanjay Patil" userId="b5ee2c32-0e22-4fd4-81b3-e42811ebb827" providerId="ADAL" clId="{67D0D1D9-DA47-4C84-9B24-D44CD860B7C4}" dt="2023-03-14T06:46:30.499" v="7"/>
        <pc:sldMkLst>
          <pc:docMk/>
          <pc:sldMk cId="549516060" sldId="2147377442"/>
        </pc:sldMkLst>
      </pc:sldChg>
      <pc:sldChg chg="add">
        <pc:chgData name="Sanjay Patil" userId="b5ee2c32-0e22-4fd4-81b3-e42811ebb827" providerId="ADAL" clId="{67D0D1D9-DA47-4C84-9B24-D44CD860B7C4}" dt="2023-03-14T06:45:48.087" v="5"/>
        <pc:sldMkLst>
          <pc:docMk/>
          <pc:sldMk cId="3415541322" sldId="2147377463"/>
        </pc:sldMkLst>
      </pc:sldChg>
      <pc:sldChg chg="modSp add mod">
        <pc:chgData name="Sanjay Patil" userId="b5ee2c32-0e22-4fd4-81b3-e42811ebb827" providerId="ADAL" clId="{67D0D1D9-DA47-4C84-9B24-D44CD860B7C4}" dt="2023-03-20T12:58:09.236" v="2013" actId="20577"/>
        <pc:sldMkLst>
          <pc:docMk/>
          <pc:sldMk cId="2690750420" sldId="2147470806"/>
        </pc:sldMkLst>
        <pc:spChg chg="mod">
          <ac:chgData name="Sanjay Patil" userId="b5ee2c32-0e22-4fd4-81b3-e42811ebb827" providerId="ADAL" clId="{67D0D1D9-DA47-4C84-9B24-D44CD860B7C4}" dt="2023-03-20T12:57:29.238" v="1989" actId="20577"/>
          <ac:spMkLst>
            <pc:docMk/>
            <pc:sldMk cId="2690750420" sldId="2147470806"/>
            <ac:spMk id="29" creationId="{0D40BAFC-8FAF-09D2-7421-48674DADFC5E}"/>
          </ac:spMkLst>
        </pc:spChg>
        <pc:spChg chg="mod">
          <ac:chgData name="Sanjay Patil" userId="b5ee2c32-0e22-4fd4-81b3-e42811ebb827" providerId="ADAL" clId="{67D0D1D9-DA47-4C84-9B24-D44CD860B7C4}" dt="2023-03-20T12:56:56.188" v="1969" actId="14100"/>
          <ac:spMkLst>
            <pc:docMk/>
            <pc:sldMk cId="2690750420" sldId="2147470806"/>
            <ac:spMk id="64" creationId="{4A0AB101-015B-B319-B720-B589E6AFEF12}"/>
          </ac:spMkLst>
        </pc:spChg>
        <pc:spChg chg="mod">
          <ac:chgData name="Sanjay Patil" userId="b5ee2c32-0e22-4fd4-81b3-e42811ebb827" providerId="ADAL" clId="{67D0D1D9-DA47-4C84-9B24-D44CD860B7C4}" dt="2023-03-20T12:57:13.584" v="1970" actId="1076"/>
          <ac:spMkLst>
            <pc:docMk/>
            <pc:sldMk cId="2690750420" sldId="2147470806"/>
            <ac:spMk id="65" creationId="{1C2A5BC7-4FF5-89BB-6996-C19DC08C1878}"/>
          </ac:spMkLst>
        </pc:spChg>
        <pc:spChg chg="mod">
          <ac:chgData name="Sanjay Patil" userId="b5ee2c32-0e22-4fd4-81b3-e42811ebb827" providerId="ADAL" clId="{67D0D1D9-DA47-4C84-9B24-D44CD860B7C4}" dt="2023-03-20T12:56:38.825" v="1958" actId="20577"/>
          <ac:spMkLst>
            <pc:docMk/>
            <pc:sldMk cId="2690750420" sldId="2147470806"/>
            <ac:spMk id="66" creationId="{C27EEE29-3C91-1621-6F94-8C9B6E251511}"/>
          </ac:spMkLst>
        </pc:spChg>
        <pc:spChg chg="mod">
          <ac:chgData name="Sanjay Patil" userId="b5ee2c32-0e22-4fd4-81b3-e42811ebb827" providerId="ADAL" clId="{67D0D1D9-DA47-4C84-9B24-D44CD860B7C4}" dt="2023-03-20T12:58:09.236" v="2013" actId="20577"/>
          <ac:spMkLst>
            <pc:docMk/>
            <pc:sldMk cId="2690750420" sldId="2147470806"/>
            <ac:spMk id="69" creationId="{FE96A19B-A28D-4007-38C8-873FEEFE064A}"/>
          </ac:spMkLst>
        </pc:spChg>
      </pc:sldChg>
      <pc:sldChg chg="add">
        <pc:chgData name="Sanjay Patil" userId="b5ee2c32-0e22-4fd4-81b3-e42811ebb827" providerId="ADAL" clId="{67D0D1D9-DA47-4C84-9B24-D44CD860B7C4}" dt="2023-03-14T06:45:48.087" v="5"/>
        <pc:sldMkLst>
          <pc:docMk/>
          <pc:sldMk cId="1056929108" sldId="2147470814"/>
        </pc:sldMkLst>
      </pc:sldChg>
      <pc:sldChg chg="add">
        <pc:chgData name="Sanjay Patil" userId="b5ee2c32-0e22-4fd4-81b3-e42811ebb827" providerId="ADAL" clId="{67D0D1D9-DA47-4C84-9B24-D44CD860B7C4}" dt="2023-03-14T06:46:02.687" v="6"/>
        <pc:sldMkLst>
          <pc:docMk/>
          <pc:sldMk cId="4197255080" sldId="2147470816"/>
        </pc:sldMkLst>
      </pc:sldChg>
      <pc:sldChg chg="add">
        <pc:chgData name="Sanjay Patil" userId="b5ee2c32-0e22-4fd4-81b3-e42811ebb827" providerId="ADAL" clId="{67D0D1D9-DA47-4C84-9B24-D44CD860B7C4}" dt="2023-03-14T06:48:20.842" v="17"/>
        <pc:sldMkLst>
          <pc:docMk/>
          <pc:sldMk cId="2279040924" sldId="2147472747"/>
        </pc:sldMkLst>
      </pc:sldChg>
      <pc:sldChg chg="add">
        <pc:chgData name="Sanjay Patil" userId="b5ee2c32-0e22-4fd4-81b3-e42811ebb827" providerId="ADAL" clId="{67D0D1D9-DA47-4C84-9B24-D44CD860B7C4}" dt="2023-03-14T06:48:20.842" v="17"/>
        <pc:sldMkLst>
          <pc:docMk/>
          <pc:sldMk cId="4212541050" sldId="2147472748"/>
        </pc:sldMkLst>
      </pc:sldChg>
      <pc:sldChg chg="add ord">
        <pc:chgData name="Sanjay Patil" userId="b5ee2c32-0e22-4fd4-81b3-e42811ebb827" providerId="ADAL" clId="{67D0D1D9-DA47-4C84-9B24-D44CD860B7C4}" dt="2023-03-20T12:23:51.476" v="1842"/>
        <pc:sldMkLst>
          <pc:docMk/>
          <pc:sldMk cId="1879156039" sldId="2147472750"/>
        </pc:sldMkLst>
      </pc:sldChg>
      <pc:sldChg chg="modSp add mod">
        <pc:chgData name="Sanjay Patil" userId="b5ee2c32-0e22-4fd4-81b3-e42811ebb827" providerId="ADAL" clId="{67D0D1D9-DA47-4C84-9B24-D44CD860B7C4}" dt="2023-03-20T12:27:45.278" v="1904" actId="13926"/>
        <pc:sldMkLst>
          <pc:docMk/>
          <pc:sldMk cId="819145159" sldId="2147472751"/>
        </pc:sldMkLst>
        <pc:spChg chg="mod">
          <ac:chgData name="Sanjay Patil" userId="b5ee2c32-0e22-4fd4-81b3-e42811ebb827" providerId="ADAL" clId="{67D0D1D9-DA47-4C84-9B24-D44CD860B7C4}" dt="2023-03-20T12:25:47.627" v="1885" actId="20577"/>
          <ac:spMkLst>
            <pc:docMk/>
            <pc:sldMk cId="819145159" sldId="2147472751"/>
            <ac:spMk id="8" creationId="{3E8ADCA4-E5A8-16D7-153F-0DC7ADC141C1}"/>
          </ac:spMkLst>
        </pc:spChg>
        <pc:spChg chg="mod">
          <ac:chgData name="Sanjay Patil" userId="b5ee2c32-0e22-4fd4-81b3-e42811ebb827" providerId="ADAL" clId="{67D0D1D9-DA47-4C84-9B24-D44CD860B7C4}" dt="2023-03-20T12:26:45.570" v="1902" actId="20577"/>
          <ac:spMkLst>
            <pc:docMk/>
            <pc:sldMk cId="819145159" sldId="2147472751"/>
            <ac:spMk id="9" creationId="{58641DF8-2EAC-F8CF-E13F-680FCA1A11E4}"/>
          </ac:spMkLst>
        </pc:spChg>
        <pc:spChg chg="mod">
          <ac:chgData name="Sanjay Patil" userId="b5ee2c32-0e22-4fd4-81b3-e42811ebb827" providerId="ADAL" clId="{67D0D1D9-DA47-4C84-9B24-D44CD860B7C4}" dt="2023-03-20T12:25:26.244" v="1875" actId="14100"/>
          <ac:spMkLst>
            <pc:docMk/>
            <pc:sldMk cId="819145159" sldId="2147472751"/>
            <ac:spMk id="10" creationId="{5F6B5228-A4E8-ADCA-E67E-8DA2FDD659AF}"/>
          </ac:spMkLst>
        </pc:spChg>
        <pc:spChg chg="mod">
          <ac:chgData name="Sanjay Patil" userId="b5ee2c32-0e22-4fd4-81b3-e42811ebb827" providerId="ADAL" clId="{67D0D1D9-DA47-4C84-9B24-D44CD860B7C4}" dt="2023-03-20T12:26:16.325" v="1886" actId="14100"/>
          <ac:spMkLst>
            <pc:docMk/>
            <pc:sldMk cId="819145159" sldId="2147472751"/>
            <ac:spMk id="12" creationId="{C7D564B3-43FE-09F0-4667-23CB7FD916F1}"/>
          </ac:spMkLst>
        </pc:spChg>
        <pc:spChg chg="mod">
          <ac:chgData name="Sanjay Patil" userId="b5ee2c32-0e22-4fd4-81b3-e42811ebb827" providerId="ADAL" clId="{67D0D1D9-DA47-4C84-9B24-D44CD860B7C4}" dt="2023-03-20T12:25:13.491" v="1874" actId="14100"/>
          <ac:spMkLst>
            <pc:docMk/>
            <pc:sldMk cId="819145159" sldId="2147472751"/>
            <ac:spMk id="16" creationId="{3B5A0CFE-E5AF-F136-730A-1EA36ACDCECB}"/>
          </ac:spMkLst>
        </pc:spChg>
        <pc:spChg chg="mod">
          <ac:chgData name="Sanjay Patil" userId="b5ee2c32-0e22-4fd4-81b3-e42811ebb827" providerId="ADAL" clId="{67D0D1D9-DA47-4C84-9B24-D44CD860B7C4}" dt="2023-03-20T12:25:38.659" v="1883" actId="20577"/>
          <ac:spMkLst>
            <pc:docMk/>
            <pc:sldMk cId="819145159" sldId="2147472751"/>
            <ac:spMk id="17" creationId="{95B70C92-29BF-7F12-353D-2CF3F8828818}"/>
          </ac:spMkLst>
        </pc:spChg>
        <pc:spChg chg="mod">
          <ac:chgData name="Sanjay Patil" userId="b5ee2c32-0e22-4fd4-81b3-e42811ebb827" providerId="ADAL" clId="{67D0D1D9-DA47-4C84-9B24-D44CD860B7C4}" dt="2023-03-20T12:26:30.002" v="1894" actId="20577"/>
          <ac:spMkLst>
            <pc:docMk/>
            <pc:sldMk cId="819145159" sldId="2147472751"/>
            <ac:spMk id="19" creationId="{00CFE689-809D-87CA-6779-54C1CF55DB57}"/>
          </ac:spMkLst>
        </pc:spChg>
        <pc:spChg chg="mod">
          <ac:chgData name="Sanjay Patil" userId="b5ee2c32-0e22-4fd4-81b3-e42811ebb827" providerId="ADAL" clId="{67D0D1D9-DA47-4C84-9B24-D44CD860B7C4}" dt="2023-03-20T12:27:13.954" v="1903" actId="6549"/>
          <ac:spMkLst>
            <pc:docMk/>
            <pc:sldMk cId="819145159" sldId="2147472751"/>
            <ac:spMk id="29" creationId="{0C44382F-06E3-221F-CCD4-C79489194769}"/>
          </ac:spMkLst>
        </pc:spChg>
        <pc:spChg chg="mod">
          <ac:chgData name="Sanjay Patil" userId="b5ee2c32-0e22-4fd4-81b3-e42811ebb827" providerId="ADAL" clId="{67D0D1D9-DA47-4C84-9B24-D44CD860B7C4}" dt="2023-03-20T12:27:45.278" v="1904" actId="13926"/>
          <ac:spMkLst>
            <pc:docMk/>
            <pc:sldMk cId="819145159" sldId="2147472751"/>
            <ac:spMk id="30" creationId="{1FD90ADF-757E-AC02-CC6B-5E62E79112CD}"/>
          </ac:spMkLst>
        </pc:spChg>
      </pc:sldChg>
      <pc:sldChg chg="addSp delSp modSp add mod">
        <pc:chgData name="Sanjay Patil" userId="b5ee2c32-0e22-4fd4-81b3-e42811ebb827" providerId="ADAL" clId="{67D0D1D9-DA47-4C84-9B24-D44CD860B7C4}" dt="2023-03-20T15:04:22.889" v="2079" actId="27918"/>
        <pc:sldMkLst>
          <pc:docMk/>
          <pc:sldMk cId="874112851" sldId="2147472753"/>
        </pc:sldMkLst>
        <pc:spChg chg="mod">
          <ac:chgData name="Sanjay Patil" userId="b5ee2c32-0e22-4fd4-81b3-e42811ebb827" providerId="ADAL" clId="{67D0D1D9-DA47-4C84-9B24-D44CD860B7C4}" dt="2023-03-20T12:22:30.941" v="1836" actId="14100"/>
          <ac:spMkLst>
            <pc:docMk/>
            <pc:sldMk cId="874112851" sldId="2147472753"/>
            <ac:spMk id="3" creationId="{48B37AF5-47E8-5DB2-7B43-F35194CCD471}"/>
          </ac:spMkLst>
        </pc:spChg>
        <pc:spChg chg="mod">
          <ac:chgData name="Sanjay Patil" userId="b5ee2c32-0e22-4fd4-81b3-e42811ebb827" providerId="ADAL" clId="{67D0D1D9-DA47-4C84-9B24-D44CD860B7C4}" dt="2023-03-20T12:22:27.004" v="1835" actId="14100"/>
          <ac:spMkLst>
            <pc:docMk/>
            <pc:sldMk cId="874112851" sldId="2147472753"/>
            <ac:spMk id="4" creationId="{50A7EE87-FFD6-CA55-553D-7CE638CA9B77}"/>
          </ac:spMkLst>
        </pc:spChg>
        <pc:spChg chg="mod">
          <ac:chgData name="Sanjay Patil" userId="b5ee2c32-0e22-4fd4-81b3-e42811ebb827" providerId="ADAL" clId="{67D0D1D9-DA47-4C84-9B24-D44CD860B7C4}" dt="2023-03-20T12:20:14.924" v="1564" actId="404"/>
          <ac:spMkLst>
            <pc:docMk/>
            <pc:sldMk cId="874112851" sldId="2147472753"/>
            <ac:spMk id="5" creationId="{C48C67AC-1926-054B-26AF-AF93B231E674}"/>
          </ac:spMkLst>
        </pc:spChg>
        <pc:spChg chg="mod">
          <ac:chgData name="Sanjay Patil" userId="b5ee2c32-0e22-4fd4-81b3-e42811ebb827" providerId="ADAL" clId="{67D0D1D9-DA47-4C84-9B24-D44CD860B7C4}" dt="2023-03-20T12:22:07.487" v="1782" actId="1037"/>
          <ac:spMkLst>
            <pc:docMk/>
            <pc:sldMk cId="874112851" sldId="2147472753"/>
            <ac:spMk id="6" creationId="{60424156-ECF5-9AE2-6039-19721AAF999C}"/>
          </ac:spMkLst>
        </pc:spChg>
        <pc:spChg chg="mod">
          <ac:chgData name="Sanjay Patil" userId="b5ee2c32-0e22-4fd4-81b3-e42811ebb827" providerId="ADAL" clId="{67D0D1D9-DA47-4C84-9B24-D44CD860B7C4}" dt="2023-03-20T12:22:00.384" v="1776" actId="14100"/>
          <ac:spMkLst>
            <pc:docMk/>
            <pc:sldMk cId="874112851" sldId="2147472753"/>
            <ac:spMk id="7" creationId="{5105BE65-CF18-5C82-C5BC-7CC369E0F075}"/>
          </ac:spMkLst>
        </pc:spChg>
        <pc:spChg chg="mod">
          <ac:chgData name="Sanjay Patil" userId="b5ee2c32-0e22-4fd4-81b3-e42811ebb827" providerId="ADAL" clId="{67D0D1D9-DA47-4C84-9B24-D44CD860B7C4}" dt="2023-03-20T12:28:13.700" v="1905" actId="1076"/>
          <ac:spMkLst>
            <pc:docMk/>
            <pc:sldMk cId="874112851" sldId="2147472753"/>
            <ac:spMk id="8" creationId="{D80C1B04-6762-D423-98E7-8ECADD789C74}"/>
          </ac:spMkLst>
        </pc:spChg>
        <pc:spChg chg="mod">
          <ac:chgData name="Sanjay Patil" userId="b5ee2c32-0e22-4fd4-81b3-e42811ebb827" providerId="ADAL" clId="{67D0D1D9-DA47-4C84-9B24-D44CD860B7C4}" dt="2023-03-20T12:21:02.073" v="1605" actId="1038"/>
          <ac:spMkLst>
            <pc:docMk/>
            <pc:sldMk cId="874112851" sldId="2147472753"/>
            <ac:spMk id="9" creationId="{89B36369-DBBA-5CB2-9B12-2F26F8904DD6}"/>
          </ac:spMkLst>
        </pc:spChg>
        <pc:spChg chg="mod">
          <ac:chgData name="Sanjay Patil" userId="b5ee2c32-0e22-4fd4-81b3-e42811ebb827" providerId="ADAL" clId="{67D0D1D9-DA47-4C84-9B24-D44CD860B7C4}" dt="2023-03-20T12:21:07.459" v="1639" actId="1037"/>
          <ac:spMkLst>
            <pc:docMk/>
            <pc:sldMk cId="874112851" sldId="2147472753"/>
            <ac:spMk id="10" creationId="{3E2F040B-BFCF-18D3-204D-641C0A01EC4B}"/>
          </ac:spMkLst>
        </pc:spChg>
        <pc:spChg chg="mod">
          <ac:chgData name="Sanjay Patil" userId="b5ee2c32-0e22-4fd4-81b3-e42811ebb827" providerId="ADAL" clId="{67D0D1D9-DA47-4C84-9B24-D44CD860B7C4}" dt="2023-03-20T12:21:21.522" v="1697" actId="1037"/>
          <ac:spMkLst>
            <pc:docMk/>
            <pc:sldMk cId="874112851" sldId="2147472753"/>
            <ac:spMk id="11" creationId="{3858177A-C4AE-0E60-0498-C1F714ED7E45}"/>
          </ac:spMkLst>
        </pc:spChg>
        <pc:spChg chg="del">
          <ac:chgData name="Sanjay Patil" userId="b5ee2c32-0e22-4fd4-81b3-e42811ebb827" providerId="ADAL" clId="{67D0D1D9-DA47-4C84-9B24-D44CD860B7C4}" dt="2023-03-20T11:51:47.889" v="60" actId="478"/>
          <ac:spMkLst>
            <pc:docMk/>
            <pc:sldMk cId="874112851" sldId="2147472753"/>
            <ac:spMk id="12" creationId="{2E0F6D24-156A-80DF-7712-DAC9EB154522}"/>
          </ac:spMkLst>
        </pc:spChg>
        <pc:spChg chg="del mod">
          <ac:chgData name="Sanjay Patil" userId="b5ee2c32-0e22-4fd4-81b3-e42811ebb827" providerId="ADAL" clId="{67D0D1D9-DA47-4C84-9B24-D44CD860B7C4}" dt="2023-03-20T11:52:03.759" v="62" actId="478"/>
          <ac:spMkLst>
            <pc:docMk/>
            <pc:sldMk cId="874112851" sldId="2147472753"/>
            <ac:spMk id="13" creationId="{A908DD28-88F1-F77F-67C8-A66D6686D40F}"/>
          </ac:spMkLst>
        </pc:spChg>
        <pc:spChg chg="del">
          <ac:chgData name="Sanjay Patil" userId="b5ee2c32-0e22-4fd4-81b3-e42811ebb827" providerId="ADAL" clId="{67D0D1D9-DA47-4C84-9B24-D44CD860B7C4}" dt="2023-03-20T11:52:06.099" v="63" actId="478"/>
          <ac:spMkLst>
            <pc:docMk/>
            <pc:sldMk cId="874112851" sldId="2147472753"/>
            <ac:spMk id="14" creationId="{1511208F-F81F-305E-A4D6-8F70C15DC2FE}"/>
          </ac:spMkLst>
        </pc:spChg>
        <pc:spChg chg="del">
          <ac:chgData name="Sanjay Patil" userId="b5ee2c32-0e22-4fd4-81b3-e42811ebb827" providerId="ADAL" clId="{67D0D1D9-DA47-4C84-9B24-D44CD860B7C4}" dt="2023-03-20T11:52:09.286" v="64" actId="478"/>
          <ac:spMkLst>
            <pc:docMk/>
            <pc:sldMk cId="874112851" sldId="2147472753"/>
            <ac:spMk id="15" creationId="{DC8AECCC-994A-6F78-134D-193410AB6A4C}"/>
          </ac:spMkLst>
        </pc:spChg>
        <pc:spChg chg="del">
          <ac:chgData name="Sanjay Patil" userId="b5ee2c32-0e22-4fd4-81b3-e42811ebb827" providerId="ADAL" clId="{67D0D1D9-DA47-4C84-9B24-D44CD860B7C4}" dt="2023-03-20T11:54:11.049" v="90" actId="478"/>
          <ac:spMkLst>
            <pc:docMk/>
            <pc:sldMk cId="874112851" sldId="2147472753"/>
            <ac:spMk id="16" creationId="{4F082C63-694B-E286-15DA-664EBF82C016}"/>
          </ac:spMkLst>
        </pc:spChg>
        <pc:spChg chg="mod">
          <ac:chgData name="Sanjay Patil" userId="b5ee2c32-0e22-4fd4-81b3-e42811ebb827" providerId="ADAL" clId="{67D0D1D9-DA47-4C84-9B24-D44CD860B7C4}" dt="2023-03-20T12:22:14.430" v="1805" actId="1038"/>
          <ac:spMkLst>
            <pc:docMk/>
            <pc:sldMk cId="874112851" sldId="2147472753"/>
            <ac:spMk id="17" creationId="{91D87CE8-0350-1B0A-1DFB-E3923945877A}"/>
          </ac:spMkLst>
        </pc:spChg>
        <pc:spChg chg="mod">
          <ac:chgData name="Sanjay Patil" userId="b5ee2c32-0e22-4fd4-81b3-e42811ebb827" providerId="ADAL" clId="{67D0D1D9-DA47-4C84-9B24-D44CD860B7C4}" dt="2023-03-20T12:22:21.447" v="1834" actId="1037"/>
          <ac:spMkLst>
            <pc:docMk/>
            <pc:sldMk cId="874112851" sldId="2147472753"/>
            <ac:spMk id="18" creationId="{C9324C18-13D3-44A1-18D8-7501070ECAE7}"/>
          </ac:spMkLst>
        </pc:spChg>
        <pc:spChg chg="mod">
          <ac:chgData name="Sanjay Patil" userId="b5ee2c32-0e22-4fd4-81b3-e42811ebb827" providerId="ADAL" clId="{67D0D1D9-DA47-4C84-9B24-D44CD860B7C4}" dt="2023-03-20T12:22:52.376" v="1839" actId="1076"/>
          <ac:spMkLst>
            <pc:docMk/>
            <pc:sldMk cId="874112851" sldId="2147472753"/>
            <ac:spMk id="19" creationId="{42B62151-EC1A-80A9-C3BC-CD4A99804A5F}"/>
          </ac:spMkLst>
        </pc:spChg>
        <pc:spChg chg="mod">
          <ac:chgData name="Sanjay Patil" userId="b5ee2c32-0e22-4fd4-81b3-e42811ebb827" providerId="ADAL" clId="{67D0D1D9-DA47-4C84-9B24-D44CD860B7C4}" dt="2023-03-20T12:21:28.766" v="1719" actId="1037"/>
          <ac:spMkLst>
            <pc:docMk/>
            <pc:sldMk cId="874112851" sldId="2147472753"/>
            <ac:spMk id="21" creationId="{4AF112E7-D4D7-38E9-2D16-76F9C004BE23}"/>
          </ac:spMkLst>
        </pc:spChg>
        <pc:spChg chg="mod">
          <ac:chgData name="Sanjay Patil" userId="b5ee2c32-0e22-4fd4-81b3-e42811ebb827" providerId="ADAL" clId="{67D0D1D9-DA47-4C84-9B24-D44CD860B7C4}" dt="2023-03-20T12:21:50.731" v="1774" actId="1076"/>
          <ac:spMkLst>
            <pc:docMk/>
            <pc:sldMk cId="874112851" sldId="2147472753"/>
            <ac:spMk id="22" creationId="{F323ED39-CC83-72AA-2D6E-4473281F7E44}"/>
          </ac:spMkLst>
        </pc:spChg>
        <pc:spChg chg="mod">
          <ac:chgData name="Sanjay Patil" userId="b5ee2c32-0e22-4fd4-81b3-e42811ebb827" providerId="ADAL" clId="{67D0D1D9-DA47-4C84-9B24-D44CD860B7C4}" dt="2023-03-20T12:21:34.636" v="1742" actId="1038"/>
          <ac:spMkLst>
            <pc:docMk/>
            <pc:sldMk cId="874112851" sldId="2147472753"/>
            <ac:spMk id="23" creationId="{C2C96B6D-C33C-DFE5-6C57-CCD813254FD8}"/>
          </ac:spMkLst>
        </pc:spChg>
        <pc:spChg chg="mod">
          <ac:chgData name="Sanjay Patil" userId="b5ee2c32-0e22-4fd4-81b3-e42811ebb827" providerId="ADAL" clId="{67D0D1D9-DA47-4C84-9B24-D44CD860B7C4}" dt="2023-03-20T12:21:43.728" v="1773" actId="1037"/>
          <ac:spMkLst>
            <pc:docMk/>
            <pc:sldMk cId="874112851" sldId="2147472753"/>
            <ac:spMk id="24" creationId="{B5CC0EF9-B014-B4BB-EF39-D8B8DF43E1F9}"/>
          </ac:spMkLst>
        </pc:spChg>
        <pc:spChg chg="mod">
          <ac:chgData name="Sanjay Patil" userId="b5ee2c32-0e22-4fd4-81b3-e42811ebb827" providerId="ADAL" clId="{67D0D1D9-DA47-4C84-9B24-D44CD860B7C4}" dt="2023-03-20T12:21:55.682" v="1775" actId="1076"/>
          <ac:spMkLst>
            <pc:docMk/>
            <pc:sldMk cId="874112851" sldId="2147472753"/>
            <ac:spMk id="25" creationId="{BB4AFC29-332C-760F-354E-EC64DFD19A30}"/>
          </ac:spMkLst>
        </pc:spChg>
        <pc:spChg chg="add del mod">
          <ac:chgData name="Sanjay Patil" userId="b5ee2c32-0e22-4fd4-81b3-e42811ebb827" providerId="ADAL" clId="{67D0D1D9-DA47-4C84-9B24-D44CD860B7C4}" dt="2023-03-20T12:19:39.383" v="1558" actId="478"/>
          <ac:spMkLst>
            <pc:docMk/>
            <pc:sldMk cId="874112851" sldId="2147472753"/>
            <ac:spMk id="30" creationId="{AF629B58-84A4-E6FD-951A-C1B3E72869FF}"/>
          </ac:spMkLst>
        </pc:spChg>
        <pc:graphicFrameChg chg="del">
          <ac:chgData name="Sanjay Patil" userId="b5ee2c32-0e22-4fd4-81b3-e42811ebb827" providerId="ADAL" clId="{67D0D1D9-DA47-4C84-9B24-D44CD860B7C4}" dt="2023-03-20T12:03:23.192" v="100" actId="478"/>
          <ac:graphicFrameMkLst>
            <pc:docMk/>
            <pc:sldMk cId="874112851" sldId="2147472753"/>
            <ac:graphicFrameMk id="20" creationId="{C1258EC9-46AA-E4D6-BF6F-061731D498C9}"/>
          </ac:graphicFrameMkLst>
        </pc:graphicFrameChg>
        <pc:graphicFrameChg chg="add mod">
          <ac:chgData name="Sanjay Patil" userId="b5ee2c32-0e22-4fd4-81b3-e42811ebb827" providerId="ADAL" clId="{67D0D1D9-DA47-4C84-9B24-D44CD860B7C4}" dt="2023-03-20T12:22:41.189" v="1838" actId="14100"/>
          <ac:graphicFrameMkLst>
            <pc:docMk/>
            <pc:sldMk cId="874112851" sldId="2147472753"/>
            <ac:graphicFrameMk id="26" creationId="{A8CD51D9-488D-CDC9-68D5-1F583ED42967}"/>
          </ac:graphicFrameMkLst>
        </pc:graphicFrameChg>
        <pc:graphicFrameChg chg="add del mod modGraphic">
          <ac:chgData name="Sanjay Patil" userId="b5ee2c32-0e22-4fd4-81b3-e42811ebb827" providerId="ADAL" clId="{67D0D1D9-DA47-4C84-9B24-D44CD860B7C4}" dt="2023-03-20T12:09:44.399" v="191" actId="478"/>
          <ac:graphicFrameMkLst>
            <pc:docMk/>
            <pc:sldMk cId="874112851" sldId="2147472753"/>
            <ac:graphicFrameMk id="27" creationId="{66305845-1920-661B-7B2D-9AB6DE4FEE13}"/>
          </ac:graphicFrameMkLst>
        </pc:graphicFrameChg>
        <pc:graphicFrameChg chg="add del mod modGraphic">
          <ac:chgData name="Sanjay Patil" userId="b5ee2c32-0e22-4fd4-81b3-e42811ebb827" providerId="ADAL" clId="{67D0D1D9-DA47-4C84-9B24-D44CD860B7C4}" dt="2023-03-20T12:19:35.291" v="1557" actId="478"/>
          <ac:graphicFrameMkLst>
            <pc:docMk/>
            <pc:sldMk cId="874112851" sldId="2147472753"/>
            <ac:graphicFrameMk id="29" creationId="{C58B83FF-8BB7-E16A-5210-A7F457D9490A}"/>
          </ac:graphicFrameMkLst>
        </pc:graphicFrameChg>
        <pc:picChg chg="add del">
          <ac:chgData name="Sanjay Patil" userId="b5ee2c32-0e22-4fd4-81b3-e42811ebb827" providerId="ADAL" clId="{67D0D1D9-DA47-4C84-9B24-D44CD860B7C4}" dt="2023-03-20T12:00:05.170" v="93" actId="478"/>
          <ac:picMkLst>
            <pc:docMk/>
            <pc:sldMk cId="874112851" sldId="2147472753"/>
            <ac:picMk id="28" creationId="{02BAEBEF-875D-9889-7AD2-17960333A3A5}"/>
          </ac:picMkLst>
        </pc:picChg>
        <pc:cxnChg chg="add del mod">
          <ac:chgData name="Sanjay Patil" userId="b5ee2c32-0e22-4fd4-81b3-e42811ebb827" providerId="ADAL" clId="{67D0D1D9-DA47-4C84-9B24-D44CD860B7C4}" dt="2023-03-20T12:19:43.322" v="1559" actId="478"/>
          <ac:cxnSpMkLst>
            <pc:docMk/>
            <pc:sldMk cId="874112851" sldId="2147472753"/>
            <ac:cxnSpMk id="32" creationId="{905FC724-2EC9-B4F1-87C1-B94B04027B8D}"/>
          </ac:cxnSpMkLst>
        </pc:cxnChg>
      </pc:sldChg>
      <pc:sldChg chg="addSp delSp modSp add mod">
        <pc:chgData name="Sanjay Patil" userId="b5ee2c32-0e22-4fd4-81b3-e42811ebb827" providerId="ADAL" clId="{67D0D1D9-DA47-4C84-9B24-D44CD860B7C4}" dt="2023-03-20T12:55:57.329" v="1944" actId="14100"/>
        <pc:sldMkLst>
          <pc:docMk/>
          <pc:sldMk cId="2228187083" sldId="2147472754"/>
        </pc:sldMkLst>
        <pc:spChg chg="del">
          <ac:chgData name="Sanjay Patil" userId="b5ee2c32-0e22-4fd4-81b3-e42811ebb827" providerId="ADAL" clId="{67D0D1D9-DA47-4C84-9B24-D44CD860B7C4}" dt="2023-03-20T12:51:54.280" v="1906" actId="478"/>
          <ac:spMkLst>
            <pc:docMk/>
            <pc:sldMk cId="2228187083" sldId="2147472754"/>
            <ac:spMk id="3" creationId="{93622D27-3BEE-E0B5-33D6-9C388A801503}"/>
          </ac:spMkLst>
        </pc:spChg>
        <pc:spChg chg="mod">
          <ac:chgData name="Sanjay Patil" userId="b5ee2c32-0e22-4fd4-81b3-e42811ebb827" providerId="ADAL" clId="{67D0D1D9-DA47-4C84-9B24-D44CD860B7C4}" dt="2023-03-20T12:55:57.329" v="1944" actId="14100"/>
          <ac:spMkLst>
            <pc:docMk/>
            <pc:sldMk cId="2228187083" sldId="2147472754"/>
            <ac:spMk id="4" creationId="{AA1490E9-0A28-0479-306E-66D6B088E8C4}"/>
          </ac:spMkLst>
        </pc:spChg>
        <pc:graphicFrameChg chg="add del mod modGraphic">
          <ac:chgData name="Sanjay Patil" userId="b5ee2c32-0e22-4fd4-81b3-e42811ebb827" providerId="ADAL" clId="{67D0D1D9-DA47-4C84-9B24-D44CD860B7C4}" dt="2023-03-20T12:53:48.915" v="1915" actId="478"/>
          <ac:graphicFrameMkLst>
            <pc:docMk/>
            <pc:sldMk cId="2228187083" sldId="2147472754"/>
            <ac:graphicFrameMk id="5" creationId="{303401B3-A744-49CE-EF6F-3ABAAAA081D7}"/>
          </ac:graphicFrameMkLst>
        </pc:graphicFrameChg>
        <pc:graphicFrameChg chg="add del mod modGraphic">
          <ac:chgData name="Sanjay Patil" userId="b5ee2c32-0e22-4fd4-81b3-e42811ebb827" providerId="ADAL" clId="{67D0D1D9-DA47-4C84-9B24-D44CD860B7C4}" dt="2023-03-20T12:54:42.618" v="1927" actId="478"/>
          <ac:graphicFrameMkLst>
            <pc:docMk/>
            <pc:sldMk cId="2228187083" sldId="2147472754"/>
            <ac:graphicFrameMk id="6" creationId="{577492C4-C935-3FC0-D33C-8DF7B4CDBA15}"/>
          </ac:graphicFrameMkLst>
        </pc:graphicFrameChg>
        <pc:graphicFrameChg chg="del">
          <ac:chgData name="Sanjay Patil" userId="b5ee2c32-0e22-4fd4-81b3-e42811ebb827" providerId="ADAL" clId="{67D0D1D9-DA47-4C84-9B24-D44CD860B7C4}" dt="2023-03-20T12:52:01.452" v="1907" actId="478"/>
          <ac:graphicFrameMkLst>
            <pc:docMk/>
            <pc:sldMk cId="2228187083" sldId="2147472754"/>
            <ac:graphicFrameMk id="7" creationId="{EF561493-0BAE-8971-4EEA-DB45B4653D8C}"/>
          </ac:graphicFrameMkLst>
        </pc:graphicFrameChg>
        <pc:graphicFrameChg chg="add mod modGraphic">
          <ac:chgData name="Sanjay Patil" userId="b5ee2c32-0e22-4fd4-81b3-e42811ebb827" providerId="ADAL" clId="{67D0D1D9-DA47-4C84-9B24-D44CD860B7C4}" dt="2023-03-20T12:55:13.252" v="1934" actId="14734"/>
          <ac:graphicFrameMkLst>
            <pc:docMk/>
            <pc:sldMk cId="2228187083" sldId="2147472754"/>
            <ac:graphicFrameMk id="8" creationId="{86C0FB8D-4402-A2C7-2D87-324C525B7C74}"/>
          </ac:graphicFrameMkLst>
        </pc:graphicFrameChg>
      </pc:sldChg>
      <pc:sldChg chg="delSp modSp add del mod">
        <pc:chgData name="Sanjay Patil" userId="b5ee2c32-0e22-4fd4-81b3-e42811ebb827" providerId="ADAL" clId="{67D0D1D9-DA47-4C84-9B24-D44CD860B7C4}" dt="2023-03-20T12:23:24.697" v="1840" actId="47"/>
        <pc:sldMkLst>
          <pc:docMk/>
          <pc:sldMk cId="4095694982" sldId="2147472756"/>
        </pc:sldMkLst>
        <pc:spChg chg="del">
          <ac:chgData name="Sanjay Patil" userId="b5ee2c32-0e22-4fd4-81b3-e42811ebb827" providerId="ADAL" clId="{67D0D1D9-DA47-4C84-9B24-D44CD860B7C4}" dt="2023-03-20T12:07:18.857" v="163" actId="478"/>
          <ac:spMkLst>
            <pc:docMk/>
            <pc:sldMk cId="4095694982" sldId="2147472756"/>
            <ac:spMk id="105" creationId="{27D8F2F3-D74C-B5A6-E75B-A28B2D05E76E}"/>
          </ac:spMkLst>
        </pc:spChg>
        <pc:cxnChg chg="mod">
          <ac:chgData name="Sanjay Patil" userId="b5ee2c32-0e22-4fd4-81b3-e42811ebb827" providerId="ADAL" clId="{67D0D1D9-DA47-4C84-9B24-D44CD860B7C4}" dt="2023-03-20T12:07:21.019" v="164" actId="1076"/>
          <ac:cxnSpMkLst>
            <pc:docMk/>
            <pc:sldMk cId="4095694982" sldId="2147472756"/>
            <ac:cxnSpMk id="112" creationId="{5F0C23E0-A019-0FF6-D718-896CBB621A7A}"/>
          </ac:cxnSpMkLst>
        </pc:cxnChg>
      </pc:sldChg>
      <pc:sldChg chg="add">
        <pc:chgData name="Sanjay Patil" userId="b5ee2c32-0e22-4fd4-81b3-e42811ebb827" providerId="ADAL" clId="{67D0D1D9-DA47-4C84-9B24-D44CD860B7C4}" dt="2023-03-14T06:46:02.687" v="6"/>
        <pc:sldMkLst>
          <pc:docMk/>
          <pc:sldMk cId="1766389839" sldId="2147472760"/>
        </pc:sldMkLst>
      </pc:sldChg>
      <pc:sldChg chg="add">
        <pc:chgData name="Sanjay Patil" userId="b5ee2c32-0e22-4fd4-81b3-e42811ebb827" providerId="ADAL" clId="{67D0D1D9-DA47-4C84-9B24-D44CD860B7C4}" dt="2023-03-14T06:45:48.087" v="5"/>
        <pc:sldMkLst>
          <pc:docMk/>
          <pc:sldMk cId="1760521136" sldId="2147472763"/>
        </pc:sldMkLst>
      </pc:sldChg>
      <pc:sldChg chg="add">
        <pc:chgData name="Sanjay Patil" userId="b5ee2c32-0e22-4fd4-81b3-e42811ebb827" providerId="ADAL" clId="{67D0D1D9-DA47-4C84-9B24-D44CD860B7C4}" dt="2023-03-14T06:46:30.499" v="7"/>
        <pc:sldMkLst>
          <pc:docMk/>
          <pc:sldMk cId="3821016284" sldId="2147472773"/>
        </pc:sldMkLst>
      </pc:sldChg>
      <pc:sldChg chg="add">
        <pc:chgData name="Sanjay Patil" userId="b5ee2c32-0e22-4fd4-81b3-e42811ebb827" providerId="ADAL" clId="{67D0D1D9-DA47-4C84-9B24-D44CD860B7C4}" dt="2023-03-14T06:46:30.499" v="7"/>
        <pc:sldMkLst>
          <pc:docMk/>
          <pc:sldMk cId="3057445124" sldId="2147472774"/>
        </pc:sldMkLst>
      </pc:sldChg>
      <pc:sldChg chg="delSp modSp new mod ord">
        <pc:chgData name="Sanjay Patil" userId="b5ee2c32-0e22-4fd4-81b3-e42811ebb827" providerId="ADAL" clId="{67D0D1D9-DA47-4C84-9B24-D44CD860B7C4}" dt="2023-03-14T06:53:58.719" v="59"/>
        <pc:sldMkLst>
          <pc:docMk/>
          <pc:sldMk cId="2980708760" sldId="2147472864"/>
        </pc:sldMkLst>
        <pc:spChg chg="mod">
          <ac:chgData name="Sanjay Patil" userId="b5ee2c32-0e22-4fd4-81b3-e42811ebb827" providerId="ADAL" clId="{67D0D1D9-DA47-4C84-9B24-D44CD860B7C4}" dt="2023-03-14T06:45:28.463" v="4" actId="1076"/>
          <ac:spMkLst>
            <pc:docMk/>
            <pc:sldMk cId="2980708760" sldId="2147472864"/>
            <ac:spMk id="2" creationId="{77387AC6-55F7-4078-E2E6-CB9B7BD9D367}"/>
          </ac:spMkLst>
        </pc:spChg>
        <pc:spChg chg="del">
          <ac:chgData name="Sanjay Patil" userId="b5ee2c32-0e22-4fd4-81b3-e42811ebb827" providerId="ADAL" clId="{67D0D1D9-DA47-4C84-9B24-D44CD860B7C4}" dt="2023-03-14T06:45:06.239" v="2" actId="478"/>
          <ac:spMkLst>
            <pc:docMk/>
            <pc:sldMk cId="2980708760" sldId="2147472864"/>
            <ac:spMk id="3" creationId="{2FDACE67-C04A-EB8D-6089-2CB62B26E3E6}"/>
          </ac:spMkLst>
        </pc:spChg>
        <pc:spChg chg="del">
          <ac:chgData name="Sanjay Patil" userId="b5ee2c32-0e22-4fd4-81b3-e42811ebb827" providerId="ADAL" clId="{67D0D1D9-DA47-4C84-9B24-D44CD860B7C4}" dt="2023-03-14T06:45:04.835" v="1" actId="478"/>
          <ac:spMkLst>
            <pc:docMk/>
            <pc:sldMk cId="2980708760" sldId="2147472864"/>
            <ac:spMk id="4" creationId="{535EFC4B-855B-728C-2AAA-0B816AD72418}"/>
          </ac:spMkLst>
        </pc:spChg>
      </pc:sldChg>
      <pc:sldChg chg="add">
        <pc:chgData name="Sanjay Patil" userId="b5ee2c32-0e22-4fd4-81b3-e42811ebb827" providerId="ADAL" clId="{67D0D1D9-DA47-4C84-9B24-D44CD860B7C4}" dt="2023-03-14T06:46:30.499" v="7"/>
        <pc:sldMkLst>
          <pc:docMk/>
          <pc:sldMk cId="2252550179" sldId="2147472865"/>
        </pc:sldMkLst>
      </pc:sldChg>
      <pc:sldChg chg="modSp add mod">
        <pc:chgData name="Sanjay Patil" userId="b5ee2c32-0e22-4fd4-81b3-e42811ebb827" providerId="ADAL" clId="{67D0D1D9-DA47-4C84-9B24-D44CD860B7C4}" dt="2023-03-20T12:04:03.832" v="104" actId="20577"/>
        <pc:sldMkLst>
          <pc:docMk/>
          <pc:sldMk cId="3898303795" sldId="2147472866"/>
        </pc:sldMkLst>
        <pc:spChg chg="mod">
          <ac:chgData name="Sanjay Patil" userId="b5ee2c32-0e22-4fd4-81b3-e42811ebb827" providerId="ADAL" clId="{67D0D1D9-DA47-4C84-9B24-D44CD860B7C4}" dt="2023-03-20T12:04:03.832" v="104" actId="20577"/>
          <ac:spMkLst>
            <pc:docMk/>
            <pc:sldMk cId="3898303795" sldId="2147472866"/>
            <ac:spMk id="2" creationId="{77387AC6-55F7-4078-E2E6-CB9B7BD9D367}"/>
          </ac:spMkLst>
        </pc:spChg>
      </pc:sldChg>
      <pc:sldChg chg="addSp delSp modSp new mod">
        <pc:chgData name="Sanjay Patil" userId="b5ee2c32-0e22-4fd4-81b3-e42811ebb827" providerId="ADAL" clId="{67D0D1D9-DA47-4C84-9B24-D44CD860B7C4}" dt="2023-03-14T06:47:58.213" v="15" actId="478"/>
        <pc:sldMkLst>
          <pc:docMk/>
          <pc:sldMk cId="1429116543" sldId="2147472867"/>
        </pc:sldMkLst>
        <pc:spChg chg="del">
          <ac:chgData name="Sanjay Patil" userId="b5ee2c32-0e22-4fd4-81b3-e42811ebb827" providerId="ADAL" clId="{67D0D1D9-DA47-4C84-9B24-D44CD860B7C4}" dt="2023-03-14T06:47:58.213" v="15" actId="478"/>
          <ac:spMkLst>
            <pc:docMk/>
            <pc:sldMk cId="1429116543" sldId="2147472867"/>
            <ac:spMk id="2" creationId="{C44AA16B-8BDA-435D-E0C6-76EC8897EA09}"/>
          </ac:spMkLst>
        </pc:spChg>
        <pc:spChg chg="add mod">
          <ac:chgData name="Sanjay Patil" userId="b5ee2c32-0e22-4fd4-81b3-e42811ebb827" providerId="ADAL" clId="{67D0D1D9-DA47-4C84-9B24-D44CD860B7C4}" dt="2023-03-14T06:47:54.670" v="14" actId="1076"/>
          <ac:spMkLst>
            <pc:docMk/>
            <pc:sldMk cId="1429116543" sldId="2147472867"/>
            <ac:spMk id="5" creationId="{86F778B7-9F54-CD6D-AF45-191CE2DF6C9A}"/>
          </ac:spMkLst>
        </pc:spChg>
      </pc:sldChg>
      <pc:sldChg chg="modSp new mod">
        <pc:chgData name="Sanjay Patil" userId="b5ee2c32-0e22-4fd4-81b3-e42811ebb827" providerId="ADAL" clId="{67D0D1D9-DA47-4C84-9B24-D44CD860B7C4}" dt="2023-03-14T06:49:13.594" v="39" actId="1076"/>
        <pc:sldMkLst>
          <pc:docMk/>
          <pc:sldMk cId="2184882419" sldId="2147472868"/>
        </pc:sldMkLst>
        <pc:spChg chg="mod">
          <ac:chgData name="Sanjay Patil" userId="b5ee2c32-0e22-4fd4-81b3-e42811ebb827" providerId="ADAL" clId="{67D0D1D9-DA47-4C84-9B24-D44CD860B7C4}" dt="2023-03-14T06:49:13.594" v="39" actId="1076"/>
          <ac:spMkLst>
            <pc:docMk/>
            <pc:sldMk cId="2184882419" sldId="2147472868"/>
            <ac:spMk id="2" creationId="{25167ED1-320F-857F-694C-9EFE454B5FCB}"/>
          </ac:spMkLst>
        </pc:spChg>
      </pc:sldChg>
      <pc:sldChg chg="modSp new mod">
        <pc:chgData name="Sanjay Patil" userId="b5ee2c32-0e22-4fd4-81b3-e42811ebb827" providerId="ADAL" clId="{67D0D1D9-DA47-4C84-9B24-D44CD860B7C4}" dt="2023-03-14T06:50:09.450" v="53" actId="1076"/>
        <pc:sldMkLst>
          <pc:docMk/>
          <pc:sldMk cId="3540959824" sldId="2147472869"/>
        </pc:sldMkLst>
        <pc:spChg chg="mod">
          <ac:chgData name="Sanjay Patil" userId="b5ee2c32-0e22-4fd4-81b3-e42811ebb827" providerId="ADAL" clId="{67D0D1D9-DA47-4C84-9B24-D44CD860B7C4}" dt="2023-03-14T06:50:09.450" v="53" actId="1076"/>
          <ac:spMkLst>
            <pc:docMk/>
            <pc:sldMk cId="3540959824" sldId="2147472869"/>
            <ac:spMk id="2" creationId="{EE93A1A1-79D6-2742-2456-C4ECBCBDC557}"/>
          </ac:spMkLst>
        </pc:spChg>
      </pc:sldChg>
      <pc:sldChg chg="modSp add mod">
        <pc:chgData name="Sanjay Patil" userId="b5ee2c32-0e22-4fd4-81b3-e42811ebb827" providerId="ADAL" clId="{67D0D1D9-DA47-4C84-9B24-D44CD860B7C4}" dt="2023-03-14T06:53:52.162" v="57" actId="20577"/>
        <pc:sldMkLst>
          <pc:docMk/>
          <pc:sldMk cId="297838871" sldId="2147472870"/>
        </pc:sldMkLst>
        <pc:spChg chg="mod">
          <ac:chgData name="Sanjay Patil" userId="b5ee2c32-0e22-4fd4-81b3-e42811ebb827" providerId="ADAL" clId="{67D0D1D9-DA47-4C84-9B24-D44CD860B7C4}" dt="2023-03-14T06:53:52.162" v="57" actId="20577"/>
          <ac:spMkLst>
            <pc:docMk/>
            <pc:sldMk cId="297838871" sldId="2147472870"/>
            <ac:spMk id="2" creationId="{4169FDA9-2EB1-51A7-CEF0-4DA0394D8E58}"/>
          </ac:spMkLst>
        </pc:spChg>
      </pc:sldChg>
    </pc:docChg>
  </pc:docChgLst>
  <pc:docChgLst>
    <pc:chgData name="Suseel Vadakkepat" userId="S::suseel.v@prodapt.com::03e29714-9a88-478f-bb0c-26b8efd4f453" providerId="AD" clId="Web-{032AFA93-68D3-475F-BB0F-70C5AF255A85}"/>
    <pc:docChg chg="addSld modSld">
      <pc:chgData name="Suseel Vadakkepat" userId="S::suseel.v@prodapt.com::03e29714-9a88-478f-bb0c-26b8efd4f453" providerId="AD" clId="Web-{032AFA93-68D3-475F-BB0F-70C5AF255A85}" dt="2023-03-11T08:33:37.604" v="55"/>
      <pc:docMkLst>
        <pc:docMk/>
      </pc:docMkLst>
      <pc:sldChg chg="addSp delSp modSp add replId">
        <pc:chgData name="Suseel Vadakkepat" userId="S::suseel.v@prodapt.com::03e29714-9a88-478f-bb0c-26b8efd4f453" providerId="AD" clId="Web-{032AFA93-68D3-475F-BB0F-70C5AF255A85}" dt="2023-03-11T08:33:37.604" v="55"/>
        <pc:sldMkLst>
          <pc:docMk/>
          <pc:sldMk cId="27896347" sldId="2147472821"/>
        </pc:sldMkLst>
        <pc:spChg chg="del">
          <ac:chgData name="Suseel Vadakkepat" userId="S::suseel.v@prodapt.com::03e29714-9a88-478f-bb0c-26b8efd4f453" providerId="AD" clId="Web-{032AFA93-68D3-475F-BB0F-70C5AF255A85}" dt="2023-03-11T08:33:28.745" v="15"/>
          <ac:spMkLst>
            <pc:docMk/>
            <pc:sldMk cId="27896347" sldId="2147472821"/>
            <ac:spMk id="4" creationId="{98614E19-3163-0C75-EFC0-36BFE4F59F2F}"/>
          </ac:spMkLst>
        </pc:spChg>
        <pc:spChg chg="del">
          <ac:chgData name="Suseel Vadakkepat" userId="S::suseel.v@prodapt.com::03e29714-9a88-478f-bb0c-26b8efd4f453" providerId="AD" clId="Web-{032AFA93-68D3-475F-BB0F-70C5AF255A85}" dt="2023-03-11T08:33:28.745" v="14"/>
          <ac:spMkLst>
            <pc:docMk/>
            <pc:sldMk cId="27896347" sldId="2147472821"/>
            <ac:spMk id="5" creationId="{8D3EABF3-86AB-11AA-4795-2F9BDE29A798}"/>
          </ac:spMkLst>
        </pc:spChg>
        <pc:spChg chg="del">
          <ac:chgData name="Suseel Vadakkepat" userId="S::suseel.v@prodapt.com::03e29714-9a88-478f-bb0c-26b8efd4f453" providerId="AD" clId="Web-{032AFA93-68D3-475F-BB0F-70C5AF255A85}" dt="2023-03-11T08:33:28.745" v="52"/>
          <ac:spMkLst>
            <pc:docMk/>
            <pc:sldMk cId="27896347" sldId="2147472821"/>
            <ac:spMk id="8" creationId="{55DFF6D7-9A11-8031-6A77-785691972E04}"/>
          </ac:spMkLst>
        </pc:spChg>
        <pc:spChg chg="del">
          <ac:chgData name="Suseel Vadakkepat" userId="S::suseel.v@prodapt.com::03e29714-9a88-478f-bb0c-26b8efd4f453" providerId="AD" clId="Web-{032AFA93-68D3-475F-BB0F-70C5AF255A85}" dt="2023-03-11T08:33:28.745" v="13"/>
          <ac:spMkLst>
            <pc:docMk/>
            <pc:sldMk cId="27896347" sldId="2147472821"/>
            <ac:spMk id="9" creationId="{FBCA91E4-F73E-0568-3556-C2742963335A}"/>
          </ac:spMkLst>
        </pc:spChg>
        <pc:spChg chg="del">
          <ac:chgData name="Suseel Vadakkepat" userId="S::suseel.v@prodapt.com::03e29714-9a88-478f-bb0c-26b8efd4f453" providerId="AD" clId="Web-{032AFA93-68D3-475F-BB0F-70C5AF255A85}" dt="2023-03-11T08:33:28.745" v="12"/>
          <ac:spMkLst>
            <pc:docMk/>
            <pc:sldMk cId="27896347" sldId="2147472821"/>
            <ac:spMk id="11" creationId="{A9600442-F911-AE30-2493-DA3DE39321D1}"/>
          </ac:spMkLst>
        </pc:spChg>
        <pc:spChg chg="del">
          <ac:chgData name="Suseel Vadakkepat" userId="S::suseel.v@prodapt.com::03e29714-9a88-478f-bb0c-26b8efd4f453" providerId="AD" clId="Web-{032AFA93-68D3-475F-BB0F-70C5AF255A85}" dt="2023-03-11T08:33:28.745" v="51"/>
          <ac:spMkLst>
            <pc:docMk/>
            <pc:sldMk cId="27896347" sldId="2147472821"/>
            <ac:spMk id="13" creationId="{D532B455-2408-2B31-DC52-6DF4C66BD233}"/>
          </ac:spMkLst>
        </pc:spChg>
        <pc:spChg chg="del">
          <ac:chgData name="Suseel Vadakkepat" userId="S::suseel.v@prodapt.com::03e29714-9a88-478f-bb0c-26b8efd4f453" providerId="AD" clId="Web-{032AFA93-68D3-475F-BB0F-70C5AF255A85}" dt="2023-03-11T08:33:28.745" v="50"/>
          <ac:spMkLst>
            <pc:docMk/>
            <pc:sldMk cId="27896347" sldId="2147472821"/>
            <ac:spMk id="14" creationId="{D9C46B61-2BDD-66B3-979D-62CA74D3DD61}"/>
          </ac:spMkLst>
        </pc:spChg>
        <pc:spChg chg="del">
          <ac:chgData name="Suseel Vadakkepat" userId="S::suseel.v@prodapt.com::03e29714-9a88-478f-bb0c-26b8efd4f453" providerId="AD" clId="Web-{032AFA93-68D3-475F-BB0F-70C5AF255A85}" dt="2023-03-11T08:33:28.745" v="49"/>
          <ac:spMkLst>
            <pc:docMk/>
            <pc:sldMk cId="27896347" sldId="2147472821"/>
            <ac:spMk id="15" creationId="{F7C08940-673E-C4A7-71BA-187046346749}"/>
          </ac:spMkLst>
        </pc:spChg>
        <pc:spChg chg="del">
          <ac:chgData name="Suseel Vadakkepat" userId="S::suseel.v@prodapt.com::03e29714-9a88-478f-bb0c-26b8efd4f453" providerId="AD" clId="Web-{032AFA93-68D3-475F-BB0F-70C5AF255A85}" dt="2023-03-11T08:33:28.745" v="11"/>
          <ac:spMkLst>
            <pc:docMk/>
            <pc:sldMk cId="27896347" sldId="2147472821"/>
            <ac:spMk id="16" creationId="{4F661D4A-D186-97E5-DC59-5895AE01236B}"/>
          </ac:spMkLst>
        </pc:spChg>
        <pc:spChg chg="del">
          <ac:chgData name="Suseel Vadakkepat" userId="S::suseel.v@prodapt.com::03e29714-9a88-478f-bb0c-26b8efd4f453" providerId="AD" clId="Web-{032AFA93-68D3-475F-BB0F-70C5AF255A85}" dt="2023-03-11T08:33:28.745" v="10"/>
          <ac:spMkLst>
            <pc:docMk/>
            <pc:sldMk cId="27896347" sldId="2147472821"/>
            <ac:spMk id="17" creationId="{3BA56BB4-E7CC-35A1-BEB1-9E265FAFE271}"/>
          </ac:spMkLst>
        </pc:spChg>
        <pc:spChg chg="del">
          <ac:chgData name="Suseel Vadakkepat" userId="S::suseel.v@prodapt.com::03e29714-9a88-478f-bb0c-26b8efd4f453" providerId="AD" clId="Web-{032AFA93-68D3-475F-BB0F-70C5AF255A85}" dt="2023-03-11T08:33:28.745" v="9"/>
          <ac:spMkLst>
            <pc:docMk/>
            <pc:sldMk cId="27896347" sldId="2147472821"/>
            <ac:spMk id="18" creationId="{69C57889-CA46-3993-F43D-5D2D910779C8}"/>
          </ac:spMkLst>
        </pc:spChg>
        <pc:spChg chg="del">
          <ac:chgData name="Suseel Vadakkepat" userId="S::suseel.v@prodapt.com::03e29714-9a88-478f-bb0c-26b8efd4f453" providerId="AD" clId="Web-{032AFA93-68D3-475F-BB0F-70C5AF255A85}" dt="2023-03-11T08:33:28.745" v="48"/>
          <ac:spMkLst>
            <pc:docMk/>
            <pc:sldMk cId="27896347" sldId="2147472821"/>
            <ac:spMk id="19" creationId="{44AA7C27-C532-A3DD-D377-AD86D82B7530}"/>
          </ac:spMkLst>
        </pc:spChg>
        <pc:spChg chg="del">
          <ac:chgData name="Suseel Vadakkepat" userId="S::suseel.v@prodapt.com::03e29714-9a88-478f-bb0c-26b8efd4f453" providerId="AD" clId="Web-{032AFA93-68D3-475F-BB0F-70C5AF255A85}" dt="2023-03-11T08:33:28.745" v="47"/>
          <ac:spMkLst>
            <pc:docMk/>
            <pc:sldMk cId="27896347" sldId="2147472821"/>
            <ac:spMk id="20" creationId="{8A29A8F4-E285-CFBA-68CF-85BA6F66FF9E}"/>
          </ac:spMkLst>
        </pc:spChg>
        <pc:spChg chg="del">
          <ac:chgData name="Suseel Vadakkepat" userId="S::suseel.v@prodapt.com::03e29714-9a88-478f-bb0c-26b8efd4f453" providerId="AD" clId="Web-{032AFA93-68D3-475F-BB0F-70C5AF255A85}" dt="2023-03-11T08:33:28.745" v="8"/>
          <ac:spMkLst>
            <pc:docMk/>
            <pc:sldMk cId="27896347" sldId="2147472821"/>
            <ac:spMk id="22" creationId="{0576424F-9E94-3E86-F376-2ABF317A06D8}"/>
          </ac:spMkLst>
        </pc:spChg>
        <pc:spChg chg="del">
          <ac:chgData name="Suseel Vadakkepat" userId="S::suseel.v@prodapt.com::03e29714-9a88-478f-bb0c-26b8efd4f453" providerId="AD" clId="Web-{032AFA93-68D3-475F-BB0F-70C5AF255A85}" dt="2023-03-11T08:33:28.745" v="46"/>
          <ac:spMkLst>
            <pc:docMk/>
            <pc:sldMk cId="27896347" sldId="2147472821"/>
            <ac:spMk id="23" creationId="{4C486F12-A93C-2C55-4DF9-2D63A6973473}"/>
          </ac:spMkLst>
        </pc:spChg>
        <pc:spChg chg="del">
          <ac:chgData name="Suseel Vadakkepat" userId="S::suseel.v@prodapt.com::03e29714-9a88-478f-bb0c-26b8efd4f453" providerId="AD" clId="Web-{032AFA93-68D3-475F-BB0F-70C5AF255A85}" dt="2023-03-11T08:33:28.745" v="45"/>
          <ac:spMkLst>
            <pc:docMk/>
            <pc:sldMk cId="27896347" sldId="2147472821"/>
            <ac:spMk id="24" creationId="{2E30B081-5106-FBE9-3807-F0EBDAAA167D}"/>
          </ac:spMkLst>
        </pc:spChg>
        <pc:spChg chg="del">
          <ac:chgData name="Suseel Vadakkepat" userId="S::suseel.v@prodapt.com::03e29714-9a88-478f-bb0c-26b8efd4f453" providerId="AD" clId="Web-{032AFA93-68D3-475F-BB0F-70C5AF255A85}" dt="2023-03-11T08:33:28.745" v="44"/>
          <ac:spMkLst>
            <pc:docMk/>
            <pc:sldMk cId="27896347" sldId="2147472821"/>
            <ac:spMk id="25" creationId="{CD8ACDA2-80FD-85FA-BCA1-8C75C2A0F46C}"/>
          </ac:spMkLst>
        </pc:spChg>
        <pc:spChg chg="del">
          <ac:chgData name="Suseel Vadakkepat" userId="S::suseel.v@prodapt.com::03e29714-9a88-478f-bb0c-26b8efd4f453" providerId="AD" clId="Web-{032AFA93-68D3-475F-BB0F-70C5AF255A85}" dt="2023-03-11T08:33:28.745" v="43"/>
          <ac:spMkLst>
            <pc:docMk/>
            <pc:sldMk cId="27896347" sldId="2147472821"/>
            <ac:spMk id="26" creationId="{FE61D352-99A2-8E53-D137-52F7593C7E1B}"/>
          </ac:spMkLst>
        </pc:spChg>
        <pc:spChg chg="del">
          <ac:chgData name="Suseel Vadakkepat" userId="S::suseel.v@prodapt.com::03e29714-9a88-478f-bb0c-26b8efd4f453" providerId="AD" clId="Web-{032AFA93-68D3-475F-BB0F-70C5AF255A85}" dt="2023-03-11T08:33:28.745" v="42"/>
          <ac:spMkLst>
            <pc:docMk/>
            <pc:sldMk cId="27896347" sldId="2147472821"/>
            <ac:spMk id="27" creationId="{BFDC7929-B7A3-612E-0B93-8A0DE7715241}"/>
          </ac:spMkLst>
        </pc:spChg>
        <pc:spChg chg="del">
          <ac:chgData name="Suseel Vadakkepat" userId="S::suseel.v@prodapt.com::03e29714-9a88-478f-bb0c-26b8efd4f453" providerId="AD" clId="Web-{032AFA93-68D3-475F-BB0F-70C5AF255A85}" dt="2023-03-11T08:33:28.745" v="7"/>
          <ac:spMkLst>
            <pc:docMk/>
            <pc:sldMk cId="27896347" sldId="2147472821"/>
            <ac:spMk id="28" creationId="{F848E395-E5FC-0190-426A-63A1427FBB93}"/>
          </ac:spMkLst>
        </pc:spChg>
        <pc:spChg chg="del">
          <ac:chgData name="Suseel Vadakkepat" userId="S::suseel.v@prodapt.com::03e29714-9a88-478f-bb0c-26b8efd4f453" providerId="AD" clId="Web-{032AFA93-68D3-475F-BB0F-70C5AF255A85}" dt="2023-03-11T08:33:28.745" v="41"/>
          <ac:spMkLst>
            <pc:docMk/>
            <pc:sldMk cId="27896347" sldId="2147472821"/>
            <ac:spMk id="29" creationId="{03B94C6E-80CB-FE41-653F-DB8A9AD66177}"/>
          </ac:spMkLst>
        </pc:spChg>
        <pc:spChg chg="del">
          <ac:chgData name="Suseel Vadakkepat" userId="S::suseel.v@prodapt.com::03e29714-9a88-478f-bb0c-26b8efd4f453" providerId="AD" clId="Web-{032AFA93-68D3-475F-BB0F-70C5AF255A85}" dt="2023-03-11T08:33:28.745" v="40"/>
          <ac:spMkLst>
            <pc:docMk/>
            <pc:sldMk cId="27896347" sldId="2147472821"/>
            <ac:spMk id="30" creationId="{D18F77DC-96AD-39C5-4425-4E5BF47FCD2D}"/>
          </ac:spMkLst>
        </pc:spChg>
        <pc:spChg chg="del">
          <ac:chgData name="Suseel Vadakkepat" userId="S::suseel.v@prodapt.com::03e29714-9a88-478f-bb0c-26b8efd4f453" providerId="AD" clId="Web-{032AFA93-68D3-475F-BB0F-70C5AF255A85}" dt="2023-03-11T08:33:28.745" v="39"/>
          <ac:spMkLst>
            <pc:docMk/>
            <pc:sldMk cId="27896347" sldId="2147472821"/>
            <ac:spMk id="31" creationId="{C6800BC3-F3EF-299B-B510-66BF08039EAC}"/>
          </ac:spMkLst>
        </pc:spChg>
        <pc:spChg chg="del">
          <ac:chgData name="Suseel Vadakkepat" userId="S::suseel.v@prodapt.com::03e29714-9a88-478f-bb0c-26b8efd4f453" providerId="AD" clId="Web-{032AFA93-68D3-475F-BB0F-70C5AF255A85}" dt="2023-03-11T08:33:28.745" v="38"/>
          <ac:spMkLst>
            <pc:docMk/>
            <pc:sldMk cId="27896347" sldId="2147472821"/>
            <ac:spMk id="32" creationId="{5568C819-1722-DBFB-5ACB-2764E2E3E4D3}"/>
          </ac:spMkLst>
        </pc:spChg>
        <pc:spChg chg="del">
          <ac:chgData name="Suseel Vadakkepat" userId="S::suseel.v@prodapt.com::03e29714-9a88-478f-bb0c-26b8efd4f453" providerId="AD" clId="Web-{032AFA93-68D3-475F-BB0F-70C5AF255A85}" dt="2023-03-11T08:33:28.745" v="37"/>
          <ac:spMkLst>
            <pc:docMk/>
            <pc:sldMk cId="27896347" sldId="2147472821"/>
            <ac:spMk id="33" creationId="{9C9A1652-C023-EA45-5DA9-412860A020AD}"/>
          </ac:spMkLst>
        </pc:spChg>
        <pc:spChg chg="del">
          <ac:chgData name="Suseel Vadakkepat" userId="S::suseel.v@prodapt.com::03e29714-9a88-478f-bb0c-26b8efd4f453" providerId="AD" clId="Web-{032AFA93-68D3-475F-BB0F-70C5AF255A85}" dt="2023-03-11T08:33:28.745" v="36"/>
          <ac:spMkLst>
            <pc:docMk/>
            <pc:sldMk cId="27896347" sldId="2147472821"/>
            <ac:spMk id="34" creationId="{2122C827-639C-BBD3-BC52-60D1216B5BE8}"/>
          </ac:spMkLst>
        </pc:spChg>
        <pc:spChg chg="del">
          <ac:chgData name="Suseel Vadakkepat" userId="S::suseel.v@prodapt.com::03e29714-9a88-478f-bb0c-26b8efd4f453" providerId="AD" clId="Web-{032AFA93-68D3-475F-BB0F-70C5AF255A85}" dt="2023-03-11T08:33:28.745" v="35"/>
          <ac:spMkLst>
            <pc:docMk/>
            <pc:sldMk cId="27896347" sldId="2147472821"/>
            <ac:spMk id="35" creationId="{C34E8F3A-F2C1-A8C7-B9C1-7B982C016352}"/>
          </ac:spMkLst>
        </pc:spChg>
        <pc:spChg chg="del">
          <ac:chgData name="Suseel Vadakkepat" userId="S::suseel.v@prodapt.com::03e29714-9a88-478f-bb0c-26b8efd4f453" providerId="AD" clId="Web-{032AFA93-68D3-475F-BB0F-70C5AF255A85}" dt="2023-03-11T08:33:28.745" v="34"/>
          <ac:spMkLst>
            <pc:docMk/>
            <pc:sldMk cId="27896347" sldId="2147472821"/>
            <ac:spMk id="36" creationId="{5BECE6FF-C64B-A714-3830-AD52C0D348AF}"/>
          </ac:spMkLst>
        </pc:spChg>
        <pc:spChg chg="del">
          <ac:chgData name="Suseel Vadakkepat" userId="S::suseel.v@prodapt.com::03e29714-9a88-478f-bb0c-26b8efd4f453" providerId="AD" clId="Web-{032AFA93-68D3-475F-BB0F-70C5AF255A85}" dt="2023-03-11T08:33:28.745" v="6"/>
          <ac:spMkLst>
            <pc:docMk/>
            <pc:sldMk cId="27896347" sldId="2147472821"/>
            <ac:spMk id="37" creationId="{CAAC7EE6-24A5-DCBC-480B-8B92601F93EC}"/>
          </ac:spMkLst>
        </pc:spChg>
        <pc:spChg chg="del">
          <ac:chgData name="Suseel Vadakkepat" userId="S::suseel.v@prodapt.com::03e29714-9a88-478f-bb0c-26b8efd4f453" providerId="AD" clId="Web-{032AFA93-68D3-475F-BB0F-70C5AF255A85}" dt="2023-03-11T08:33:28.745" v="33"/>
          <ac:spMkLst>
            <pc:docMk/>
            <pc:sldMk cId="27896347" sldId="2147472821"/>
            <ac:spMk id="38" creationId="{9BE55DF0-9390-A563-A06B-600B760FA364}"/>
          </ac:spMkLst>
        </pc:spChg>
        <pc:spChg chg="del">
          <ac:chgData name="Suseel Vadakkepat" userId="S::suseel.v@prodapt.com::03e29714-9a88-478f-bb0c-26b8efd4f453" providerId="AD" clId="Web-{032AFA93-68D3-475F-BB0F-70C5AF255A85}" dt="2023-03-11T08:33:28.745" v="32"/>
          <ac:spMkLst>
            <pc:docMk/>
            <pc:sldMk cId="27896347" sldId="2147472821"/>
            <ac:spMk id="39" creationId="{3BDD4F6D-0262-6FE9-CB28-07B5E0C7B15C}"/>
          </ac:spMkLst>
        </pc:spChg>
        <pc:spChg chg="del">
          <ac:chgData name="Suseel Vadakkepat" userId="S::suseel.v@prodapt.com::03e29714-9a88-478f-bb0c-26b8efd4f453" providerId="AD" clId="Web-{032AFA93-68D3-475F-BB0F-70C5AF255A85}" dt="2023-03-11T08:33:28.745" v="5"/>
          <ac:spMkLst>
            <pc:docMk/>
            <pc:sldMk cId="27896347" sldId="2147472821"/>
            <ac:spMk id="40" creationId="{26BE95B5-178F-5068-AB5A-3DC71E418944}"/>
          </ac:spMkLst>
        </pc:spChg>
        <pc:spChg chg="del">
          <ac:chgData name="Suseel Vadakkepat" userId="S::suseel.v@prodapt.com::03e29714-9a88-478f-bb0c-26b8efd4f453" providerId="AD" clId="Web-{032AFA93-68D3-475F-BB0F-70C5AF255A85}" dt="2023-03-11T08:33:28.745" v="31"/>
          <ac:spMkLst>
            <pc:docMk/>
            <pc:sldMk cId="27896347" sldId="2147472821"/>
            <ac:spMk id="41" creationId="{B23BAEC8-B6C6-FD01-039C-A511D8DD06F9}"/>
          </ac:spMkLst>
        </pc:spChg>
        <pc:spChg chg="del">
          <ac:chgData name="Suseel Vadakkepat" userId="S::suseel.v@prodapt.com::03e29714-9a88-478f-bb0c-26b8efd4f453" providerId="AD" clId="Web-{032AFA93-68D3-475F-BB0F-70C5AF255A85}" dt="2023-03-11T08:33:28.745" v="30"/>
          <ac:spMkLst>
            <pc:docMk/>
            <pc:sldMk cId="27896347" sldId="2147472821"/>
            <ac:spMk id="42" creationId="{D8E5A857-940A-4CCB-7540-B98C3DF607A1}"/>
          </ac:spMkLst>
        </pc:spChg>
        <pc:spChg chg="del">
          <ac:chgData name="Suseel Vadakkepat" userId="S::suseel.v@prodapt.com::03e29714-9a88-478f-bb0c-26b8efd4f453" providerId="AD" clId="Web-{032AFA93-68D3-475F-BB0F-70C5AF255A85}" dt="2023-03-11T08:33:28.745" v="29"/>
          <ac:spMkLst>
            <pc:docMk/>
            <pc:sldMk cId="27896347" sldId="2147472821"/>
            <ac:spMk id="43" creationId="{C19B3787-4FA7-995E-43B3-662F9E00C77D}"/>
          </ac:spMkLst>
        </pc:spChg>
        <pc:spChg chg="del">
          <ac:chgData name="Suseel Vadakkepat" userId="S::suseel.v@prodapt.com::03e29714-9a88-478f-bb0c-26b8efd4f453" providerId="AD" clId="Web-{032AFA93-68D3-475F-BB0F-70C5AF255A85}" dt="2023-03-11T08:33:28.745" v="28"/>
          <ac:spMkLst>
            <pc:docMk/>
            <pc:sldMk cId="27896347" sldId="2147472821"/>
            <ac:spMk id="44" creationId="{89C14BC2-44AA-9F53-93D3-43F937AA714E}"/>
          </ac:spMkLst>
        </pc:spChg>
        <pc:spChg chg="del">
          <ac:chgData name="Suseel Vadakkepat" userId="S::suseel.v@prodapt.com::03e29714-9a88-478f-bb0c-26b8efd4f453" providerId="AD" clId="Web-{032AFA93-68D3-475F-BB0F-70C5AF255A85}" dt="2023-03-11T08:33:28.745" v="27"/>
          <ac:spMkLst>
            <pc:docMk/>
            <pc:sldMk cId="27896347" sldId="2147472821"/>
            <ac:spMk id="45" creationId="{186C9125-CA74-E030-BF9D-307B31E383C4}"/>
          </ac:spMkLst>
        </pc:spChg>
        <pc:spChg chg="del">
          <ac:chgData name="Suseel Vadakkepat" userId="S::suseel.v@prodapt.com::03e29714-9a88-478f-bb0c-26b8efd4f453" providerId="AD" clId="Web-{032AFA93-68D3-475F-BB0F-70C5AF255A85}" dt="2023-03-11T08:33:28.745" v="26"/>
          <ac:spMkLst>
            <pc:docMk/>
            <pc:sldMk cId="27896347" sldId="2147472821"/>
            <ac:spMk id="46" creationId="{C663EB61-3DE3-C475-4D37-9840AEDE6B76}"/>
          </ac:spMkLst>
        </pc:spChg>
        <pc:spChg chg="del">
          <ac:chgData name="Suseel Vadakkepat" userId="S::suseel.v@prodapt.com::03e29714-9a88-478f-bb0c-26b8efd4f453" providerId="AD" clId="Web-{032AFA93-68D3-475F-BB0F-70C5AF255A85}" dt="2023-03-11T08:33:28.745" v="25"/>
          <ac:spMkLst>
            <pc:docMk/>
            <pc:sldMk cId="27896347" sldId="2147472821"/>
            <ac:spMk id="47" creationId="{6EAE07A5-0A80-DE10-DB96-BD3B5B8CA1AA}"/>
          </ac:spMkLst>
        </pc:spChg>
        <pc:spChg chg="del">
          <ac:chgData name="Suseel Vadakkepat" userId="S::suseel.v@prodapt.com::03e29714-9a88-478f-bb0c-26b8efd4f453" providerId="AD" clId="Web-{032AFA93-68D3-475F-BB0F-70C5AF255A85}" dt="2023-03-11T08:33:28.745" v="24"/>
          <ac:spMkLst>
            <pc:docMk/>
            <pc:sldMk cId="27896347" sldId="2147472821"/>
            <ac:spMk id="48" creationId="{C21FB105-8EC1-38F9-0863-CD860D24EA89}"/>
          </ac:spMkLst>
        </pc:spChg>
        <pc:spChg chg="del">
          <ac:chgData name="Suseel Vadakkepat" userId="S::suseel.v@prodapt.com::03e29714-9a88-478f-bb0c-26b8efd4f453" providerId="AD" clId="Web-{032AFA93-68D3-475F-BB0F-70C5AF255A85}" dt="2023-03-11T08:33:28.745" v="23"/>
          <ac:spMkLst>
            <pc:docMk/>
            <pc:sldMk cId="27896347" sldId="2147472821"/>
            <ac:spMk id="49" creationId="{38283018-6D5F-C8AE-16F4-F015EEB1EA48}"/>
          </ac:spMkLst>
        </pc:spChg>
        <pc:spChg chg="del">
          <ac:chgData name="Suseel Vadakkepat" userId="S::suseel.v@prodapt.com::03e29714-9a88-478f-bb0c-26b8efd4f453" providerId="AD" clId="Web-{032AFA93-68D3-475F-BB0F-70C5AF255A85}" dt="2023-03-11T08:33:28.745" v="22"/>
          <ac:spMkLst>
            <pc:docMk/>
            <pc:sldMk cId="27896347" sldId="2147472821"/>
            <ac:spMk id="51" creationId="{68D66C00-93E8-F0A6-40EF-B2F45190B89E}"/>
          </ac:spMkLst>
        </pc:spChg>
        <pc:spChg chg="del">
          <ac:chgData name="Suseel Vadakkepat" userId="S::suseel.v@prodapt.com::03e29714-9a88-478f-bb0c-26b8efd4f453" providerId="AD" clId="Web-{032AFA93-68D3-475F-BB0F-70C5AF255A85}" dt="2023-03-11T08:33:28.745" v="21"/>
          <ac:spMkLst>
            <pc:docMk/>
            <pc:sldMk cId="27896347" sldId="2147472821"/>
            <ac:spMk id="52" creationId="{C82C37BE-F225-6342-AA2D-BCEC9140F2E6}"/>
          </ac:spMkLst>
        </pc:spChg>
        <pc:spChg chg="del">
          <ac:chgData name="Suseel Vadakkepat" userId="S::suseel.v@prodapt.com::03e29714-9a88-478f-bb0c-26b8efd4f453" providerId="AD" clId="Web-{032AFA93-68D3-475F-BB0F-70C5AF255A85}" dt="2023-03-11T08:33:28.745" v="4"/>
          <ac:spMkLst>
            <pc:docMk/>
            <pc:sldMk cId="27896347" sldId="2147472821"/>
            <ac:spMk id="53" creationId="{EEBE9413-7050-A1F2-94BF-D776D4F7AA9E}"/>
          </ac:spMkLst>
        </pc:spChg>
        <pc:spChg chg="del">
          <ac:chgData name="Suseel Vadakkepat" userId="S::suseel.v@prodapt.com::03e29714-9a88-478f-bb0c-26b8efd4f453" providerId="AD" clId="Web-{032AFA93-68D3-475F-BB0F-70C5AF255A85}" dt="2023-03-11T08:33:28.745" v="20"/>
          <ac:spMkLst>
            <pc:docMk/>
            <pc:sldMk cId="27896347" sldId="2147472821"/>
            <ac:spMk id="54" creationId="{72D5836D-2985-49AD-2C57-DBD9DF1C3560}"/>
          </ac:spMkLst>
        </pc:spChg>
        <pc:spChg chg="del">
          <ac:chgData name="Suseel Vadakkepat" userId="S::suseel.v@prodapt.com::03e29714-9a88-478f-bb0c-26b8efd4f453" providerId="AD" clId="Web-{032AFA93-68D3-475F-BB0F-70C5AF255A85}" dt="2023-03-11T08:33:28.745" v="19"/>
          <ac:spMkLst>
            <pc:docMk/>
            <pc:sldMk cId="27896347" sldId="2147472821"/>
            <ac:spMk id="55" creationId="{73755E08-B824-5315-72C4-24605AE82FD4}"/>
          </ac:spMkLst>
        </pc:spChg>
        <pc:spChg chg="del">
          <ac:chgData name="Suseel Vadakkepat" userId="S::suseel.v@prodapt.com::03e29714-9a88-478f-bb0c-26b8efd4f453" providerId="AD" clId="Web-{032AFA93-68D3-475F-BB0F-70C5AF255A85}" dt="2023-03-11T08:33:28.745" v="3"/>
          <ac:spMkLst>
            <pc:docMk/>
            <pc:sldMk cId="27896347" sldId="2147472821"/>
            <ac:spMk id="56" creationId="{764A6A22-D573-3EE1-5073-451D15A70553}"/>
          </ac:spMkLst>
        </pc:spChg>
        <pc:spChg chg="del">
          <ac:chgData name="Suseel Vadakkepat" userId="S::suseel.v@prodapt.com::03e29714-9a88-478f-bb0c-26b8efd4f453" providerId="AD" clId="Web-{032AFA93-68D3-475F-BB0F-70C5AF255A85}" dt="2023-03-11T08:33:28.745" v="18"/>
          <ac:spMkLst>
            <pc:docMk/>
            <pc:sldMk cId="27896347" sldId="2147472821"/>
            <ac:spMk id="57" creationId="{448BA2B6-AB47-B1BE-BEB0-8FE1608A9725}"/>
          </ac:spMkLst>
        </pc:spChg>
        <pc:spChg chg="del">
          <ac:chgData name="Suseel Vadakkepat" userId="S::suseel.v@prodapt.com::03e29714-9a88-478f-bb0c-26b8efd4f453" providerId="AD" clId="Web-{032AFA93-68D3-475F-BB0F-70C5AF255A85}" dt="2023-03-11T08:33:28.745" v="17"/>
          <ac:spMkLst>
            <pc:docMk/>
            <pc:sldMk cId="27896347" sldId="2147472821"/>
            <ac:spMk id="58" creationId="{D65B4398-23B9-951D-3BC4-B590485080E2}"/>
          </ac:spMkLst>
        </pc:spChg>
        <pc:spChg chg="del">
          <ac:chgData name="Suseel Vadakkepat" userId="S::suseel.v@prodapt.com::03e29714-9a88-478f-bb0c-26b8efd4f453" providerId="AD" clId="Web-{032AFA93-68D3-475F-BB0F-70C5AF255A85}" dt="2023-03-11T08:33:28.745" v="16"/>
          <ac:spMkLst>
            <pc:docMk/>
            <pc:sldMk cId="27896347" sldId="2147472821"/>
            <ac:spMk id="59" creationId="{10B65E3E-5AF9-AD47-FFA5-187E9E768395}"/>
          </ac:spMkLst>
        </pc:spChg>
        <pc:spChg chg="del">
          <ac:chgData name="Suseel Vadakkepat" userId="S::suseel.v@prodapt.com::03e29714-9a88-478f-bb0c-26b8efd4f453" providerId="AD" clId="Web-{032AFA93-68D3-475F-BB0F-70C5AF255A85}" dt="2023-03-11T08:33:28.745" v="2"/>
          <ac:spMkLst>
            <pc:docMk/>
            <pc:sldMk cId="27896347" sldId="2147472821"/>
            <ac:spMk id="60" creationId="{400703D0-469D-9524-6F3D-18B5323E0601}"/>
          </ac:spMkLst>
        </pc:spChg>
        <pc:spChg chg="del">
          <ac:chgData name="Suseel Vadakkepat" userId="S::suseel.v@prodapt.com::03e29714-9a88-478f-bb0c-26b8efd4f453" providerId="AD" clId="Web-{032AFA93-68D3-475F-BB0F-70C5AF255A85}" dt="2023-03-11T08:33:28.729" v="1"/>
          <ac:spMkLst>
            <pc:docMk/>
            <pc:sldMk cId="27896347" sldId="2147472821"/>
            <ac:spMk id="62" creationId="{D6A1BF2F-3ADB-CD5A-9B8D-96C6D29948A8}"/>
          </ac:spMkLst>
        </pc:spChg>
        <pc:graphicFrameChg chg="del">
          <ac:chgData name="Suseel Vadakkepat" userId="S::suseel.v@prodapt.com::03e29714-9a88-478f-bb0c-26b8efd4f453" providerId="AD" clId="Web-{032AFA93-68D3-475F-BB0F-70C5AF255A85}" dt="2023-03-11T08:33:28.745" v="53"/>
          <ac:graphicFrameMkLst>
            <pc:docMk/>
            <pc:sldMk cId="27896347" sldId="2147472821"/>
            <ac:graphicFrameMk id="7" creationId="{C87DA018-1FB3-7C68-A060-D7636DD9AA9B}"/>
          </ac:graphicFrameMkLst>
        </pc:graphicFrameChg>
        <pc:picChg chg="add del mod">
          <ac:chgData name="Suseel Vadakkepat" userId="S::suseel.v@prodapt.com::03e29714-9a88-478f-bb0c-26b8efd4f453" providerId="AD" clId="Web-{032AFA93-68D3-475F-BB0F-70C5AF255A85}" dt="2023-03-11T08:33:37.604" v="55"/>
          <ac:picMkLst>
            <pc:docMk/>
            <pc:sldMk cId="27896347" sldId="2147472821"/>
            <ac:picMk id="10" creationId="{D14D90AB-D1CB-9525-C509-955B36224721}"/>
          </ac:picMkLst>
        </pc:picChg>
      </pc:sldChg>
    </pc:docChg>
  </pc:docChgLst>
  <pc:docChgLst>
    <pc:chgData name="Sonal Suryavanshi" userId="S::sonal.s@prodapt.com::c715d738-8c84-4ac2-b70d-1421ee731b7f" providerId="AD" clId="Web-{FE72CEC0-EE3D-3F1D-97DB-BB657452F017}"/>
    <pc:docChg chg="mod addSld delSld modSld">
      <pc:chgData name="Sonal Suryavanshi" userId="S::sonal.s@prodapt.com::c715d738-8c84-4ac2-b70d-1421ee731b7f" providerId="AD" clId="Web-{FE72CEC0-EE3D-3F1D-97DB-BB657452F017}" dt="2023-03-10T13:04:33.555" v="154" actId="14100"/>
      <pc:docMkLst>
        <pc:docMk/>
      </pc:docMkLst>
      <pc:sldChg chg="addSp modSp addCm">
        <pc:chgData name="Sonal Suryavanshi" userId="S::sonal.s@prodapt.com::c715d738-8c84-4ac2-b70d-1421ee731b7f" providerId="AD" clId="Web-{FE72CEC0-EE3D-3F1D-97DB-BB657452F017}" dt="2023-03-10T12:54:19.172" v="75"/>
        <pc:sldMkLst>
          <pc:docMk/>
          <pc:sldMk cId="3603388800" sldId="2147472757"/>
        </pc:sldMkLst>
        <pc:spChg chg="add mod">
          <ac:chgData name="Sonal Suryavanshi" userId="S::sonal.s@prodapt.com::c715d738-8c84-4ac2-b70d-1421ee731b7f" providerId="AD" clId="Web-{FE72CEC0-EE3D-3F1D-97DB-BB657452F017}" dt="2023-03-10T12:53:18.904" v="72" actId="14100"/>
          <ac:spMkLst>
            <pc:docMk/>
            <pc:sldMk cId="3603388800" sldId="2147472757"/>
            <ac:spMk id="5" creationId="{41239B18-EBBF-0FC3-4149-CC1F9155F5E2}"/>
          </ac:spMkLst>
        </pc:spChg>
        <pc:spChg chg="mod">
          <ac:chgData name="Sonal Suryavanshi" userId="S::sonal.s@prodapt.com::c715d738-8c84-4ac2-b70d-1421ee731b7f" providerId="AD" clId="Web-{FE72CEC0-EE3D-3F1D-97DB-BB657452F017}" dt="2023-03-10T12:51:39.853" v="7" actId="1076"/>
          <ac:spMkLst>
            <pc:docMk/>
            <pc:sldMk cId="3603388800" sldId="2147472757"/>
            <ac:spMk id="34" creationId="{A2ED46BB-C6C8-843F-374E-970593D98CCD}"/>
          </ac:spMkLst>
        </pc:spChg>
        <pc:spChg chg="mod">
          <ac:chgData name="Sonal Suryavanshi" userId="S::sonal.s@prodapt.com::c715d738-8c84-4ac2-b70d-1421ee731b7f" providerId="AD" clId="Web-{FE72CEC0-EE3D-3F1D-97DB-BB657452F017}" dt="2023-03-10T12:51:45.604" v="8" actId="1076"/>
          <ac:spMkLst>
            <pc:docMk/>
            <pc:sldMk cId="3603388800" sldId="2147472757"/>
            <ac:spMk id="35" creationId="{4438B699-4ABD-E28E-C33E-E04A35D120CE}"/>
          </ac:spMkLst>
        </pc:spChg>
        <pc:spChg chg="mod">
          <ac:chgData name="Sonal Suryavanshi" userId="S::sonal.s@prodapt.com::c715d738-8c84-4ac2-b70d-1421ee731b7f" providerId="AD" clId="Web-{FE72CEC0-EE3D-3F1D-97DB-BB657452F017}" dt="2023-03-10T12:51:59.307" v="10" actId="1076"/>
          <ac:spMkLst>
            <pc:docMk/>
            <pc:sldMk cId="3603388800" sldId="2147472757"/>
            <ac:spMk id="36" creationId="{4334F9B7-DAAB-8412-FFAF-7459EE62A0CE}"/>
          </ac:spMkLst>
        </pc:spChg>
        <pc:spChg chg="mod">
          <ac:chgData name="Sonal Suryavanshi" userId="S::sonal.s@prodapt.com::c715d738-8c84-4ac2-b70d-1421ee731b7f" providerId="AD" clId="Web-{FE72CEC0-EE3D-3F1D-97DB-BB657452F017}" dt="2023-03-10T12:51:52.260" v="9" actId="1076"/>
          <ac:spMkLst>
            <pc:docMk/>
            <pc:sldMk cId="3603388800" sldId="2147472757"/>
            <ac:spMk id="37" creationId="{98543B26-385B-FDDC-4F00-B40231F8D945}"/>
          </ac:spMkLst>
        </pc:spChg>
        <pc:spChg chg="mod">
          <ac:chgData name="Sonal Suryavanshi" userId="S::sonal.s@prodapt.com::c715d738-8c84-4ac2-b70d-1421ee731b7f" providerId="AD" clId="Web-{FE72CEC0-EE3D-3F1D-97DB-BB657452F017}" dt="2023-03-10T12:53:36.499" v="73" actId="1076"/>
          <ac:spMkLst>
            <pc:docMk/>
            <pc:sldMk cId="3603388800" sldId="2147472757"/>
            <ac:spMk id="38" creationId="{2FCEF011-B365-BD4A-A316-2BFF82563957}"/>
          </ac:spMkLst>
        </pc:spChg>
        <pc:spChg chg="mod">
          <ac:chgData name="Sonal Suryavanshi" userId="S::sonal.s@prodapt.com::c715d738-8c84-4ac2-b70d-1421ee731b7f" providerId="AD" clId="Web-{FE72CEC0-EE3D-3F1D-97DB-BB657452F017}" dt="2023-03-10T12:52:54.216" v="44" actId="20577"/>
          <ac:spMkLst>
            <pc:docMk/>
            <pc:sldMk cId="3603388800" sldId="2147472757"/>
            <ac:spMk id="79" creationId="{589FC8CF-CE3B-F10B-0E6E-2BEC78A9F263}"/>
          </ac:spMkLst>
        </pc:spChg>
      </pc:sldChg>
      <pc:sldChg chg="addSp delSp modSp new del mod modClrScheme chgLayout">
        <pc:chgData name="Sonal Suryavanshi" userId="S::sonal.s@prodapt.com::c715d738-8c84-4ac2-b70d-1421ee731b7f" providerId="AD" clId="Web-{FE72CEC0-EE3D-3F1D-97DB-BB657452F017}" dt="2023-03-10T12:58:15.244" v="103"/>
        <pc:sldMkLst>
          <pc:docMk/>
          <pc:sldMk cId="499605235" sldId="2147472814"/>
        </pc:sldMkLst>
        <pc:spChg chg="mod ord">
          <ac:chgData name="Sonal Suryavanshi" userId="S::sonal.s@prodapt.com::c715d738-8c84-4ac2-b70d-1421ee731b7f" providerId="AD" clId="Web-{FE72CEC0-EE3D-3F1D-97DB-BB657452F017}" dt="2023-03-10T12:58:10.337" v="102"/>
          <ac:spMkLst>
            <pc:docMk/>
            <pc:sldMk cId="499605235" sldId="2147472814"/>
            <ac:spMk id="2" creationId="{0DAA8128-D451-3B4B-3D27-B890511765AD}"/>
          </ac:spMkLst>
        </pc:spChg>
        <pc:spChg chg="del">
          <ac:chgData name="Sonal Suryavanshi" userId="S::sonal.s@prodapt.com::c715d738-8c84-4ac2-b70d-1421ee731b7f" providerId="AD" clId="Web-{FE72CEC0-EE3D-3F1D-97DB-BB657452F017}" dt="2023-03-10T12:56:35.927" v="88"/>
          <ac:spMkLst>
            <pc:docMk/>
            <pc:sldMk cId="499605235" sldId="2147472814"/>
            <ac:spMk id="3" creationId="{9CEB40B7-997C-654E-BB48-5154A6ADFE23}"/>
          </ac:spMkLst>
        </pc:spChg>
        <pc:spChg chg="del">
          <ac:chgData name="Sonal Suryavanshi" userId="S::sonal.s@prodapt.com::c715d738-8c84-4ac2-b70d-1421ee731b7f" providerId="AD" clId="Web-{FE72CEC0-EE3D-3F1D-97DB-BB657452F017}" dt="2023-03-10T12:56:38.506" v="89"/>
          <ac:spMkLst>
            <pc:docMk/>
            <pc:sldMk cId="499605235" sldId="2147472814"/>
            <ac:spMk id="4" creationId="{8FDE522A-DD0A-EC42-90CA-2737FCFA9525}"/>
          </ac:spMkLst>
        </pc:spChg>
        <pc:spChg chg="add del mod">
          <ac:chgData name="Sonal Suryavanshi" userId="S::sonal.s@prodapt.com::c715d738-8c84-4ac2-b70d-1421ee731b7f" providerId="AD" clId="Web-{FE72CEC0-EE3D-3F1D-97DB-BB657452F017}" dt="2023-03-10T12:58:10.337" v="101"/>
          <ac:spMkLst>
            <pc:docMk/>
            <pc:sldMk cId="499605235" sldId="2147472814"/>
            <ac:spMk id="12" creationId="{E23B6BE7-BB24-C904-3571-B6700B66778F}"/>
          </ac:spMkLst>
        </pc:spChg>
        <pc:picChg chg="add del mod">
          <ac:chgData name="Sonal Suryavanshi" userId="S::sonal.s@prodapt.com::c715d738-8c84-4ac2-b70d-1421ee731b7f" providerId="AD" clId="Web-{FE72CEC0-EE3D-3F1D-97DB-BB657452F017}" dt="2023-03-10T12:57:32.414" v="93"/>
          <ac:picMkLst>
            <pc:docMk/>
            <pc:sldMk cId="499605235" sldId="2147472814"/>
            <ac:picMk id="5" creationId="{D9ED54D1-65F1-A073-F79B-EDB4BD007CF9}"/>
          </ac:picMkLst>
        </pc:picChg>
        <pc:picChg chg="add del mod">
          <ac:chgData name="Sonal Suryavanshi" userId="S::sonal.s@prodapt.com::c715d738-8c84-4ac2-b70d-1421ee731b7f" providerId="AD" clId="Web-{FE72CEC0-EE3D-3F1D-97DB-BB657452F017}" dt="2023-03-10T12:57:20.429" v="92"/>
          <ac:picMkLst>
            <pc:docMk/>
            <pc:sldMk cId="499605235" sldId="2147472814"/>
            <ac:picMk id="6" creationId="{4BE74C74-E248-8C50-1BB3-1BAF9225D277}"/>
          </ac:picMkLst>
        </pc:picChg>
        <pc:picChg chg="add mod">
          <ac:chgData name="Sonal Suryavanshi" userId="S::sonal.s@prodapt.com::c715d738-8c84-4ac2-b70d-1421ee731b7f" providerId="AD" clId="Web-{FE72CEC0-EE3D-3F1D-97DB-BB657452F017}" dt="2023-03-10T12:58:10.337" v="102"/>
          <ac:picMkLst>
            <pc:docMk/>
            <pc:sldMk cId="499605235" sldId="2147472814"/>
            <ac:picMk id="7" creationId="{A51AF830-3AF7-A2F4-025C-5283DB6F4D83}"/>
          </ac:picMkLst>
        </pc:picChg>
      </pc:sldChg>
      <pc:sldChg chg="modSp add">
        <pc:chgData name="Sonal Suryavanshi" userId="S::sonal.s@prodapt.com::c715d738-8c84-4ac2-b70d-1421ee731b7f" providerId="AD" clId="Web-{FE72CEC0-EE3D-3F1D-97DB-BB657452F017}" dt="2023-03-10T13:01:28.017" v="116" actId="20577"/>
        <pc:sldMkLst>
          <pc:docMk/>
          <pc:sldMk cId="1886933355" sldId="2147472814"/>
        </pc:sldMkLst>
        <pc:spChg chg="mod">
          <ac:chgData name="Sonal Suryavanshi" userId="S::sonal.s@prodapt.com::c715d738-8c84-4ac2-b70d-1421ee731b7f" providerId="AD" clId="Web-{FE72CEC0-EE3D-3F1D-97DB-BB657452F017}" dt="2023-03-10T13:01:28.017" v="116" actId="20577"/>
          <ac:spMkLst>
            <pc:docMk/>
            <pc:sldMk cId="1886933355" sldId="2147472814"/>
            <ac:spMk id="2" creationId="{0E5ABB38-C8E0-5FAC-320A-0E55EBB9CE48}"/>
          </ac:spMkLst>
        </pc:spChg>
        <pc:spChg chg="mod">
          <ac:chgData name="Sonal Suryavanshi" userId="S::sonal.s@prodapt.com::c715d738-8c84-4ac2-b70d-1421ee731b7f" providerId="AD" clId="Web-{FE72CEC0-EE3D-3F1D-97DB-BB657452F017}" dt="2023-03-10T13:00:34.827" v="113" actId="14100"/>
          <ac:spMkLst>
            <pc:docMk/>
            <pc:sldMk cId="1886933355" sldId="2147472814"/>
            <ac:spMk id="28" creationId="{FE63FD70-769F-62CC-F0C8-C15BE32CE70D}"/>
          </ac:spMkLst>
        </pc:spChg>
        <pc:spChg chg="mod">
          <ac:chgData name="Sonal Suryavanshi" userId="S::sonal.s@prodapt.com::c715d738-8c84-4ac2-b70d-1421ee731b7f" providerId="AD" clId="Web-{FE72CEC0-EE3D-3F1D-97DB-BB657452F017}" dt="2023-03-10T13:00:19.405" v="112" actId="20577"/>
          <ac:spMkLst>
            <pc:docMk/>
            <pc:sldMk cId="1886933355" sldId="2147472814"/>
            <ac:spMk id="29" creationId="{6C9EF476-B6FA-39E0-732D-2C74B202737E}"/>
          </ac:spMkLst>
        </pc:spChg>
        <pc:spChg chg="mod">
          <ac:chgData name="Sonal Suryavanshi" userId="S::sonal.s@prodapt.com::c715d738-8c84-4ac2-b70d-1421ee731b7f" providerId="AD" clId="Web-{FE72CEC0-EE3D-3F1D-97DB-BB657452F017}" dt="2023-03-10T13:00:42.828" v="114" actId="1076"/>
          <ac:spMkLst>
            <pc:docMk/>
            <pc:sldMk cId="1886933355" sldId="2147472814"/>
            <ac:spMk id="48" creationId="{3880E562-50BF-222A-7D99-00B290C4DC4F}"/>
          </ac:spMkLst>
        </pc:spChg>
      </pc:sldChg>
      <pc:sldChg chg="modSp add">
        <pc:chgData name="Sonal Suryavanshi" userId="S::sonal.s@prodapt.com::c715d738-8c84-4ac2-b70d-1421ee731b7f" providerId="AD" clId="Web-{FE72CEC0-EE3D-3F1D-97DB-BB657452F017}" dt="2023-03-10T13:04:33.555" v="154" actId="14100"/>
        <pc:sldMkLst>
          <pc:docMk/>
          <pc:sldMk cId="2108738187" sldId="2147472815"/>
        </pc:sldMkLst>
        <pc:spChg chg="mod">
          <ac:chgData name="Sonal Suryavanshi" userId="S::sonal.s@prodapt.com::c715d738-8c84-4ac2-b70d-1421ee731b7f" providerId="AD" clId="Web-{FE72CEC0-EE3D-3F1D-97DB-BB657452F017}" dt="2023-03-10T13:03:39.397" v="119" actId="14100"/>
          <ac:spMkLst>
            <pc:docMk/>
            <pc:sldMk cId="2108738187" sldId="2147472815"/>
            <ac:spMk id="10" creationId="{EF690627-203F-2D57-E848-D495FF5DB02E}"/>
          </ac:spMkLst>
        </pc:spChg>
        <pc:spChg chg="mod">
          <ac:chgData name="Sonal Suryavanshi" userId="S::sonal.s@prodapt.com::c715d738-8c84-4ac2-b70d-1421ee731b7f" providerId="AD" clId="Web-{FE72CEC0-EE3D-3F1D-97DB-BB657452F017}" dt="2023-03-10T13:02:56.739" v="118" actId="20577"/>
          <ac:spMkLst>
            <pc:docMk/>
            <pc:sldMk cId="2108738187" sldId="2147472815"/>
            <ac:spMk id="1025" creationId="{772B974C-FF3C-099B-5FB9-9C6E3B226DC0}"/>
          </ac:spMkLst>
        </pc:spChg>
        <pc:spChg chg="mod">
          <ac:chgData name="Sonal Suryavanshi" userId="S::sonal.s@prodapt.com::c715d738-8c84-4ac2-b70d-1421ee731b7f" providerId="AD" clId="Web-{FE72CEC0-EE3D-3F1D-97DB-BB657452F017}" dt="2023-03-10T13:04:33.555" v="154" actId="14100"/>
          <ac:spMkLst>
            <pc:docMk/>
            <pc:sldMk cId="2108738187" sldId="2147472815"/>
            <ac:spMk id="1082" creationId="{9C5D3FDC-9E4D-2CCD-6457-9A48CCDE465C}"/>
          </ac:spMkLst>
        </pc:spChg>
        <pc:cxnChg chg="mod">
          <ac:chgData name="Sonal Suryavanshi" userId="S::sonal.s@prodapt.com::c715d738-8c84-4ac2-b70d-1421ee731b7f" providerId="AD" clId="Web-{FE72CEC0-EE3D-3F1D-97DB-BB657452F017}" dt="2023-03-10T13:03:39.397" v="119" actId="14100"/>
          <ac:cxnSpMkLst>
            <pc:docMk/>
            <pc:sldMk cId="2108738187" sldId="2147472815"/>
            <ac:cxnSpMk id="20" creationId="{9555B474-9E12-E920-2D06-A73EFD2FB9FE}"/>
          </ac:cxnSpMkLst>
        </pc:cxnChg>
        <pc:cxnChg chg="mod">
          <ac:chgData name="Sonal Suryavanshi" userId="S::sonal.s@prodapt.com::c715d738-8c84-4ac2-b70d-1421ee731b7f" providerId="AD" clId="Web-{FE72CEC0-EE3D-3F1D-97DB-BB657452F017}" dt="2023-03-10T13:03:39.397" v="119" actId="14100"/>
          <ac:cxnSpMkLst>
            <pc:docMk/>
            <pc:sldMk cId="2108738187" sldId="2147472815"/>
            <ac:cxnSpMk id="1038" creationId="{7FF63165-F2FC-B9B5-E19B-6CC804093B41}"/>
          </ac:cxnSpMkLst>
        </pc:cxnChg>
      </pc:sldChg>
      <pc:sldMasterChg chg="addSldLayout">
        <pc:chgData name="Sonal Suryavanshi" userId="S::sonal.s@prodapt.com::c715d738-8c84-4ac2-b70d-1421ee731b7f" providerId="AD" clId="Web-{FE72CEC0-EE3D-3F1D-97DB-BB657452F017}" dt="2023-03-10T13:02:38.519" v="117"/>
        <pc:sldMasterMkLst>
          <pc:docMk/>
          <pc:sldMasterMk cId="1706727652" sldId="2147484326"/>
        </pc:sldMasterMkLst>
        <pc:sldLayoutChg chg="add">
          <pc:chgData name="Sonal Suryavanshi" userId="S::sonal.s@prodapt.com::c715d738-8c84-4ac2-b70d-1421ee731b7f" providerId="AD" clId="Web-{FE72CEC0-EE3D-3F1D-97DB-BB657452F017}" dt="2023-03-10T13:02:38.519" v="117"/>
          <pc:sldLayoutMkLst>
            <pc:docMk/>
            <pc:sldMasterMk cId="1706727652" sldId="2147484326"/>
            <pc:sldLayoutMk cId="1504951114" sldId="2147484032"/>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3479319543" sldId="2147484036"/>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2898478527" sldId="2147484326"/>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3634940605" sldId="2147484327"/>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1533367582" sldId="2147484328"/>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2808043751" sldId="2147484329"/>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158529973" sldId="2147484330"/>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893080543" sldId="2147484331"/>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3539908768" sldId="2147484332"/>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2427344537" sldId="2147484333"/>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2949905242" sldId="2147484334"/>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1863379451" sldId="2147484335"/>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1284019939" sldId="2147484336"/>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803264357" sldId="2147484337"/>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639057211" sldId="2147484338"/>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3378635465" sldId="2147484339"/>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3441342841" sldId="2147484340"/>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3920587073" sldId="2147484341"/>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225953537" sldId="2147484342"/>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1550869600" sldId="2147484343"/>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2014402247" sldId="2147484344"/>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92256456" sldId="2147484345"/>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2582921925" sldId="2147484346"/>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1739746420" sldId="2147484347"/>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2003174593" sldId="2147484348"/>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1726250798" sldId="2147484349"/>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782088544" sldId="2147484350"/>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1075099947" sldId="2147484351"/>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3659397754" sldId="2147484352"/>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1537452134" sldId="2147484353"/>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1665716887" sldId="2147484354"/>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209286718" sldId="2147484355"/>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3964796553" sldId="2147484356"/>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3868558714" sldId="2147484357"/>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2603991359" sldId="2147484358"/>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2996598519" sldId="2147484359"/>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4004676987" sldId="2147484360"/>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1161845145" sldId="2147484361"/>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1488094047" sldId="2147484362"/>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1980618769" sldId="2147484363"/>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579876414" sldId="2147484503"/>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4150404503" sldId="2147484505"/>
          </pc:sldLayoutMkLst>
        </pc:sldLayoutChg>
        <pc:sldLayoutChg chg="add">
          <pc:chgData name="Sonal Suryavanshi" userId="S::sonal.s@prodapt.com::c715d738-8c84-4ac2-b70d-1421ee731b7f" providerId="AD" clId="Web-{FE72CEC0-EE3D-3F1D-97DB-BB657452F017}" dt="2023-03-10T13:02:38.519" v="117"/>
          <pc:sldLayoutMkLst>
            <pc:docMk/>
            <pc:sldMasterMk cId="1706727652" sldId="2147484326"/>
            <pc:sldLayoutMk cId="2432613374" sldId="2147484523"/>
          </pc:sldLayoutMkLst>
        </pc:sldLayoutChg>
      </pc:sldMasterChg>
    </pc:docChg>
  </pc:docChgLst>
  <pc:docChgLst>
    <pc:chgData name="Suseel Vadakkepat" userId="S::suseel.v@prodapt.com::03e29714-9a88-478f-bb0c-26b8efd4f453" providerId="AD" clId="Web-{5EA067E0-0C0B-4528-B7EC-FBB9A1D6D6AC}"/>
    <pc:docChg chg="modSld">
      <pc:chgData name="Suseel Vadakkepat" userId="S::suseel.v@prodapt.com::03e29714-9a88-478f-bb0c-26b8efd4f453" providerId="AD" clId="Web-{5EA067E0-0C0B-4528-B7EC-FBB9A1D6D6AC}" dt="2023-03-16T08:12:48.778" v="113" actId="1076"/>
      <pc:docMkLst>
        <pc:docMk/>
      </pc:docMkLst>
      <pc:sldChg chg="addSp modSp">
        <pc:chgData name="Suseel Vadakkepat" userId="S::suseel.v@prodapt.com::03e29714-9a88-478f-bb0c-26b8efd4f453" providerId="AD" clId="Web-{5EA067E0-0C0B-4528-B7EC-FBB9A1D6D6AC}" dt="2023-03-16T08:12:48.778" v="113" actId="1076"/>
        <pc:sldMkLst>
          <pc:docMk/>
          <pc:sldMk cId="3972895403" sldId="2147472848"/>
        </pc:sldMkLst>
        <pc:graphicFrameChg chg="mod modGraphic">
          <ac:chgData name="Suseel Vadakkepat" userId="S::suseel.v@prodapt.com::03e29714-9a88-478f-bb0c-26b8efd4f453" providerId="AD" clId="Web-{5EA067E0-0C0B-4528-B7EC-FBB9A1D6D6AC}" dt="2023-03-16T07:51:25.233" v="42"/>
          <ac:graphicFrameMkLst>
            <pc:docMk/>
            <pc:sldMk cId="3972895403" sldId="2147472848"/>
            <ac:graphicFrameMk id="3" creationId="{1F9D51A1-5530-5A91-4C5B-B8883376073B}"/>
          </ac:graphicFrameMkLst>
        </pc:graphicFrameChg>
        <pc:picChg chg="mod">
          <ac:chgData name="Suseel Vadakkepat" userId="S::suseel.v@prodapt.com::03e29714-9a88-478f-bb0c-26b8efd4f453" providerId="AD" clId="Web-{5EA067E0-0C0B-4528-B7EC-FBB9A1D6D6AC}" dt="2023-03-16T08:00:18.517" v="88" actId="14100"/>
          <ac:picMkLst>
            <pc:docMk/>
            <pc:sldMk cId="3972895403" sldId="2147472848"/>
            <ac:picMk id="43" creationId="{F7435C4D-8B8B-EBA6-ED3D-BEA789F75AA7}"/>
          </ac:picMkLst>
        </pc:picChg>
        <pc:picChg chg="mod">
          <ac:chgData name="Suseel Vadakkepat" userId="S::suseel.v@prodapt.com::03e29714-9a88-478f-bb0c-26b8efd4f453" providerId="AD" clId="Web-{5EA067E0-0C0B-4528-B7EC-FBB9A1D6D6AC}" dt="2023-03-16T08:00:18.533" v="89" actId="14100"/>
          <ac:picMkLst>
            <pc:docMk/>
            <pc:sldMk cId="3972895403" sldId="2147472848"/>
            <ac:picMk id="45" creationId="{B97E23F1-2251-8BD3-25FC-14F4C1BD5190}"/>
          </ac:picMkLst>
        </pc:picChg>
        <pc:picChg chg="mod">
          <ac:chgData name="Suseel Vadakkepat" userId="S::suseel.v@prodapt.com::03e29714-9a88-478f-bb0c-26b8efd4f453" providerId="AD" clId="Web-{5EA067E0-0C0B-4528-B7EC-FBB9A1D6D6AC}" dt="2023-03-16T08:00:18.564" v="90" actId="14100"/>
          <ac:picMkLst>
            <pc:docMk/>
            <pc:sldMk cId="3972895403" sldId="2147472848"/>
            <ac:picMk id="47" creationId="{05FBA90B-8E66-4EE8-F5D2-986E0A68E39C}"/>
          </ac:picMkLst>
        </pc:picChg>
        <pc:picChg chg="mod">
          <ac:chgData name="Suseel Vadakkepat" userId="S::suseel.v@prodapt.com::03e29714-9a88-478f-bb0c-26b8efd4f453" providerId="AD" clId="Web-{5EA067E0-0C0B-4528-B7EC-FBB9A1D6D6AC}" dt="2023-03-16T08:00:18.595" v="91" actId="14100"/>
          <ac:picMkLst>
            <pc:docMk/>
            <pc:sldMk cId="3972895403" sldId="2147472848"/>
            <ac:picMk id="49" creationId="{95104F79-F73F-872E-4B68-5A8500E2DACB}"/>
          </ac:picMkLst>
        </pc:picChg>
        <pc:picChg chg="mod">
          <ac:chgData name="Suseel Vadakkepat" userId="S::suseel.v@prodapt.com::03e29714-9a88-478f-bb0c-26b8efd4f453" providerId="AD" clId="Web-{5EA067E0-0C0B-4528-B7EC-FBB9A1D6D6AC}" dt="2023-03-16T08:00:18.611" v="92" actId="14100"/>
          <ac:picMkLst>
            <pc:docMk/>
            <pc:sldMk cId="3972895403" sldId="2147472848"/>
            <ac:picMk id="52" creationId="{888AFDEA-54D9-C6C2-D9B7-44ECC970B088}"/>
          </ac:picMkLst>
        </pc:picChg>
        <pc:picChg chg="mod">
          <ac:chgData name="Suseel Vadakkepat" userId="S::suseel.v@prodapt.com::03e29714-9a88-478f-bb0c-26b8efd4f453" providerId="AD" clId="Web-{5EA067E0-0C0B-4528-B7EC-FBB9A1D6D6AC}" dt="2023-03-16T07:57:22.245" v="60" actId="1076"/>
          <ac:picMkLst>
            <pc:docMk/>
            <pc:sldMk cId="3972895403" sldId="2147472848"/>
            <ac:picMk id="193" creationId="{AC67339C-46B5-840E-4B29-2B330A200925}"/>
          </ac:picMkLst>
        </pc:picChg>
        <pc:picChg chg="mod">
          <ac:chgData name="Suseel Vadakkepat" userId="S::suseel.v@prodapt.com::03e29714-9a88-478f-bb0c-26b8efd4f453" providerId="AD" clId="Web-{5EA067E0-0C0B-4528-B7EC-FBB9A1D6D6AC}" dt="2023-03-16T07:57:22.277" v="61" actId="1076"/>
          <ac:picMkLst>
            <pc:docMk/>
            <pc:sldMk cId="3972895403" sldId="2147472848"/>
            <ac:picMk id="194" creationId="{7487B7FE-D96F-EC59-846A-BC66E78B1CCA}"/>
          </ac:picMkLst>
        </pc:picChg>
        <pc:picChg chg="add mod">
          <ac:chgData name="Suseel Vadakkepat" userId="S::suseel.v@prodapt.com::03e29714-9a88-478f-bb0c-26b8efd4f453" providerId="AD" clId="Web-{5EA067E0-0C0B-4528-B7EC-FBB9A1D6D6AC}" dt="2023-03-16T08:00:37.534" v="100" actId="1076"/>
          <ac:picMkLst>
            <pc:docMk/>
            <pc:sldMk cId="3972895403" sldId="2147472848"/>
            <ac:picMk id="292" creationId="{E28D454A-CC22-8B5C-C077-D5E31DF1BD8D}"/>
          </ac:picMkLst>
        </pc:picChg>
        <pc:picChg chg="add mod">
          <ac:chgData name="Suseel Vadakkepat" userId="S::suseel.v@prodapt.com::03e29714-9a88-478f-bb0c-26b8efd4f453" providerId="AD" clId="Web-{5EA067E0-0C0B-4528-B7EC-FBB9A1D6D6AC}" dt="2023-03-16T08:12:31.668" v="112" actId="1076"/>
          <ac:picMkLst>
            <pc:docMk/>
            <pc:sldMk cId="3972895403" sldId="2147472848"/>
            <ac:picMk id="381" creationId="{AD1AD790-82F9-DEB5-471C-9A1646263106}"/>
          </ac:picMkLst>
        </pc:picChg>
        <pc:picChg chg="add mod">
          <ac:chgData name="Suseel Vadakkepat" userId="S::suseel.v@prodapt.com::03e29714-9a88-478f-bb0c-26b8efd4f453" providerId="AD" clId="Web-{5EA067E0-0C0B-4528-B7EC-FBB9A1D6D6AC}" dt="2023-03-16T07:58:21.091" v="70" actId="1076"/>
          <ac:picMkLst>
            <pc:docMk/>
            <pc:sldMk cId="3972895403" sldId="2147472848"/>
            <ac:picMk id="382" creationId="{712380D3-EDAF-3DF2-69BC-A925DDF2C016}"/>
          </ac:picMkLst>
        </pc:picChg>
        <pc:picChg chg="add mod">
          <ac:chgData name="Suseel Vadakkepat" userId="S::suseel.v@prodapt.com::03e29714-9a88-478f-bb0c-26b8efd4f453" providerId="AD" clId="Web-{5EA067E0-0C0B-4528-B7EC-FBB9A1D6D6AC}" dt="2023-03-16T08:12:48.778" v="113" actId="1076"/>
          <ac:picMkLst>
            <pc:docMk/>
            <pc:sldMk cId="3972895403" sldId="2147472848"/>
            <ac:picMk id="383" creationId="{D19A20E7-7D39-087B-BE7F-E2F9F43A111E}"/>
          </ac:picMkLst>
        </pc:picChg>
        <pc:picChg chg="add mod">
          <ac:chgData name="Suseel Vadakkepat" userId="S::suseel.v@prodapt.com::03e29714-9a88-478f-bb0c-26b8efd4f453" providerId="AD" clId="Web-{5EA067E0-0C0B-4528-B7EC-FBB9A1D6D6AC}" dt="2023-03-16T07:59:17.921" v="76" actId="1076"/>
          <ac:picMkLst>
            <pc:docMk/>
            <pc:sldMk cId="3972895403" sldId="2147472848"/>
            <ac:picMk id="384" creationId="{ECFBC9EE-ECD0-1A89-16AF-2F6E9E840434}"/>
          </ac:picMkLst>
        </pc:picChg>
        <pc:picChg chg="add mod">
          <ac:chgData name="Suseel Vadakkepat" userId="S::suseel.v@prodapt.com::03e29714-9a88-478f-bb0c-26b8efd4f453" providerId="AD" clId="Web-{5EA067E0-0C0B-4528-B7EC-FBB9A1D6D6AC}" dt="2023-03-16T08:01:13.910" v="102" actId="1076"/>
          <ac:picMkLst>
            <pc:docMk/>
            <pc:sldMk cId="3972895403" sldId="2147472848"/>
            <ac:picMk id="385" creationId="{66FE9A98-BD7A-4425-C585-4486A477DDDB}"/>
          </ac:picMkLst>
        </pc:picChg>
        <pc:picChg chg="add mod">
          <ac:chgData name="Suseel Vadakkepat" userId="S::suseel.v@prodapt.com::03e29714-9a88-478f-bb0c-26b8efd4f453" providerId="AD" clId="Web-{5EA067E0-0C0B-4528-B7EC-FBB9A1D6D6AC}" dt="2023-03-16T08:01:14.285" v="105" actId="1076"/>
          <ac:picMkLst>
            <pc:docMk/>
            <pc:sldMk cId="3972895403" sldId="2147472848"/>
            <ac:picMk id="386" creationId="{A44628B0-C75A-5436-FEF0-0A66488C6832}"/>
          </ac:picMkLst>
        </pc:picChg>
        <pc:picChg chg="add mod">
          <ac:chgData name="Suseel Vadakkepat" userId="S::suseel.v@prodapt.com::03e29714-9a88-478f-bb0c-26b8efd4f453" providerId="AD" clId="Web-{5EA067E0-0C0B-4528-B7EC-FBB9A1D6D6AC}" dt="2023-03-16T08:09:06.770" v="111" actId="1076"/>
          <ac:picMkLst>
            <pc:docMk/>
            <pc:sldMk cId="3972895403" sldId="2147472848"/>
            <ac:picMk id="387" creationId="{05539A3D-2643-1B1D-DAE1-914349EB5E86}"/>
          </ac:picMkLst>
        </pc:picChg>
      </pc:sldChg>
    </pc:docChg>
  </pc:docChgLst>
  <pc:docChgLst>
    <pc:chgData name="Suseel Vadakkepat" userId="S::suseel.v@prodapt.com::03e29714-9a88-478f-bb0c-26b8efd4f453" providerId="AD" clId="Web-{18D121B5-03E5-40C6-8834-9CDF3F804CC1}"/>
    <pc:docChg chg="modSld">
      <pc:chgData name="Suseel Vadakkepat" userId="S::suseel.v@prodapt.com::03e29714-9a88-478f-bb0c-26b8efd4f453" providerId="AD" clId="Web-{18D121B5-03E5-40C6-8834-9CDF3F804CC1}" dt="2023-03-16T09:25:51.978" v="33"/>
      <pc:docMkLst>
        <pc:docMk/>
      </pc:docMkLst>
      <pc:sldChg chg="modSp">
        <pc:chgData name="Suseel Vadakkepat" userId="S::suseel.v@prodapt.com::03e29714-9a88-478f-bb0c-26b8efd4f453" providerId="AD" clId="Web-{18D121B5-03E5-40C6-8834-9CDF3F804CC1}" dt="2023-03-16T09:25:51.978" v="33"/>
        <pc:sldMkLst>
          <pc:docMk/>
          <pc:sldMk cId="1085657174" sldId="2147472843"/>
        </pc:sldMkLst>
        <pc:spChg chg="mod">
          <ac:chgData name="Suseel Vadakkepat" userId="S::suseel.v@prodapt.com::03e29714-9a88-478f-bb0c-26b8efd4f453" providerId="AD" clId="Web-{18D121B5-03E5-40C6-8834-9CDF3F804CC1}" dt="2023-03-16T09:22:19.518" v="5"/>
          <ac:spMkLst>
            <pc:docMk/>
            <pc:sldMk cId="1085657174" sldId="2147472843"/>
            <ac:spMk id="127" creationId="{37595F89-2987-593D-ECF3-78DBEF1FBE37}"/>
          </ac:spMkLst>
        </pc:spChg>
        <pc:spChg chg="mod">
          <ac:chgData name="Suseel Vadakkepat" userId="S::suseel.v@prodapt.com::03e29714-9a88-478f-bb0c-26b8efd4f453" providerId="AD" clId="Web-{18D121B5-03E5-40C6-8834-9CDF3F804CC1}" dt="2023-03-16T09:21:28.969" v="1"/>
          <ac:spMkLst>
            <pc:docMk/>
            <pc:sldMk cId="1085657174" sldId="2147472843"/>
            <ac:spMk id="128" creationId="{71501278-6C7F-449D-D577-0F016D3CA8C1}"/>
          </ac:spMkLst>
        </pc:spChg>
        <pc:spChg chg="mod">
          <ac:chgData name="Suseel Vadakkepat" userId="S::suseel.v@prodapt.com::03e29714-9a88-478f-bb0c-26b8efd4f453" providerId="AD" clId="Web-{18D121B5-03E5-40C6-8834-9CDF3F804CC1}" dt="2023-03-16T09:21:46.142" v="3"/>
          <ac:spMkLst>
            <pc:docMk/>
            <pc:sldMk cId="1085657174" sldId="2147472843"/>
            <ac:spMk id="129" creationId="{719E2592-7577-1DF1-3B60-4BA9029D9343}"/>
          </ac:spMkLst>
        </pc:spChg>
        <pc:spChg chg="mod">
          <ac:chgData name="Suseel Vadakkepat" userId="S::suseel.v@prodapt.com::03e29714-9a88-478f-bb0c-26b8efd4f453" providerId="AD" clId="Web-{18D121B5-03E5-40C6-8834-9CDF3F804CC1}" dt="2023-03-16T09:22:02.548" v="4"/>
          <ac:spMkLst>
            <pc:docMk/>
            <pc:sldMk cId="1085657174" sldId="2147472843"/>
            <ac:spMk id="130" creationId="{85D622BF-1681-E772-E54F-6EE2134379DD}"/>
          </ac:spMkLst>
        </pc:spChg>
        <pc:spChg chg="mod">
          <ac:chgData name="Suseel Vadakkepat" userId="S::suseel.v@prodapt.com::03e29714-9a88-478f-bb0c-26b8efd4f453" providerId="AD" clId="Web-{18D121B5-03E5-40C6-8834-9CDF3F804CC1}" dt="2023-03-16T09:21:45.954" v="2"/>
          <ac:spMkLst>
            <pc:docMk/>
            <pc:sldMk cId="1085657174" sldId="2147472843"/>
            <ac:spMk id="131" creationId="{7B48B0BA-8166-C2DB-3958-39392CDFFA3E}"/>
          </ac:spMkLst>
        </pc:spChg>
        <pc:spChg chg="mod">
          <ac:chgData name="Suseel Vadakkepat" userId="S::suseel.v@prodapt.com::03e29714-9a88-478f-bb0c-26b8efd4f453" providerId="AD" clId="Web-{18D121B5-03E5-40C6-8834-9CDF3F804CC1}" dt="2023-03-16T09:24:23.787" v="28" actId="14100"/>
          <ac:spMkLst>
            <pc:docMk/>
            <pc:sldMk cId="1085657174" sldId="2147472843"/>
            <ac:spMk id="141" creationId="{36A412AA-5348-986D-16EA-A4E8C747320D}"/>
          </ac:spMkLst>
        </pc:spChg>
        <pc:spChg chg="mod">
          <ac:chgData name="Suseel Vadakkepat" userId="S::suseel.v@prodapt.com::03e29714-9a88-478f-bb0c-26b8efd4f453" providerId="AD" clId="Web-{18D121B5-03E5-40C6-8834-9CDF3F804CC1}" dt="2023-03-16T09:23:52.193" v="21" actId="14100"/>
          <ac:spMkLst>
            <pc:docMk/>
            <pc:sldMk cId="1085657174" sldId="2147472843"/>
            <ac:spMk id="142" creationId="{86884508-BA82-FE91-9D48-479741FD12BA}"/>
          </ac:spMkLst>
        </pc:spChg>
        <pc:spChg chg="mod">
          <ac:chgData name="Suseel Vadakkepat" userId="S::suseel.v@prodapt.com::03e29714-9a88-478f-bb0c-26b8efd4f453" providerId="AD" clId="Web-{18D121B5-03E5-40C6-8834-9CDF3F804CC1}" dt="2023-03-16T09:23:52.224" v="22" actId="14100"/>
          <ac:spMkLst>
            <pc:docMk/>
            <pc:sldMk cId="1085657174" sldId="2147472843"/>
            <ac:spMk id="143" creationId="{60697790-3963-6F5D-16D3-6EE3356AD728}"/>
          </ac:spMkLst>
        </pc:spChg>
        <pc:spChg chg="mod">
          <ac:chgData name="Suseel Vadakkepat" userId="S::suseel.v@prodapt.com::03e29714-9a88-478f-bb0c-26b8efd4f453" providerId="AD" clId="Web-{18D121B5-03E5-40C6-8834-9CDF3F804CC1}" dt="2023-03-16T09:23:52.240" v="23" actId="14100"/>
          <ac:spMkLst>
            <pc:docMk/>
            <pc:sldMk cId="1085657174" sldId="2147472843"/>
            <ac:spMk id="144" creationId="{7368EACE-F8DE-203C-4CB0-607248E47B81}"/>
          </ac:spMkLst>
        </pc:spChg>
        <pc:spChg chg="mod">
          <ac:chgData name="Suseel Vadakkepat" userId="S::suseel.v@prodapt.com::03e29714-9a88-478f-bb0c-26b8efd4f453" providerId="AD" clId="Web-{18D121B5-03E5-40C6-8834-9CDF3F804CC1}" dt="2023-03-16T09:23:52.271" v="24" actId="14100"/>
          <ac:spMkLst>
            <pc:docMk/>
            <pc:sldMk cId="1085657174" sldId="2147472843"/>
            <ac:spMk id="146" creationId="{3011D88F-F6C2-91EB-2F8F-53F472C33580}"/>
          </ac:spMkLst>
        </pc:spChg>
        <pc:spChg chg="mod">
          <ac:chgData name="Suseel Vadakkepat" userId="S::suseel.v@prodapt.com::03e29714-9a88-478f-bb0c-26b8efd4f453" providerId="AD" clId="Web-{18D121B5-03E5-40C6-8834-9CDF3F804CC1}" dt="2023-03-16T09:25:51.978" v="33"/>
          <ac:spMkLst>
            <pc:docMk/>
            <pc:sldMk cId="1085657174" sldId="2147472843"/>
            <ac:spMk id="166" creationId="{562ACD3F-C2E7-A157-4BB8-F7CB494BB701}"/>
          </ac:spMkLst>
        </pc:spChg>
        <pc:spChg chg="mod">
          <ac:chgData name="Suseel Vadakkepat" userId="S::suseel.v@prodapt.com::03e29714-9a88-478f-bb0c-26b8efd4f453" providerId="AD" clId="Web-{18D121B5-03E5-40C6-8834-9CDF3F804CC1}" dt="2023-03-16T09:24:08.099" v="27" actId="14100"/>
          <ac:spMkLst>
            <pc:docMk/>
            <pc:sldMk cId="1085657174" sldId="2147472843"/>
            <ac:spMk id="175" creationId="{3DFFFC71-51F2-A2D0-36C9-9C75AE07D71D}"/>
          </ac:spMkLst>
        </pc:spChg>
        <pc:spChg chg="mod">
          <ac:chgData name="Suseel Vadakkepat" userId="S::suseel.v@prodapt.com::03e29714-9a88-478f-bb0c-26b8efd4f453" providerId="AD" clId="Web-{18D121B5-03E5-40C6-8834-9CDF3F804CC1}" dt="2023-03-16T09:23:52.318" v="26" actId="14100"/>
          <ac:spMkLst>
            <pc:docMk/>
            <pc:sldMk cId="1085657174" sldId="2147472843"/>
            <ac:spMk id="177" creationId="{0D2A11CA-609F-EAA0-8CB9-823DF792321B}"/>
          </ac:spMkLst>
        </pc:spChg>
        <pc:spChg chg="mod">
          <ac:chgData name="Suseel Vadakkepat" userId="S::suseel.v@prodapt.com::03e29714-9a88-478f-bb0c-26b8efd4f453" providerId="AD" clId="Web-{18D121B5-03E5-40C6-8834-9CDF3F804CC1}" dt="2023-03-16T09:21:06.546" v="0"/>
          <ac:spMkLst>
            <pc:docMk/>
            <pc:sldMk cId="1085657174" sldId="2147472843"/>
            <ac:spMk id="230" creationId="{69768267-6775-8553-D79A-D5058140FB44}"/>
          </ac:spMkLst>
        </pc:spChg>
      </pc:sldChg>
    </pc:docChg>
  </pc:docChgLst>
  <pc:docChgLst>
    <pc:chgData name="Mohammed FI" userId="S::mohammed.fi@prodapt.com::e6c4d13f-3d4c-4972-8725-a6775e754d8c" providerId="AD" clId="Web-{C6083858-D588-4115-A6E1-E78391321B8A}"/>
    <pc:docChg chg="addSld modSld">
      <pc:chgData name="Mohammed FI" userId="S::mohammed.fi@prodapt.com::e6c4d13f-3d4c-4972-8725-a6775e754d8c" providerId="AD" clId="Web-{C6083858-D588-4115-A6E1-E78391321B8A}" dt="2023-03-13T17:47:37.750" v="447" actId="1076"/>
      <pc:docMkLst>
        <pc:docMk/>
      </pc:docMkLst>
      <pc:sldChg chg="addSp modSp">
        <pc:chgData name="Mohammed FI" userId="S::mohammed.fi@prodapt.com::e6c4d13f-3d4c-4972-8725-a6775e754d8c" providerId="AD" clId="Web-{C6083858-D588-4115-A6E1-E78391321B8A}" dt="2023-03-13T17:47:37.750" v="447" actId="1076"/>
        <pc:sldMkLst>
          <pc:docMk/>
          <pc:sldMk cId="1812125081" sldId="365"/>
        </pc:sldMkLst>
        <pc:spChg chg="add mod">
          <ac:chgData name="Mohammed FI" userId="S::mohammed.fi@prodapt.com::e6c4d13f-3d4c-4972-8725-a6775e754d8c" providerId="AD" clId="Web-{C6083858-D588-4115-A6E1-E78391321B8A}" dt="2023-03-13T17:47:37.734" v="446" actId="1076"/>
          <ac:spMkLst>
            <pc:docMk/>
            <pc:sldMk cId="1812125081" sldId="365"/>
            <ac:spMk id="7" creationId="{8F69DE4C-AD9C-49B1-B941-44125F652201}"/>
          </ac:spMkLst>
        </pc:spChg>
        <pc:spChg chg="add mod">
          <ac:chgData name="Mohammed FI" userId="S::mohammed.fi@prodapt.com::e6c4d13f-3d4c-4972-8725-a6775e754d8c" providerId="AD" clId="Web-{C6083858-D588-4115-A6E1-E78391321B8A}" dt="2023-03-13T17:47:37.750" v="447" actId="1076"/>
          <ac:spMkLst>
            <pc:docMk/>
            <pc:sldMk cId="1812125081" sldId="365"/>
            <ac:spMk id="10" creationId="{7B79DB7C-47E6-3C24-CB9B-37246570840B}"/>
          </ac:spMkLst>
        </pc:spChg>
      </pc:sldChg>
      <pc:sldChg chg="addSp modSp">
        <pc:chgData name="Mohammed FI" userId="S::mohammed.fi@prodapt.com::e6c4d13f-3d4c-4972-8725-a6775e754d8c" providerId="AD" clId="Web-{C6083858-D588-4115-A6E1-E78391321B8A}" dt="2023-03-13T17:44:21.243" v="393" actId="1076"/>
        <pc:sldMkLst>
          <pc:docMk/>
          <pc:sldMk cId="1017986086" sldId="372"/>
        </pc:sldMkLst>
        <pc:spChg chg="add mod">
          <ac:chgData name="Mohammed FI" userId="S::mohammed.fi@prodapt.com::e6c4d13f-3d4c-4972-8725-a6775e754d8c" providerId="AD" clId="Web-{C6083858-D588-4115-A6E1-E78391321B8A}" dt="2023-03-13T17:44:21.212" v="392" actId="1076"/>
          <ac:spMkLst>
            <pc:docMk/>
            <pc:sldMk cId="1017986086" sldId="372"/>
            <ac:spMk id="6" creationId="{96043F26-B51A-AE22-9749-7EDFF6C042BF}"/>
          </ac:spMkLst>
        </pc:spChg>
        <pc:spChg chg="add mod">
          <ac:chgData name="Mohammed FI" userId="S::mohammed.fi@prodapt.com::e6c4d13f-3d4c-4972-8725-a6775e754d8c" providerId="AD" clId="Web-{C6083858-D588-4115-A6E1-E78391321B8A}" dt="2023-03-13T17:44:21.243" v="393" actId="1076"/>
          <ac:spMkLst>
            <pc:docMk/>
            <pc:sldMk cId="1017986086" sldId="372"/>
            <ac:spMk id="8" creationId="{C28AE6DD-4938-F8BF-EBB3-2F6EE8B5B5CD}"/>
          </ac:spMkLst>
        </pc:spChg>
      </pc:sldChg>
      <pc:sldChg chg="addSp modSp">
        <pc:chgData name="Mohammed FI" userId="S::mohammed.fi@prodapt.com::e6c4d13f-3d4c-4972-8725-a6775e754d8c" providerId="AD" clId="Web-{C6083858-D588-4115-A6E1-E78391321B8A}" dt="2023-03-13T17:45:40.871" v="409" actId="1076"/>
        <pc:sldMkLst>
          <pc:docMk/>
          <pc:sldMk cId="2488557571" sldId="2147472701"/>
        </pc:sldMkLst>
        <pc:spChg chg="add mod">
          <ac:chgData name="Mohammed FI" userId="S::mohammed.fi@prodapt.com::e6c4d13f-3d4c-4972-8725-a6775e754d8c" providerId="AD" clId="Web-{C6083858-D588-4115-A6E1-E78391321B8A}" dt="2023-03-13T17:45:40.855" v="408" actId="1076"/>
          <ac:spMkLst>
            <pc:docMk/>
            <pc:sldMk cId="2488557571" sldId="2147472701"/>
            <ac:spMk id="4" creationId="{C50569AC-EAE9-9CE4-28E4-CFC1FC3CF3C2}"/>
          </ac:spMkLst>
        </pc:spChg>
        <pc:spChg chg="add mod">
          <ac:chgData name="Mohammed FI" userId="S::mohammed.fi@prodapt.com::e6c4d13f-3d4c-4972-8725-a6775e754d8c" providerId="AD" clId="Web-{C6083858-D588-4115-A6E1-E78391321B8A}" dt="2023-03-13T17:45:40.871" v="409" actId="1076"/>
          <ac:spMkLst>
            <pc:docMk/>
            <pc:sldMk cId="2488557571" sldId="2147472701"/>
            <ac:spMk id="6" creationId="{05028298-CB3D-4AE1-D774-9994BA426ABB}"/>
          </ac:spMkLst>
        </pc:spChg>
      </pc:sldChg>
      <pc:sldChg chg="addSp modSp">
        <pc:chgData name="Mohammed FI" userId="S::mohammed.fi@prodapt.com::e6c4d13f-3d4c-4972-8725-a6775e754d8c" providerId="AD" clId="Web-{C6083858-D588-4115-A6E1-E78391321B8A}" dt="2023-03-13T17:46:44.232" v="431" actId="1076"/>
        <pc:sldMkLst>
          <pc:docMk/>
          <pc:sldMk cId="4289338918" sldId="2147472719"/>
        </pc:sldMkLst>
        <pc:spChg chg="add mod">
          <ac:chgData name="Mohammed FI" userId="S::mohammed.fi@prodapt.com::e6c4d13f-3d4c-4972-8725-a6775e754d8c" providerId="AD" clId="Web-{C6083858-D588-4115-A6E1-E78391321B8A}" dt="2023-03-13T17:46:44.217" v="430" actId="1076"/>
          <ac:spMkLst>
            <pc:docMk/>
            <pc:sldMk cId="4289338918" sldId="2147472719"/>
            <ac:spMk id="4" creationId="{A76759AF-2ADC-5D00-0D23-66914E1C1950}"/>
          </ac:spMkLst>
        </pc:spChg>
        <pc:spChg chg="add mod">
          <ac:chgData name="Mohammed FI" userId="S::mohammed.fi@prodapt.com::e6c4d13f-3d4c-4972-8725-a6775e754d8c" providerId="AD" clId="Web-{C6083858-D588-4115-A6E1-E78391321B8A}" dt="2023-03-13T17:46:44.232" v="431" actId="1076"/>
          <ac:spMkLst>
            <pc:docMk/>
            <pc:sldMk cId="4289338918" sldId="2147472719"/>
            <ac:spMk id="6" creationId="{41191615-D259-8C1C-F512-E1EB18DE0DEA}"/>
          </ac:spMkLst>
        </pc:spChg>
      </pc:sldChg>
      <pc:sldChg chg="addSp modSp">
        <pc:chgData name="Mohammed FI" userId="S::mohammed.fi@prodapt.com::e6c4d13f-3d4c-4972-8725-a6775e754d8c" providerId="AD" clId="Web-{C6083858-D588-4115-A6E1-E78391321B8A}" dt="2023-03-13T17:45:01.244" v="397" actId="1076"/>
        <pc:sldMkLst>
          <pc:docMk/>
          <pc:sldMk cId="4118720131" sldId="2147472729"/>
        </pc:sldMkLst>
        <pc:spChg chg="add mod">
          <ac:chgData name="Mohammed FI" userId="S::mohammed.fi@prodapt.com::e6c4d13f-3d4c-4972-8725-a6775e754d8c" providerId="AD" clId="Web-{C6083858-D588-4115-A6E1-E78391321B8A}" dt="2023-03-13T17:45:01.229" v="396" actId="1076"/>
          <ac:spMkLst>
            <pc:docMk/>
            <pc:sldMk cId="4118720131" sldId="2147472729"/>
            <ac:spMk id="8" creationId="{53371F74-4513-ECC1-E686-24A319A01387}"/>
          </ac:spMkLst>
        </pc:spChg>
        <pc:spChg chg="add mod">
          <ac:chgData name="Mohammed FI" userId="S::mohammed.fi@prodapt.com::e6c4d13f-3d4c-4972-8725-a6775e754d8c" providerId="AD" clId="Web-{C6083858-D588-4115-A6E1-E78391321B8A}" dt="2023-03-13T17:45:01.244" v="397" actId="1076"/>
          <ac:spMkLst>
            <pc:docMk/>
            <pc:sldMk cId="4118720131" sldId="2147472729"/>
            <ac:spMk id="12" creationId="{18FE9B0E-0C3E-EE09-E8D6-239DEC567857}"/>
          </ac:spMkLst>
        </pc:spChg>
      </pc:sldChg>
      <pc:sldChg chg="addSp modSp delCm">
        <pc:chgData name="Mohammed FI" userId="S::mohammed.fi@prodapt.com::e6c4d13f-3d4c-4972-8725-a6775e754d8c" providerId="AD" clId="Web-{C6083858-D588-4115-A6E1-E78391321B8A}" dt="2023-03-13T17:43:58.539" v="389" actId="1076"/>
        <pc:sldMkLst>
          <pc:docMk/>
          <pc:sldMk cId="4032840695" sldId="2147472757"/>
        </pc:sldMkLst>
        <pc:spChg chg="add mod">
          <ac:chgData name="Mohammed FI" userId="S::mohammed.fi@prodapt.com::e6c4d13f-3d4c-4972-8725-a6775e754d8c" providerId="AD" clId="Web-{C6083858-D588-4115-A6E1-E78391321B8A}" dt="2023-03-13T17:43:58.539" v="388" actId="1076"/>
          <ac:spMkLst>
            <pc:docMk/>
            <pc:sldMk cId="4032840695" sldId="2147472757"/>
            <ac:spMk id="4" creationId="{153E0E9C-3E4A-1F8B-CFC8-7836DACAC229}"/>
          </ac:spMkLst>
        </pc:spChg>
        <pc:spChg chg="add mod">
          <ac:chgData name="Mohammed FI" userId="S::mohammed.fi@prodapt.com::e6c4d13f-3d4c-4972-8725-a6775e754d8c" providerId="AD" clId="Web-{C6083858-D588-4115-A6E1-E78391321B8A}" dt="2023-03-13T17:43:58.539" v="389" actId="1076"/>
          <ac:spMkLst>
            <pc:docMk/>
            <pc:sldMk cId="4032840695" sldId="2147472757"/>
            <ac:spMk id="6" creationId="{842F6418-C21D-7CA1-7E69-E3A0E4A91A44}"/>
          </ac:spMkLst>
        </pc:spChg>
        <pc:extLst>
          <p:ext xmlns:p="http://schemas.openxmlformats.org/presentationml/2006/main" uri="{D6D511B9-2390-475A-947B-AFAB55BFBCF1}">
            <pc226:cmChg xmlns:pc226="http://schemas.microsoft.com/office/powerpoint/2022/06/main/command" chg="del">
              <pc226:chgData name="Mohammed FI" userId="S::mohammed.fi@prodapt.com::e6c4d13f-3d4c-4972-8725-a6775e754d8c" providerId="AD" clId="Web-{C6083858-D588-4115-A6E1-E78391321B8A}" dt="2023-03-13T17:43:21.038" v="385"/>
              <pc2:cmMkLst xmlns:pc2="http://schemas.microsoft.com/office/powerpoint/2019/9/main/command">
                <pc:docMk/>
                <pc:sldMk cId="4032840695" sldId="2147472757"/>
                <pc2:cmMk id="{75B3EB91-15F1-407E-9C3E-89E0F4AA1CB0}"/>
              </pc2:cmMkLst>
            </pc226:cmChg>
          </p:ext>
        </pc:extLst>
      </pc:sldChg>
      <pc:sldChg chg="addSp delSp modSp">
        <pc:chgData name="Mohammed FI" userId="S::mohammed.fi@prodapt.com::e6c4d13f-3d4c-4972-8725-a6775e754d8c" providerId="AD" clId="Web-{C6083858-D588-4115-A6E1-E78391321B8A}" dt="2023-03-13T17:43:09.990" v="384"/>
        <pc:sldMkLst>
          <pc:docMk/>
          <pc:sldMk cId="2266228813" sldId="2147472804"/>
        </pc:sldMkLst>
        <pc:spChg chg="mod">
          <ac:chgData name="Mohammed FI" userId="S::mohammed.fi@prodapt.com::e6c4d13f-3d4c-4972-8725-a6775e754d8c" providerId="AD" clId="Web-{C6083858-D588-4115-A6E1-E78391321B8A}" dt="2023-03-13T17:31:44.638" v="245" actId="1076"/>
          <ac:spMkLst>
            <pc:docMk/>
            <pc:sldMk cId="2266228813" sldId="2147472804"/>
            <ac:spMk id="2" creationId="{1C609184-9719-5FE5-3B86-1CBD0980D4D4}"/>
          </ac:spMkLst>
        </pc:spChg>
        <pc:spChg chg="add del">
          <ac:chgData name="Mohammed FI" userId="S::mohammed.fi@prodapt.com::e6c4d13f-3d4c-4972-8725-a6775e754d8c" providerId="AD" clId="Web-{C6083858-D588-4115-A6E1-E78391321B8A}" dt="2023-03-13T17:42:46.927" v="379"/>
          <ac:spMkLst>
            <pc:docMk/>
            <pc:sldMk cId="2266228813" sldId="2147472804"/>
            <ac:spMk id="4" creationId="{CD6561F6-A8E9-5981-E2EB-7D1D6499A362}"/>
          </ac:spMkLst>
        </pc:spChg>
        <pc:spChg chg="add del">
          <ac:chgData name="Mohammed FI" userId="S::mohammed.fi@prodapt.com::e6c4d13f-3d4c-4972-8725-a6775e754d8c" providerId="AD" clId="Web-{C6083858-D588-4115-A6E1-E78391321B8A}" dt="2023-03-13T17:42:46.927" v="378"/>
          <ac:spMkLst>
            <pc:docMk/>
            <pc:sldMk cId="2266228813" sldId="2147472804"/>
            <ac:spMk id="6" creationId="{9E09AFC8-C4AD-C710-C188-3DD269924458}"/>
          </ac:spMkLst>
        </pc:spChg>
        <pc:spChg chg="add mod">
          <ac:chgData name="Mohammed FI" userId="S::mohammed.fi@prodapt.com::e6c4d13f-3d4c-4972-8725-a6775e754d8c" providerId="AD" clId="Web-{C6083858-D588-4115-A6E1-E78391321B8A}" dt="2023-03-13T17:43:05.600" v="382" actId="1076"/>
          <ac:spMkLst>
            <pc:docMk/>
            <pc:sldMk cId="2266228813" sldId="2147472804"/>
            <ac:spMk id="8" creationId="{817B4AED-7B8C-10CB-5870-15224670020C}"/>
          </ac:spMkLst>
        </pc:spChg>
        <pc:spChg chg="del">
          <ac:chgData name="Mohammed FI" userId="S::mohammed.fi@prodapt.com::e6c4d13f-3d4c-4972-8725-a6775e754d8c" providerId="AD" clId="Web-{C6083858-D588-4115-A6E1-E78391321B8A}" dt="2023-03-13T17:43:09.990" v="384"/>
          <ac:spMkLst>
            <pc:docMk/>
            <pc:sldMk cId="2266228813" sldId="2147472804"/>
            <ac:spMk id="10" creationId="{8E6ABC3A-F435-4097-A5A8-92F0611AE328}"/>
          </ac:spMkLst>
        </pc:spChg>
        <pc:spChg chg="add mod">
          <ac:chgData name="Mohammed FI" userId="S::mohammed.fi@prodapt.com::e6c4d13f-3d4c-4972-8725-a6775e754d8c" providerId="AD" clId="Web-{C6083858-D588-4115-A6E1-E78391321B8A}" dt="2023-03-13T17:43:05.615" v="383" actId="1076"/>
          <ac:spMkLst>
            <pc:docMk/>
            <pc:sldMk cId="2266228813" sldId="2147472804"/>
            <ac:spMk id="11" creationId="{A5D6404C-65A5-A1B2-49A1-B02D748FFFD0}"/>
          </ac:spMkLst>
        </pc:spChg>
      </pc:sldChg>
      <pc:sldChg chg="modSp">
        <pc:chgData name="Mohammed FI" userId="S::mohammed.fi@prodapt.com::e6c4d13f-3d4c-4972-8725-a6775e754d8c" providerId="AD" clId="Web-{C6083858-D588-4115-A6E1-E78391321B8A}" dt="2023-03-13T17:28:57.945" v="201" actId="20577"/>
        <pc:sldMkLst>
          <pc:docMk/>
          <pc:sldMk cId="1683804329" sldId="2147472808"/>
        </pc:sldMkLst>
        <pc:spChg chg="mod">
          <ac:chgData name="Mohammed FI" userId="S::mohammed.fi@prodapt.com::e6c4d13f-3d4c-4972-8725-a6775e754d8c" providerId="AD" clId="Web-{C6083858-D588-4115-A6E1-E78391321B8A}" dt="2023-03-13T17:21:05.507" v="40" actId="20577"/>
          <ac:spMkLst>
            <pc:docMk/>
            <pc:sldMk cId="1683804329" sldId="2147472808"/>
            <ac:spMk id="3" creationId="{15B81E9B-1D5F-4327-3F47-E21C5C242BD2}"/>
          </ac:spMkLst>
        </pc:spChg>
        <pc:spChg chg="mod">
          <ac:chgData name="Mohammed FI" userId="S::mohammed.fi@prodapt.com::e6c4d13f-3d4c-4972-8725-a6775e754d8c" providerId="AD" clId="Web-{C6083858-D588-4115-A6E1-E78391321B8A}" dt="2023-03-13T17:25:23.422" v="96" actId="20577"/>
          <ac:spMkLst>
            <pc:docMk/>
            <pc:sldMk cId="1683804329" sldId="2147472808"/>
            <ac:spMk id="4" creationId="{4EBAB900-35A5-EC88-A86B-2D74B6722AE8}"/>
          </ac:spMkLst>
        </pc:spChg>
        <pc:spChg chg="mod">
          <ac:chgData name="Mohammed FI" userId="S::mohammed.fi@prodapt.com::e6c4d13f-3d4c-4972-8725-a6775e754d8c" providerId="AD" clId="Web-{C6083858-D588-4115-A6E1-E78391321B8A}" dt="2023-03-13T17:23:26.605" v="63" actId="20577"/>
          <ac:spMkLst>
            <pc:docMk/>
            <pc:sldMk cId="1683804329" sldId="2147472808"/>
            <ac:spMk id="10" creationId="{EA1C5C30-6E0E-404E-A3AF-C898FF4FACFE}"/>
          </ac:spMkLst>
        </pc:spChg>
        <pc:spChg chg="mod">
          <ac:chgData name="Mohammed FI" userId="S::mohammed.fi@prodapt.com::e6c4d13f-3d4c-4972-8725-a6775e754d8c" providerId="AD" clId="Web-{C6083858-D588-4115-A6E1-E78391321B8A}" dt="2023-03-13T17:26:36.659" v="122" actId="20577"/>
          <ac:spMkLst>
            <pc:docMk/>
            <pc:sldMk cId="1683804329" sldId="2147472808"/>
            <ac:spMk id="19" creationId="{536A66A7-031D-71CD-AD22-E123F6E4E675}"/>
          </ac:spMkLst>
        </pc:spChg>
        <pc:spChg chg="mod">
          <ac:chgData name="Mohammed FI" userId="S::mohammed.fi@prodapt.com::e6c4d13f-3d4c-4972-8725-a6775e754d8c" providerId="AD" clId="Web-{C6083858-D588-4115-A6E1-E78391321B8A}" dt="2023-03-13T17:27:03.253" v="140" actId="20577"/>
          <ac:spMkLst>
            <pc:docMk/>
            <pc:sldMk cId="1683804329" sldId="2147472808"/>
            <ac:spMk id="25" creationId="{852508AB-9E7F-8D83-E380-9492D2CDFD5F}"/>
          </ac:spMkLst>
        </pc:spChg>
        <pc:spChg chg="mod">
          <ac:chgData name="Mohammed FI" userId="S::mohammed.fi@prodapt.com::e6c4d13f-3d4c-4972-8725-a6775e754d8c" providerId="AD" clId="Web-{C6083858-D588-4115-A6E1-E78391321B8A}" dt="2023-03-13T17:27:58.599" v="180" actId="20577"/>
          <ac:spMkLst>
            <pc:docMk/>
            <pc:sldMk cId="1683804329" sldId="2147472808"/>
            <ac:spMk id="29" creationId="{4D15E268-A58B-F2EB-A220-D7AC697112A0}"/>
          </ac:spMkLst>
        </pc:spChg>
        <pc:spChg chg="mod">
          <ac:chgData name="Mohammed FI" userId="S::mohammed.fi@prodapt.com::e6c4d13f-3d4c-4972-8725-a6775e754d8c" providerId="AD" clId="Web-{C6083858-D588-4115-A6E1-E78391321B8A}" dt="2023-03-13T17:28:57.945" v="201" actId="20577"/>
          <ac:spMkLst>
            <pc:docMk/>
            <pc:sldMk cId="1683804329" sldId="2147472808"/>
            <ac:spMk id="34" creationId="{62975B86-A21E-684D-6533-98F307AE1CF7}"/>
          </ac:spMkLst>
        </pc:spChg>
      </pc:sldChg>
      <pc:sldChg chg="addSp modSp">
        <pc:chgData name="Mohammed FI" userId="S::mohammed.fi@prodapt.com::e6c4d13f-3d4c-4972-8725-a6775e754d8c" providerId="AD" clId="Web-{C6083858-D588-4115-A6E1-E78391321B8A}" dt="2023-03-13T17:46:34.920" v="427" actId="1076"/>
        <pc:sldMkLst>
          <pc:docMk/>
          <pc:sldMk cId="2354852064" sldId="2147472815"/>
        </pc:sldMkLst>
        <pc:spChg chg="add mod">
          <ac:chgData name="Mohammed FI" userId="S::mohammed.fi@prodapt.com::e6c4d13f-3d4c-4972-8725-a6775e754d8c" providerId="AD" clId="Web-{C6083858-D588-4115-A6E1-E78391321B8A}" dt="2023-03-13T17:46:34.904" v="426" actId="1076"/>
          <ac:spMkLst>
            <pc:docMk/>
            <pc:sldMk cId="2354852064" sldId="2147472815"/>
            <ac:spMk id="9" creationId="{77579F97-2F00-F863-DB2F-18D5E6EDE5F1}"/>
          </ac:spMkLst>
        </pc:spChg>
        <pc:spChg chg="add mod">
          <ac:chgData name="Mohammed FI" userId="S::mohammed.fi@prodapt.com::e6c4d13f-3d4c-4972-8725-a6775e754d8c" providerId="AD" clId="Web-{C6083858-D588-4115-A6E1-E78391321B8A}" dt="2023-03-13T17:46:34.920" v="427" actId="1076"/>
          <ac:spMkLst>
            <pc:docMk/>
            <pc:sldMk cId="2354852064" sldId="2147472815"/>
            <ac:spMk id="12" creationId="{F9662BD0-EEA0-0D3C-521C-8EC3A6A213BC}"/>
          </ac:spMkLst>
        </pc:spChg>
      </pc:sldChg>
      <pc:sldChg chg="addSp modSp">
        <pc:chgData name="Mohammed FI" userId="S::mohammed.fi@prodapt.com::e6c4d13f-3d4c-4972-8725-a6775e754d8c" providerId="AD" clId="Web-{C6083858-D588-4115-A6E1-E78391321B8A}" dt="2023-03-13T17:46:21.716" v="423" actId="1076"/>
        <pc:sldMkLst>
          <pc:docMk/>
          <pc:sldMk cId="4127015993" sldId="2147472829"/>
        </pc:sldMkLst>
        <pc:spChg chg="add mod">
          <ac:chgData name="Mohammed FI" userId="S::mohammed.fi@prodapt.com::e6c4d13f-3d4c-4972-8725-a6775e754d8c" providerId="AD" clId="Web-{C6083858-D588-4115-A6E1-E78391321B8A}" dt="2023-03-13T17:46:21.700" v="422" actId="1076"/>
          <ac:spMkLst>
            <pc:docMk/>
            <pc:sldMk cId="4127015993" sldId="2147472829"/>
            <ac:spMk id="5" creationId="{7072CCF1-F526-E441-354D-57EE7676503F}"/>
          </ac:spMkLst>
        </pc:spChg>
        <pc:spChg chg="add mod">
          <ac:chgData name="Mohammed FI" userId="S::mohammed.fi@prodapt.com::e6c4d13f-3d4c-4972-8725-a6775e754d8c" providerId="AD" clId="Web-{C6083858-D588-4115-A6E1-E78391321B8A}" dt="2023-03-13T17:46:21.716" v="423" actId="1076"/>
          <ac:spMkLst>
            <pc:docMk/>
            <pc:sldMk cId="4127015993" sldId="2147472829"/>
            <ac:spMk id="8" creationId="{BFBD37B3-43E7-3AB0-9F4A-12312EA62CF7}"/>
          </ac:spMkLst>
        </pc:spChg>
      </pc:sldChg>
      <pc:sldChg chg="addSp delSp modSp">
        <pc:chgData name="Mohammed FI" userId="S::mohammed.fi@prodapt.com::e6c4d13f-3d4c-4972-8725-a6775e754d8c" providerId="AD" clId="Web-{C6083858-D588-4115-A6E1-E78391321B8A}" dt="2023-03-13T17:45:59.309" v="419" actId="1076"/>
        <pc:sldMkLst>
          <pc:docMk/>
          <pc:sldMk cId="1888789016" sldId="2147472830"/>
        </pc:sldMkLst>
        <pc:spChg chg="add del mod">
          <ac:chgData name="Mohammed FI" userId="S::mohammed.fi@prodapt.com::e6c4d13f-3d4c-4972-8725-a6775e754d8c" providerId="AD" clId="Web-{C6083858-D588-4115-A6E1-E78391321B8A}" dt="2023-03-13T17:45:53.152" v="415"/>
          <ac:spMkLst>
            <pc:docMk/>
            <pc:sldMk cId="1888789016" sldId="2147472830"/>
            <ac:spMk id="41679" creationId="{0F2D7F7B-FBE9-232F-AD83-7197E80A8CBA}"/>
          </ac:spMkLst>
        </pc:spChg>
        <pc:spChg chg="add del">
          <ac:chgData name="Mohammed FI" userId="S::mohammed.fi@prodapt.com::e6c4d13f-3d4c-4972-8725-a6775e754d8c" providerId="AD" clId="Web-{C6083858-D588-4115-A6E1-E78391321B8A}" dt="2023-03-13T17:45:53.152" v="414"/>
          <ac:spMkLst>
            <pc:docMk/>
            <pc:sldMk cId="1888789016" sldId="2147472830"/>
            <ac:spMk id="41681" creationId="{2C9C4A21-6350-5896-DCE7-DD75203097EC}"/>
          </ac:spMkLst>
        </pc:spChg>
        <pc:spChg chg="add mod">
          <ac:chgData name="Mohammed FI" userId="S::mohammed.fi@prodapt.com::e6c4d13f-3d4c-4972-8725-a6775e754d8c" providerId="AD" clId="Web-{C6083858-D588-4115-A6E1-E78391321B8A}" dt="2023-03-13T17:45:59.262" v="418" actId="1076"/>
          <ac:spMkLst>
            <pc:docMk/>
            <pc:sldMk cId="1888789016" sldId="2147472830"/>
            <ac:spMk id="41819" creationId="{34BAEE2C-E525-8239-D6D3-D31987D0A747}"/>
          </ac:spMkLst>
        </pc:spChg>
        <pc:spChg chg="add mod">
          <ac:chgData name="Mohammed FI" userId="S::mohammed.fi@prodapt.com::e6c4d13f-3d4c-4972-8725-a6775e754d8c" providerId="AD" clId="Web-{C6083858-D588-4115-A6E1-E78391321B8A}" dt="2023-03-13T17:45:59.309" v="419" actId="1076"/>
          <ac:spMkLst>
            <pc:docMk/>
            <pc:sldMk cId="1888789016" sldId="2147472830"/>
            <ac:spMk id="41821" creationId="{247D84F5-CD9E-DF98-A68B-5C65E0A159E1}"/>
          </ac:spMkLst>
        </pc:spChg>
      </pc:sldChg>
      <pc:sldChg chg="modSp">
        <pc:chgData name="Mohammed FI" userId="S::mohammed.fi@prodapt.com::e6c4d13f-3d4c-4972-8725-a6775e754d8c" providerId="AD" clId="Web-{C6083858-D588-4115-A6E1-E78391321B8A}" dt="2023-03-13T17:40:54.611" v="357" actId="20577"/>
        <pc:sldMkLst>
          <pc:docMk/>
          <pc:sldMk cId="3340682584" sldId="2147472831"/>
        </pc:sldMkLst>
        <pc:spChg chg="mod">
          <ac:chgData name="Mohammed FI" userId="S::mohammed.fi@prodapt.com::e6c4d13f-3d4c-4972-8725-a6775e754d8c" providerId="AD" clId="Web-{C6083858-D588-4115-A6E1-E78391321B8A}" dt="2023-03-13T17:34:00.831" v="270" actId="20577"/>
          <ac:spMkLst>
            <pc:docMk/>
            <pc:sldMk cId="3340682584" sldId="2147472831"/>
            <ac:spMk id="10" creationId="{3C2CCDE2-7761-F9D0-7219-4ED22D86159F}"/>
          </ac:spMkLst>
        </pc:spChg>
        <pc:spChg chg="mod">
          <ac:chgData name="Mohammed FI" userId="S::mohammed.fi@prodapt.com::e6c4d13f-3d4c-4972-8725-a6775e754d8c" providerId="AD" clId="Web-{C6083858-D588-4115-A6E1-E78391321B8A}" dt="2023-03-13T17:38:02.198" v="306" actId="1076"/>
          <ac:spMkLst>
            <pc:docMk/>
            <pc:sldMk cId="3340682584" sldId="2147472831"/>
            <ac:spMk id="24" creationId="{13F9CE2D-4E02-9498-2D7D-8769017C30E5}"/>
          </ac:spMkLst>
        </pc:spChg>
        <pc:spChg chg="mod">
          <ac:chgData name="Mohammed FI" userId="S::mohammed.fi@prodapt.com::e6c4d13f-3d4c-4972-8725-a6775e754d8c" providerId="AD" clId="Web-{C6083858-D588-4115-A6E1-E78391321B8A}" dt="2023-03-13T17:38:47.388" v="314" actId="1076"/>
          <ac:spMkLst>
            <pc:docMk/>
            <pc:sldMk cId="3340682584" sldId="2147472831"/>
            <ac:spMk id="26" creationId="{A7DCE5EB-4E83-6330-16DA-D11F006D2877}"/>
          </ac:spMkLst>
        </pc:spChg>
        <pc:spChg chg="mod">
          <ac:chgData name="Mohammed FI" userId="S::mohammed.fi@prodapt.com::e6c4d13f-3d4c-4972-8725-a6775e754d8c" providerId="AD" clId="Web-{C6083858-D588-4115-A6E1-E78391321B8A}" dt="2023-03-13T17:39:24.873" v="325" actId="1076"/>
          <ac:spMkLst>
            <pc:docMk/>
            <pc:sldMk cId="3340682584" sldId="2147472831"/>
            <ac:spMk id="28" creationId="{4D4BD90E-F40F-32FA-D8D8-BDDD0FE0B94D}"/>
          </ac:spMkLst>
        </pc:spChg>
        <pc:spChg chg="mod">
          <ac:chgData name="Mohammed FI" userId="S::mohammed.fi@prodapt.com::e6c4d13f-3d4c-4972-8725-a6775e754d8c" providerId="AD" clId="Web-{C6083858-D588-4115-A6E1-E78391321B8A}" dt="2023-03-13T17:40:31.891" v="344" actId="20577"/>
          <ac:spMkLst>
            <pc:docMk/>
            <pc:sldMk cId="3340682584" sldId="2147472831"/>
            <ac:spMk id="30" creationId="{7C3DF8E9-9450-EA43-93C4-4FBCC282AD69}"/>
          </ac:spMkLst>
        </pc:spChg>
        <pc:spChg chg="mod">
          <ac:chgData name="Mohammed FI" userId="S::mohammed.fi@prodapt.com::e6c4d13f-3d4c-4972-8725-a6775e754d8c" providerId="AD" clId="Web-{C6083858-D588-4115-A6E1-E78391321B8A}" dt="2023-03-13T17:40:54.611" v="357" actId="20577"/>
          <ac:spMkLst>
            <pc:docMk/>
            <pc:sldMk cId="3340682584" sldId="2147472831"/>
            <ac:spMk id="43" creationId="{8F1D0039-CE5A-C54B-E9A5-7AC41EF067AB}"/>
          </ac:spMkLst>
        </pc:spChg>
        <pc:spChg chg="mod">
          <ac:chgData name="Mohammed FI" userId="S::mohammed.fi@prodapt.com::e6c4d13f-3d4c-4972-8725-a6775e754d8c" providerId="AD" clId="Web-{C6083858-D588-4115-A6E1-E78391321B8A}" dt="2023-03-13T17:34:18.987" v="274" actId="20577"/>
          <ac:spMkLst>
            <pc:docMk/>
            <pc:sldMk cId="3340682584" sldId="2147472831"/>
            <ac:spMk id="53" creationId="{CCBFC7AD-931E-57ED-58E2-066620E37EEB}"/>
          </ac:spMkLst>
        </pc:spChg>
        <pc:spChg chg="mod">
          <ac:chgData name="Mohammed FI" userId="S::mohammed.fi@prodapt.com::e6c4d13f-3d4c-4972-8725-a6775e754d8c" providerId="AD" clId="Web-{C6083858-D588-4115-A6E1-E78391321B8A}" dt="2023-03-13T17:34:47.332" v="282" actId="20577"/>
          <ac:spMkLst>
            <pc:docMk/>
            <pc:sldMk cId="3340682584" sldId="2147472831"/>
            <ac:spMk id="63" creationId="{0272DB83-58FB-9304-30DB-A866E12A0F64}"/>
          </ac:spMkLst>
        </pc:spChg>
        <pc:spChg chg="mod">
          <ac:chgData name="Mohammed FI" userId="S::mohammed.fi@prodapt.com::e6c4d13f-3d4c-4972-8725-a6775e754d8c" providerId="AD" clId="Web-{C6083858-D588-4115-A6E1-E78391321B8A}" dt="2023-03-13T17:36:54.368" v="290" actId="20577"/>
          <ac:spMkLst>
            <pc:docMk/>
            <pc:sldMk cId="3340682584" sldId="2147472831"/>
            <ac:spMk id="65" creationId="{B3292F6B-396E-D4B5-CBD1-5D1A75DB0A1F}"/>
          </ac:spMkLst>
        </pc:spChg>
        <pc:spChg chg="mod">
          <ac:chgData name="Mohammed FI" userId="S::mohammed.fi@prodapt.com::e6c4d13f-3d4c-4972-8725-a6775e754d8c" providerId="AD" clId="Web-{C6083858-D588-4115-A6E1-E78391321B8A}" dt="2023-03-13T17:37:02.337" v="291" actId="20577"/>
          <ac:spMkLst>
            <pc:docMk/>
            <pc:sldMk cId="3340682584" sldId="2147472831"/>
            <ac:spMk id="67" creationId="{B8CF6D74-05F0-52B8-DB12-51E1ED7A68F0}"/>
          </ac:spMkLst>
        </pc:spChg>
      </pc:sldChg>
      <pc:sldChg chg="addSp modSp">
        <pc:chgData name="Mohammed FI" userId="S::mohammed.fi@prodapt.com::e6c4d13f-3d4c-4972-8725-a6775e754d8c" providerId="AD" clId="Web-{C6083858-D588-4115-A6E1-E78391321B8A}" dt="2023-03-13T17:45:21.542" v="401" actId="1076"/>
        <pc:sldMkLst>
          <pc:docMk/>
          <pc:sldMk cId="581336450" sldId="2147472832"/>
        </pc:sldMkLst>
        <pc:spChg chg="add mod">
          <ac:chgData name="Mohammed FI" userId="S::mohammed.fi@prodapt.com::e6c4d13f-3d4c-4972-8725-a6775e754d8c" providerId="AD" clId="Web-{C6083858-D588-4115-A6E1-E78391321B8A}" dt="2023-03-13T17:45:21.511" v="400" actId="1076"/>
          <ac:spMkLst>
            <pc:docMk/>
            <pc:sldMk cId="581336450" sldId="2147472832"/>
            <ac:spMk id="14" creationId="{1E88532C-82E8-B772-E550-E3779F23544E}"/>
          </ac:spMkLst>
        </pc:spChg>
        <pc:spChg chg="add mod">
          <ac:chgData name="Mohammed FI" userId="S::mohammed.fi@prodapt.com::e6c4d13f-3d4c-4972-8725-a6775e754d8c" providerId="AD" clId="Web-{C6083858-D588-4115-A6E1-E78391321B8A}" dt="2023-03-13T17:45:21.542" v="401" actId="1076"/>
          <ac:spMkLst>
            <pc:docMk/>
            <pc:sldMk cId="581336450" sldId="2147472832"/>
            <ac:spMk id="1024" creationId="{2DD98626-4225-08D1-E516-155C452843B6}"/>
          </ac:spMkLst>
        </pc:spChg>
      </pc:sldChg>
      <pc:sldChg chg="addSp modSp">
        <pc:chgData name="Mohammed FI" userId="S::mohammed.fi@prodapt.com::e6c4d13f-3d4c-4972-8725-a6775e754d8c" providerId="AD" clId="Web-{C6083858-D588-4115-A6E1-E78391321B8A}" dt="2023-03-13T17:45:35.636" v="405" actId="1076"/>
        <pc:sldMkLst>
          <pc:docMk/>
          <pc:sldMk cId="313146304" sldId="2147472852"/>
        </pc:sldMkLst>
        <pc:spChg chg="add mod">
          <ac:chgData name="Mohammed FI" userId="S::mohammed.fi@prodapt.com::e6c4d13f-3d4c-4972-8725-a6775e754d8c" providerId="AD" clId="Web-{C6083858-D588-4115-A6E1-E78391321B8A}" dt="2023-03-13T17:45:35.621" v="404" actId="1076"/>
          <ac:spMkLst>
            <pc:docMk/>
            <pc:sldMk cId="313146304" sldId="2147472852"/>
            <ac:spMk id="4" creationId="{FFA1F490-C427-4DD3-32A1-E5A345BDBBE9}"/>
          </ac:spMkLst>
        </pc:spChg>
        <pc:spChg chg="add mod">
          <ac:chgData name="Mohammed FI" userId="S::mohammed.fi@prodapt.com::e6c4d13f-3d4c-4972-8725-a6775e754d8c" providerId="AD" clId="Web-{C6083858-D588-4115-A6E1-E78391321B8A}" dt="2023-03-13T17:45:35.636" v="405" actId="1076"/>
          <ac:spMkLst>
            <pc:docMk/>
            <pc:sldMk cId="313146304" sldId="2147472852"/>
            <ac:spMk id="6" creationId="{31AAB1A0-A68E-E82D-9A80-30B0233EAF4B}"/>
          </ac:spMkLst>
        </pc:spChg>
      </pc:sldChg>
      <pc:sldChg chg="addSp modSp">
        <pc:chgData name="Mohammed FI" userId="S::mohammed.fi@prodapt.com::e6c4d13f-3d4c-4972-8725-a6775e754d8c" providerId="AD" clId="Web-{C6083858-D588-4115-A6E1-E78391321B8A}" dt="2023-03-13T17:47:29.187" v="443" actId="1076"/>
        <pc:sldMkLst>
          <pc:docMk/>
          <pc:sldMk cId="1248949066" sldId="2147472857"/>
        </pc:sldMkLst>
        <pc:spChg chg="add mod">
          <ac:chgData name="Mohammed FI" userId="S::mohammed.fi@prodapt.com::e6c4d13f-3d4c-4972-8725-a6775e754d8c" providerId="AD" clId="Web-{C6083858-D588-4115-A6E1-E78391321B8A}" dt="2023-03-13T17:47:29.171" v="442" actId="1076"/>
          <ac:spMkLst>
            <pc:docMk/>
            <pc:sldMk cId="1248949066" sldId="2147472857"/>
            <ac:spMk id="9" creationId="{2022AD5A-2415-F7B1-E7C4-1C60410026B0}"/>
          </ac:spMkLst>
        </pc:spChg>
        <pc:spChg chg="add mod">
          <ac:chgData name="Mohammed FI" userId="S::mohammed.fi@prodapt.com::e6c4d13f-3d4c-4972-8725-a6775e754d8c" providerId="AD" clId="Web-{C6083858-D588-4115-A6E1-E78391321B8A}" dt="2023-03-13T17:47:29.187" v="443" actId="1076"/>
          <ac:spMkLst>
            <pc:docMk/>
            <pc:sldMk cId="1248949066" sldId="2147472857"/>
            <ac:spMk id="15" creationId="{4F3113CE-05BA-FB93-B64B-7C9F65081AFD}"/>
          </ac:spMkLst>
        </pc:spChg>
      </pc:sldChg>
      <pc:sldChg chg="addSp modSp">
        <pc:chgData name="Mohammed FI" userId="S::mohammed.fi@prodapt.com::e6c4d13f-3d4c-4972-8725-a6775e754d8c" providerId="AD" clId="Web-{C6083858-D588-4115-A6E1-E78391321B8A}" dt="2023-03-13T17:47:13.390" v="435" actId="1076"/>
        <pc:sldMkLst>
          <pc:docMk/>
          <pc:sldMk cId="3514029073" sldId="2147472860"/>
        </pc:sldMkLst>
        <pc:spChg chg="add mod">
          <ac:chgData name="Mohammed FI" userId="S::mohammed.fi@prodapt.com::e6c4d13f-3d4c-4972-8725-a6775e754d8c" providerId="AD" clId="Web-{C6083858-D588-4115-A6E1-E78391321B8A}" dt="2023-03-13T17:47:13.327" v="434" actId="1076"/>
          <ac:spMkLst>
            <pc:docMk/>
            <pc:sldMk cId="3514029073" sldId="2147472860"/>
            <ac:spMk id="20" creationId="{25188954-1E3B-CD77-9FA4-C8C0D0348F8A}"/>
          </ac:spMkLst>
        </pc:spChg>
        <pc:spChg chg="add mod">
          <ac:chgData name="Mohammed FI" userId="S::mohammed.fi@prodapt.com::e6c4d13f-3d4c-4972-8725-a6775e754d8c" providerId="AD" clId="Web-{C6083858-D588-4115-A6E1-E78391321B8A}" dt="2023-03-13T17:47:13.390" v="435" actId="1076"/>
          <ac:spMkLst>
            <pc:docMk/>
            <pc:sldMk cId="3514029073" sldId="2147472860"/>
            <ac:spMk id="22" creationId="{584A4AEA-319F-A89F-98A2-B4FCF760BE80}"/>
          </ac:spMkLst>
        </pc:spChg>
      </pc:sldChg>
      <pc:sldChg chg="addSp modSp">
        <pc:chgData name="Mohammed FI" userId="S::mohammed.fi@prodapt.com::e6c4d13f-3d4c-4972-8725-a6775e754d8c" providerId="AD" clId="Web-{C6083858-D588-4115-A6E1-E78391321B8A}" dt="2023-03-13T17:47:20.124" v="439" actId="1076"/>
        <pc:sldMkLst>
          <pc:docMk/>
          <pc:sldMk cId="4022345276" sldId="2147472861"/>
        </pc:sldMkLst>
        <pc:spChg chg="add mod">
          <ac:chgData name="Mohammed FI" userId="S::mohammed.fi@prodapt.com::e6c4d13f-3d4c-4972-8725-a6775e754d8c" providerId="AD" clId="Web-{C6083858-D588-4115-A6E1-E78391321B8A}" dt="2023-03-13T17:47:20.093" v="438" actId="1076"/>
          <ac:spMkLst>
            <pc:docMk/>
            <pc:sldMk cId="4022345276" sldId="2147472861"/>
            <ac:spMk id="40" creationId="{7ABC68DF-148A-2B91-1AE5-BBA8760F2583}"/>
          </ac:spMkLst>
        </pc:spChg>
        <pc:spChg chg="add mod">
          <ac:chgData name="Mohammed FI" userId="S::mohammed.fi@prodapt.com::e6c4d13f-3d4c-4972-8725-a6775e754d8c" providerId="AD" clId="Web-{C6083858-D588-4115-A6E1-E78391321B8A}" dt="2023-03-13T17:47:20.124" v="439" actId="1076"/>
          <ac:spMkLst>
            <pc:docMk/>
            <pc:sldMk cId="4022345276" sldId="2147472861"/>
            <ac:spMk id="42" creationId="{ADF22B6A-3960-2D78-6A29-E0D3E80CF7A4}"/>
          </ac:spMkLst>
        </pc:spChg>
      </pc:sldChg>
      <pc:sldChg chg="modSp new">
        <pc:chgData name="Mohammed FI" userId="S::mohammed.fi@prodapt.com::e6c4d13f-3d4c-4972-8725-a6775e754d8c" providerId="AD" clId="Web-{C6083858-D588-4115-A6E1-E78391321B8A}" dt="2023-03-13T17:32:19.811" v="258" actId="20577"/>
        <pc:sldMkLst>
          <pc:docMk/>
          <pc:sldMk cId="2798009843" sldId="2147472862"/>
        </pc:sldMkLst>
        <pc:spChg chg="mod">
          <ac:chgData name="Mohammed FI" userId="S::mohammed.fi@prodapt.com::e6c4d13f-3d4c-4972-8725-a6775e754d8c" providerId="AD" clId="Web-{C6083858-D588-4115-A6E1-E78391321B8A}" dt="2023-03-13T17:32:19.811" v="258" actId="20577"/>
          <ac:spMkLst>
            <pc:docMk/>
            <pc:sldMk cId="2798009843" sldId="2147472862"/>
            <ac:spMk id="2" creationId="{1292DC6A-FA74-7057-ACD5-7732204DF3D6}"/>
          </ac:spMkLst>
        </pc:spChg>
      </pc:sldChg>
      <pc:sldChg chg="addSp delSp modSp new">
        <pc:chgData name="Mohammed FI" userId="S::mohammed.fi@prodapt.com::e6c4d13f-3d4c-4972-8725-a6775e754d8c" providerId="AD" clId="Web-{C6083858-D588-4115-A6E1-E78391321B8A}" dt="2023-03-13T17:42:00.082" v="375" actId="1076"/>
        <pc:sldMkLst>
          <pc:docMk/>
          <pc:sldMk cId="1940481384" sldId="2147472863"/>
        </pc:sldMkLst>
        <pc:spChg chg="del">
          <ac:chgData name="Mohammed FI" userId="S::mohammed.fi@prodapt.com::e6c4d13f-3d4c-4972-8725-a6775e754d8c" providerId="AD" clId="Web-{C6083858-D588-4115-A6E1-E78391321B8A}" dt="2023-03-13T17:41:54.082" v="359"/>
          <ac:spMkLst>
            <pc:docMk/>
            <pc:sldMk cId="1940481384" sldId="2147472863"/>
            <ac:spMk id="4" creationId="{BCC1E2C6-98D0-C41A-D71C-05FB9E6F20D2}"/>
          </ac:spMkLst>
        </pc:spChg>
        <pc:spChg chg="add mod">
          <ac:chgData name="Mohammed FI" userId="S::mohammed.fi@prodapt.com::e6c4d13f-3d4c-4972-8725-a6775e754d8c" providerId="AD" clId="Web-{C6083858-D588-4115-A6E1-E78391321B8A}" dt="2023-03-13T17:42:00.035" v="368" actId="1076"/>
          <ac:spMkLst>
            <pc:docMk/>
            <pc:sldMk cId="1940481384" sldId="2147472863"/>
            <ac:spMk id="6" creationId="{2732C00C-EAE9-4E08-A978-5330626E9FA6}"/>
          </ac:spMkLst>
        </pc:spChg>
        <pc:spChg chg="add mod">
          <ac:chgData name="Mohammed FI" userId="S::mohammed.fi@prodapt.com::e6c4d13f-3d4c-4972-8725-a6775e754d8c" providerId="AD" clId="Web-{C6083858-D588-4115-A6E1-E78391321B8A}" dt="2023-03-13T17:42:00.035" v="369" actId="1076"/>
          <ac:spMkLst>
            <pc:docMk/>
            <pc:sldMk cId="1940481384" sldId="2147472863"/>
            <ac:spMk id="8" creationId="{DF377E5C-00E3-C561-2A06-F23B67471E39}"/>
          </ac:spMkLst>
        </pc:spChg>
        <pc:spChg chg="add mod">
          <ac:chgData name="Mohammed FI" userId="S::mohammed.fi@prodapt.com::e6c4d13f-3d4c-4972-8725-a6775e754d8c" providerId="AD" clId="Web-{C6083858-D588-4115-A6E1-E78391321B8A}" dt="2023-03-13T17:42:00.051" v="370" actId="1076"/>
          <ac:spMkLst>
            <pc:docMk/>
            <pc:sldMk cId="1940481384" sldId="2147472863"/>
            <ac:spMk id="10" creationId="{DA92EFE9-48C5-7642-1E97-82555A5840A6}"/>
          </ac:spMkLst>
        </pc:spChg>
        <pc:spChg chg="add mod">
          <ac:chgData name="Mohammed FI" userId="S::mohammed.fi@prodapt.com::e6c4d13f-3d4c-4972-8725-a6775e754d8c" providerId="AD" clId="Web-{C6083858-D588-4115-A6E1-E78391321B8A}" dt="2023-03-13T17:42:00.051" v="371" actId="1076"/>
          <ac:spMkLst>
            <pc:docMk/>
            <pc:sldMk cId="1940481384" sldId="2147472863"/>
            <ac:spMk id="12" creationId="{DDA3DF03-13B5-5FE3-F900-CFBBC1284DAE}"/>
          </ac:spMkLst>
        </pc:spChg>
        <pc:spChg chg="add mod">
          <ac:chgData name="Mohammed FI" userId="S::mohammed.fi@prodapt.com::e6c4d13f-3d4c-4972-8725-a6775e754d8c" providerId="AD" clId="Web-{C6083858-D588-4115-A6E1-E78391321B8A}" dt="2023-03-13T17:42:00.066" v="372" actId="1076"/>
          <ac:spMkLst>
            <pc:docMk/>
            <pc:sldMk cId="1940481384" sldId="2147472863"/>
            <ac:spMk id="14" creationId="{82C21550-0099-6DFB-AF4C-5DAD1CE6F05A}"/>
          </ac:spMkLst>
        </pc:spChg>
        <pc:spChg chg="add mod">
          <ac:chgData name="Mohammed FI" userId="S::mohammed.fi@prodapt.com::e6c4d13f-3d4c-4972-8725-a6775e754d8c" providerId="AD" clId="Web-{C6083858-D588-4115-A6E1-E78391321B8A}" dt="2023-03-13T17:42:00.066" v="373" actId="1076"/>
          <ac:spMkLst>
            <pc:docMk/>
            <pc:sldMk cId="1940481384" sldId="2147472863"/>
            <ac:spMk id="16" creationId="{6380E22B-F2BC-690D-A535-1231720C76B7}"/>
          </ac:spMkLst>
        </pc:spChg>
        <pc:spChg chg="add mod">
          <ac:chgData name="Mohammed FI" userId="S::mohammed.fi@prodapt.com::e6c4d13f-3d4c-4972-8725-a6775e754d8c" providerId="AD" clId="Web-{C6083858-D588-4115-A6E1-E78391321B8A}" dt="2023-03-13T17:42:00.082" v="374" actId="1076"/>
          <ac:spMkLst>
            <pc:docMk/>
            <pc:sldMk cId="1940481384" sldId="2147472863"/>
            <ac:spMk id="18" creationId="{0BD6003B-C454-BD28-3C38-E939DB872979}"/>
          </ac:spMkLst>
        </pc:spChg>
        <pc:spChg chg="add mod">
          <ac:chgData name="Mohammed FI" userId="S::mohammed.fi@prodapt.com::e6c4d13f-3d4c-4972-8725-a6775e754d8c" providerId="AD" clId="Web-{C6083858-D588-4115-A6E1-E78391321B8A}" dt="2023-03-13T17:42:00.082" v="375" actId="1076"/>
          <ac:spMkLst>
            <pc:docMk/>
            <pc:sldMk cId="1940481384" sldId="2147472863"/>
            <ac:spMk id="20" creationId="{10BE9A2C-509F-F39B-2D26-C72DFE69C32E}"/>
          </ac:spMkLst>
        </pc:spChg>
      </pc:sldChg>
    </pc:docChg>
  </pc:docChgLst>
  <pc:docChgLst>
    <pc:chgData name="Suseel Vadakkepat" userId="03e29714-9a88-478f-bb0c-26b8efd4f453" providerId="ADAL" clId="{76AADA4E-97B7-4BE9-9309-CFF7EBEE5609}"/>
    <pc:docChg chg="undo custSel addSld delSld modSld sldOrd">
      <pc:chgData name="Suseel Vadakkepat" userId="03e29714-9a88-478f-bb0c-26b8efd4f453" providerId="ADAL" clId="{76AADA4E-97B7-4BE9-9309-CFF7EBEE5609}" dt="2023-03-20T16:02:16.271" v="2372" actId="255"/>
      <pc:docMkLst>
        <pc:docMk/>
      </pc:docMkLst>
      <pc:sldChg chg="modSp">
        <pc:chgData name="Suseel Vadakkepat" userId="03e29714-9a88-478f-bb0c-26b8efd4f453" providerId="ADAL" clId="{76AADA4E-97B7-4BE9-9309-CFF7EBEE5609}" dt="2023-03-20T15:37:02.577" v="2347" actId="207"/>
        <pc:sldMkLst>
          <pc:docMk/>
          <pc:sldMk cId="2327129096" sldId="2147472767"/>
        </pc:sldMkLst>
        <pc:graphicFrameChg chg="mod">
          <ac:chgData name="Suseel Vadakkepat" userId="03e29714-9a88-478f-bb0c-26b8efd4f453" providerId="ADAL" clId="{76AADA4E-97B7-4BE9-9309-CFF7EBEE5609}" dt="2023-03-20T15:37:02.577" v="2347" actId="207"/>
          <ac:graphicFrameMkLst>
            <pc:docMk/>
            <pc:sldMk cId="2327129096" sldId="2147472767"/>
            <ac:graphicFrameMk id="4" creationId="{4779337E-45B8-0D24-2FFE-758DA89669DE}"/>
          </ac:graphicFrameMkLst>
        </pc:graphicFrameChg>
        <pc:graphicFrameChg chg="mod">
          <ac:chgData name="Suseel Vadakkepat" userId="03e29714-9a88-478f-bb0c-26b8efd4f453" providerId="ADAL" clId="{76AADA4E-97B7-4BE9-9309-CFF7EBEE5609}" dt="2023-03-20T15:33:16.207" v="2326"/>
          <ac:graphicFrameMkLst>
            <pc:docMk/>
            <pc:sldMk cId="2327129096" sldId="2147472767"/>
            <ac:graphicFrameMk id="7" creationId="{8252A87C-1ECA-7D8E-5B5D-C8D86EEDDE13}"/>
          </ac:graphicFrameMkLst>
        </pc:graphicFrameChg>
        <pc:graphicFrameChg chg="mod">
          <ac:chgData name="Suseel Vadakkepat" userId="03e29714-9a88-478f-bb0c-26b8efd4f453" providerId="ADAL" clId="{76AADA4E-97B7-4BE9-9309-CFF7EBEE5609}" dt="2023-03-20T15:35:23.100" v="2345" actId="13822"/>
          <ac:graphicFrameMkLst>
            <pc:docMk/>
            <pc:sldMk cId="2327129096" sldId="2147472767"/>
            <ac:graphicFrameMk id="16" creationId="{B3B2DBDF-6676-1102-5E5F-9D809FF0C9B3}"/>
          </ac:graphicFrameMkLst>
        </pc:graphicFrameChg>
        <pc:graphicFrameChg chg="mod">
          <ac:chgData name="Suseel Vadakkepat" userId="03e29714-9a88-478f-bb0c-26b8efd4f453" providerId="ADAL" clId="{76AADA4E-97B7-4BE9-9309-CFF7EBEE5609}" dt="2023-03-20T15:34:04.915" v="2335"/>
          <ac:graphicFrameMkLst>
            <pc:docMk/>
            <pc:sldMk cId="2327129096" sldId="2147472767"/>
            <ac:graphicFrameMk id="18" creationId="{5BB7F41D-2077-72C2-1E9B-F7A9DC525900}"/>
          </ac:graphicFrameMkLst>
        </pc:graphicFrameChg>
        <pc:graphicFrameChg chg="mod">
          <ac:chgData name="Suseel Vadakkepat" userId="03e29714-9a88-478f-bb0c-26b8efd4f453" providerId="ADAL" clId="{76AADA4E-97B7-4BE9-9309-CFF7EBEE5609}" dt="2023-03-20T15:33:50.307" v="2332"/>
          <ac:graphicFrameMkLst>
            <pc:docMk/>
            <pc:sldMk cId="2327129096" sldId="2147472767"/>
            <ac:graphicFrameMk id="19" creationId="{C69D8344-E6A5-9DDD-5FDB-0EECEFA1C56B}"/>
          </ac:graphicFrameMkLst>
        </pc:graphicFrameChg>
        <pc:graphicFrameChg chg="mod">
          <ac:chgData name="Suseel Vadakkepat" userId="03e29714-9a88-478f-bb0c-26b8efd4f453" providerId="ADAL" clId="{76AADA4E-97B7-4BE9-9309-CFF7EBEE5609}" dt="2023-03-20T15:33:38.710" v="2330"/>
          <ac:graphicFrameMkLst>
            <pc:docMk/>
            <pc:sldMk cId="2327129096" sldId="2147472767"/>
            <ac:graphicFrameMk id="20" creationId="{D8071571-7C05-7FB3-747E-5B97C296EDE3}"/>
          </ac:graphicFrameMkLst>
        </pc:graphicFrameChg>
        <pc:graphicFrameChg chg="mod">
          <ac:chgData name="Suseel Vadakkepat" userId="03e29714-9a88-478f-bb0c-26b8efd4f453" providerId="ADAL" clId="{76AADA4E-97B7-4BE9-9309-CFF7EBEE5609}" dt="2023-03-20T15:33:29.770" v="2328"/>
          <ac:graphicFrameMkLst>
            <pc:docMk/>
            <pc:sldMk cId="2327129096" sldId="2147472767"/>
            <ac:graphicFrameMk id="26" creationId="{25A36553-6078-DC39-2F99-26C6D7D36895}"/>
          </ac:graphicFrameMkLst>
        </pc:graphicFrameChg>
        <pc:graphicFrameChg chg="mod">
          <ac:chgData name="Suseel Vadakkepat" userId="03e29714-9a88-478f-bb0c-26b8efd4f453" providerId="ADAL" clId="{76AADA4E-97B7-4BE9-9309-CFF7EBEE5609}" dt="2023-03-20T15:33:55.485" v="2333"/>
          <ac:graphicFrameMkLst>
            <pc:docMk/>
            <pc:sldMk cId="2327129096" sldId="2147472767"/>
            <ac:graphicFrameMk id="27" creationId="{9026E403-D2B3-BD83-EE02-8FB8ADB1CB7E}"/>
          </ac:graphicFrameMkLst>
        </pc:graphicFrameChg>
        <pc:graphicFrameChg chg="mod">
          <ac:chgData name="Suseel Vadakkepat" userId="03e29714-9a88-478f-bb0c-26b8efd4f453" providerId="ADAL" clId="{76AADA4E-97B7-4BE9-9309-CFF7EBEE5609}" dt="2023-03-20T15:33:59.779" v="2334"/>
          <ac:graphicFrameMkLst>
            <pc:docMk/>
            <pc:sldMk cId="2327129096" sldId="2147472767"/>
            <ac:graphicFrameMk id="28" creationId="{99CA6D3D-E60E-3A3D-3C20-1AF1695F3D52}"/>
          </ac:graphicFrameMkLst>
        </pc:graphicFrameChg>
      </pc:sldChg>
      <pc:sldChg chg="addSp mod">
        <pc:chgData name="Suseel Vadakkepat" userId="03e29714-9a88-478f-bb0c-26b8efd4f453" providerId="ADAL" clId="{76AADA4E-97B7-4BE9-9309-CFF7EBEE5609}" dt="2023-03-20T09:33:42.082" v="92" actId="22"/>
        <pc:sldMkLst>
          <pc:docMk/>
          <pc:sldMk cId="3608258137" sldId="2147472789"/>
        </pc:sldMkLst>
        <pc:spChg chg="add">
          <ac:chgData name="Suseel Vadakkepat" userId="03e29714-9a88-478f-bb0c-26b8efd4f453" providerId="ADAL" clId="{76AADA4E-97B7-4BE9-9309-CFF7EBEE5609}" dt="2023-03-20T09:33:42.082" v="92" actId="22"/>
          <ac:spMkLst>
            <pc:docMk/>
            <pc:sldMk cId="3608258137" sldId="2147472789"/>
            <ac:spMk id="6" creationId="{8ECF87FC-5CEE-78C4-B390-56A421ECB8CC}"/>
          </ac:spMkLst>
        </pc:spChg>
      </pc:sldChg>
      <pc:sldChg chg="addSp modSp add mod ord">
        <pc:chgData name="Suseel Vadakkepat" userId="03e29714-9a88-478f-bb0c-26b8efd4f453" providerId="ADAL" clId="{76AADA4E-97B7-4BE9-9309-CFF7EBEE5609}" dt="2023-03-19T20:51:02.236" v="12" actId="207"/>
        <pc:sldMkLst>
          <pc:docMk/>
          <pc:sldMk cId="1200790579" sldId="2147472820"/>
        </pc:sldMkLst>
        <pc:spChg chg="add mod">
          <ac:chgData name="Suseel Vadakkepat" userId="03e29714-9a88-478f-bb0c-26b8efd4f453" providerId="ADAL" clId="{76AADA4E-97B7-4BE9-9309-CFF7EBEE5609}" dt="2023-03-19T20:50:12.269" v="7"/>
          <ac:spMkLst>
            <pc:docMk/>
            <pc:sldMk cId="1200790579" sldId="2147472820"/>
            <ac:spMk id="3" creationId="{3CCE7FA4-D29F-7DF3-BF98-A561C1DF633C}"/>
          </ac:spMkLst>
        </pc:spChg>
        <pc:spChg chg="mod">
          <ac:chgData name="Suseel Vadakkepat" userId="03e29714-9a88-478f-bb0c-26b8efd4f453" providerId="ADAL" clId="{76AADA4E-97B7-4BE9-9309-CFF7EBEE5609}" dt="2023-03-19T20:50:53.021" v="11" actId="207"/>
          <ac:spMkLst>
            <pc:docMk/>
            <pc:sldMk cId="1200790579" sldId="2147472820"/>
            <ac:spMk id="1106" creationId="{391A1105-E21B-222D-7A4A-8933499FBA23}"/>
          </ac:spMkLst>
        </pc:spChg>
        <pc:spChg chg="mod">
          <ac:chgData name="Suseel Vadakkepat" userId="03e29714-9a88-478f-bb0c-26b8efd4f453" providerId="ADAL" clId="{76AADA4E-97B7-4BE9-9309-CFF7EBEE5609}" dt="2023-03-19T20:50:53.021" v="11" actId="207"/>
          <ac:spMkLst>
            <pc:docMk/>
            <pc:sldMk cId="1200790579" sldId="2147472820"/>
            <ac:spMk id="1107" creationId="{F40E1EB6-91C8-AB0E-FC0A-86D7478B6861}"/>
          </ac:spMkLst>
        </pc:spChg>
        <pc:spChg chg="mod">
          <ac:chgData name="Suseel Vadakkepat" userId="03e29714-9a88-478f-bb0c-26b8efd4f453" providerId="ADAL" clId="{76AADA4E-97B7-4BE9-9309-CFF7EBEE5609}" dt="2023-03-19T20:51:02.236" v="12" actId="207"/>
          <ac:spMkLst>
            <pc:docMk/>
            <pc:sldMk cId="1200790579" sldId="2147472820"/>
            <ac:spMk id="1108" creationId="{96993F38-C8C2-9271-6608-9921588C023A}"/>
          </ac:spMkLst>
        </pc:spChg>
      </pc:sldChg>
      <pc:sldChg chg="modSp add ord">
        <pc:chgData name="Suseel Vadakkepat" userId="03e29714-9a88-478f-bb0c-26b8efd4f453" providerId="ADAL" clId="{76AADA4E-97B7-4BE9-9309-CFF7EBEE5609}" dt="2023-03-20T16:02:16.271" v="2372" actId="255"/>
        <pc:sldMkLst>
          <pc:docMk/>
          <pc:sldMk cId="1888789016" sldId="2147472830"/>
        </pc:sldMkLst>
        <pc:graphicFrameChg chg="mod">
          <ac:chgData name="Suseel Vadakkepat" userId="03e29714-9a88-478f-bb0c-26b8efd4f453" providerId="ADAL" clId="{76AADA4E-97B7-4BE9-9309-CFF7EBEE5609}" dt="2023-03-20T16:02:16.271" v="2372" actId="255"/>
          <ac:graphicFrameMkLst>
            <pc:docMk/>
            <pc:sldMk cId="1888789016" sldId="2147472830"/>
            <ac:graphicFrameMk id="10" creationId="{CC8C170C-5194-26F4-0412-DFB8D8D895E2}"/>
          </ac:graphicFrameMkLst>
        </pc:graphicFrameChg>
      </pc:sldChg>
      <pc:sldChg chg="ord">
        <pc:chgData name="Suseel Vadakkepat" userId="03e29714-9a88-478f-bb0c-26b8efd4f453" providerId="ADAL" clId="{76AADA4E-97B7-4BE9-9309-CFF7EBEE5609}" dt="2023-03-19T16:51:36.001" v="6"/>
        <pc:sldMkLst>
          <pc:docMk/>
          <pc:sldMk cId="581336450" sldId="2147472832"/>
        </pc:sldMkLst>
      </pc:sldChg>
      <pc:sldChg chg="addSp modSp mod ord">
        <pc:chgData name="Suseel Vadakkepat" userId="03e29714-9a88-478f-bb0c-26b8efd4f453" providerId="ADAL" clId="{76AADA4E-97B7-4BE9-9309-CFF7EBEE5609}" dt="2023-03-20T12:18:54.339" v="1907"/>
        <pc:sldMkLst>
          <pc:docMk/>
          <pc:sldMk cId="3972895403" sldId="2147472848"/>
        </pc:sldMkLst>
        <pc:spChg chg="mod">
          <ac:chgData name="Suseel Vadakkepat" userId="03e29714-9a88-478f-bb0c-26b8efd4f453" providerId="ADAL" clId="{76AADA4E-97B7-4BE9-9309-CFF7EBEE5609}" dt="2023-03-20T02:06:17.923" v="91" actId="1076"/>
          <ac:spMkLst>
            <pc:docMk/>
            <pc:sldMk cId="3972895403" sldId="2147472848"/>
            <ac:spMk id="4" creationId="{6B4669EA-A322-98F6-900F-1AE361E81482}"/>
          </ac:spMkLst>
        </pc:spChg>
        <pc:spChg chg="add mod">
          <ac:chgData name="Suseel Vadakkepat" userId="03e29714-9a88-478f-bb0c-26b8efd4f453" providerId="ADAL" clId="{76AADA4E-97B7-4BE9-9309-CFF7EBEE5609}" dt="2023-03-20T09:37:44.773" v="200" actId="6549"/>
          <ac:spMkLst>
            <pc:docMk/>
            <pc:sldMk cId="3972895403" sldId="2147472848"/>
            <ac:spMk id="6" creationId="{18A84BB7-ACD5-2845-230D-5F9C8D2D1C55}"/>
          </ac:spMkLst>
        </pc:spChg>
        <pc:spChg chg="add mod">
          <ac:chgData name="Suseel Vadakkepat" userId="03e29714-9a88-478f-bb0c-26b8efd4f453" providerId="ADAL" clId="{76AADA4E-97B7-4BE9-9309-CFF7EBEE5609}" dt="2023-03-20T09:36:36.659" v="156" actId="108"/>
          <ac:spMkLst>
            <pc:docMk/>
            <pc:sldMk cId="3972895403" sldId="2147472848"/>
            <ac:spMk id="7" creationId="{832B05E8-8297-C442-8A52-C9179E14284C}"/>
          </ac:spMkLst>
        </pc:spChg>
        <pc:spChg chg="add mod">
          <ac:chgData name="Suseel Vadakkepat" userId="03e29714-9a88-478f-bb0c-26b8efd4f453" providerId="ADAL" clId="{76AADA4E-97B7-4BE9-9309-CFF7EBEE5609}" dt="2023-03-20T09:39:18.825" v="201" actId="1076"/>
          <ac:spMkLst>
            <pc:docMk/>
            <pc:sldMk cId="3972895403" sldId="2147472848"/>
            <ac:spMk id="8" creationId="{69FBA231-5303-98FA-21AD-8E8059FB7169}"/>
          </ac:spMkLst>
        </pc:spChg>
        <pc:spChg chg="add mod">
          <ac:chgData name="Suseel Vadakkepat" userId="03e29714-9a88-478f-bb0c-26b8efd4f453" providerId="ADAL" clId="{76AADA4E-97B7-4BE9-9309-CFF7EBEE5609}" dt="2023-03-20T09:39:59.572" v="212" actId="20577"/>
          <ac:spMkLst>
            <pc:docMk/>
            <pc:sldMk cId="3972895403" sldId="2147472848"/>
            <ac:spMk id="9" creationId="{E10A67D4-C3A0-FE41-4C83-DF96A61CAC46}"/>
          </ac:spMkLst>
        </pc:spChg>
        <pc:graphicFrameChg chg="mod">
          <ac:chgData name="Suseel Vadakkepat" userId="03e29714-9a88-478f-bb0c-26b8efd4f453" providerId="ADAL" clId="{76AADA4E-97B7-4BE9-9309-CFF7EBEE5609}" dt="2023-03-20T09:34:59.834" v="96" actId="1076"/>
          <ac:graphicFrameMkLst>
            <pc:docMk/>
            <pc:sldMk cId="3972895403" sldId="2147472848"/>
            <ac:graphicFrameMk id="3" creationId="{1F9D51A1-5530-5A91-4C5B-B8883376073B}"/>
          </ac:graphicFrameMkLst>
        </pc:graphicFrameChg>
      </pc:sldChg>
      <pc:sldChg chg="modSp mod">
        <pc:chgData name="Suseel Vadakkepat" userId="03e29714-9a88-478f-bb0c-26b8efd4f453" providerId="ADAL" clId="{76AADA4E-97B7-4BE9-9309-CFF7EBEE5609}" dt="2023-03-20T00:28:40.276" v="65" actId="20577"/>
        <pc:sldMkLst>
          <pc:docMk/>
          <pc:sldMk cId="4022345276" sldId="2147472861"/>
        </pc:sldMkLst>
        <pc:spChg chg="mod">
          <ac:chgData name="Suseel Vadakkepat" userId="03e29714-9a88-478f-bb0c-26b8efd4f453" providerId="ADAL" clId="{76AADA4E-97B7-4BE9-9309-CFF7EBEE5609}" dt="2023-03-20T00:28:40.276" v="65" actId="20577"/>
          <ac:spMkLst>
            <pc:docMk/>
            <pc:sldMk cId="4022345276" sldId="2147472861"/>
            <ac:spMk id="56" creationId="{00000000-0000-0000-0000-000000000000}"/>
          </ac:spMkLst>
        </pc:spChg>
      </pc:sldChg>
      <pc:sldChg chg="modSp mod ord">
        <pc:chgData name="Suseel Vadakkepat" userId="03e29714-9a88-478f-bb0c-26b8efd4f453" providerId="ADAL" clId="{76AADA4E-97B7-4BE9-9309-CFF7EBEE5609}" dt="2023-03-20T01:57:45.221" v="74"/>
        <pc:sldMkLst>
          <pc:docMk/>
          <pc:sldMk cId="845245522" sldId="2147472880"/>
        </pc:sldMkLst>
        <pc:spChg chg="mod">
          <ac:chgData name="Suseel Vadakkepat" userId="03e29714-9a88-478f-bb0c-26b8efd4f453" providerId="ADAL" clId="{76AADA4E-97B7-4BE9-9309-CFF7EBEE5609}" dt="2023-03-20T00:32:00.799" v="68" actId="14100"/>
          <ac:spMkLst>
            <pc:docMk/>
            <pc:sldMk cId="845245522" sldId="2147472880"/>
            <ac:spMk id="7" creationId="{CDFBCFC9-A01B-3B47-A09F-BD0FBB736C36}"/>
          </ac:spMkLst>
        </pc:spChg>
      </pc:sldChg>
      <pc:sldChg chg="modSp mod">
        <pc:chgData name="Suseel Vadakkepat" userId="03e29714-9a88-478f-bb0c-26b8efd4f453" providerId="ADAL" clId="{76AADA4E-97B7-4BE9-9309-CFF7EBEE5609}" dt="2023-03-19T09:18:05.177" v="1" actId="20577"/>
        <pc:sldMkLst>
          <pc:docMk/>
          <pc:sldMk cId="1364260166" sldId="2147472881"/>
        </pc:sldMkLst>
        <pc:spChg chg="mod">
          <ac:chgData name="Suseel Vadakkepat" userId="03e29714-9a88-478f-bb0c-26b8efd4f453" providerId="ADAL" clId="{76AADA4E-97B7-4BE9-9309-CFF7EBEE5609}" dt="2023-03-19T09:18:05.177" v="1" actId="20577"/>
          <ac:spMkLst>
            <pc:docMk/>
            <pc:sldMk cId="1364260166" sldId="2147472881"/>
            <ac:spMk id="85" creationId="{748FBFEE-0875-8AE4-B5D9-2CE359E5C4E0}"/>
          </ac:spMkLst>
        </pc:spChg>
      </pc:sldChg>
      <pc:sldChg chg="modSp mod ord">
        <pc:chgData name="Suseel Vadakkepat" userId="03e29714-9a88-478f-bb0c-26b8efd4f453" providerId="ADAL" clId="{76AADA4E-97B7-4BE9-9309-CFF7EBEE5609}" dt="2023-03-20T01:56:56.383" v="72"/>
        <pc:sldMkLst>
          <pc:docMk/>
          <pc:sldMk cId="2155225594" sldId="2147472882"/>
        </pc:sldMkLst>
        <pc:spChg chg="mod">
          <ac:chgData name="Suseel Vadakkepat" userId="03e29714-9a88-478f-bb0c-26b8efd4f453" providerId="ADAL" clId="{76AADA4E-97B7-4BE9-9309-CFF7EBEE5609}" dt="2023-03-20T01:00:22.675" v="69" actId="1076"/>
          <ac:spMkLst>
            <pc:docMk/>
            <pc:sldMk cId="2155225594" sldId="2147472882"/>
            <ac:spMk id="61" creationId="{9C0B253F-46C9-F70C-79F7-3C5A59A51DF0}"/>
          </ac:spMkLst>
        </pc:spChg>
        <pc:spChg chg="mod">
          <ac:chgData name="Suseel Vadakkepat" userId="03e29714-9a88-478f-bb0c-26b8efd4f453" providerId="ADAL" clId="{76AADA4E-97B7-4BE9-9309-CFF7EBEE5609}" dt="2023-03-20T01:00:22.675" v="69" actId="1076"/>
          <ac:spMkLst>
            <pc:docMk/>
            <pc:sldMk cId="2155225594" sldId="2147472882"/>
            <ac:spMk id="62" creationId="{14E0EDDB-E252-A1C6-0AA9-333825C422CE}"/>
          </ac:spMkLst>
        </pc:spChg>
        <pc:spChg chg="mod">
          <ac:chgData name="Suseel Vadakkepat" userId="03e29714-9a88-478f-bb0c-26b8efd4f453" providerId="ADAL" clId="{76AADA4E-97B7-4BE9-9309-CFF7EBEE5609}" dt="2023-03-20T01:00:22.675" v="69" actId="1076"/>
          <ac:spMkLst>
            <pc:docMk/>
            <pc:sldMk cId="2155225594" sldId="2147472882"/>
            <ac:spMk id="63" creationId="{2D29269D-EDE0-6ADE-16D1-BB2DFA776D9B}"/>
          </ac:spMkLst>
        </pc:spChg>
        <pc:spChg chg="mod">
          <ac:chgData name="Suseel Vadakkepat" userId="03e29714-9a88-478f-bb0c-26b8efd4f453" providerId="ADAL" clId="{76AADA4E-97B7-4BE9-9309-CFF7EBEE5609}" dt="2023-03-20T01:00:22.675" v="69" actId="1076"/>
          <ac:spMkLst>
            <pc:docMk/>
            <pc:sldMk cId="2155225594" sldId="2147472882"/>
            <ac:spMk id="64" creationId="{7E00BC6A-41B4-E33C-8CA2-9B1D9A487351}"/>
          </ac:spMkLst>
        </pc:spChg>
        <pc:spChg chg="mod">
          <ac:chgData name="Suseel Vadakkepat" userId="03e29714-9a88-478f-bb0c-26b8efd4f453" providerId="ADAL" clId="{76AADA4E-97B7-4BE9-9309-CFF7EBEE5609}" dt="2023-03-20T01:00:22.675" v="69" actId="1076"/>
          <ac:spMkLst>
            <pc:docMk/>
            <pc:sldMk cId="2155225594" sldId="2147472882"/>
            <ac:spMk id="65" creationId="{9060DF6E-6352-B9B1-CA71-C71F99C9935F}"/>
          </ac:spMkLst>
        </pc:spChg>
      </pc:sldChg>
      <pc:sldChg chg="addSp delSp modSp add mod ord">
        <pc:chgData name="Suseel Vadakkepat" userId="03e29714-9a88-478f-bb0c-26b8efd4f453" providerId="ADAL" clId="{76AADA4E-97B7-4BE9-9309-CFF7EBEE5609}" dt="2023-03-20T12:54:35.482" v="2322" actId="6549"/>
        <pc:sldMkLst>
          <pc:docMk/>
          <pc:sldMk cId="3241061770" sldId="2147472885"/>
        </pc:sldMkLst>
        <pc:spChg chg="mod">
          <ac:chgData name="Suseel Vadakkepat" userId="03e29714-9a88-478f-bb0c-26b8efd4f453" providerId="ADAL" clId="{76AADA4E-97B7-4BE9-9309-CFF7EBEE5609}" dt="2023-03-20T12:36:18.946" v="1986" actId="14100"/>
          <ac:spMkLst>
            <pc:docMk/>
            <pc:sldMk cId="3241061770" sldId="2147472885"/>
            <ac:spMk id="3" creationId="{2D1EEBE0-E37C-0BF0-DE96-28A7CF0704AC}"/>
          </ac:spMkLst>
        </pc:spChg>
        <pc:spChg chg="mod">
          <ac:chgData name="Suseel Vadakkepat" userId="03e29714-9a88-478f-bb0c-26b8efd4f453" providerId="ADAL" clId="{76AADA4E-97B7-4BE9-9309-CFF7EBEE5609}" dt="2023-03-20T12:21:14.671" v="1928" actId="120"/>
          <ac:spMkLst>
            <pc:docMk/>
            <pc:sldMk cId="3241061770" sldId="2147472885"/>
            <ac:spMk id="5" creationId="{442B5F4D-310B-F403-30B8-7EF9CEE53DB1}"/>
          </ac:spMkLst>
        </pc:spChg>
        <pc:spChg chg="mod">
          <ac:chgData name="Suseel Vadakkepat" userId="03e29714-9a88-478f-bb0c-26b8efd4f453" providerId="ADAL" clId="{76AADA4E-97B7-4BE9-9309-CFF7EBEE5609}" dt="2023-03-20T12:44:06.383" v="2181" actId="207"/>
          <ac:spMkLst>
            <pc:docMk/>
            <pc:sldMk cId="3241061770" sldId="2147472885"/>
            <ac:spMk id="10" creationId="{DC5122AF-2607-8222-5715-EA2DD1FE447D}"/>
          </ac:spMkLst>
        </pc:spChg>
        <pc:spChg chg="mod">
          <ac:chgData name="Suseel Vadakkepat" userId="03e29714-9a88-478f-bb0c-26b8efd4f453" providerId="ADAL" clId="{76AADA4E-97B7-4BE9-9309-CFF7EBEE5609}" dt="2023-03-20T12:47:38.875" v="2222" actId="1076"/>
          <ac:spMkLst>
            <pc:docMk/>
            <pc:sldMk cId="3241061770" sldId="2147472885"/>
            <ac:spMk id="13" creationId="{2CF39881-B9C2-BCF9-C952-B686523D3AC0}"/>
          </ac:spMkLst>
        </pc:spChg>
        <pc:spChg chg="mod">
          <ac:chgData name="Suseel Vadakkepat" userId="03e29714-9a88-478f-bb0c-26b8efd4f453" providerId="ADAL" clId="{76AADA4E-97B7-4BE9-9309-CFF7EBEE5609}" dt="2023-03-20T12:48:35.338" v="2230" actId="1076"/>
          <ac:spMkLst>
            <pc:docMk/>
            <pc:sldMk cId="3241061770" sldId="2147472885"/>
            <ac:spMk id="14" creationId="{B9332B2C-FA27-47B2-E0E4-EAF482E2EEEF}"/>
          </ac:spMkLst>
        </pc:spChg>
        <pc:spChg chg="mod">
          <ac:chgData name="Suseel Vadakkepat" userId="03e29714-9a88-478f-bb0c-26b8efd4f453" providerId="ADAL" clId="{76AADA4E-97B7-4BE9-9309-CFF7EBEE5609}" dt="2023-03-20T12:47:30.923" v="2221" actId="255"/>
          <ac:spMkLst>
            <pc:docMk/>
            <pc:sldMk cId="3241061770" sldId="2147472885"/>
            <ac:spMk id="15" creationId="{668E8D1B-D582-EE57-B436-9247E198B1D6}"/>
          </ac:spMkLst>
        </pc:spChg>
        <pc:spChg chg="mod">
          <ac:chgData name="Suseel Vadakkepat" userId="03e29714-9a88-478f-bb0c-26b8efd4f453" providerId="ADAL" clId="{76AADA4E-97B7-4BE9-9309-CFF7EBEE5609}" dt="2023-03-20T12:47:43.771" v="2223" actId="1076"/>
          <ac:spMkLst>
            <pc:docMk/>
            <pc:sldMk cId="3241061770" sldId="2147472885"/>
            <ac:spMk id="17" creationId="{764FCE3C-38A1-D89A-BFE9-364F25943697}"/>
          </ac:spMkLst>
        </pc:spChg>
        <pc:spChg chg="mod">
          <ac:chgData name="Suseel Vadakkepat" userId="03e29714-9a88-478f-bb0c-26b8efd4f453" providerId="ADAL" clId="{76AADA4E-97B7-4BE9-9309-CFF7EBEE5609}" dt="2023-03-20T12:48:35.338" v="2230" actId="1076"/>
          <ac:spMkLst>
            <pc:docMk/>
            <pc:sldMk cId="3241061770" sldId="2147472885"/>
            <ac:spMk id="18" creationId="{03CF9533-DB4D-93EA-9318-7766DF634052}"/>
          </ac:spMkLst>
        </pc:spChg>
        <pc:spChg chg="mod">
          <ac:chgData name="Suseel Vadakkepat" userId="03e29714-9a88-478f-bb0c-26b8efd4f453" providerId="ADAL" clId="{76AADA4E-97B7-4BE9-9309-CFF7EBEE5609}" dt="2023-03-20T12:47:30.923" v="2221" actId="255"/>
          <ac:spMkLst>
            <pc:docMk/>
            <pc:sldMk cId="3241061770" sldId="2147472885"/>
            <ac:spMk id="19" creationId="{8EEEC150-F541-C3ED-2FB4-5AC86B1295DB}"/>
          </ac:spMkLst>
        </pc:spChg>
        <pc:spChg chg="mod">
          <ac:chgData name="Suseel Vadakkepat" userId="03e29714-9a88-478f-bb0c-26b8efd4f453" providerId="ADAL" clId="{76AADA4E-97B7-4BE9-9309-CFF7EBEE5609}" dt="2023-03-20T12:47:30.923" v="2221" actId="255"/>
          <ac:spMkLst>
            <pc:docMk/>
            <pc:sldMk cId="3241061770" sldId="2147472885"/>
            <ac:spMk id="24" creationId="{EA0CB7D5-E62D-B24B-560B-4C06DCC2D53F}"/>
          </ac:spMkLst>
        </pc:spChg>
        <pc:spChg chg="mod">
          <ac:chgData name="Suseel Vadakkepat" userId="03e29714-9a88-478f-bb0c-26b8efd4f453" providerId="ADAL" clId="{76AADA4E-97B7-4BE9-9309-CFF7EBEE5609}" dt="2023-03-20T12:47:30.923" v="2221" actId="255"/>
          <ac:spMkLst>
            <pc:docMk/>
            <pc:sldMk cId="3241061770" sldId="2147472885"/>
            <ac:spMk id="25" creationId="{902A4130-1EE7-69FF-DF89-79828448947A}"/>
          </ac:spMkLst>
        </pc:spChg>
        <pc:spChg chg="add mod">
          <ac:chgData name="Suseel Vadakkepat" userId="03e29714-9a88-478f-bb0c-26b8efd4f453" providerId="ADAL" clId="{76AADA4E-97B7-4BE9-9309-CFF7EBEE5609}" dt="2023-03-20T12:54:35.482" v="2322" actId="6549"/>
          <ac:spMkLst>
            <pc:docMk/>
            <pc:sldMk cId="3241061770" sldId="2147472885"/>
            <ac:spMk id="26" creationId="{F320DBD4-59DD-597D-EDC7-61D0F0888BC7}"/>
          </ac:spMkLst>
        </pc:spChg>
        <pc:spChg chg="mod">
          <ac:chgData name="Suseel Vadakkepat" userId="03e29714-9a88-478f-bb0c-26b8efd4f453" providerId="ADAL" clId="{76AADA4E-97B7-4BE9-9309-CFF7EBEE5609}" dt="2023-03-20T12:43:45.309" v="2179" actId="1582"/>
          <ac:spMkLst>
            <pc:docMk/>
            <pc:sldMk cId="3241061770" sldId="2147472885"/>
            <ac:spMk id="40" creationId="{3EA527E4-C91F-9C96-03D7-B4EC56DF3A06}"/>
          </ac:spMkLst>
        </pc:spChg>
        <pc:spChg chg="mod">
          <ac:chgData name="Suseel Vadakkepat" userId="03e29714-9a88-478f-bb0c-26b8efd4f453" providerId="ADAL" clId="{76AADA4E-97B7-4BE9-9309-CFF7EBEE5609}" dt="2023-03-20T12:47:30.923" v="2221" actId="255"/>
          <ac:spMkLst>
            <pc:docMk/>
            <pc:sldMk cId="3241061770" sldId="2147472885"/>
            <ac:spMk id="46" creationId="{F0011BF9-202E-0A6F-5833-F153AB2D54C3}"/>
          </ac:spMkLst>
        </pc:spChg>
        <pc:spChg chg="mod">
          <ac:chgData name="Suseel Vadakkepat" userId="03e29714-9a88-478f-bb0c-26b8efd4f453" providerId="ADAL" clId="{76AADA4E-97B7-4BE9-9309-CFF7EBEE5609}" dt="2023-03-20T12:23:07.385" v="1967" actId="14100"/>
          <ac:spMkLst>
            <pc:docMk/>
            <pc:sldMk cId="3241061770" sldId="2147472885"/>
            <ac:spMk id="55" creationId="{7418A98F-55CC-1CB5-1DB9-13D1620DA281}"/>
          </ac:spMkLst>
        </pc:spChg>
        <pc:spChg chg="mod">
          <ac:chgData name="Suseel Vadakkepat" userId="03e29714-9a88-478f-bb0c-26b8efd4f453" providerId="ADAL" clId="{76AADA4E-97B7-4BE9-9309-CFF7EBEE5609}" dt="2023-03-20T12:47:30.923" v="2221" actId="255"/>
          <ac:spMkLst>
            <pc:docMk/>
            <pc:sldMk cId="3241061770" sldId="2147472885"/>
            <ac:spMk id="58" creationId="{D8089B3B-887F-C692-9449-4145BCB69DD3}"/>
          </ac:spMkLst>
        </pc:spChg>
        <pc:spChg chg="mod">
          <ac:chgData name="Suseel Vadakkepat" userId="03e29714-9a88-478f-bb0c-26b8efd4f453" providerId="ADAL" clId="{76AADA4E-97B7-4BE9-9309-CFF7EBEE5609}" dt="2023-03-20T12:49:47.802" v="2238" actId="1076"/>
          <ac:spMkLst>
            <pc:docMk/>
            <pc:sldMk cId="3241061770" sldId="2147472885"/>
            <ac:spMk id="59" creationId="{A751D0A5-39AC-6FC3-CAFD-39E6326FED5F}"/>
          </ac:spMkLst>
        </pc:spChg>
        <pc:spChg chg="mod">
          <ac:chgData name="Suseel Vadakkepat" userId="03e29714-9a88-478f-bb0c-26b8efd4f453" providerId="ADAL" clId="{76AADA4E-97B7-4BE9-9309-CFF7EBEE5609}" dt="2023-03-20T12:47:30.923" v="2221" actId="255"/>
          <ac:spMkLst>
            <pc:docMk/>
            <pc:sldMk cId="3241061770" sldId="2147472885"/>
            <ac:spMk id="60" creationId="{B1081F76-05F1-C57C-36B6-1DEB46EDAFB0}"/>
          </ac:spMkLst>
        </pc:spChg>
        <pc:spChg chg="mod">
          <ac:chgData name="Suseel Vadakkepat" userId="03e29714-9a88-478f-bb0c-26b8efd4f453" providerId="ADAL" clId="{76AADA4E-97B7-4BE9-9309-CFF7EBEE5609}" dt="2023-03-20T12:48:24.588" v="2229" actId="1076"/>
          <ac:spMkLst>
            <pc:docMk/>
            <pc:sldMk cId="3241061770" sldId="2147472885"/>
            <ac:spMk id="62" creationId="{2CA7620C-6564-7CCF-F31F-AE48BC1211D3}"/>
          </ac:spMkLst>
        </pc:spChg>
        <pc:spChg chg="mod">
          <ac:chgData name="Suseel Vadakkepat" userId="03e29714-9a88-478f-bb0c-26b8efd4f453" providerId="ADAL" clId="{76AADA4E-97B7-4BE9-9309-CFF7EBEE5609}" dt="2023-03-20T12:49:06.863" v="2237" actId="6549"/>
          <ac:spMkLst>
            <pc:docMk/>
            <pc:sldMk cId="3241061770" sldId="2147472885"/>
            <ac:spMk id="63" creationId="{90453CF2-05C8-7EEA-43EF-F28940187986}"/>
          </ac:spMkLst>
        </pc:spChg>
        <pc:spChg chg="mod">
          <ac:chgData name="Suseel Vadakkepat" userId="03e29714-9a88-478f-bb0c-26b8efd4f453" providerId="ADAL" clId="{76AADA4E-97B7-4BE9-9309-CFF7EBEE5609}" dt="2023-03-20T12:47:30.923" v="2221" actId="255"/>
          <ac:spMkLst>
            <pc:docMk/>
            <pc:sldMk cId="3241061770" sldId="2147472885"/>
            <ac:spMk id="64" creationId="{B6976507-83A4-26D2-6DC3-7B50E3165728}"/>
          </ac:spMkLst>
        </pc:spChg>
        <pc:spChg chg="mod">
          <ac:chgData name="Suseel Vadakkepat" userId="03e29714-9a88-478f-bb0c-26b8efd4f453" providerId="ADAL" clId="{76AADA4E-97B7-4BE9-9309-CFF7EBEE5609}" dt="2023-03-20T12:47:30.923" v="2221" actId="255"/>
          <ac:spMkLst>
            <pc:docMk/>
            <pc:sldMk cId="3241061770" sldId="2147472885"/>
            <ac:spMk id="73" creationId="{BC860B03-23C3-8874-E3AA-93891CF6E5F5}"/>
          </ac:spMkLst>
        </pc:spChg>
        <pc:spChg chg="mod">
          <ac:chgData name="Suseel Vadakkepat" userId="03e29714-9a88-478f-bb0c-26b8efd4f453" providerId="ADAL" clId="{76AADA4E-97B7-4BE9-9309-CFF7EBEE5609}" dt="2023-03-20T12:47:30.923" v="2221" actId="255"/>
          <ac:spMkLst>
            <pc:docMk/>
            <pc:sldMk cId="3241061770" sldId="2147472885"/>
            <ac:spMk id="74" creationId="{F53A0AD9-7262-96B8-E2CD-00B2F11D00A5}"/>
          </ac:spMkLst>
        </pc:spChg>
        <pc:spChg chg="mod">
          <ac:chgData name="Suseel Vadakkepat" userId="03e29714-9a88-478f-bb0c-26b8efd4f453" providerId="ADAL" clId="{76AADA4E-97B7-4BE9-9309-CFF7EBEE5609}" dt="2023-03-20T12:48:19.054" v="2228" actId="13822"/>
          <ac:spMkLst>
            <pc:docMk/>
            <pc:sldMk cId="3241061770" sldId="2147472885"/>
            <ac:spMk id="80" creationId="{E63283B2-3072-AFA6-FAE2-CF10BDE033BC}"/>
          </ac:spMkLst>
        </pc:spChg>
        <pc:spChg chg="mod">
          <ac:chgData name="Suseel Vadakkepat" userId="03e29714-9a88-478f-bb0c-26b8efd4f453" providerId="ADAL" clId="{76AADA4E-97B7-4BE9-9309-CFF7EBEE5609}" dt="2023-03-20T12:52:30.073" v="2249" actId="207"/>
          <ac:spMkLst>
            <pc:docMk/>
            <pc:sldMk cId="3241061770" sldId="2147472885"/>
            <ac:spMk id="90" creationId="{82B9BD15-3B12-D87B-D48B-8D0F82227FE0}"/>
          </ac:spMkLst>
        </pc:spChg>
        <pc:spChg chg="mod">
          <ac:chgData name="Suseel Vadakkepat" userId="03e29714-9a88-478f-bb0c-26b8efd4f453" providerId="ADAL" clId="{76AADA4E-97B7-4BE9-9309-CFF7EBEE5609}" dt="2023-03-20T00:25:51.989" v="52" actId="20577"/>
          <ac:spMkLst>
            <pc:docMk/>
            <pc:sldMk cId="3241061770" sldId="2147472885"/>
            <ac:spMk id="93" creationId="{4275808C-721F-0633-AE2D-6F85CC6635E2}"/>
          </ac:spMkLst>
        </pc:spChg>
        <pc:spChg chg="add del">
          <ac:chgData name="Suseel Vadakkepat" userId="03e29714-9a88-478f-bb0c-26b8efd4f453" providerId="ADAL" clId="{76AADA4E-97B7-4BE9-9309-CFF7EBEE5609}" dt="2023-03-20T12:22:16.996" v="1929" actId="478"/>
          <ac:spMkLst>
            <pc:docMk/>
            <pc:sldMk cId="3241061770" sldId="2147472885"/>
            <ac:spMk id="104" creationId="{F1772F61-E613-1636-CA6D-158BA8B31D43}"/>
          </ac:spMkLst>
        </pc:spChg>
        <pc:picChg chg="add mod">
          <ac:chgData name="Suseel Vadakkepat" userId="03e29714-9a88-478f-bb0c-26b8efd4f453" providerId="ADAL" clId="{76AADA4E-97B7-4BE9-9309-CFF7EBEE5609}" dt="2023-03-20T12:50:27.087" v="2244" actId="1076"/>
          <ac:picMkLst>
            <pc:docMk/>
            <pc:sldMk cId="3241061770" sldId="2147472885"/>
            <ac:picMk id="2050" creationId="{49A6F3D6-02F9-D53A-0A79-D3F478A62615}"/>
          </ac:picMkLst>
        </pc:picChg>
        <pc:cxnChg chg="add del mod">
          <ac:chgData name="Suseel Vadakkepat" userId="03e29714-9a88-478f-bb0c-26b8efd4f453" providerId="ADAL" clId="{76AADA4E-97B7-4BE9-9309-CFF7EBEE5609}" dt="2023-03-20T12:47:26.528" v="2220" actId="14100"/>
          <ac:cxnSpMkLst>
            <pc:docMk/>
            <pc:sldMk cId="3241061770" sldId="2147472885"/>
            <ac:cxnSpMk id="21" creationId="{1A582F09-59C3-7BD6-A5F4-90876A07B9F4}"/>
          </ac:cxnSpMkLst>
        </pc:cxnChg>
        <pc:cxnChg chg="add del mod">
          <ac:chgData name="Suseel Vadakkepat" userId="03e29714-9a88-478f-bb0c-26b8efd4f453" providerId="ADAL" clId="{76AADA4E-97B7-4BE9-9309-CFF7EBEE5609}" dt="2023-03-20T12:47:26.528" v="2220" actId="14100"/>
          <ac:cxnSpMkLst>
            <pc:docMk/>
            <pc:sldMk cId="3241061770" sldId="2147472885"/>
            <ac:cxnSpMk id="22" creationId="{144C6E24-CCF8-FC66-FC7F-C022539251B9}"/>
          </ac:cxnSpMkLst>
        </pc:cxnChg>
        <pc:cxnChg chg="add del mod">
          <ac:chgData name="Suseel Vadakkepat" userId="03e29714-9a88-478f-bb0c-26b8efd4f453" providerId="ADAL" clId="{76AADA4E-97B7-4BE9-9309-CFF7EBEE5609}" dt="2023-03-20T12:47:26.528" v="2220" actId="14100"/>
          <ac:cxnSpMkLst>
            <pc:docMk/>
            <pc:sldMk cId="3241061770" sldId="2147472885"/>
            <ac:cxnSpMk id="23" creationId="{15278CFE-5C0C-57D6-6D84-2C816310562B}"/>
          </ac:cxnSpMkLst>
        </pc:cxnChg>
        <pc:cxnChg chg="mod">
          <ac:chgData name="Suseel Vadakkepat" userId="03e29714-9a88-478f-bb0c-26b8efd4f453" providerId="ADAL" clId="{76AADA4E-97B7-4BE9-9309-CFF7EBEE5609}" dt="2023-03-20T12:47:26.528" v="2220" actId="14100"/>
          <ac:cxnSpMkLst>
            <pc:docMk/>
            <pc:sldMk cId="3241061770" sldId="2147472885"/>
            <ac:cxnSpMk id="69" creationId="{A6578357-A6D5-7593-B949-831246272939}"/>
          </ac:cxnSpMkLst>
        </pc:cxnChg>
        <pc:cxnChg chg="mod">
          <ac:chgData name="Suseel Vadakkepat" userId="03e29714-9a88-478f-bb0c-26b8efd4f453" providerId="ADAL" clId="{76AADA4E-97B7-4BE9-9309-CFF7EBEE5609}" dt="2023-03-20T12:47:26.528" v="2220" actId="14100"/>
          <ac:cxnSpMkLst>
            <pc:docMk/>
            <pc:sldMk cId="3241061770" sldId="2147472885"/>
            <ac:cxnSpMk id="70" creationId="{FD1A18DD-D7BF-1DF8-0E29-9ABEF04AD1A9}"/>
          </ac:cxnSpMkLst>
        </pc:cxnChg>
        <pc:cxnChg chg="mod">
          <ac:chgData name="Suseel Vadakkepat" userId="03e29714-9a88-478f-bb0c-26b8efd4f453" providerId="ADAL" clId="{76AADA4E-97B7-4BE9-9309-CFF7EBEE5609}" dt="2023-03-20T12:47:26.528" v="2220" actId="14100"/>
          <ac:cxnSpMkLst>
            <pc:docMk/>
            <pc:sldMk cId="3241061770" sldId="2147472885"/>
            <ac:cxnSpMk id="72" creationId="{05A7F2E4-8F63-8A21-BAAC-230ADC1C3D30}"/>
          </ac:cxnSpMkLst>
        </pc:cxnChg>
      </pc:sldChg>
      <pc:sldChg chg="addSp add del mod">
        <pc:chgData name="Suseel Vadakkepat" userId="03e29714-9a88-478f-bb0c-26b8efd4f453" providerId="ADAL" clId="{76AADA4E-97B7-4BE9-9309-CFF7EBEE5609}" dt="2023-03-20T09:34:36.620" v="95" actId="47"/>
        <pc:sldMkLst>
          <pc:docMk/>
          <pc:sldMk cId="3856559432" sldId="2147472886"/>
        </pc:sldMkLst>
        <pc:spChg chg="add">
          <ac:chgData name="Suseel Vadakkepat" userId="03e29714-9a88-478f-bb0c-26b8efd4f453" providerId="ADAL" clId="{76AADA4E-97B7-4BE9-9309-CFF7EBEE5609}" dt="2023-03-20T09:34:16.051" v="93" actId="22"/>
          <ac:spMkLst>
            <pc:docMk/>
            <pc:sldMk cId="3856559432" sldId="2147472886"/>
            <ac:spMk id="5" creationId="{BB310E9E-2B7E-ED8B-F889-F98E62412C03}"/>
          </ac:spMkLst>
        </pc:spChg>
      </pc:sldChg>
      <pc:sldChg chg="ord">
        <pc:chgData name="Suseel Vadakkepat" userId="03e29714-9a88-478f-bb0c-26b8efd4f453" providerId="ADAL" clId="{76AADA4E-97B7-4BE9-9309-CFF7EBEE5609}" dt="2023-03-20T12:19:33.973" v="1909"/>
        <pc:sldMkLst>
          <pc:docMk/>
          <pc:sldMk cId="2395955067" sldId="2147472890"/>
        </pc:sldMkLst>
      </pc:sldChg>
      <pc:sldChg chg="add">
        <pc:chgData name="Suseel Vadakkepat" userId="03e29714-9a88-478f-bb0c-26b8efd4f453" providerId="ADAL" clId="{76AADA4E-97B7-4BE9-9309-CFF7EBEE5609}" dt="2023-03-20T09:34:33.633" v="94"/>
        <pc:sldMkLst>
          <pc:docMk/>
          <pc:sldMk cId="1656839082" sldId="2147472894"/>
        </pc:sldMkLst>
      </pc:sldChg>
      <pc:sldChg chg="addSp delSp modSp add mod">
        <pc:chgData name="Suseel Vadakkepat" userId="03e29714-9a88-478f-bb0c-26b8efd4f453" providerId="ADAL" clId="{76AADA4E-97B7-4BE9-9309-CFF7EBEE5609}" dt="2023-03-20T12:17:28.446" v="1905" actId="113"/>
        <pc:sldMkLst>
          <pc:docMk/>
          <pc:sldMk cId="248254530" sldId="2147472895"/>
        </pc:sldMkLst>
        <pc:spChg chg="del mod">
          <ac:chgData name="Suseel Vadakkepat" userId="03e29714-9a88-478f-bb0c-26b8efd4f453" providerId="ADAL" clId="{76AADA4E-97B7-4BE9-9309-CFF7EBEE5609}" dt="2023-03-20T11:18:50.134" v="1514" actId="478"/>
          <ac:spMkLst>
            <pc:docMk/>
            <pc:sldMk cId="248254530" sldId="2147472895"/>
            <ac:spMk id="4" creationId="{6B4669EA-A322-98F6-900F-1AE361E81482}"/>
          </ac:spMkLst>
        </pc:spChg>
        <pc:spChg chg="mod">
          <ac:chgData name="Suseel Vadakkepat" userId="03e29714-9a88-478f-bb0c-26b8efd4f453" providerId="ADAL" clId="{76AADA4E-97B7-4BE9-9309-CFF7EBEE5609}" dt="2023-03-20T11:55:29.094" v="1749" actId="1076"/>
          <ac:spMkLst>
            <pc:docMk/>
            <pc:sldMk cId="248254530" sldId="2147472895"/>
            <ac:spMk id="6" creationId="{18A84BB7-ACD5-2845-230D-5F9C8D2D1C55}"/>
          </ac:spMkLst>
        </pc:spChg>
        <pc:spChg chg="mod">
          <ac:chgData name="Suseel Vadakkepat" userId="03e29714-9a88-478f-bb0c-26b8efd4f453" providerId="ADAL" clId="{76AADA4E-97B7-4BE9-9309-CFF7EBEE5609}" dt="2023-03-20T11:55:29.094" v="1749" actId="1076"/>
          <ac:spMkLst>
            <pc:docMk/>
            <pc:sldMk cId="248254530" sldId="2147472895"/>
            <ac:spMk id="7" creationId="{832B05E8-8297-C442-8A52-C9179E14284C}"/>
          </ac:spMkLst>
        </pc:spChg>
        <pc:spChg chg="mod">
          <ac:chgData name="Suseel Vadakkepat" userId="03e29714-9a88-478f-bb0c-26b8efd4f453" providerId="ADAL" clId="{76AADA4E-97B7-4BE9-9309-CFF7EBEE5609}" dt="2023-03-20T11:55:29.094" v="1749" actId="1076"/>
          <ac:spMkLst>
            <pc:docMk/>
            <pc:sldMk cId="248254530" sldId="2147472895"/>
            <ac:spMk id="8" creationId="{69FBA231-5303-98FA-21AD-8E8059FB7169}"/>
          </ac:spMkLst>
        </pc:spChg>
        <pc:spChg chg="mod">
          <ac:chgData name="Suseel Vadakkepat" userId="03e29714-9a88-478f-bb0c-26b8efd4f453" providerId="ADAL" clId="{76AADA4E-97B7-4BE9-9309-CFF7EBEE5609}" dt="2023-03-20T11:55:29.094" v="1749" actId="1076"/>
          <ac:spMkLst>
            <pc:docMk/>
            <pc:sldMk cId="248254530" sldId="2147472895"/>
            <ac:spMk id="9" creationId="{E10A67D4-C3A0-FE41-4C83-DF96A61CAC46}"/>
          </ac:spMkLst>
        </pc:spChg>
        <pc:spChg chg="add del mod">
          <ac:chgData name="Suseel Vadakkepat" userId="03e29714-9a88-478f-bb0c-26b8efd4f453" providerId="ADAL" clId="{76AADA4E-97B7-4BE9-9309-CFF7EBEE5609}" dt="2023-03-20T10:24:37.483" v="781" actId="478"/>
          <ac:spMkLst>
            <pc:docMk/>
            <pc:sldMk cId="248254530" sldId="2147472895"/>
            <ac:spMk id="10" creationId="{2393BFD6-792D-F8BE-1242-E226D9F8DF8D}"/>
          </ac:spMkLst>
        </pc:spChg>
        <pc:spChg chg="add mod">
          <ac:chgData name="Suseel Vadakkepat" userId="03e29714-9a88-478f-bb0c-26b8efd4f453" providerId="ADAL" clId="{76AADA4E-97B7-4BE9-9309-CFF7EBEE5609}" dt="2023-03-20T11:38:48.819" v="1557" actId="1076"/>
          <ac:spMkLst>
            <pc:docMk/>
            <pc:sldMk cId="248254530" sldId="2147472895"/>
            <ac:spMk id="11" creationId="{C6DABA33-1465-9427-BA57-FFD06A72B61E}"/>
          </ac:spMkLst>
        </pc:spChg>
        <pc:spChg chg="add del mod">
          <ac:chgData name="Suseel Vadakkepat" userId="03e29714-9a88-478f-bb0c-26b8efd4f453" providerId="ADAL" clId="{76AADA4E-97B7-4BE9-9309-CFF7EBEE5609}" dt="2023-03-20T10:24:37.483" v="781" actId="478"/>
          <ac:spMkLst>
            <pc:docMk/>
            <pc:sldMk cId="248254530" sldId="2147472895"/>
            <ac:spMk id="12" creationId="{3130F653-9E05-6C2A-1A76-760722BE5DBF}"/>
          </ac:spMkLst>
        </pc:spChg>
        <pc:spChg chg="add mod">
          <ac:chgData name="Suseel Vadakkepat" userId="03e29714-9a88-478f-bb0c-26b8efd4f453" providerId="ADAL" clId="{76AADA4E-97B7-4BE9-9309-CFF7EBEE5609}" dt="2023-03-20T11:38:48.819" v="1557" actId="1076"/>
          <ac:spMkLst>
            <pc:docMk/>
            <pc:sldMk cId="248254530" sldId="2147472895"/>
            <ac:spMk id="16" creationId="{C73D8614-4151-CE92-3A08-0AA3419F413E}"/>
          </ac:spMkLst>
        </pc:spChg>
        <pc:spChg chg="add mod">
          <ac:chgData name="Suseel Vadakkepat" userId="03e29714-9a88-478f-bb0c-26b8efd4f453" providerId="ADAL" clId="{76AADA4E-97B7-4BE9-9309-CFF7EBEE5609}" dt="2023-03-20T11:38:48.819" v="1557" actId="1076"/>
          <ac:spMkLst>
            <pc:docMk/>
            <pc:sldMk cId="248254530" sldId="2147472895"/>
            <ac:spMk id="17" creationId="{51AA92BD-9613-ABE4-8BAD-03FC1F5E4E40}"/>
          </ac:spMkLst>
        </pc:spChg>
        <pc:spChg chg="add del">
          <ac:chgData name="Suseel Vadakkepat" userId="03e29714-9a88-478f-bb0c-26b8efd4f453" providerId="ADAL" clId="{76AADA4E-97B7-4BE9-9309-CFF7EBEE5609}" dt="2023-03-20T10:03:16.542" v="327" actId="478"/>
          <ac:spMkLst>
            <pc:docMk/>
            <pc:sldMk cId="248254530" sldId="2147472895"/>
            <ac:spMk id="18" creationId="{C5871CA4-E130-5D16-A2B4-CA6CEE15AF2C}"/>
          </ac:spMkLst>
        </pc:spChg>
        <pc:spChg chg="add del mod ord">
          <ac:chgData name="Suseel Vadakkepat" userId="03e29714-9a88-478f-bb0c-26b8efd4f453" providerId="ADAL" clId="{76AADA4E-97B7-4BE9-9309-CFF7EBEE5609}" dt="2023-03-20T10:09:54.095" v="361" actId="478"/>
          <ac:spMkLst>
            <pc:docMk/>
            <pc:sldMk cId="248254530" sldId="2147472895"/>
            <ac:spMk id="19" creationId="{AA42861D-AB71-DCAE-808C-F1F1DC5087B8}"/>
          </ac:spMkLst>
        </pc:spChg>
        <pc:spChg chg="add mod">
          <ac:chgData name="Suseel Vadakkepat" userId="03e29714-9a88-478f-bb0c-26b8efd4f453" providerId="ADAL" clId="{76AADA4E-97B7-4BE9-9309-CFF7EBEE5609}" dt="2023-03-20T11:14:40.543" v="1375" actId="1076"/>
          <ac:spMkLst>
            <pc:docMk/>
            <pc:sldMk cId="248254530" sldId="2147472895"/>
            <ac:spMk id="20" creationId="{5166EB7F-B356-8D4D-6595-BAC918EBC634}"/>
          </ac:spMkLst>
        </pc:spChg>
        <pc:spChg chg="add mod">
          <ac:chgData name="Suseel Vadakkepat" userId="03e29714-9a88-478f-bb0c-26b8efd4f453" providerId="ADAL" clId="{76AADA4E-97B7-4BE9-9309-CFF7EBEE5609}" dt="2023-03-20T12:17:28.446" v="1905" actId="113"/>
          <ac:spMkLst>
            <pc:docMk/>
            <pc:sldMk cId="248254530" sldId="2147472895"/>
            <ac:spMk id="21" creationId="{D1D954B6-2FE0-F092-FA8C-295E070DEA91}"/>
          </ac:spMkLst>
        </pc:spChg>
        <pc:spChg chg="add mod">
          <ac:chgData name="Suseel Vadakkepat" userId="03e29714-9a88-478f-bb0c-26b8efd4f453" providerId="ADAL" clId="{76AADA4E-97B7-4BE9-9309-CFF7EBEE5609}" dt="2023-03-20T11:14:40.543" v="1375" actId="1076"/>
          <ac:spMkLst>
            <pc:docMk/>
            <pc:sldMk cId="248254530" sldId="2147472895"/>
            <ac:spMk id="22" creationId="{FFFB8E93-14A1-28ED-17C2-3DEEDA55EAC3}"/>
          </ac:spMkLst>
        </pc:spChg>
        <pc:spChg chg="add mod">
          <ac:chgData name="Suseel Vadakkepat" userId="03e29714-9a88-478f-bb0c-26b8efd4f453" providerId="ADAL" clId="{76AADA4E-97B7-4BE9-9309-CFF7EBEE5609}" dt="2023-03-20T11:14:40.543" v="1375" actId="1076"/>
          <ac:spMkLst>
            <pc:docMk/>
            <pc:sldMk cId="248254530" sldId="2147472895"/>
            <ac:spMk id="23" creationId="{C13C6741-FA49-8C90-CA9E-536E0B0EF3FB}"/>
          </ac:spMkLst>
        </pc:spChg>
        <pc:spChg chg="add mod">
          <ac:chgData name="Suseel Vadakkepat" userId="03e29714-9a88-478f-bb0c-26b8efd4f453" providerId="ADAL" clId="{76AADA4E-97B7-4BE9-9309-CFF7EBEE5609}" dt="2023-03-20T10:49:36.113" v="1074" actId="14100"/>
          <ac:spMkLst>
            <pc:docMk/>
            <pc:sldMk cId="248254530" sldId="2147472895"/>
            <ac:spMk id="24" creationId="{E19E7E1D-83E2-0B0C-427D-76FFA026B531}"/>
          </ac:spMkLst>
        </pc:spChg>
        <pc:spChg chg="add del mod">
          <ac:chgData name="Suseel Vadakkepat" userId="03e29714-9a88-478f-bb0c-26b8efd4f453" providerId="ADAL" clId="{76AADA4E-97B7-4BE9-9309-CFF7EBEE5609}" dt="2023-03-20T10:53:47.211" v="1183" actId="478"/>
          <ac:spMkLst>
            <pc:docMk/>
            <pc:sldMk cId="248254530" sldId="2147472895"/>
            <ac:spMk id="25" creationId="{33EF21F2-A2DC-5DDA-1A69-0FEE5DC1DCFD}"/>
          </ac:spMkLst>
        </pc:spChg>
        <pc:spChg chg="add del mod ord">
          <ac:chgData name="Suseel Vadakkepat" userId="03e29714-9a88-478f-bb0c-26b8efd4f453" providerId="ADAL" clId="{76AADA4E-97B7-4BE9-9309-CFF7EBEE5609}" dt="2023-03-20T10:53:40.944" v="1181" actId="478"/>
          <ac:spMkLst>
            <pc:docMk/>
            <pc:sldMk cId="248254530" sldId="2147472895"/>
            <ac:spMk id="26" creationId="{686DB98F-C996-9B3A-3105-010BB3B320AB}"/>
          </ac:spMkLst>
        </pc:spChg>
        <pc:spChg chg="add mod">
          <ac:chgData name="Suseel Vadakkepat" userId="03e29714-9a88-478f-bb0c-26b8efd4f453" providerId="ADAL" clId="{76AADA4E-97B7-4BE9-9309-CFF7EBEE5609}" dt="2023-03-20T11:14:40.543" v="1375" actId="1076"/>
          <ac:spMkLst>
            <pc:docMk/>
            <pc:sldMk cId="248254530" sldId="2147472895"/>
            <ac:spMk id="27" creationId="{D920C650-51F0-14A8-5E74-5A323B1FF57E}"/>
          </ac:spMkLst>
        </pc:spChg>
        <pc:spChg chg="add mod">
          <ac:chgData name="Suseel Vadakkepat" userId="03e29714-9a88-478f-bb0c-26b8efd4f453" providerId="ADAL" clId="{76AADA4E-97B7-4BE9-9309-CFF7EBEE5609}" dt="2023-03-20T11:14:40.543" v="1375" actId="1076"/>
          <ac:spMkLst>
            <pc:docMk/>
            <pc:sldMk cId="248254530" sldId="2147472895"/>
            <ac:spMk id="28" creationId="{BA739812-65E1-6D45-2352-DCFD87AF7177}"/>
          </ac:spMkLst>
        </pc:spChg>
        <pc:spChg chg="add mod">
          <ac:chgData name="Suseel Vadakkepat" userId="03e29714-9a88-478f-bb0c-26b8efd4f453" providerId="ADAL" clId="{76AADA4E-97B7-4BE9-9309-CFF7EBEE5609}" dt="2023-03-20T11:14:40.543" v="1375" actId="1076"/>
          <ac:spMkLst>
            <pc:docMk/>
            <pc:sldMk cId="248254530" sldId="2147472895"/>
            <ac:spMk id="29" creationId="{5232FFDC-F8EE-92BB-D3E9-C6AFC2A79E5E}"/>
          </ac:spMkLst>
        </pc:spChg>
        <pc:spChg chg="add mod">
          <ac:chgData name="Suseel Vadakkepat" userId="03e29714-9a88-478f-bb0c-26b8efd4f453" providerId="ADAL" clId="{76AADA4E-97B7-4BE9-9309-CFF7EBEE5609}" dt="2023-03-20T11:38:48.819" v="1557" actId="1076"/>
          <ac:spMkLst>
            <pc:docMk/>
            <pc:sldMk cId="248254530" sldId="2147472895"/>
            <ac:spMk id="30" creationId="{F0190C85-0909-4BDB-7331-57CC210D313B}"/>
          </ac:spMkLst>
        </pc:spChg>
        <pc:spChg chg="add mod">
          <ac:chgData name="Suseel Vadakkepat" userId="03e29714-9a88-478f-bb0c-26b8efd4f453" providerId="ADAL" clId="{76AADA4E-97B7-4BE9-9309-CFF7EBEE5609}" dt="2023-03-20T11:38:48.819" v="1557" actId="1076"/>
          <ac:spMkLst>
            <pc:docMk/>
            <pc:sldMk cId="248254530" sldId="2147472895"/>
            <ac:spMk id="31" creationId="{0131511D-8C8B-0828-C1E1-B577143E5ED5}"/>
          </ac:spMkLst>
        </pc:spChg>
        <pc:spChg chg="add del mod">
          <ac:chgData name="Suseel Vadakkepat" userId="03e29714-9a88-478f-bb0c-26b8efd4f453" providerId="ADAL" clId="{76AADA4E-97B7-4BE9-9309-CFF7EBEE5609}" dt="2023-03-20T10:40:11.231" v="920" actId="478"/>
          <ac:spMkLst>
            <pc:docMk/>
            <pc:sldMk cId="248254530" sldId="2147472895"/>
            <ac:spMk id="32" creationId="{07B5719B-1BEF-A7FB-B379-18AD71AD1AA6}"/>
          </ac:spMkLst>
        </pc:spChg>
        <pc:spChg chg="add mod">
          <ac:chgData name="Suseel Vadakkepat" userId="03e29714-9a88-478f-bb0c-26b8efd4f453" providerId="ADAL" clId="{76AADA4E-97B7-4BE9-9309-CFF7EBEE5609}" dt="2023-03-20T11:45:29.724" v="1651" actId="20577"/>
          <ac:spMkLst>
            <pc:docMk/>
            <pc:sldMk cId="248254530" sldId="2147472895"/>
            <ac:spMk id="33" creationId="{2376BA8C-94EC-60D6-22F5-DA1F9AE037BA}"/>
          </ac:spMkLst>
        </pc:spChg>
        <pc:spChg chg="add del mod">
          <ac:chgData name="Suseel Vadakkepat" userId="03e29714-9a88-478f-bb0c-26b8efd4f453" providerId="ADAL" clId="{76AADA4E-97B7-4BE9-9309-CFF7EBEE5609}" dt="2023-03-20T10:30:47.117" v="907" actId="478"/>
          <ac:spMkLst>
            <pc:docMk/>
            <pc:sldMk cId="248254530" sldId="2147472895"/>
            <ac:spMk id="34" creationId="{52343312-418A-2551-31DC-56BD4B39A637}"/>
          </ac:spMkLst>
        </pc:spChg>
        <pc:spChg chg="add del mod">
          <ac:chgData name="Suseel Vadakkepat" userId="03e29714-9a88-478f-bb0c-26b8efd4f453" providerId="ADAL" clId="{76AADA4E-97B7-4BE9-9309-CFF7EBEE5609}" dt="2023-03-20T10:30:47.117" v="907" actId="478"/>
          <ac:spMkLst>
            <pc:docMk/>
            <pc:sldMk cId="248254530" sldId="2147472895"/>
            <ac:spMk id="35" creationId="{73BA31D9-405B-9DA5-A1B0-337848F7CA81}"/>
          </ac:spMkLst>
        </pc:spChg>
        <pc:spChg chg="add del mod">
          <ac:chgData name="Suseel Vadakkepat" userId="03e29714-9a88-478f-bb0c-26b8efd4f453" providerId="ADAL" clId="{76AADA4E-97B7-4BE9-9309-CFF7EBEE5609}" dt="2023-03-20T10:39:56.423" v="918" actId="478"/>
          <ac:spMkLst>
            <pc:docMk/>
            <pc:sldMk cId="248254530" sldId="2147472895"/>
            <ac:spMk id="36" creationId="{B6D9574C-EE51-70BA-328E-A6FEFFC677CD}"/>
          </ac:spMkLst>
        </pc:spChg>
        <pc:spChg chg="add del mod">
          <ac:chgData name="Suseel Vadakkepat" userId="03e29714-9a88-478f-bb0c-26b8efd4f453" providerId="ADAL" clId="{76AADA4E-97B7-4BE9-9309-CFF7EBEE5609}" dt="2023-03-20T10:39:52.345" v="917" actId="478"/>
          <ac:spMkLst>
            <pc:docMk/>
            <pc:sldMk cId="248254530" sldId="2147472895"/>
            <ac:spMk id="37" creationId="{93C6B3C1-B3CF-8F79-2F89-1F3D6D7E7D03}"/>
          </ac:spMkLst>
        </pc:spChg>
        <pc:spChg chg="add del mod">
          <ac:chgData name="Suseel Vadakkepat" userId="03e29714-9a88-478f-bb0c-26b8efd4f453" providerId="ADAL" clId="{76AADA4E-97B7-4BE9-9309-CFF7EBEE5609}" dt="2023-03-20T10:49:39.443" v="1075" actId="478"/>
          <ac:spMkLst>
            <pc:docMk/>
            <pc:sldMk cId="248254530" sldId="2147472895"/>
            <ac:spMk id="38" creationId="{19C9CDE4-B5DE-1E4D-6DF4-B8815DF8087B}"/>
          </ac:spMkLst>
        </pc:spChg>
        <pc:spChg chg="add mod">
          <ac:chgData name="Suseel Vadakkepat" userId="03e29714-9a88-478f-bb0c-26b8efd4f453" providerId="ADAL" clId="{76AADA4E-97B7-4BE9-9309-CFF7EBEE5609}" dt="2023-03-20T12:16:03.101" v="1885" actId="14100"/>
          <ac:spMkLst>
            <pc:docMk/>
            <pc:sldMk cId="248254530" sldId="2147472895"/>
            <ac:spMk id="39" creationId="{6AA0EC62-7A9B-44FE-7CD6-AEA9CD2B1715}"/>
          </ac:spMkLst>
        </pc:spChg>
        <pc:spChg chg="add mod">
          <ac:chgData name="Suseel Vadakkepat" userId="03e29714-9a88-478f-bb0c-26b8efd4f453" providerId="ADAL" clId="{76AADA4E-97B7-4BE9-9309-CFF7EBEE5609}" dt="2023-03-20T12:16:03.101" v="1885" actId="14100"/>
          <ac:spMkLst>
            <pc:docMk/>
            <pc:sldMk cId="248254530" sldId="2147472895"/>
            <ac:spMk id="40" creationId="{C83F9A73-ED89-6060-05DC-F59D545DA204}"/>
          </ac:spMkLst>
        </pc:spChg>
        <pc:spChg chg="add mod">
          <ac:chgData name="Suseel Vadakkepat" userId="03e29714-9a88-478f-bb0c-26b8efd4f453" providerId="ADAL" clId="{76AADA4E-97B7-4BE9-9309-CFF7EBEE5609}" dt="2023-03-20T12:16:03.101" v="1885" actId="14100"/>
          <ac:spMkLst>
            <pc:docMk/>
            <pc:sldMk cId="248254530" sldId="2147472895"/>
            <ac:spMk id="41" creationId="{199528C4-9271-F4C0-D2AA-3871B32E7389}"/>
          </ac:spMkLst>
        </pc:spChg>
        <pc:spChg chg="add mod">
          <ac:chgData name="Suseel Vadakkepat" userId="03e29714-9a88-478f-bb0c-26b8efd4f453" providerId="ADAL" clId="{76AADA4E-97B7-4BE9-9309-CFF7EBEE5609}" dt="2023-03-20T12:16:03.101" v="1885" actId="14100"/>
          <ac:spMkLst>
            <pc:docMk/>
            <pc:sldMk cId="248254530" sldId="2147472895"/>
            <ac:spMk id="42" creationId="{7E7071D5-F651-FA84-886B-1BA5607AEEC1}"/>
          </ac:spMkLst>
        </pc:spChg>
        <pc:spChg chg="add del mod">
          <ac:chgData name="Suseel Vadakkepat" userId="03e29714-9a88-478f-bb0c-26b8efd4f453" providerId="ADAL" clId="{76AADA4E-97B7-4BE9-9309-CFF7EBEE5609}" dt="2023-03-20T10:53:44.789" v="1182" actId="478"/>
          <ac:spMkLst>
            <pc:docMk/>
            <pc:sldMk cId="248254530" sldId="2147472895"/>
            <ac:spMk id="44" creationId="{6DB58593-84EE-6C3B-279A-980AC6886DD4}"/>
          </ac:spMkLst>
        </pc:spChg>
        <pc:spChg chg="add mod">
          <ac:chgData name="Suseel Vadakkepat" userId="03e29714-9a88-478f-bb0c-26b8efd4f453" providerId="ADAL" clId="{76AADA4E-97B7-4BE9-9309-CFF7EBEE5609}" dt="2023-03-20T11:55:08.497" v="1748" actId="1076"/>
          <ac:spMkLst>
            <pc:docMk/>
            <pc:sldMk cId="248254530" sldId="2147472895"/>
            <ac:spMk id="46" creationId="{93E6CF34-955B-0C12-33B8-36013BF5EB9F}"/>
          </ac:spMkLst>
        </pc:spChg>
        <pc:spChg chg="add del mod">
          <ac:chgData name="Suseel Vadakkepat" userId="03e29714-9a88-478f-bb0c-26b8efd4f453" providerId="ADAL" clId="{76AADA4E-97B7-4BE9-9309-CFF7EBEE5609}" dt="2023-03-20T10:56:21.942" v="1217" actId="478"/>
          <ac:spMkLst>
            <pc:docMk/>
            <pc:sldMk cId="248254530" sldId="2147472895"/>
            <ac:spMk id="48" creationId="{A3BC98CD-8907-A293-6917-98DF63993367}"/>
          </ac:spMkLst>
        </pc:spChg>
        <pc:spChg chg="add mod">
          <ac:chgData name="Suseel Vadakkepat" userId="03e29714-9a88-478f-bb0c-26b8efd4f453" providerId="ADAL" clId="{76AADA4E-97B7-4BE9-9309-CFF7EBEE5609}" dt="2023-03-20T12:16:03.101" v="1885" actId="14100"/>
          <ac:spMkLst>
            <pc:docMk/>
            <pc:sldMk cId="248254530" sldId="2147472895"/>
            <ac:spMk id="50" creationId="{ED5CF446-F9B2-52F4-C2B5-236EC6FF56EA}"/>
          </ac:spMkLst>
        </pc:spChg>
        <pc:spChg chg="add del mod">
          <ac:chgData name="Suseel Vadakkepat" userId="03e29714-9a88-478f-bb0c-26b8efd4f453" providerId="ADAL" clId="{76AADA4E-97B7-4BE9-9309-CFF7EBEE5609}" dt="2023-03-20T11:54:58.246" v="1745" actId="478"/>
          <ac:spMkLst>
            <pc:docMk/>
            <pc:sldMk cId="248254530" sldId="2147472895"/>
            <ac:spMk id="51" creationId="{F690864F-665E-357C-7E79-29C459038FA2}"/>
          </ac:spMkLst>
        </pc:spChg>
        <pc:spChg chg="add mod">
          <ac:chgData name="Suseel Vadakkepat" userId="03e29714-9a88-478f-bb0c-26b8efd4f453" providerId="ADAL" clId="{76AADA4E-97B7-4BE9-9309-CFF7EBEE5609}" dt="2023-03-20T12:16:12.008" v="1886" actId="1076"/>
          <ac:spMkLst>
            <pc:docMk/>
            <pc:sldMk cId="248254530" sldId="2147472895"/>
            <ac:spMk id="53" creationId="{3D38A672-BF74-846C-008F-77FA8EE6DF4C}"/>
          </ac:spMkLst>
        </pc:spChg>
        <pc:spChg chg="add mod">
          <ac:chgData name="Suseel Vadakkepat" userId="03e29714-9a88-478f-bb0c-26b8efd4f453" providerId="ADAL" clId="{76AADA4E-97B7-4BE9-9309-CFF7EBEE5609}" dt="2023-03-20T12:16:45.196" v="1900" actId="207"/>
          <ac:spMkLst>
            <pc:docMk/>
            <pc:sldMk cId="248254530" sldId="2147472895"/>
            <ac:spMk id="54" creationId="{A1035B33-90F5-B6C6-2E40-9748513B8444}"/>
          </ac:spMkLst>
        </pc:spChg>
        <pc:spChg chg="mod">
          <ac:chgData name="Suseel Vadakkepat" userId="03e29714-9a88-478f-bb0c-26b8efd4f453" providerId="ADAL" clId="{76AADA4E-97B7-4BE9-9309-CFF7EBEE5609}" dt="2023-03-20T12:13:18.137" v="1867" actId="1076"/>
          <ac:spMkLst>
            <pc:docMk/>
            <pc:sldMk cId="248254530" sldId="2147472895"/>
            <ac:spMk id="55" creationId="{E8F29A39-A0E9-8FC8-53E7-92E95D143905}"/>
          </ac:spMkLst>
        </pc:spChg>
        <pc:spChg chg="add mod">
          <ac:chgData name="Suseel Vadakkepat" userId="03e29714-9a88-478f-bb0c-26b8efd4f453" providerId="ADAL" clId="{76AADA4E-97B7-4BE9-9309-CFF7EBEE5609}" dt="2023-03-20T12:16:50.834" v="1901" actId="207"/>
          <ac:spMkLst>
            <pc:docMk/>
            <pc:sldMk cId="248254530" sldId="2147472895"/>
            <ac:spMk id="56" creationId="{D5C638DF-BEAC-6089-A86A-0EED4548B6E2}"/>
          </ac:spMkLst>
        </pc:spChg>
        <pc:spChg chg="add mod">
          <ac:chgData name="Suseel Vadakkepat" userId="03e29714-9a88-478f-bb0c-26b8efd4f453" providerId="ADAL" clId="{76AADA4E-97B7-4BE9-9309-CFF7EBEE5609}" dt="2023-03-20T12:17:02.682" v="1904" actId="14100"/>
          <ac:spMkLst>
            <pc:docMk/>
            <pc:sldMk cId="248254530" sldId="2147472895"/>
            <ac:spMk id="57" creationId="{5D583129-3DB1-90D3-10EF-3925B4957623}"/>
          </ac:spMkLst>
        </pc:spChg>
        <pc:spChg chg="add mod">
          <ac:chgData name="Suseel Vadakkepat" userId="03e29714-9a88-478f-bb0c-26b8efd4f453" providerId="ADAL" clId="{76AADA4E-97B7-4BE9-9309-CFF7EBEE5609}" dt="2023-03-20T12:16:03.101" v="1885" actId="14100"/>
          <ac:spMkLst>
            <pc:docMk/>
            <pc:sldMk cId="248254530" sldId="2147472895"/>
            <ac:spMk id="58" creationId="{2A314FE6-3366-DDB8-499A-889B83B78BB1}"/>
          </ac:spMkLst>
        </pc:spChg>
        <pc:spChg chg="add del">
          <ac:chgData name="Suseel Vadakkepat" userId="03e29714-9a88-478f-bb0c-26b8efd4f453" providerId="ADAL" clId="{76AADA4E-97B7-4BE9-9309-CFF7EBEE5609}" dt="2023-03-20T11:44:20.149" v="1597" actId="478"/>
          <ac:spMkLst>
            <pc:docMk/>
            <pc:sldMk cId="248254530" sldId="2147472895"/>
            <ac:spMk id="60" creationId="{2B5E72BB-9982-8DD8-C6F3-8BB88B75C4F4}"/>
          </ac:spMkLst>
        </pc:spChg>
        <pc:spChg chg="add del mod">
          <ac:chgData name="Suseel Vadakkepat" userId="03e29714-9a88-478f-bb0c-26b8efd4f453" providerId="ADAL" clId="{76AADA4E-97B7-4BE9-9309-CFF7EBEE5609}" dt="2023-03-20T11:44:17.377" v="1596" actId="478"/>
          <ac:spMkLst>
            <pc:docMk/>
            <pc:sldMk cId="248254530" sldId="2147472895"/>
            <ac:spMk id="61" creationId="{CE603B37-0A95-D02C-96CB-081C49DCF445}"/>
          </ac:spMkLst>
        </pc:spChg>
        <pc:spChg chg="add del mod">
          <ac:chgData name="Suseel Vadakkepat" userId="03e29714-9a88-478f-bb0c-26b8efd4f453" providerId="ADAL" clId="{76AADA4E-97B7-4BE9-9309-CFF7EBEE5609}" dt="2023-03-20T12:03:37.839" v="1781" actId="478"/>
          <ac:spMkLst>
            <pc:docMk/>
            <pc:sldMk cId="248254530" sldId="2147472895"/>
            <ac:spMk id="62" creationId="{FD1FFDD4-307B-ACD2-98F4-A0ADD4A55B43}"/>
          </ac:spMkLst>
        </pc:spChg>
        <pc:spChg chg="add del mod">
          <ac:chgData name="Suseel Vadakkepat" userId="03e29714-9a88-478f-bb0c-26b8efd4f453" providerId="ADAL" clId="{76AADA4E-97B7-4BE9-9309-CFF7EBEE5609}" dt="2023-03-20T12:03:37.839" v="1781" actId="478"/>
          <ac:spMkLst>
            <pc:docMk/>
            <pc:sldMk cId="248254530" sldId="2147472895"/>
            <ac:spMk id="63" creationId="{C6AC19B6-1E7B-9253-C009-FB5DCE43FA41}"/>
          </ac:spMkLst>
        </pc:spChg>
        <pc:spChg chg="add del mod">
          <ac:chgData name="Suseel Vadakkepat" userId="03e29714-9a88-478f-bb0c-26b8efd4f453" providerId="ADAL" clId="{76AADA4E-97B7-4BE9-9309-CFF7EBEE5609}" dt="2023-03-20T12:14:29.704" v="1881"/>
          <ac:spMkLst>
            <pc:docMk/>
            <pc:sldMk cId="248254530" sldId="2147472895"/>
            <ac:spMk id="288" creationId="{7DF8FE7B-AFFF-4399-53C7-B506321CCF25}"/>
          </ac:spMkLst>
        </pc:spChg>
        <pc:spChg chg="add del mod">
          <ac:chgData name="Suseel Vadakkepat" userId="03e29714-9a88-478f-bb0c-26b8efd4f453" providerId="ADAL" clId="{76AADA4E-97B7-4BE9-9309-CFF7EBEE5609}" dt="2023-03-20T11:54:10.076" v="1729" actId="478"/>
          <ac:spMkLst>
            <pc:docMk/>
            <pc:sldMk cId="248254530" sldId="2147472895"/>
            <ac:spMk id="289" creationId="{EE67DFF3-00FB-7A41-6507-D74B0B197AF7}"/>
          </ac:spMkLst>
        </pc:spChg>
        <pc:spChg chg="add del mod">
          <ac:chgData name="Suseel Vadakkepat" userId="03e29714-9a88-478f-bb0c-26b8efd4f453" providerId="ADAL" clId="{76AADA4E-97B7-4BE9-9309-CFF7EBEE5609}" dt="2023-03-20T12:14:19.167" v="1877" actId="478"/>
          <ac:spMkLst>
            <pc:docMk/>
            <pc:sldMk cId="248254530" sldId="2147472895"/>
            <ac:spMk id="290" creationId="{2828ED61-740A-A2E4-BB16-94F2A929D260}"/>
          </ac:spMkLst>
        </pc:spChg>
        <pc:spChg chg="add mod ord">
          <ac:chgData name="Suseel Vadakkepat" userId="03e29714-9a88-478f-bb0c-26b8efd4f453" providerId="ADAL" clId="{76AADA4E-97B7-4BE9-9309-CFF7EBEE5609}" dt="2023-03-20T12:16:12.008" v="1886" actId="1076"/>
          <ac:spMkLst>
            <pc:docMk/>
            <pc:sldMk cId="248254530" sldId="2147472895"/>
            <ac:spMk id="291" creationId="{3EE0D373-2495-ACE4-2F54-C0B77164F0A0}"/>
          </ac:spMkLst>
        </pc:spChg>
        <pc:spChg chg="add mod ord">
          <ac:chgData name="Suseel Vadakkepat" userId="03e29714-9a88-478f-bb0c-26b8efd4f453" providerId="ADAL" clId="{76AADA4E-97B7-4BE9-9309-CFF7EBEE5609}" dt="2023-03-20T12:16:12.008" v="1886" actId="1076"/>
          <ac:spMkLst>
            <pc:docMk/>
            <pc:sldMk cId="248254530" sldId="2147472895"/>
            <ac:spMk id="293" creationId="{3B87E400-5D43-F01A-D0C2-8BED415EEF23}"/>
          </ac:spMkLst>
        </pc:spChg>
        <pc:spChg chg="add mod ord">
          <ac:chgData name="Suseel Vadakkepat" userId="03e29714-9a88-478f-bb0c-26b8efd4f453" providerId="ADAL" clId="{76AADA4E-97B7-4BE9-9309-CFF7EBEE5609}" dt="2023-03-20T12:16:12.008" v="1886" actId="1076"/>
          <ac:spMkLst>
            <pc:docMk/>
            <pc:sldMk cId="248254530" sldId="2147472895"/>
            <ac:spMk id="294" creationId="{B673EE5D-B364-DB7F-BAEE-3FB360DEBB9C}"/>
          </ac:spMkLst>
        </pc:spChg>
        <pc:graphicFrameChg chg="del mod">
          <ac:chgData name="Suseel Vadakkepat" userId="03e29714-9a88-478f-bb0c-26b8efd4f453" providerId="ADAL" clId="{76AADA4E-97B7-4BE9-9309-CFF7EBEE5609}" dt="2023-03-20T09:40:14.682" v="215" actId="478"/>
          <ac:graphicFrameMkLst>
            <pc:docMk/>
            <pc:sldMk cId="248254530" sldId="2147472895"/>
            <ac:graphicFrameMk id="3" creationId="{1F9D51A1-5530-5A91-4C5B-B8883376073B}"/>
          </ac:graphicFrameMkLst>
        </pc:graphicFrameChg>
        <pc:graphicFrameChg chg="add del mod modGraphic">
          <ac:chgData name="Suseel Vadakkepat" userId="03e29714-9a88-478f-bb0c-26b8efd4f453" providerId="ADAL" clId="{76AADA4E-97B7-4BE9-9309-CFF7EBEE5609}" dt="2023-03-20T11:43:21.457" v="1589" actId="478"/>
          <ac:graphicFrameMkLst>
            <pc:docMk/>
            <pc:sldMk cId="248254530" sldId="2147472895"/>
            <ac:graphicFrameMk id="59" creationId="{9D7BDF1D-CC19-3C7F-76F9-11534AFC00D2}"/>
          </ac:graphicFrameMkLst>
        </pc:graphicFrameChg>
        <pc:picChg chg="mod">
          <ac:chgData name="Suseel Vadakkepat" userId="03e29714-9a88-478f-bb0c-26b8efd4f453" providerId="ADAL" clId="{76AADA4E-97B7-4BE9-9309-CFF7EBEE5609}" dt="2023-03-20T11:13:36.861" v="1365" actId="1076"/>
          <ac:picMkLst>
            <pc:docMk/>
            <pc:sldMk cId="248254530" sldId="2147472895"/>
            <ac:picMk id="43" creationId="{F7435C4D-8B8B-EBA6-ED3D-BEA789F75AA7}"/>
          </ac:picMkLst>
        </pc:picChg>
        <pc:picChg chg="mod">
          <ac:chgData name="Suseel Vadakkepat" userId="03e29714-9a88-478f-bb0c-26b8efd4f453" providerId="ADAL" clId="{76AADA4E-97B7-4BE9-9309-CFF7EBEE5609}" dt="2023-03-20T11:13:36.861" v="1365" actId="1076"/>
          <ac:picMkLst>
            <pc:docMk/>
            <pc:sldMk cId="248254530" sldId="2147472895"/>
            <ac:picMk id="45" creationId="{B97E23F1-2251-8BD3-25FC-14F4C1BD5190}"/>
          </ac:picMkLst>
        </pc:picChg>
        <pc:picChg chg="mod">
          <ac:chgData name="Suseel Vadakkepat" userId="03e29714-9a88-478f-bb0c-26b8efd4f453" providerId="ADAL" clId="{76AADA4E-97B7-4BE9-9309-CFF7EBEE5609}" dt="2023-03-20T11:13:36.861" v="1365" actId="1076"/>
          <ac:picMkLst>
            <pc:docMk/>
            <pc:sldMk cId="248254530" sldId="2147472895"/>
            <ac:picMk id="47" creationId="{05FBA90B-8E66-4EE8-F5D2-986E0A68E39C}"/>
          </ac:picMkLst>
        </pc:picChg>
        <pc:picChg chg="mod">
          <ac:chgData name="Suseel Vadakkepat" userId="03e29714-9a88-478f-bb0c-26b8efd4f453" providerId="ADAL" clId="{76AADA4E-97B7-4BE9-9309-CFF7EBEE5609}" dt="2023-03-20T11:13:36.861" v="1365" actId="1076"/>
          <ac:picMkLst>
            <pc:docMk/>
            <pc:sldMk cId="248254530" sldId="2147472895"/>
            <ac:picMk id="49" creationId="{95104F79-F73F-872E-4B68-5A8500E2DACB}"/>
          </ac:picMkLst>
        </pc:picChg>
        <pc:picChg chg="mod">
          <ac:chgData name="Suseel Vadakkepat" userId="03e29714-9a88-478f-bb0c-26b8efd4f453" providerId="ADAL" clId="{76AADA4E-97B7-4BE9-9309-CFF7EBEE5609}" dt="2023-03-20T11:13:36.861" v="1365" actId="1076"/>
          <ac:picMkLst>
            <pc:docMk/>
            <pc:sldMk cId="248254530" sldId="2147472895"/>
            <ac:picMk id="52" creationId="{888AFDEA-54D9-C6C2-D9B7-44ECC970B088}"/>
          </ac:picMkLst>
        </pc:picChg>
        <pc:picChg chg="mod">
          <ac:chgData name="Suseel Vadakkepat" userId="03e29714-9a88-478f-bb0c-26b8efd4f453" providerId="ADAL" clId="{76AADA4E-97B7-4BE9-9309-CFF7EBEE5609}" dt="2023-03-20T11:13:36.861" v="1365" actId="1076"/>
          <ac:picMkLst>
            <pc:docMk/>
            <pc:sldMk cId="248254530" sldId="2147472895"/>
            <ac:picMk id="193" creationId="{AC67339C-46B5-840E-4B29-2B330A200925}"/>
          </ac:picMkLst>
        </pc:picChg>
        <pc:picChg chg="mod">
          <ac:chgData name="Suseel Vadakkepat" userId="03e29714-9a88-478f-bb0c-26b8efd4f453" providerId="ADAL" clId="{76AADA4E-97B7-4BE9-9309-CFF7EBEE5609}" dt="2023-03-20T11:13:36.861" v="1365" actId="1076"/>
          <ac:picMkLst>
            <pc:docMk/>
            <pc:sldMk cId="248254530" sldId="2147472895"/>
            <ac:picMk id="194" creationId="{7487B7FE-D96F-EC59-846A-BC66E78B1CCA}"/>
          </ac:picMkLst>
        </pc:picChg>
        <pc:picChg chg="mod">
          <ac:chgData name="Suseel Vadakkepat" userId="03e29714-9a88-478f-bb0c-26b8efd4f453" providerId="ADAL" clId="{76AADA4E-97B7-4BE9-9309-CFF7EBEE5609}" dt="2023-03-20T11:13:36.861" v="1365" actId="1076"/>
          <ac:picMkLst>
            <pc:docMk/>
            <pc:sldMk cId="248254530" sldId="2147472895"/>
            <ac:picMk id="292" creationId="{E28D454A-CC22-8B5C-C077-D5E31DF1BD8D}"/>
          </ac:picMkLst>
        </pc:picChg>
        <pc:picChg chg="mod">
          <ac:chgData name="Suseel Vadakkepat" userId="03e29714-9a88-478f-bb0c-26b8efd4f453" providerId="ADAL" clId="{76AADA4E-97B7-4BE9-9309-CFF7EBEE5609}" dt="2023-03-20T11:13:36.861" v="1365" actId="1076"/>
          <ac:picMkLst>
            <pc:docMk/>
            <pc:sldMk cId="248254530" sldId="2147472895"/>
            <ac:picMk id="381" creationId="{AD1AD790-82F9-DEB5-471C-9A1646263106}"/>
          </ac:picMkLst>
        </pc:picChg>
        <pc:picChg chg="mod">
          <ac:chgData name="Suseel Vadakkepat" userId="03e29714-9a88-478f-bb0c-26b8efd4f453" providerId="ADAL" clId="{76AADA4E-97B7-4BE9-9309-CFF7EBEE5609}" dt="2023-03-20T11:13:36.861" v="1365" actId="1076"/>
          <ac:picMkLst>
            <pc:docMk/>
            <pc:sldMk cId="248254530" sldId="2147472895"/>
            <ac:picMk id="382" creationId="{712380D3-EDAF-3DF2-69BC-A925DDF2C016}"/>
          </ac:picMkLst>
        </pc:picChg>
        <pc:picChg chg="mod">
          <ac:chgData name="Suseel Vadakkepat" userId="03e29714-9a88-478f-bb0c-26b8efd4f453" providerId="ADAL" clId="{76AADA4E-97B7-4BE9-9309-CFF7EBEE5609}" dt="2023-03-20T11:13:36.861" v="1365" actId="1076"/>
          <ac:picMkLst>
            <pc:docMk/>
            <pc:sldMk cId="248254530" sldId="2147472895"/>
            <ac:picMk id="383" creationId="{D19A20E7-7D39-087B-BE7F-E2F9F43A111E}"/>
          </ac:picMkLst>
        </pc:picChg>
        <pc:picChg chg="mod">
          <ac:chgData name="Suseel Vadakkepat" userId="03e29714-9a88-478f-bb0c-26b8efd4f453" providerId="ADAL" clId="{76AADA4E-97B7-4BE9-9309-CFF7EBEE5609}" dt="2023-03-20T11:13:36.861" v="1365" actId="1076"/>
          <ac:picMkLst>
            <pc:docMk/>
            <pc:sldMk cId="248254530" sldId="2147472895"/>
            <ac:picMk id="384" creationId="{ECFBC9EE-ECD0-1A89-16AF-2F6E9E840434}"/>
          </ac:picMkLst>
        </pc:picChg>
        <pc:picChg chg="mod">
          <ac:chgData name="Suseel Vadakkepat" userId="03e29714-9a88-478f-bb0c-26b8efd4f453" providerId="ADAL" clId="{76AADA4E-97B7-4BE9-9309-CFF7EBEE5609}" dt="2023-03-20T11:13:36.861" v="1365" actId="1076"/>
          <ac:picMkLst>
            <pc:docMk/>
            <pc:sldMk cId="248254530" sldId="2147472895"/>
            <ac:picMk id="385" creationId="{66FE9A98-BD7A-4425-C585-4486A477DDDB}"/>
          </ac:picMkLst>
        </pc:picChg>
        <pc:picChg chg="mod">
          <ac:chgData name="Suseel Vadakkepat" userId="03e29714-9a88-478f-bb0c-26b8efd4f453" providerId="ADAL" clId="{76AADA4E-97B7-4BE9-9309-CFF7EBEE5609}" dt="2023-03-20T11:13:36.861" v="1365" actId="1076"/>
          <ac:picMkLst>
            <pc:docMk/>
            <pc:sldMk cId="248254530" sldId="2147472895"/>
            <ac:picMk id="386" creationId="{A44628B0-C75A-5436-FEF0-0A66488C6832}"/>
          </ac:picMkLst>
        </pc:picChg>
        <pc:picChg chg="mod">
          <ac:chgData name="Suseel Vadakkepat" userId="03e29714-9a88-478f-bb0c-26b8efd4f453" providerId="ADAL" clId="{76AADA4E-97B7-4BE9-9309-CFF7EBEE5609}" dt="2023-03-20T11:13:36.861" v="1365" actId="1076"/>
          <ac:picMkLst>
            <pc:docMk/>
            <pc:sldMk cId="248254530" sldId="2147472895"/>
            <ac:picMk id="387" creationId="{05539A3D-2643-1B1D-DAE1-914349EB5E86}"/>
          </ac:picMkLst>
        </pc:picChg>
        <pc:cxnChg chg="add del mod">
          <ac:chgData name="Suseel Vadakkepat" userId="03e29714-9a88-478f-bb0c-26b8efd4f453" providerId="ADAL" clId="{76AADA4E-97B7-4BE9-9309-CFF7EBEE5609}" dt="2023-03-20T10:02:13.321" v="297" actId="478"/>
          <ac:cxnSpMkLst>
            <pc:docMk/>
            <pc:sldMk cId="248254530" sldId="2147472895"/>
            <ac:cxnSpMk id="14" creationId="{57698804-4372-E094-8034-3660AB19109F}"/>
          </ac:cxnSpMkLst>
        </pc:cxnChg>
      </pc:sldChg>
    </pc:docChg>
  </pc:docChgLst>
  <pc:docChgLst>
    <pc:chgData name="Suseel Vadakkepat" userId="S::suseel.v@prodapt.com::03e29714-9a88-478f-bb0c-26b8efd4f453" providerId="AD" clId="Web-{518214C6-253D-4919-B820-40B50802182A}"/>
    <pc:docChg chg="addSld sldOrd modMainMaster">
      <pc:chgData name="Suseel Vadakkepat" userId="S::suseel.v@prodapt.com::03e29714-9a88-478f-bb0c-26b8efd4f453" providerId="AD" clId="Web-{518214C6-253D-4919-B820-40B50802182A}" dt="2023-03-12T08:12:12.811" v="1"/>
      <pc:docMkLst>
        <pc:docMk/>
      </pc:docMkLst>
      <pc:sldChg chg="add ord">
        <pc:chgData name="Suseel Vadakkepat" userId="S::suseel.v@prodapt.com::03e29714-9a88-478f-bb0c-26b8efd4f453" providerId="AD" clId="Web-{518214C6-253D-4919-B820-40B50802182A}" dt="2023-03-12T08:12:12.811" v="1"/>
        <pc:sldMkLst>
          <pc:docMk/>
          <pc:sldMk cId="4014122541" sldId="2147472829"/>
        </pc:sldMkLst>
      </pc:sldChg>
      <pc:sldMasterChg chg="addSldLayout modSldLayout">
        <pc:chgData name="Suseel Vadakkepat" userId="S::suseel.v@prodapt.com::03e29714-9a88-478f-bb0c-26b8efd4f453" providerId="AD" clId="Web-{518214C6-253D-4919-B820-40B50802182A}" dt="2023-03-12T08:07:54.552" v="0"/>
        <pc:sldMasterMkLst>
          <pc:docMk/>
          <pc:sldMasterMk cId="1706727652" sldId="2147484326"/>
        </pc:sldMasterMkLst>
        <pc:sldLayoutChg chg="add">
          <pc:chgData name="Suseel Vadakkepat" userId="S::suseel.v@prodapt.com::03e29714-9a88-478f-bb0c-26b8efd4f453" providerId="AD" clId="Web-{518214C6-253D-4919-B820-40B50802182A}" dt="2023-03-12T08:07:54.552" v="0"/>
          <pc:sldLayoutMkLst>
            <pc:docMk/>
            <pc:sldMasterMk cId="1706727652" sldId="2147484326"/>
            <pc:sldLayoutMk cId="3534468336" sldId="2147483947"/>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829687756" sldId="2147483948"/>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372166321" sldId="2147483949"/>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154849009" sldId="2147483950"/>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578903659" sldId="2147483951"/>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073028227" sldId="2147483952"/>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348877510" sldId="2147483953"/>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199850455" sldId="2147483955"/>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922274277" sldId="2147483956"/>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723310806" sldId="2147483957"/>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729464682" sldId="2147483958"/>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984359962" sldId="2147483959"/>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915348918" sldId="2147483960"/>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763915428" sldId="2147483961"/>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832450382" sldId="2147483962"/>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506033661" sldId="2147483963"/>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827653397" sldId="2147483964"/>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4219561255" sldId="2147483965"/>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019007612" sldId="2147483966"/>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695567857" sldId="2147483967"/>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44261367" sldId="2147483968"/>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965295738" sldId="2147483969"/>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625020491" sldId="2147483970"/>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006417341" sldId="2147483971"/>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770905038" sldId="2147483972"/>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136372896" sldId="2147483973"/>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866572333" sldId="2147483974"/>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099803949" sldId="2147483975"/>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146852858" sldId="2147483976"/>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048029467" sldId="2147483977"/>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5634569" sldId="2147483978"/>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151362841" sldId="2147483979"/>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988651005" sldId="2147483980"/>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271374429" sldId="2147483981"/>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151703849" sldId="2147483982"/>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204351730" sldId="2147483983"/>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430723319" sldId="2147483984"/>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355051339" sldId="2147483985"/>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75821133" sldId="2147483987"/>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616466937" sldId="2147483988"/>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298035148" sldId="2147483989"/>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939298284" sldId="2147483990"/>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928028308" sldId="2147483991"/>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69800345" sldId="2147483992"/>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535747472" sldId="2147483994"/>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97278875" sldId="2147483996"/>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570447197" sldId="2147483997"/>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956615645" sldId="2147483998"/>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009623467" sldId="2147483999"/>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4026233896" sldId="2147484000"/>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548588827" sldId="2147484001"/>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908200880" sldId="2147484003"/>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066295632" sldId="2147484004"/>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564772330" sldId="2147484005"/>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520195033" sldId="2147484006"/>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948400452" sldId="2147484007"/>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331021470" sldId="2147484008"/>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877222574" sldId="2147484009"/>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767653139" sldId="2147484010"/>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435142016" sldId="2147484011"/>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60242979" sldId="2147484012"/>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527863452" sldId="2147484013"/>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872772979" sldId="2147484014"/>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54579350" sldId="2147484015"/>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994375567" sldId="2147484016"/>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58974881" sldId="2147484017"/>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41047781" sldId="2147484018"/>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207202588" sldId="2147484019"/>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097117912" sldId="2147484020"/>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014758973" sldId="2147484021"/>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603604097" sldId="2147484022"/>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349517122" sldId="2147484023"/>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968268825" sldId="2147484024"/>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503029212" sldId="2147484025"/>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50570523" sldId="2147484026"/>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833369810" sldId="2147484027"/>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033091766" sldId="2147484028"/>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860198655" sldId="2147484029"/>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312343503" sldId="2147484030"/>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851701682" sldId="2147484031"/>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647994079" sldId="2147484038"/>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572379771" sldId="2147484039"/>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375935308" sldId="2147484043"/>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2898478527" sldId="2147484498"/>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3634940605" sldId="2147484499"/>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1533367582" sldId="2147484500"/>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158529973" sldId="2147484501"/>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893080543" sldId="2147484502"/>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579876414" sldId="2147484503"/>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3539908768" sldId="2147484504"/>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4150404503" sldId="2147484505"/>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2427344537" sldId="2147484506"/>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2949905242" sldId="2147484507"/>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1863379451" sldId="2147484508"/>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1284019939" sldId="2147484509"/>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803264357" sldId="2147484510"/>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639057211" sldId="2147484511"/>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3378635465" sldId="2147484512"/>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3441342841" sldId="2147484513"/>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3920587073" sldId="2147484514"/>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225953537" sldId="2147484515"/>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1550869600" sldId="2147484516"/>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2014402247" sldId="2147484517"/>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92256456" sldId="2147484518"/>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2582921925" sldId="2147484519"/>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1739746420" sldId="2147484520"/>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2003174593" sldId="2147484521"/>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1726250798" sldId="2147484522"/>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2432613374" sldId="2147484523"/>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1075099947" sldId="2147484524"/>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3659397754" sldId="2147484525"/>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1537452134" sldId="2147484526"/>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1665716887" sldId="2147484527"/>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209286718" sldId="2147484528"/>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3868558714" sldId="2147484529"/>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2996598519" sldId="2147484530"/>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4004676987" sldId="2147484531"/>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1161845145" sldId="2147484532"/>
          </pc:sldLayoutMkLst>
        </pc:sldLayoutChg>
        <pc:sldLayoutChg chg="replId">
          <pc:chgData name="Suseel Vadakkepat" userId="S::suseel.v@prodapt.com::03e29714-9a88-478f-bb0c-26b8efd4f453" providerId="AD" clId="Web-{518214C6-253D-4919-B820-40B50802182A}" dt="2023-03-12T08:07:54.552" v="0"/>
          <pc:sldLayoutMkLst>
            <pc:docMk/>
            <pc:sldMasterMk cId="1706727652" sldId="2147484326"/>
            <pc:sldLayoutMk cId="1488094047" sldId="2147484533"/>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048789597" sldId="2147484550"/>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839130257" sldId="2147484551"/>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850272120" sldId="2147484552"/>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104993519" sldId="2147484553"/>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973982416" sldId="2147484554"/>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725769612" sldId="2147484555"/>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500891865" sldId="2147484556"/>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861637355" sldId="2147484557"/>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221183219" sldId="2147484558"/>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406226160" sldId="2147484559"/>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456532129" sldId="2147484560"/>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665384415" sldId="2147484561"/>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524259397" sldId="2147484562"/>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166893572" sldId="2147484563"/>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793511692" sldId="2147484564"/>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870116665" sldId="2147484565"/>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4199058840" sldId="2147484566"/>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710236245" sldId="2147484567"/>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03218454" sldId="2147484568"/>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226190414" sldId="2147484569"/>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297056290" sldId="2147484570"/>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668896178" sldId="2147484571"/>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871674939" sldId="2147484572"/>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837509063" sldId="2147484573"/>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012038727" sldId="2147484574"/>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558694555" sldId="2147484575"/>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4276322604" sldId="2147484576"/>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168490157" sldId="2147484577"/>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333936262" sldId="2147484578"/>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723283627" sldId="2147484579"/>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360625806" sldId="2147484580"/>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288485139" sldId="2147484581"/>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331111829" sldId="2147484582"/>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273591908" sldId="2147484583"/>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298917807" sldId="2147484584"/>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959817645" sldId="2147484585"/>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295725901" sldId="2147484586"/>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068770131" sldId="2147484587"/>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493715597" sldId="2147484588"/>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4272770768" sldId="2147484589"/>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119690463" sldId="2147484590"/>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4101824347" sldId="2147484591"/>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951477898" sldId="2147484592"/>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27320332" sldId="2147484593"/>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985425964" sldId="2147484594"/>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964113828" sldId="2147484595"/>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138397033" sldId="2147484596"/>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69547659" sldId="2147484597"/>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196724721" sldId="2147484598"/>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067950905" sldId="2147484599"/>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645207694" sldId="2147484600"/>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644958044" sldId="2147484601"/>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781163696" sldId="2147484602"/>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748503998" sldId="2147484603"/>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606739510" sldId="2147484604"/>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660522090" sldId="2147484605"/>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674681425" sldId="2147484606"/>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791742663" sldId="2147484607"/>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48354118" sldId="2147484608"/>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926454230" sldId="2147484609"/>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768616023" sldId="2147484610"/>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989703678" sldId="2147484611"/>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972253709" sldId="2147484612"/>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864450879" sldId="2147484613"/>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607662796" sldId="2147484614"/>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640671306" sldId="2147484615"/>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544605606" sldId="2147484616"/>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195718327" sldId="2147484617"/>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528728788" sldId="2147484618"/>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298425725" sldId="2147484619"/>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108615298" sldId="2147484620"/>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499988891" sldId="2147484621"/>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065287969" sldId="2147484622"/>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53858139" sldId="2147484623"/>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13855520" sldId="2147484624"/>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828226489" sldId="2147484626"/>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19919663" sldId="2147484628"/>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420111518" sldId="2147484630"/>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048546413" sldId="2147484632"/>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474105398" sldId="2147484634"/>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421101669" sldId="2147484636"/>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785034184" sldId="2147484637"/>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997954821" sldId="2147484640"/>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831476602" sldId="2147484642"/>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389567227" sldId="2147484644"/>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070139956" sldId="2147484645"/>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60237629" sldId="2147484647"/>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178639245" sldId="2147484649"/>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706950404" sldId="2147484651"/>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186883148" sldId="2147484655"/>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817728985" sldId="2147484657"/>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030201737" sldId="2147484659"/>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566369209" sldId="2147484661"/>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536379564" sldId="2147484663"/>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018199024" sldId="2147484665"/>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650649793" sldId="2147484667"/>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470574550" sldId="2147484669"/>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157240184" sldId="2147484671"/>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993225645" sldId="2147484673"/>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4260774686" sldId="2147484674"/>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931055731" sldId="2147484676"/>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15941864" sldId="2147484678"/>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182121217" sldId="2147484680"/>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796947740" sldId="2147484682"/>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563067800" sldId="2147484684"/>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137602612" sldId="2147484686"/>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804674301" sldId="2147484688"/>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02256861" sldId="2147484690"/>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892287250" sldId="2147484692"/>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812807" sldId="2147484694"/>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780256478" sldId="2147484696"/>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4144627231" sldId="2147484698"/>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086930474" sldId="2147484699"/>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481058156" sldId="2147484701"/>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821280912" sldId="2147484703"/>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915317681" sldId="2147484705"/>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2312436500" sldId="2147484707"/>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168007549" sldId="2147484709"/>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535511617" sldId="2147484711"/>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4079900939" sldId="2147484712"/>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4002999092" sldId="2147484714"/>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3978304816" sldId="2147484715"/>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372017530" sldId="2147484717"/>
          </pc:sldLayoutMkLst>
        </pc:sldLayoutChg>
        <pc:sldLayoutChg chg="add">
          <pc:chgData name="Suseel Vadakkepat" userId="S::suseel.v@prodapt.com::03e29714-9a88-478f-bb0c-26b8efd4f453" providerId="AD" clId="Web-{518214C6-253D-4919-B820-40B50802182A}" dt="2023-03-12T08:07:54.552" v="0"/>
          <pc:sldLayoutMkLst>
            <pc:docMk/>
            <pc:sldMasterMk cId="1706727652" sldId="2147484326"/>
            <pc:sldLayoutMk cId="1133022398" sldId="2147484721"/>
          </pc:sldLayoutMkLst>
        </pc:sldLayoutChg>
      </pc:sldMasterChg>
      <pc:sldMasterChg chg="replId modSldLayout">
        <pc:chgData name="Suseel Vadakkepat" userId="S::suseel.v@prodapt.com::03e29714-9a88-478f-bb0c-26b8efd4f453" providerId="AD" clId="Web-{518214C6-253D-4919-B820-40B50802182A}" dt="2023-03-12T08:07:54.552" v="0"/>
        <pc:sldMasterMkLst>
          <pc:docMk/>
          <pc:sldMasterMk cId="488910316" sldId="2147484534"/>
        </pc:sldMasterMkLst>
        <pc:sldLayoutChg chg="replId">
          <pc:chgData name="Suseel Vadakkepat" userId="S::suseel.v@prodapt.com::03e29714-9a88-478f-bb0c-26b8efd4f453" providerId="AD" clId="Web-{518214C6-253D-4919-B820-40B50802182A}" dt="2023-03-12T08:07:54.552" v="0"/>
          <pc:sldLayoutMkLst>
            <pc:docMk/>
            <pc:sldMasterMk cId="488910316" sldId="2147484534"/>
            <pc:sldLayoutMk cId="4256253231" sldId="2147484535"/>
          </pc:sldLayoutMkLst>
        </pc:sldLayoutChg>
        <pc:sldLayoutChg chg="replId">
          <pc:chgData name="Suseel Vadakkepat" userId="S::suseel.v@prodapt.com::03e29714-9a88-478f-bb0c-26b8efd4f453" providerId="AD" clId="Web-{518214C6-253D-4919-B820-40B50802182A}" dt="2023-03-12T08:07:54.552" v="0"/>
          <pc:sldLayoutMkLst>
            <pc:docMk/>
            <pc:sldMasterMk cId="488910316" sldId="2147484534"/>
            <pc:sldLayoutMk cId="2307151183" sldId="2147484536"/>
          </pc:sldLayoutMkLst>
        </pc:sldLayoutChg>
        <pc:sldLayoutChg chg="replId">
          <pc:chgData name="Suseel Vadakkepat" userId="S::suseel.v@prodapt.com::03e29714-9a88-478f-bb0c-26b8efd4f453" providerId="AD" clId="Web-{518214C6-253D-4919-B820-40B50802182A}" dt="2023-03-12T08:07:54.552" v="0"/>
          <pc:sldLayoutMkLst>
            <pc:docMk/>
            <pc:sldMasterMk cId="488910316" sldId="2147484534"/>
            <pc:sldLayoutMk cId="608456153" sldId="2147484537"/>
          </pc:sldLayoutMkLst>
        </pc:sldLayoutChg>
        <pc:sldLayoutChg chg="replId">
          <pc:chgData name="Suseel Vadakkepat" userId="S::suseel.v@prodapt.com::03e29714-9a88-478f-bb0c-26b8efd4f453" providerId="AD" clId="Web-{518214C6-253D-4919-B820-40B50802182A}" dt="2023-03-12T08:07:54.552" v="0"/>
          <pc:sldLayoutMkLst>
            <pc:docMk/>
            <pc:sldMasterMk cId="488910316" sldId="2147484534"/>
            <pc:sldLayoutMk cId="2069159498" sldId="2147484538"/>
          </pc:sldLayoutMkLst>
        </pc:sldLayoutChg>
        <pc:sldLayoutChg chg="replId">
          <pc:chgData name="Suseel Vadakkepat" userId="S::suseel.v@prodapt.com::03e29714-9a88-478f-bb0c-26b8efd4f453" providerId="AD" clId="Web-{518214C6-253D-4919-B820-40B50802182A}" dt="2023-03-12T08:07:54.552" v="0"/>
          <pc:sldLayoutMkLst>
            <pc:docMk/>
            <pc:sldMasterMk cId="488910316" sldId="2147484534"/>
            <pc:sldLayoutMk cId="2983131684" sldId="2147484539"/>
          </pc:sldLayoutMkLst>
        </pc:sldLayoutChg>
        <pc:sldLayoutChg chg="replId">
          <pc:chgData name="Suseel Vadakkepat" userId="S::suseel.v@prodapt.com::03e29714-9a88-478f-bb0c-26b8efd4f453" providerId="AD" clId="Web-{518214C6-253D-4919-B820-40B50802182A}" dt="2023-03-12T08:07:54.552" v="0"/>
          <pc:sldLayoutMkLst>
            <pc:docMk/>
            <pc:sldMasterMk cId="488910316" sldId="2147484534"/>
            <pc:sldLayoutMk cId="235073159" sldId="2147484540"/>
          </pc:sldLayoutMkLst>
        </pc:sldLayoutChg>
        <pc:sldLayoutChg chg="replId">
          <pc:chgData name="Suseel Vadakkepat" userId="S::suseel.v@prodapt.com::03e29714-9a88-478f-bb0c-26b8efd4f453" providerId="AD" clId="Web-{518214C6-253D-4919-B820-40B50802182A}" dt="2023-03-12T08:07:54.552" v="0"/>
          <pc:sldLayoutMkLst>
            <pc:docMk/>
            <pc:sldMasterMk cId="488910316" sldId="2147484534"/>
            <pc:sldLayoutMk cId="2726416908" sldId="2147484541"/>
          </pc:sldLayoutMkLst>
        </pc:sldLayoutChg>
        <pc:sldLayoutChg chg="replId">
          <pc:chgData name="Suseel Vadakkepat" userId="S::suseel.v@prodapt.com::03e29714-9a88-478f-bb0c-26b8efd4f453" providerId="AD" clId="Web-{518214C6-253D-4919-B820-40B50802182A}" dt="2023-03-12T08:07:54.552" v="0"/>
          <pc:sldLayoutMkLst>
            <pc:docMk/>
            <pc:sldMasterMk cId="488910316" sldId="2147484534"/>
            <pc:sldLayoutMk cId="22418033" sldId="2147484542"/>
          </pc:sldLayoutMkLst>
        </pc:sldLayoutChg>
        <pc:sldLayoutChg chg="replId">
          <pc:chgData name="Suseel Vadakkepat" userId="S::suseel.v@prodapt.com::03e29714-9a88-478f-bb0c-26b8efd4f453" providerId="AD" clId="Web-{518214C6-253D-4919-B820-40B50802182A}" dt="2023-03-12T08:07:54.552" v="0"/>
          <pc:sldLayoutMkLst>
            <pc:docMk/>
            <pc:sldMasterMk cId="488910316" sldId="2147484534"/>
            <pc:sldLayoutMk cId="3561054360" sldId="2147484543"/>
          </pc:sldLayoutMkLst>
        </pc:sldLayoutChg>
        <pc:sldLayoutChg chg="replId">
          <pc:chgData name="Suseel Vadakkepat" userId="S::suseel.v@prodapt.com::03e29714-9a88-478f-bb0c-26b8efd4f453" providerId="AD" clId="Web-{518214C6-253D-4919-B820-40B50802182A}" dt="2023-03-12T08:07:54.552" v="0"/>
          <pc:sldLayoutMkLst>
            <pc:docMk/>
            <pc:sldMasterMk cId="488910316" sldId="2147484534"/>
            <pc:sldLayoutMk cId="1745382613" sldId="2147484544"/>
          </pc:sldLayoutMkLst>
        </pc:sldLayoutChg>
        <pc:sldLayoutChg chg="replId">
          <pc:chgData name="Suseel Vadakkepat" userId="S::suseel.v@prodapt.com::03e29714-9a88-478f-bb0c-26b8efd4f453" providerId="AD" clId="Web-{518214C6-253D-4919-B820-40B50802182A}" dt="2023-03-12T08:07:54.552" v="0"/>
          <pc:sldLayoutMkLst>
            <pc:docMk/>
            <pc:sldMasterMk cId="488910316" sldId="2147484534"/>
            <pc:sldLayoutMk cId="3991865778" sldId="2147484545"/>
          </pc:sldLayoutMkLst>
        </pc:sldLayoutChg>
        <pc:sldLayoutChg chg="replId">
          <pc:chgData name="Suseel Vadakkepat" userId="S::suseel.v@prodapt.com::03e29714-9a88-478f-bb0c-26b8efd4f453" providerId="AD" clId="Web-{518214C6-253D-4919-B820-40B50802182A}" dt="2023-03-12T08:07:54.552" v="0"/>
          <pc:sldLayoutMkLst>
            <pc:docMk/>
            <pc:sldMasterMk cId="488910316" sldId="2147484534"/>
            <pc:sldLayoutMk cId="6047124" sldId="2147484546"/>
          </pc:sldLayoutMkLst>
        </pc:sldLayoutChg>
      </pc:sldMasterChg>
    </pc:docChg>
  </pc:docChgLst>
  <pc:docChgLst>
    <pc:chgData name="Suseel Vadakkepat" userId="S::suseel.v@prodapt.com::03e29714-9a88-478f-bb0c-26b8efd4f453" providerId="AD" clId="Web-{5DF16E8D-904A-46AB-8416-8EEEAAE08E96}"/>
    <pc:docChg chg="addSld modSld">
      <pc:chgData name="Suseel Vadakkepat" userId="S::suseel.v@prodapt.com::03e29714-9a88-478f-bb0c-26b8efd4f453" providerId="AD" clId="Web-{5DF16E8D-904A-46AB-8416-8EEEAAE08E96}" dt="2023-03-16T18:50:32.303" v="572"/>
      <pc:docMkLst>
        <pc:docMk/>
      </pc:docMkLst>
      <pc:sldChg chg="addSp delSp modSp">
        <pc:chgData name="Suseel Vadakkepat" userId="S::suseel.v@prodapt.com::03e29714-9a88-478f-bb0c-26b8efd4f453" providerId="AD" clId="Web-{5DF16E8D-904A-46AB-8416-8EEEAAE08E96}" dt="2023-03-16T17:37:13.903" v="329"/>
        <pc:sldMkLst>
          <pc:docMk/>
          <pc:sldMk cId="1968109895" sldId="2147377430"/>
        </pc:sldMkLst>
        <pc:spChg chg="del">
          <ac:chgData name="Suseel Vadakkepat" userId="S::suseel.v@prodapt.com::03e29714-9a88-478f-bb0c-26b8efd4f453" providerId="AD" clId="Web-{5DF16E8D-904A-46AB-8416-8EEEAAE08E96}" dt="2023-03-16T17:31:02.844" v="212"/>
          <ac:spMkLst>
            <pc:docMk/>
            <pc:sldMk cId="1968109895" sldId="2147377430"/>
            <ac:spMk id="2" creationId="{5BD8D2FC-6D99-A823-16FD-7FD2134694A1}"/>
          </ac:spMkLst>
        </pc:spChg>
        <pc:spChg chg="del">
          <ac:chgData name="Suseel Vadakkepat" userId="S::suseel.v@prodapt.com::03e29714-9a88-478f-bb0c-26b8efd4f453" providerId="AD" clId="Web-{5DF16E8D-904A-46AB-8416-8EEEAAE08E96}" dt="2023-03-16T17:30:53.593" v="201"/>
          <ac:spMkLst>
            <pc:docMk/>
            <pc:sldMk cId="1968109895" sldId="2147377430"/>
            <ac:spMk id="3" creationId="{DE990019-A369-6494-8051-25DFDEE75BC7}"/>
          </ac:spMkLst>
        </pc:spChg>
        <pc:spChg chg="mod">
          <ac:chgData name="Suseel Vadakkepat" userId="S::suseel.v@prodapt.com::03e29714-9a88-478f-bb0c-26b8efd4f453" providerId="AD" clId="Web-{5DF16E8D-904A-46AB-8416-8EEEAAE08E96}" dt="2023-03-16T17:35:09.211" v="297" actId="1076"/>
          <ac:spMkLst>
            <pc:docMk/>
            <pc:sldMk cId="1968109895" sldId="2147377430"/>
            <ac:spMk id="4" creationId="{85DE8052-CBD2-8524-EF08-8E0190BB35C0}"/>
          </ac:spMkLst>
        </pc:spChg>
        <pc:spChg chg="del">
          <ac:chgData name="Suseel Vadakkepat" userId="S::suseel.v@prodapt.com::03e29714-9a88-478f-bb0c-26b8efd4f453" providerId="AD" clId="Web-{5DF16E8D-904A-46AB-8416-8EEEAAE08E96}" dt="2023-03-16T17:31:02.750" v="211"/>
          <ac:spMkLst>
            <pc:docMk/>
            <pc:sldMk cId="1968109895" sldId="2147377430"/>
            <ac:spMk id="6" creationId="{08DD09B9-0598-7911-7F16-FBF201412894}"/>
          </ac:spMkLst>
        </pc:spChg>
        <pc:spChg chg="del">
          <ac:chgData name="Suseel Vadakkepat" userId="S::suseel.v@prodapt.com::03e29714-9a88-478f-bb0c-26b8efd4f453" providerId="AD" clId="Web-{5DF16E8D-904A-46AB-8416-8EEEAAE08E96}" dt="2023-03-16T17:31:02.750" v="210"/>
          <ac:spMkLst>
            <pc:docMk/>
            <pc:sldMk cId="1968109895" sldId="2147377430"/>
            <ac:spMk id="7" creationId="{CDFBCFC9-A01B-3B47-A09F-BD0FBB736C36}"/>
          </ac:spMkLst>
        </pc:spChg>
        <pc:spChg chg="del">
          <ac:chgData name="Suseel Vadakkepat" userId="S::suseel.v@prodapt.com::03e29714-9a88-478f-bb0c-26b8efd4f453" providerId="AD" clId="Web-{5DF16E8D-904A-46AB-8416-8EEEAAE08E96}" dt="2023-03-16T17:31:02.750" v="209"/>
          <ac:spMkLst>
            <pc:docMk/>
            <pc:sldMk cId="1968109895" sldId="2147377430"/>
            <ac:spMk id="8" creationId="{2FAF064D-8180-372E-F5F0-2517825C9B1C}"/>
          </ac:spMkLst>
        </pc:spChg>
        <pc:spChg chg="del">
          <ac:chgData name="Suseel Vadakkepat" userId="S::suseel.v@prodapt.com::03e29714-9a88-478f-bb0c-26b8efd4f453" providerId="AD" clId="Web-{5DF16E8D-904A-46AB-8416-8EEEAAE08E96}" dt="2023-03-16T17:31:02.750" v="208"/>
          <ac:spMkLst>
            <pc:docMk/>
            <pc:sldMk cId="1968109895" sldId="2147377430"/>
            <ac:spMk id="9" creationId="{0FC30B2F-9969-4167-5A04-D8A2B9911F8F}"/>
          </ac:spMkLst>
        </pc:spChg>
        <pc:spChg chg="del">
          <ac:chgData name="Suseel Vadakkepat" userId="S::suseel.v@prodapt.com::03e29714-9a88-478f-bb0c-26b8efd4f453" providerId="AD" clId="Web-{5DF16E8D-904A-46AB-8416-8EEEAAE08E96}" dt="2023-03-16T17:30:53.437" v="200"/>
          <ac:spMkLst>
            <pc:docMk/>
            <pc:sldMk cId="1968109895" sldId="2147377430"/>
            <ac:spMk id="10" creationId="{7A11E812-CE32-F129-B51A-A56123DDEAD0}"/>
          </ac:spMkLst>
        </pc:spChg>
        <pc:spChg chg="del">
          <ac:chgData name="Suseel Vadakkepat" userId="S::suseel.v@prodapt.com::03e29714-9a88-478f-bb0c-26b8efd4f453" providerId="AD" clId="Web-{5DF16E8D-904A-46AB-8416-8EEEAAE08E96}" dt="2023-03-16T17:33:47.458" v="252"/>
          <ac:spMkLst>
            <pc:docMk/>
            <pc:sldMk cId="1968109895" sldId="2147377430"/>
            <ac:spMk id="11" creationId="{D6631112-6CA2-8A34-9AF1-42409E7DCFFE}"/>
          </ac:spMkLst>
        </pc:spChg>
        <pc:spChg chg="del">
          <ac:chgData name="Suseel Vadakkepat" userId="S::suseel.v@prodapt.com::03e29714-9a88-478f-bb0c-26b8efd4f453" providerId="AD" clId="Web-{5DF16E8D-904A-46AB-8416-8EEEAAE08E96}" dt="2023-03-16T17:33:50.677" v="253"/>
          <ac:spMkLst>
            <pc:docMk/>
            <pc:sldMk cId="1968109895" sldId="2147377430"/>
            <ac:spMk id="12" creationId="{C73AA307-21E7-B3D8-3628-F6EA3292029E}"/>
          </ac:spMkLst>
        </pc:spChg>
        <pc:spChg chg="add mod">
          <ac:chgData name="Suseel Vadakkepat" userId="S::suseel.v@prodapt.com::03e29714-9a88-478f-bb0c-26b8efd4f453" providerId="AD" clId="Web-{5DF16E8D-904A-46AB-8416-8EEEAAE08E96}" dt="2023-03-16T17:35:53.994" v="308" actId="1076"/>
          <ac:spMkLst>
            <pc:docMk/>
            <pc:sldMk cId="1968109895" sldId="2147377430"/>
            <ac:spMk id="13" creationId="{1779F5E1-8DEE-221F-6F05-B63FAE912916}"/>
          </ac:spMkLst>
        </pc:spChg>
        <pc:spChg chg="mod">
          <ac:chgData name="Suseel Vadakkepat" userId="S::suseel.v@prodapt.com::03e29714-9a88-478f-bb0c-26b8efd4f453" providerId="AD" clId="Web-{5DF16E8D-904A-46AB-8416-8EEEAAE08E96}" dt="2023-03-16T17:27:13.711" v="157" actId="20577"/>
          <ac:spMkLst>
            <pc:docMk/>
            <pc:sldMk cId="1968109895" sldId="2147377430"/>
            <ac:spMk id="14" creationId="{ACEE5A9C-AEB8-51CA-46D0-506A8783C3A1}"/>
          </ac:spMkLst>
        </pc:spChg>
        <pc:spChg chg="add mod">
          <ac:chgData name="Suseel Vadakkepat" userId="S::suseel.v@prodapt.com::03e29714-9a88-478f-bb0c-26b8efd4f453" providerId="AD" clId="Web-{5DF16E8D-904A-46AB-8416-8EEEAAE08E96}" dt="2023-03-16T17:32:08.346" v="223" actId="1076"/>
          <ac:spMkLst>
            <pc:docMk/>
            <pc:sldMk cId="1968109895" sldId="2147377430"/>
            <ac:spMk id="16" creationId="{C24874F9-6B49-FBDA-BDAC-192B11C3894C}"/>
          </ac:spMkLst>
        </pc:spChg>
        <pc:spChg chg="del mod">
          <ac:chgData name="Suseel Vadakkepat" userId="S::suseel.v@prodapt.com::03e29714-9a88-478f-bb0c-26b8efd4f453" providerId="AD" clId="Web-{5DF16E8D-904A-46AB-8416-8EEEAAE08E96}" dt="2023-03-16T17:37:13.903" v="329"/>
          <ac:spMkLst>
            <pc:docMk/>
            <pc:sldMk cId="1968109895" sldId="2147377430"/>
            <ac:spMk id="17" creationId="{E31B6633-FF3B-B5EB-DA56-EEFC3E8B028E}"/>
          </ac:spMkLst>
        </pc:spChg>
        <pc:spChg chg="del">
          <ac:chgData name="Suseel Vadakkepat" userId="S::suseel.v@prodapt.com::03e29714-9a88-478f-bb0c-26b8efd4f453" providerId="AD" clId="Web-{5DF16E8D-904A-46AB-8416-8EEEAAE08E96}" dt="2023-03-16T17:30:53.859" v="203"/>
          <ac:spMkLst>
            <pc:docMk/>
            <pc:sldMk cId="1968109895" sldId="2147377430"/>
            <ac:spMk id="18" creationId="{C484F0FC-AE78-225F-431C-8D1844A4CC8B}"/>
          </ac:spMkLst>
        </pc:spChg>
        <pc:spChg chg="del">
          <ac:chgData name="Suseel Vadakkepat" userId="S::suseel.v@prodapt.com::03e29714-9a88-478f-bb0c-26b8efd4f453" providerId="AD" clId="Web-{5DF16E8D-904A-46AB-8416-8EEEAAE08E96}" dt="2023-03-16T17:30:59.531" v="205"/>
          <ac:spMkLst>
            <pc:docMk/>
            <pc:sldMk cId="1968109895" sldId="2147377430"/>
            <ac:spMk id="19" creationId="{989003BD-2E62-DC6F-29A0-248D4DDEAAF8}"/>
          </ac:spMkLst>
        </pc:spChg>
        <pc:spChg chg="del">
          <ac:chgData name="Suseel Vadakkepat" userId="S::suseel.v@prodapt.com::03e29714-9a88-478f-bb0c-26b8efd4f453" providerId="AD" clId="Web-{5DF16E8D-904A-46AB-8416-8EEEAAE08E96}" dt="2023-03-16T17:30:53.734" v="202"/>
          <ac:spMkLst>
            <pc:docMk/>
            <pc:sldMk cId="1968109895" sldId="2147377430"/>
            <ac:spMk id="20" creationId="{50297038-0143-A0DB-2F09-626E75F9498E}"/>
          </ac:spMkLst>
        </pc:spChg>
        <pc:spChg chg="add mod">
          <ac:chgData name="Suseel Vadakkepat" userId="S::suseel.v@prodapt.com::03e29714-9a88-478f-bb0c-26b8efd4f453" providerId="AD" clId="Web-{5DF16E8D-904A-46AB-8416-8EEEAAE08E96}" dt="2023-03-16T17:32:08.361" v="224" actId="1076"/>
          <ac:spMkLst>
            <pc:docMk/>
            <pc:sldMk cId="1968109895" sldId="2147377430"/>
            <ac:spMk id="22" creationId="{64DD12B0-7134-6A1F-B11D-50662629EE75}"/>
          </ac:spMkLst>
        </pc:spChg>
        <pc:spChg chg="add mod">
          <ac:chgData name="Suseel Vadakkepat" userId="S::suseel.v@prodapt.com::03e29714-9a88-478f-bb0c-26b8efd4f453" providerId="AD" clId="Web-{5DF16E8D-904A-46AB-8416-8EEEAAE08E96}" dt="2023-03-16T17:32:08.377" v="225" actId="1076"/>
          <ac:spMkLst>
            <pc:docMk/>
            <pc:sldMk cId="1968109895" sldId="2147377430"/>
            <ac:spMk id="24" creationId="{997A7B35-CD41-AAA9-4483-24D1A093227A}"/>
          </ac:spMkLst>
        </pc:spChg>
        <pc:spChg chg="del mod">
          <ac:chgData name="Suseel Vadakkepat" userId="S::suseel.v@prodapt.com::03e29714-9a88-478f-bb0c-26b8efd4f453" providerId="AD" clId="Web-{5DF16E8D-904A-46AB-8416-8EEEAAE08E96}" dt="2023-03-16T17:29:33.810" v="176"/>
          <ac:spMkLst>
            <pc:docMk/>
            <pc:sldMk cId="1968109895" sldId="2147377430"/>
            <ac:spMk id="25" creationId="{22E967A8-B2E2-CFF2-CE56-3D3CF7FCA7A6}"/>
          </ac:spMkLst>
        </pc:spChg>
        <pc:spChg chg="del mod">
          <ac:chgData name="Suseel Vadakkepat" userId="S::suseel.v@prodapt.com::03e29714-9a88-478f-bb0c-26b8efd4f453" providerId="AD" clId="Web-{5DF16E8D-904A-46AB-8416-8EEEAAE08E96}" dt="2023-03-16T17:29:33.810" v="175"/>
          <ac:spMkLst>
            <pc:docMk/>
            <pc:sldMk cId="1968109895" sldId="2147377430"/>
            <ac:spMk id="26" creationId="{CAFE2FE7-6A4D-BE7C-5333-BF4957EE1185}"/>
          </ac:spMkLst>
        </pc:spChg>
        <pc:spChg chg="del mod">
          <ac:chgData name="Suseel Vadakkepat" userId="S::suseel.v@prodapt.com::03e29714-9a88-478f-bb0c-26b8efd4f453" providerId="AD" clId="Web-{5DF16E8D-904A-46AB-8416-8EEEAAE08E96}" dt="2023-03-16T17:29:33.810" v="174"/>
          <ac:spMkLst>
            <pc:docMk/>
            <pc:sldMk cId="1968109895" sldId="2147377430"/>
            <ac:spMk id="27" creationId="{248F2A0E-C4AB-2C11-CFFB-862EFC3E3D34}"/>
          </ac:spMkLst>
        </pc:spChg>
        <pc:spChg chg="del mod">
          <ac:chgData name="Suseel Vadakkepat" userId="S::suseel.v@prodapt.com::03e29714-9a88-478f-bb0c-26b8efd4f453" providerId="AD" clId="Web-{5DF16E8D-904A-46AB-8416-8EEEAAE08E96}" dt="2023-03-16T17:29:33.810" v="173"/>
          <ac:spMkLst>
            <pc:docMk/>
            <pc:sldMk cId="1968109895" sldId="2147377430"/>
            <ac:spMk id="28" creationId="{0761B246-0D14-1CDF-1798-FA9BA3DB50A6}"/>
          </ac:spMkLst>
        </pc:spChg>
        <pc:spChg chg="del">
          <ac:chgData name="Suseel Vadakkepat" userId="S::suseel.v@prodapt.com::03e29714-9a88-478f-bb0c-26b8efd4f453" providerId="AD" clId="Web-{5DF16E8D-904A-46AB-8416-8EEEAAE08E96}" dt="2023-03-16T17:29:29.778" v="172"/>
          <ac:spMkLst>
            <pc:docMk/>
            <pc:sldMk cId="1968109895" sldId="2147377430"/>
            <ac:spMk id="29" creationId="{0BD15266-B01B-7F00-4615-1240D8582C79}"/>
          </ac:spMkLst>
        </pc:spChg>
        <pc:spChg chg="add mod">
          <ac:chgData name="Suseel Vadakkepat" userId="S::suseel.v@prodapt.com::03e29714-9a88-478f-bb0c-26b8efd4f453" providerId="AD" clId="Web-{5DF16E8D-904A-46AB-8416-8EEEAAE08E96}" dt="2023-03-16T17:32:08.393" v="226" actId="1076"/>
          <ac:spMkLst>
            <pc:docMk/>
            <pc:sldMk cId="1968109895" sldId="2147377430"/>
            <ac:spMk id="31" creationId="{8A4778E5-0197-76F1-D32E-9BCBBE3CABCC}"/>
          </ac:spMkLst>
        </pc:spChg>
        <pc:spChg chg="add mod">
          <ac:chgData name="Suseel Vadakkepat" userId="S::suseel.v@prodapt.com::03e29714-9a88-478f-bb0c-26b8efd4f453" providerId="AD" clId="Web-{5DF16E8D-904A-46AB-8416-8EEEAAE08E96}" dt="2023-03-16T17:34:10.225" v="255" actId="14100"/>
          <ac:spMkLst>
            <pc:docMk/>
            <pc:sldMk cId="1968109895" sldId="2147377430"/>
            <ac:spMk id="33" creationId="{301CF9FA-DD57-8CFE-1E4D-B4C5FECF6491}"/>
          </ac:spMkLst>
        </pc:spChg>
        <pc:spChg chg="add mod">
          <ac:chgData name="Suseel Vadakkepat" userId="S::suseel.v@prodapt.com::03e29714-9a88-478f-bb0c-26b8efd4f453" providerId="AD" clId="Web-{5DF16E8D-904A-46AB-8416-8EEEAAE08E96}" dt="2023-03-16T17:32:08.424" v="228" actId="1076"/>
          <ac:spMkLst>
            <pc:docMk/>
            <pc:sldMk cId="1968109895" sldId="2147377430"/>
            <ac:spMk id="35" creationId="{8CABA1EB-1926-70AF-50FA-F22C97BEAA19}"/>
          </ac:spMkLst>
        </pc:spChg>
        <pc:spChg chg="add del mod">
          <ac:chgData name="Suseel Vadakkepat" userId="S::suseel.v@prodapt.com::03e29714-9a88-478f-bb0c-26b8efd4f453" providerId="AD" clId="Web-{5DF16E8D-904A-46AB-8416-8EEEAAE08E96}" dt="2023-03-16T17:30:57.812" v="204"/>
          <ac:spMkLst>
            <pc:docMk/>
            <pc:sldMk cId="1968109895" sldId="2147377430"/>
            <ac:spMk id="37" creationId="{79F22A96-B12A-56FB-2D7C-201E3474F281}"/>
          </ac:spMkLst>
        </pc:spChg>
        <pc:spChg chg="add del mod">
          <ac:chgData name="Suseel Vadakkepat" userId="S::suseel.v@prodapt.com::03e29714-9a88-478f-bb0c-26b8efd4f453" providerId="AD" clId="Web-{5DF16E8D-904A-46AB-8416-8EEEAAE08E96}" dt="2023-03-16T17:31:04.688" v="213"/>
          <ac:spMkLst>
            <pc:docMk/>
            <pc:sldMk cId="1968109895" sldId="2147377430"/>
            <ac:spMk id="39" creationId="{56E4CC0D-33D4-A7AB-B3C0-661BAECA93B2}"/>
          </ac:spMkLst>
        </pc:spChg>
        <pc:spChg chg="add del mod">
          <ac:chgData name="Suseel Vadakkepat" userId="S::suseel.v@prodapt.com::03e29714-9a88-478f-bb0c-26b8efd4f453" providerId="AD" clId="Web-{5DF16E8D-904A-46AB-8416-8EEEAAE08E96}" dt="2023-03-16T17:31:02.750" v="207"/>
          <ac:spMkLst>
            <pc:docMk/>
            <pc:sldMk cId="1968109895" sldId="2147377430"/>
            <ac:spMk id="41" creationId="{2B5C3024-7EEE-E03D-B713-F252F4B796D4}"/>
          </ac:spMkLst>
        </pc:spChg>
        <pc:spChg chg="add del mod">
          <ac:chgData name="Suseel Vadakkepat" userId="S::suseel.v@prodapt.com::03e29714-9a88-478f-bb0c-26b8efd4f453" providerId="AD" clId="Web-{5DF16E8D-904A-46AB-8416-8EEEAAE08E96}" dt="2023-03-16T17:31:02.750" v="206"/>
          <ac:spMkLst>
            <pc:docMk/>
            <pc:sldMk cId="1968109895" sldId="2147377430"/>
            <ac:spMk id="43" creationId="{3AF02369-83AD-A4E8-0321-6CF8C0C22258}"/>
          </ac:spMkLst>
        </pc:spChg>
        <pc:spChg chg="add del mod">
          <ac:chgData name="Suseel Vadakkepat" userId="S::suseel.v@prodapt.com::03e29714-9a88-478f-bb0c-26b8efd4f453" providerId="AD" clId="Web-{5DF16E8D-904A-46AB-8416-8EEEAAE08E96}" dt="2023-03-16T17:33:11.770" v="246" actId="1076"/>
          <ac:spMkLst>
            <pc:docMk/>
            <pc:sldMk cId="1968109895" sldId="2147377430"/>
            <ac:spMk id="45" creationId="{9775B1F8-9390-F637-6F1D-AB7895393007}"/>
          </ac:spMkLst>
        </pc:spChg>
        <pc:spChg chg="add mod">
          <ac:chgData name="Suseel Vadakkepat" userId="S::suseel.v@prodapt.com::03e29714-9a88-478f-bb0c-26b8efd4f453" providerId="AD" clId="Web-{5DF16E8D-904A-46AB-8416-8EEEAAE08E96}" dt="2023-03-16T17:35:23.680" v="301" actId="14100"/>
          <ac:spMkLst>
            <pc:docMk/>
            <pc:sldMk cId="1968109895" sldId="2147377430"/>
            <ac:spMk id="47" creationId="{D1016DAA-A19C-7A11-86E7-E88596A6EAA9}"/>
          </ac:spMkLst>
        </pc:spChg>
        <pc:spChg chg="add mod">
          <ac:chgData name="Suseel Vadakkepat" userId="S::suseel.v@prodapt.com::03e29714-9a88-478f-bb0c-26b8efd4f453" providerId="AD" clId="Web-{5DF16E8D-904A-46AB-8416-8EEEAAE08E96}" dt="2023-03-16T17:36:10.994" v="313" actId="1076"/>
          <ac:spMkLst>
            <pc:docMk/>
            <pc:sldMk cId="1968109895" sldId="2147377430"/>
            <ac:spMk id="48" creationId="{6F788335-82EE-47D1-2D20-BDE4990F2050}"/>
          </ac:spMkLst>
        </pc:spChg>
        <pc:spChg chg="add mod">
          <ac:chgData name="Suseel Vadakkepat" userId="S::suseel.v@prodapt.com::03e29714-9a88-478f-bb0c-26b8efd4f453" providerId="AD" clId="Web-{5DF16E8D-904A-46AB-8416-8EEEAAE08E96}" dt="2023-03-16T17:36:15.245" v="315" actId="1076"/>
          <ac:spMkLst>
            <pc:docMk/>
            <pc:sldMk cId="1968109895" sldId="2147377430"/>
            <ac:spMk id="49" creationId="{74229A7E-ABFB-F2A9-6BE3-9D5033154D72}"/>
          </ac:spMkLst>
        </pc:spChg>
        <pc:spChg chg="add mod">
          <ac:chgData name="Suseel Vadakkepat" userId="S::suseel.v@prodapt.com::03e29714-9a88-478f-bb0c-26b8efd4f453" providerId="AD" clId="Web-{5DF16E8D-904A-46AB-8416-8EEEAAE08E96}" dt="2023-03-16T17:36:22.073" v="316" actId="14100"/>
          <ac:spMkLst>
            <pc:docMk/>
            <pc:sldMk cId="1968109895" sldId="2147377430"/>
            <ac:spMk id="50" creationId="{4DD3D271-A22B-D4D3-7295-42B158D640B5}"/>
          </ac:spMkLst>
        </pc:spChg>
        <pc:spChg chg="add mod">
          <ac:chgData name="Suseel Vadakkepat" userId="S::suseel.v@prodapt.com::03e29714-9a88-478f-bb0c-26b8efd4f453" providerId="AD" clId="Web-{5DF16E8D-904A-46AB-8416-8EEEAAE08E96}" dt="2023-03-16T17:36:29.558" v="318" actId="1076"/>
          <ac:spMkLst>
            <pc:docMk/>
            <pc:sldMk cId="1968109895" sldId="2147377430"/>
            <ac:spMk id="51" creationId="{4880ADE3-68B3-8958-E4C1-8546767776F7}"/>
          </ac:spMkLst>
        </pc:spChg>
        <pc:spChg chg="add mod">
          <ac:chgData name="Suseel Vadakkepat" userId="S::suseel.v@prodapt.com::03e29714-9a88-478f-bb0c-26b8efd4f453" providerId="AD" clId="Web-{5DF16E8D-904A-46AB-8416-8EEEAAE08E96}" dt="2023-03-16T17:36:35.089" v="320" actId="1076"/>
          <ac:spMkLst>
            <pc:docMk/>
            <pc:sldMk cId="1968109895" sldId="2147377430"/>
            <ac:spMk id="52" creationId="{A39503EB-EF94-215B-DD15-D0E42A76124E}"/>
          </ac:spMkLst>
        </pc:spChg>
        <pc:spChg chg="add mod">
          <ac:chgData name="Suseel Vadakkepat" userId="S::suseel.v@prodapt.com::03e29714-9a88-478f-bb0c-26b8efd4f453" providerId="AD" clId="Web-{5DF16E8D-904A-46AB-8416-8EEEAAE08E96}" dt="2023-03-16T17:36:39.464" v="322" actId="1076"/>
          <ac:spMkLst>
            <pc:docMk/>
            <pc:sldMk cId="1968109895" sldId="2147377430"/>
            <ac:spMk id="53" creationId="{E75D65FD-0C88-36F7-3F3B-8AC63992CC3F}"/>
          </ac:spMkLst>
        </pc:spChg>
        <pc:spChg chg="add mod">
          <ac:chgData name="Suseel Vadakkepat" userId="S::suseel.v@prodapt.com::03e29714-9a88-478f-bb0c-26b8efd4f453" providerId="AD" clId="Web-{5DF16E8D-904A-46AB-8416-8EEEAAE08E96}" dt="2023-03-16T17:36:45.792" v="324" actId="1076"/>
          <ac:spMkLst>
            <pc:docMk/>
            <pc:sldMk cId="1968109895" sldId="2147377430"/>
            <ac:spMk id="54" creationId="{129CE5CD-7268-BB85-455A-1D7AADD2C6B2}"/>
          </ac:spMkLst>
        </pc:spChg>
        <pc:spChg chg="add mod">
          <ac:chgData name="Suseel Vadakkepat" userId="S::suseel.v@prodapt.com::03e29714-9a88-478f-bb0c-26b8efd4f453" providerId="AD" clId="Web-{5DF16E8D-904A-46AB-8416-8EEEAAE08E96}" dt="2023-03-16T17:36:50.574" v="326" actId="1076"/>
          <ac:spMkLst>
            <pc:docMk/>
            <pc:sldMk cId="1968109895" sldId="2147377430"/>
            <ac:spMk id="55" creationId="{D0A4242F-5F36-32D7-DBA1-CF36A0F247F8}"/>
          </ac:spMkLst>
        </pc:spChg>
        <pc:spChg chg="add mod">
          <ac:chgData name="Suseel Vadakkepat" userId="S::suseel.v@prodapt.com::03e29714-9a88-478f-bb0c-26b8efd4f453" providerId="AD" clId="Web-{5DF16E8D-904A-46AB-8416-8EEEAAE08E96}" dt="2023-03-16T17:36:55.527" v="328" actId="1076"/>
          <ac:spMkLst>
            <pc:docMk/>
            <pc:sldMk cId="1968109895" sldId="2147377430"/>
            <ac:spMk id="56" creationId="{3BA8B554-7344-93A0-6687-F0436C7B61A0}"/>
          </ac:spMkLst>
        </pc:spChg>
        <pc:spChg chg="add mod">
          <ac:chgData name="Suseel Vadakkepat" userId="S::suseel.v@prodapt.com::03e29714-9a88-478f-bb0c-26b8efd4f453" providerId="AD" clId="Web-{5DF16E8D-904A-46AB-8416-8EEEAAE08E96}" dt="2023-03-16T17:37:13.903" v="329"/>
          <ac:spMkLst>
            <pc:docMk/>
            <pc:sldMk cId="1968109895" sldId="2147377430"/>
            <ac:spMk id="58" creationId="{32391777-2B1C-B744-BED4-E80A686E67C7}"/>
          </ac:spMkLst>
        </pc:spChg>
      </pc:sldChg>
      <pc:sldChg chg="addSp delSp modSp">
        <pc:chgData name="Suseel Vadakkepat" userId="S::suseel.v@prodapt.com::03e29714-9a88-478f-bb0c-26b8efd4f453" providerId="AD" clId="Web-{5DF16E8D-904A-46AB-8416-8EEEAAE08E96}" dt="2023-03-16T18:50:32.303" v="572"/>
        <pc:sldMkLst>
          <pc:docMk/>
          <pc:sldMk cId="1357005879" sldId="2147472842"/>
        </pc:sldMkLst>
        <pc:spChg chg="add del mod">
          <ac:chgData name="Suseel Vadakkepat" userId="S::suseel.v@prodapt.com::03e29714-9a88-478f-bb0c-26b8efd4f453" providerId="AD" clId="Web-{5DF16E8D-904A-46AB-8416-8EEEAAE08E96}" dt="2023-03-16T18:49:29.864" v="564"/>
          <ac:spMkLst>
            <pc:docMk/>
            <pc:sldMk cId="1357005879" sldId="2147472842"/>
            <ac:spMk id="3" creationId="{6661D08E-3796-1FE1-F6DD-12930F89DF78}"/>
          </ac:spMkLst>
        </pc:spChg>
        <pc:spChg chg="add del mod">
          <ac:chgData name="Suseel Vadakkepat" userId="S::suseel.v@prodapt.com::03e29714-9a88-478f-bb0c-26b8efd4f453" providerId="AD" clId="Web-{5DF16E8D-904A-46AB-8416-8EEEAAE08E96}" dt="2023-03-16T17:37:51.045" v="337"/>
          <ac:spMkLst>
            <pc:docMk/>
            <pc:sldMk cId="1357005879" sldId="2147472842"/>
            <ac:spMk id="3" creationId="{CD456929-012B-EDAB-E154-449053BF7848}"/>
          </ac:spMkLst>
        </pc:spChg>
        <pc:spChg chg="add del mod">
          <ac:chgData name="Suseel Vadakkepat" userId="S::suseel.v@prodapt.com::03e29714-9a88-478f-bb0c-26b8efd4f453" providerId="AD" clId="Web-{5DF16E8D-904A-46AB-8416-8EEEAAE08E96}" dt="2023-03-16T18:49:29.864" v="563"/>
          <ac:spMkLst>
            <pc:docMk/>
            <pc:sldMk cId="1357005879" sldId="2147472842"/>
            <ac:spMk id="4" creationId="{11884C79-FB18-C285-9B68-94191648469F}"/>
          </ac:spMkLst>
        </pc:spChg>
        <pc:spChg chg="add del mod">
          <ac:chgData name="Suseel Vadakkepat" userId="S::suseel.v@prodapt.com::03e29714-9a88-478f-bb0c-26b8efd4f453" providerId="AD" clId="Web-{5DF16E8D-904A-46AB-8416-8EEEAAE08E96}" dt="2023-03-16T17:37:51.045" v="336"/>
          <ac:spMkLst>
            <pc:docMk/>
            <pc:sldMk cId="1357005879" sldId="2147472842"/>
            <ac:spMk id="4" creationId="{C18B3EBE-5C17-A1F7-A510-322E5315815F}"/>
          </ac:spMkLst>
        </pc:spChg>
        <pc:spChg chg="add del mod">
          <ac:chgData name="Suseel Vadakkepat" userId="S::suseel.v@prodapt.com::03e29714-9a88-478f-bb0c-26b8efd4f453" providerId="AD" clId="Web-{5DF16E8D-904A-46AB-8416-8EEEAAE08E96}" dt="2023-03-16T17:37:51.045" v="335"/>
          <ac:spMkLst>
            <pc:docMk/>
            <pc:sldMk cId="1357005879" sldId="2147472842"/>
            <ac:spMk id="6" creationId="{AAB46942-20C8-1CD8-F6C9-E1EA79B3D25B}"/>
          </ac:spMkLst>
        </pc:spChg>
        <pc:spChg chg="add del mod">
          <ac:chgData name="Suseel Vadakkepat" userId="S::suseel.v@prodapt.com::03e29714-9a88-478f-bb0c-26b8efd4f453" providerId="AD" clId="Web-{5DF16E8D-904A-46AB-8416-8EEEAAE08E96}" dt="2023-03-16T18:49:29.848" v="562"/>
          <ac:spMkLst>
            <pc:docMk/>
            <pc:sldMk cId="1357005879" sldId="2147472842"/>
            <ac:spMk id="6" creationId="{E87C9485-ADF5-D07C-FFE7-D5C0EC4824E6}"/>
          </ac:spMkLst>
        </pc:spChg>
        <pc:spChg chg="add mod">
          <ac:chgData name="Suseel Vadakkepat" userId="S::suseel.v@prodapt.com::03e29714-9a88-478f-bb0c-26b8efd4f453" providerId="AD" clId="Web-{5DF16E8D-904A-46AB-8416-8EEEAAE08E96}" dt="2023-03-16T18:49:00.175" v="560" actId="1076"/>
          <ac:spMkLst>
            <pc:docMk/>
            <pc:sldMk cId="1357005879" sldId="2147472842"/>
            <ac:spMk id="7" creationId="{94A2E599-57C3-0AB4-5F12-538D0F94AF16}"/>
          </ac:spMkLst>
        </pc:spChg>
        <pc:spChg chg="add del mod">
          <ac:chgData name="Suseel Vadakkepat" userId="S::suseel.v@prodapt.com::03e29714-9a88-478f-bb0c-26b8efd4f453" providerId="AD" clId="Web-{5DF16E8D-904A-46AB-8416-8EEEAAE08E96}" dt="2023-03-16T17:37:51.045" v="334"/>
          <ac:spMkLst>
            <pc:docMk/>
            <pc:sldMk cId="1357005879" sldId="2147472842"/>
            <ac:spMk id="7" creationId="{F0D238DC-67C3-6890-061F-FBF73B13646F}"/>
          </ac:spMkLst>
        </pc:spChg>
        <pc:spChg chg="add">
          <ac:chgData name="Suseel Vadakkepat" userId="S::suseel.v@prodapt.com::03e29714-9a88-478f-bb0c-26b8efd4f453" providerId="AD" clId="Web-{5DF16E8D-904A-46AB-8416-8EEEAAE08E96}" dt="2023-03-16T18:50:02.724" v="567"/>
          <ac:spMkLst>
            <pc:docMk/>
            <pc:sldMk cId="1357005879" sldId="2147472842"/>
            <ac:spMk id="8" creationId="{4BC3EE99-16CC-7E98-6D98-5EE588CBB859}"/>
          </ac:spMkLst>
        </pc:spChg>
        <pc:spChg chg="add del mod">
          <ac:chgData name="Suseel Vadakkepat" userId="S::suseel.v@prodapt.com::03e29714-9a88-478f-bb0c-26b8efd4f453" providerId="AD" clId="Web-{5DF16E8D-904A-46AB-8416-8EEEAAE08E96}" dt="2023-03-16T17:37:51.045" v="333"/>
          <ac:spMkLst>
            <pc:docMk/>
            <pc:sldMk cId="1357005879" sldId="2147472842"/>
            <ac:spMk id="8" creationId="{8F9AEC14-E036-2ADC-51C8-E0B1CC5242F3}"/>
          </ac:spMkLst>
        </pc:spChg>
        <pc:spChg chg="add">
          <ac:chgData name="Suseel Vadakkepat" userId="S::suseel.v@prodapt.com::03e29714-9a88-478f-bb0c-26b8efd4f453" providerId="AD" clId="Web-{5DF16E8D-904A-46AB-8416-8EEEAAE08E96}" dt="2023-03-16T18:50:02.755" v="568"/>
          <ac:spMkLst>
            <pc:docMk/>
            <pc:sldMk cId="1357005879" sldId="2147472842"/>
            <ac:spMk id="9" creationId="{303440A5-FDD5-E9B2-7279-B202C94C9C90}"/>
          </ac:spMkLst>
        </pc:spChg>
        <pc:spChg chg="add del mod">
          <ac:chgData name="Suseel Vadakkepat" userId="S::suseel.v@prodapt.com::03e29714-9a88-478f-bb0c-26b8efd4f453" providerId="AD" clId="Web-{5DF16E8D-904A-46AB-8416-8EEEAAE08E96}" dt="2023-03-16T17:37:51.045" v="332"/>
          <ac:spMkLst>
            <pc:docMk/>
            <pc:sldMk cId="1357005879" sldId="2147472842"/>
            <ac:spMk id="9" creationId="{BA3355C5-2F2E-710C-7A44-138A749C3FFD}"/>
          </ac:spMkLst>
        </pc:spChg>
        <pc:spChg chg="add">
          <ac:chgData name="Suseel Vadakkepat" userId="S::suseel.v@prodapt.com::03e29714-9a88-478f-bb0c-26b8efd4f453" providerId="AD" clId="Web-{5DF16E8D-904A-46AB-8416-8EEEAAE08E96}" dt="2023-03-16T18:50:17.475" v="569"/>
          <ac:spMkLst>
            <pc:docMk/>
            <pc:sldMk cId="1357005879" sldId="2147472842"/>
            <ac:spMk id="10" creationId="{48470629-C007-3478-D490-3EB1BE8ABA9F}"/>
          </ac:spMkLst>
        </pc:spChg>
        <pc:spChg chg="add del mod">
          <ac:chgData name="Suseel Vadakkepat" userId="S::suseel.v@prodapt.com::03e29714-9a88-478f-bb0c-26b8efd4f453" providerId="AD" clId="Web-{5DF16E8D-904A-46AB-8416-8EEEAAE08E96}" dt="2023-03-16T17:37:51.045" v="331"/>
          <ac:spMkLst>
            <pc:docMk/>
            <pc:sldMk cId="1357005879" sldId="2147472842"/>
            <ac:spMk id="10" creationId="{81EE88E2-4E6E-344A-DD42-600952C93CF2}"/>
          </ac:spMkLst>
        </pc:spChg>
        <pc:spChg chg="add del mod">
          <ac:chgData name="Suseel Vadakkepat" userId="S::suseel.v@prodapt.com::03e29714-9a88-478f-bb0c-26b8efd4f453" providerId="AD" clId="Web-{5DF16E8D-904A-46AB-8416-8EEEAAE08E96}" dt="2023-03-16T17:37:51.045" v="330"/>
          <ac:spMkLst>
            <pc:docMk/>
            <pc:sldMk cId="1357005879" sldId="2147472842"/>
            <ac:spMk id="11" creationId="{61A17A3C-AC93-EB67-DF53-BC36A2A6871E}"/>
          </ac:spMkLst>
        </pc:spChg>
        <pc:spChg chg="add">
          <ac:chgData name="Suseel Vadakkepat" userId="S::suseel.v@prodapt.com::03e29714-9a88-478f-bb0c-26b8efd4f453" providerId="AD" clId="Web-{5DF16E8D-904A-46AB-8416-8EEEAAE08E96}" dt="2023-03-16T18:50:17.506" v="570"/>
          <ac:spMkLst>
            <pc:docMk/>
            <pc:sldMk cId="1357005879" sldId="2147472842"/>
            <ac:spMk id="11" creationId="{69A5B6BC-7A2E-5B1F-B68F-A0C38938EA6A}"/>
          </ac:spMkLst>
        </pc:spChg>
        <pc:spChg chg="add">
          <ac:chgData name="Suseel Vadakkepat" userId="S::suseel.v@prodapt.com::03e29714-9a88-478f-bb0c-26b8efd4f453" providerId="AD" clId="Web-{5DF16E8D-904A-46AB-8416-8EEEAAE08E96}" dt="2023-03-16T18:50:32.272" v="571"/>
          <ac:spMkLst>
            <pc:docMk/>
            <pc:sldMk cId="1357005879" sldId="2147472842"/>
            <ac:spMk id="12" creationId="{562AA9D5-5A6A-F1F5-D12D-FAA33056E811}"/>
          </ac:spMkLst>
        </pc:spChg>
        <pc:spChg chg="add mod">
          <ac:chgData name="Suseel Vadakkepat" userId="S::suseel.v@prodapt.com::03e29714-9a88-478f-bb0c-26b8efd4f453" providerId="AD" clId="Web-{5DF16E8D-904A-46AB-8416-8EEEAAE08E96}" dt="2023-03-16T17:37:54.498" v="354" actId="1076"/>
          <ac:spMkLst>
            <pc:docMk/>
            <pc:sldMk cId="1357005879" sldId="2147472842"/>
            <ac:spMk id="13" creationId="{B242556D-9202-1901-1717-CEA8771C9146}"/>
          </ac:spMkLst>
        </pc:spChg>
        <pc:spChg chg="add">
          <ac:chgData name="Suseel Vadakkepat" userId="S::suseel.v@prodapt.com::03e29714-9a88-478f-bb0c-26b8efd4f453" providerId="AD" clId="Web-{5DF16E8D-904A-46AB-8416-8EEEAAE08E96}" dt="2023-03-16T18:50:32.303" v="572"/>
          <ac:spMkLst>
            <pc:docMk/>
            <pc:sldMk cId="1357005879" sldId="2147472842"/>
            <ac:spMk id="14" creationId="{816D766A-C341-A097-30E6-CD3EF19660A5}"/>
          </ac:spMkLst>
        </pc:spChg>
        <pc:spChg chg="add mod">
          <ac:chgData name="Suseel Vadakkepat" userId="S::suseel.v@prodapt.com::03e29714-9a88-478f-bb0c-26b8efd4f453" providerId="AD" clId="Web-{5DF16E8D-904A-46AB-8416-8EEEAAE08E96}" dt="2023-03-16T17:37:54.513" v="355" actId="1076"/>
          <ac:spMkLst>
            <pc:docMk/>
            <pc:sldMk cId="1357005879" sldId="2147472842"/>
            <ac:spMk id="15" creationId="{D996FE59-2CE4-7FBB-0093-D5A0232F5A48}"/>
          </ac:spMkLst>
        </pc:spChg>
        <pc:spChg chg="add mod">
          <ac:chgData name="Suseel Vadakkepat" userId="S::suseel.v@prodapt.com::03e29714-9a88-478f-bb0c-26b8efd4f453" providerId="AD" clId="Web-{5DF16E8D-904A-46AB-8416-8EEEAAE08E96}" dt="2023-03-16T17:37:54.529" v="356" actId="1076"/>
          <ac:spMkLst>
            <pc:docMk/>
            <pc:sldMk cId="1357005879" sldId="2147472842"/>
            <ac:spMk id="17" creationId="{D57EE81D-7B41-0217-3CE3-81D4E2975A2C}"/>
          </ac:spMkLst>
        </pc:spChg>
        <pc:spChg chg="add mod">
          <ac:chgData name="Suseel Vadakkepat" userId="S::suseel.v@prodapt.com::03e29714-9a88-478f-bb0c-26b8efd4f453" providerId="AD" clId="Web-{5DF16E8D-904A-46AB-8416-8EEEAAE08E96}" dt="2023-03-16T17:37:54.545" v="357" actId="1076"/>
          <ac:spMkLst>
            <pc:docMk/>
            <pc:sldMk cId="1357005879" sldId="2147472842"/>
            <ac:spMk id="19" creationId="{B368B1D7-FA49-A74F-325C-3C91E4DAE313}"/>
          </ac:spMkLst>
        </pc:spChg>
        <pc:spChg chg="add mod">
          <ac:chgData name="Suseel Vadakkepat" userId="S::suseel.v@prodapt.com::03e29714-9a88-478f-bb0c-26b8efd4f453" providerId="AD" clId="Web-{5DF16E8D-904A-46AB-8416-8EEEAAE08E96}" dt="2023-03-16T17:37:54.560" v="358" actId="1076"/>
          <ac:spMkLst>
            <pc:docMk/>
            <pc:sldMk cId="1357005879" sldId="2147472842"/>
            <ac:spMk id="21" creationId="{56B2CAE6-11DC-212B-2017-804148ABE2D1}"/>
          </ac:spMkLst>
        </pc:spChg>
        <pc:spChg chg="add mod">
          <ac:chgData name="Suseel Vadakkepat" userId="S::suseel.v@prodapt.com::03e29714-9a88-478f-bb0c-26b8efd4f453" providerId="AD" clId="Web-{5DF16E8D-904A-46AB-8416-8EEEAAE08E96}" dt="2023-03-16T17:37:58.607" v="370" actId="1076"/>
          <ac:spMkLst>
            <pc:docMk/>
            <pc:sldMk cId="1357005879" sldId="2147472842"/>
            <ac:spMk id="23" creationId="{7E008AB9-B23D-C5F0-B530-F857E33C3569}"/>
          </ac:spMkLst>
        </pc:spChg>
        <pc:spChg chg="add mod">
          <ac:chgData name="Suseel Vadakkepat" userId="S::suseel.v@prodapt.com::03e29714-9a88-478f-bb0c-26b8efd4f453" providerId="AD" clId="Web-{5DF16E8D-904A-46AB-8416-8EEEAAE08E96}" dt="2023-03-16T17:37:54.576" v="360" actId="1076"/>
          <ac:spMkLst>
            <pc:docMk/>
            <pc:sldMk cId="1357005879" sldId="2147472842"/>
            <ac:spMk id="25" creationId="{C9062070-E01A-26D4-3E78-699C607E0995}"/>
          </ac:spMkLst>
        </pc:spChg>
        <pc:spChg chg="add mod">
          <ac:chgData name="Suseel Vadakkepat" userId="S::suseel.v@prodapt.com::03e29714-9a88-478f-bb0c-26b8efd4f453" providerId="AD" clId="Web-{5DF16E8D-904A-46AB-8416-8EEEAAE08E96}" dt="2023-03-16T17:42:44.867" v="398" actId="14100"/>
          <ac:spMkLst>
            <pc:docMk/>
            <pc:sldMk cId="1357005879" sldId="2147472842"/>
            <ac:spMk id="27" creationId="{BF1E09C5-50B8-EEFD-C0A9-642845660DF6}"/>
          </ac:spMkLst>
        </pc:spChg>
        <pc:spChg chg="add mod">
          <ac:chgData name="Suseel Vadakkepat" userId="S::suseel.v@prodapt.com::03e29714-9a88-478f-bb0c-26b8efd4f453" providerId="AD" clId="Web-{5DF16E8D-904A-46AB-8416-8EEEAAE08E96}" dt="2023-03-16T17:44:14.355" v="448" actId="1076"/>
          <ac:spMkLst>
            <pc:docMk/>
            <pc:sldMk cId="1357005879" sldId="2147472842"/>
            <ac:spMk id="29" creationId="{0185E2FB-CB93-EC5D-8FDE-2CD1BEBE1AAD}"/>
          </ac:spMkLst>
        </pc:spChg>
        <pc:spChg chg="add mod">
          <ac:chgData name="Suseel Vadakkepat" userId="S::suseel.v@prodapt.com::03e29714-9a88-478f-bb0c-26b8efd4f453" providerId="AD" clId="Web-{5DF16E8D-904A-46AB-8416-8EEEAAE08E96}" dt="2023-03-16T17:52:56.325" v="528" actId="14100"/>
          <ac:spMkLst>
            <pc:docMk/>
            <pc:sldMk cId="1357005879" sldId="2147472842"/>
            <ac:spMk id="31" creationId="{085788D0-9AE8-F686-3EC8-62EBEF7AD87F}"/>
          </ac:spMkLst>
        </pc:spChg>
        <pc:spChg chg="add mod">
          <ac:chgData name="Suseel Vadakkepat" userId="S::suseel.v@prodapt.com::03e29714-9a88-478f-bb0c-26b8efd4f453" providerId="AD" clId="Web-{5DF16E8D-904A-46AB-8416-8EEEAAE08E96}" dt="2023-03-16T18:49:45.083" v="566" actId="1076"/>
          <ac:spMkLst>
            <pc:docMk/>
            <pc:sldMk cId="1357005879" sldId="2147472842"/>
            <ac:spMk id="33" creationId="{950CA94B-D5A7-2BE6-8EAA-A32016C85BA6}"/>
          </ac:spMkLst>
        </pc:spChg>
        <pc:spChg chg="add del mod">
          <ac:chgData name="Suseel Vadakkepat" userId="S::suseel.v@prodapt.com::03e29714-9a88-478f-bb0c-26b8efd4f453" providerId="AD" clId="Web-{5DF16E8D-904A-46AB-8416-8EEEAAE08E96}" dt="2023-03-16T18:39:02.060" v="550"/>
          <ac:spMkLst>
            <pc:docMk/>
            <pc:sldMk cId="1357005879" sldId="2147472842"/>
            <ac:spMk id="35" creationId="{A24E935C-FEC2-93D8-BBB2-8CC20C37573C}"/>
          </ac:spMkLst>
        </pc:spChg>
        <pc:spChg chg="add del mod">
          <ac:chgData name="Suseel Vadakkepat" userId="S::suseel.v@prodapt.com::03e29714-9a88-478f-bb0c-26b8efd4f453" providerId="AD" clId="Web-{5DF16E8D-904A-46AB-8416-8EEEAAE08E96}" dt="2023-03-16T18:39:02.060" v="549"/>
          <ac:spMkLst>
            <pc:docMk/>
            <pc:sldMk cId="1357005879" sldId="2147472842"/>
            <ac:spMk id="37" creationId="{0E3D6AFA-9073-FC6F-02C5-20EFA8F93FC0}"/>
          </ac:spMkLst>
        </pc:spChg>
        <pc:spChg chg="add del mod">
          <ac:chgData name="Suseel Vadakkepat" userId="S::suseel.v@prodapt.com::03e29714-9a88-478f-bb0c-26b8efd4f453" providerId="AD" clId="Web-{5DF16E8D-904A-46AB-8416-8EEEAAE08E96}" dt="2023-03-16T18:39:02.060" v="548"/>
          <ac:spMkLst>
            <pc:docMk/>
            <pc:sldMk cId="1357005879" sldId="2147472842"/>
            <ac:spMk id="39" creationId="{16B83BE0-5D9D-36A4-1286-3E1E8DD7A98A}"/>
          </ac:spMkLst>
        </pc:spChg>
        <pc:spChg chg="add del mod">
          <ac:chgData name="Suseel Vadakkepat" userId="S::suseel.v@prodapt.com::03e29714-9a88-478f-bb0c-26b8efd4f453" providerId="AD" clId="Web-{5DF16E8D-904A-46AB-8416-8EEEAAE08E96}" dt="2023-03-16T18:39:02.060" v="547"/>
          <ac:spMkLst>
            <pc:docMk/>
            <pc:sldMk cId="1357005879" sldId="2147472842"/>
            <ac:spMk id="41" creationId="{864A67F7-290C-EE61-851F-9F66D6A59A7C}"/>
          </ac:spMkLst>
        </pc:spChg>
        <pc:spChg chg="add del mod">
          <ac:chgData name="Suseel Vadakkepat" userId="S::suseel.v@prodapt.com::03e29714-9a88-478f-bb0c-26b8efd4f453" providerId="AD" clId="Web-{5DF16E8D-904A-46AB-8416-8EEEAAE08E96}" dt="2023-03-16T18:39:02.045" v="546"/>
          <ac:spMkLst>
            <pc:docMk/>
            <pc:sldMk cId="1357005879" sldId="2147472842"/>
            <ac:spMk id="43" creationId="{A969FBF2-DCE8-C118-55E1-5B747DC17562}"/>
          </ac:spMkLst>
        </pc:spChg>
        <pc:spChg chg="add del mod">
          <ac:chgData name="Suseel Vadakkepat" userId="S::suseel.v@prodapt.com::03e29714-9a88-478f-bb0c-26b8efd4f453" providerId="AD" clId="Web-{5DF16E8D-904A-46AB-8416-8EEEAAE08E96}" dt="2023-03-16T17:43:33.541" v="405"/>
          <ac:spMkLst>
            <pc:docMk/>
            <pc:sldMk cId="1357005879" sldId="2147472842"/>
            <ac:spMk id="44" creationId="{6DC69B15-6B38-52F7-616A-9731A828806C}"/>
          </ac:spMkLst>
        </pc:spChg>
        <pc:spChg chg="add mod">
          <ac:chgData name="Suseel Vadakkepat" userId="S::suseel.v@prodapt.com::03e29714-9a88-478f-bb0c-26b8efd4f453" providerId="AD" clId="Web-{5DF16E8D-904A-46AB-8416-8EEEAAE08E96}" dt="2023-03-16T17:44:14.370" v="449" actId="1076"/>
          <ac:spMkLst>
            <pc:docMk/>
            <pc:sldMk cId="1357005879" sldId="2147472842"/>
            <ac:spMk id="45" creationId="{9ACC21D1-9452-90C0-2FC5-C14D944F2C94}"/>
          </ac:spMkLst>
        </pc:spChg>
        <pc:spChg chg="add mod">
          <ac:chgData name="Suseel Vadakkepat" userId="S::suseel.v@prodapt.com::03e29714-9a88-478f-bb0c-26b8efd4f453" providerId="AD" clId="Web-{5DF16E8D-904A-46AB-8416-8EEEAAE08E96}" dt="2023-03-16T17:44:14.401" v="450" actId="1076"/>
          <ac:spMkLst>
            <pc:docMk/>
            <pc:sldMk cId="1357005879" sldId="2147472842"/>
            <ac:spMk id="46" creationId="{58931D2E-0833-DB8C-F075-64D49BE3C395}"/>
          </ac:spMkLst>
        </pc:spChg>
        <pc:spChg chg="add mod">
          <ac:chgData name="Suseel Vadakkepat" userId="S::suseel.v@prodapt.com::03e29714-9a88-478f-bb0c-26b8efd4f453" providerId="AD" clId="Web-{5DF16E8D-904A-46AB-8416-8EEEAAE08E96}" dt="2023-03-16T17:44:14.417" v="451" actId="1076"/>
          <ac:spMkLst>
            <pc:docMk/>
            <pc:sldMk cId="1357005879" sldId="2147472842"/>
            <ac:spMk id="47" creationId="{0DA017C6-452E-15C4-4913-D8A22AA81894}"/>
          </ac:spMkLst>
        </pc:spChg>
        <pc:spChg chg="add mod">
          <ac:chgData name="Suseel Vadakkepat" userId="S::suseel.v@prodapt.com::03e29714-9a88-478f-bb0c-26b8efd4f453" providerId="AD" clId="Web-{5DF16E8D-904A-46AB-8416-8EEEAAE08E96}" dt="2023-03-16T17:44:14.433" v="452" actId="1076"/>
          <ac:spMkLst>
            <pc:docMk/>
            <pc:sldMk cId="1357005879" sldId="2147472842"/>
            <ac:spMk id="48" creationId="{3D8A000E-23D3-F4C3-0A01-7E8F0D52DCA0}"/>
          </ac:spMkLst>
        </pc:spChg>
        <pc:spChg chg="add mod">
          <ac:chgData name="Suseel Vadakkepat" userId="S::suseel.v@prodapt.com::03e29714-9a88-478f-bb0c-26b8efd4f453" providerId="AD" clId="Web-{5DF16E8D-904A-46AB-8416-8EEEAAE08E96}" dt="2023-03-16T17:44:14.448" v="453" actId="1076"/>
          <ac:spMkLst>
            <pc:docMk/>
            <pc:sldMk cId="1357005879" sldId="2147472842"/>
            <ac:spMk id="49" creationId="{A1DFACF8-F1D7-39DE-E816-74B976305E4D}"/>
          </ac:spMkLst>
        </pc:spChg>
        <pc:spChg chg="add mod">
          <ac:chgData name="Suseel Vadakkepat" userId="S::suseel.v@prodapt.com::03e29714-9a88-478f-bb0c-26b8efd4f453" providerId="AD" clId="Web-{5DF16E8D-904A-46AB-8416-8EEEAAE08E96}" dt="2023-03-16T17:44:14.464" v="454" actId="1076"/>
          <ac:spMkLst>
            <pc:docMk/>
            <pc:sldMk cId="1357005879" sldId="2147472842"/>
            <ac:spMk id="50" creationId="{93644292-6AD0-F971-277C-45447A94108D}"/>
          </ac:spMkLst>
        </pc:spChg>
        <pc:spChg chg="add mod">
          <ac:chgData name="Suseel Vadakkepat" userId="S::suseel.v@prodapt.com::03e29714-9a88-478f-bb0c-26b8efd4f453" providerId="AD" clId="Web-{5DF16E8D-904A-46AB-8416-8EEEAAE08E96}" dt="2023-03-16T17:44:14.480" v="455" actId="1076"/>
          <ac:spMkLst>
            <pc:docMk/>
            <pc:sldMk cId="1357005879" sldId="2147472842"/>
            <ac:spMk id="51" creationId="{92203710-312C-4B26-5552-3499A28324D3}"/>
          </ac:spMkLst>
        </pc:spChg>
        <pc:spChg chg="add mod">
          <ac:chgData name="Suseel Vadakkepat" userId="S::suseel.v@prodapt.com::03e29714-9a88-478f-bb0c-26b8efd4f453" providerId="AD" clId="Web-{5DF16E8D-904A-46AB-8416-8EEEAAE08E96}" dt="2023-03-16T17:44:23.386" v="464" actId="1076"/>
          <ac:spMkLst>
            <pc:docMk/>
            <pc:sldMk cId="1357005879" sldId="2147472842"/>
            <ac:spMk id="52" creationId="{DF32BC2B-7F7D-4246-C9A7-58320E530555}"/>
          </ac:spMkLst>
        </pc:spChg>
        <pc:spChg chg="add mod">
          <ac:chgData name="Suseel Vadakkepat" userId="S::suseel.v@prodapt.com::03e29714-9a88-478f-bb0c-26b8efd4f453" providerId="AD" clId="Web-{5DF16E8D-904A-46AB-8416-8EEEAAE08E96}" dt="2023-03-16T17:44:23.417" v="465" actId="1076"/>
          <ac:spMkLst>
            <pc:docMk/>
            <pc:sldMk cId="1357005879" sldId="2147472842"/>
            <ac:spMk id="53" creationId="{F7699DE2-0F70-855F-B10F-B5943DCF1E89}"/>
          </ac:spMkLst>
        </pc:spChg>
        <pc:spChg chg="add mod">
          <ac:chgData name="Suseel Vadakkepat" userId="S::suseel.v@prodapt.com::03e29714-9a88-478f-bb0c-26b8efd4f453" providerId="AD" clId="Web-{5DF16E8D-904A-46AB-8416-8EEEAAE08E96}" dt="2023-03-16T17:44:23.433" v="466" actId="1076"/>
          <ac:spMkLst>
            <pc:docMk/>
            <pc:sldMk cId="1357005879" sldId="2147472842"/>
            <ac:spMk id="54" creationId="{8EB9AEED-8890-2A7C-DBF2-6A1E2C2AEA5D}"/>
          </ac:spMkLst>
        </pc:spChg>
        <pc:spChg chg="add mod">
          <ac:chgData name="Suseel Vadakkepat" userId="S::suseel.v@prodapt.com::03e29714-9a88-478f-bb0c-26b8efd4f453" providerId="AD" clId="Web-{5DF16E8D-904A-46AB-8416-8EEEAAE08E96}" dt="2023-03-16T17:44:23.464" v="467" actId="1076"/>
          <ac:spMkLst>
            <pc:docMk/>
            <pc:sldMk cId="1357005879" sldId="2147472842"/>
            <ac:spMk id="55" creationId="{65E487C5-DFB8-4F1D-42CC-7B54982B452B}"/>
          </ac:spMkLst>
        </pc:spChg>
        <pc:spChg chg="add mod">
          <ac:chgData name="Suseel Vadakkepat" userId="S::suseel.v@prodapt.com::03e29714-9a88-478f-bb0c-26b8efd4f453" providerId="AD" clId="Web-{5DF16E8D-904A-46AB-8416-8EEEAAE08E96}" dt="2023-03-16T17:44:23.480" v="468" actId="1076"/>
          <ac:spMkLst>
            <pc:docMk/>
            <pc:sldMk cId="1357005879" sldId="2147472842"/>
            <ac:spMk id="56" creationId="{432CCA78-B9F1-6095-095A-2B678AF8D2B3}"/>
          </ac:spMkLst>
        </pc:spChg>
        <pc:spChg chg="add mod">
          <ac:chgData name="Suseel Vadakkepat" userId="S::suseel.v@prodapt.com::03e29714-9a88-478f-bb0c-26b8efd4f453" providerId="AD" clId="Web-{5DF16E8D-904A-46AB-8416-8EEEAAE08E96}" dt="2023-03-16T17:44:23.511" v="469" actId="1076"/>
          <ac:spMkLst>
            <pc:docMk/>
            <pc:sldMk cId="1357005879" sldId="2147472842"/>
            <ac:spMk id="57" creationId="{D8ECEB3A-3049-F2E0-A0DD-A016A3DE4F13}"/>
          </ac:spMkLst>
        </pc:spChg>
        <pc:spChg chg="add mod">
          <ac:chgData name="Suseel Vadakkepat" userId="S::suseel.v@prodapt.com::03e29714-9a88-478f-bb0c-26b8efd4f453" providerId="AD" clId="Web-{5DF16E8D-904A-46AB-8416-8EEEAAE08E96}" dt="2023-03-16T17:44:23.527" v="470" actId="1076"/>
          <ac:spMkLst>
            <pc:docMk/>
            <pc:sldMk cId="1357005879" sldId="2147472842"/>
            <ac:spMk id="58" creationId="{D9959A93-76A8-90A7-331D-E7769EC391BF}"/>
          </ac:spMkLst>
        </pc:spChg>
        <pc:spChg chg="add mod">
          <ac:chgData name="Suseel Vadakkepat" userId="S::suseel.v@prodapt.com::03e29714-9a88-478f-bb0c-26b8efd4f453" providerId="AD" clId="Web-{5DF16E8D-904A-46AB-8416-8EEEAAE08E96}" dt="2023-03-16T17:44:23.542" v="471" actId="1076"/>
          <ac:spMkLst>
            <pc:docMk/>
            <pc:sldMk cId="1357005879" sldId="2147472842"/>
            <ac:spMk id="59" creationId="{5D1C358B-4092-B244-AC83-85A3CA2C5AC8}"/>
          </ac:spMkLst>
        </pc:spChg>
        <pc:spChg chg="add mod ord">
          <ac:chgData name="Suseel Vadakkepat" userId="S::suseel.v@prodapt.com::03e29714-9a88-478f-bb0c-26b8efd4f453" providerId="AD" clId="Web-{5DF16E8D-904A-46AB-8416-8EEEAAE08E96}" dt="2023-03-16T18:49:45.067" v="565" actId="1076"/>
          <ac:spMkLst>
            <pc:docMk/>
            <pc:sldMk cId="1357005879" sldId="2147472842"/>
            <ac:spMk id="60" creationId="{C5C59F56-1D06-DA0A-65E2-F707B60FF766}"/>
          </ac:spMkLst>
        </pc:spChg>
      </pc:sldChg>
      <pc:sldChg chg="delSp modSp">
        <pc:chgData name="Suseel Vadakkepat" userId="S::suseel.v@prodapt.com::03e29714-9a88-478f-bb0c-26b8efd4f453" providerId="AD" clId="Web-{5DF16E8D-904A-46AB-8416-8EEEAAE08E96}" dt="2023-03-16T17:25:43.474" v="150" actId="20577"/>
        <pc:sldMkLst>
          <pc:docMk/>
          <pc:sldMk cId="3972895403" sldId="2147472848"/>
        </pc:sldMkLst>
        <pc:spChg chg="del">
          <ac:chgData name="Suseel Vadakkepat" userId="S::suseel.v@prodapt.com::03e29714-9a88-478f-bb0c-26b8efd4f453" providerId="AD" clId="Web-{5DF16E8D-904A-46AB-8416-8EEEAAE08E96}" dt="2023-03-16T17:19:00.755" v="6"/>
          <ac:spMkLst>
            <pc:docMk/>
            <pc:sldMk cId="3972895403" sldId="2147472848"/>
            <ac:spMk id="297" creationId="{0409F1B2-D346-6DE8-8EFE-877CF83977DA}"/>
          </ac:spMkLst>
        </pc:spChg>
        <pc:graphicFrameChg chg="modGraphic">
          <ac:chgData name="Suseel Vadakkepat" userId="S::suseel.v@prodapt.com::03e29714-9a88-478f-bb0c-26b8efd4f453" providerId="AD" clId="Web-{5DF16E8D-904A-46AB-8416-8EEEAAE08E96}" dt="2023-03-16T17:25:43.474" v="150" actId="20577"/>
          <ac:graphicFrameMkLst>
            <pc:docMk/>
            <pc:sldMk cId="3972895403" sldId="2147472848"/>
            <ac:graphicFrameMk id="3" creationId="{1F9D51A1-5530-5A91-4C5B-B8883376073B}"/>
          </ac:graphicFrameMkLst>
        </pc:graphicFrameChg>
      </pc:sldChg>
      <pc:sldChg chg="delSp">
        <pc:chgData name="Suseel Vadakkepat" userId="S::suseel.v@prodapt.com::03e29714-9a88-478f-bb0c-26b8efd4f453" providerId="AD" clId="Web-{5DF16E8D-904A-46AB-8416-8EEEAAE08E96}" dt="2023-03-16T17:14:11.433" v="0"/>
        <pc:sldMkLst>
          <pc:docMk/>
          <pc:sldMk cId="3453997609" sldId="2147472877"/>
        </pc:sldMkLst>
        <pc:picChg chg="del">
          <ac:chgData name="Suseel Vadakkepat" userId="S::suseel.v@prodapt.com::03e29714-9a88-478f-bb0c-26b8efd4f453" providerId="AD" clId="Web-{5DF16E8D-904A-46AB-8416-8EEEAAE08E96}" dt="2023-03-16T17:14:11.433" v="0"/>
          <ac:picMkLst>
            <pc:docMk/>
            <pc:sldMk cId="3453997609" sldId="2147472877"/>
            <ac:picMk id="13" creationId="{F836D6A7-F725-9FDF-43F5-843608A0E748}"/>
          </ac:picMkLst>
        </pc:picChg>
      </pc:sldChg>
      <pc:sldChg chg="addSp delSp">
        <pc:chgData name="Suseel Vadakkepat" userId="S::suseel.v@prodapt.com::03e29714-9a88-478f-bb0c-26b8efd4f453" providerId="AD" clId="Web-{5DF16E8D-904A-46AB-8416-8EEEAAE08E96}" dt="2023-03-16T17:14:35.808" v="2"/>
        <pc:sldMkLst>
          <pc:docMk/>
          <pc:sldMk cId="2802206917" sldId="2147472878"/>
        </pc:sldMkLst>
        <pc:picChg chg="add del">
          <ac:chgData name="Suseel Vadakkepat" userId="S::suseel.v@prodapt.com::03e29714-9a88-478f-bb0c-26b8efd4f453" providerId="AD" clId="Web-{5DF16E8D-904A-46AB-8416-8EEEAAE08E96}" dt="2023-03-16T17:14:35.808" v="2"/>
          <ac:picMkLst>
            <pc:docMk/>
            <pc:sldMk cId="2802206917" sldId="2147472878"/>
            <ac:picMk id="15" creationId="{B549CD9E-06E7-1CA0-69E0-2E51252A72EE}"/>
          </ac:picMkLst>
        </pc:picChg>
      </pc:sldChg>
      <pc:sldChg chg="add replId">
        <pc:chgData name="Suseel Vadakkepat" userId="S::suseel.v@prodapt.com::03e29714-9a88-478f-bb0c-26b8efd4f453" providerId="AD" clId="Web-{5DF16E8D-904A-46AB-8416-8EEEAAE08E96}" dt="2023-03-16T17:27:00.992" v="153"/>
        <pc:sldMkLst>
          <pc:docMk/>
          <pc:sldMk cId="845245522" sldId="2147472880"/>
        </pc:sldMkLst>
      </pc:sldChg>
    </pc:docChg>
  </pc:docChgLst>
  <pc:docChgLst>
    <pc:chgData name="Mohammed FI" userId="S::mohammed.fi@prodapt.com::e6c4d13f-3d4c-4972-8725-a6775e754d8c" providerId="AD" clId="Web-{8395EF27-0434-4F9A-93B2-A8572BCA8A58}"/>
    <pc:docChg chg="modSld">
      <pc:chgData name="Mohammed FI" userId="S::mohammed.fi@prodapt.com::e6c4d13f-3d4c-4972-8725-a6775e754d8c" providerId="AD" clId="Web-{8395EF27-0434-4F9A-93B2-A8572BCA8A58}" dt="2023-03-13T17:55:06.968" v="54" actId="20577"/>
      <pc:docMkLst>
        <pc:docMk/>
      </pc:docMkLst>
      <pc:sldChg chg="modSp">
        <pc:chgData name="Mohammed FI" userId="S::mohammed.fi@prodapt.com::e6c4d13f-3d4c-4972-8725-a6775e754d8c" providerId="AD" clId="Web-{8395EF27-0434-4F9A-93B2-A8572BCA8A58}" dt="2023-03-13T17:52:55.260" v="38" actId="20577"/>
        <pc:sldMkLst>
          <pc:docMk/>
          <pc:sldMk cId="1812125081" sldId="365"/>
        </pc:sldMkLst>
        <pc:spChg chg="mod">
          <ac:chgData name="Mohammed FI" userId="S::mohammed.fi@prodapt.com::e6c4d13f-3d4c-4972-8725-a6775e754d8c" providerId="AD" clId="Web-{8395EF27-0434-4F9A-93B2-A8572BCA8A58}" dt="2023-03-13T17:52:55.260" v="38" actId="20577"/>
          <ac:spMkLst>
            <pc:docMk/>
            <pc:sldMk cId="1812125081" sldId="365"/>
            <ac:spMk id="9" creationId="{6C6BB01B-56C4-55F1-19CF-1DEFEDEA8689}"/>
          </ac:spMkLst>
        </pc:spChg>
      </pc:sldChg>
      <pc:sldChg chg="modSp">
        <pc:chgData name="Mohammed FI" userId="S::mohammed.fi@prodapt.com::e6c4d13f-3d4c-4972-8725-a6775e754d8c" providerId="AD" clId="Web-{8395EF27-0434-4F9A-93B2-A8572BCA8A58}" dt="2023-03-13T17:55:06.968" v="54" actId="20577"/>
        <pc:sldMkLst>
          <pc:docMk/>
          <pc:sldMk cId="4022345276" sldId="2147472861"/>
        </pc:sldMkLst>
        <pc:spChg chg="mod">
          <ac:chgData name="Mohammed FI" userId="S::mohammed.fi@prodapt.com::e6c4d13f-3d4c-4972-8725-a6775e754d8c" providerId="AD" clId="Web-{8395EF27-0434-4F9A-93B2-A8572BCA8A58}" dt="2023-03-13T17:55:06.968" v="54" actId="20577"/>
          <ac:spMkLst>
            <pc:docMk/>
            <pc:sldMk cId="4022345276" sldId="2147472861"/>
            <ac:spMk id="101" creationId="{00000000-0000-0000-0000-000000000000}"/>
          </ac:spMkLst>
        </pc:spChg>
        <pc:spChg chg="mod">
          <ac:chgData name="Mohammed FI" userId="S::mohammed.fi@prodapt.com::e6c4d13f-3d4c-4972-8725-a6775e754d8c" providerId="AD" clId="Web-{8395EF27-0434-4F9A-93B2-A8572BCA8A58}" dt="2023-03-13T17:54:41.154" v="52" actId="20577"/>
          <ac:spMkLst>
            <pc:docMk/>
            <pc:sldMk cId="4022345276" sldId="2147472861"/>
            <ac:spMk id="121" creationId="{00000000-0000-0000-0000-000000000000}"/>
          </ac:spMkLst>
        </pc:spChg>
        <pc:graphicFrameChg chg="modGraphic">
          <ac:chgData name="Mohammed FI" userId="S::mohammed.fi@prodapt.com::e6c4d13f-3d4c-4972-8725-a6775e754d8c" providerId="AD" clId="Web-{8395EF27-0434-4F9A-93B2-A8572BCA8A58}" dt="2023-03-13T17:54:18.638" v="42" actId="20577"/>
          <ac:graphicFrameMkLst>
            <pc:docMk/>
            <pc:sldMk cId="4022345276" sldId="2147472861"/>
            <ac:graphicFrameMk id="127" creationId="{00000000-0000-0000-0000-000000000000}"/>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Sanjay\AppData\Local\Microsoft\Windows\INetCache\Content.Outlook\45Y2M724\VMIE-%20Effort%20Estimate%20v0.6_.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4.xlsx"/></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chartUserShapes" Target="../drawings/drawing2.xm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6.xlsx"/></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14.xml"/><Relationship Id="rId1" Type="http://schemas.microsoft.com/office/2011/relationships/chartStyle" Target="style14.xml"/><Relationship Id="rId5" Type="http://schemas.openxmlformats.org/officeDocument/2006/relationships/chartUserShapes" Target="../drawings/drawing3.xml"/><Relationship Id="rId4" Type="http://schemas.openxmlformats.org/officeDocument/2006/relationships/package" Target="../embeddings/Microsoft_Excel_Worksheet7.xlsx"/></Relationships>
</file>

<file path=ppt/charts/_rels/chart16.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5.xml"/><Relationship Id="rId1" Type="http://schemas.microsoft.com/office/2011/relationships/chartStyle" Target="style15.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6.xml"/><Relationship Id="rId1" Type="http://schemas.microsoft.com/office/2011/relationships/chartStyle" Target="style16.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7.xml"/><Relationship Id="rId1" Type="http://schemas.microsoft.com/office/2011/relationships/chartStyle" Target="style17.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9.xml"/><Relationship Id="rId1" Type="http://schemas.microsoft.com/office/2011/relationships/chartStyle" Target="style19.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20.xml"/><Relationship Id="rId1" Type="http://schemas.microsoft.com/office/2011/relationships/chartStyle" Target="style20.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21.xml"/><Relationship Id="rId1" Type="http://schemas.microsoft.com/office/2011/relationships/chartStyle" Target="style21.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22.xml"/><Relationship Id="rId1" Type="http://schemas.microsoft.com/office/2011/relationships/chartStyle" Target="style22.xm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package" Target="../embeddings/Microsoft_Excel_Worksheet15.xlsx"/></Relationships>
</file>

<file path=ppt/charts/_rels/chart2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3" Type="http://schemas.openxmlformats.org/officeDocument/2006/relationships/oleObject" Target="file:///C:\000_Laks\Project%20Mgmt\RFP\VM%20UK\Lyndsey\Data%20Derivation.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Book8"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Resource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'FINAL-Cost Calculation'!$J$2:$N$2</c:f>
              <c:strCache>
                <c:ptCount val="5"/>
                <c:pt idx="0">
                  <c:v>Year -1</c:v>
                </c:pt>
                <c:pt idx="1">
                  <c:v>Year-2</c:v>
                </c:pt>
                <c:pt idx="2">
                  <c:v>Year-3</c:v>
                </c:pt>
                <c:pt idx="3">
                  <c:v>Year-4</c:v>
                </c:pt>
                <c:pt idx="4">
                  <c:v>Year-5</c:v>
                </c:pt>
              </c:strCache>
            </c:strRef>
          </c:cat>
          <c:val>
            <c:numRef>
              <c:f>'FINAL-Cost Calculation'!$J$3:$N$3</c:f>
              <c:numCache>
                <c:formatCode>0</c:formatCode>
                <c:ptCount val="5"/>
                <c:pt idx="0">
                  <c:v>16</c:v>
                </c:pt>
                <c:pt idx="1">
                  <c:v>13.5</c:v>
                </c:pt>
                <c:pt idx="2">
                  <c:v>13.5</c:v>
                </c:pt>
                <c:pt idx="3">
                  <c:v>13.5</c:v>
                </c:pt>
                <c:pt idx="4">
                  <c:v>13.5</c:v>
                </c:pt>
              </c:numCache>
            </c:numRef>
          </c:val>
          <c:extLst>
            <c:ext xmlns:c16="http://schemas.microsoft.com/office/drawing/2014/chart" uri="{C3380CC4-5D6E-409C-BE32-E72D297353CC}">
              <c16:uniqueId val="{00000000-E4AF-4C07-AEE9-61689CEB2569}"/>
            </c:ext>
          </c:extLst>
        </c:ser>
        <c:dLbls>
          <c:showLegendKey val="0"/>
          <c:showVal val="0"/>
          <c:showCatName val="0"/>
          <c:showSerName val="0"/>
          <c:showPercent val="0"/>
          <c:showBubbleSize val="0"/>
        </c:dLbls>
        <c:gapWidth val="219"/>
        <c:overlap val="-27"/>
        <c:axId val="453323376"/>
        <c:axId val="1932078624"/>
      </c:barChart>
      <c:catAx>
        <c:axId val="453323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2078624"/>
        <c:crosses val="autoZero"/>
        <c:auto val="1"/>
        <c:lblAlgn val="ctr"/>
        <c:lblOffset val="100"/>
        <c:noMultiLvlLbl val="0"/>
      </c:catAx>
      <c:valAx>
        <c:axId val="193207862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33233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b="1">
                <a:solidFill>
                  <a:srgbClr val="FF0000"/>
                </a:solidFill>
              </a:rPr>
              <a:t>iCare</a:t>
            </a:r>
            <a:r>
              <a:rPr lang="en-US" sz="1200"/>
              <a:t> Incident Reduction through</a:t>
            </a:r>
          </a:p>
          <a:p>
            <a:pPr>
              <a:defRPr sz="1200"/>
            </a:pPr>
            <a:r>
              <a:rPr lang="en-US" sz="1200">
                <a:solidFill>
                  <a:srgbClr val="0070C0"/>
                </a:solidFill>
              </a:rPr>
              <a:t>Left Shifting</a:t>
            </a:r>
          </a:p>
        </c:rich>
      </c:tx>
      <c:layout>
        <c:manualLayout>
          <c:xMode val="edge"/>
          <c:yMode val="edge"/>
          <c:x val="0.19532633420822398"/>
          <c:y val="1.3888888888888888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Sheet1!$A$1:$A$5</c:f>
              <c:numCache>
                <c:formatCode>mmm\-yy</c:formatCode>
                <c:ptCount val="5"/>
                <c:pt idx="0">
                  <c:v>44927</c:v>
                </c:pt>
                <c:pt idx="1">
                  <c:v>44958</c:v>
                </c:pt>
                <c:pt idx="2">
                  <c:v>44986</c:v>
                </c:pt>
                <c:pt idx="3">
                  <c:v>45017</c:v>
                </c:pt>
                <c:pt idx="4">
                  <c:v>45047</c:v>
                </c:pt>
              </c:numCache>
            </c:numRef>
          </c:cat>
          <c:val>
            <c:numRef>
              <c:f>Sheet1!$B$1:$B$5</c:f>
              <c:numCache>
                <c:formatCode>General</c:formatCode>
                <c:ptCount val="5"/>
                <c:pt idx="0">
                  <c:v>113</c:v>
                </c:pt>
                <c:pt idx="1">
                  <c:v>116</c:v>
                </c:pt>
                <c:pt idx="2">
                  <c:v>120</c:v>
                </c:pt>
                <c:pt idx="3">
                  <c:v>97</c:v>
                </c:pt>
                <c:pt idx="4">
                  <c:v>70</c:v>
                </c:pt>
              </c:numCache>
            </c:numRef>
          </c:val>
          <c:smooth val="0"/>
          <c:extLst>
            <c:ext xmlns:c16="http://schemas.microsoft.com/office/drawing/2014/chart" uri="{C3380CC4-5D6E-409C-BE32-E72D297353CC}">
              <c16:uniqueId val="{00000000-5594-43AD-9E07-35A50F1805C4}"/>
            </c:ext>
          </c:extLst>
        </c:ser>
        <c:dLbls>
          <c:dLblPos val="t"/>
          <c:showLegendKey val="0"/>
          <c:showVal val="1"/>
          <c:showCatName val="0"/>
          <c:showSerName val="0"/>
          <c:showPercent val="0"/>
          <c:showBubbleSize val="0"/>
        </c:dLbls>
        <c:marker val="1"/>
        <c:smooth val="0"/>
        <c:axId val="888238512"/>
        <c:axId val="888225200"/>
      </c:lineChart>
      <c:dateAx>
        <c:axId val="888238512"/>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8225200"/>
        <c:crosses val="autoZero"/>
        <c:auto val="1"/>
        <c:lblOffset val="100"/>
        <c:baseTimeUnit val="months"/>
      </c:dateAx>
      <c:valAx>
        <c:axId val="88822520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8238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995" b="1" i="0" u="none" strike="noStrike" kern="1200" cap="all" spc="100" normalizeH="0" baseline="0">
                <a:solidFill>
                  <a:srgbClr val="FF2020"/>
                </a:solidFill>
                <a:latin typeface="+mn-lt"/>
                <a:ea typeface="+mn-ea"/>
                <a:cs typeface="+mn-cs"/>
              </a:defRPr>
            </a:pPr>
            <a:r>
              <a:rPr lang="en-US"/>
              <a:t>DATASETS</a:t>
            </a:r>
            <a:r>
              <a:rPr lang="en-US" baseline="0"/>
              <a:t> TAKEN INTO SCOPE</a:t>
            </a:r>
            <a:endParaRPr lang="en-US"/>
          </a:p>
        </c:rich>
      </c:tx>
      <c:layout>
        <c:manualLayout>
          <c:xMode val="edge"/>
          <c:yMode val="edge"/>
          <c:x val="0.16477090020430543"/>
          <c:y val="8.9826807184671772E-2"/>
        </c:manualLayout>
      </c:layout>
      <c:overlay val="0"/>
      <c:spPr>
        <a:noFill/>
        <a:ln>
          <a:noFill/>
        </a:ln>
        <a:effectLst/>
      </c:spPr>
      <c:txPr>
        <a:bodyPr rot="0" spcFirstLastPara="1" vertOverflow="ellipsis" vert="horz" wrap="square" anchor="ctr" anchorCtr="1"/>
        <a:lstStyle/>
        <a:p>
          <a:pPr algn="ctr">
            <a:defRPr sz="1995" b="1" i="0" u="none" strike="noStrike" kern="1200" cap="all" spc="100" normalizeH="0" baseline="0">
              <a:solidFill>
                <a:srgbClr val="FF2020"/>
              </a:solidFill>
              <a:latin typeface="+mn-lt"/>
              <a:ea typeface="+mn-ea"/>
              <a:cs typeface="+mn-cs"/>
            </a:defRPr>
          </a:pPr>
          <a:endParaRPr lang="en-US"/>
        </a:p>
      </c:txPr>
    </c:title>
    <c:autoTitleDeleted val="0"/>
    <c:plotArea>
      <c:layout>
        <c:manualLayout>
          <c:layoutTarget val="inner"/>
          <c:xMode val="edge"/>
          <c:yMode val="edge"/>
          <c:x val="1.6344787365556088E-2"/>
          <c:y val="0.19194534917653602"/>
          <c:w val="0.95268440249451147"/>
          <c:h val="0.67593928744216836"/>
        </c:manualLayout>
      </c:layout>
      <c:lineChart>
        <c:grouping val="standard"/>
        <c:varyColors val="0"/>
        <c:ser>
          <c:idx val="0"/>
          <c:order val="0"/>
          <c:tx>
            <c:strRef>
              <c:f>Sheet1!$B$1</c:f>
              <c:strCache>
                <c:ptCount val="1"/>
                <c:pt idx="0">
                  <c:v>2019</c:v>
                </c:pt>
              </c:strCache>
            </c:strRef>
          </c:tx>
          <c:spPr>
            <a:ln w="25400" cap="rnd">
              <a:solidFill>
                <a:schemeClr val="lt1"/>
              </a:solidFill>
              <a:round/>
            </a:ln>
            <a:effectLst>
              <a:outerShdw dist="25400" dir="2700000" algn="tl" rotWithShape="0">
                <a:schemeClr val="accent1"/>
              </a:outerShdw>
            </a:effectLst>
          </c:spPr>
          <c:marker>
            <c:symbol val="none"/>
          </c:marker>
          <c:dLbls>
            <c:spPr>
              <a:solidFill>
                <a:schemeClr val="accent1"/>
              </a:solidFill>
              <a:ln>
                <a:noFill/>
              </a:ln>
              <a:effectLst/>
            </c:spPr>
            <c:txPr>
              <a:bodyPr rot="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numRef>
              <c:f>Sheet1!$A$2:$A$6</c:f>
              <c:numCache>
                <c:formatCode>General</c:formatCode>
                <c:ptCount val="5"/>
                <c:pt idx="0">
                  <c:v>2019</c:v>
                </c:pt>
                <c:pt idx="1">
                  <c:v>2020</c:v>
                </c:pt>
                <c:pt idx="2">
                  <c:v>2021</c:v>
                </c:pt>
                <c:pt idx="3">
                  <c:v>2022</c:v>
                </c:pt>
                <c:pt idx="4">
                  <c:v>2023</c:v>
                </c:pt>
              </c:numCache>
            </c:numRef>
          </c:cat>
          <c:val>
            <c:numRef>
              <c:f>Sheet1!$B$2:$B$6</c:f>
              <c:numCache>
                <c:formatCode>General</c:formatCode>
                <c:ptCount val="5"/>
                <c:pt idx="0">
                  <c:v>10</c:v>
                </c:pt>
                <c:pt idx="1">
                  <c:v>19</c:v>
                </c:pt>
                <c:pt idx="2">
                  <c:v>23</c:v>
                </c:pt>
                <c:pt idx="3">
                  <c:v>27</c:v>
                </c:pt>
                <c:pt idx="4">
                  <c:v>31</c:v>
                </c:pt>
              </c:numCache>
            </c:numRef>
          </c:val>
          <c:smooth val="0"/>
          <c:extLst>
            <c:ext xmlns:c16="http://schemas.microsoft.com/office/drawing/2014/chart" uri="{C3380CC4-5D6E-409C-BE32-E72D297353CC}">
              <c16:uniqueId val="{00000000-B13D-431B-8CCB-423DA63197D1}"/>
            </c:ext>
          </c:extLst>
        </c:ser>
        <c:dLbls>
          <c:dLblPos val="ctr"/>
          <c:showLegendKey val="0"/>
          <c:showVal val="1"/>
          <c:showCatName val="0"/>
          <c:showSerName val="0"/>
          <c:showPercent val="0"/>
          <c:showBubbleSize val="0"/>
        </c:dLbls>
        <c:dropLines>
          <c:spPr>
            <a:ln w="9525" cap="flat" cmpd="sng" algn="ctr">
              <a:solidFill>
                <a:srgbClr val="FF2020"/>
              </a:solidFill>
              <a:round/>
            </a:ln>
            <a:effectLst/>
          </c:spPr>
        </c:dropLines>
        <c:smooth val="0"/>
        <c:axId val="1017547888"/>
        <c:axId val="1017549968"/>
      </c:lineChart>
      <c:catAx>
        <c:axId val="101754788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30" baseline="0">
                <a:solidFill>
                  <a:srgbClr val="FF2020"/>
                </a:solidFill>
                <a:latin typeface="+mn-lt"/>
                <a:ea typeface="+mn-ea"/>
                <a:cs typeface="+mn-cs"/>
              </a:defRPr>
            </a:pPr>
            <a:endParaRPr lang="en-US"/>
          </a:p>
        </c:txPr>
        <c:crossAx val="1017549968"/>
        <c:crosses val="autoZero"/>
        <c:auto val="1"/>
        <c:lblAlgn val="ctr"/>
        <c:lblOffset val="100"/>
        <c:noMultiLvlLbl val="0"/>
      </c:catAx>
      <c:valAx>
        <c:axId val="1017549968"/>
        <c:scaling>
          <c:orientation val="minMax"/>
          <c:min val="10"/>
        </c:scaling>
        <c:delete val="1"/>
        <c:axPos val="l"/>
        <c:numFmt formatCode="General" sourceLinked="1"/>
        <c:majorTickMark val="none"/>
        <c:minorTickMark val="none"/>
        <c:tickLblPos val="nextTo"/>
        <c:crossAx val="1017547888"/>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rgbClr val="FF2020"/>
      </a:solidFill>
      <a:round/>
    </a:ln>
    <a:effectLst/>
  </c:spPr>
  <c:txPr>
    <a:bodyPr/>
    <a:lstStyle/>
    <a:p>
      <a:pPr>
        <a:defRPr>
          <a:solidFill>
            <a:srgbClr val="FF2020"/>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Sheet1!$A$3</c:f>
              <c:strCache>
                <c:ptCount val="1"/>
                <c:pt idx="0">
                  <c:v>TCS</c:v>
                </c:pt>
              </c:strCache>
            </c:strRef>
          </c:tx>
          <c:spPr>
            <a:solidFill>
              <a:schemeClr val="accent1"/>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Sheet1!$B$2:$E$2</c:f>
              <c:strCache>
                <c:ptCount val="4"/>
                <c:pt idx="0">
                  <c:v>Q1</c:v>
                </c:pt>
                <c:pt idx="1">
                  <c:v>Q2</c:v>
                </c:pt>
                <c:pt idx="2">
                  <c:v>Q3</c:v>
                </c:pt>
                <c:pt idx="3">
                  <c:v>Q4</c:v>
                </c:pt>
              </c:strCache>
            </c:strRef>
          </c:cat>
          <c:val>
            <c:numRef>
              <c:f>Sheet1!$B$3:$E$3</c:f>
              <c:numCache>
                <c:formatCode>General</c:formatCode>
                <c:ptCount val="4"/>
                <c:pt idx="0">
                  <c:v>3217</c:v>
                </c:pt>
                <c:pt idx="1">
                  <c:v>2380</c:v>
                </c:pt>
                <c:pt idx="2">
                  <c:v>2256</c:v>
                </c:pt>
                <c:pt idx="3">
                  <c:v>3289</c:v>
                </c:pt>
              </c:numCache>
            </c:numRef>
          </c:val>
          <c:extLst>
            <c:ext xmlns:c16="http://schemas.microsoft.com/office/drawing/2014/chart" uri="{C3380CC4-5D6E-409C-BE32-E72D297353CC}">
              <c16:uniqueId val="{00000000-F95B-4D3F-A645-69B7836F25E4}"/>
            </c:ext>
          </c:extLst>
        </c:ser>
        <c:ser>
          <c:idx val="1"/>
          <c:order val="1"/>
          <c:tx>
            <c:strRef>
              <c:f>Sheet1!$A$4</c:f>
              <c:strCache>
                <c:ptCount val="1"/>
                <c:pt idx="0">
                  <c:v>Accenture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Sheet1!$B$2:$E$2</c:f>
              <c:strCache>
                <c:ptCount val="4"/>
                <c:pt idx="0">
                  <c:v>Q1</c:v>
                </c:pt>
                <c:pt idx="1">
                  <c:v>Q2</c:v>
                </c:pt>
                <c:pt idx="2">
                  <c:v>Q3</c:v>
                </c:pt>
                <c:pt idx="3">
                  <c:v>Q4</c:v>
                </c:pt>
              </c:strCache>
            </c:strRef>
          </c:cat>
          <c:val>
            <c:numRef>
              <c:f>Sheet1!$B$4:$E$4</c:f>
              <c:numCache>
                <c:formatCode>General</c:formatCode>
                <c:ptCount val="4"/>
                <c:pt idx="0">
                  <c:v>124</c:v>
                </c:pt>
                <c:pt idx="1">
                  <c:v>89</c:v>
                </c:pt>
                <c:pt idx="2">
                  <c:v>91</c:v>
                </c:pt>
                <c:pt idx="3">
                  <c:v>59</c:v>
                </c:pt>
              </c:numCache>
            </c:numRef>
          </c:val>
          <c:extLst>
            <c:ext xmlns:c16="http://schemas.microsoft.com/office/drawing/2014/chart" uri="{C3380CC4-5D6E-409C-BE32-E72D297353CC}">
              <c16:uniqueId val="{00000001-F95B-4D3F-A645-69B7836F25E4}"/>
            </c:ext>
          </c:extLst>
        </c:ser>
        <c:ser>
          <c:idx val="2"/>
          <c:order val="2"/>
          <c:tx>
            <c:strRef>
              <c:f>Sheet1!$A$5</c:f>
              <c:strCache>
                <c:ptCount val="1"/>
                <c:pt idx="0">
                  <c:v>Tech Mech</c:v>
                </c:pt>
              </c:strCache>
            </c:strRef>
          </c:tx>
          <c:spPr>
            <a:solidFill>
              <a:schemeClr val="accent3"/>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Sheet1!$B$2:$E$2</c:f>
              <c:strCache>
                <c:ptCount val="4"/>
                <c:pt idx="0">
                  <c:v>Q1</c:v>
                </c:pt>
                <c:pt idx="1">
                  <c:v>Q2</c:v>
                </c:pt>
                <c:pt idx="2">
                  <c:v>Q3</c:v>
                </c:pt>
                <c:pt idx="3">
                  <c:v>Q4</c:v>
                </c:pt>
              </c:strCache>
            </c:strRef>
          </c:cat>
          <c:val>
            <c:numRef>
              <c:f>Sheet1!$B$5:$E$5</c:f>
              <c:numCache>
                <c:formatCode>General</c:formatCode>
                <c:ptCount val="4"/>
                <c:pt idx="0">
                  <c:v>2573</c:v>
                </c:pt>
                <c:pt idx="1">
                  <c:v>2145</c:v>
                </c:pt>
                <c:pt idx="2">
                  <c:v>1306</c:v>
                </c:pt>
                <c:pt idx="3">
                  <c:v>1352</c:v>
                </c:pt>
              </c:numCache>
            </c:numRef>
          </c:val>
          <c:extLst>
            <c:ext xmlns:c16="http://schemas.microsoft.com/office/drawing/2014/chart" uri="{C3380CC4-5D6E-409C-BE32-E72D297353CC}">
              <c16:uniqueId val="{00000002-F95B-4D3F-A645-69B7836F25E4}"/>
            </c:ext>
          </c:extLst>
        </c:ser>
        <c:ser>
          <c:idx val="3"/>
          <c:order val="3"/>
          <c:tx>
            <c:strRef>
              <c:f>Sheet1!$A$6</c:f>
              <c:strCache>
                <c:ptCount val="1"/>
                <c:pt idx="0">
                  <c:v>Prodapt</c:v>
                </c:pt>
              </c:strCache>
            </c:strRef>
          </c:tx>
          <c:spPr>
            <a:solidFill>
              <a:srgbClr val="00B050"/>
            </a:solidFill>
            <a:ln>
              <a:noFill/>
            </a:ln>
            <a:effectLst/>
          </c:spPr>
          <c:invertIfNegative val="0"/>
          <c:dLbls>
            <c:dLbl>
              <c:idx val="2"/>
              <c:layout>
                <c:manualLayout>
                  <c:x val="1.5295728641178782E-2"/>
                  <c:y val="1.82809112556420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95B-4D3F-A645-69B7836F25E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Sheet1!$B$2:$E$2</c:f>
              <c:strCache>
                <c:ptCount val="4"/>
                <c:pt idx="0">
                  <c:v>Q1</c:v>
                </c:pt>
                <c:pt idx="1">
                  <c:v>Q2</c:v>
                </c:pt>
                <c:pt idx="2">
                  <c:v>Q3</c:v>
                </c:pt>
                <c:pt idx="3">
                  <c:v>Q4</c:v>
                </c:pt>
              </c:strCache>
            </c:strRef>
          </c:cat>
          <c:val>
            <c:numRef>
              <c:f>Sheet1!$B$6:$E$6</c:f>
              <c:numCache>
                <c:formatCode>General</c:formatCode>
                <c:ptCount val="4"/>
                <c:pt idx="0">
                  <c:v>1306</c:v>
                </c:pt>
                <c:pt idx="1">
                  <c:v>1323</c:v>
                </c:pt>
                <c:pt idx="2">
                  <c:v>1353</c:v>
                </c:pt>
                <c:pt idx="3">
                  <c:v>1152</c:v>
                </c:pt>
              </c:numCache>
            </c:numRef>
          </c:val>
          <c:extLst>
            <c:ext xmlns:c16="http://schemas.microsoft.com/office/drawing/2014/chart" uri="{C3380CC4-5D6E-409C-BE32-E72D297353CC}">
              <c16:uniqueId val="{00000004-F95B-4D3F-A645-69B7836F25E4}"/>
            </c:ext>
          </c:extLst>
        </c:ser>
        <c:dLbls>
          <c:showLegendKey val="0"/>
          <c:showVal val="0"/>
          <c:showCatName val="0"/>
          <c:showSerName val="0"/>
          <c:showPercent val="0"/>
          <c:showBubbleSize val="0"/>
        </c:dLbls>
        <c:gapWidth val="219"/>
        <c:overlap val="-27"/>
        <c:axId val="1310528879"/>
        <c:axId val="1310521807"/>
      </c:barChart>
      <c:catAx>
        <c:axId val="13105288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0521807"/>
        <c:crosses val="autoZero"/>
        <c:auto val="1"/>
        <c:lblAlgn val="ctr"/>
        <c:lblOffset val="100"/>
        <c:noMultiLvlLbl val="0"/>
      </c:catAx>
      <c:valAx>
        <c:axId val="131052180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05288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051676528944475E-2"/>
          <c:y val="0.1564979269080238"/>
          <c:w val="0.87241511352365486"/>
          <c:h val="0.67535800756942144"/>
        </c:manualLayout>
      </c:layout>
      <c:barChart>
        <c:barDir val="col"/>
        <c:grouping val="clustered"/>
        <c:varyColors val="0"/>
        <c:ser>
          <c:idx val="0"/>
          <c:order val="0"/>
          <c:tx>
            <c:strRef>
              <c:f>Sheet1!$A$11</c:f>
              <c:strCache>
                <c:ptCount val="1"/>
                <c:pt idx="0">
                  <c:v>TCS</c:v>
                </c:pt>
              </c:strCache>
            </c:strRef>
          </c:tx>
          <c:spPr>
            <a:solidFill>
              <a:srgbClr val="0070C0"/>
            </a:solidFill>
            <a:ln w="9525" cap="flat" cmpd="sng" algn="ctr">
              <a:solidFill>
                <a:schemeClr val="bg1"/>
              </a:solidFill>
              <a:round/>
            </a:ln>
            <a:effectLst/>
          </c:spPr>
          <c:invertIfNegative val="0"/>
          <c:dLbls>
            <c:spPr>
              <a:noFill/>
              <a:ln>
                <a:noFill/>
              </a:ln>
              <a:effectLst/>
            </c:spPr>
            <c:txPr>
              <a:bodyPr rot="-5400000" spcFirstLastPara="1" vertOverflow="ellipsis" wrap="square" anchor="ctr" anchorCtr="1"/>
              <a:lstStyle/>
              <a:p>
                <a:pPr>
                  <a:defRPr sz="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Sheet1!$B$9:$E$10</c:f>
              <c:strCache>
                <c:ptCount val="4"/>
                <c:pt idx="0">
                  <c:v>Q1</c:v>
                </c:pt>
                <c:pt idx="1">
                  <c:v>Q2</c:v>
                </c:pt>
                <c:pt idx="2">
                  <c:v>Q3</c:v>
                </c:pt>
                <c:pt idx="3">
                  <c:v>Q4</c:v>
                </c:pt>
              </c:strCache>
            </c:strRef>
          </c:cat>
          <c:val>
            <c:numRef>
              <c:f>Sheet1!$B$11:$E$11</c:f>
              <c:numCache>
                <c:formatCode>0%</c:formatCode>
                <c:ptCount val="4"/>
                <c:pt idx="0">
                  <c:v>0.7</c:v>
                </c:pt>
                <c:pt idx="1">
                  <c:v>0.85</c:v>
                </c:pt>
                <c:pt idx="2">
                  <c:v>0.61</c:v>
                </c:pt>
                <c:pt idx="3">
                  <c:v>0.87</c:v>
                </c:pt>
              </c:numCache>
            </c:numRef>
          </c:val>
          <c:extLst>
            <c:ext xmlns:c16="http://schemas.microsoft.com/office/drawing/2014/chart" uri="{C3380CC4-5D6E-409C-BE32-E72D297353CC}">
              <c16:uniqueId val="{00000000-6D49-4496-BFCE-02F62E79729B}"/>
            </c:ext>
          </c:extLst>
        </c:ser>
        <c:ser>
          <c:idx val="1"/>
          <c:order val="1"/>
          <c:tx>
            <c:strRef>
              <c:f>Sheet1!$A$12</c:f>
              <c:strCache>
                <c:ptCount val="1"/>
                <c:pt idx="0">
                  <c:v>Accenture</c:v>
                </c:pt>
              </c:strCache>
            </c:strRef>
          </c:tx>
          <c:spPr>
            <a:solidFill>
              <a:srgbClr val="ED7D31"/>
            </a:solidFill>
            <a:ln w="9525" cap="flat" cmpd="sng" algn="ctr">
              <a:solidFill>
                <a:schemeClr val="accent2">
                  <a:shade val="95000"/>
                </a:schemeClr>
              </a:solidFill>
              <a:round/>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Sheet1!$B$9:$E$10</c:f>
              <c:strCache>
                <c:ptCount val="4"/>
                <c:pt idx="0">
                  <c:v>Q1</c:v>
                </c:pt>
                <c:pt idx="1">
                  <c:v>Q2</c:v>
                </c:pt>
                <c:pt idx="2">
                  <c:v>Q3</c:v>
                </c:pt>
                <c:pt idx="3">
                  <c:v>Q4</c:v>
                </c:pt>
              </c:strCache>
            </c:strRef>
          </c:cat>
          <c:val>
            <c:numRef>
              <c:f>Sheet1!$B$12:$E$12</c:f>
              <c:numCache>
                <c:formatCode>0%</c:formatCode>
                <c:ptCount val="4"/>
                <c:pt idx="0">
                  <c:v>0.73</c:v>
                </c:pt>
                <c:pt idx="1">
                  <c:v>0.92</c:v>
                </c:pt>
                <c:pt idx="2">
                  <c:v>0.54</c:v>
                </c:pt>
                <c:pt idx="3">
                  <c:v>0.86</c:v>
                </c:pt>
              </c:numCache>
            </c:numRef>
          </c:val>
          <c:extLst>
            <c:ext xmlns:c16="http://schemas.microsoft.com/office/drawing/2014/chart" uri="{C3380CC4-5D6E-409C-BE32-E72D297353CC}">
              <c16:uniqueId val="{00000001-6D49-4496-BFCE-02F62E79729B}"/>
            </c:ext>
          </c:extLst>
        </c:ser>
        <c:ser>
          <c:idx val="2"/>
          <c:order val="2"/>
          <c:tx>
            <c:strRef>
              <c:f>Sheet1!$A$13</c:f>
              <c:strCache>
                <c:ptCount val="1"/>
                <c:pt idx="0">
                  <c:v>Tech Mech</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invertIfNegative val="0"/>
          <c:dLbls>
            <c:spPr>
              <a:noFill/>
              <a:ln>
                <a:noFill/>
              </a:ln>
              <a:effectLst/>
            </c:spPr>
            <c:txPr>
              <a:bodyPr rot="-5400000" spcFirstLastPara="1" vertOverflow="ellipsis" wrap="square" anchor="ctr" anchorCtr="1"/>
              <a:lstStyle/>
              <a:p>
                <a:pPr>
                  <a:defRPr sz="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Sheet1!$B$9:$E$10</c:f>
              <c:strCache>
                <c:ptCount val="4"/>
                <c:pt idx="0">
                  <c:v>Q1</c:v>
                </c:pt>
                <c:pt idx="1">
                  <c:v>Q2</c:v>
                </c:pt>
                <c:pt idx="2">
                  <c:v>Q3</c:v>
                </c:pt>
                <c:pt idx="3">
                  <c:v>Q4</c:v>
                </c:pt>
              </c:strCache>
            </c:strRef>
          </c:cat>
          <c:val>
            <c:numRef>
              <c:f>Sheet1!$B$13:$E$13</c:f>
              <c:numCache>
                <c:formatCode>0%</c:formatCode>
                <c:ptCount val="4"/>
                <c:pt idx="0">
                  <c:v>0.84</c:v>
                </c:pt>
                <c:pt idx="1">
                  <c:v>0.88</c:v>
                </c:pt>
                <c:pt idx="2">
                  <c:v>0.85</c:v>
                </c:pt>
                <c:pt idx="3">
                  <c:v>0.84</c:v>
                </c:pt>
              </c:numCache>
            </c:numRef>
          </c:val>
          <c:extLst>
            <c:ext xmlns:c16="http://schemas.microsoft.com/office/drawing/2014/chart" uri="{C3380CC4-5D6E-409C-BE32-E72D297353CC}">
              <c16:uniqueId val="{00000002-6D49-4496-BFCE-02F62E79729B}"/>
            </c:ext>
          </c:extLst>
        </c:ser>
        <c:ser>
          <c:idx val="3"/>
          <c:order val="3"/>
          <c:tx>
            <c:strRef>
              <c:f>Sheet1!$A$14</c:f>
              <c:strCache>
                <c:ptCount val="1"/>
                <c:pt idx="0">
                  <c:v>Prodapt</c:v>
                </c:pt>
              </c:strCache>
            </c:strRef>
          </c:tx>
          <c:spPr>
            <a:solidFill>
              <a:srgbClr val="00B050"/>
            </a:solidFill>
            <a:ln w="9525" cap="flat" cmpd="sng" algn="ctr">
              <a:solidFill>
                <a:schemeClr val="accent4">
                  <a:shade val="95000"/>
                </a:schemeClr>
              </a:solidFill>
              <a:round/>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Sheet1!$B$9:$E$10</c:f>
              <c:strCache>
                <c:ptCount val="4"/>
                <c:pt idx="0">
                  <c:v>Q1</c:v>
                </c:pt>
                <c:pt idx="1">
                  <c:v>Q2</c:v>
                </c:pt>
                <c:pt idx="2">
                  <c:v>Q3</c:v>
                </c:pt>
                <c:pt idx="3">
                  <c:v>Q4</c:v>
                </c:pt>
              </c:strCache>
            </c:strRef>
          </c:cat>
          <c:val>
            <c:numRef>
              <c:f>Sheet1!$B$14:$E$14</c:f>
              <c:numCache>
                <c:formatCode>0%</c:formatCode>
                <c:ptCount val="4"/>
                <c:pt idx="0">
                  <c:v>0.97</c:v>
                </c:pt>
                <c:pt idx="1">
                  <c:v>0.98</c:v>
                </c:pt>
                <c:pt idx="2">
                  <c:v>0.97</c:v>
                </c:pt>
                <c:pt idx="3">
                  <c:v>0.98</c:v>
                </c:pt>
              </c:numCache>
            </c:numRef>
          </c:val>
          <c:extLst>
            <c:ext xmlns:c16="http://schemas.microsoft.com/office/drawing/2014/chart" uri="{C3380CC4-5D6E-409C-BE32-E72D297353CC}">
              <c16:uniqueId val="{00000003-6D49-4496-BFCE-02F62E79729B}"/>
            </c:ext>
          </c:extLst>
        </c:ser>
        <c:dLbls>
          <c:showLegendKey val="0"/>
          <c:showVal val="0"/>
          <c:showCatName val="0"/>
          <c:showSerName val="0"/>
          <c:showPercent val="0"/>
          <c:showBubbleSize val="0"/>
        </c:dLbls>
        <c:gapWidth val="100"/>
        <c:axId val="915057983"/>
        <c:axId val="915055903"/>
      </c:barChart>
      <c:catAx>
        <c:axId val="9150579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crossAx val="915055903"/>
        <c:crosses val="autoZero"/>
        <c:auto val="1"/>
        <c:lblAlgn val="ctr"/>
        <c:lblOffset val="100"/>
        <c:noMultiLvlLbl val="0"/>
      </c:catAx>
      <c:valAx>
        <c:axId val="915055903"/>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crossAx val="9150579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sz="800">
          <a:latin typeface="Times New Roman" panose="02020603050405020304" pitchFamily="18" charset="0"/>
          <a:cs typeface="Times New Roman" panose="02020603050405020304" pitchFamily="18" charset="0"/>
        </a:defRPr>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Sheet1!$A$3</c:f>
              <c:strCache>
                <c:ptCount val="1"/>
                <c:pt idx="0">
                  <c:v>TCS</c:v>
                </c:pt>
              </c:strCache>
            </c:strRef>
          </c:tx>
          <c:spPr>
            <a:solidFill>
              <a:schemeClr val="accent1"/>
            </a:solidFill>
            <a:ln>
              <a:noFill/>
            </a:ln>
            <a:effectLst/>
          </c:spPr>
          <c:invertIfNegative val="0"/>
          <c:dLbls>
            <c:dLbl>
              <c:idx val="3"/>
              <c:layout>
                <c:manualLayout>
                  <c:x val="-1.1297769307101646E-16"/>
                  <c:y val="-2.109761945347644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53A-4F5A-B39B-817AF8F58754}"/>
                </c:ext>
              </c:extLst>
            </c:dLbl>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Sheet1!$H$2:$K$2</c:f>
              <c:strCache>
                <c:ptCount val="4"/>
                <c:pt idx="0">
                  <c:v>Q1</c:v>
                </c:pt>
                <c:pt idx="1">
                  <c:v>Q2</c:v>
                </c:pt>
                <c:pt idx="2">
                  <c:v>Q3</c:v>
                </c:pt>
                <c:pt idx="3">
                  <c:v>Q4</c:v>
                </c:pt>
              </c:strCache>
            </c:strRef>
          </c:cat>
          <c:val>
            <c:numRef>
              <c:f>Sheet1!$H$3:$K$3</c:f>
              <c:numCache>
                <c:formatCode>General</c:formatCode>
                <c:ptCount val="4"/>
                <c:pt idx="0">
                  <c:v>607</c:v>
                </c:pt>
                <c:pt idx="1">
                  <c:v>873</c:v>
                </c:pt>
                <c:pt idx="2">
                  <c:v>1206</c:v>
                </c:pt>
                <c:pt idx="3">
                  <c:v>359</c:v>
                </c:pt>
              </c:numCache>
            </c:numRef>
          </c:val>
          <c:extLst>
            <c:ext xmlns:c16="http://schemas.microsoft.com/office/drawing/2014/chart" uri="{C3380CC4-5D6E-409C-BE32-E72D297353CC}">
              <c16:uniqueId val="{00000000-C53A-4F5A-B39B-817AF8F58754}"/>
            </c:ext>
          </c:extLst>
        </c:ser>
        <c:ser>
          <c:idx val="1"/>
          <c:order val="1"/>
          <c:tx>
            <c:strRef>
              <c:f>Sheet1!$A$4</c:f>
              <c:strCache>
                <c:ptCount val="1"/>
                <c:pt idx="0">
                  <c:v>Accenture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Sheet1!$H$2:$K$2</c:f>
              <c:strCache>
                <c:ptCount val="4"/>
                <c:pt idx="0">
                  <c:v>Q1</c:v>
                </c:pt>
                <c:pt idx="1">
                  <c:v>Q2</c:v>
                </c:pt>
                <c:pt idx="2">
                  <c:v>Q3</c:v>
                </c:pt>
                <c:pt idx="3">
                  <c:v>Q4</c:v>
                </c:pt>
              </c:strCache>
            </c:strRef>
          </c:cat>
          <c:val>
            <c:numRef>
              <c:f>Sheet1!$H$4:$K$4</c:f>
              <c:numCache>
                <c:formatCode>General</c:formatCode>
                <c:ptCount val="4"/>
                <c:pt idx="0">
                  <c:v>419</c:v>
                </c:pt>
                <c:pt idx="1">
                  <c:v>681</c:v>
                </c:pt>
                <c:pt idx="2">
                  <c:v>492</c:v>
                </c:pt>
                <c:pt idx="3">
                  <c:v>135</c:v>
                </c:pt>
              </c:numCache>
            </c:numRef>
          </c:val>
          <c:extLst>
            <c:ext xmlns:c16="http://schemas.microsoft.com/office/drawing/2014/chart" uri="{C3380CC4-5D6E-409C-BE32-E72D297353CC}">
              <c16:uniqueId val="{00000001-C53A-4F5A-B39B-817AF8F58754}"/>
            </c:ext>
          </c:extLst>
        </c:ser>
        <c:ser>
          <c:idx val="2"/>
          <c:order val="2"/>
          <c:tx>
            <c:strRef>
              <c:f>Sheet1!$A$5</c:f>
              <c:strCache>
                <c:ptCount val="1"/>
                <c:pt idx="0">
                  <c:v>Tech Mech</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Sheet1!$H$2:$K$2</c:f>
              <c:strCache>
                <c:ptCount val="4"/>
                <c:pt idx="0">
                  <c:v>Q1</c:v>
                </c:pt>
                <c:pt idx="1">
                  <c:v>Q2</c:v>
                </c:pt>
                <c:pt idx="2">
                  <c:v>Q3</c:v>
                </c:pt>
                <c:pt idx="3">
                  <c:v>Q4</c:v>
                </c:pt>
              </c:strCache>
            </c:strRef>
          </c:cat>
          <c:val>
            <c:numRef>
              <c:f>Sheet1!$H$5:$K$5</c:f>
              <c:numCache>
                <c:formatCode>General</c:formatCode>
                <c:ptCount val="4"/>
                <c:pt idx="0">
                  <c:v>66</c:v>
                </c:pt>
                <c:pt idx="1">
                  <c:v>50</c:v>
                </c:pt>
                <c:pt idx="2">
                  <c:v>46</c:v>
                </c:pt>
                <c:pt idx="3">
                  <c:v>60</c:v>
                </c:pt>
              </c:numCache>
            </c:numRef>
          </c:val>
          <c:extLst>
            <c:ext xmlns:c16="http://schemas.microsoft.com/office/drawing/2014/chart" uri="{C3380CC4-5D6E-409C-BE32-E72D297353CC}">
              <c16:uniqueId val="{00000002-C53A-4F5A-B39B-817AF8F58754}"/>
            </c:ext>
          </c:extLst>
        </c:ser>
        <c:ser>
          <c:idx val="3"/>
          <c:order val="3"/>
          <c:tx>
            <c:strRef>
              <c:f>Sheet1!$A$6</c:f>
              <c:strCache>
                <c:ptCount val="1"/>
                <c:pt idx="0">
                  <c:v>Prodapt</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Sheet1!$H$2:$K$2</c:f>
              <c:strCache>
                <c:ptCount val="4"/>
                <c:pt idx="0">
                  <c:v>Q1</c:v>
                </c:pt>
                <c:pt idx="1">
                  <c:v>Q2</c:v>
                </c:pt>
                <c:pt idx="2">
                  <c:v>Q3</c:v>
                </c:pt>
                <c:pt idx="3">
                  <c:v>Q4</c:v>
                </c:pt>
              </c:strCache>
            </c:strRef>
          </c:cat>
          <c:val>
            <c:numRef>
              <c:f>Sheet1!$H$6:$K$6</c:f>
              <c:numCache>
                <c:formatCode>General</c:formatCode>
                <c:ptCount val="4"/>
                <c:pt idx="0">
                  <c:v>2248</c:v>
                </c:pt>
                <c:pt idx="1">
                  <c:v>1741</c:v>
                </c:pt>
                <c:pt idx="2">
                  <c:v>1782</c:v>
                </c:pt>
                <c:pt idx="3">
                  <c:v>2440</c:v>
                </c:pt>
              </c:numCache>
            </c:numRef>
          </c:val>
          <c:extLst>
            <c:ext xmlns:c16="http://schemas.microsoft.com/office/drawing/2014/chart" uri="{C3380CC4-5D6E-409C-BE32-E72D297353CC}">
              <c16:uniqueId val="{00000003-C53A-4F5A-B39B-817AF8F58754}"/>
            </c:ext>
          </c:extLst>
        </c:ser>
        <c:dLbls>
          <c:showLegendKey val="0"/>
          <c:showVal val="0"/>
          <c:showCatName val="0"/>
          <c:showSerName val="0"/>
          <c:showPercent val="0"/>
          <c:showBubbleSize val="0"/>
        </c:dLbls>
        <c:gapWidth val="219"/>
        <c:overlap val="-27"/>
        <c:axId val="1310528879"/>
        <c:axId val="1310521807"/>
      </c:barChart>
      <c:catAx>
        <c:axId val="13105288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0521807"/>
        <c:crosses val="autoZero"/>
        <c:auto val="1"/>
        <c:lblAlgn val="ctr"/>
        <c:lblOffset val="100"/>
        <c:noMultiLvlLbl val="0"/>
      </c:catAx>
      <c:valAx>
        <c:axId val="131052180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3105288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7122703412073491E-2"/>
          <c:y val="5.5555555555555552E-2"/>
          <c:w val="0.87232174103237092"/>
          <c:h val="0.73577136191309422"/>
        </c:manualLayout>
      </c:layout>
      <c:barChart>
        <c:barDir val="col"/>
        <c:grouping val="clustered"/>
        <c:varyColors val="0"/>
        <c:ser>
          <c:idx val="0"/>
          <c:order val="0"/>
          <c:tx>
            <c:strRef>
              <c:f>Sheet1!$A$11</c:f>
              <c:strCache>
                <c:ptCount val="1"/>
                <c:pt idx="0">
                  <c:v>TCS</c:v>
                </c:pt>
              </c:strCache>
            </c:strRef>
          </c:tx>
          <c:spPr>
            <a:solidFill>
              <a:schemeClr val="accent1"/>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cap="none" spc="0" baseline="0">
                    <a:ln w="0"/>
                    <a:solidFill>
                      <a:schemeClr val="tx1"/>
                    </a:solidFill>
                    <a:effectLst>
                      <a:outerShdw blurRad="38100" dist="25400" dir="5400000" algn="ctr" rotWithShape="0">
                        <a:srgbClr val="6E747A">
                          <a:alpha val="43000"/>
                        </a:srgbClr>
                      </a:outerShdw>
                    </a:effectLst>
                    <a:latin typeface="Times New Roman" panose="02020603050405020304" pitchFamily="18"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Sheet1!$B$9:$E$10</c:f>
              <c:strCache>
                <c:ptCount val="4"/>
                <c:pt idx="0">
                  <c:v>Q1</c:v>
                </c:pt>
                <c:pt idx="1">
                  <c:v>Q2</c:v>
                </c:pt>
                <c:pt idx="2">
                  <c:v>Q3</c:v>
                </c:pt>
                <c:pt idx="3">
                  <c:v>Q4</c:v>
                </c:pt>
              </c:strCache>
            </c:strRef>
          </c:cat>
          <c:val>
            <c:numRef>
              <c:f>Sheet1!$H$11:$K$11</c:f>
              <c:numCache>
                <c:formatCode>0%</c:formatCode>
                <c:ptCount val="4"/>
                <c:pt idx="0">
                  <c:v>0.91</c:v>
                </c:pt>
                <c:pt idx="1">
                  <c:v>0.88</c:v>
                </c:pt>
                <c:pt idx="2">
                  <c:v>0.91</c:v>
                </c:pt>
                <c:pt idx="3">
                  <c:v>0.94</c:v>
                </c:pt>
              </c:numCache>
            </c:numRef>
          </c:val>
          <c:extLst>
            <c:ext xmlns:c16="http://schemas.microsoft.com/office/drawing/2014/chart" uri="{C3380CC4-5D6E-409C-BE32-E72D297353CC}">
              <c16:uniqueId val="{00000000-F47C-4552-9BE2-7D953689CA46}"/>
            </c:ext>
          </c:extLst>
        </c:ser>
        <c:ser>
          <c:idx val="1"/>
          <c:order val="1"/>
          <c:tx>
            <c:strRef>
              <c:f>Sheet1!$A$12</c:f>
              <c:strCache>
                <c:ptCount val="1"/>
                <c:pt idx="0">
                  <c:v>Accenture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Sheet1!$B$9:$E$10</c:f>
              <c:strCache>
                <c:ptCount val="4"/>
                <c:pt idx="0">
                  <c:v>Q1</c:v>
                </c:pt>
                <c:pt idx="1">
                  <c:v>Q2</c:v>
                </c:pt>
                <c:pt idx="2">
                  <c:v>Q3</c:v>
                </c:pt>
                <c:pt idx="3">
                  <c:v>Q4</c:v>
                </c:pt>
              </c:strCache>
            </c:strRef>
          </c:cat>
          <c:val>
            <c:numRef>
              <c:f>Sheet1!$H$12:$K$12</c:f>
              <c:numCache>
                <c:formatCode>0%</c:formatCode>
                <c:ptCount val="4"/>
                <c:pt idx="0">
                  <c:v>0.95</c:v>
                </c:pt>
                <c:pt idx="1">
                  <c:v>0.99</c:v>
                </c:pt>
                <c:pt idx="2">
                  <c:v>0.98</c:v>
                </c:pt>
                <c:pt idx="3">
                  <c:v>0.99</c:v>
                </c:pt>
              </c:numCache>
            </c:numRef>
          </c:val>
          <c:extLst>
            <c:ext xmlns:c16="http://schemas.microsoft.com/office/drawing/2014/chart" uri="{C3380CC4-5D6E-409C-BE32-E72D297353CC}">
              <c16:uniqueId val="{00000001-F47C-4552-9BE2-7D953689CA46}"/>
            </c:ext>
          </c:extLst>
        </c:ser>
        <c:ser>
          <c:idx val="2"/>
          <c:order val="2"/>
          <c:tx>
            <c:strRef>
              <c:f>Sheet1!$A$13</c:f>
              <c:strCache>
                <c:ptCount val="1"/>
                <c:pt idx="0">
                  <c:v>Tech Mech</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Sheet1!$B$9:$E$10</c:f>
              <c:strCache>
                <c:ptCount val="4"/>
                <c:pt idx="0">
                  <c:v>Q1</c:v>
                </c:pt>
                <c:pt idx="1">
                  <c:v>Q2</c:v>
                </c:pt>
                <c:pt idx="2">
                  <c:v>Q3</c:v>
                </c:pt>
                <c:pt idx="3">
                  <c:v>Q4</c:v>
                </c:pt>
              </c:strCache>
            </c:strRef>
          </c:cat>
          <c:val>
            <c:numRef>
              <c:f>Sheet1!$H$13:$K$13</c:f>
              <c:numCache>
                <c:formatCode>0%</c:formatCode>
                <c:ptCount val="4"/>
                <c:pt idx="0">
                  <c:v>0.67</c:v>
                </c:pt>
                <c:pt idx="1">
                  <c:v>0.9</c:v>
                </c:pt>
                <c:pt idx="2">
                  <c:v>0.74</c:v>
                </c:pt>
                <c:pt idx="3">
                  <c:v>0.77</c:v>
                </c:pt>
              </c:numCache>
            </c:numRef>
          </c:val>
          <c:extLst>
            <c:ext xmlns:c16="http://schemas.microsoft.com/office/drawing/2014/chart" uri="{C3380CC4-5D6E-409C-BE32-E72D297353CC}">
              <c16:uniqueId val="{00000002-F47C-4552-9BE2-7D953689CA46}"/>
            </c:ext>
          </c:extLst>
        </c:ser>
        <c:ser>
          <c:idx val="3"/>
          <c:order val="3"/>
          <c:tx>
            <c:strRef>
              <c:f>Sheet1!$A$14</c:f>
              <c:strCache>
                <c:ptCount val="1"/>
                <c:pt idx="0">
                  <c:v>Prodapt</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Sheet1!$B$9:$E$10</c:f>
              <c:strCache>
                <c:ptCount val="4"/>
                <c:pt idx="0">
                  <c:v>Q1</c:v>
                </c:pt>
                <c:pt idx="1">
                  <c:v>Q2</c:v>
                </c:pt>
                <c:pt idx="2">
                  <c:v>Q3</c:v>
                </c:pt>
                <c:pt idx="3">
                  <c:v>Q4</c:v>
                </c:pt>
              </c:strCache>
            </c:strRef>
          </c:cat>
          <c:val>
            <c:numRef>
              <c:f>Sheet1!$H$14:$K$14</c:f>
              <c:numCache>
                <c:formatCode>0%</c:formatCode>
                <c:ptCount val="4"/>
                <c:pt idx="0">
                  <c:v>0.98</c:v>
                </c:pt>
                <c:pt idx="1">
                  <c:v>0.99</c:v>
                </c:pt>
                <c:pt idx="2">
                  <c:v>0.99</c:v>
                </c:pt>
                <c:pt idx="3">
                  <c:v>0.99</c:v>
                </c:pt>
              </c:numCache>
            </c:numRef>
          </c:val>
          <c:extLst>
            <c:ext xmlns:c16="http://schemas.microsoft.com/office/drawing/2014/chart" uri="{C3380CC4-5D6E-409C-BE32-E72D297353CC}">
              <c16:uniqueId val="{00000003-F47C-4552-9BE2-7D953689CA46}"/>
            </c:ext>
          </c:extLst>
        </c:ser>
        <c:dLbls>
          <c:showLegendKey val="0"/>
          <c:showVal val="0"/>
          <c:showCatName val="0"/>
          <c:showSerName val="0"/>
          <c:showPercent val="0"/>
          <c:showBubbleSize val="0"/>
        </c:dLbls>
        <c:gapWidth val="219"/>
        <c:overlap val="-27"/>
        <c:axId val="915057983"/>
        <c:axId val="915055903"/>
      </c:barChart>
      <c:catAx>
        <c:axId val="9150579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5055903"/>
        <c:crosses val="autoZero"/>
        <c:auto val="1"/>
        <c:lblAlgn val="ctr"/>
        <c:lblOffset val="100"/>
        <c:noMultiLvlLbl val="0"/>
      </c:catAx>
      <c:valAx>
        <c:axId val="915055903"/>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9150579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userShapes r:id="rId5"/>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800">
                <a:solidFill>
                  <a:srgbClr val="FF0000"/>
                </a:solidFill>
              </a:rPr>
              <a:t>Downtime</a:t>
            </a:r>
            <a:r>
              <a:rPr lang="en-US" sz="800" baseline="0">
                <a:solidFill>
                  <a:srgbClr val="FF0000"/>
                </a:solidFill>
              </a:rPr>
              <a:t> Reduction in Hours</a:t>
            </a:r>
          </a:p>
        </c:rich>
      </c:tx>
      <c:layout>
        <c:manualLayout>
          <c:xMode val="edge"/>
          <c:yMode val="edge"/>
          <c:x val="0.35131446778290326"/>
          <c:y val="0.26825365812444224"/>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3422222790932763E-2"/>
          <c:y val="0.2584040491516742"/>
          <c:w val="0.836678737547905"/>
          <c:h val="0.56362641453639117"/>
        </c:manualLayout>
      </c:layout>
      <c:scatterChart>
        <c:scatterStyle val="lineMarker"/>
        <c:varyColors val="0"/>
        <c:ser>
          <c:idx val="0"/>
          <c:order val="0"/>
          <c:tx>
            <c:strRef>
              <c:f>Sheet1!$H$3</c:f>
              <c:strCache>
                <c:ptCount val="1"/>
                <c:pt idx="0">
                  <c:v>Hours</c:v>
                </c:pt>
              </c:strCache>
            </c:strRef>
          </c:tx>
          <c:spPr>
            <a:ln w="28575" cap="rnd">
              <a:solidFill>
                <a:srgbClr val="FF0000"/>
              </a:solidFill>
              <a:round/>
            </a:ln>
            <a:effectLst/>
          </c:spPr>
          <c:marker>
            <c:symbol val="circle"/>
            <c:size val="5"/>
            <c:spPr>
              <a:solidFill>
                <a:schemeClr val="accent1"/>
              </a:solidFill>
              <a:ln w="9525">
                <a:solidFill>
                  <a:schemeClr val="accent1"/>
                </a:solidFill>
              </a:ln>
              <a:effectLst/>
            </c:spPr>
          </c:marker>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xVal>
            <c:numRef>
              <c:f>Sheet1!$G$4:$G$6</c:f>
              <c:numCache>
                <c:formatCode>General</c:formatCode>
                <c:ptCount val="3"/>
                <c:pt idx="0">
                  <c:v>2021</c:v>
                </c:pt>
                <c:pt idx="1">
                  <c:v>2022</c:v>
                </c:pt>
                <c:pt idx="2">
                  <c:v>2023</c:v>
                </c:pt>
              </c:numCache>
            </c:numRef>
          </c:xVal>
          <c:yVal>
            <c:numRef>
              <c:f>Sheet1!$H$4:$H$6</c:f>
              <c:numCache>
                <c:formatCode>General</c:formatCode>
                <c:ptCount val="3"/>
                <c:pt idx="0">
                  <c:v>96</c:v>
                </c:pt>
                <c:pt idx="1">
                  <c:v>288</c:v>
                </c:pt>
                <c:pt idx="2">
                  <c:v>352</c:v>
                </c:pt>
              </c:numCache>
            </c:numRef>
          </c:yVal>
          <c:smooth val="0"/>
          <c:extLst>
            <c:ext xmlns:c16="http://schemas.microsoft.com/office/drawing/2014/chart" uri="{C3380CC4-5D6E-409C-BE32-E72D297353CC}">
              <c16:uniqueId val="{00000000-8FC6-4A88-BD38-778C99034500}"/>
            </c:ext>
          </c:extLst>
        </c:ser>
        <c:dLbls>
          <c:showLegendKey val="0"/>
          <c:showVal val="0"/>
          <c:showCatName val="0"/>
          <c:showSerName val="0"/>
          <c:showPercent val="0"/>
          <c:showBubbleSize val="0"/>
        </c:dLbls>
        <c:axId val="2030100175"/>
        <c:axId val="2030101007"/>
      </c:scatterChart>
      <c:valAx>
        <c:axId val="2030100175"/>
        <c:scaling>
          <c:orientation val="minMax"/>
          <c:max val="2023"/>
          <c:min val="2021"/>
        </c:scaling>
        <c:delete val="0"/>
        <c:axPos val="b"/>
        <c:numFmt formatCode="General" sourceLinked="1"/>
        <c:majorTickMark val="none"/>
        <c:minorTickMark val="none"/>
        <c:tickLblPos val="nextTo"/>
        <c:spPr>
          <a:noFill/>
          <a:ln w="9525" cap="flat" cmpd="sng" algn="ctr">
            <a:solidFill>
              <a:srgbClr val="FF0000"/>
            </a:solidFill>
            <a:round/>
          </a:ln>
          <a:effectLst/>
        </c:spPr>
        <c:txPr>
          <a:bodyPr rot="-60000000" spcFirstLastPara="1" vertOverflow="ellipsis" vert="horz" wrap="square" anchor="ctr" anchorCtr="1"/>
          <a:lstStyle/>
          <a:p>
            <a:pPr>
              <a:defRPr sz="700" b="0" i="0" u="none" strike="noStrike" kern="1200" baseline="0">
                <a:solidFill>
                  <a:srgbClr val="FF0000"/>
                </a:solidFill>
                <a:latin typeface="+mn-lt"/>
                <a:ea typeface="+mn-ea"/>
                <a:cs typeface="+mn-cs"/>
              </a:defRPr>
            </a:pPr>
            <a:endParaRPr lang="en-US"/>
          </a:p>
        </c:txPr>
        <c:crossAx val="2030101007"/>
        <c:crosses val="max"/>
        <c:crossBetween val="midCat"/>
        <c:majorUnit val="1"/>
      </c:valAx>
      <c:valAx>
        <c:axId val="2030101007"/>
        <c:scaling>
          <c:orientation val="maxMin"/>
        </c:scaling>
        <c:delete val="1"/>
        <c:axPos val="l"/>
        <c:majorGridlines>
          <c:spPr>
            <a:ln w="9525" cap="flat" cmpd="sng" algn="ctr">
              <a:noFill/>
              <a:round/>
            </a:ln>
            <a:effectLst/>
          </c:spPr>
        </c:majorGridlines>
        <c:numFmt formatCode="General" sourceLinked="1"/>
        <c:majorTickMark val="none"/>
        <c:minorTickMark val="none"/>
        <c:tickLblPos val="nextTo"/>
        <c:crossAx val="2030100175"/>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cap="none" spc="20" baseline="0">
                <a:solidFill>
                  <a:schemeClr val="dk1">
                    <a:lumMod val="50000"/>
                    <a:lumOff val="50000"/>
                  </a:schemeClr>
                </a:solidFill>
                <a:latin typeface="+mn-lt"/>
                <a:ea typeface="+mn-ea"/>
                <a:cs typeface="+mn-cs"/>
              </a:defRPr>
            </a:pPr>
            <a:r>
              <a:rPr lang="en-US"/>
              <a:t>Saved Hours</a:t>
            </a:r>
          </a:p>
        </c:rich>
      </c:tx>
      <c:overlay val="0"/>
      <c:spPr>
        <a:noFill/>
        <a:ln>
          <a:noFill/>
        </a:ln>
        <a:effectLst/>
      </c:spPr>
      <c:txPr>
        <a:bodyPr rot="0" spcFirstLastPara="1" vertOverflow="ellipsis" vert="horz" wrap="square" anchor="ctr" anchorCtr="1"/>
        <a:lstStyle/>
        <a:p>
          <a:pPr>
            <a:defRPr sz="108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Hours Saved</c:v>
                </c:pt>
              </c:strCache>
            </c:strRef>
          </c:tx>
          <c:spPr>
            <a:ln w="22225" cap="rnd" cmpd="sng" algn="ctr">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Sheet1!$A$2:$A$4</c:f>
              <c:numCache>
                <c:formatCode>General</c:formatCode>
                <c:ptCount val="3"/>
                <c:pt idx="0">
                  <c:v>2021</c:v>
                </c:pt>
                <c:pt idx="1">
                  <c:v>2022</c:v>
                </c:pt>
                <c:pt idx="2">
                  <c:v>2023</c:v>
                </c:pt>
              </c:numCache>
            </c:numRef>
          </c:cat>
          <c:val>
            <c:numRef>
              <c:f>Sheet1!$B$2:$B$4</c:f>
              <c:numCache>
                <c:formatCode>General</c:formatCode>
                <c:ptCount val="3"/>
                <c:pt idx="0">
                  <c:v>96</c:v>
                </c:pt>
                <c:pt idx="1">
                  <c:v>288</c:v>
                </c:pt>
                <c:pt idx="2">
                  <c:v>352</c:v>
                </c:pt>
              </c:numCache>
            </c:numRef>
          </c:val>
          <c:smooth val="0"/>
          <c:extLst>
            <c:ext xmlns:c16="http://schemas.microsoft.com/office/drawing/2014/chart" uri="{C3380CC4-5D6E-409C-BE32-E72D297353CC}">
              <c16:uniqueId val="{00000000-8E11-4792-A8E7-ECF9417C1EF3}"/>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963378160"/>
        <c:axId val="963381040"/>
      </c:lineChart>
      <c:catAx>
        <c:axId val="963378160"/>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963381040"/>
        <c:crosses val="autoZero"/>
        <c:auto val="1"/>
        <c:lblAlgn val="ctr"/>
        <c:lblOffset val="100"/>
        <c:noMultiLvlLbl val="0"/>
      </c:catAx>
      <c:valAx>
        <c:axId val="9633810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963378160"/>
        <c:crosses val="autoZero"/>
        <c:crossBetween val="between"/>
        <c:majorUnit val="500"/>
        <c:minorUnit val="10"/>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sz="900"/>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48421814963662E-2"/>
          <c:y val="0.23716498475032011"/>
          <c:w val="0.54213475337267469"/>
          <c:h val="0.49926126940256521"/>
        </c:manualLayout>
      </c:layout>
      <c:doughnutChart>
        <c:varyColors val="1"/>
        <c:ser>
          <c:idx val="0"/>
          <c:order val="0"/>
          <c:tx>
            <c:strRef>
              <c:f>Sheet1!$B$1</c:f>
              <c:strCache>
                <c:ptCount val="1"/>
                <c:pt idx="0">
                  <c:v>Count of Tickets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FA8-470A-94CF-9ED14D2B6BEA}"/>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1FA8-470A-94CF-9ED14D2B6BEA}"/>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1FA8-470A-94CF-9ED14D2B6BEA}"/>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7-1FA8-470A-94CF-9ED14D2B6BEA}"/>
              </c:ext>
            </c:extLst>
          </c:dPt>
          <c:dPt>
            <c:idx val="4"/>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09-1FA8-470A-94CF-9ED14D2B6BEA}"/>
              </c:ext>
            </c:extLst>
          </c:dPt>
          <c:dPt>
            <c:idx val="5"/>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0B-1FA8-470A-94CF-9ED14D2B6BEA}"/>
              </c:ext>
            </c:extLst>
          </c:dPt>
          <c:dPt>
            <c:idx val="6"/>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0D-1FA8-470A-94CF-9ED14D2B6BEA}"/>
              </c:ext>
            </c:extLst>
          </c:dPt>
          <c:dPt>
            <c:idx val="7"/>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0F-1FA8-470A-94CF-9ED14D2B6BEA}"/>
              </c:ext>
            </c:extLst>
          </c:dPt>
          <c:dLbls>
            <c:dLbl>
              <c:idx val="2"/>
              <c:layout>
                <c:manualLayout>
                  <c:x val="-6.1717373691461276E-2"/>
                  <c:y val="4.80327965769773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FA8-470A-94CF-9ED14D2B6BEA}"/>
                </c:ext>
              </c:extLst>
            </c:dLbl>
            <c:dLbl>
              <c:idx val="3"/>
              <c:layout>
                <c:manualLayout>
                  <c:x val="-0.1781247185457504"/>
                  <c:y val="4.395170582157340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FA8-470A-94CF-9ED14D2B6BEA}"/>
                </c:ext>
              </c:extLst>
            </c:dLbl>
            <c:dLbl>
              <c:idx val="4"/>
              <c:layout>
                <c:manualLayout>
                  <c:x val="-0.17455981094031253"/>
                  <c:y val="-3.256708439216005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FA8-470A-94CF-9ED14D2B6BEA}"/>
                </c:ext>
              </c:extLst>
            </c:dLbl>
            <c:dLbl>
              <c:idx val="5"/>
              <c:layout>
                <c:manualLayout>
                  <c:x val="-0.10472662146735863"/>
                  <c:y val="-0.10081295589723549"/>
                </c:manualLayout>
              </c:layout>
              <c:showLegendKey val="0"/>
              <c:showVal val="1"/>
              <c:showCatName val="0"/>
              <c:showSerName val="0"/>
              <c:showPercent val="0"/>
              <c:showBubbleSize val="0"/>
              <c:extLst>
                <c:ext xmlns:c15="http://schemas.microsoft.com/office/drawing/2012/chart" uri="{CE6537A1-D6FC-4f65-9D91-7224C49458BB}">
                  <c15:layout>
                    <c:manualLayout>
                      <c:w val="8.2065702895493586E-2"/>
                      <c:h val="6.8721878925800201E-2"/>
                    </c:manualLayout>
                  </c15:layout>
                </c:ext>
                <c:ext xmlns:c16="http://schemas.microsoft.com/office/drawing/2014/chart" uri="{C3380CC4-5D6E-409C-BE32-E72D297353CC}">
                  <c16:uniqueId val="{0000000B-1FA8-470A-94CF-9ED14D2B6BEA}"/>
                </c:ext>
              </c:extLst>
            </c:dLbl>
            <c:dLbl>
              <c:idx val="6"/>
              <c:layout>
                <c:manualLayout>
                  <c:x val="-5.4728711500829337E-3"/>
                  <c:y val="-9.717347696209038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1FA8-470A-94CF-9ED14D2B6BEA}"/>
                </c:ext>
              </c:extLst>
            </c:dLbl>
            <c:dLbl>
              <c:idx val="7"/>
              <c:layout>
                <c:manualLayout>
                  <c:x val="0.10255988161360931"/>
                  <c:y val="-4.97978627718127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1FA8-470A-94CF-9ED14D2B6BEA}"/>
                </c:ext>
              </c:extLst>
            </c:dLbl>
            <c:spPr>
              <a:solidFill>
                <a:srgbClr val="FFFFFF"/>
              </a:solidFill>
              <a:ln>
                <a:solidFill>
                  <a:srgbClr val="1C1C1C">
                    <a:lumMod val="25000"/>
                    <a:lumOff val="75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Sheet1!$A$2:$A$9</c:f>
              <c:strCache>
                <c:ptCount val="8"/>
                <c:pt idx="0">
                  <c:v>User Access </c:v>
                </c:pt>
                <c:pt idx="1">
                  <c:v>Functional Issues</c:v>
                </c:pt>
                <c:pt idx="2">
                  <c:v>House Keeping Activities</c:v>
                </c:pt>
                <c:pt idx="3">
                  <c:v>No Fault Found</c:v>
                </c:pt>
                <c:pt idx="4">
                  <c:v>Others</c:v>
                </c:pt>
                <c:pt idx="5">
                  <c:v>HouseKeeping</c:v>
                </c:pt>
                <c:pt idx="6">
                  <c:v>Revoke Access</c:v>
                </c:pt>
                <c:pt idx="7">
                  <c:v>Application Outages</c:v>
                </c:pt>
              </c:strCache>
            </c:strRef>
          </c:cat>
          <c:val>
            <c:numRef>
              <c:f>Sheet1!$B$2:$B$9</c:f>
              <c:numCache>
                <c:formatCode>General</c:formatCode>
                <c:ptCount val="8"/>
                <c:pt idx="0">
                  <c:v>7140</c:v>
                </c:pt>
                <c:pt idx="1">
                  <c:v>3700</c:v>
                </c:pt>
                <c:pt idx="2">
                  <c:v>3420</c:v>
                </c:pt>
                <c:pt idx="3">
                  <c:v>668</c:v>
                </c:pt>
                <c:pt idx="4">
                  <c:v>491</c:v>
                </c:pt>
                <c:pt idx="5">
                  <c:v>228</c:v>
                </c:pt>
                <c:pt idx="6">
                  <c:v>157</c:v>
                </c:pt>
                <c:pt idx="7">
                  <c:v>63</c:v>
                </c:pt>
              </c:numCache>
            </c:numRef>
          </c:val>
          <c:extLst>
            <c:ext xmlns:c16="http://schemas.microsoft.com/office/drawing/2014/chart" uri="{C3380CC4-5D6E-409C-BE32-E72D297353CC}">
              <c16:uniqueId val="{00000010-1FA8-470A-94CF-9ED14D2B6BEA}"/>
            </c:ext>
          </c:extLst>
        </c:ser>
        <c:dLbls>
          <c:showLegendKey val="0"/>
          <c:showVal val="0"/>
          <c:showCatName val="0"/>
          <c:showSerName val="0"/>
          <c:showPercent val="0"/>
          <c:showBubbleSize val="0"/>
          <c:showLeaderLines val="0"/>
        </c:dLbls>
        <c:firstSliceAng val="0"/>
        <c:holeSize val="65"/>
      </c:doughnutChart>
      <c:spPr>
        <a:noFill/>
        <a:ln>
          <a:noFill/>
        </a:ln>
        <a:effectLst/>
      </c:spPr>
    </c:plotArea>
    <c:legend>
      <c:legendPos val="b"/>
      <c:layout>
        <c:manualLayout>
          <c:xMode val="edge"/>
          <c:yMode val="edge"/>
          <c:x val="0.56406202950918394"/>
          <c:y val="0.17899929527836506"/>
          <c:w val="0.33765858677105287"/>
          <c:h val="0.4919056847545219"/>
        </c:manualLayout>
      </c:layout>
      <c:overlay val="0"/>
      <c:spPr>
        <a:noFill/>
        <a:ln>
          <a:noFill/>
        </a:ln>
        <a:effectLst/>
      </c:spPr>
      <c:txPr>
        <a:bodyPr rot="0" spcFirstLastPara="1" vertOverflow="ellipsis" vert="horz" wrap="square" anchor="ctr" anchorCtr="1"/>
        <a:lstStyle/>
        <a:p>
          <a:pPr>
            <a:defRPr lang="en-US"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6023047504025766E-2"/>
          <c:y val="9.3765452242151506E-2"/>
          <c:w val="0.34358326642658538"/>
          <c:h val="0.60965516651728013"/>
        </c:manualLayout>
      </c:layout>
      <c:doughnutChart>
        <c:varyColors val="1"/>
        <c:ser>
          <c:idx val="0"/>
          <c:order val="0"/>
          <c:tx>
            <c:strRef>
              <c:f>Sheet1!$B$1</c:f>
              <c:strCache>
                <c:ptCount val="1"/>
                <c:pt idx="0">
                  <c:v>Count of Tickets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9C8-46E2-BE7F-66ACD853911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9C8-46E2-BE7F-66ACD853911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9C8-46E2-BE7F-66ACD853911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9C8-46E2-BE7F-66ACD853911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89C8-46E2-BE7F-66ACD853911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89C8-46E2-BE7F-66ACD853911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89C8-46E2-BE7F-66ACD853911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89C8-46E2-BE7F-66ACD8539118}"/>
              </c:ext>
            </c:extLst>
          </c:dPt>
          <c:dLbls>
            <c:dLbl>
              <c:idx val="2"/>
              <c:layout>
                <c:manualLayout>
                  <c:x val="-0.10673759560658931"/>
                  <c:y val="-1.23007663280565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9C8-46E2-BE7F-66ACD8539118}"/>
                </c:ext>
              </c:extLst>
            </c:dLbl>
            <c:dLbl>
              <c:idx val="3"/>
              <c:layout>
                <c:manualLayout>
                  <c:x val="-5.9167501971983456E-2"/>
                  <c:y val="-1.69607405748341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9C8-46E2-BE7F-66ACD8539118}"/>
                </c:ext>
              </c:extLst>
            </c:dLbl>
            <c:dLbl>
              <c:idx val="4"/>
              <c:layout>
                <c:manualLayout>
                  <c:x val="-0.10292856566926492"/>
                  <c:y val="-6.63657004798837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9C8-46E2-BE7F-66ACD8539118}"/>
                </c:ext>
              </c:extLst>
            </c:dLbl>
            <c:dLbl>
              <c:idx val="5"/>
              <c:layout>
                <c:manualLayout>
                  <c:x val="-4.9397402061757627E-2"/>
                  <c:y val="-0.1077833647158399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89C8-46E2-BE7F-66ACD8539118}"/>
                </c:ext>
              </c:extLst>
            </c:dLbl>
            <c:dLbl>
              <c:idx val="6"/>
              <c:layout>
                <c:manualLayout>
                  <c:x val="5.3515383416489148E-2"/>
                  <c:y val="-0.11668421430740447"/>
                </c:manualLayout>
              </c:layout>
              <c:showLegendKey val="0"/>
              <c:showVal val="1"/>
              <c:showCatName val="0"/>
              <c:showSerName val="0"/>
              <c:showPercent val="0"/>
              <c:showBubbleSize val="0"/>
              <c:extLst>
                <c:ext xmlns:c15="http://schemas.microsoft.com/office/drawing/2012/chart" uri="{CE6537A1-D6FC-4f65-9D91-7224C49458BB}">
                  <c15:layout>
                    <c:manualLayout>
                      <c:w val="7.9649757579517574E-2"/>
                      <c:h val="6.6636159529787617E-2"/>
                    </c:manualLayout>
                  </c15:layout>
                </c:ext>
                <c:ext xmlns:c16="http://schemas.microsoft.com/office/drawing/2014/chart" uri="{C3380CC4-5D6E-409C-BE32-E72D297353CC}">
                  <c16:uniqueId val="{0000000D-89C8-46E2-BE7F-66ACD8539118}"/>
                </c:ext>
              </c:extLst>
            </c:dLbl>
            <c:dLbl>
              <c:idx val="7"/>
              <c:layout>
                <c:manualLayout>
                  <c:x val="0.14501314036926352"/>
                  <c:y val="-4.96249104769964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89C8-46E2-BE7F-66ACD8539118}"/>
                </c:ext>
              </c:extLst>
            </c:dLbl>
            <c:spPr>
              <a:solidFill>
                <a:srgbClr val="FFFFFF"/>
              </a:solidFill>
              <a:ln>
                <a:solidFill>
                  <a:srgbClr val="1C1C1C">
                    <a:lumMod val="25000"/>
                    <a:lumOff val="75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Sheet1!$A$2:$A$8</c:f>
              <c:strCache>
                <c:ptCount val="7"/>
                <c:pt idx="0">
                  <c:v>User Advise</c:v>
                </c:pt>
                <c:pt idx="1">
                  <c:v>Functional Issues</c:v>
                </c:pt>
                <c:pt idx="2">
                  <c:v>Data Issues/Correction</c:v>
                </c:pt>
                <c:pt idx="3">
                  <c:v>Others</c:v>
                </c:pt>
                <c:pt idx="4">
                  <c:v>Batch Job Issues</c:v>
                </c:pt>
                <c:pt idx="5">
                  <c:v>User Access </c:v>
                </c:pt>
                <c:pt idx="6">
                  <c:v>Code Fix</c:v>
                </c:pt>
              </c:strCache>
            </c:strRef>
          </c:cat>
          <c:val>
            <c:numRef>
              <c:f>Sheet1!$B$2:$B$8</c:f>
              <c:numCache>
                <c:formatCode>General</c:formatCode>
                <c:ptCount val="7"/>
                <c:pt idx="0">
                  <c:v>1296</c:v>
                </c:pt>
                <c:pt idx="1">
                  <c:v>1113</c:v>
                </c:pt>
                <c:pt idx="2">
                  <c:v>951</c:v>
                </c:pt>
                <c:pt idx="3">
                  <c:v>514</c:v>
                </c:pt>
                <c:pt idx="4">
                  <c:v>112</c:v>
                </c:pt>
                <c:pt idx="5">
                  <c:v>111</c:v>
                </c:pt>
                <c:pt idx="6">
                  <c:v>22</c:v>
                </c:pt>
              </c:numCache>
            </c:numRef>
          </c:val>
          <c:extLst>
            <c:ext xmlns:c16="http://schemas.microsoft.com/office/drawing/2014/chart" uri="{C3380CC4-5D6E-409C-BE32-E72D297353CC}">
              <c16:uniqueId val="{00000010-89C8-46E2-BE7F-66ACD8539118}"/>
            </c:ext>
          </c:extLst>
        </c:ser>
        <c:dLbls>
          <c:showLegendKey val="0"/>
          <c:showVal val="0"/>
          <c:showCatName val="0"/>
          <c:showSerName val="0"/>
          <c:showPercent val="0"/>
          <c:showBubbleSize val="0"/>
          <c:showLeaderLines val="0"/>
        </c:dLbls>
        <c:firstSliceAng val="0"/>
        <c:holeSize val="65"/>
      </c:doughnutChart>
      <c:spPr>
        <a:noFill/>
        <a:ln>
          <a:noFill/>
        </a:ln>
        <a:effectLst/>
      </c:spPr>
    </c:plotArea>
    <c:legend>
      <c:legendPos val="b"/>
      <c:layout>
        <c:manualLayout>
          <c:xMode val="edge"/>
          <c:yMode val="edge"/>
          <c:x val="0.37460249590741823"/>
          <c:y val="0.25391707775428707"/>
          <c:w val="0.61009893315100372"/>
          <c:h val="0.2552744042505537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60" b="1" i="0" u="none" strike="noStrike" kern="1200" spc="0" baseline="0">
                <a:solidFill>
                  <a:schemeClr val="tx1">
                    <a:lumMod val="65000"/>
                    <a:lumOff val="35000"/>
                  </a:schemeClr>
                </a:solidFill>
                <a:latin typeface="+mn-lt"/>
                <a:ea typeface="+mn-ea"/>
                <a:cs typeface="+mn-cs"/>
              </a:defRPr>
            </a:pPr>
            <a:r>
              <a:rPr lang="en-GB" sz="1260" b="1"/>
              <a:t>Changes Handled </a:t>
            </a:r>
          </a:p>
        </c:rich>
      </c:tx>
      <c:overlay val="0"/>
      <c:spPr>
        <a:noFill/>
        <a:ln>
          <a:noFill/>
        </a:ln>
        <a:effectLst/>
      </c:spPr>
      <c:txPr>
        <a:bodyPr rot="0" spcFirstLastPara="1" vertOverflow="ellipsis" vert="horz" wrap="square" anchor="ctr" anchorCtr="1"/>
        <a:lstStyle/>
        <a:p>
          <a:pPr>
            <a:defRPr sz="126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2081457798458573"/>
          <c:y val="0.17246391473260331"/>
          <c:w val="0.75409184594618961"/>
          <c:h val="0.63005716044343818"/>
        </c:manualLayout>
      </c:layout>
      <c:barChart>
        <c:barDir val="col"/>
        <c:grouping val="clustered"/>
        <c:varyColors val="0"/>
        <c:ser>
          <c:idx val="0"/>
          <c:order val="0"/>
          <c:tx>
            <c:v>Changes</c:v>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Sheet1!$D$24:$G$24</c:f>
              <c:numCache>
                <c:formatCode>General</c:formatCode>
                <c:ptCount val="4"/>
                <c:pt idx="0">
                  <c:v>2020</c:v>
                </c:pt>
                <c:pt idx="1">
                  <c:v>2021</c:v>
                </c:pt>
                <c:pt idx="2">
                  <c:v>2022</c:v>
                </c:pt>
                <c:pt idx="3">
                  <c:v>2023</c:v>
                </c:pt>
              </c:numCache>
            </c:numRef>
          </c:cat>
          <c:val>
            <c:numRef>
              <c:f>Sheet1!$D$25:$G$25</c:f>
              <c:numCache>
                <c:formatCode>General</c:formatCode>
                <c:ptCount val="4"/>
                <c:pt idx="0">
                  <c:v>986</c:v>
                </c:pt>
                <c:pt idx="1">
                  <c:v>1291</c:v>
                </c:pt>
                <c:pt idx="2">
                  <c:v>1283</c:v>
                </c:pt>
                <c:pt idx="3">
                  <c:v>578</c:v>
                </c:pt>
              </c:numCache>
            </c:numRef>
          </c:val>
          <c:extLst>
            <c:ext xmlns:c16="http://schemas.microsoft.com/office/drawing/2014/chart" uri="{C3380CC4-5D6E-409C-BE32-E72D297353CC}">
              <c16:uniqueId val="{00000000-3167-4200-8B30-76A4A4D03040}"/>
            </c:ext>
          </c:extLst>
        </c:ser>
        <c:dLbls>
          <c:dLblPos val="outEnd"/>
          <c:showLegendKey val="0"/>
          <c:showVal val="1"/>
          <c:showCatName val="0"/>
          <c:showSerName val="0"/>
          <c:showPercent val="0"/>
          <c:showBubbleSize val="0"/>
        </c:dLbls>
        <c:gapWidth val="219"/>
        <c:overlap val="-27"/>
        <c:axId val="884723984"/>
        <c:axId val="884726896"/>
      </c:barChart>
      <c:catAx>
        <c:axId val="884723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884726896"/>
        <c:crosses val="autoZero"/>
        <c:auto val="1"/>
        <c:lblAlgn val="ctr"/>
        <c:lblOffset val="100"/>
        <c:noMultiLvlLbl val="0"/>
      </c:catAx>
      <c:valAx>
        <c:axId val="8847268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884723984"/>
        <c:crosses val="autoZero"/>
        <c:crossBetween val="between"/>
      </c:valAx>
      <c:spPr>
        <a:noFill/>
        <a:ln>
          <a:noFill/>
        </a:ln>
        <a:effectLst/>
      </c:spPr>
    </c:plotArea>
    <c:plotVisOnly val="1"/>
    <c:dispBlanksAs val="gap"/>
    <c:showDLblsOverMax val="0"/>
  </c:chart>
  <c:spPr>
    <a:noFill/>
    <a:ln>
      <a:solidFill>
        <a:schemeClr val="accent1"/>
      </a:solidFill>
    </a:ln>
    <a:effectLst/>
  </c:spPr>
  <c:txPr>
    <a:bodyPr/>
    <a:lstStyle/>
    <a:p>
      <a:pPr>
        <a:defRPr sz="800"/>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891173585376329E-2"/>
          <c:y val="0.12160697989351869"/>
          <c:w val="0.41518807736253271"/>
          <c:h val="0.48579338913834225"/>
        </c:manualLayout>
      </c:layout>
      <c:doughnutChart>
        <c:varyColors val="1"/>
        <c:ser>
          <c:idx val="0"/>
          <c:order val="0"/>
          <c:tx>
            <c:strRef>
              <c:f>Sheet1!$B$1</c:f>
              <c:strCache>
                <c:ptCount val="1"/>
                <c:pt idx="0">
                  <c:v>Count of Tickets</c:v>
                </c:pt>
              </c:strCache>
            </c:strRef>
          </c:tx>
          <c:explosion val="6"/>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D37-4BC2-94EC-8AA1E0F538F3}"/>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8D37-4BC2-94EC-8AA1E0F538F3}"/>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8D37-4BC2-94EC-8AA1E0F538F3}"/>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7-8D37-4BC2-94EC-8AA1E0F538F3}"/>
              </c:ext>
            </c:extLst>
          </c:dPt>
          <c:dPt>
            <c:idx val="4"/>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09-8D37-4BC2-94EC-8AA1E0F538F3}"/>
              </c:ext>
            </c:extLst>
          </c:dPt>
          <c:dPt>
            <c:idx val="5"/>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0B-8D37-4BC2-94EC-8AA1E0F538F3}"/>
              </c:ext>
            </c:extLst>
          </c:dPt>
          <c:dLbls>
            <c:dLbl>
              <c:idx val="2"/>
              <c:layout>
                <c:manualLayout>
                  <c:x val="-0.10673759560658931"/>
                  <c:y val="-1.23007663280565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D37-4BC2-94EC-8AA1E0F538F3}"/>
                </c:ext>
              </c:extLst>
            </c:dLbl>
            <c:dLbl>
              <c:idx val="3"/>
              <c:layout>
                <c:manualLayout>
                  <c:x val="-7.721421346512837E-2"/>
                  <c:y val="-8.039737886693326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D37-4BC2-94EC-8AA1E0F538F3}"/>
                </c:ext>
              </c:extLst>
            </c:dLbl>
            <c:dLbl>
              <c:idx val="4"/>
              <c:layout>
                <c:manualLayout>
                  <c:x val="-8.2343180613041064E-2"/>
                  <c:y val="-4.60047779172837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D37-4BC2-94EC-8AA1E0F538F3}"/>
                </c:ext>
              </c:extLst>
            </c:dLbl>
            <c:dLbl>
              <c:idx val="5"/>
              <c:layout>
                <c:manualLayout>
                  <c:x val="1.2748370504787792E-2"/>
                  <c:y val="-5.220708536475077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8D37-4BC2-94EC-8AA1E0F538F3}"/>
                </c:ext>
              </c:extLst>
            </c:dLbl>
            <c:spPr>
              <a:solidFill>
                <a:srgbClr val="FFFFFF"/>
              </a:solidFill>
              <a:ln>
                <a:solidFill>
                  <a:srgbClr val="1C1C1C">
                    <a:lumMod val="25000"/>
                    <a:lumOff val="75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Sheet1!$A$2:$A$7</c:f>
              <c:strCache>
                <c:ptCount val="6"/>
                <c:pt idx="0">
                  <c:v>User Access </c:v>
                </c:pt>
                <c:pt idx="1">
                  <c:v>Functional Issues</c:v>
                </c:pt>
                <c:pt idx="2">
                  <c:v>User Advise</c:v>
                </c:pt>
                <c:pt idx="3">
                  <c:v>Data Issues/Correction</c:v>
                </c:pt>
                <c:pt idx="4">
                  <c:v>Others</c:v>
                </c:pt>
                <c:pt idx="5">
                  <c:v>Configuration Issues</c:v>
                </c:pt>
              </c:strCache>
            </c:strRef>
          </c:cat>
          <c:val>
            <c:numRef>
              <c:f>Sheet1!$B$2:$B$7</c:f>
              <c:numCache>
                <c:formatCode>General</c:formatCode>
                <c:ptCount val="6"/>
                <c:pt idx="0">
                  <c:v>2205</c:v>
                </c:pt>
                <c:pt idx="1">
                  <c:v>1478</c:v>
                </c:pt>
                <c:pt idx="2">
                  <c:v>879</c:v>
                </c:pt>
                <c:pt idx="3">
                  <c:v>786</c:v>
                </c:pt>
                <c:pt idx="4">
                  <c:v>499</c:v>
                </c:pt>
                <c:pt idx="5">
                  <c:v>147</c:v>
                </c:pt>
              </c:numCache>
            </c:numRef>
          </c:val>
          <c:extLst>
            <c:ext xmlns:c16="http://schemas.microsoft.com/office/drawing/2014/chart" uri="{C3380CC4-5D6E-409C-BE32-E72D297353CC}">
              <c16:uniqueId val="{0000000C-8D37-4BC2-94EC-8AA1E0F538F3}"/>
            </c:ext>
          </c:extLst>
        </c:ser>
        <c:dLbls>
          <c:showLegendKey val="0"/>
          <c:showVal val="0"/>
          <c:showCatName val="0"/>
          <c:showSerName val="0"/>
          <c:showPercent val="0"/>
          <c:showBubbleSize val="0"/>
          <c:showLeaderLines val="0"/>
        </c:dLbls>
        <c:firstSliceAng val="0"/>
        <c:holeSize val="65"/>
      </c:doughnutChart>
      <c:spPr>
        <a:noFill/>
        <a:ln>
          <a:noFill/>
        </a:ln>
        <a:effectLst/>
      </c:spPr>
    </c:plotArea>
    <c:legend>
      <c:legendPos val="b"/>
      <c:layout>
        <c:manualLayout>
          <c:xMode val="edge"/>
          <c:yMode val="edge"/>
          <c:x val="0.53861865382728413"/>
          <c:y val="5.496307919621056E-2"/>
          <c:w val="0.32433636324624709"/>
          <c:h val="0.4229660671562818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624811803673593"/>
          <c:y val="0.26326902748414377"/>
          <c:w val="0.54213475337267469"/>
          <c:h val="0.49926126940256521"/>
        </c:manualLayout>
      </c:layout>
      <c:doughnutChart>
        <c:varyColors val="1"/>
        <c:ser>
          <c:idx val="0"/>
          <c:order val="0"/>
          <c:tx>
            <c:strRef>
              <c:f>Sheet1!$B$1</c:f>
              <c:strCache>
                <c:ptCount val="1"/>
                <c:pt idx="0">
                  <c:v>Count of Tickets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9A5-4AB7-8245-9C2EAB02A9D0}"/>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59A5-4AB7-8245-9C2EAB02A9D0}"/>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59A5-4AB7-8245-9C2EAB02A9D0}"/>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7-59A5-4AB7-8245-9C2EAB02A9D0}"/>
              </c:ext>
            </c:extLst>
          </c:dPt>
          <c:dPt>
            <c:idx val="4"/>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09-59A5-4AB7-8245-9C2EAB02A9D0}"/>
              </c:ext>
            </c:extLst>
          </c:dPt>
          <c:dPt>
            <c:idx val="5"/>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0B-59A5-4AB7-8245-9C2EAB02A9D0}"/>
              </c:ext>
            </c:extLst>
          </c:dPt>
          <c:dPt>
            <c:idx val="6"/>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0D-59A5-4AB7-8245-9C2EAB02A9D0}"/>
              </c:ext>
            </c:extLst>
          </c:dPt>
          <c:dPt>
            <c:idx val="7"/>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0F-59A5-4AB7-8245-9C2EAB02A9D0}"/>
              </c:ext>
            </c:extLst>
          </c:dPt>
          <c:dLbls>
            <c:dLbl>
              <c:idx val="1"/>
              <c:layout>
                <c:manualLayout>
                  <c:x val="-1.0919117425793707E-2"/>
                  <c:y val="5.02780202970123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9A5-4AB7-8245-9C2EAB02A9D0}"/>
                </c:ext>
              </c:extLst>
            </c:dLbl>
            <c:dLbl>
              <c:idx val="2"/>
              <c:layout>
                <c:manualLayout>
                  <c:x val="-0.16726884214080046"/>
                  <c:y val="7.810380339367368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9A5-4AB7-8245-9C2EAB02A9D0}"/>
                </c:ext>
              </c:extLst>
            </c:dLbl>
            <c:dLbl>
              <c:idx val="3"/>
              <c:layout>
                <c:manualLayout>
                  <c:x val="-0.10235454574895259"/>
                  <c:y val="-5.985750074163381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9A5-4AB7-8245-9C2EAB02A9D0}"/>
                </c:ext>
              </c:extLst>
            </c:dLbl>
            <c:dLbl>
              <c:idx val="4"/>
              <c:layout>
                <c:manualLayout>
                  <c:x val="-1.0373757226384218E-2"/>
                  <c:y val="-0.116857174595395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9A5-4AB7-8245-9C2EAB02A9D0}"/>
                </c:ext>
              </c:extLst>
            </c:dLbl>
            <c:dLbl>
              <c:idx val="5"/>
              <c:layout>
                <c:manualLayout>
                  <c:x val="7.428266987037202E-2"/>
                  <c:y val="-6.47989987679905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9A5-4AB7-8245-9C2EAB02A9D0}"/>
                </c:ext>
              </c:extLst>
            </c:dLbl>
            <c:dLbl>
              <c:idx val="6"/>
              <c:layout>
                <c:manualLayout>
                  <c:x val="0"/>
                  <c:y val="-5.67141834022816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9A5-4AB7-8245-9C2EAB02A9D0}"/>
                </c:ext>
              </c:extLst>
            </c:dLbl>
            <c:dLbl>
              <c:idx val="7"/>
              <c:layout>
                <c:manualLayout>
                  <c:x val="7.519551326858713E-2"/>
                  <c:y val="-5.31695469396390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59A5-4AB7-8245-9C2EAB02A9D0}"/>
                </c:ext>
              </c:extLst>
            </c:dLbl>
            <c:spPr>
              <a:solidFill>
                <a:srgbClr val="FFFFFF"/>
              </a:solidFill>
              <a:ln>
                <a:solidFill>
                  <a:srgbClr val="1C1C1C">
                    <a:lumMod val="25000"/>
                    <a:lumOff val="75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Sheet1!$A$2:$A$7</c:f>
              <c:strCache>
                <c:ptCount val="6"/>
                <c:pt idx="0">
                  <c:v>Data Issues/Correction</c:v>
                </c:pt>
                <c:pt idx="1">
                  <c:v>User Advise</c:v>
                </c:pt>
                <c:pt idx="2">
                  <c:v>No Fault Found</c:v>
                </c:pt>
                <c:pt idx="3">
                  <c:v>Others</c:v>
                </c:pt>
                <c:pt idx="4">
                  <c:v>Functional Issues</c:v>
                </c:pt>
                <c:pt idx="5">
                  <c:v>House Keeping Activities</c:v>
                </c:pt>
              </c:strCache>
            </c:strRef>
          </c:cat>
          <c:val>
            <c:numRef>
              <c:f>Sheet1!$B$2:$B$7</c:f>
              <c:numCache>
                <c:formatCode>General</c:formatCode>
                <c:ptCount val="6"/>
                <c:pt idx="0">
                  <c:v>10580</c:v>
                </c:pt>
                <c:pt idx="1">
                  <c:v>2736</c:v>
                </c:pt>
                <c:pt idx="2">
                  <c:v>771</c:v>
                </c:pt>
                <c:pt idx="3">
                  <c:v>389</c:v>
                </c:pt>
                <c:pt idx="4">
                  <c:v>272</c:v>
                </c:pt>
                <c:pt idx="5">
                  <c:v>225</c:v>
                </c:pt>
              </c:numCache>
            </c:numRef>
          </c:val>
          <c:extLst>
            <c:ext xmlns:c16="http://schemas.microsoft.com/office/drawing/2014/chart" uri="{C3380CC4-5D6E-409C-BE32-E72D297353CC}">
              <c16:uniqueId val="{00000010-59A5-4AB7-8245-9C2EAB02A9D0}"/>
            </c:ext>
          </c:extLst>
        </c:ser>
        <c:dLbls>
          <c:showLegendKey val="0"/>
          <c:showVal val="0"/>
          <c:showCatName val="0"/>
          <c:showSerName val="0"/>
          <c:showPercent val="0"/>
          <c:showBubbleSize val="0"/>
          <c:showLeaderLines val="0"/>
        </c:dLbls>
        <c:firstSliceAng val="0"/>
        <c:holeSize val="65"/>
      </c:doughnutChart>
      <c:spPr>
        <a:noFill/>
        <a:ln>
          <a:noFill/>
        </a:ln>
        <a:effectLst/>
      </c:spPr>
    </c:plotArea>
    <c:legend>
      <c:legendPos val="b"/>
      <c:layout>
        <c:manualLayout>
          <c:xMode val="edge"/>
          <c:yMode val="edge"/>
          <c:x val="0.6532921810699589"/>
          <c:y val="0.1742820648343904"/>
          <c:w val="0.30209274314965373"/>
          <c:h val="0.62061457599248293"/>
        </c:manualLayout>
      </c:layout>
      <c:overlay val="0"/>
      <c:spPr>
        <a:noFill/>
        <a:ln>
          <a:noFill/>
        </a:ln>
        <a:effectLst/>
      </c:spPr>
      <c:txPr>
        <a:bodyPr rot="0" spcFirstLastPara="1" vertOverflow="ellipsis" vert="horz" wrap="square" anchor="t" anchorCtr="0"/>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21849838969404E-2"/>
          <c:y val="0.30119949494949494"/>
          <c:w val="0.41956194645732692"/>
          <c:h val="0.48963677472398404"/>
        </c:manualLayout>
      </c:layout>
      <c:doughnutChart>
        <c:varyColors val="1"/>
        <c:ser>
          <c:idx val="0"/>
          <c:order val="0"/>
          <c:tx>
            <c:strRef>
              <c:f>Sheet1!$B$1</c:f>
              <c:strCache>
                <c:ptCount val="1"/>
                <c:pt idx="0">
                  <c:v>Count of Tickets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FBA-4BDD-B19B-7A8C6EDFD8B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FBA-4BDD-B19B-7A8C6EDFD8B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FBA-4BDD-B19B-7A8C6EDFD8B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FBA-4BDD-B19B-7A8C6EDFD8B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CFBA-4BDD-B19B-7A8C6EDFD8BE}"/>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CFBA-4BDD-B19B-7A8C6EDFD8BE}"/>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CFBA-4BDD-B19B-7A8C6EDFD8BE}"/>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CFBA-4BDD-B19B-7A8C6EDFD8BE}"/>
              </c:ext>
            </c:extLst>
          </c:dPt>
          <c:dLbls>
            <c:dLbl>
              <c:idx val="2"/>
              <c:layout>
                <c:manualLayout>
                  <c:x val="-0.10673759560658931"/>
                  <c:y val="-1.23007663280565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FBA-4BDD-B19B-7A8C6EDFD8BE}"/>
                </c:ext>
              </c:extLst>
            </c:dLbl>
            <c:dLbl>
              <c:idx val="3"/>
              <c:layout>
                <c:manualLayout>
                  <c:x val="-8.5569270494971345E-2"/>
                  <c:y val="-5.91295600910776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FBA-4BDD-B19B-7A8C6EDFD8BE}"/>
                </c:ext>
              </c:extLst>
            </c:dLbl>
            <c:dLbl>
              <c:idx val="4"/>
              <c:layout>
                <c:manualLayout>
                  <c:x val="-8.0966030077805312E-2"/>
                  <c:y val="-7.786617350632647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FBA-4BDD-B19B-7A8C6EDFD8BE}"/>
                </c:ext>
              </c:extLst>
            </c:dLbl>
            <c:dLbl>
              <c:idx val="5"/>
              <c:layout>
                <c:manualLayout>
                  <c:x val="-2.7434918448239042E-2"/>
                  <c:y val="-8.86159115660650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FBA-4BDD-B19B-7A8C6EDFD8BE}"/>
                </c:ext>
              </c:extLst>
            </c:dLbl>
            <c:dLbl>
              <c:idx val="6"/>
              <c:layout>
                <c:manualLayout>
                  <c:x val="2.7434918448239042E-2"/>
                  <c:y val="-0.1205176397298484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CFBA-4BDD-B19B-7A8C6EDFD8BE}"/>
                </c:ext>
              </c:extLst>
            </c:dLbl>
            <c:dLbl>
              <c:idx val="7"/>
              <c:layout>
                <c:manualLayout>
                  <c:x val="0.14501314036926352"/>
                  <c:y val="-4.96249104769964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FBA-4BDD-B19B-7A8C6EDFD8BE}"/>
                </c:ext>
              </c:extLst>
            </c:dLbl>
            <c:spPr>
              <a:solidFill>
                <a:srgbClr val="FFFFFF"/>
              </a:solidFill>
              <a:ln>
                <a:solidFill>
                  <a:srgbClr val="1C1C1C">
                    <a:lumMod val="25000"/>
                    <a:lumOff val="75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Sheet1!$A$2:$A$9</c:f>
              <c:strCache>
                <c:ptCount val="8"/>
                <c:pt idx="0">
                  <c:v>Batch Job Issues</c:v>
                </c:pt>
                <c:pt idx="1">
                  <c:v>Functional Issues</c:v>
                </c:pt>
                <c:pt idx="2">
                  <c:v>Others</c:v>
                </c:pt>
                <c:pt idx="3">
                  <c:v>User Access </c:v>
                </c:pt>
                <c:pt idx="4">
                  <c:v>No Fault Found</c:v>
                </c:pt>
                <c:pt idx="5">
                  <c:v>User Advise</c:v>
                </c:pt>
                <c:pt idx="6">
                  <c:v>Application Outages</c:v>
                </c:pt>
                <c:pt idx="7">
                  <c:v>House Keeping Activities</c:v>
                </c:pt>
              </c:strCache>
            </c:strRef>
          </c:cat>
          <c:val>
            <c:numRef>
              <c:f>Sheet1!$B$2:$B$9</c:f>
              <c:numCache>
                <c:formatCode>General</c:formatCode>
                <c:ptCount val="8"/>
                <c:pt idx="0">
                  <c:v>3818</c:v>
                </c:pt>
                <c:pt idx="1">
                  <c:v>2225</c:v>
                </c:pt>
                <c:pt idx="2">
                  <c:v>1390</c:v>
                </c:pt>
                <c:pt idx="3">
                  <c:v>1103</c:v>
                </c:pt>
                <c:pt idx="4">
                  <c:v>469</c:v>
                </c:pt>
                <c:pt idx="5">
                  <c:v>396</c:v>
                </c:pt>
                <c:pt idx="6">
                  <c:v>136</c:v>
                </c:pt>
                <c:pt idx="7">
                  <c:v>46</c:v>
                </c:pt>
              </c:numCache>
            </c:numRef>
          </c:val>
          <c:extLst>
            <c:ext xmlns:c16="http://schemas.microsoft.com/office/drawing/2014/chart" uri="{C3380CC4-5D6E-409C-BE32-E72D297353CC}">
              <c16:uniqueId val="{00000010-CFBA-4BDD-B19B-7A8C6EDFD8BE}"/>
            </c:ext>
          </c:extLst>
        </c:ser>
        <c:dLbls>
          <c:showLegendKey val="0"/>
          <c:showVal val="0"/>
          <c:showCatName val="0"/>
          <c:showSerName val="0"/>
          <c:showPercent val="0"/>
          <c:showBubbleSize val="0"/>
          <c:showLeaderLines val="0"/>
        </c:dLbls>
        <c:firstSliceAng val="0"/>
        <c:holeSize val="65"/>
      </c:doughnutChart>
      <c:spPr>
        <a:noFill/>
        <a:ln>
          <a:noFill/>
        </a:ln>
        <a:effectLst/>
      </c:spPr>
    </c:plotArea>
    <c:legend>
      <c:legendPos val="b"/>
      <c:layout>
        <c:manualLayout>
          <c:xMode val="edge"/>
          <c:yMode val="edge"/>
          <c:x val="0.45350493156199684"/>
          <c:y val="0.10848015034061546"/>
          <c:w val="0.3977896034621578"/>
          <c:h val="0.5521670190274842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6278337316029171"/>
          <c:y val="0.10305506886905176"/>
        </c:manualLayout>
      </c:layout>
      <c:overlay val="0"/>
      <c:spPr>
        <a:noFill/>
        <a:ln>
          <a:noFill/>
        </a:ln>
        <a:effectLst/>
      </c:spPr>
      <c:txPr>
        <a:bodyPr rot="0" spcFirstLastPara="1" vertOverflow="ellipsis" vert="horz" wrap="square" anchor="ctr" anchorCtr="1"/>
        <a:lstStyle/>
        <a:p>
          <a:pPr>
            <a:defRPr sz="9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SMS delivery Rate</c:v>
                </c:pt>
              </c:strCache>
            </c:strRef>
          </c:tx>
          <c:spPr>
            <a:solidFill>
              <a:schemeClr val="accent1"/>
            </a:solidFill>
            <a:ln>
              <a:noFill/>
            </a:ln>
            <a:effectLst/>
          </c:spPr>
          <c:invertIfNegative val="0"/>
          <c:dPt>
            <c:idx val="1"/>
            <c:invertIfNegative val="0"/>
            <c:bubble3D val="0"/>
            <c:spPr>
              <a:solidFill>
                <a:srgbClr val="92D050"/>
              </a:solidFill>
              <a:ln>
                <a:noFill/>
              </a:ln>
              <a:effectLst/>
            </c:spPr>
            <c:extLst>
              <c:ext xmlns:c16="http://schemas.microsoft.com/office/drawing/2014/chart" uri="{C3380CC4-5D6E-409C-BE32-E72D297353CC}">
                <c16:uniqueId val="{00000001-4AAC-4B93-B687-0031317F626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Legacy SMPP</c:v>
                </c:pt>
                <c:pt idx="1">
                  <c:v>Rest API</c:v>
                </c:pt>
              </c:strCache>
            </c:strRef>
          </c:cat>
          <c:val>
            <c:numRef>
              <c:f>Sheet1!$B$2:$B$3</c:f>
              <c:numCache>
                <c:formatCode>0%</c:formatCode>
                <c:ptCount val="2"/>
                <c:pt idx="0">
                  <c:v>0.05</c:v>
                </c:pt>
                <c:pt idx="1">
                  <c:v>0.96</c:v>
                </c:pt>
              </c:numCache>
            </c:numRef>
          </c:val>
          <c:extLst>
            <c:ext xmlns:c16="http://schemas.microsoft.com/office/drawing/2014/chart" uri="{C3380CC4-5D6E-409C-BE32-E72D297353CC}">
              <c16:uniqueId val="{00000002-4AAC-4B93-B687-0031317F626E}"/>
            </c:ext>
          </c:extLst>
        </c:ser>
        <c:dLbls>
          <c:showLegendKey val="0"/>
          <c:showVal val="0"/>
          <c:showCatName val="0"/>
          <c:showSerName val="0"/>
          <c:showPercent val="0"/>
          <c:showBubbleSize val="0"/>
        </c:dLbls>
        <c:gapWidth val="219"/>
        <c:overlap val="-27"/>
        <c:axId val="227164384"/>
        <c:axId val="227153152"/>
      </c:barChart>
      <c:catAx>
        <c:axId val="227164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227153152"/>
        <c:crosses val="autoZero"/>
        <c:auto val="1"/>
        <c:lblAlgn val="ctr"/>
        <c:lblOffset val="100"/>
        <c:noMultiLvlLbl val="0"/>
      </c:catAx>
      <c:valAx>
        <c:axId val="22715315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227164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Sheet1!$A$3</c:f>
              <c:strCache>
                <c:ptCount val="1"/>
                <c:pt idx="0">
                  <c:v>TCS</c:v>
                </c:pt>
              </c:strCache>
            </c:strRef>
          </c:tx>
          <c:spPr>
            <a:solidFill>
              <a:schemeClr val="accent1"/>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Sheet1!$B$2:$E$2</c:f>
              <c:strCache>
                <c:ptCount val="4"/>
                <c:pt idx="0">
                  <c:v>Q1</c:v>
                </c:pt>
                <c:pt idx="1">
                  <c:v>Q2</c:v>
                </c:pt>
                <c:pt idx="2">
                  <c:v>Q3</c:v>
                </c:pt>
                <c:pt idx="3">
                  <c:v>Q4</c:v>
                </c:pt>
              </c:strCache>
            </c:strRef>
          </c:cat>
          <c:val>
            <c:numRef>
              <c:f>Sheet1!$B$3:$E$3</c:f>
              <c:numCache>
                <c:formatCode>General</c:formatCode>
                <c:ptCount val="4"/>
                <c:pt idx="0">
                  <c:v>3217</c:v>
                </c:pt>
                <c:pt idx="1">
                  <c:v>2380</c:v>
                </c:pt>
                <c:pt idx="2">
                  <c:v>2256</c:v>
                </c:pt>
                <c:pt idx="3">
                  <c:v>3289</c:v>
                </c:pt>
              </c:numCache>
            </c:numRef>
          </c:val>
          <c:extLst>
            <c:ext xmlns:c16="http://schemas.microsoft.com/office/drawing/2014/chart" uri="{C3380CC4-5D6E-409C-BE32-E72D297353CC}">
              <c16:uniqueId val="{00000000-CC2E-4A5D-8CAE-119A87E43F4E}"/>
            </c:ext>
          </c:extLst>
        </c:ser>
        <c:ser>
          <c:idx val="1"/>
          <c:order val="1"/>
          <c:tx>
            <c:strRef>
              <c:f>Sheet1!$A$4</c:f>
              <c:strCache>
                <c:ptCount val="1"/>
                <c:pt idx="0">
                  <c:v>Accenture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Sheet1!$B$2:$E$2</c:f>
              <c:strCache>
                <c:ptCount val="4"/>
                <c:pt idx="0">
                  <c:v>Q1</c:v>
                </c:pt>
                <c:pt idx="1">
                  <c:v>Q2</c:v>
                </c:pt>
                <c:pt idx="2">
                  <c:v>Q3</c:v>
                </c:pt>
                <c:pt idx="3">
                  <c:v>Q4</c:v>
                </c:pt>
              </c:strCache>
            </c:strRef>
          </c:cat>
          <c:val>
            <c:numRef>
              <c:f>Sheet1!$B$4:$E$4</c:f>
              <c:numCache>
                <c:formatCode>General</c:formatCode>
                <c:ptCount val="4"/>
                <c:pt idx="0">
                  <c:v>124</c:v>
                </c:pt>
                <c:pt idx="1">
                  <c:v>89</c:v>
                </c:pt>
                <c:pt idx="2">
                  <c:v>91</c:v>
                </c:pt>
                <c:pt idx="3">
                  <c:v>59</c:v>
                </c:pt>
              </c:numCache>
            </c:numRef>
          </c:val>
          <c:extLst>
            <c:ext xmlns:c16="http://schemas.microsoft.com/office/drawing/2014/chart" uri="{C3380CC4-5D6E-409C-BE32-E72D297353CC}">
              <c16:uniqueId val="{00000001-CC2E-4A5D-8CAE-119A87E43F4E}"/>
            </c:ext>
          </c:extLst>
        </c:ser>
        <c:ser>
          <c:idx val="2"/>
          <c:order val="2"/>
          <c:tx>
            <c:strRef>
              <c:f>Sheet1!$A$5</c:f>
              <c:strCache>
                <c:ptCount val="1"/>
                <c:pt idx="0">
                  <c:v>Tech Mech</c:v>
                </c:pt>
              </c:strCache>
            </c:strRef>
          </c:tx>
          <c:spPr>
            <a:solidFill>
              <a:schemeClr val="accent3"/>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Sheet1!$B$2:$E$2</c:f>
              <c:strCache>
                <c:ptCount val="4"/>
                <c:pt idx="0">
                  <c:v>Q1</c:v>
                </c:pt>
                <c:pt idx="1">
                  <c:v>Q2</c:v>
                </c:pt>
                <c:pt idx="2">
                  <c:v>Q3</c:v>
                </c:pt>
                <c:pt idx="3">
                  <c:v>Q4</c:v>
                </c:pt>
              </c:strCache>
            </c:strRef>
          </c:cat>
          <c:val>
            <c:numRef>
              <c:f>Sheet1!$B$5:$E$5</c:f>
              <c:numCache>
                <c:formatCode>General</c:formatCode>
                <c:ptCount val="4"/>
                <c:pt idx="0">
                  <c:v>2573</c:v>
                </c:pt>
                <c:pt idx="1">
                  <c:v>2145</c:v>
                </c:pt>
                <c:pt idx="2">
                  <c:v>1306</c:v>
                </c:pt>
                <c:pt idx="3">
                  <c:v>1352</c:v>
                </c:pt>
              </c:numCache>
            </c:numRef>
          </c:val>
          <c:extLst>
            <c:ext xmlns:c16="http://schemas.microsoft.com/office/drawing/2014/chart" uri="{C3380CC4-5D6E-409C-BE32-E72D297353CC}">
              <c16:uniqueId val="{00000002-CC2E-4A5D-8CAE-119A87E43F4E}"/>
            </c:ext>
          </c:extLst>
        </c:ser>
        <c:ser>
          <c:idx val="3"/>
          <c:order val="3"/>
          <c:tx>
            <c:strRef>
              <c:f>Sheet1!$A$6</c:f>
              <c:strCache>
                <c:ptCount val="1"/>
                <c:pt idx="0">
                  <c:v>Prodapt</c:v>
                </c:pt>
              </c:strCache>
            </c:strRef>
          </c:tx>
          <c:spPr>
            <a:solidFill>
              <a:srgbClr val="00B050"/>
            </a:solidFill>
            <a:ln>
              <a:noFill/>
            </a:ln>
            <a:effectLst/>
          </c:spPr>
          <c:invertIfNegative val="0"/>
          <c:dLbls>
            <c:dLbl>
              <c:idx val="2"/>
              <c:layout>
                <c:manualLayout>
                  <c:x val="1.5295728641178782E-2"/>
                  <c:y val="1.82809112556420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C2E-4A5D-8CAE-119A87E43F4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Sheet1!$B$2:$E$2</c:f>
              <c:strCache>
                <c:ptCount val="4"/>
                <c:pt idx="0">
                  <c:v>Q1</c:v>
                </c:pt>
                <c:pt idx="1">
                  <c:v>Q2</c:v>
                </c:pt>
                <c:pt idx="2">
                  <c:v>Q3</c:v>
                </c:pt>
                <c:pt idx="3">
                  <c:v>Q4</c:v>
                </c:pt>
              </c:strCache>
            </c:strRef>
          </c:cat>
          <c:val>
            <c:numRef>
              <c:f>Sheet1!$B$6:$E$6</c:f>
              <c:numCache>
                <c:formatCode>General</c:formatCode>
                <c:ptCount val="4"/>
                <c:pt idx="0">
                  <c:v>1306</c:v>
                </c:pt>
                <c:pt idx="1">
                  <c:v>1323</c:v>
                </c:pt>
                <c:pt idx="2">
                  <c:v>1353</c:v>
                </c:pt>
                <c:pt idx="3">
                  <c:v>1152</c:v>
                </c:pt>
              </c:numCache>
            </c:numRef>
          </c:val>
          <c:extLst>
            <c:ext xmlns:c16="http://schemas.microsoft.com/office/drawing/2014/chart" uri="{C3380CC4-5D6E-409C-BE32-E72D297353CC}">
              <c16:uniqueId val="{00000004-CC2E-4A5D-8CAE-119A87E43F4E}"/>
            </c:ext>
          </c:extLst>
        </c:ser>
        <c:dLbls>
          <c:showLegendKey val="0"/>
          <c:showVal val="0"/>
          <c:showCatName val="0"/>
          <c:showSerName val="0"/>
          <c:showPercent val="0"/>
          <c:showBubbleSize val="0"/>
        </c:dLbls>
        <c:gapWidth val="219"/>
        <c:overlap val="-27"/>
        <c:axId val="1310528879"/>
        <c:axId val="1310521807"/>
      </c:barChart>
      <c:catAx>
        <c:axId val="13105288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0521807"/>
        <c:crosses val="autoZero"/>
        <c:auto val="1"/>
        <c:lblAlgn val="ctr"/>
        <c:lblOffset val="100"/>
        <c:noMultiLvlLbl val="0"/>
      </c:catAx>
      <c:valAx>
        <c:axId val="131052180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05288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Changes Performed</a:t>
            </a:r>
            <a:r>
              <a:rPr lang="en-GB" baseline="0"/>
              <a:t> </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2081457798458573"/>
          <c:y val="0.17246391473260331"/>
          <c:w val="0.75409184594618961"/>
          <c:h val="0.63005716044343818"/>
        </c:manualLayout>
      </c:layout>
      <c:barChart>
        <c:barDir val="col"/>
        <c:grouping val="clustered"/>
        <c:varyColors val="0"/>
        <c:ser>
          <c:idx val="0"/>
          <c:order val="0"/>
          <c:tx>
            <c:v>Changes</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Sheet1!$D$24:$G$24</c:f>
              <c:numCache>
                <c:formatCode>General</c:formatCode>
                <c:ptCount val="4"/>
                <c:pt idx="0">
                  <c:v>2020</c:v>
                </c:pt>
                <c:pt idx="1">
                  <c:v>2021</c:v>
                </c:pt>
                <c:pt idx="2">
                  <c:v>2022</c:v>
                </c:pt>
                <c:pt idx="3">
                  <c:v>2023</c:v>
                </c:pt>
              </c:numCache>
            </c:numRef>
          </c:cat>
          <c:val>
            <c:numRef>
              <c:f>Sheet1!$D$25:$G$25</c:f>
              <c:numCache>
                <c:formatCode>General</c:formatCode>
                <c:ptCount val="4"/>
                <c:pt idx="0">
                  <c:v>986</c:v>
                </c:pt>
                <c:pt idx="1">
                  <c:v>1291</c:v>
                </c:pt>
                <c:pt idx="2">
                  <c:v>1283</c:v>
                </c:pt>
                <c:pt idx="3">
                  <c:v>578</c:v>
                </c:pt>
              </c:numCache>
            </c:numRef>
          </c:val>
          <c:extLst>
            <c:ext xmlns:c16="http://schemas.microsoft.com/office/drawing/2014/chart" uri="{C3380CC4-5D6E-409C-BE32-E72D297353CC}">
              <c16:uniqueId val="{00000000-3167-4200-8B30-76A4A4D03040}"/>
            </c:ext>
          </c:extLst>
        </c:ser>
        <c:dLbls>
          <c:dLblPos val="outEnd"/>
          <c:showLegendKey val="0"/>
          <c:showVal val="1"/>
          <c:showCatName val="0"/>
          <c:showSerName val="0"/>
          <c:showPercent val="0"/>
          <c:showBubbleSize val="0"/>
        </c:dLbls>
        <c:gapWidth val="219"/>
        <c:overlap val="-27"/>
        <c:axId val="884723984"/>
        <c:axId val="884726896"/>
      </c:barChart>
      <c:catAx>
        <c:axId val="884723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4726896"/>
        <c:crosses val="autoZero"/>
        <c:auto val="1"/>
        <c:lblAlgn val="ctr"/>
        <c:lblOffset val="100"/>
        <c:noMultiLvlLbl val="0"/>
      </c:catAx>
      <c:valAx>
        <c:axId val="8847268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47239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900" b="1" i="1" baseline="0"/>
              <a:t>P1 P2 Ticket Reduction </a:t>
            </a:r>
            <a:endParaRPr lang="en-US" sz="900" b="1" i="1"/>
          </a:p>
        </c:rich>
      </c:tx>
      <c:layout>
        <c:manualLayout>
          <c:xMode val="edge"/>
          <c:yMode val="edge"/>
          <c:x val="0.26238225573804169"/>
          <c:y val="3.4679169599170105E-2"/>
        </c:manualLayout>
      </c:layout>
      <c:overlay val="0"/>
      <c:spPr>
        <a:noFill/>
        <a:ln>
          <a:noFill/>
        </a:ln>
        <a:effectLst/>
      </c:spPr>
    </c:title>
    <c:autoTitleDeleted val="0"/>
    <c:plotArea>
      <c:layout/>
      <c:lineChart>
        <c:grouping val="standard"/>
        <c:varyColors val="0"/>
        <c:ser>
          <c:idx val="0"/>
          <c:order val="0"/>
          <c:tx>
            <c:strRef>
              <c:f>'[VM OPS - P1 P2 Ticket Volume XmR Chart.xls]XMR Chart'!$C$13</c:f>
              <c:strCache>
                <c:ptCount val="1"/>
                <c:pt idx="0">
                  <c:v>Date</c:v>
                </c:pt>
              </c:strCache>
            </c:strRef>
          </c:tx>
          <c:spPr>
            <a:ln w="28575" cap="rnd">
              <a:solidFill>
                <a:srgbClr val="EB262A"/>
              </a:solidFill>
              <a:round/>
            </a:ln>
            <a:effectLst/>
          </c:spPr>
          <c:marker>
            <c:symbol val="circle"/>
            <c:size val="5"/>
            <c:spPr>
              <a:solidFill>
                <a:srgbClr val="EB262A"/>
              </a:solidFill>
              <a:ln w="9525">
                <a:solidFill>
                  <a:srgbClr val="EB262A"/>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'[1]XMR Chart'!$D$14:$D$31</c:f>
              <c:numCache>
                <c:formatCode>0</c:formatCode>
                <c:ptCount val="18"/>
                <c:pt idx="0">
                  <c:v>10</c:v>
                </c:pt>
                <c:pt idx="1">
                  <c:v>0</c:v>
                </c:pt>
                <c:pt idx="2">
                  <c:v>4</c:v>
                </c:pt>
                <c:pt idx="3">
                  <c:v>3</c:v>
                </c:pt>
                <c:pt idx="4">
                  <c:v>5</c:v>
                </c:pt>
                <c:pt idx="5">
                  <c:v>2</c:v>
                </c:pt>
                <c:pt idx="6">
                  <c:v>5</c:v>
                </c:pt>
                <c:pt idx="7">
                  <c:v>5</c:v>
                </c:pt>
                <c:pt idx="8">
                  <c:v>6</c:v>
                </c:pt>
                <c:pt idx="9">
                  <c:v>1</c:v>
                </c:pt>
                <c:pt idx="10">
                  <c:v>3</c:v>
                </c:pt>
                <c:pt idx="11">
                  <c:v>3</c:v>
                </c:pt>
                <c:pt idx="12">
                  <c:v>2</c:v>
                </c:pt>
                <c:pt idx="13">
                  <c:v>2</c:v>
                </c:pt>
                <c:pt idx="14">
                  <c:v>3</c:v>
                </c:pt>
                <c:pt idx="15">
                  <c:v>3</c:v>
                </c:pt>
                <c:pt idx="16">
                  <c:v>1</c:v>
                </c:pt>
                <c:pt idx="17">
                  <c:v>2</c:v>
                </c:pt>
              </c:numCache>
            </c:numRef>
          </c:val>
          <c:smooth val="0"/>
          <c:extLst>
            <c:ext xmlns:c16="http://schemas.microsoft.com/office/drawing/2014/chart" uri="{C3380CC4-5D6E-409C-BE32-E72D297353CC}">
              <c16:uniqueId val="{00000000-4442-4C4C-9F42-F1E2837C90D3}"/>
            </c:ext>
          </c:extLst>
        </c:ser>
        <c:dLbls>
          <c:showLegendKey val="0"/>
          <c:showVal val="0"/>
          <c:showCatName val="0"/>
          <c:showSerName val="0"/>
          <c:showPercent val="0"/>
          <c:showBubbleSize val="0"/>
        </c:dLbls>
        <c:marker val="1"/>
        <c:smooth val="0"/>
        <c:axId val="1674313168"/>
        <c:axId val="1"/>
      </c:lineChart>
      <c:catAx>
        <c:axId val="167431316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E" b="1"/>
                  <a:t>Oct to Nov</a:t>
                </a:r>
                <a:r>
                  <a:rPr lang="en-IE" b="1" baseline="0"/>
                  <a:t> transition</a:t>
                </a:r>
                <a:r>
                  <a:rPr lang="en-IE" baseline="0"/>
                  <a:t> </a:t>
                </a:r>
                <a:endParaRPr lang="en-IE"/>
              </a:p>
            </c:rich>
          </c:tx>
          <c:layout>
            <c:manualLayout>
              <c:xMode val="edge"/>
              <c:yMode val="edge"/>
              <c:x val="0.5416258643679438"/>
              <c:y val="0.87923848588362763"/>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
        <c:crosses val="autoZero"/>
        <c:auto val="1"/>
        <c:lblAlgn val="ctr"/>
        <c:lblOffset val="100"/>
        <c:noMultiLvlLbl val="0"/>
      </c:catAx>
      <c:valAx>
        <c:axId val="1"/>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E"/>
                  <a:t>Ticket count</a:t>
                </a:r>
              </a:p>
            </c:rich>
          </c:tx>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74313168"/>
        <c:crosses val="autoZero"/>
        <c:crossBetween val="between"/>
      </c:valAx>
      <c:spPr>
        <a:noFill/>
        <a:ln w="25400">
          <a:noFill/>
        </a:ln>
      </c:spPr>
    </c:plotArea>
    <c:plotVisOnly val="1"/>
    <c:dispBlanksAs val="gap"/>
    <c:showDLblsOverMax val="0"/>
  </c:chart>
  <c:spPr>
    <a:solidFill>
      <a:srgbClr val="FFFFFF"/>
    </a:solidFill>
    <a:ln w="9525" cap="flat" cmpd="sng" algn="ctr">
      <a:solidFill>
        <a:srgbClr val="EB262A"/>
      </a:solidFill>
      <a:round/>
    </a:ln>
    <a:effectLst/>
  </c:spPr>
  <c:txPr>
    <a:bodyPr/>
    <a:lstStyle/>
    <a:p>
      <a:pPr>
        <a:defRPr/>
      </a:pPr>
      <a:endParaRPr lang="en-US"/>
    </a:p>
  </c:txPr>
  <c:externalData r:id="rId2">
    <c:autoUpdate val="0"/>
  </c:externalData>
  <c:userShapes r:id="rId3"/>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60" b="1" i="0" u="none" strike="noStrike" kern="1200" spc="0" baseline="0">
                <a:solidFill>
                  <a:schemeClr val="tx1">
                    <a:lumMod val="65000"/>
                    <a:lumOff val="35000"/>
                  </a:schemeClr>
                </a:solidFill>
                <a:latin typeface="+mn-lt"/>
                <a:ea typeface="+mn-ea"/>
                <a:cs typeface="+mn-cs"/>
              </a:defRPr>
            </a:pPr>
            <a:r>
              <a:rPr lang="en-IN" sz="1260" b="1"/>
              <a:t>Incident / Service Request Trend</a:t>
            </a:r>
          </a:p>
        </c:rich>
      </c:tx>
      <c:overlay val="0"/>
      <c:spPr>
        <a:noFill/>
        <a:ln>
          <a:noFill/>
        </a:ln>
        <a:effectLst/>
      </c:spPr>
      <c:txPr>
        <a:bodyPr rot="0" spcFirstLastPara="1" vertOverflow="ellipsis" vert="horz" wrap="square" anchor="ctr" anchorCtr="1"/>
        <a:lstStyle/>
        <a:p>
          <a:pPr>
            <a:defRPr sz="126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089059801112438"/>
          <c:y val="0.17511592376399202"/>
          <c:w val="0.74010069343428031"/>
          <c:h val="0.44325646537543539"/>
        </c:manualLayout>
      </c:layout>
      <c:barChart>
        <c:barDir val="col"/>
        <c:grouping val="clustered"/>
        <c:varyColors val="0"/>
        <c:ser>
          <c:idx val="0"/>
          <c:order val="0"/>
          <c:tx>
            <c:strRef>
              <c:f>Sheet1!$A$21</c:f>
              <c:strCache>
                <c:ptCount val="1"/>
                <c:pt idx="0">
                  <c:v>Incident Count</c:v>
                </c:pt>
              </c:strCache>
            </c:strRef>
          </c:tx>
          <c:spPr>
            <a:solidFill>
              <a:schemeClr val="accent1"/>
            </a:solidFill>
            <a:ln>
              <a:noFill/>
            </a:ln>
            <a:effectLst/>
          </c:spPr>
          <c:invertIfNegative val="0"/>
          <c:cat>
            <c:strRef>
              <c:f>Sheet1!$B$20:$E$20</c:f>
              <c:strCache>
                <c:ptCount val="4"/>
                <c:pt idx="0">
                  <c:v>Q1</c:v>
                </c:pt>
                <c:pt idx="1">
                  <c:v>Q2</c:v>
                </c:pt>
                <c:pt idx="2">
                  <c:v>Q3</c:v>
                </c:pt>
                <c:pt idx="3">
                  <c:v>Q4</c:v>
                </c:pt>
              </c:strCache>
            </c:strRef>
          </c:cat>
          <c:val>
            <c:numRef>
              <c:f>Sheet1!$B$21:$E$21</c:f>
              <c:numCache>
                <c:formatCode>General</c:formatCode>
                <c:ptCount val="4"/>
                <c:pt idx="0">
                  <c:v>1306</c:v>
                </c:pt>
                <c:pt idx="1">
                  <c:v>1323</c:v>
                </c:pt>
                <c:pt idx="2">
                  <c:v>1353</c:v>
                </c:pt>
                <c:pt idx="3">
                  <c:v>1152</c:v>
                </c:pt>
              </c:numCache>
            </c:numRef>
          </c:val>
          <c:extLst>
            <c:ext xmlns:c16="http://schemas.microsoft.com/office/drawing/2014/chart" uri="{C3380CC4-5D6E-409C-BE32-E72D297353CC}">
              <c16:uniqueId val="{00000000-A8EE-4AD1-9047-3334D4F7C567}"/>
            </c:ext>
          </c:extLst>
        </c:ser>
        <c:ser>
          <c:idx val="1"/>
          <c:order val="1"/>
          <c:tx>
            <c:strRef>
              <c:f>Sheet1!$A$22</c:f>
              <c:strCache>
                <c:ptCount val="1"/>
                <c:pt idx="0">
                  <c:v>Service Request Count</c:v>
                </c:pt>
              </c:strCache>
            </c:strRef>
          </c:tx>
          <c:spPr>
            <a:solidFill>
              <a:schemeClr val="accent2"/>
            </a:solidFill>
            <a:ln>
              <a:noFill/>
            </a:ln>
            <a:effectLst/>
          </c:spPr>
          <c:invertIfNegative val="0"/>
          <c:cat>
            <c:strRef>
              <c:f>Sheet1!$B$20:$E$20</c:f>
              <c:strCache>
                <c:ptCount val="4"/>
                <c:pt idx="0">
                  <c:v>Q1</c:v>
                </c:pt>
                <c:pt idx="1">
                  <c:v>Q2</c:v>
                </c:pt>
                <c:pt idx="2">
                  <c:v>Q3</c:v>
                </c:pt>
                <c:pt idx="3">
                  <c:v>Q4</c:v>
                </c:pt>
              </c:strCache>
            </c:strRef>
          </c:cat>
          <c:val>
            <c:numRef>
              <c:f>Sheet1!$B$22:$E$22</c:f>
              <c:numCache>
                <c:formatCode>General</c:formatCode>
                <c:ptCount val="4"/>
                <c:pt idx="0">
                  <c:v>2248</c:v>
                </c:pt>
                <c:pt idx="1">
                  <c:v>1741</c:v>
                </c:pt>
                <c:pt idx="2">
                  <c:v>1782</c:v>
                </c:pt>
                <c:pt idx="3">
                  <c:v>2440</c:v>
                </c:pt>
              </c:numCache>
            </c:numRef>
          </c:val>
          <c:extLst>
            <c:ext xmlns:c16="http://schemas.microsoft.com/office/drawing/2014/chart" uri="{C3380CC4-5D6E-409C-BE32-E72D297353CC}">
              <c16:uniqueId val="{00000001-A8EE-4AD1-9047-3334D4F7C567}"/>
            </c:ext>
          </c:extLst>
        </c:ser>
        <c:dLbls>
          <c:showLegendKey val="0"/>
          <c:showVal val="0"/>
          <c:showCatName val="0"/>
          <c:showSerName val="0"/>
          <c:showPercent val="0"/>
          <c:showBubbleSize val="0"/>
        </c:dLbls>
        <c:gapWidth val="219"/>
        <c:overlap val="-27"/>
        <c:axId val="642784192"/>
        <c:axId val="642768800"/>
      </c:barChart>
      <c:lineChart>
        <c:grouping val="standard"/>
        <c:varyColors val="0"/>
        <c:ser>
          <c:idx val="2"/>
          <c:order val="2"/>
          <c:tx>
            <c:strRef>
              <c:f>Sheet1!$A$24</c:f>
              <c:strCache>
                <c:ptCount val="1"/>
                <c:pt idx="0">
                  <c:v>Incident SLA</c:v>
                </c:pt>
              </c:strCache>
            </c:strRef>
          </c:tx>
          <c:spPr>
            <a:ln w="28575" cap="rnd">
              <a:solidFill>
                <a:srgbClr val="7030A0"/>
              </a:solidFill>
              <a:round/>
            </a:ln>
            <a:effectLst/>
          </c:spPr>
          <c:marker>
            <c:symbol val="none"/>
          </c:marker>
          <c:cat>
            <c:strRef>
              <c:f>Sheet1!$B$20:$E$20</c:f>
              <c:strCache>
                <c:ptCount val="4"/>
                <c:pt idx="0">
                  <c:v>Q1</c:v>
                </c:pt>
                <c:pt idx="1">
                  <c:v>Q2</c:v>
                </c:pt>
                <c:pt idx="2">
                  <c:v>Q3</c:v>
                </c:pt>
                <c:pt idx="3">
                  <c:v>Q4</c:v>
                </c:pt>
              </c:strCache>
            </c:strRef>
          </c:cat>
          <c:val>
            <c:numRef>
              <c:f>Sheet1!$B$24:$E$24</c:f>
              <c:numCache>
                <c:formatCode>0%</c:formatCode>
                <c:ptCount val="4"/>
                <c:pt idx="0">
                  <c:v>0.97</c:v>
                </c:pt>
                <c:pt idx="1">
                  <c:v>0.98</c:v>
                </c:pt>
                <c:pt idx="2">
                  <c:v>0.98</c:v>
                </c:pt>
                <c:pt idx="3">
                  <c:v>0.98</c:v>
                </c:pt>
              </c:numCache>
            </c:numRef>
          </c:val>
          <c:smooth val="0"/>
          <c:extLst>
            <c:ext xmlns:c16="http://schemas.microsoft.com/office/drawing/2014/chart" uri="{C3380CC4-5D6E-409C-BE32-E72D297353CC}">
              <c16:uniqueId val="{00000002-A8EE-4AD1-9047-3334D4F7C567}"/>
            </c:ext>
          </c:extLst>
        </c:ser>
        <c:ser>
          <c:idx val="3"/>
          <c:order val="3"/>
          <c:tx>
            <c:strRef>
              <c:f>Sheet1!$A$25</c:f>
              <c:strCache>
                <c:ptCount val="1"/>
                <c:pt idx="0">
                  <c:v>Service Request SLA</c:v>
                </c:pt>
              </c:strCache>
            </c:strRef>
          </c:tx>
          <c:spPr>
            <a:ln w="28575" cap="rnd">
              <a:solidFill>
                <a:srgbClr val="0070C0"/>
              </a:solidFill>
              <a:round/>
            </a:ln>
            <a:effectLst/>
          </c:spPr>
          <c:marker>
            <c:symbol val="none"/>
          </c:marker>
          <c:cat>
            <c:strRef>
              <c:f>Sheet1!$B$20:$E$20</c:f>
              <c:strCache>
                <c:ptCount val="4"/>
                <c:pt idx="0">
                  <c:v>Q1</c:v>
                </c:pt>
                <c:pt idx="1">
                  <c:v>Q2</c:v>
                </c:pt>
                <c:pt idx="2">
                  <c:v>Q3</c:v>
                </c:pt>
                <c:pt idx="3">
                  <c:v>Q4</c:v>
                </c:pt>
              </c:strCache>
            </c:strRef>
          </c:cat>
          <c:val>
            <c:numRef>
              <c:f>Sheet1!$B$25:$E$25</c:f>
              <c:numCache>
                <c:formatCode>0%</c:formatCode>
                <c:ptCount val="4"/>
                <c:pt idx="0">
                  <c:v>0.98</c:v>
                </c:pt>
                <c:pt idx="1">
                  <c:v>0.99</c:v>
                </c:pt>
                <c:pt idx="2">
                  <c:v>0.99</c:v>
                </c:pt>
                <c:pt idx="3">
                  <c:v>0.99</c:v>
                </c:pt>
              </c:numCache>
            </c:numRef>
          </c:val>
          <c:smooth val="0"/>
          <c:extLst>
            <c:ext xmlns:c16="http://schemas.microsoft.com/office/drawing/2014/chart" uri="{C3380CC4-5D6E-409C-BE32-E72D297353CC}">
              <c16:uniqueId val="{00000003-A8EE-4AD1-9047-3334D4F7C567}"/>
            </c:ext>
          </c:extLst>
        </c:ser>
        <c:ser>
          <c:idx val="4"/>
          <c:order val="4"/>
          <c:tx>
            <c:strRef>
              <c:f>Sheet1!$A$23</c:f>
              <c:strCache>
                <c:ptCount val="1"/>
                <c:pt idx="0">
                  <c:v>Contracted SLA</c:v>
                </c:pt>
              </c:strCache>
            </c:strRef>
          </c:tx>
          <c:spPr>
            <a:ln w="28575" cap="rnd">
              <a:solidFill>
                <a:schemeClr val="accent5"/>
              </a:solidFill>
              <a:prstDash val="sysDash"/>
              <a:round/>
            </a:ln>
            <a:effectLst/>
          </c:spPr>
          <c:marker>
            <c:symbol val="none"/>
          </c:marker>
          <c:val>
            <c:numRef>
              <c:f>Sheet1!$B$23:$E$23</c:f>
              <c:numCache>
                <c:formatCode>0%</c:formatCode>
                <c:ptCount val="4"/>
                <c:pt idx="0">
                  <c:v>0.95</c:v>
                </c:pt>
                <c:pt idx="1">
                  <c:v>0.95</c:v>
                </c:pt>
                <c:pt idx="2">
                  <c:v>0.95</c:v>
                </c:pt>
                <c:pt idx="3">
                  <c:v>0.95</c:v>
                </c:pt>
              </c:numCache>
            </c:numRef>
          </c:val>
          <c:smooth val="0"/>
          <c:extLst>
            <c:ext xmlns:c16="http://schemas.microsoft.com/office/drawing/2014/chart" uri="{C3380CC4-5D6E-409C-BE32-E72D297353CC}">
              <c16:uniqueId val="{00000004-A8EE-4AD1-9047-3334D4F7C567}"/>
            </c:ext>
          </c:extLst>
        </c:ser>
        <c:dLbls>
          <c:showLegendKey val="0"/>
          <c:showVal val="0"/>
          <c:showCatName val="0"/>
          <c:showSerName val="0"/>
          <c:showPercent val="0"/>
          <c:showBubbleSize val="0"/>
        </c:dLbls>
        <c:marker val="1"/>
        <c:smooth val="0"/>
        <c:axId val="642772128"/>
        <c:axId val="642771296"/>
      </c:lineChart>
      <c:catAx>
        <c:axId val="642784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2768800"/>
        <c:crosses val="autoZero"/>
        <c:auto val="1"/>
        <c:lblAlgn val="ctr"/>
        <c:lblOffset val="100"/>
        <c:noMultiLvlLbl val="0"/>
      </c:catAx>
      <c:valAx>
        <c:axId val="64276880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2784192"/>
        <c:crosses val="autoZero"/>
        <c:crossBetween val="between"/>
      </c:valAx>
      <c:valAx>
        <c:axId val="642771296"/>
        <c:scaling>
          <c:orientation val="minMax"/>
          <c:min val="0.94000000000000006"/>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2772128"/>
        <c:crosses val="max"/>
        <c:crossBetween val="between"/>
      </c:valAx>
      <c:catAx>
        <c:axId val="642772128"/>
        <c:scaling>
          <c:orientation val="minMax"/>
        </c:scaling>
        <c:delete val="1"/>
        <c:axPos val="b"/>
        <c:numFmt formatCode="General" sourceLinked="1"/>
        <c:majorTickMark val="out"/>
        <c:minorTickMark val="none"/>
        <c:tickLblPos val="nextTo"/>
        <c:crossAx val="64277129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9347676643814"/>
          <c:y val="5.5989784106728287E-2"/>
          <c:w val="0.89019685039370078"/>
          <c:h val="0.8416746864975212"/>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Sheet2!$A$1:$A$6</c:f>
              <c:strCache>
                <c:ptCount val="6"/>
                <c:pt idx="0">
                  <c:v>Year 2018</c:v>
                </c:pt>
                <c:pt idx="1">
                  <c:v>Year 2019</c:v>
                </c:pt>
                <c:pt idx="2">
                  <c:v>Year 2020</c:v>
                </c:pt>
                <c:pt idx="3">
                  <c:v>Year 2021</c:v>
                </c:pt>
                <c:pt idx="4">
                  <c:v>Year 2022</c:v>
                </c:pt>
                <c:pt idx="5">
                  <c:v>Year 2023</c:v>
                </c:pt>
              </c:strCache>
            </c:strRef>
          </c:cat>
          <c:val>
            <c:numRef>
              <c:f>Sheet2!$B$1:$B$6</c:f>
              <c:numCache>
                <c:formatCode>General</c:formatCode>
                <c:ptCount val="6"/>
                <c:pt idx="0">
                  <c:v>200</c:v>
                </c:pt>
                <c:pt idx="1">
                  <c:v>250</c:v>
                </c:pt>
                <c:pt idx="2">
                  <c:v>300</c:v>
                </c:pt>
                <c:pt idx="3">
                  <c:v>425</c:v>
                </c:pt>
                <c:pt idx="4">
                  <c:v>500</c:v>
                </c:pt>
                <c:pt idx="5">
                  <c:v>100</c:v>
                </c:pt>
              </c:numCache>
            </c:numRef>
          </c:val>
          <c:extLst>
            <c:ext xmlns:c16="http://schemas.microsoft.com/office/drawing/2014/chart" uri="{C3380CC4-5D6E-409C-BE32-E72D297353CC}">
              <c16:uniqueId val="{00000000-6735-4E7E-99EB-C1DE790ECD01}"/>
            </c:ext>
          </c:extLst>
        </c:ser>
        <c:dLbls>
          <c:showLegendKey val="0"/>
          <c:showVal val="0"/>
          <c:showCatName val="0"/>
          <c:showSerName val="0"/>
          <c:showPercent val="0"/>
          <c:showBubbleSize val="0"/>
        </c:dLbls>
        <c:gapWidth val="219"/>
        <c:overlap val="-27"/>
        <c:axId val="956225312"/>
        <c:axId val="956221984"/>
      </c:barChart>
      <c:catAx>
        <c:axId val="956225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56221984"/>
        <c:crosses val="autoZero"/>
        <c:auto val="1"/>
        <c:lblAlgn val="ctr"/>
        <c:lblOffset val="100"/>
        <c:noMultiLvlLbl val="0"/>
      </c:catAx>
      <c:valAx>
        <c:axId val="9562219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562253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OID Incident Reduction</a:t>
            </a:r>
          </a:p>
          <a:p>
            <a:pPr>
              <a:defRPr/>
            </a:pPr>
            <a:r>
              <a:rPr lang="en-GB"/>
              <a:t>Permanent</a:t>
            </a:r>
            <a:r>
              <a:rPr lang="en-GB" baseline="0"/>
              <a:t> Fix, Left shift, Bulk Assignment &amp; Integration </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2.7777777777777776E-2"/>
          <c:y val="0.351088145231846"/>
          <c:w val="0.93888888888888888"/>
          <c:h val="0.52648877223680368"/>
        </c:manualLayout>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Sheet1!$A$1:$A$5</c:f>
              <c:strCache>
                <c:ptCount val="5"/>
                <c:pt idx="0">
                  <c:v>Sep'22</c:v>
                </c:pt>
                <c:pt idx="1">
                  <c:v>Oct'22</c:v>
                </c:pt>
                <c:pt idx="2">
                  <c:v>Nov'22</c:v>
                </c:pt>
                <c:pt idx="3">
                  <c:v>Dec'22</c:v>
                </c:pt>
                <c:pt idx="4">
                  <c:v>Jan'23</c:v>
                </c:pt>
              </c:strCache>
            </c:strRef>
          </c:cat>
          <c:val>
            <c:numRef>
              <c:f>Sheet1!$B$1:$B$5</c:f>
              <c:numCache>
                <c:formatCode>General</c:formatCode>
                <c:ptCount val="5"/>
                <c:pt idx="0">
                  <c:v>8450</c:v>
                </c:pt>
                <c:pt idx="1">
                  <c:v>6544</c:v>
                </c:pt>
                <c:pt idx="2">
                  <c:v>3715</c:v>
                </c:pt>
                <c:pt idx="3">
                  <c:v>1525</c:v>
                </c:pt>
                <c:pt idx="4">
                  <c:v>300</c:v>
                </c:pt>
              </c:numCache>
            </c:numRef>
          </c:val>
          <c:smooth val="0"/>
          <c:extLst>
            <c:ext xmlns:c16="http://schemas.microsoft.com/office/drawing/2014/chart" uri="{C3380CC4-5D6E-409C-BE32-E72D297353CC}">
              <c16:uniqueId val="{00000000-1868-4F04-ABC7-71977ED75267}"/>
            </c:ext>
          </c:extLst>
        </c:ser>
        <c:dLbls>
          <c:showLegendKey val="0"/>
          <c:showVal val="0"/>
          <c:showCatName val="0"/>
          <c:showSerName val="0"/>
          <c:showPercent val="0"/>
          <c:showBubbleSize val="0"/>
        </c:dLbls>
        <c:marker val="1"/>
        <c:smooth val="0"/>
        <c:axId val="460342815"/>
        <c:axId val="460343647"/>
      </c:lineChart>
      <c:catAx>
        <c:axId val="4603428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0343647"/>
        <c:crosses val="autoZero"/>
        <c:auto val="1"/>
        <c:lblAlgn val="ctr"/>
        <c:lblOffset val="100"/>
        <c:noMultiLvlLbl val="0"/>
      </c:catAx>
      <c:valAx>
        <c:axId val="460343647"/>
        <c:scaling>
          <c:orientation val="minMax"/>
        </c:scaling>
        <c:delete val="1"/>
        <c:axPos val="l"/>
        <c:numFmt formatCode="General" sourceLinked="1"/>
        <c:majorTickMark val="none"/>
        <c:minorTickMark val="none"/>
        <c:tickLblPos val="nextTo"/>
        <c:crossAx val="46034281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GB" sz="1200" b="0" i="0" u="none" strike="noStrike" kern="1200" spc="0" baseline="0" dirty="0" smtClean="0">
                <a:solidFill>
                  <a:srgbClr val="1C1C1C">
                    <a:lumMod val="65000"/>
                    <a:lumOff val="35000"/>
                  </a:srgbClr>
                </a:solidFill>
                <a:latin typeface="+mn-lt"/>
                <a:ea typeface="+mn-ea"/>
                <a:cs typeface="+mn-cs"/>
              </a:defRPr>
            </a:pPr>
            <a:r>
              <a:rPr lang="en-GB" sz="1200" b="1" i="0" u="none" strike="noStrike" baseline="0">
                <a:solidFill>
                  <a:srgbClr val="FF0000"/>
                </a:solidFill>
                <a:effectLst/>
              </a:rPr>
              <a:t>BSS</a:t>
            </a:r>
            <a:r>
              <a:rPr lang="en-GB" sz="1200" b="1" i="0" u="none" strike="noStrike" baseline="0">
                <a:effectLst/>
              </a:rPr>
              <a:t> - </a:t>
            </a:r>
            <a:r>
              <a:rPr lang="en-GB" sz="1200" b="0" i="0" u="none" strike="noStrike" kern="1200" spc="0" baseline="0">
                <a:solidFill>
                  <a:srgbClr val="1C1C1C">
                    <a:lumMod val="65000"/>
                    <a:lumOff val="35000"/>
                  </a:srgbClr>
                </a:solidFill>
                <a:latin typeface="+mn-lt"/>
                <a:ea typeface="+mn-ea"/>
                <a:cs typeface="+mn-cs"/>
              </a:rPr>
              <a:t>Ticket Reduction through </a:t>
            </a:r>
            <a:r>
              <a:rPr lang="en-GB" sz="1200" b="0" i="0" u="none" strike="noStrike" kern="1200" spc="0" baseline="0">
                <a:solidFill>
                  <a:srgbClr val="0070C0"/>
                </a:solidFill>
                <a:latin typeface="+mn-lt"/>
                <a:ea typeface="+mn-ea"/>
                <a:cs typeface="+mn-cs"/>
              </a:rPr>
              <a:t>Automations &amp; Process Improvements</a:t>
            </a:r>
          </a:p>
        </c:rich>
      </c:tx>
      <c:layout>
        <c:manualLayout>
          <c:xMode val="edge"/>
          <c:yMode val="edge"/>
          <c:x val="0.19849995658356157"/>
          <c:y val="2.404466628085811E-2"/>
        </c:manualLayout>
      </c:layout>
      <c:overlay val="0"/>
      <c:spPr>
        <a:noFill/>
        <a:ln>
          <a:noFill/>
        </a:ln>
        <a:effectLst/>
      </c:spPr>
      <c:txPr>
        <a:bodyPr rot="0" spcFirstLastPara="1" vertOverflow="ellipsis" vert="horz" wrap="square" anchor="ctr" anchorCtr="1"/>
        <a:lstStyle/>
        <a:p>
          <a:pPr>
            <a:defRPr lang="en-GB" sz="1200" b="0" i="0" u="none" strike="noStrike" kern="1200" spc="0" baseline="0" dirty="0" smtClean="0">
              <a:solidFill>
                <a:srgbClr val="1C1C1C">
                  <a:lumMod val="65000"/>
                  <a:lumOff val="35000"/>
                </a:srgbClr>
              </a:solidFill>
              <a:latin typeface="+mn-lt"/>
              <a:ea typeface="+mn-ea"/>
              <a:cs typeface="+mn-cs"/>
            </a:defRPr>
          </a:pPr>
          <a:endParaRPr lang="en-US"/>
        </a:p>
      </c:txPr>
    </c:title>
    <c:autoTitleDeleted val="0"/>
    <c:plotArea>
      <c:layout>
        <c:manualLayout>
          <c:layoutTarget val="inner"/>
          <c:xMode val="edge"/>
          <c:yMode val="edge"/>
          <c:x val="9.692801904461526E-2"/>
          <c:y val="0.1564607260984342"/>
          <c:w val="0.8725164320830201"/>
          <c:h val="0.53129403850049639"/>
        </c:manualLayout>
      </c:layout>
      <c:barChart>
        <c:barDir val="col"/>
        <c:grouping val="clustered"/>
        <c:varyColors val="0"/>
        <c:ser>
          <c:idx val="0"/>
          <c:order val="0"/>
          <c:tx>
            <c:strRef>
              <c:f>Sheet1!$B$1</c:f>
              <c:strCache>
                <c:ptCount val="1"/>
                <c:pt idx="0">
                  <c:v>Before </c:v>
                </c:pt>
              </c:strCache>
            </c:strRef>
          </c:tx>
          <c:spPr>
            <a:solidFill>
              <a:schemeClr val="accent1"/>
            </a:solidFill>
            <a:ln>
              <a:noFill/>
            </a:ln>
            <a:effectLst/>
          </c:spPr>
          <c:invertIfNegative val="0"/>
          <c:dLbls>
            <c:dLbl>
              <c:idx val="1"/>
              <c:layout>
                <c:manualLayout>
                  <c:x val="0"/>
                  <c:y val="2.40446662808580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749-4504-8F18-1E99BC98265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Offnet Override</c:v>
                </c:pt>
                <c:pt idx="1">
                  <c:v>Onnet Override</c:v>
                </c:pt>
                <c:pt idx="2">
                  <c:v>GPL</c:v>
                </c:pt>
                <c:pt idx="3">
                  <c:v>NE Quote Document</c:v>
                </c:pt>
                <c:pt idx="4">
                  <c:v>IE Issues</c:v>
                </c:pt>
              </c:strCache>
            </c:strRef>
          </c:cat>
          <c:val>
            <c:numRef>
              <c:f>Sheet1!$B$2:$B$6</c:f>
              <c:numCache>
                <c:formatCode>General</c:formatCode>
                <c:ptCount val="5"/>
                <c:pt idx="0">
                  <c:v>23</c:v>
                </c:pt>
                <c:pt idx="1">
                  <c:v>43</c:v>
                </c:pt>
                <c:pt idx="2">
                  <c:v>9</c:v>
                </c:pt>
                <c:pt idx="3">
                  <c:v>10</c:v>
                </c:pt>
                <c:pt idx="4">
                  <c:v>4</c:v>
                </c:pt>
              </c:numCache>
            </c:numRef>
          </c:val>
          <c:extLst>
            <c:ext xmlns:c16="http://schemas.microsoft.com/office/drawing/2014/chart" uri="{C3380CC4-5D6E-409C-BE32-E72D297353CC}">
              <c16:uniqueId val="{00000000-C461-4495-BACE-FA6C4156EE24}"/>
            </c:ext>
          </c:extLst>
        </c:ser>
        <c:ser>
          <c:idx val="1"/>
          <c:order val="1"/>
          <c:tx>
            <c:strRef>
              <c:f>Sheet1!$C$1</c:f>
              <c:strCache>
                <c:ptCount val="1"/>
                <c:pt idx="0">
                  <c:v>After</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Offnet Override</c:v>
                </c:pt>
                <c:pt idx="1">
                  <c:v>Onnet Override</c:v>
                </c:pt>
                <c:pt idx="2">
                  <c:v>GPL</c:v>
                </c:pt>
                <c:pt idx="3">
                  <c:v>NE Quote Document</c:v>
                </c:pt>
                <c:pt idx="4">
                  <c:v>IE Issues</c:v>
                </c:pt>
              </c:strCache>
            </c:strRef>
          </c:cat>
          <c:val>
            <c:numRef>
              <c:f>Sheet1!$C$2:$C$6</c:f>
              <c:numCache>
                <c:formatCode>General</c:formatCode>
                <c:ptCount val="5"/>
                <c:pt idx="0">
                  <c:v>1</c:v>
                </c:pt>
                <c:pt idx="1">
                  <c:v>6</c:v>
                </c:pt>
                <c:pt idx="2">
                  <c:v>0</c:v>
                </c:pt>
                <c:pt idx="3">
                  <c:v>1</c:v>
                </c:pt>
                <c:pt idx="4">
                  <c:v>0</c:v>
                </c:pt>
              </c:numCache>
            </c:numRef>
          </c:val>
          <c:extLst>
            <c:ext xmlns:c16="http://schemas.microsoft.com/office/drawing/2014/chart" uri="{C3380CC4-5D6E-409C-BE32-E72D297353CC}">
              <c16:uniqueId val="{00000001-C461-4495-BACE-FA6C4156EE24}"/>
            </c:ext>
          </c:extLst>
        </c:ser>
        <c:dLbls>
          <c:dLblPos val="outEnd"/>
          <c:showLegendKey val="0"/>
          <c:showVal val="1"/>
          <c:showCatName val="0"/>
          <c:showSerName val="0"/>
          <c:showPercent val="0"/>
          <c:showBubbleSize val="0"/>
        </c:dLbls>
        <c:gapWidth val="150"/>
        <c:axId val="651653343"/>
        <c:axId val="651653759"/>
      </c:barChart>
      <c:catAx>
        <c:axId val="6516533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1653759"/>
        <c:crosses val="autoZero"/>
        <c:auto val="1"/>
        <c:lblAlgn val="ctr"/>
        <c:lblOffset val="100"/>
        <c:noMultiLvlLbl val="0"/>
      </c:catAx>
      <c:valAx>
        <c:axId val="65165375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516533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b="1">
                <a:solidFill>
                  <a:srgbClr val="FF0000"/>
                </a:solidFill>
              </a:rPr>
              <a:t>CSA </a:t>
            </a:r>
            <a:r>
              <a:rPr lang="en-US" sz="1200"/>
              <a:t>- VOE</a:t>
            </a:r>
            <a:r>
              <a:rPr lang="en-US" sz="1200" baseline="0"/>
              <a:t> </a:t>
            </a:r>
            <a:r>
              <a:rPr lang="en-US" sz="1200"/>
              <a:t>Ticket Reduction through </a:t>
            </a:r>
          </a:p>
          <a:p>
            <a:pPr>
              <a:defRPr sz="1200"/>
            </a:pPr>
            <a:r>
              <a:rPr lang="en-US" sz="1200">
                <a:solidFill>
                  <a:srgbClr val="0070C0"/>
                </a:solidFill>
              </a:rPr>
              <a:t>Permanent</a:t>
            </a:r>
            <a:r>
              <a:rPr lang="en-US" sz="1200" baseline="0">
                <a:solidFill>
                  <a:srgbClr val="0070C0"/>
                </a:solidFill>
              </a:rPr>
              <a:t> Fix</a:t>
            </a:r>
            <a:endParaRPr lang="en-US" sz="1200">
              <a:solidFill>
                <a:srgbClr val="0070C0"/>
              </a:solidFill>
            </a:endParaRPr>
          </a:p>
        </c:rich>
      </c:tx>
      <c:layout>
        <c:manualLayout>
          <c:xMode val="edge"/>
          <c:yMode val="edge"/>
          <c:x val="0.1936804461942257"/>
          <c:y val="9.2592592592592587E-3"/>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8503086536266105E-2"/>
          <c:y val="0.26765262641697968"/>
          <c:w val="0.85190093196186345"/>
          <c:h val="0.6027813720328683"/>
        </c:manualLayout>
      </c:layout>
      <c:lineChart>
        <c:grouping val="stacked"/>
        <c:varyColors val="0"/>
        <c:ser>
          <c:idx val="0"/>
          <c:order val="0"/>
          <c:tx>
            <c:strRef>
              <c:f>Sheet1!$B$1</c:f>
              <c:strCache>
                <c:ptCount val="1"/>
                <c:pt idx="0">
                  <c:v>Ticket Count</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Feb'23</c:v>
                </c:pt>
                <c:pt idx="1">
                  <c:v>Mar'23</c:v>
                </c:pt>
                <c:pt idx="2">
                  <c:v>Apr'23</c:v>
                </c:pt>
                <c:pt idx="3">
                  <c:v>May'23</c:v>
                </c:pt>
              </c:strCache>
            </c:strRef>
          </c:cat>
          <c:val>
            <c:numRef>
              <c:f>Sheet1!$B$2:$B$5</c:f>
              <c:numCache>
                <c:formatCode>General</c:formatCode>
                <c:ptCount val="4"/>
                <c:pt idx="0">
                  <c:v>164</c:v>
                </c:pt>
                <c:pt idx="1">
                  <c:v>186</c:v>
                </c:pt>
                <c:pt idx="2">
                  <c:v>55</c:v>
                </c:pt>
                <c:pt idx="3">
                  <c:v>43</c:v>
                </c:pt>
              </c:numCache>
            </c:numRef>
          </c:val>
          <c:smooth val="0"/>
          <c:extLst>
            <c:ext xmlns:c16="http://schemas.microsoft.com/office/drawing/2014/chart" uri="{C3380CC4-5D6E-409C-BE32-E72D297353CC}">
              <c16:uniqueId val="{00000000-4433-4AEE-886D-0565E4BD0DBB}"/>
            </c:ext>
          </c:extLst>
        </c:ser>
        <c:dLbls>
          <c:showLegendKey val="0"/>
          <c:showVal val="0"/>
          <c:showCatName val="0"/>
          <c:showSerName val="0"/>
          <c:showPercent val="0"/>
          <c:showBubbleSize val="0"/>
        </c:dLbls>
        <c:marker val="1"/>
        <c:smooth val="0"/>
        <c:axId val="2115102575"/>
        <c:axId val="2115116303"/>
      </c:lineChart>
      <c:catAx>
        <c:axId val="21151025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5116303"/>
        <c:crosses val="autoZero"/>
        <c:auto val="1"/>
        <c:lblAlgn val="ctr"/>
        <c:lblOffset val="100"/>
        <c:noMultiLvlLbl val="0"/>
      </c:catAx>
      <c:valAx>
        <c:axId val="211511630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5102575"/>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cap="none" spc="20" baseline="0">
                <a:solidFill>
                  <a:schemeClr val="dk1">
                    <a:lumMod val="50000"/>
                    <a:lumOff val="50000"/>
                  </a:schemeClr>
                </a:solidFill>
                <a:latin typeface="+mn-lt"/>
                <a:ea typeface="+mn-ea"/>
                <a:cs typeface="+mn-cs"/>
              </a:defRPr>
            </a:pPr>
            <a:r>
              <a:rPr lang="en-US" sz="1200" b="1">
                <a:solidFill>
                  <a:srgbClr val="FF0000"/>
                </a:solidFill>
              </a:rPr>
              <a:t>OID</a:t>
            </a:r>
            <a:r>
              <a:rPr lang="en-US" sz="1200"/>
              <a:t> Incident Reduction</a:t>
            </a:r>
          </a:p>
          <a:p>
            <a:pPr>
              <a:defRPr sz="1200"/>
            </a:pPr>
            <a:r>
              <a:rPr lang="en-US" sz="1200">
                <a:solidFill>
                  <a:srgbClr val="0070C0"/>
                </a:solidFill>
              </a:rPr>
              <a:t>Permanent Fix, Left shift, Bulk Assignment &amp; Integration </a:t>
            </a:r>
          </a:p>
        </c:rich>
      </c:tx>
      <c:layout>
        <c:manualLayout>
          <c:xMode val="edge"/>
          <c:yMode val="edge"/>
          <c:x val="0.13274300087489063"/>
          <c:y val="1.3888888888888888E-2"/>
        </c:manualLayout>
      </c:layout>
      <c:overlay val="0"/>
      <c:spPr>
        <a:noFill/>
        <a:ln>
          <a:noFill/>
        </a:ln>
        <a:effectLst/>
      </c:spPr>
      <c:txPr>
        <a:bodyPr rot="0" spcFirstLastPara="1" vertOverflow="ellipsis" vert="horz" wrap="square" anchor="ctr" anchorCtr="1"/>
        <a:lstStyle/>
        <a:p>
          <a:pPr>
            <a:defRPr sz="12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9.869903762029747E-2"/>
          <c:y val="0.34164370078740158"/>
          <c:w val="0.85685651793525808"/>
          <c:h val="0.46894028871391075"/>
        </c:manualLayout>
      </c:layout>
      <c:lineChart>
        <c:grouping val="standard"/>
        <c:varyColors val="0"/>
        <c:ser>
          <c:idx val="0"/>
          <c:order val="0"/>
          <c:spPr>
            <a:ln w="22225" cap="rnd" cmpd="sng" algn="ctr">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Sheet1!$A$1:$A$9</c:f>
              <c:numCache>
                <c:formatCode>mmm\-yy</c:formatCode>
                <c:ptCount val="9"/>
                <c:pt idx="0">
                  <c:v>44805</c:v>
                </c:pt>
                <c:pt idx="1">
                  <c:v>44835</c:v>
                </c:pt>
                <c:pt idx="2">
                  <c:v>44866</c:v>
                </c:pt>
                <c:pt idx="3">
                  <c:v>44896</c:v>
                </c:pt>
                <c:pt idx="4">
                  <c:v>44927</c:v>
                </c:pt>
                <c:pt idx="5">
                  <c:v>44958</c:v>
                </c:pt>
                <c:pt idx="6">
                  <c:v>44986</c:v>
                </c:pt>
                <c:pt idx="7">
                  <c:v>45017</c:v>
                </c:pt>
                <c:pt idx="8">
                  <c:v>45047</c:v>
                </c:pt>
              </c:numCache>
            </c:numRef>
          </c:cat>
          <c:val>
            <c:numRef>
              <c:f>Sheet1!$B$1:$B$9</c:f>
              <c:numCache>
                <c:formatCode>General</c:formatCode>
                <c:ptCount val="9"/>
                <c:pt idx="0">
                  <c:v>8450</c:v>
                </c:pt>
                <c:pt idx="1">
                  <c:v>6544</c:v>
                </c:pt>
                <c:pt idx="2">
                  <c:v>3715</c:v>
                </c:pt>
                <c:pt idx="3">
                  <c:v>1525</c:v>
                </c:pt>
                <c:pt idx="4">
                  <c:v>300</c:v>
                </c:pt>
                <c:pt idx="5">
                  <c:v>560</c:v>
                </c:pt>
                <c:pt idx="6">
                  <c:v>493</c:v>
                </c:pt>
                <c:pt idx="7">
                  <c:v>664</c:v>
                </c:pt>
                <c:pt idx="8">
                  <c:v>246</c:v>
                </c:pt>
              </c:numCache>
            </c:numRef>
          </c:val>
          <c:smooth val="0"/>
          <c:extLst>
            <c:ext xmlns:c16="http://schemas.microsoft.com/office/drawing/2014/chart" uri="{C3380CC4-5D6E-409C-BE32-E72D297353CC}">
              <c16:uniqueId val="{00000000-83C9-403F-B7A3-30BAB34D79DE}"/>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48641728"/>
        <c:axId val="848644224"/>
      </c:lineChart>
      <c:dateAx>
        <c:axId val="848641728"/>
        <c:scaling>
          <c:orientation val="minMax"/>
        </c:scaling>
        <c:delete val="0"/>
        <c:axPos val="b"/>
        <c:numFmt formatCode="mmm\-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848644224"/>
        <c:crosses val="autoZero"/>
        <c:auto val="1"/>
        <c:lblOffset val="100"/>
        <c:baseTimeUnit val="months"/>
      </c:dateAx>
      <c:valAx>
        <c:axId val="84864422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848641728"/>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38">
  <cs:axisTitle>
    <cs:lnRef idx="0"/>
    <cs:fillRef idx="0"/>
    <cs:effectRef idx="0"/>
    <cs:fontRef idx="minor">
      <a:schemeClr val="lt1"/>
    </cs:fontRef>
    <cs:defRPr sz="1197" b="1" kern="1200"/>
  </cs:axisTitle>
  <cs:categoryAxis>
    <cs:lnRef idx="0">
      <cs:styleClr val="0"/>
    </cs:lnRef>
    <cs:fillRef idx="0"/>
    <cs:effectRef idx="0"/>
    <cs:fontRef idx="minor">
      <a:schemeClr val="lt1"/>
    </cs:fontRef>
    <cs:defRPr sz="1197" kern="1200" spc="3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lt1">
            <a:lumMod val="85000"/>
          </a:schemeClr>
        </a:solidFill>
        <a:round/>
      </a:ln>
    </cs:spPr>
    <cs:defRPr sz="1330" kern="1200"/>
  </cs:chartArea>
  <cs:dataLabel>
    <cs:lnRef idx="0"/>
    <cs:fillRef idx="0">
      <cs:styleClr val="0"/>
    </cs:fillRef>
    <cs:effectRef idx="0"/>
    <cs:fontRef idx="minor">
      <a:schemeClr val="lt1"/>
    </cs:fontRef>
    <cs:spPr>
      <a:solidFill>
        <a:schemeClr val="phClr"/>
      </a:solidFill>
    </cs:spPr>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25400"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cs:spPr>
  </cs:dataPointMarker>
  <cs:dataPointMarkerLayout symbol="circle" size="14"/>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svg"/><Relationship Id="rId1" Type="http://schemas.openxmlformats.org/officeDocument/2006/relationships/image" Target="../media/image217.png"/><Relationship Id="rId4" Type="http://schemas.openxmlformats.org/officeDocument/2006/relationships/image" Target="../media/image22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svg"/><Relationship Id="rId1" Type="http://schemas.openxmlformats.org/officeDocument/2006/relationships/image" Target="../media/image217.png"/><Relationship Id="rId4" Type="http://schemas.openxmlformats.org/officeDocument/2006/relationships/image" Target="../media/image220.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7D0F1B-0C26-4C81-99FB-143DBCA61489}" type="doc">
      <dgm:prSet loTypeId="urn:microsoft.com/office/officeart/2011/layout/CircleProcess" loCatId="process" qsTypeId="urn:microsoft.com/office/officeart/2005/8/quickstyle/simple1" qsCatId="simple" csTypeId="urn:microsoft.com/office/officeart/2005/8/colors/colorful4" csCatId="colorful" phldr="1"/>
      <dgm:spPr/>
    </dgm:pt>
    <dgm:pt modelId="{9F40DF1B-DCB2-45FE-B4BE-A0551046D7E8}">
      <dgm:prSet phldrT="[Text]" custT="1"/>
      <dgm:spPr/>
      <dgm:t>
        <a:bodyPr/>
        <a:lstStyle/>
        <a:p>
          <a:r>
            <a:rPr lang="en-US" sz="800" b="1"/>
            <a:t>Incident Received </a:t>
          </a:r>
          <a:endParaRPr lang="en-IN" sz="800" b="1"/>
        </a:p>
      </dgm:t>
    </dgm:pt>
    <dgm:pt modelId="{12A026B5-7A89-4DDD-82C8-F66FF234ACCA}" type="parTrans" cxnId="{DC6D13D3-F68D-4826-B056-33C18779527B}">
      <dgm:prSet/>
      <dgm:spPr/>
      <dgm:t>
        <a:bodyPr/>
        <a:lstStyle/>
        <a:p>
          <a:endParaRPr lang="en-IN" sz="2800" b="1"/>
        </a:p>
      </dgm:t>
    </dgm:pt>
    <dgm:pt modelId="{E03907E9-92B1-4171-A9EA-DB03183B1B3B}" type="sibTrans" cxnId="{DC6D13D3-F68D-4826-B056-33C18779527B}">
      <dgm:prSet/>
      <dgm:spPr/>
      <dgm:t>
        <a:bodyPr/>
        <a:lstStyle/>
        <a:p>
          <a:endParaRPr lang="en-IN" sz="2800" b="1"/>
        </a:p>
      </dgm:t>
    </dgm:pt>
    <dgm:pt modelId="{C8E60901-5498-4FBE-A325-C3755CBF0899}">
      <dgm:prSet phldrT="[Text]" custT="1"/>
      <dgm:spPr/>
      <dgm:t>
        <a:bodyPr/>
        <a:lstStyle/>
        <a:p>
          <a:r>
            <a:rPr lang="en-US" sz="800" b="1"/>
            <a:t>Genuine Alert ?</a:t>
          </a:r>
          <a:endParaRPr lang="en-IN" sz="800" b="1"/>
        </a:p>
      </dgm:t>
    </dgm:pt>
    <dgm:pt modelId="{0E9217FE-E1B0-4C4F-863C-010E83EE40FE}" type="parTrans" cxnId="{8F57F69F-167E-4129-A724-4658EB4F494D}">
      <dgm:prSet/>
      <dgm:spPr/>
      <dgm:t>
        <a:bodyPr/>
        <a:lstStyle/>
        <a:p>
          <a:endParaRPr lang="en-IN" sz="2800" b="1"/>
        </a:p>
      </dgm:t>
    </dgm:pt>
    <dgm:pt modelId="{B23ECA74-1B08-4CC3-B5F7-7B7C3FBA541E}" type="sibTrans" cxnId="{8F57F69F-167E-4129-A724-4658EB4F494D}">
      <dgm:prSet/>
      <dgm:spPr/>
      <dgm:t>
        <a:bodyPr/>
        <a:lstStyle/>
        <a:p>
          <a:endParaRPr lang="en-IN" sz="2800" b="1"/>
        </a:p>
      </dgm:t>
    </dgm:pt>
    <dgm:pt modelId="{571C79A4-88DF-47E9-930D-140B5E4DFC99}">
      <dgm:prSet phldrT="[Text]" custT="1"/>
      <dgm:spPr/>
      <dgm:t>
        <a:bodyPr/>
        <a:lstStyle/>
        <a:p>
          <a:r>
            <a:rPr lang="en-US" sz="800" b="1"/>
            <a:t>Categorization Done</a:t>
          </a:r>
          <a:endParaRPr lang="en-IN" sz="800" b="1"/>
        </a:p>
      </dgm:t>
    </dgm:pt>
    <dgm:pt modelId="{84BA6FC8-9E94-4936-BA05-5CB7B7439088}" type="parTrans" cxnId="{B25FF566-08F6-47A4-A947-C43A8CE97273}">
      <dgm:prSet/>
      <dgm:spPr/>
      <dgm:t>
        <a:bodyPr/>
        <a:lstStyle/>
        <a:p>
          <a:endParaRPr lang="en-IN" sz="2800" b="1"/>
        </a:p>
      </dgm:t>
    </dgm:pt>
    <dgm:pt modelId="{B118735B-F60A-46FC-BB59-B986B1233C4B}" type="sibTrans" cxnId="{B25FF566-08F6-47A4-A947-C43A8CE97273}">
      <dgm:prSet/>
      <dgm:spPr/>
      <dgm:t>
        <a:bodyPr/>
        <a:lstStyle/>
        <a:p>
          <a:endParaRPr lang="en-IN" sz="2800" b="1"/>
        </a:p>
      </dgm:t>
    </dgm:pt>
    <dgm:pt modelId="{9AC57960-A766-4227-92F2-95F599C14C40}">
      <dgm:prSet phldrT="[Text]" custT="1"/>
      <dgm:spPr/>
      <dgm:t>
        <a:bodyPr/>
        <a:lstStyle/>
        <a:p>
          <a:r>
            <a:rPr lang="en-US" sz="800" b="1"/>
            <a:t>Auto close polices applied</a:t>
          </a:r>
          <a:endParaRPr lang="en-IN" sz="800" b="1"/>
        </a:p>
      </dgm:t>
    </dgm:pt>
    <dgm:pt modelId="{FB9676F5-4990-4E22-BCD2-0DBE2E3BD9AB}" type="parTrans" cxnId="{0A43045D-5C94-4C83-8475-1209DDA07F01}">
      <dgm:prSet/>
      <dgm:spPr/>
      <dgm:t>
        <a:bodyPr/>
        <a:lstStyle/>
        <a:p>
          <a:endParaRPr lang="en-IN" sz="2800" b="1"/>
        </a:p>
      </dgm:t>
    </dgm:pt>
    <dgm:pt modelId="{2A5F6B91-0D7D-4A79-BBFC-30BDCFA63359}" type="sibTrans" cxnId="{0A43045D-5C94-4C83-8475-1209DDA07F01}">
      <dgm:prSet/>
      <dgm:spPr/>
      <dgm:t>
        <a:bodyPr/>
        <a:lstStyle/>
        <a:p>
          <a:endParaRPr lang="en-IN" sz="2800" b="1"/>
        </a:p>
      </dgm:t>
    </dgm:pt>
    <dgm:pt modelId="{73B1E010-3FC3-4D89-AA17-0A6009163A69}">
      <dgm:prSet phldrT="[Text]" custT="1"/>
      <dgm:spPr/>
      <dgm:t>
        <a:bodyPr/>
        <a:lstStyle/>
        <a:p>
          <a:r>
            <a:rPr lang="en-US" sz="800" b="1"/>
            <a:t>Alert Notification reference done</a:t>
          </a:r>
          <a:endParaRPr lang="en-IN" sz="800" b="1"/>
        </a:p>
      </dgm:t>
    </dgm:pt>
    <dgm:pt modelId="{E32971F1-4B69-4E20-9356-3508372B9D95}" type="parTrans" cxnId="{F0123059-663F-4C8D-B3B8-113F25EE8F6C}">
      <dgm:prSet/>
      <dgm:spPr/>
      <dgm:t>
        <a:bodyPr/>
        <a:lstStyle/>
        <a:p>
          <a:endParaRPr lang="en-IN" sz="2800" b="1"/>
        </a:p>
      </dgm:t>
    </dgm:pt>
    <dgm:pt modelId="{099BBCD2-E018-4F38-95C1-0F01A7AE6D41}" type="sibTrans" cxnId="{F0123059-663F-4C8D-B3B8-113F25EE8F6C}">
      <dgm:prSet/>
      <dgm:spPr/>
      <dgm:t>
        <a:bodyPr/>
        <a:lstStyle/>
        <a:p>
          <a:endParaRPr lang="en-IN" sz="2800" b="1"/>
        </a:p>
      </dgm:t>
    </dgm:pt>
    <dgm:pt modelId="{C8484FF4-0465-46EF-8FB6-5795220BA54F}">
      <dgm:prSet phldrT="[Text]" custT="1"/>
      <dgm:spPr/>
      <dgm:t>
        <a:bodyPr/>
        <a:lstStyle/>
        <a:p>
          <a:r>
            <a:rPr lang="en-US" sz="800" b="1"/>
            <a:t>Initial notification sent</a:t>
          </a:r>
          <a:endParaRPr lang="en-IN" sz="800" b="1"/>
        </a:p>
      </dgm:t>
    </dgm:pt>
    <dgm:pt modelId="{256AD672-8627-4CAF-B343-DD3B328E74FF}" type="parTrans" cxnId="{F048929A-7B7D-44BC-A230-0145184EC86F}">
      <dgm:prSet/>
      <dgm:spPr/>
      <dgm:t>
        <a:bodyPr/>
        <a:lstStyle/>
        <a:p>
          <a:endParaRPr lang="en-IN" sz="2800" b="1"/>
        </a:p>
      </dgm:t>
    </dgm:pt>
    <dgm:pt modelId="{402358D8-5F65-4943-872F-DC7F5AEA92A8}" type="sibTrans" cxnId="{F048929A-7B7D-44BC-A230-0145184EC86F}">
      <dgm:prSet/>
      <dgm:spPr/>
      <dgm:t>
        <a:bodyPr/>
        <a:lstStyle/>
        <a:p>
          <a:endParaRPr lang="en-IN" sz="2800" b="1"/>
        </a:p>
      </dgm:t>
    </dgm:pt>
    <dgm:pt modelId="{5637EF83-C194-47C3-8AC8-3F7988D9A570}">
      <dgm:prSet phldrT="[Text]" custT="1"/>
      <dgm:spPr/>
      <dgm:t>
        <a:bodyPr/>
        <a:lstStyle/>
        <a:p>
          <a:r>
            <a:rPr lang="en-US" sz="600" b="1"/>
            <a:t>Incident logging/Categorization/ Prioritization</a:t>
          </a:r>
          <a:endParaRPr lang="en-IN" sz="600" b="1"/>
        </a:p>
      </dgm:t>
    </dgm:pt>
    <dgm:pt modelId="{4580CD7D-D53B-4760-BE90-8B2F9ECAAA91}" type="parTrans" cxnId="{4FAF1A3A-D7AA-48E3-81AD-750C3635D239}">
      <dgm:prSet/>
      <dgm:spPr/>
      <dgm:t>
        <a:bodyPr/>
        <a:lstStyle/>
        <a:p>
          <a:endParaRPr lang="en-IN" sz="2800" b="1"/>
        </a:p>
      </dgm:t>
    </dgm:pt>
    <dgm:pt modelId="{663F316E-D075-40F7-9DB3-6BEBCD9547E2}" type="sibTrans" cxnId="{4FAF1A3A-D7AA-48E3-81AD-750C3635D239}">
      <dgm:prSet/>
      <dgm:spPr/>
      <dgm:t>
        <a:bodyPr/>
        <a:lstStyle/>
        <a:p>
          <a:endParaRPr lang="en-IN" sz="2800" b="1"/>
        </a:p>
      </dgm:t>
    </dgm:pt>
    <dgm:pt modelId="{17800C0C-C0E3-4E0E-A815-E0D3F9F482AF}">
      <dgm:prSet phldrT="[Text]" custT="1"/>
      <dgm:spPr/>
      <dgm:t>
        <a:bodyPr/>
        <a:lstStyle/>
        <a:p>
          <a:r>
            <a:rPr lang="en-US" sz="800" b="1"/>
            <a:t>Problem Solved ?</a:t>
          </a:r>
          <a:endParaRPr lang="en-IN" sz="800" b="1"/>
        </a:p>
      </dgm:t>
    </dgm:pt>
    <dgm:pt modelId="{9C565A5A-DF5B-4585-AFE0-547A5CAB9680}" type="parTrans" cxnId="{1BCD0153-5688-4CBF-B503-415C2EE7DF15}">
      <dgm:prSet/>
      <dgm:spPr/>
      <dgm:t>
        <a:bodyPr/>
        <a:lstStyle/>
        <a:p>
          <a:endParaRPr lang="en-IN" sz="2800" b="1"/>
        </a:p>
      </dgm:t>
    </dgm:pt>
    <dgm:pt modelId="{DAEDF6F0-DBF5-4995-BD5B-43450EE909F8}" type="sibTrans" cxnId="{1BCD0153-5688-4CBF-B503-415C2EE7DF15}">
      <dgm:prSet/>
      <dgm:spPr/>
      <dgm:t>
        <a:bodyPr/>
        <a:lstStyle/>
        <a:p>
          <a:endParaRPr lang="en-IN" sz="2800" b="1"/>
        </a:p>
      </dgm:t>
    </dgm:pt>
    <dgm:pt modelId="{14434491-BAD2-499F-8922-D2FBCF71448C}">
      <dgm:prSet phldrT="[Text]" custT="1"/>
      <dgm:spPr/>
      <dgm:t>
        <a:bodyPr/>
        <a:lstStyle/>
        <a:p>
          <a:r>
            <a:rPr lang="en-US" sz="800" b="1"/>
            <a:t>Resolution needs Change ?</a:t>
          </a:r>
          <a:endParaRPr lang="en-IN" sz="800" b="1"/>
        </a:p>
      </dgm:t>
    </dgm:pt>
    <dgm:pt modelId="{7A1A0B0B-CA55-4631-AF3E-CC0BEF06267B}" type="parTrans" cxnId="{969863BC-8171-476B-A42B-810C3DD2E8F1}">
      <dgm:prSet/>
      <dgm:spPr/>
      <dgm:t>
        <a:bodyPr/>
        <a:lstStyle/>
        <a:p>
          <a:endParaRPr lang="en-IN" sz="2800" b="1"/>
        </a:p>
      </dgm:t>
    </dgm:pt>
    <dgm:pt modelId="{88F15685-2726-4D48-BC73-A0C067B378DB}" type="sibTrans" cxnId="{969863BC-8171-476B-A42B-810C3DD2E8F1}">
      <dgm:prSet/>
      <dgm:spPr/>
      <dgm:t>
        <a:bodyPr/>
        <a:lstStyle/>
        <a:p>
          <a:endParaRPr lang="en-IN" sz="2800" b="1"/>
        </a:p>
      </dgm:t>
    </dgm:pt>
    <dgm:pt modelId="{FEBF4E81-6D41-4F5C-A707-719BF45C4AF3}">
      <dgm:prSet phldrT="[Text]" custT="1"/>
      <dgm:spPr/>
      <dgm:t>
        <a:bodyPr/>
        <a:lstStyle/>
        <a:p>
          <a:r>
            <a:rPr lang="en-US" sz="800" b="1"/>
            <a:t>Initial diagnosis for agreed time by L1 team </a:t>
          </a:r>
          <a:endParaRPr lang="en-IN" sz="800" b="1"/>
        </a:p>
      </dgm:t>
    </dgm:pt>
    <dgm:pt modelId="{BB988D8A-2659-4E15-B9FE-506337AE7980}" type="parTrans" cxnId="{3FEE21FE-55AB-4EC5-926F-303F20CEB36C}">
      <dgm:prSet/>
      <dgm:spPr/>
      <dgm:t>
        <a:bodyPr/>
        <a:lstStyle/>
        <a:p>
          <a:endParaRPr lang="en-IN"/>
        </a:p>
      </dgm:t>
    </dgm:pt>
    <dgm:pt modelId="{CD060E05-1FDC-46C7-888C-8B39140160FE}" type="sibTrans" cxnId="{3FEE21FE-55AB-4EC5-926F-303F20CEB36C}">
      <dgm:prSet/>
      <dgm:spPr/>
      <dgm:t>
        <a:bodyPr/>
        <a:lstStyle/>
        <a:p>
          <a:endParaRPr lang="en-IN"/>
        </a:p>
      </dgm:t>
    </dgm:pt>
    <dgm:pt modelId="{57FC5502-21F0-4C82-A631-F88134DEC2DB}" type="pres">
      <dgm:prSet presAssocID="{F07D0F1B-0C26-4C81-99FB-143DBCA61489}" presName="Name0" presStyleCnt="0">
        <dgm:presLayoutVars>
          <dgm:chMax val="11"/>
          <dgm:chPref val="11"/>
          <dgm:dir/>
          <dgm:resizeHandles/>
        </dgm:presLayoutVars>
      </dgm:prSet>
      <dgm:spPr/>
    </dgm:pt>
    <dgm:pt modelId="{A7A691D8-C14B-4245-8CAB-8EBB82190417}" type="pres">
      <dgm:prSet presAssocID="{14434491-BAD2-499F-8922-D2FBCF71448C}" presName="Accent10" presStyleCnt="0"/>
      <dgm:spPr/>
    </dgm:pt>
    <dgm:pt modelId="{E2DB1770-83A8-4737-B171-01BC4712ABF7}" type="pres">
      <dgm:prSet presAssocID="{14434491-BAD2-499F-8922-D2FBCF71448C}" presName="Accent" presStyleLbl="node1" presStyleIdx="0" presStyleCnt="10"/>
      <dgm:spPr/>
    </dgm:pt>
    <dgm:pt modelId="{4FE3C328-2A7F-4D2E-B442-4ADA7BF95137}" type="pres">
      <dgm:prSet presAssocID="{14434491-BAD2-499F-8922-D2FBCF71448C}" presName="ParentBackground10" presStyleCnt="0"/>
      <dgm:spPr/>
    </dgm:pt>
    <dgm:pt modelId="{70FDA6A4-8B0E-43DE-9C07-A18E545D8FAE}" type="pres">
      <dgm:prSet presAssocID="{14434491-BAD2-499F-8922-D2FBCF71448C}" presName="ParentBackground" presStyleLbl="fgAcc1" presStyleIdx="0" presStyleCnt="10"/>
      <dgm:spPr/>
    </dgm:pt>
    <dgm:pt modelId="{429082C8-2DAC-41B0-A1BB-08CD8A9E1316}" type="pres">
      <dgm:prSet presAssocID="{14434491-BAD2-499F-8922-D2FBCF71448C}" presName="Parent10" presStyleLbl="revTx" presStyleIdx="0" presStyleCnt="0">
        <dgm:presLayoutVars>
          <dgm:chMax val="1"/>
          <dgm:chPref val="1"/>
          <dgm:bulletEnabled val="1"/>
        </dgm:presLayoutVars>
      </dgm:prSet>
      <dgm:spPr/>
    </dgm:pt>
    <dgm:pt modelId="{8226873E-9EF0-4870-B6C2-BB92E93C003F}" type="pres">
      <dgm:prSet presAssocID="{17800C0C-C0E3-4E0E-A815-E0D3F9F482AF}" presName="Accent9" presStyleCnt="0"/>
      <dgm:spPr/>
    </dgm:pt>
    <dgm:pt modelId="{74C8455F-5475-487F-B1D0-4C7E673C96BD}" type="pres">
      <dgm:prSet presAssocID="{17800C0C-C0E3-4E0E-A815-E0D3F9F482AF}" presName="Accent" presStyleLbl="node1" presStyleIdx="1" presStyleCnt="10"/>
      <dgm:spPr/>
    </dgm:pt>
    <dgm:pt modelId="{384463AF-4AD8-4BAF-8AF1-929E6080C10B}" type="pres">
      <dgm:prSet presAssocID="{17800C0C-C0E3-4E0E-A815-E0D3F9F482AF}" presName="ParentBackground9" presStyleCnt="0"/>
      <dgm:spPr/>
    </dgm:pt>
    <dgm:pt modelId="{C66CA62C-BF85-4DDF-BC04-8EDE8473677A}" type="pres">
      <dgm:prSet presAssocID="{17800C0C-C0E3-4E0E-A815-E0D3F9F482AF}" presName="ParentBackground" presStyleLbl="fgAcc1" presStyleIdx="1" presStyleCnt="10"/>
      <dgm:spPr/>
    </dgm:pt>
    <dgm:pt modelId="{30B8EA14-78FE-4CB2-B6ED-C896D225790A}" type="pres">
      <dgm:prSet presAssocID="{17800C0C-C0E3-4E0E-A815-E0D3F9F482AF}" presName="Parent9" presStyleLbl="revTx" presStyleIdx="0" presStyleCnt="0">
        <dgm:presLayoutVars>
          <dgm:chMax val="1"/>
          <dgm:chPref val="1"/>
          <dgm:bulletEnabled val="1"/>
        </dgm:presLayoutVars>
      </dgm:prSet>
      <dgm:spPr/>
    </dgm:pt>
    <dgm:pt modelId="{89E07C92-5F0C-428C-A929-179D51C7DCC5}" type="pres">
      <dgm:prSet presAssocID="{5637EF83-C194-47C3-8AC8-3F7988D9A570}" presName="Accent8" presStyleCnt="0"/>
      <dgm:spPr/>
    </dgm:pt>
    <dgm:pt modelId="{80750970-4C3A-4F38-8C8C-84DE34C42839}" type="pres">
      <dgm:prSet presAssocID="{5637EF83-C194-47C3-8AC8-3F7988D9A570}" presName="Accent" presStyleLbl="node1" presStyleIdx="2" presStyleCnt="10"/>
      <dgm:spPr/>
    </dgm:pt>
    <dgm:pt modelId="{E43437C7-9150-4A0B-97C9-611D9764065C}" type="pres">
      <dgm:prSet presAssocID="{5637EF83-C194-47C3-8AC8-3F7988D9A570}" presName="ParentBackground8" presStyleCnt="0"/>
      <dgm:spPr/>
    </dgm:pt>
    <dgm:pt modelId="{CAB96B6B-4134-467F-8913-3EC65C4D4A5F}" type="pres">
      <dgm:prSet presAssocID="{5637EF83-C194-47C3-8AC8-3F7988D9A570}" presName="ParentBackground" presStyleLbl="fgAcc1" presStyleIdx="2" presStyleCnt="10"/>
      <dgm:spPr/>
    </dgm:pt>
    <dgm:pt modelId="{00BDC16E-2FF8-4649-8AD3-53B5C0E0375D}" type="pres">
      <dgm:prSet presAssocID="{5637EF83-C194-47C3-8AC8-3F7988D9A570}" presName="Parent8" presStyleLbl="revTx" presStyleIdx="0" presStyleCnt="0">
        <dgm:presLayoutVars>
          <dgm:chMax val="1"/>
          <dgm:chPref val="1"/>
          <dgm:bulletEnabled val="1"/>
        </dgm:presLayoutVars>
      </dgm:prSet>
      <dgm:spPr/>
    </dgm:pt>
    <dgm:pt modelId="{A1D9C4D9-A3D0-4513-84AB-127C9E750B7F}" type="pres">
      <dgm:prSet presAssocID="{FEBF4E81-6D41-4F5C-A707-719BF45C4AF3}" presName="Accent7" presStyleCnt="0"/>
      <dgm:spPr/>
    </dgm:pt>
    <dgm:pt modelId="{A14768E4-C4F9-4C96-84F8-66D65E8F41BA}" type="pres">
      <dgm:prSet presAssocID="{FEBF4E81-6D41-4F5C-A707-719BF45C4AF3}" presName="Accent" presStyleLbl="node1" presStyleIdx="3" presStyleCnt="10"/>
      <dgm:spPr/>
    </dgm:pt>
    <dgm:pt modelId="{E66B57B5-401C-41F8-9F9B-3FFA06F26776}" type="pres">
      <dgm:prSet presAssocID="{FEBF4E81-6D41-4F5C-A707-719BF45C4AF3}" presName="ParentBackground7" presStyleCnt="0"/>
      <dgm:spPr/>
    </dgm:pt>
    <dgm:pt modelId="{5BB84966-DF19-4B4E-AE91-79DC71AAD8AA}" type="pres">
      <dgm:prSet presAssocID="{FEBF4E81-6D41-4F5C-A707-719BF45C4AF3}" presName="ParentBackground" presStyleLbl="fgAcc1" presStyleIdx="3" presStyleCnt="10"/>
      <dgm:spPr/>
    </dgm:pt>
    <dgm:pt modelId="{7B72790A-4D7F-4AE3-8F84-7F9B3A85DAE0}" type="pres">
      <dgm:prSet presAssocID="{FEBF4E81-6D41-4F5C-A707-719BF45C4AF3}" presName="Parent7" presStyleLbl="revTx" presStyleIdx="0" presStyleCnt="0">
        <dgm:presLayoutVars>
          <dgm:chMax val="1"/>
          <dgm:chPref val="1"/>
          <dgm:bulletEnabled val="1"/>
        </dgm:presLayoutVars>
      </dgm:prSet>
      <dgm:spPr/>
    </dgm:pt>
    <dgm:pt modelId="{BDBE0C9E-F7A6-42DB-BC78-48D55830DA89}" type="pres">
      <dgm:prSet presAssocID="{C8484FF4-0465-46EF-8FB6-5795220BA54F}" presName="Accent6" presStyleCnt="0"/>
      <dgm:spPr/>
    </dgm:pt>
    <dgm:pt modelId="{DC04260E-99B7-4DB7-873B-883B5FD64AB9}" type="pres">
      <dgm:prSet presAssocID="{C8484FF4-0465-46EF-8FB6-5795220BA54F}" presName="Accent" presStyleLbl="node1" presStyleIdx="4" presStyleCnt="10"/>
      <dgm:spPr/>
    </dgm:pt>
    <dgm:pt modelId="{FA4EB48D-1AF5-484D-B9AD-2285F5A8DAA4}" type="pres">
      <dgm:prSet presAssocID="{C8484FF4-0465-46EF-8FB6-5795220BA54F}" presName="ParentBackground6" presStyleCnt="0"/>
      <dgm:spPr/>
    </dgm:pt>
    <dgm:pt modelId="{D036D65F-5B48-4DF2-96EA-4DF149E7C6A2}" type="pres">
      <dgm:prSet presAssocID="{C8484FF4-0465-46EF-8FB6-5795220BA54F}" presName="ParentBackground" presStyleLbl="fgAcc1" presStyleIdx="4" presStyleCnt="10"/>
      <dgm:spPr/>
    </dgm:pt>
    <dgm:pt modelId="{25059B32-120D-4A32-AAA2-E4C179CD911F}" type="pres">
      <dgm:prSet presAssocID="{C8484FF4-0465-46EF-8FB6-5795220BA54F}" presName="Parent6" presStyleLbl="revTx" presStyleIdx="0" presStyleCnt="0">
        <dgm:presLayoutVars>
          <dgm:chMax val="1"/>
          <dgm:chPref val="1"/>
          <dgm:bulletEnabled val="1"/>
        </dgm:presLayoutVars>
      </dgm:prSet>
      <dgm:spPr/>
    </dgm:pt>
    <dgm:pt modelId="{8B586CE9-AB77-4398-988E-CAE78D61234A}" type="pres">
      <dgm:prSet presAssocID="{73B1E010-3FC3-4D89-AA17-0A6009163A69}" presName="Accent5" presStyleCnt="0"/>
      <dgm:spPr/>
    </dgm:pt>
    <dgm:pt modelId="{13492E55-EDD8-4603-AD88-AEC24ACF4493}" type="pres">
      <dgm:prSet presAssocID="{73B1E010-3FC3-4D89-AA17-0A6009163A69}" presName="Accent" presStyleLbl="node1" presStyleIdx="5" presStyleCnt="10"/>
      <dgm:spPr/>
    </dgm:pt>
    <dgm:pt modelId="{6AF3B17C-847A-4AC6-A02E-43AFECE2E751}" type="pres">
      <dgm:prSet presAssocID="{73B1E010-3FC3-4D89-AA17-0A6009163A69}" presName="ParentBackground5" presStyleCnt="0"/>
      <dgm:spPr/>
    </dgm:pt>
    <dgm:pt modelId="{545E704B-1185-4950-8A09-BA5DC07B54A2}" type="pres">
      <dgm:prSet presAssocID="{73B1E010-3FC3-4D89-AA17-0A6009163A69}" presName="ParentBackground" presStyleLbl="fgAcc1" presStyleIdx="5" presStyleCnt="10"/>
      <dgm:spPr/>
    </dgm:pt>
    <dgm:pt modelId="{52FA3E00-2524-4279-A304-B7D225125E35}" type="pres">
      <dgm:prSet presAssocID="{73B1E010-3FC3-4D89-AA17-0A6009163A69}" presName="Parent5" presStyleLbl="revTx" presStyleIdx="0" presStyleCnt="0">
        <dgm:presLayoutVars>
          <dgm:chMax val="1"/>
          <dgm:chPref val="1"/>
          <dgm:bulletEnabled val="1"/>
        </dgm:presLayoutVars>
      </dgm:prSet>
      <dgm:spPr/>
    </dgm:pt>
    <dgm:pt modelId="{3416CAE9-EC80-4908-80B5-6BDDA78CB72D}" type="pres">
      <dgm:prSet presAssocID="{571C79A4-88DF-47E9-930D-140B5E4DFC99}" presName="Accent4" presStyleCnt="0"/>
      <dgm:spPr/>
    </dgm:pt>
    <dgm:pt modelId="{086BE597-056E-4B68-B661-A7FC59626FFB}" type="pres">
      <dgm:prSet presAssocID="{571C79A4-88DF-47E9-930D-140B5E4DFC99}" presName="Accent" presStyleLbl="node1" presStyleIdx="6" presStyleCnt="10"/>
      <dgm:spPr/>
    </dgm:pt>
    <dgm:pt modelId="{71ACABAA-D4E9-4444-A378-493DD8E1B32C}" type="pres">
      <dgm:prSet presAssocID="{571C79A4-88DF-47E9-930D-140B5E4DFC99}" presName="ParentBackground4" presStyleCnt="0"/>
      <dgm:spPr/>
    </dgm:pt>
    <dgm:pt modelId="{FEA1DB60-7BFB-4983-845C-3B83B6A2CFB7}" type="pres">
      <dgm:prSet presAssocID="{571C79A4-88DF-47E9-930D-140B5E4DFC99}" presName="ParentBackground" presStyleLbl="fgAcc1" presStyleIdx="6" presStyleCnt="10"/>
      <dgm:spPr/>
    </dgm:pt>
    <dgm:pt modelId="{769CC710-BD8F-4A17-8759-E1EF23BA9CDA}" type="pres">
      <dgm:prSet presAssocID="{571C79A4-88DF-47E9-930D-140B5E4DFC99}" presName="Parent4" presStyleLbl="revTx" presStyleIdx="0" presStyleCnt="0">
        <dgm:presLayoutVars>
          <dgm:chMax val="1"/>
          <dgm:chPref val="1"/>
          <dgm:bulletEnabled val="1"/>
        </dgm:presLayoutVars>
      </dgm:prSet>
      <dgm:spPr/>
    </dgm:pt>
    <dgm:pt modelId="{F45518F4-748E-4272-B663-6FDA9AEE746A}" type="pres">
      <dgm:prSet presAssocID="{9AC57960-A766-4227-92F2-95F599C14C40}" presName="Accent3" presStyleCnt="0"/>
      <dgm:spPr/>
    </dgm:pt>
    <dgm:pt modelId="{4C461668-B061-469C-9113-EA2D5E9AEFAC}" type="pres">
      <dgm:prSet presAssocID="{9AC57960-A766-4227-92F2-95F599C14C40}" presName="Accent" presStyleLbl="node1" presStyleIdx="7" presStyleCnt="10"/>
      <dgm:spPr/>
    </dgm:pt>
    <dgm:pt modelId="{354386A7-B29C-430A-99F3-0F40EDB15428}" type="pres">
      <dgm:prSet presAssocID="{9AC57960-A766-4227-92F2-95F599C14C40}" presName="ParentBackground3" presStyleCnt="0"/>
      <dgm:spPr/>
    </dgm:pt>
    <dgm:pt modelId="{D75268C8-3C3F-4BF8-B5C7-22F1B3282300}" type="pres">
      <dgm:prSet presAssocID="{9AC57960-A766-4227-92F2-95F599C14C40}" presName="ParentBackground" presStyleLbl="fgAcc1" presStyleIdx="7" presStyleCnt="10"/>
      <dgm:spPr/>
    </dgm:pt>
    <dgm:pt modelId="{063FDA7D-25CE-4769-8335-BCA1EA5B99C0}" type="pres">
      <dgm:prSet presAssocID="{9AC57960-A766-4227-92F2-95F599C14C40}" presName="Parent3" presStyleLbl="revTx" presStyleIdx="0" presStyleCnt="0">
        <dgm:presLayoutVars>
          <dgm:chMax val="1"/>
          <dgm:chPref val="1"/>
          <dgm:bulletEnabled val="1"/>
        </dgm:presLayoutVars>
      </dgm:prSet>
      <dgm:spPr/>
    </dgm:pt>
    <dgm:pt modelId="{E4CBBFCE-2BFF-43CB-9D6E-0C6B1F57B42B}" type="pres">
      <dgm:prSet presAssocID="{C8E60901-5498-4FBE-A325-C3755CBF0899}" presName="Accent2" presStyleCnt="0"/>
      <dgm:spPr/>
    </dgm:pt>
    <dgm:pt modelId="{773DA9AC-BAAB-45CF-B439-93B91A9F960E}" type="pres">
      <dgm:prSet presAssocID="{C8E60901-5498-4FBE-A325-C3755CBF0899}" presName="Accent" presStyleLbl="node1" presStyleIdx="8" presStyleCnt="10"/>
      <dgm:spPr/>
    </dgm:pt>
    <dgm:pt modelId="{2C3F028A-1FB5-4FEB-8847-3E1E4D792D8D}" type="pres">
      <dgm:prSet presAssocID="{C8E60901-5498-4FBE-A325-C3755CBF0899}" presName="ParentBackground2" presStyleCnt="0"/>
      <dgm:spPr/>
    </dgm:pt>
    <dgm:pt modelId="{BCE8C0F3-E1BF-4E0D-BFDC-E0FA616F1A52}" type="pres">
      <dgm:prSet presAssocID="{C8E60901-5498-4FBE-A325-C3755CBF0899}" presName="ParentBackground" presStyleLbl="fgAcc1" presStyleIdx="8" presStyleCnt="10"/>
      <dgm:spPr/>
    </dgm:pt>
    <dgm:pt modelId="{8C973D99-9CDE-4503-8B83-0676A1EE9B19}" type="pres">
      <dgm:prSet presAssocID="{C8E60901-5498-4FBE-A325-C3755CBF0899}" presName="Parent2" presStyleLbl="revTx" presStyleIdx="0" presStyleCnt="0">
        <dgm:presLayoutVars>
          <dgm:chMax val="1"/>
          <dgm:chPref val="1"/>
          <dgm:bulletEnabled val="1"/>
        </dgm:presLayoutVars>
      </dgm:prSet>
      <dgm:spPr/>
    </dgm:pt>
    <dgm:pt modelId="{F66CD904-863D-4CDF-BCF8-98D7FB14D043}" type="pres">
      <dgm:prSet presAssocID="{9F40DF1B-DCB2-45FE-B4BE-A0551046D7E8}" presName="Accent1" presStyleCnt="0"/>
      <dgm:spPr/>
    </dgm:pt>
    <dgm:pt modelId="{2A444C17-F2ED-4700-B8E3-2057BFC5F3F7}" type="pres">
      <dgm:prSet presAssocID="{9F40DF1B-DCB2-45FE-B4BE-A0551046D7E8}" presName="Accent" presStyleLbl="node1" presStyleIdx="9" presStyleCnt="10"/>
      <dgm:spPr/>
    </dgm:pt>
    <dgm:pt modelId="{FAD5C8AC-C6B9-4612-8995-5E806F491990}" type="pres">
      <dgm:prSet presAssocID="{9F40DF1B-DCB2-45FE-B4BE-A0551046D7E8}" presName="ParentBackground1" presStyleCnt="0"/>
      <dgm:spPr/>
    </dgm:pt>
    <dgm:pt modelId="{368F51EB-A0C4-4B58-9D6F-038095A9C77C}" type="pres">
      <dgm:prSet presAssocID="{9F40DF1B-DCB2-45FE-B4BE-A0551046D7E8}" presName="ParentBackground" presStyleLbl="fgAcc1" presStyleIdx="9" presStyleCnt="10"/>
      <dgm:spPr/>
    </dgm:pt>
    <dgm:pt modelId="{A86BA186-4749-4C7A-8C04-BFF20D957D7F}" type="pres">
      <dgm:prSet presAssocID="{9F40DF1B-DCB2-45FE-B4BE-A0551046D7E8}" presName="Parent1" presStyleLbl="revTx" presStyleIdx="0" presStyleCnt="0">
        <dgm:presLayoutVars>
          <dgm:chMax val="1"/>
          <dgm:chPref val="1"/>
          <dgm:bulletEnabled val="1"/>
        </dgm:presLayoutVars>
      </dgm:prSet>
      <dgm:spPr/>
    </dgm:pt>
  </dgm:ptLst>
  <dgm:cxnLst>
    <dgm:cxn modelId="{C204F805-5020-4B3F-9EE0-CFFA46A573BE}" type="presOf" srcId="{FEBF4E81-6D41-4F5C-A707-719BF45C4AF3}" destId="{7B72790A-4D7F-4AE3-8F84-7F9B3A85DAE0}" srcOrd="1" destOrd="0" presId="urn:microsoft.com/office/officeart/2011/layout/CircleProcess"/>
    <dgm:cxn modelId="{A33FC406-A186-4522-BB11-8AB8C1F78580}" type="presOf" srcId="{9F40DF1B-DCB2-45FE-B4BE-A0551046D7E8}" destId="{A86BA186-4749-4C7A-8C04-BFF20D957D7F}" srcOrd="1" destOrd="0" presId="urn:microsoft.com/office/officeart/2011/layout/CircleProcess"/>
    <dgm:cxn modelId="{C4130A10-9EAF-4977-8714-2367A1C84D0D}" type="presOf" srcId="{F07D0F1B-0C26-4C81-99FB-143DBCA61489}" destId="{57FC5502-21F0-4C82-A631-F88134DEC2DB}" srcOrd="0" destOrd="0" presId="urn:microsoft.com/office/officeart/2011/layout/CircleProcess"/>
    <dgm:cxn modelId="{58FF2E20-6F7B-4041-B050-248296F3BBC6}" type="presOf" srcId="{73B1E010-3FC3-4D89-AA17-0A6009163A69}" destId="{52FA3E00-2524-4279-A304-B7D225125E35}" srcOrd="1" destOrd="0" presId="urn:microsoft.com/office/officeart/2011/layout/CircleProcess"/>
    <dgm:cxn modelId="{337BAF21-0664-4B96-87DB-8F4129FB9557}" type="presOf" srcId="{C8484FF4-0465-46EF-8FB6-5795220BA54F}" destId="{D036D65F-5B48-4DF2-96EA-4DF149E7C6A2}" srcOrd="0" destOrd="0" presId="urn:microsoft.com/office/officeart/2011/layout/CircleProcess"/>
    <dgm:cxn modelId="{D4E10135-E79A-49E4-B8F8-2854A3BD19FD}" type="presOf" srcId="{73B1E010-3FC3-4D89-AA17-0A6009163A69}" destId="{545E704B-1185-4950-8A09-BA5DC07B54A2}" srcOrd="0" destOrd="0" presId="urn:microsoft.com/office/officeart/2011/layout/CircleProcess"/>
    <dgm:cxn modelId="{0EE68137-BB71-4AFA-A33E-7B40B838D97F}" type="presOf" srcId="{9F40DF1B-DCB2-45FE-B4BE-A0551046D7E8}" destId="{368F51EB-A0C4-4B58-9D6F-038095A9C77C}" srcOrd="0" destOrd="0" presId="urn:microsoft.com/office/officeart/2011/layout/CircleProcess"/>
    <dgm:cxn modelId="{4FAF1A3A-D7AA-48E3-81AD-750C3635D239}" srcId="{F07D0F1B-0C26-4C81-99FB-143DBCA61489}" destId="{5637EF83-C194-47C3-8AC8-3F7988D9A570}" srcOrd="7" destOrd="0" parTransId="{4580CD7D-D53B-4760-BE90-8B2F9ECAAA91}" sibTransId="{663F316E-D075-40F7-9DB3-6BEBCD9547E2}"/>
    <dgm:cxn modelId="{0A43045D-5C94-4C83-8475-1209DDA07F01}" srcId="{F07D0F1B-0C26-4C81-99FB-143DBCA61489}" destId="{9AC57960-A766-4227-92F2-95F599C14C40}" srcOrd="2" destOrd="0" parTransId="{FB9676F5-4990-4E22-BCD2-0DBE2E3BD9AB}" sibTransId="{2A5F6B91-0D7D-4A79-BBFC-30BDCFA63359}"/>
    <dgm:cxn modelId="{B25FF566-08F6-47A4-A947-C43A8CE97273}" srcId="{F07D0F1B-0C26-4C81-99FB-143DBCA61489}" destId="{571C79A4-88DF-47E9-930D-140B5E4DFC99}" srcOrd="3" destOrd="0" parTransId="{84BA6FC8-9E94-4936-BA05-5CB7B7439088}" sibTransId="{B118735B-F60A-46FC-BB59-B986B1233C4B}"/>
    <dgm:cxn modelId="{62CEB76A-2571-445F-966B-EA0FA87FAFD6}" type="presOf" srcId="{14434491-BAD2-499F-8922-D2FBCF71448C}" destId="{70FDA6A4-8B0E-43DE-9C07-A18E545D8FAE}" srcOrd="0" destOrd="0" presId="urn:microsoft.com/office/officeart/2011/layout/CircleProcess"/>
    <dgm:cxn modelId="{4E17EB4E-BFF3-4331-9B06-6BAD500329E0}" type="presOf" srcId="{5637EF83-C194-47C3-8AC8-3F7988D9A570}" destId="{00BDC16E-2FF8-4649-8AD3-53B5C0E0375D}" srcOrd="1" destOrd="0" presId="urn:microsoft.com/office/officeart/2011/layout/CircleProcess"/>
    <dgm:cxn modelId="{1BCD0153-5688-4CBF-B503-415C2EE7DF15}" srcId="{F07D0F1B-0C26-4C81-99FB-143DBCA61489}" destId="{17800C0C-C0E3-4E0E-A815-E0D3F9F482AF}" srcOrd="8" destOrd="0" parTransId="{9C565A5A-DF5B-4585-AFE0-547A5CAB9680}" sibTransId="{DAEDF6F0-DBF5-4995-BD5B-43450EE909F8}"/>
    <dgm:cxn modelId="{F0123059-663F-4C8D-B3B8-113F25EE8F6C}" srcId="{F07D0F1B-0C26-4C81-99FB-143DBCA61489}" destId="{73B1E010-3FC3-4D89-AA17-0A6009163A69}" srcOrd="4" destOrd="0" parTransId="{E32971F1-4B69-4E20-9356-3508372B9D95}" sibTransId="{099BBCD2-E018-4F38-95C1-0F01A7AE6D41}"/>
    <dgm:cxn modelId="{2332D989-324E-42F6-8F07-8F9085376B6F}" type="presOf" srcId="{17800C0C-C0E3-4E0E-A815-E0D3F9F482AF}" destId="{30B8EA14-78FE-4CB2-B6ED-C896D225790A}" srcOrd="1" destOrd="0" presId="urn:microsoft.com/office/officeart/2011/layout/CircleProcess"/>
    <dgm:cxn modelId="{AA97958A-FEEC-42C4-9310-9E32EA5A4B98}" type="presOf" srcId="{9AC57960-A766-4227-92F2-95F599C14C40}" destId="{D75268C8-3C3F-4BF8-B5C7-22F1B3282300}" srcOrd="0" destOrd="0" presId="urn:microsoft.com/office/officeart/2011/layout/CircleProcess"/>
    <dgm:cxn modelId="{65B2218B-FEB7-475F-828E-E7657D0B4DB9}" type="presOf" srcId="{C8484FF4-0465-46EF-8FB6-5795220BA54F}" destId="{25059B32-120D-4A32-AAA2-E4C179CD911F}" srcOrd="1" destOrd="0" presId="urn:microsoft.com/office/officeart/2011/layout/CircleProcess"/>
    <dgm:cxn modelId="{F048929A-7B7D-44BC-A230-0145184EC86F}" srcId="{F07D0F1B-0C26-4C81-99FB-143DBCA61489}" destId="{C8484FF4-0465-46EF-8FB6-5795220BA54F}" srcOrd="5" destOrd="0" parTransId="{256AD672-8627-4CAF-B343-DD3B328E74FF}" sibTransId="{402358D8-5F65-4943-872F-DC7F5AEA92A8}"/>
    <dgm:cxn modelId="{3EC6C89F-772F-41EE-BD71-8BD0211D17BF}" type="presOf" srcId="{571C79A4-88DF-47E9-930D-140B5E4DFC99}" destId="{769CC710-BD8F-4A17-8759-E1EF23BA9CDA}" srcOrd="1" destOrd="0" presId="urn:microsoft.com/office/officeart/2011/layout/CircleProcess"/>
    <dgm:cxn modelId="{8F57F69F-167E-4129-A724-4658EB4F494D}" srcId="{F07D0F1B-0C26-4C81-99FB-143DBCA61489}" destId="{C8E60901-5498-4FBE-A325-C3755CBF0899}" srcOrd="1" destOrd="0" parTransId="{0E9217FE-E1B0-4C4F-863C-010E83EE40FE}" sibTransId="{B23ECA74-1B08-4CC3-B5F7-7B7C3FBA541E}"/>
    <dgm:cxn modelId="{44EEAFA8-EDFB-4EE9-91B4-9A0774CAE1D9}" type="presOf" srcId="{5637EF83-C194-47C3-8AC8-3F7988D9A570}" destId="{CAB96B6B-4134-467F-8913-3EC65C4D4A5F}" srcOrd="0" destOrd="0" presId="urn:microsoft.com/office/officeart/2011/layout/CircleProcess"/>
    <dgm:cxn modelId="{969863BC-8171-476B-A42B-810C3DD2E8F1}" srcId="{F07D0F1B-0C26-4C81-99FB-143DBCA61489}" destId="{14434491-BAD2-499F-8922-D2FBCF71448C}" srcOrd="9" destOrd="0" parTransId="{7A1A0B0B-CA55-4631-AF3E-CC0BEF06267B}" sibTransId="{88F15685-2726-4D48-BC73-A0C067B378DB}"/>
    <dgm:cxn modelId="{4D8548BD-9755-4494-A6CD-F1AB3158BA6E}" type="presOf" srcId="{9AC57960-A766-4227-92F2-95F599C14C40}" destId="{063FDA7D-25CE-4769-8335-BCA1EA5B99C0}" srcOrd="1" destOrd="0" presId="urn:microsoft.com/office/officeart/2011/layout/CircleProcess"/>
    <dgm:cxn modelId="{AE29CCC2-0662-4199-A923-3F0E6D604D38}" type="presOf" srcId="{17800C0C-C0E3-4E0E-A815-E0D3F9F482AF}" destId="{C66CA62C-BF85-4DDF-BC04-8EDE8473677A}" srcOrd="0" destOrd="0" presId="urn:microsoft.com/office/officeart/2011/layout/CircleProcess"/>
    <dgm:cxn modelId="{C5377BC5-2A20-4BA8-BECC-9FA699B28065}" type="presOf" srcId="{14434491-BAD2-499F-8922-D2FBCF71448C}" destId="{429082C8-2DAC-41B0-A1BB-08CD8A9E1316}" srcOrd="1" destOrd="0" presId="urn:microsoft.com/office/officeart/2011/layout/CircleProcess"/>
    <dgm:cxn modelId="{7F92B8D2-AA2B-49D1-94ED-109B295C8C3E}" type="presOf" srcId="{FEBF4E81-6D41-4F5C-A707-719BF45C4AF3}" destId="{5BB84966-DF19-4B4E-AE91-79DC71AAD8AA}" srcOrd="0" destOrd="0" presId="urn:microsoft.com/office/officeart/2011/layout/CircleProcess"/>
    <dgm:cxn modelId="{DC6D13D3-F68D-4826-B056-33C18779527B}" srcId="{F07D0F1B-0C26-4C81-99FB-143DBCA61489}" destId="{9F40DF1B-DCB2-45FE-B4BE-A0551046D7E8}" srcOrd="0" destOrd="0" parTransId="{12A026B5-7A89-4DDD-82C8-F66FF234ACCA}" sibTransId="{E03907E9-92B1-4171-A9EA-DB03183B1B3B}"/>
    <dgm:cxn modelId="{47E25CE2-8C1C-426C-8E81-542533CCE379}" type="presOf" srcId="{C8E60901-5498-4FBE-A325-C3755CBF0899}" destId="{8C973D99-9CDE-4503-8B83-0676A1EE9B19}" srcOrd="1" destOrd="0" presId="urn:microsoft.com/office/officeart/2011/layout/CircleProcess"/>
    <dgm:cxn modelId="{EB85FCEA-CC1C-41A8-9EDD-0959DA929B3E}" type="presOf" srcId="{C8E60901-5498-4FBE-A325-C3755CBF0899}" destId="{BCE8C0F3-E1BF-4E0D-BFDC-E0FA616F1A52}" srcOrd="0" destOrd="0" presId="urn:microsoft.com/office/officeart/2011/layout/CircleProcess"/>
    <dgm:cxn modelId="{6CA3FEED-0014-4164-92F4-A3ADC351C103}" type="presOf" srcId="{571C79A4-88DF-47E9-930D-140B5E4DFC99}" destId="{FEA1DB60-7BFB-4983-845C-3B83B6A2CFB7}" srcOrd="0" destOrd="0" presId="urn:microsoft.com/office/officeart/2011/layout/CircleProcess"/>
    <dgm:cxn modelId="{3FEE21FE-55AB-4EC5-926F-303F20CEB36C}" srcId="{F07D0F1B-0C26-4C81-99FB-143DBCA61489}" destId="{FEBF4E81-6D41-4F5C-A707-719BF45C4AF3}" srcOrd="6" destOrd="0" parTransId="{BB988D8A-2659-4E15-B9FE-506337AE7980}" sibTransId="{CD060E05-1FDC-46C7-888C-8B39140160FE}"/>
    <dgm:cxn modelId="{B130A587-4298-4CED-9DCA-C689041E33BA}" type="presParOf" srcId="{57FC5502-21F0-4C82-A631-F88134DEC2DB}" destId="{A7A691D8-C14B-4245-8CAB-8EBB82190417}" srcOrd="0" destOrd="0" presId="urn:microsoft.com/office/officeart/2011/layout/CircleProcess"/>
    <dgm:cxn modelId="{E656FBA7-7E92-4E3B-A158-139842DEFEA1}" type="presParOf" srcId="{A7A691D8-C14B-4245-8CAB-8EBB82190417}" destId="{E2DB1770-83A8-4737-B171-01BC4712ABF7}" srcOrd="0" destOrd="0" presId="urn:microsoft.com/office/officeart/2011/layout/CircleProcess"/>
    <dgm:cxn modelId="{9312428D-C208-4D85-BE6C-FA05C530B5AB}" type="presParOf" srcId="{57FC5502-21F0-4C82-A631-F88134DEC2DB}" destId="{4FE3C328-2A7F-4D2E-B442-4ADA7BF95137}" srcOrd="1" destOrd="0" presId="urn:microsoft.com/office/officeart/2011/layout/CircleProcess"/>
    <dgm:cxn modelId="{3916790B-14E4-4E56-BB3E-F037616C097F}" type="presParOf" srcId="{4FE3C328-2A7F-4D2E-B442-4ADA7BF95137}" destId="{70FDA6A4-8B0E-43DE-9C07-A18E545D8FAE}" srcOrd="0" destOrd="0" presId="urn:microsoft.com/office/officeart/2011/layout/CircleProcess"/>
    <dgm:cxn modelId="{B935CD64-1705-4988-BB84-D0F5178081CF}" type="presParOf" srcId="{57FC5502-21F0-4C82-A631-F88134DEC2DB}" destId="{429082C8-2DAC-41B0-A1BB-08CD8A9E1316}" srcOrd="2" destOrd="0" presId="urn:microsoft.com/office/officeart/2011/layout/CircleProcess"/>
    <dgm:cxn modelId="{CA4059D9-4E64-4EBF-AEB9-E2208D61B201}" type="presParOf" srcId="{57FC5502-21F0-4C82-A631-F88134DEC2DB}" destId="{8226873E-9EF0-4870-B6C2-BB92E93C003F}" srcOrd="3" destOrd="0" presId="urn:microsoft.com/office/officeart/2011/layout/CircleProcess"/>
    <dgm:cxn modelId="{CE1815A2-36E6-4B32-9BE0-B1F14B3E3EB2}" type="presParOf" srcId="{8226873E-9EF0-4870-B6C2-BB92E93C003F}" destId="{74C8455F-5475-487F-B1D0-4C7E673C96BD}" srcOrd="0" destOrd="0" presId="urn:microsoft.com/office/officeart/2011/layout/CircleProcess"/>
    <dgm:cxn modelId="{B054952B-AD3D-447A-8DFB-BE3A908D80AB}" type="presParOf" srcId="{57FC5502-21F0-4C82-A631-F88134DEC2DB}" destId="{384463AF-4AD8-4BAF-8AF1-929E6080C10B}" srcOrd="4" destOrd="0" presId="urn:microsoft.com/office/officeart/2011/layout/CircleProcess"/>
    <dgm:cxn modelId="{975C88E7-3F93-43C6-B7D0-81377A6D2E91}" type="presParOf" srcId="{384463AF-4AD8-4BAF-8AF1-929E6080C10B}" destId="{C66CA62C-BF85-4DDF-BC04-8EDE8473677A}" srcOrd="0" destOrd="0" presId="urn:microsoft.com/office/officeart/2011/layout/CircleProcess"/>
    <dgm:cxn modelId="{C02DE6FE-F0F8-4B00-BE8B-D56EE035CF6C}" type="presParOf" srcId="{57FC5502-21F0-4C82-A631-F88134DEC2DB}" destId="{30B8EA14-78FE-4CB2-B6ED-C896D225790A}" srcOrd="5" destOrd="0" presId="urn:microsoft.com/office/officeart/2011/layout/CircleProcess"/>
    <dgm:cxn modelId="{3457F7E5-66CA-4F5D-9E4E-BA10CEA08EA9}" type="presParOf" srcId="{57FC5502-21F0-4C82-A631-F88134DEC2DB}" destId="{89E07C92-5F0C-428C-A929-179D51C7DCC5}" srcOrd="6" destOrd="0" presId="urn:microsoft.com/office/officeart/2011/layout/CircleProcess"/>
    <dgm:cxn modelId="{9C0DB69E-F9D0-4108-9F14-79D27286ABBB}" type="presParOf" srcId="{89E07C92-5F0C-428C-A929-179D51C7DCC5}" destId="{80750970-4C3A-4F38-8C8C-84DE34C42839}" srcOrd="0" destOrd="0" presId="urn:microsoft.com/office/officeart/2011/layout/CircleProcess"/>
    <dgm:cxn modelId="{16D88CAC-D408-4A2F-B654-1FDAA621600B}" type="presParOf" srcId="{57FC5502-21F0-4C82-A631-F88134DEC2DB}" destId="{E43437C7-9150-4A0B-97C9-611D9764065C}" srcOrd="7" destOrd="0" presId="urn:microsoft.com/office/officeart/2011/layout/CircleProcess"/>
    <dgm:cxn modelId="{73B5A038-8668-41E6-B19C-F88B5C36CFEE}" type="presParOf" srcId="{E43437C7-9150-4A0B-97C9-611D9764065C}" destId="{CAB96B6B-4134-467F-8913-3EC65C4D4A5F}" srcOrd="0" destOrd="0" presId="urn:microsoft.com/office/officeart/2011/layout/CircleProcess"/>
    <dgm:cxn modelId="{9AA3221E-F669-41F1-BB5B-86526B2B5F6A}" type="presParOf" srcId="{57FC5502-21F0-4C82-A631-F88134DEC2DB}" destId="{00BDC16E-2FF8-4649-8AD3-53B5C0E0375D}" srcOrd="8" destOrd="0" presId="urn:microsoft.com/office/officeart/2011/layout/CircleProcess"/>
    <dgm:cxn modelId="{E0752242-700D-4B00-ABF9-566C7C4333A2}" type="presParOf" srcId="{57FC5502-21F0-4C82-A631-F88134DEC2DB}" destId="{A1D9C4D9-A3D0-4513-84AB-127C9E750B7F}" srcOrd="9" destOrd="0" presId="urn:microsoft.com/office/officeart/2011/layout/CircleProcess"/>
    <dgm:cxn modelId="{D6FC2AFE-899C-47F9-8677-D692DCC9968A}" type="presParOf" srcId="{A1D9C4D9-A3D0-4513-84AB-127C9E750B7F}" destId="{A14768E4-C4F9-4C96-84F8-66D65E8F41BA}" srcOrd="0" destOrd="0" presId="urn:microsoft.com/office/officeart/2011/layout/CircleProcess"/>
    <dgm:cxn modelId="{6B8615F4-A96F-47FB-8F3E-94A8E8F2C87E}" type="presParOf" srcId="{57FC5502-21F0-4C82-A631-F88134DEC2DB}" destId="{E66B57B5-401C-41F8-9F9B-3FFA06F26776}" srcOrd="10" destOrd="0" presId="urn:microsoft.com/office/officeart/2011/layout/CircleProcess"/>
    <dgm:cxn modelId="{B673C52B-EB2A-408F-BF19-202092962FA5}" type="presParOf" srcId="{E66B57B5-401C-41F8-9F9B-3FFA06F26776}" destId="{5BB84966-DF19-4B4E-AE91-79DC71AAD8AA}" srcOrd="0" destOrd="0" presId="urn:microsoft.com/office/officeart/2011/layout/CircleProcess"/>
    <dgm:cxn modelId="{BF5F2D0A-260E-4246-8941-9CE37AE8D76D}" type="presParOf" srcId="{57FC5502-21F0-4C82-A631-F88134DEC2DB}" destId="{7B72790A-4D7F-4AE3-8F84-7F9B3A85DAE0}" srcOrd="11" destOrd="0" presId="urn:microsoft.com/office/officeart/2011/layout/CircleProcess"/>
    <dgm:cxn modelId="{17FC1B21-BAAC-4F33-ABA3-27A9DD6DBD42}" type="presParOf" srcId="{57FC5502-21F0-4C82-A631-F88134DEC2DB}" destId="{BDBE0C9E-F7A6-42DB-BC78-48D55830DA89}" srcOrd="12" destOrd="0" presId="urn:microsoft.com/office/officeart/2011/layout/CircleProcess"/>
    <dgm:cxn modelId="{6F3CFBE9-18F5-4E50-AA20-7946CFA4A5E9}" type="presParOf" srcId="{BDBE0C9E-F7A6-42DB-BC78-48D55830DA89}" destId="{DC04260E-99B7-4DB7-873B-883B5FD64AB9}" srcOrd="0" destOrd="0" presId="urn:microsoft.com/office/officeart/2011/layout/CircleProcess"/>
    <dgm:cxn modelId="{5810F2B3-5BE7-49F2-94A7-B3D7B2EA7BCA}" type="presParOf" srcId="{57FC5502-21F0-4C82-A631-F88134DEC2DB}" destId="{FA4EB48D-1AF5-484D-B9AD-2285F5A8DAA4}" srcOrd="13" destOrd="0" presId="urn:microsoft.com/office/officeart/2011/layout/CircleProcess"/>
    <dgm:cxn modelId="{4EA4A631-D4C3-4DB1-BB63-6D91884A3592}" type="presParOf" srcId="{FA4EB48D-1AF5-484D-B9AD-2285F5A8DAA4}" destId="{D036D65F-5B48-4DF2-96EA-4DF149E7C6A2}" srcOrd="0" destOrd="0" presId="urn:microsoft.com/office/officeart/2011/layout/CircleProcess"/>
    <dgm:cxn modelId="{77B9FA7D-CEB3-4340-93DB-8087A5C55898}" type="presParOf" srcId="{57FC5502-21F0-4C82-A631-F88134DEC2DB}" destId="{25059B32-120D-4A32-AAA2-E4C179CD911F}" srcOrd="14" destOrd="0" presId="urn:microsoft.com/office/officeart/2011/layout/CircleProcess"/>
    <dgm:cxn modelId="{8EB0FF58-BF4D-4DC6-91A4-E4EF35421419}" type="presParOf" srcId="{57FC5502-21F0-4C82-A631-F88134DEC2DB}" destId="{8B586CE9-AB77-4398-988E-CAE78D61234A}" srcOrd="15" destOrd="0" presId="urn:microsoft.com/office/officeart/2011/layout/CircleProcess"/>
    <dgm:cxn modelId="{96F83018-1203-4C60-B5E5-EB3B004A3F6E}" type="presParOf" srcId="{8B586CE9-AB77-4398-988E-CAE78D61234A}" destId="{13492E55-EDD8-4603-AD88-AEC24ACF4493}" srcOrd="0" destOrd="0" presId="urn:microsoft.com/office/officeart/2011/layout/CircleProcess"/>
    <dgm:cxn modelId="{12C3E690-E48C-4647-8E6C-0110D18F4073}" type="presParOf" srcId="{57FC5502-21F0-4C82-A631-F88134DEC2DB}" destId="{6AF3B17C-847A-4AC6-A02E-43AFECE2E751}" srcOrd="16" destOrd="0" presId="urn:microsoft.com/office/officeart/2011/layout/CircleProcess"/>
    <dgm:cxn modelId="{DB45D37D-62A8-4604-9938-31B08A91D9EF}" type="presParOf" srcId="{6AF3B17C-847A-4AC6-A02E-43AFECE2E751}" destId="{545E704B-1185-4950-8A09-BA5DC07B54A2}" srcOrd="0" destOrd="0" presId="urn:microsoft.com/office/officeart/2011/layout/CircleProcess"/>
    <dgm:cxn modelId="{6C226C59-8549-4FE0-A68C-8EFEEAFDAC1D}" type="presParOf" srcId="{57FC5502-21F0-4C82-A631-F88134DEC2DB}" destId="{52FA3E00-2524-4279-A304-B7D225125E35}" srcOrd="17" destOrd="0" presId="urn:microsoft.com/office/officeart/2011/layout/CircleProcess"/>
    <dgm:cxn modelId="{9E643F9A-08F0-4259-BEE9-121F91C71D63}" type="presParOf" srcId="{57FC5502-21F0-4C82-A631-F88134DEC2DB}" destId="{3416CAE9-EC80-4908-80B5-6BDDA78CB72D}" srcOrd="18" destOrd="0" presId="urn:microsoft.com/office/officeart/2011/layout/CircleProcess"/>
    <dgm:cxn modelId="{577511BF-2228-4D68-911F-4F827AC61FC3}" type="presParOf" srcId="{3416CAE9-EC80-4908-80B5-6BDDA78CB72D}" destId="{086BE597-056E-4B68-B661-A7FC59626FFB}" srcOrd="0" destOrd="0" presId="urn:microsoft.com/office/officeart/2011/layout/CircleProcess"/>
    <dgm:cxn modelId="{E69B6617-D4DA-4A96-969C-D9795A0264E0}" type="presParOf" srcId="{57FC5502-21F0-4C82-A631-F88134DEC2DB}" destId="{71ACABAA-D4E9-4444-A378-493DD8E1B32C}" srcOrd="19" destOrd="0" presId="urn:microsoft.com/office/officeart/2011/layout/CircleProcess"/>
    <dgm:cxn modelId="{AC079806-E3DF-4915-BC2F-7B6E97015C28}" type="presParOf" srcId="{71ACABAA-D4E9-4444-A378-493DD8E1B32C}" destId="{FEA1DB60-7BFB-4983-845C-3B83B6A2CFB7}" srcOrd="0" destOrd="0" presId="urn:microsoft.com/office/officeart/2011/layout/CircleProcess"/>
    <dgm:cxn modelId="{1945530F-0073-41F3-8DC1-35F11C222E76}" type="presParOf" srcId="{57FC5502-21F0-4C82-A631-F88134DEC2DB}" destId="{769CC710-BD8F-4A17-8759-E1EF23BA9CDA}" srcOrd="20" destOrd="0" presId="urn:microsoft.com/office/officeart/2011/layout/CircleProcess"/>
    <dgm:cxn modelId="{6557FC57-9BE7-46D2-BE4F-571A5192E72E}" type="presParOf" srcId="{57FC5502-21F0-4C82-A631-F88134DEC2DB}" destId="{F45518F4-748E-4272-B663-6FDA9AEE746A}" srcOrd="21" destOrd="0" presId="urn:microsoft.com/office/officeart/2011/layout/CircleProcess"/>
    <dgm:cxn modelId="{D452A165-71EA-43E9-A3EC-B41F2D66F1FE}" type="presParOf" srcId="{F45518F4-748E-4272-B663-6FDA9AEE746A}" destId="{4C461668-B061-469C-9113-EA2D5E9AEFAC}" srcOrd="0" destOrd="0" presId="urn:microsoft.com/office/officeart/2011/layout/CircleProcess"/>
    <dgm:cxn modelId="{11D92925-26A2-48E3-B927-A915F80E5DD0}" type="presParOf" srcId="{57FC5502-21F0-4C82-A631-F88134DEC2DB}" destId="{354386A7-B29C-430A-99F3-0F40EDB15428}" srcOrd="22" destOrd="0" presId="urn:microsoft.com/office/officeart/2011/layout/CircleProcess"/>
    <dgm:cxn modelId="{07105A60-F41E-416C-ACB6-0B33126C37EB}" type="presParOf" srcId="{354386A7-B29C-430A-99F3-0F40EDB15428}" destId="{D75268C8-3C3F-4BF8-B5C7-22F1B3282300}" srcOrd="0" destOrd="0" presId="urn:microsoft.com/office/officeart/2011/layout/CircleProcess"/>
    <dgm:cxn modelId="{B9C5B0CE-3A16-4711-8B87-6AF27DC343FA}" type="presParOf" srcId="{57FC5502-21F0-4C82-A631-F88134DEC2DB}" destId="{063FDA7D-25CE-4769-8335-BCA1EA5B99C0}" srcOrd="23" destOrd="0" presId="urn:microsoft.com/office/officeart/2011/layout/CircleProcess"/>
    <dgm:cxn modelId="{AC3C7674-AB80-4DF6-8113-2BCD4C09A61B}" type="presParOf" srcId="{57FC5502-21F0-4C82-A631-F88134DEC2DB}" destId="{E4CBBFCE-2BFF-43CB-9D6E-0C6B1F57B42B}" srcOrd="24" destOrd="0" presId="urn:microsoft.com/office/officeart/2011/layout/CircleProcess"/>
    <dgm:cxn modelId="{D2A763AD-77DD-467A-8D48-4F192C4A62B9}" type="presParOf" srcId="{E4CBBFCE-2BFF-43CB-9D6E-0C6B1F57B42B}" destId="{773DA9AC-BAAB-45CF-B439-93B91A9F960E}" srcOrd="0" destOrd="0" presId="urn:microsoft.com/office/officeart/2011/layout/CircleProcess"/>
    <dgm:cxn modelId="{A09B2BDE-3DA7-4BD7-BCAA-38C732DA852B}" type="presParOf" srcId="{57FC5502-21F0-4C82-A631-F88134DEC2DB}" destId="{2C3F028A-1FB5-4FEB-8847-3E1E4D792D8D}" srcOrd="25" destOrd="0" presId="urn:microsoft.com/office/officeart/2011/layout/CircleProcess"/>
    <dgm:cxn modelId="{A269387C-53A7-4A6E-8021-F501E0C8F96A}" type="presParOf" srcId="{2C3F028A-1FB5-4FEB-8847-3E1E4D792D8D}" destId="{BCE8C0F3-E1BF-4E0D-BFDC-E0FA616F1A52}" srcOrd="0" destOrd="0" presId="urn:microsoft.com/office/officeart/2011/layout/CircleProcess"/>
    <dgm:cxn modelId="{69253D17-06E8-495B-B412-4EFF070CD3E3}" type="presParOf" srcId="{57FC5502-21F0-4C82-A631-F88134DEC2DB}" destId="{8C973D99-9CDE-4503-8B83-0676A1EE9B19}" srcOrd="26" destOrd="0" presId="urn:microsoft.com/office/officeart/2011/layout/CircleProcess"/>
    <dgm:cxn modelId="{AEE2241B-8453-4DC4-9EBC-3D27CB2ED6DA}" type="presParOf" srcId="{57FC5502-21F0-4C82-A631-F88134DEC2DB}" destId="{F66CD904-863D-4CDF-BCF8-98D7FB14D043}" srcOrd="27" destOrd="0" presId="urn:microsoft.com/office/officeart/2011/layout/CircleProcess"/>
    <dgm:cxn modelId="{BC6BB4BB-39A9-4733-BB98-C0B3923F369C}" type="presParOf" srcId="{F66CD904-863D-4CDF-BCF8-98D7FB14D043}" destId="{2A444C17-F2ED-4700-B8E3-2057BFC5F3F7}" srcOrd="0" destOrd="0" presId="urn:microsoft.com/office/officeart/2011/layout/CircleProcess"/>
    <dgm:cxn modelId="{3C8B289E-B90D-48E5-BF76-BCD3CC8EFE73}" type="presParOf" srcId="{57FC5502-21F0-4C82-A631-F88134DEC2DB}" destId="{FAD5C8AC-C6B9-4612-8995-5E806F491990}" srcOrd="28" destOrd="0" presId="urn:microsoft.com/office/officeart/2011/layout/CircleProcess"/>
    <dgm:cxn modelId="{2EB58A0D-12AB-44A3-8E75-BFA5CC187167}" type="presParOf" srcId="{FAD5C8AC-C6B9-4612-8995-5E806F491990}" destId="{368F51EB-A0C4-4B58-9D6F-038095A9C77C}" srcOrd="0" destOrd="0" presId="urn:microsoft.com/office/officeart/2011/layout/CircleProcess"/>
    <dgm:cxn modelId="{ED796BE3-6807-43C3-A1F4-EC2E737A4456}" type="presParOf" srcId="{57FC5502-21F0-4C82-A631-F88134DEC2DB}" destId="{A86BA186-4749-4C7A-8C04-BFF20D957D7F}" srcOrd="29"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8B44649-BCD9-4B29-95AA-5E3167364ADD}"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GB"/>
        </a:p>
      </dgm:t>
    </dgm:pt>
    <dgm:pt modelId="{03F613DA-ED05-48D8-8A2B-0AAC479F2700}">
      <dgm:prSet phldrT="[Text]" custT="1"/>
      <dgm:spPr>
        <a:solidFill>
          <a:schemeClr val="bg2">
            <a:lumMod val="85000"/>
          </a:schemeClr>
        </a:solidFill>
      </dgm:spPr>
      <dgm:t>
        <a:bodyPr/>
        <a:lstStyle/>
        <a:p>
          <a:r>
            <a:rPr lang="en-GB" sz="1200" b="1">
              <a:latin typeface="+mn-lt"/>
              <a:cs typeface="Times New Roman" panose="02020603050405020304" pitchFamily="18" charset="0"/>
            </a:rPr>
            <a:t>1 Database Server</a:t>
          </a:r>
        </a:p>
      </dgm:t>
    </dgm:pt>
    <dgm:pt modelId="{1A0955C4-C876-4185-AAD7-B41D1E06584E}" type="parTrans" cxnId="{CC45A498-1D84-45F9-8165-DF2EB5EA288F}">
      <dgm:prSet/>
      <dgm:spPr/>
      <dgm:t>
        <a:bodyPr/>
        <a:lstStyle/>
        <a:p>
          <a:endParaRPr lang="en-GB" sz="1200">
            <a:latin typeface="+mn-lt"/>
          </a:endParaRPr>
        </a:p>
      </dgm:t>
    </dgm:pt>
    <dgm:pt modelId="{2855134B-4069-42B0-B94E-752C7981D876}" type="sibTrans" cxnId="{CC45A498-1D84-45F9-8165-DF2EB5EA288F}">
      <dgm:prSet/>
      <dgm:spPr/>
      <dgm:t>
        <a:bodyPr/>
        <a:lstStyle/>
        <a:p>
          <a:endParaRPr lang="en-GB" sz="1200">
            <a:latin typeface="+mn-lt"/>
          </a:endParaRPr>
        </a:p>
      </dgm:t>
    </dgm:pt>
    <dgm:pt modelId="{81BD048B-94A0-4B7D-A242-E217EB48F4E7}">
      <dgm:prSet phldrT="[Text]" custT="1"/>
      <dgm:spPr/>
      <dgm:t>
        <a:bodyPr/>
        <a:lstStyle/>
        <a:p>
          <a:r>
            <a:rPr lang="en-GB" sz="1200" b="0">
              <a:latin typeface="+mn-lt"/>
            </a:rPr>
            <a:t>190 SQL Jobs rebuilt</a:t>
          </a:r>
        </a:p>
      </dgm:t>
    </dgm:pt>
    <dgm:pt modelId="{58BF62F6-7FA0-4FBF-B801-4D1725CF492A}" type="parTrans" cxnId="{B8654370-7DA7-4D15-A855-F6524F63F030}">
      <dgm:prSet/>
      <dgm:spPr/>
      <dgm:t>
        <a:bodyPr/>
        <a:lstStyle/>
        <a:p>
          <a:endParaRPr lang="en-GB" sz="1200">
            <a:latin typeface="+mn-lt"/>
          </a:endParaRPr>
        </a:p>
      </dgm:t>
    </dgm:pt>
    <dgm:pt modelId="{5980276B-C51E-4190-B09A-9DE06232B82D}" type="sibTrans" cxnId="{B8654370-7DA7-4D15-A855-F6524F63F030}">
      <dgm:prSet/>
      <dgm:spPr/>
      <dgm:t>
        <a:bodyPr/>
        <a:lstStyle/>
        <a:p>
          <a:endParaRPr lang="en-GB" sz="1200">
            <a:latin typeface="+mn-lt"/>
          </a:endParaRPr>
        </a:p>
      </dgm:t>
    </dgm:pt>
    <dgm:pt modelId="{9726EC47-A026-4F8A-902A-FC4999EB3DF3}">
      <dgm:prSet phldrT="[Text]" custT="1"/>
      <dgm:spPr/>
      <dgm:t>
        <a:bodyPr spcFirstLastPara="0" vert="horz" wrap="square" lIns="99568" tIns="99568" rIns="99568" bIns="99568" numCol="1" spcCol="1270" anchor="ctr" anchorCtr="0"/>
        <a:lstStyle/>
        <a:p>
          <a:pPr marL="0" lvl="0" indent="0" algn="ctr" defTabSz="622300">
            <a:lnSpc>
              <a:spcPct val="90000"/>
            </a:lnSpc>
            <a:spcBef>
              <a:spcPct val="0"/>
            </a:spcBef>
            <a:spcAft>
              <a:spcPct val="35000"/>
            </a:spcAft>
            <a:buNone/>
          </a:pPr>
          <a:r>
            <a:rPr lang="en-GB" sz="1200" b="0" kern="1200">
              <a:latin typeface="+mn-lt"/>
              <a:ea typeface="+mn-ea"/>
              <a:cs typeface="+mn-cs"/>
            </a:rPr>
            <a:t>Collaborated with 500+ Business users</a:t>
          </a:r>
        </a:p>
      </dgm:t>
    </dgm:pt>
    <dgm:pt modelId="{6A848C7F-D681-4E50-A432-71ECFE76FB69}" type="parTrans" cxnId="{AA174B78-84E6-43FB-BC7F-D35C91D76EE0}">
      <dgm:prSet/>
      <dgm:spPr/>
      <dgm:t>
        <a:bodyPr/>
        <a:lstStyle/>
        <a:p>
          <a:endParaRPr lang="en-GB" sz="1200">
            <a:latin typeface="+mn-lt"/>
          </a:endParaRPr>
        </a:p>
      </dgm:t>
    </dgm:pt>
    <dgm:pt modelId="{34243FF0-B5B9-4386-9AF1-9D097D3D10D9}" type="sibTrans" cxnId="{AA174B78-84E6-43FB-BC7F-D35C91D76EE0}">
      <dgm:prSet/>
      <dgm:spPr/>
      <dgm:t>
        <a:bodyPr/>
        <a:lstStyle/>
        <a:p>
          <a:endParaRPr lang="en-GB" sz="1200">
            <a:latin typeface="+mn-lt"/>
          </a:endParaRPr>
        </a:p>
      </dgm:t>
    </dgm:pt>
    <dgm:pt modelId="{B8AC62E5-797F-421C-BDB3-E819845702C8}">
      <dgm:prSet phldrT="[Text]" custT="1"/>
      <dgm:spPr/>
      <dgm:t>
        <a:bodyPr/>
        <a:lstStyle/>
        <a:p>
          <a:r>
            <a:rPr lang="en-GB" sz="1200" b="0">
              <a:latin typeface="+mn-lt"/>
            </a:rPr>
            <a:t>38 Databases migrated</a:t>
          </a:r>
        </a:p>
      </dgm:t>
    </dgm:pt>
    <dgm:pt modelId="{42358C04-9D5D-4DD3-A46D-D4758960E351}" type="sibTrans" cxnId="{7D447F3E-A172-45DC-B26C-90AC670E1ED0}">
      <dgm:prSet/>
      <dgm:spPr/>
      <dgm:t>
        <a:bodyPr/>
        <a:lstStyle/>
        <a:p>
          <a:endParaRPr lang="en-GB" sz="1200">
            <a:latin typeface="+mn-lt"/>
          </a:endParaRPr>
        </a:p>
      </dgm:t>
    </dgm:pt>
    <dgm:pt modelId="{BABD8740-DC32-48C2-95B5-00B04EEA5C37}" type="parTrans" cxnId="{7D447F3E-A172-45DC-B26C-90AC670E1ED0}">
      <dgm:prSet/>
      <dgm:spPr/>
      <dgm:t>
        <a:bodyPr/>
        <a:lstStyle/>
        <a:p>
          <a:endParaRPr lang="en-GB" sz="1200">
            <a:latin typeface="+mn-lt"/>
          </a:endParaRPr>
        </a:p>
      </dgm:t>
    </dgm:pt>
    <dgm:pt modelId="{E2E3A7D8-9A63-4873-968E-641E783926CC}">
      <dgm:prSet phldrT="[Text]" custT="1"/>
      <dgm:spPr/>
      <dgm:t>
        <a:bodyPr/>
        <a:lstStyle/>
        <a:p>
          <a:r>
            <a:rPr lang="en-GB" sz="1200" b="0">
              <a:latin typeface="+mn-lt"/>
            </a:rPr>
            <a:t>5 Application Servers</a:t>
          </a:r>
        </a:p>
      </dgm:t>
    </dgm:pt>
    <dgm:pt modelId="{DE7F9754-1DC7-4585-9E71-E6CD69001983}" type="sibTrans" cxnId="{4C16A54C-8BC2-4D16-8D84-2AF69316E20D}">
      <dgm:prSet/>
      <dgm:spPr/>
      <dgm:t>
        <a:bodyPr/>
        <a:lstStyle/>
        <a:p>
          <a:endParaRPr lang="en-GB" sz="1200">
            <a:latin typeface="+mn-lt"/>
          </a:endParaRPr>
        </a:p>
      </dgm:t>
    </dgm:pt>
    <dgm:pt modelId="{00F4F174-D674-4F25-B17B-0B2342878594}" type="parTrans" cxnId="{4C16A54C-8BC2-4D16-8D84-2AF69316E20D}">
      <dgm:prSet/>
      <dgm:spPr/>
      <dgm:t>
        <a:bodyPr/>
        <a:lstStyle/>
        <a:p>
          <a:endParaRPr lang="en-GB" sz="1200">
            <a:latin typeface="+mn-lt"/>
          </a:endParaRPr>
        </a:p>
      </dgm:t>
    </dgm:pt>
    <dgm:pt modelId="{84E1C175-7629-4002-B703-5F317A7AE501}" type="pres">
      <dgm:prSet presAssocID="{C8B44649-BCD9-4B29-95AA-5E3167364ADD}" presName="diagram" presStyleCnt="0">
        <dgm:presLayoutVars>
          <dgm:chMax val="1"/>
          <dgm:dir/>
          <dgm:animLvl val="ctr"/>
          <dgm:resizeHandles val="exact"/>
        </dgm:presLayoutVars>
      </dgm:prSet>
      <dgm:spPr/>
    </dgm:pt>
    <dgm:pt modelId="{57FF2147-B565-481E-AB29-F8916DF4FDB0}" type="pres">
      <dgm:prSet presAssocID="{C8B44649-BCD9-4B29-95AA-5E3167364ADD}" presName="matrix" presStyleCnt="0"/>
      <dgm:spPr/>
    </dgm:pt>
    <dgm:pt modelId="{71BE4A8E-0695-447D-B3F1-A8686F26E67C}" type="pres">
      <dgm:prSet presAssocID="{C8B44649-BCD9-4B29-95AA-5E3167364ADD}" presName="tile1" presStyleLbl="node1" presStyleIdx="0" presStyleCnt="4" custLinFactNeighborX="1285"/>
      <dgm:spPr/>
    </dgm:pt>
    <dgm:pt modelId="{A348593A-6913-4760-BA7B-A7F055235D7B}" type="pres">
      <dgm:prSet presAssocID="{C8B44649-BCD9-4B29-95AA-5E3167364ADD}" presName="tile1text" presStyleLbl="node1" presStyleIdx="0" presStyleCnt="4">
        <dgm:presLayoutVars>
          <dgm:chMax val="0"/>
          <dgm:chPref val="0"/>
          <dgm:bulletEnabled val="1"/>
        </dgm:presLayoutVars>
      </dgm:prSet>
      <dgm:spPr/>
    </dgm:pt>
    <dgm:pt modelId="{847BF55F-9692-4940-8A9E-AF05B8F8E343}" type="pres">
      <dgm:prSet presAssocID="{C8B44649-BCD9-4B29-95AA-5E3167364ADD}" presName="tile2" presStyleLbl="node1" presStyleIdx="1" presStyleCnt="4" custLinFactNeighborX="0" custLinFactNeighborY="0"/>
      <dgm:spPr/>
    </dgm:pt>
    <dgm:pt modelId="{FF15E897-1AD0-445B-9791-D200A200BB23}" type="pres">
      <dgm:prSet presAssocID="{C8B44649-BCD9-4B29-95AA-5E3167364ADD}" presName="tile2text" presStyleLbl="node1" presStyleIdx="1" presStyleCnt="4">
        <dgm:presLayoutVars>
          <dgm:chMax val="0"/>
          <dgm:chPref val="0"/>
          <dgm:bulletEnabled val="1"/>
        </dgm:presLayoutVars>
      </dgm:prSet>
      <dgm:spPr/>
    </dgm:pt>
    <dgm:pt modelId="{21C78C38-9F04-4C4E-B4C4-80A7AD14913B}" type="pres">
      <dgm:prSet presAssocID="{C8B44649-BCD9-4B29-95AA-5E3167364ADD}" presName="tile3" presStyleLbl="node1" presStyleIdx="2" presStyleCnt="4" custLinFactNeighborX="369"/>
      <dgm:spPr/>
    </dgm:pt>
    <dgm:pt modelId="{FD1658AF-E9C8-482D-B585-ACB30CAEB73F}" type="pres">
      <dgm:prSet presAssocID="{C8B44649-BCD9-4B29-95AA-5E3167364ADD}" presName="tile3text" presStyleLbl="node1" presStyleIdx="2" presStyleCnt="4">
        <dgm:presLayoutVars>
          <dgm:chMax val="0"/>
          <dgm:chPref val="0"/>
          <dgm:bulletEnabled val="1"/>
        </dgm:presLayoutVars>
      </dgm:prSet>
      <dgm:spPr/>
    </dgm:pt>
    <dgm:pt modelId="{685665FF-96C1-48B8-BD9C-D64ED3171601}" type="pres">
      <dgm:prSet presAssocID="{C8B44649-BCD9-4B29-95AA-5E3167364ADD}" presName="tile4" presStyleLbl="node1" presStyleIdx="3" presStyleCnt="4"/>
      <dgm:spPr>
        <a:xfrm rot="5400000">
          <a:off x="1784162" y="484106"/>
          <a:ext cx="809120" cy="1459148"/>
        </a:xfrm>
        <a:prstGeom prst="round1Rect">
          <a:avLst/>
        </a:prstGeom>
      </dgm:spPr>
    </dgm:pt>
    <dgm:pt modelId="{B9844562-2B03-4DD2-8E0B-E984EE0B225E}" type="pres">
      <dgm:prSet presAssocID="{C8B44649-BCD9-4B29-95AA-5E3167364ADD}" presName="tile4text" presStyleLbl="node1" presStyleIdx="3" presStyleCnt="4">
        <dgm:presLayoutVars>
          <dgm:chMax val="0"/>
          <dgm:chPref val="0"/>
          <dgm:bulletEnabled val="1"/>
        </dgm:presLayoutVars>
      </dgm:prSet>
      <dgm:spPr/>
    </dgm:pt>
    <dgm:pt modelId="{C7999798-4370-45C5-8835-F2DB90365ED3}" type="pres">
      <dgm:prSet presAssocID="{C8B44649-BCD9-4B29-95AA-5E3167364ADD}" presName="centerTile" presStyleLbl="fgShp" presStyleIdx="0" presStyleCnt="1" custScaleX="111112" custScaleY="138541" custLinFactNeighborX="-80" custLinFactNeighborY="-6898">
        <dgm:presLayoutVars>
          <dgm:chMax val="0"/>
          <dgm:chPref val="0"/>
        </dgm:presLayoutVars>
      </dgm:prSet>
      <dgm:spPr/>
    </dgm:pt>
  </dgm:ptLst>
  <dgm:cxnLst>
    <dgm:cxn modelId="{AB18A10F-56DE-464A-912B-88257669D81C}" type="presOf" srcId="{B8AC62E5-797F-421C-BDB3-E819845702C8}" destId="{847BF55F-9692-4940-8A9E-AF05B8F8E343}" srcOrd="0" destOrd="0" presId="urn:microsoft.com/office/officeart/2005/8/layout/matrix1"/>
    <dgm:cxn modelId="{4C5EF018-03B3-4BA6-A11B-42C89DBAEE9A}" type="presOf" srcId="{E2E3A7D8-9A63-4873-968E-641E783926CC}" destId="{A348593A-6913-4760-BA7B-A7F055235D7B}" srcOrd="1" destOrd="0" presId="urn:microsoft.com/office/officeart/2005/8/layout/matrix1"/>
    <dgm:cxn modelId="{9E28001D-E5F2-4FA1-A352-4C30F095FA24}" type="presOf" srcId="{81BD048B-94A0-4B7D-A242-E217EB48F4E7}" destId="{21C78C38-9F04-4C4E-B4C4-80A7AD14913B}" srcOrd="0" destOrd="0" presId="urn:microsoft.com/office/officeart/2005/8/layout/matrix1"/>
    <dgm:cxn modelId="{160FA12A-724C-4016-AB94-094C0334F4DF}" type="presOf" srcId="{9726EC47-A026-4F8A-902A-FC4999EB3DF3}" destId="{685665FF-96C1-48B8-BD9C-D64ED3171601}" srcOrd="0" destOrd="0" presId="urn:microsoft.com/office/officeart/2005/8/layout/matrix1"/>
    <dgm:cxn modelId="{7D447F3E-A172-45DC-B26C-90AC670E1ED0}" srcId="{03F613DA-ED05-48D8-8A2B-0AAC479F2700}" destId="{B8AC62E5-797F-421C-BDB3-E819845702C8}" srcOrd="1" destOrd="0" parTransId="{BABD8740-DC32-48C2-95B5-00B04EEA5C37}" sibTransId="{42358C04-9D5D-4DD3-A46D-D4758960E351}"/>
    <dgm:cxn modelId="{842B9C44-007E-4652-B51B-1E0B8F6DA5F5}" type="presOf" srcId="{C8B44649-BCD9-4B29-95AA-5E3167364ADD}" destId="{84E1C175-7629-4002-B703-5F317A7AE501}" srcOrd="0" destOrd="0" presId="urn:microsoft.com/office/officeart/2005/8/layout/matrix1"/>
    <dgm:cxn modelId="{2B1EC164-50EE-414B-81BE-896146695D46}" type="presOf" srcId="{03F613DA-ED05-48D8-8A2B-0AAC479F2700}" destId="{C7999798-4370-45C5-8835-F2DB90365ED3}" srcOrd="0" destOrd="0" presId="urn:microsoft.com/office/officeart/2005/8/layout/matrix1"/>
    <dgm:cxn modelId="{FF09B268-434D-4879-ABA0-D7107A96C586}" type="presOf" srcId="{B8AC62E5-797F-421C-BDB3-E819845702C8}" destId="{FF15E897-1AD0-445B-9791-D200A200BB23}" srcOrd="1" destOrd="0" presId="urn:microsoft.com/office/officeart/2005/8/layout/matrix1"/>
    <dgm:cxn modelId="{4C16A54C-8BC2-4D16-8D84-2AF69316E20D}" srcId="{03F613DA-ED05-48D8-8A2B-0AAC479F2700}" destId="{E2E3A7D8-9A63-4873-968E-641E783926CC}" srcOrd="0" destOrd="0" parTransId="{00F4F174-D674-4F25-B17B-0B2342878594}" sibTransId="{DE7F9754-1DC7-4585-9E71-E6CD69001983}"/>
    <dgm:cxn modelId="{B8654370-7DA7-4D15-A855-F6524F63F030}" srcId="{03F613DA-ED05-48D8-8A2B-0AAC479F2700}" destId="{81BD048B-94A0-4B7D-A242-E217EB48F4E7}" srcOrd="2" destOrd="0" parTransId="{58BF62F6-7FA0-4FBF-B801-4D1725CF492A}" sibTransId="{5980276B-C51E-4190-B09A-9DE06232B82D}"/>
    <dgm:cxn modelId="{AA174B78-84E6-43FB-BC7F-D35C91D76EE0}" srcId="{03F613DA-ED05-48D8-8A2B-0AAC479F2700}" destId="{9726EC47-A026-4F8A-902A-FC4999EB3DF3}" srcOrd="3" destOrd="0" parTransId="{6A848C7F-D681-4E50-A432-71ECFE76FB69}" sibTransId="{34243FF0-B5B9-4386-9AF1-9D097D3D10D9}"/>
    <dgm:cxn modelId="{BEB52C97-E7E7-4B70-8A39-8BF53EAB92AB}" type="presOf" srcId="{81BD048B-94A0-4B7D-A242-E217EB48F4E7}" destId="{FD1658AF-E9C8-482D-B585-ACB30CAEB73F}" srcOrd="1" destOrd="0" presId="urn:microsoft.com/office/officeart/2005/8/layout/matrix1"/>
    <dgm:cxn modelId="{CC45A498-1D84-45F9-8165-DF2EB5EA288F}" srcId="{C8B44649-BCD9-4B29-95AA-5E3167364ADD}" destId="{03F613DA-ED05-48D8-8A2B-0AAC479F2700}" srcOrd="0" destOrd="0" parTransId="{1A0955C4-C876-4185-AAD7-B41D1E06584E}" sibTransId="{2855134B-4069-42B0-B94E-752C7981D876}"/>
    <dgm:cxn modelId="{AB315ADB-5892-4F71-8B2F-205B7DFCA4BD}" type="presOf" srcId="{9726EC47-A026-4F8A-902A-FC4999EB3DF3}" destId="{B9844562-2B03-4DD2-8E0B-E984EE0B225E}" srcOrd="1" destOrd="0" presId="urn:microsoft.com/office/officeart/2005/8/layout/matrix1"/>
    <dgm:cxn modelId="{438883F3-4FF9-476D-8403-E61F5814E0B5}" type="presOf" srcId="{E2E3A7D8-9A63-4873-968E-641E783926CC}" destId="{71BE4A8E-0695-447D-B3F1-A8686F26E67C}" srcOrd="0" destOrd="0" presId="urn:microsoft.com/office/officeart/2005/8/layout/matrix1"/>
    <dgm:cxn modelId="{CCBFFDD6-FF04-48C4-87F8-1A65C719BB39}" type="presParOf" srcId="{84E1C175-7629-4002-B703-5F317A7AE501}" destId="{57FF2147-B565-481E-AB29-F8916DF4FDB0}" srcOrd="0" destOrd="0" presId="urn:microsoft.com/office/officeart/2005/8/layout/matrix1"/>
    <dgm:cxn modelId="{09F6EF6C-29F4-429E-9EA4-8C851F6BAE64}" type="presParOf" srcId="{57FF2147-B565-481E-AB29-F8916DF4FDB0}" destId="{71BE4A8E-0695-447D-B3F1-A8686F26E67C}" srcOrd="0" destOrd="0" presId="urn:microsoft.com/office/officeart/2005/8/layout/matrix1"/>
    <dgm:cxn modelId="{E48054C7-68FF-4E2C-A01B-F6EA5FBCBEBF}" type="presParOf" srcId="{57FF2147-B565-481E-AB29-F8916DF4FDB0}" destId="{A348593A-6913-4760-BA7B-A7F055235D7B}" srcOrd="1" destOrd="0" presId="urn:microsoft.com/office/officeart/2005/8/layout/matrix1"/>
    <dgm:cxn modelId="{6EE16F36-4BE7-4706-A1BE-25B9AE15C416}" type="presParOf" srcId="{57FF2147-B565-481E-AB29-F8916DF4FDB0}" destId="{847BF55F-9692-4940-8A9E-AF05B8F8E343}" srcOrd="2" destOrd="0" presId="urn:microsoft.com/office/officeart/2005/8/layout/matrix1"/>
    <dgm:cxn modelId="{36F0B53D-BB49-4F52-A2A6-D03CC78CB6E8}" type="presParOf" srcId="{57FF2147-B565-481E-AB29-F8916DF4FDB0}" destId="{FF15E897-1AD0-445B-9791-D200A200BB23}" srcOrd="3" destOrd="0" presId="urn:microsoft.com/office/officeart/2005/8/layout/matrix1"/>
    <dgm:cxn modelId="{E8E6FC2C-5627-4F1B-B95B-57028CBA013C}" type="presParOf" srcId="{57FF2147-B565-481E-AB29-F8916DF4FDB0}" destId="{21C78C38-9F04-4C4E-B4C4-80A7AD14913B}" srcOrd="4" destOrd="0" presId="urn:microsoft.com/office/officeart/2005/8/layout/matrix1"/>
    <dgm:cxn modelId="{A6F097DC-1BC0-499C-991C-5FDBE49F2365}" type="presParOf" srcId="{57FF2147-B565-481E-AB29-F8916DF4FDB0}" destId="{FD1658AF-E9C8-482D-B585-ACB30CAEB73F}" srcOrd="5" destOrd="0" presId="urn:microsoft.com/office/officeart/2005/8/layout/matrix1"/>
    <dgm:cxn modelId="{B26A033E-73A6-4662-BEDA-646FC147C53D}" type="presParOf" srcId="{57FF2147-B565-481E-AB29-F8916DF4FDB0}" destId="{685665FF-96C1-48B8-BD9C-D64ED3171601}" srcOrd="6" destOrd="0" presId="urn:microsoft.com/office/officeart/2005/8/layout/matrix1"/>
    <dgm:cxn modelId="{5601EAEF-AD23-4FCE-AE81-DE6A9CF76434}" type="presParOf" srcId="{57FF2147-B565-481E-AB29-F8916DF4FDB0}" destId="{B9844562-2B03-4DD2-8E0B-E984EE0B225E}" srcOrd="7" destOrd="0" presId="urn:microsoft.com/office/officeart/2005/8/layout/matrix1"/>
    <dgm:cxn modelId="{69CEC2A8-92DD-499C-BD27-AF017F5AF3FD}" type="presParOf" srcId="{84E1C175-7629-4002-B703-5F317A7AE501}" destId="{C7999798-4370-45C5-8835-F2DB90365ED3}"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291DE34-E1FE-42EE-94D6-E4213568BACD}" type="doc">
      <dgm:prSet loTypeId="urn:microsoft.com/office/officeart/2005/8/layout/hProcess7" loCatId="process" qsTypeId="urn:microsoft.com/office/officeart/2005/8/quickstyle/simple5" qsCatId="simple" csTypeId="urn:microsoft.com/office/officeart/2005/8/colors/accent1_2" csCatId="accent1" phldr="1"/>
      <dgm:spPr/>
      <dgm:t>
        <a:bodyPr/>
        <a:lstStyle/>
        <a:p>
          <a:endParaRPr lang="en-GB"/>
        </a:p>
      </dgm:t>
    </dgm:pt>
    <dgm:pt modelId="{95041C61-2F54-452C-B232-DD4E79A68626}">
      <dgm:prSet phldrT="[Text]" custT="1"/>
      <dgm:spPr/>
      <dgm:t>
        <a:bodyPr/>
        <a:lstStyle/>
        <a:p>
          <a:pPr algn="ctr"/>
          <a:r>
            <a:rPr lang="en-GB" sz="1000"/>
            <a:t> </a:t>
          </a:r>
        </a:p>
        <a:p>
          <a:pPr algn="ctr"/>
          <a:r>
            <a:rPr lang="en-GB" sz="1000" b="1"/>
            <a:t>100+ Changes </a:t>
          </a:r>
          <a:r>
            <a:rPr lang="en-GB" sz="1000"/>
            <a:t>performed </a:t>
          </a:r>
        </a:p>
        <a:p>
          <a:pPr algn="ctr"/>
          <a:r>
            <a:rPr lang="en-GB" sz="1000" b="1"/>
            <a:t>Swift Response </a:t>
          </a:r>
          <a:r>
            <a:rPr lang="en-GB" sz="1000"/>
            <a:t>reduced Agent wait time from 5 days to </a:t>
          </a:r>
          <a:r>
            <a:rPr lang="en-GB" sz="1000" b="1"/>
            <a:t>1 day </a:t>
          </a:r>
          <a:r>
            <a:rPr lang="en-GB" sz="1000" b="0"/>
            <a:t>for</a:t>
          </a:r>
          <a:r>
            <a:rPr lang="en-GB" sz="1000" b="1"/>
            <a:t> 750 requests </a:t>
          </a:r>
        </a:p>
      </dgm:t>
    </dgm:pt>
    <dgm:pt modelId="{96407393-9CFA-4610-9C32-95C0F648863F}" type="parTrans" cxnId="{30DF98B9-05E7-4EAE-B0D7-82375656A390}">
      <dgm:prSet/>
      <dgm:spPr/>
      <dgm:t>
        <a:bodyPr/>
        <a:lstStyle/>
        <a:p>
          <a:pPr algn="ctr"/>
          <a:endParaRPr lang="en-GB" sz="1000"/>
        </a:p>
      </dgm:t>
    </dgm:pt>
    <dgm:pt modelId="{627A7544-0177-47E2-9B42-8AEBD70123B7}" type="sibTrans" cxnId="{30DF98B9-05E7-4EAE-B0D7-82375656A390}">
      <dgm:prSet/>
      <dgm:spPr/>
      <dgm:t>
        <a:bodyPr/>
        <a:lstStyle/>
        <a:p>
          <a:pPr algn="ctr"/>
          <a:endParaRPr lang="en-GB" sz="1000"/>
        </a:p>
      </dgm:t>
    </dgm:pt>
    <dgm:pt modelId="{D7F244F1-269E-4EC1-830E-8A31ED378B43}">
      <dgm:prSet phldrT="[Text]" custT="1"/>
      <dgm:spPr/>
      <dgm:t>
        <a:bodyPr/>
        <a:lstStyle/>
        <a:p>
          <a:pPr algn="ctr"/>
          <a:endParaRPr lang="en-GB" sz="1000" b="1"/>
        </a:p>
        <a:p>
          <a:pPr algn="ctr"/>
          <a:r>
            <a:rPr lang="en-GB" sz="1000" b="1"/>
            <a:t>12 Servers </a:t>
          </a:r>
          <a:r>
            <a:rPr lang="en-GB" sz="1000"/>
            <a:t>were Added to the Load Balancer and Supported</a:t>
          </a:r>
        </a:p>
      </dgm:t>
    </dgm:pt>
    <dgm:pt modelId="{C8F657A0-7F14-4E6B-97E3-F2FDB9DFEC55}" type="parTrans" cxnId="{933F8BAF-170D-43F8-B1A0-2AD0F17C5A83}">
      <dgm:prSet/>
      <dgm:spPr/>
      <dgm:t>
        <a:bodyPr/>
        <a:lstStyle/>
        <a:p>
          <a:pPr algn="ctr"/>
          <a:endParaRPr lang="en-GB" sz="1000"/>
        </a:p>
      </dgm:t>
    </dgm:pt>
    <dgm:pt modelId="{539A6503-FC36-4EE8-BDD1-BDA310308A07}" type="sibTrans" cxnId="{933F8BAF-170D-43F8-B1A0-2AD0F17C5A83}">
      <dgm:prSet/>
      <dgm:spPr/>
      <dgm:t>
        <a:bodyPr/>
        <a:lstStyle/>
        <a:p>
          <a:pPr algn="ctr"/>
          <a:endParaRPr lang="en-GB" sz="1000"/>
        </a:p>
      </dgm:t>
    </dgm:pt>
    <dgm:pt modelId="{C6852E63-2197-4203-9F54-6928E20234AF}">
      <dgm:prSet phldrT="[Text]" custT="1"/>
      <dgm:spPr/>
      <dgm:t>
        <a:bodyPr/>
        <a:lstStyle/>
        <a:p>
          <a:pPr algn="ctr"/>
          <a:endParaRPr lang="en-GB" sz="1000" b="1"/>
        </a:p>
      </dgm:t>
    </dgm:pt>
    <dgm:pt modelId="{723726A5-8C6D-477E-BA57-F5AE735F5B9B}" type="parTrans" cxnId="{E0A6B6B5-5264-4214-9537-D27B86DCCC01}">
      <dgm:prSet/>
      <dgm:spPr/>
      <dgm:t>
        <a:bodyPr/>
        <a:lstStyle/>
        <a:p>
          <a:pPr algn="ctr"/>
          <a:endParaRPr lang="en-GB" sz="1000"/>
        </a:p>
      </dgm:t>
    </dgm:pt>
    <dgm:pt modelId="{682060BF-E87B-41A1-A247-9DAFD8EE9016}" type="sibTrans" cxnId="{E0A6B6B5-5264-4214-9537-D27B86DCCC01}">
      <dgm:prSet/>
      <dgm:spPr/>
      <dgm:t>
        <a:bodyPr/>
        <a:lstStyle/>
        <a:p>
          <a:pPr algn="ctr"/>
          <a:endParaRPr lang="en-GB" sz="1000"/>
        </a:p>
      </dgm:t>
    </dgm:pt>
    <dgm:pt modelId="{918D5DF2-6AB5-4A43-805F-FD02EFA0A9DF}">
      <dgm:prSet phldrT="[Text]" custT="1"/>
      <dgm:spPr/>
      <dgm:t>
        <a:bodyPr/>
        <a:lstStyle/>
        <a:p>
          <a:pPr algn="ctr"/>
          <a:endParaRPr lang="en-GB" sz="1000" b="1"/>
        </a:p>
        <a:p>
          <a:pPr algn="ctr"/>
          <a:r>
            <a:rPr lang="en-GB" sz="1000" b="1"/>
            <a:t>600+ hours </a:t>
          </a:r>
          <a:r>
            <a:rPr lang="en-GB" sz="1000"/>
            <a:t>saved for Operations and achieved </a:t>
          </a:r>
          <a:r>
            <a:rPr lang="en-GB" sz="1000" b="1"/>
            <a:t>9x</a:t>
          </a:r>
          <a:r>
            <a:rPr lang="en-GB" sz="1000"/>
            <a:t> </a:t>
          </a:r>
          <a:r>
            <a:rPr lang="en-GB" sz="1000" b="1"/>
            <a:t>efficiency</a:t>
          </a:r>
        </a:p>
        <a:p>
          <a:pPr algn="ctr"/>
          <a:r>
            <a:rPr lang="en-GB" sz="1000" b="1"/>
            <a:t>160+ hours </a:t>
          </a:r>
          <a:r>
            <a:rPr lang="en-GB" sz="1000"/>
            <a:t>of change window reduced   </a:t>
          </a:r>
        </a:p>
        <a:p>
          <a:pPr algn="ctr"/>
          <a:endParaRPr lang="en-GB" sz="1000"/>
        </a:p>
        <a:p>
          <a:pPr algn="ctr"/>
          <a:endParaRPr lang="en-GB" sz="1000"/>
        </a:p>
      </dgm:t>
    </dgm:pt>
    <dgm:pt modelId="{D3627400-1A5C-4E78-A6AD-289E2BBC4BC0}" type="parTrans" cxnId="{3686C905-80E4-4664-B889-8D835923C57B}">
      <dgm:prSet/>
      <dgm:spPr/>
      <dgm:t>
        <a:bodyPr/>
        <a:lstStyle/>
        <a:p>
          <a:pPr algn="ctr"/>
          <a:endParaRPr lang="en-GB" sz="1000"/>
        </a:p>
      </dgm:t>
    </dgm:pt>
    <dgm:pt modelId="{AFEE5D22-C2E2-4F42-A4BB-C924475C624B}" type="sibTrans" cxnId="{3686C905-80E4-4664-B889-8D835923C57B}">
      <dgm:prSet/>
      <dgm:spPr/>
      <dgm:t>
        <a:bodyPr/>
        <a:lstStyle/>
        <a:p>
          <a:pPr algn="ctr"/>
          <a:endParaRPr lang="en-GB" sz="1000"/>
        </a:p>
      </dgm:t>
    </dgm:pt>
    <dgm:pt modelId="{69347BEF-2841-4FEF-935F-F60DBA26121E}">
      <dgm:prSet phldrT="[Text]" custT="1"/>
      <dgm:spPr/>
      <dgm:t>
        <a:bodyPr/>
        <a:lstStyle/>
        <a:p>
          <a:pPr algn="ctr"/>
          <a:endParaRPr lang="en-GB" sz="1000" b="1"/>
        </a:p>
      </dgm:t>
    </dgm:pt>
    <dgm:pt modelId="{872F7852-2395-4AEA-973F-9509AA8B5A99}" type="sibTrans" cxnId="{008DF4FE-3287-46D4-8DBC-8002AE624421}">
      <dgm:prSet/>
      <dgm:spPr/>
      <dgm:t>
        <a:bodyPr/>
        <a:lstStyle/>
        <a:p>
          <a:pPr algn="ctr"/>
          <a:endParaRPr lang="en-GB" sz="1000"/>
        </a:p>
      </dgm:t>
    </dgm:pt>
    <dgm:pt modelId="{C7C8C6C0-46DA-4A55-86A8-B570BF22E44C}" type="parTrans" cxnId="{008DF4FE-3287-46D4-8DBC-8002AE624421}">
      <dgm:prSet/>
      <dgm:spPr/>
      <dgm:t>
        <a:bodyPr/>
        <a:lstStyle/>
        <a:p>
          <a:pPr algn="ctr"/>
          <a:endParaRPr lang="en-GB" sz="1000"/>
        </a:p>
      </dgm:t>
    </dgm:pt>
    <dgm:pt modelId="{28D3EB13-B412-4002-B370-883608D8F02D}">
      <dgm:prSet phldrT="[Text]" custT="1"/>
      <dgm:spPr/>
      <dgm:t>
        <a:bodyPr/>
        <a:lstStyle/>
        <a:p>
          <a:pPr algn="ctr"/>
          <a:endParaRPr lang="en-GB" sz="1000" b="1"/>
        </a:p>
      </dgm:t>
    </dgm:pt>
    <dgm:pt modelId="{7446017E-0B25-40AC-A144-7BBAA1A00EC2}" type="parTrans" cxnId="{53AEA46D-5D7A-4D13-BAE1-B7A33F20C8EB}">
      <dgm:prSet/>
      <dgm:spPr/>
      <dgm:t>
        <a:bodyPr/>
        <a:lstStyle/>
        <a:p>
          <a:pPr algn="ctr"/>
          <a:endParaRPr lang="en-GB" sz="1000"/>
        </a:p>
      </dgm:t>
    </dgm:pt>
    <dgm:pt modelId="{A6755D3E-9B6E-4414-8994-9EF2C1BF3E5E}" type="sibTrans" cxnId="{53AEA46D-5D7A-4D13-BAE1-B7A33F20C8EB}">
      <dgm:prSet/>
      <dgm:spPr/>
      <dgm:t>
        <a:bodyPr/>
        <a:lstStyle/>
        <a:p>
          <a:pPr algn="ctr"/>
          <a:endParaRPr lang="en-GB" sz="1000"/>
        </a:p>
      </dgm:t>
    </dgm:pt>
    <dgm:pt modelId="{CA4DAD3E-8388-4262-94D2-648F979E93E6}">
      <dgm:prSet custT="1"/>
      <dgm:spPr/>
      <dgm:t>
        <a:bodyPr/>
        <a:lstStyle/>
        <a:p>
          <a:pPr algn="ctr"/>
          <a:endParaRPr lang="en-GB" sz="1000" b="1"/>
        </a:p>
        <a:p>
          <a:pPr algn="ctr"/>
          <a:endParaRPr lang="en-GB" sz="1000" b="1"/>
        </a:p>
        <a:p>
          <a:pPr algn="ctr"/>
          <a:r>
            <a:rPr lang="en-GB" sz="1000" b="1"/>
            <a:t>30% ticket reduction </a:t>
          </a:r>
          <a:r>
            <a:rPr lang="en-GB" sz="1000" b="0"/>
            <a:t>was achieved and brought stability</a:t>
          </a:r>
          <a:endParaRPr lang="en-GB" sz="1000"/>
        </a:p>
      </dgm:t>
    </dgm:pt>
    <dgm:pt modelId="{AB7F808B-03F0-4A21-9F0D-2A76D9069202}" type="parTrans" cxnId="{BAFFB316-49DE-4C4B-AC8B-2FF788829C1A}">
      <dgm:prSet/>
      <dgm:spPr/>
      <dgm:t>
        <a:bodyPr/>
        <a:lstStyle/>
        <a:p>
          <a:pPr algn="ctr"/>
          <a:endParaRPr lang="en-GB" sz="1000"/>
        </a:p>
      </dgm:t>
    </dgm:pt>
    <dgm:pt modelId="{AF38CF02-F352-4D26-85D6-F65072D246E0}" type="sibTrans" cxnId="{BAFFB316-49DE-4C4B-AC8B-2FF788829C1A}">
      <dgm:prSet/>
      <dgm:spPr/>
      <dgm:t>
        <a:bodyPr/>
        <a:lstStyle/>
        <a:p>
          <a:pPr algn="ctr"/>
          <a:endParaRPr lang="en-GB" sz="1000"/>
        </a:p>
      </dgm:t>
    </dgm:pt>
    <dgm:pt modelId="{37F1A48F-8F82-4A9A-86E2-FE19A2A57A26}">
      <dgm:prSet phldrT="[Text]" custT="1"/>
      <dgm:spPr/>
      <dgm:t>
        <a:bodyPr/>
        <a:lstStyle/>
        <a:p>
          <a:pPr algn="ctr"/>
          <a:endParaRPr lang="en-GB" sz="1000" b="1"/>
        </a:p>
      </dgm:t>
    </dgm:pt>
    <dgm:pt modelId="{48A146E7-CAA1-4E99-B450-50A6AC432820}" type="sibTrans" cxnId="{BF863762-D354-40E1-BD43-159EA578F9D9}">
      <dgm:prSet/>
      <dgm:spPr/>
      <dgm:t>
        <a:bodyPr/>
        <a:lstStyle/>
        <a:p>
          <a:pPr algn="ctr"/>
          <a:endParaRPr lang="en-GB" sz="1000"/>
        </a:p>
      </dgm:t>
    </dgm:pt>
    <dgm:pt modelId="{C26B2CEC-32F4-459D-917F-1DA782078D23}" type="parTrans" cxnId="{BF863762-D354-40E1-BD43-159EA578F9D9}">
      <dgm:prSet/>
      <dgm:spPr/>
      <dgm:t>
        <a:bodyPr/>
        <a:lstStyle/>
        <a:p>
          <a:pPr algn="ctr"/>
          <a:endParaRPr lang="en-GB" sz="1000"/>
        </a:p>
      </dgm:t>
    </dgm:pt>
    <dgm:pt modelId="{D8C487B9-6D63-4860-BC7A-D6A6D7C0D15F}" type="pres">
      <dgm:prSet presAssocID="{1291DE34-E1FE-42EE-94D6-E4213568BACD}" presName="Name0" presStyleCnt="0">
        <dgm:presLayoutVars>
          <dgm:dir/>
          <dgm:animLvl val="lvl"/>
          <dgm:resizeHandles val="exact"/>
        </dgm:presLayoutVars>
      </dgm:prSet>
      <dgm:spPr/>
    </dgm:pt>
    <dgm:pt modelId="{1AF3DEF7-955E-4D94-A1CD-B8CFFAF877D8}" type="pres">
      <dgm:prSet presAssocID="{37F1A48F-8F82-4A9A-86E2-FE19A2A57A26}" presName="compositeNode" presStyleCnt="0">
        <dgm:presLayoutVars>
          <dgm:bulletEnabled val="1"/>
        </dgm:presLayoutVars>
      </dgm:prSet>
      <dgm:spPr/>
    </dgm:pt>
    <dgm:pt modelId="{23D0CF3C-E275-4170-A7B2-2C1576C388E1}" type="pres">
      <dgm:prSet presAssocID="{37F1A48F-8F82-4A9A-86E2-FE19A2A57A26}" presName="bgRect" presStyleLbl="node1" presStyleIdx="0" presStyleCnt="4" custScaleX="98817"/>
      <dgm:spPr/>
    </dgm:pt>
    <dgm:pt modelId="{7966A932-5DCC-4FCA-94F6-36A328308B43}" type="pres">
      <dgm:prSet presAssocID="{37F1A48F-8F82-4A9A-86E2-FE19A2A57A26}" presName="parentNode" presStyleLbl="node1" presStyleIdx="0" presStyleCnt="4">
        <dgm:presLayoutVars>
          <dgm:chMax val="0"/>
          <dgm:bulletEnabled val="1"/>
        </dgm:presLayoutVars>
      </dgm:prSet>
      <dgm:spPr/>
    </dgm:pt>
    <dgm:pt modelId="{DC55CD05-7057-4356-8AD2-3B5B7F3991CE}" type="pres">
      <dgm:prSet presAssocID="{37F1A48F-8F82-4A9A-86E2-FE19A2A57A26}" presName="childNode" presStyleLbl="node1" presStyleIdx="0" presStyleCnt="4">
        <dgm:presLayoutVars>
          <dgm:bulletEnabled val="1"/>
        </dgm:presLayoutVars>
      </dgm:prSet>
      <dgm:spPr/>
    </dgm:pt>
    <dgm:pt modelId="{CBDC245D-85C8-47C0-ABA5-965BC8C34A29}" type="pres">
      <dgm:prSet presAssocID="{48A146E7-CAA1-4E99-B450-50A6AC432820}" presName="hSp" presStyleCnt="0"/>
      <dgm:spPr/>
    </dgm:pt>
    <dgm:pt modelId="{585C9D29-2C81-40D3-8D48-9871E513E326}" type="pres">
      <dgm:prSet presAssocID="{48A146E7-CAA1-4E99-B450-50A6AC432820}" presName="vProcSp" presStyleCnt="0"/>
      <dgm:spPr/>
    </dgm:pt>
    <dgm:pt modelId="{8CA01330-ECD8-4678-88D8-72E40988535C}" type="pres">
      <dgm:prSet presAssocID="{48A146E7-CAA1-4E99-B450-50A6AC432820}" presName="vSp1" presStyleCnt="0"/>
      <dgm:spPr/>
    </dgm:pt>
    <dgm:pt modelId="{6085F9E9-62F8-47EA-A959-150F2D5BFB00}" type="pres">
      <dgm:prSet presAssocID="{48A146E7-CAA1-4E99-B450-50A6AC432820}" presName="simulatedConn" presStyleLbl="solidFgAcc1" presStyleIdx="0" presStyleCnt="3"/>
      <dgm:spPr/>
    </dgm:pt>
    <dgm:pt modelId="{5A82582D-895C-498D-B00D-69D49E54933E}" type="pres">
      <dgm:prSet presAssocID="{48A146E7-CAA1-4E99-B450-50A6AC432820}" presName="vSp2" presStyleCnt="0"/>
      <dgm:spPr/>
    </dgm:pt>
    <dgm:pt modelId="{456E7CFC-BAA1-42A1-A75D-AB51EBAF2CD2}" type="pres">
      <dgm:prSet presAssocID="{48A146E7-CAA1-4E99-B450-50A6AC432820}" presName="sibTrans" presStyleCnt="0"/>
      <dgm:spPr/>
    </dgm:pt>
    <dgm:pt modelId="{8D7B0605-ADDD-45EE-AE23-8F1CBAE3A632}" type="pres">
      <dgm:prSet presAssocID="{69347BEF-2841-4FEF-935F-F60DBA26121E}" presName="compositeNode" presStyleCnt="0">
        <dgm:presLayoutVars>
          <dgm:bulletEnabled val="1"/>
        </dgm:presLayoutVars>
      </dgm:prSet>
      <dgm:spPr/>
    </dgm:pt>
    <dgm:pt modelId="{6E6BE550-4FB4-4F89-A1B1-59449FBFA6A8}" type="pres">
      <dgm:prSet presAssocID="{69347BEF-2841-4FEF-935F-F60DBA26121E}" presName="bgRect" presStyleLbl="node1" presStyleIdx="1" presStyleCnt="4"/>
      <dgm:spPr/>
    </dgm:pt>
    <dgm:pt modelId="{FDCCE036-2CAE-49D9-B866-F3A786E119C6}" type="pres">
      <dgm:prSet presAssocID="{69347BEF-2841-4FEF-935F-F60DBA26121E}" presName="parentNode" presStyleLbl="node1" presStyleIdx="1" presStyleCnt="4">
        <dgm:presLayoutVars>
          <dgm:chMax val="0"/>
          <dgm:bulletEnabled val="1"/>
        </dgm:presLayoutVars>
      </dgm:prSet>
      <dgm:spPr/>
    </dgm:pt>
    <dgm:pt modelId="{A0BFD1C6-6524-493D-803A-A837445BBF99}" type="pres">
      <dgm:prSet presAssocID="{69347BEF-2841-4FEF-935F-F60DBA26121E}" presName="childNode" presStyleLbl="node1" presStyleIdx="1" presStyleCnt="4">
        <dgm:presLayoutVars>
          <dgm:bulletEnabled val="1"/>
        </dgm:presLayoutVars>
      </dgm:prSet>
      <dgm:spPr/>
    </dgm:pt>
    <dgm:pt modelId="{6BAD4325-03EE-4FD0-A4D2-A67AA6902C78}" type="pres">
      <dgm:prSet presAssocID="{872F7852-2395-4AEA-973F-9509AA8B5A99}" presName="hSp" presStyleCnt="0"/>
      <dgm:spPr/>
    </dgm:pt>
    <dgm:pt modelId="{3E9F067E-3FC9-41E1-A014-3B03D4607FFE}" type="pres">
      <dgm:prSet presAssocID="{872F7852-2395-4AEA-973F-9509AA8B5A99}" presName="vProcSp" presStyleCnt="0"/>
      <dgm:spPr/>
    </dgm:pt>
    <dgm:pt modelId="{600EED63-2C09-40A4-A979-1184DB9120E9}" type="pres">
      <dgm:prSet presAssocID="{872F7852-2395-4AEA-973F-9509AA8B5A99}" presName="vSp1" presStyleCnt="0"/>
      <dgm:spPr/>
    </dgm:pt>
    <dgm:pt modelId="{F9607CCD-152C-42BC-B46F-21687358FC80}" type="pres">
      <dgm:prSet presAssocID="{872F7852-2395-4AEA-973F-9509AA8B5A99}" presName="simulatedConn" presStyleLbl="solidFgAcc1" presStyleIdx="1" presStyleCnt="3"/>
      <dgm:spPr/>
    </dgm:pt>
    <dgm:pt modelId="{3FF6C411-A30E-4F73-BB38-EFF4080B974E}" type="pres">
      <dgm:prSet presAssocID="{872F7852-2395-4AEA-973F-9509AA8B5A99}" presName="vSp2" presStyleCnt="0"/>
      <dgm:spPr/>
    </dgm:pt>
    <dgm:pt modelId="{92973A6F-FB73-4712-8093-A083A9840E06}" type="pres">
      <dgm:prSet presAssocID="{872F7852-2395-4AEA-973F-9509AA8B5A99}" presName="sibTrans" presStyleCnt="0"/>
      <dgm:spPr/>
    </dgm:pt>
    <dgm:pt modelId="{0F95CE8B-18BA-4F4B-AAAF-52F1C9637D95}" type="pres">
      <dgm:prSet presAssocID="{C6852E63-2197-4203-9F54-6928E20234AF}" presName="compositeNode" presStyleCnt="0">
        <dgm:presLayoutVars>
          <dgm:bulletEnabled val="1"/>
        </dgm:presLayoutVars>
      </dgm:prSet>
      <dgm:spPr/>
    </dgm:pt>
    <dgm:pt modelId="{7C2EA4C0-6478-446C-A064-91DC66EFE109}" type="pres">
      <dgm:prSet presAssocID="{C6852E63-2197-4203-9F54-6928E20234AF}" presName="bgRect" presStyleLbl="node1" presStyleIdx="2" presStyleCnt="4"/>
      <dgm:spPr/>
    </dgm:pt>
    <dgm:pt modelId="{7A06F3DD-06E8-45A3-ABEA-4E9CDAB3B01D}" type="pres">
      <dgm:prSet presAssocID="{C6852E63-2197-4203-9F54-6928E20234AF}" presName="parentNode" presStyleLbl="node1" presStyleIdx="2" presStyleCnt="4">
        <dgm:presLayoutVars>
          <dgm:chMax val="0"/>
          <dgm:bulletEnabled val="1"/>
        </dgm:presLayoutVars>
      </dgm:prSet>
      <dgm:spPr/>
    </dgm:pt>
    <dgm:pt modelId="{D4D93BF7-D35D-44DE-BB52-88AE99F19406}" type="pres">
      <dgm:prSet presAssocID="{C6852E63-2197-4203-9F54-6928E20234AF}" presName="childNode" presStyleLbl="node1" presStyleIdx="2" presStyleCnt="4">
        <dgm:presLayoutVars>
          <dgm:bulletEnabled val="1"/>
        </dgm:presLayoutVars>
      </dgm:prSet>
      <dgm:spPr/>
    </dgm:pt>
    <dgm:pt modelId="{9C99D414-59A8-4330-B7C1-DE8DB9252120}" type="pres">
      <dgm:prSet presAssocID="{682060BF-E87B-41A1-A247-9DAFD8EE9016}" presName="hSp" presStyleCnt="0"/>
      <dgm:spPr/>
    </dgm:pt>
    <dgm:pt modelId="{C46DAF4E-08FC-4AF4-9A01-DFC87A2F0C42}" type="pres">
      <dgm:prSet presAssocID="{682060BF-E87B-41A1-A247-9DAFD8EE9016}" presName="vProcSp" presStyleCnt="0"/>
      <dgm:spPr/>
    </dgm:pt>
    <dgm:pt modelId="{0E34D977-FD41-4AD3-B972-405BEE60297A}" type="pres">
      <dgm:prSet presAssocID="{682060BF-E87B-41A1-A247-9DAFD8EE9016}" presName="vSp1" presStyleCnt="0"/>
      <dgm:spPr/>
    </dgm:pt>
    <dgm:pt modelId="{B4780057-35F6-4F2E-8DB8-EC3532A26C9A}" type="pres">
      <dgm:prSet presAssocID="{682060BF-E87B-41A1-A247-9DAFD8EE9016}" presName="simulatedConn" presStyleLbl="solidFgAcc1" presStyleIdx="2" presStyleCnt="3"/>
      <dgm:spPr/>
    </dgm:pt>
    <dgm:pt modelId="{FDE719AE-A81D-43F9-A94C-9E36FF549F60}" type="pres">
      <dgm:prSet presAssocID="{682060BF-E87B-41A1-A247-9DAFD8EE9016}" presName="vSp2" presStyleCnt="0"/>
      <dgm:spPr/>
    </dgm:pt>
    <dgm:pt modelId="{BFFC0C44-E0DA-488E-8BA5-03CF7B51F81A}" type="pres">
      <dgm:prSet presAssocID="{682060BF-E87B-41A1-A247-9DAFD8EE9016}" presName="sibTrans" presStyleCnt="0"/>
      <dgm:spPr/>
    </dgm:pt>
    <dgm:pt modelId="{E7C228E3-5DBD-4CE9-ACED-E4ED847486F7}" type="pres">
      <dgm:prSet presAssocID="{28D3EB13-B412-4002-B370-883608D8F02D}" presName="compositeNode" presStyleCnt="0">
        <dgm:presLayoutVars>
          <dgm:bulletEnabled val="1"/>
        </dgm:presLayoutVars>
      </dgm:prSet>
      <dgm:spPr/>
    </dgm:pt>
    <dgm:pt modelId="{4F402659-2E18-49FB-A16C-229DBB8FF254}" type="pres">
      <dgm:prSet presAssocID="{28D3EB13-B412-4002-B370-883608D8F02D}" presName="bgRect" presStyleLbl="node1" presStyleIdx="3" presStyleCnt="4"/>
      <dgm:spPr/>
    </dgm:pt>
    <dgm:pt modelId="{9D106264-6F6E-44EF-8828-2E8F2FE53DA7}" type="pres">
      <dgm:prSet presAssocID="{28D3EB13-B412-4002-B370-883608D8F02D}" presName="parentNode" presStyleLbl="node1" presStyleIdx="3" presStyleCnt="4">
        <dgm:presLayoutVars>
          <dgm:chMax val="0"/>
          <dgm:bulletEnabled val="1"/>
        </dgm:presLayoutVars>
      </dgm:prSet>
      <dgm:spPr/>
    </dgm:pt>
    <dgm:pt modelId="{FE0A8060-E2DF-4768-A8BD-713F127FEC6D}" type="pres">
      <dgm:prSet presAssocID="{28D3EB13-B412-4002-B370-883608D8F02D}" presName="childNode" presStyleLbl="node1" presStyleIdx="3" presStyleCnt="4">
        <dgm:presLayoutVars>
          <dgm:bulletEnabled val="1"/>
        </dgm:presLayoutVars>
      </dgm:prSet>
      <dgm:spPr/>
    </dgm:pt>
  </dgm:ptLst>
  <dgm:cxnLst>
    <dgm:cxn modelId="{3686C905-80E4-4664-B889-8D835923C57B}" srcId="{C6852E63-2197-4203-9F54-6928E20234AF}" destId="{918D5DF2-6AB5-4A43-805F-FD02EFA0A9DF}" srcOrd="0" destOrd="0" parTransId="{D3627400-1A5C-4E78-A6AD-289E2BBC4BC0}" sibTransId="{AFEE5D22-C2E2-4F42-A4BB-C924475C624B}"/>
    <dgm:cxn modelId="{BAFFB316-49DE-4C4B-AC8B-2FF788829C1A}" srcId="{28D3EB13-B412-4002-B370-883608D8F02D}" destId="{CA4DAD3E-8388-4262-94D2-648F979E93E6}" srcOrd="0" destOrd="0" parTransId="{AB7F808B-03F0-4A21-9F0D-2A76D9069202}" sibTransId="{AF38CF02-F352-4D26-85D6-F65072D246E0}"/>
    <dgm:cxn modelId="{4C58201F-56DF-419E-BBC0-0037F26F9F79}" type="presOf" srcId="{37F1A48F-8F82-4A9A-86E2-FE19A2A57A26}" destId="{7966A932-5DCC-4FCA-94F6-36A328308B43}" srcOrd="1" destOrd="0" presId="urn:microsoft.com/office/officeart/2005/8/layout/hProcess7"/>
    <dgm:cxn modelId="{F02D492A-5DF5-4A0A-BB3D-0E311031BD23}" type="presOf" srcId="{918D5DF2-6AB5-4A43-805F-FD02EFA0A9DF}" destId="{D4D93BF7-D35D-44DE-BB52-88AE99F19406}" srcOrd="0" destOrd="0" presId="urn:microsoft.com/office/officeart/2005/8/layout/hProcess7"/>
    <dgm:cxn modelId="{9259AD40-BDE4-44DC-9D50-868EEA71FB1F}" type="presOf" srcId="{69347BEF-2841-4FEF-935F-F60DBA26121E}" destId="{FDCCE036-2CAE-49D9-B866-F3A786E119C6}" srcOrd="1" destOrd="0" presId="urn:microsoft.com/office/officeart/2005/8/layout/hProcess7"/>
    <dgm:cxn modelId="{BF863762-D354-40E1-BD43-159EA578F9D9}" srcId="{1291DE34-E1FE-42EE-94D6-E4213568BACD}" destId="{37F1A48F-8F82-4A9A-86E2-FE19A2A57A26}" srcOrd="0" destOrd="0" parTransId="{C26B2CEC-32F4-459D-917F-1DA782078D23}" sibTransId="{48A146E7-CAA1-4E99-B450-50A6AC432820}"/>
    <dgm:cxn modelId="{C9C75567-D270-49E6-9C30-72BE643BF1D2}" type="presOf" srcId="{1291DE34-E1FE-42EE-94D6-E4213568BACD}" destId="{D8C487B9-6D63-4860-BC7A-D6A6D7C0D15F}" srcOrd="0" destOrd="0" presId="urn:microsoft.com/office/officeart/2005/8/layout/hProcess7"/>
    <dgm:cxn modelId="{872B106D-53CF-4D12-A936-FCDE8BECD539}" type="presOf" srcId="{D7F244F1-269E-4EC1-830E-8A31ED378B43}" destId="{A0BFD1C6-6524-493D-803A-A837445BBF99}" srcOrd="0" destOrd="0" presId="urn:microsoft.com/office/officeart/2005/8/layout/hProcess7"/>
    <dgm:cxn modelId="{53AEA46D-5D7A-4D13-BAE1-B7A33F20C8EB}" srcId="{1291DE34-E1FE-42EE-94D6-E4213568BACD}" destId="{28D3EB13-B412-4002-B370-883608D8F02D}" srcOrd="3" destOrd="0" parTransId="{7446017E-0B25-40AC-A144-7BBAA1A00EC2}" sibTransId="{A6755D3E-9B6E-4414-8994-9EF2C1BF3E5E}"/>
    <dgm:cxn modelId="{A2EFD473-8E9D-495E-9A75-4521644ACA2D}" type="presOf" srcId="{C6852E63-2197-4203-9F54-6928E20234AF}" destId="{7C2EA4C0-6478-446C-A064-91DC66EFE109}" srcOrd="0" destOrd="0" presId="urn:microsoft.com/office/officeart/2005/8/layout/hProcess7"/>
    <dgm:cxn modelId="{056DE65A-583A-4CAF-8BE6-BAC266A40BFF}" type="presOf" srcId="{C6852E63-2197-4203-9F54-6928E20234AF}" destId="{7A06F3DD-06E8-45A3-ABEA-4E9CDAB3B01D}" srcOrd="1" destOrd="0" presId="urn:microsoft.com/office/officeart/2005/8/layout/hProcess7"/>
    <dgm:cxn modelId="{F06D6C92-AF76-443F-AD61-67017E82DA6D}" type="presOf" srcId="{28D3EB13-B412-4002-B370-883608D8F02D}" destId="{4F402659-2E18-49FB-A16C-229DBB8FF254}" srcOrd="0" destOrd="0" presId="urn:microsoft.com/office/officeart/2005/8/layout/hProcess7"/>
    <dgm:cxn modelId="{CEF53C95-7871-4990-965A-C2F67AC03376}" type="presOf" srcId="{28D3EB13-B412-4002-B370-883608D8F02D}" destId="{9D106264-6F6E-44EF-8828-2E8F2FE53DA7}" srcOrd="1" destOrd="0" presId="urn:microsoft.com/office/officeart/2005/8/layout/hProcess7"/>
    <dgm:cxn modelId="{87414297-01D5-4F35-8EF6-D611A50949A9}" type="presOf" srcId="{69347BEF-2841-4FEF-935F-F60DBA26121E}" destId="{6E6BE550-4FB4-4F89-A1B1-59449FBFA6A8}" srcOrd="0" destOrd="0" presId="urn:microsoft.com/office/officeart/2005/8/layout/hProcess7"/>
    <dgm:cxn modelId="{3CD80999-280F-46E6-A101-5830E9AB9EB0}" type="presOf" srcId="{95041C61-2F54-452C-B232-DD4E79A68626}" destId="{DC55CD05-7057-4356-8AD2-3B5B7F3991CE}" srcOrd="0" destOrd="0" presId="urn:microsoft.com/office/officeart/2005/8/layout/hProcess7"/>
    <dgm:cxn modelId="{66C0759D-47AB-4910-8AA7-8A44CC1A84C8}" type="presOf" srcId="{CA4DAD3E-8388-4262-94D2-648F979E93E6}" destId="{FE0A8060-E2DF-4768-A8BD-713F127FEC6D}" srcOrd="0" destOrd="0" presId="urn:microsoft.com/office/officeart/2005/8/layout/hProcess7"/>
    <dgm:cxn modelId="{933F8BAF-170D-43F8-B1A0-2AD0F17C5A83}" srcId="{69347BEF-2841-4FEF-935F-F60DBA26121E}" destId="{D7F244F1-269E-4EC1-830E-8A31ED378B43}" srcOrd="0" destOrd="0" parTransId="{C8F657A0-7F14-4E6B-97E3-F2FDB9DFEC55}" sibTransId="{539A6503-FC36-4EE8-BDD1-BDA310308A07}"/>
    <dgm:cxn modelId="{E0A6B6B5-5264-4214-9537-D27B86DCCC01}" srcId="{1291DE34-E1FE-42EE-94D6-E4213568BACD}" destId="{C6852E63-2197-4203-9F54-6928E20234AF}" srcOrd="2" destOrd="0" parTransId="{723726A5-8C6D-477E-BA57-F5AE735F5B9B}" sibTransId="{682060BF-E87B-41A1-A247-9DAFD8EE9016}"/>
    <dgm:cxn modelId="{30DF98B9-05E7-4EAE-B0D7-82375656A390}" srcId="{37F1A48F-8F82-4A9A-86E2-FE19A2A57A26}" destId="{95041C61-2F54-452C-B232-DD4E79A68626}" srcOrd="0" destOrd="0" parTransId="{96407393-9CFA-4610-9C32-95C0F648863F}" sibTransId="{627A7544-0177-47E2-9B42-8AEBD70123B7}"/>
    <dgm:cxn modelId="{4F884BD7-8090-493D-973F-0F318B3A27F5}" type="presOf" srcId="{37F1A48F-8F82-4A9A-86E2-FE19A2A57A26}" destId="{23D0CF3C-E275-4170-A7B2-2C1576C388E1}" srcOrd="0" destOrd="0" presId="urn:microsoft.com/office/officeart/2005/8/layout/hProcess7"/>
    <dgm:cxn modelId="{008DF4FE-3287-46D4-8DBC-8002AE624421}" srcId="{1291DE34-E1FE-42EE-94D6-E4213568BACD}" destId="{69347BEF-2841-4FEF-935F-F60DBA26121E}" srcOrd="1" destOrd="0" parTransId="{C7C8C6C0-46DA-4A55-86A8-B570BF22E44C}" sibTransId="{872F7852-2395-4AEA-973F-9509AA8B5A99}"/>
    <dgm:cxn modelId="{5FB10E29-A956-4266-AD4A-13E3B6255520}" type="presParOf" srcId="{D8C487B9-6D63-4860-BC7A-D6A6D7C0D15F}" destId="{1AF3DEF7-955E-4D94-A1CD-B8CFFAF877D8}" srcOrd="0" destOrd="0" presId="urn:microsoft.com/office/officeart/2005/8/layout/hProcess7"/>
    <dgm:cxn modelId="{570D0F07-C51F-4ABE-9700-5983D6A434D5}" type="presParOf" srcId="{1AF3DEF7-955E-4D94-A1CD-B8CFFAF877D8}" destId="{23D0CF3C-E275-4170-A7B2-2C1576C388E1}" srcOrd="0" destOrd="0" presId="urn:microsoft.com/office/officeart/2005/8/layout/hProcess7"/>
    <dgm:cxn modelId="{0EF1A9B3-9FBA-454E-9180-F2738F051829}" type="presParOf" srcId="{1AF3DEF7-955E-4D94-A1CD-B8CFFAF877D8}" destId="{7966A932-5DCC-4FCA-94F6-36A328308B43}" srcOrd="1" destOrd="0" presId="urn:microsoft.com/office/officeart/2005/8/layout/hProcess7"/>
    <dgm:cxn modelId="{9AC07DF1-DAF3-4742-A1D9-561BEC7B36A5}" type="presParOf" srcId="{1AF3DEF7-955E-4D94-A1CD-B8CFFAF877D8}" destId="{DC55CD05-7057-4356-8AD2-3B5B7F3991CE}" srcOrd="2" destOrd="0" presId="urn:microsoft.com/office/officeart/2005/8/layout/hProcess7"/>
    <dgm:cxn modelId="{B2A3930F-7D18-4AE2-A233-DAD474AD07DC}" type="presParOf" srcId="{D8C487B9-6D63-4860-BC7A-D6A6D7C0D15F}" destId="{CBDC245D-85C8-47C0-ABA5-965BC8C34A29}" srcOrd="1" destOrd="0" presId="urn:microsoft.com/office/officeart/2005/8/layout/hProcess7"/>
    <dgm:cxn modelId="{85306161-5742-44B1-A30D-9DBBAB967164}" type="presParOf" srcId="{D8C487B9-6D63-4860-BC7A-D6A6D7C0D15F}" destId="{585C9D29-2C81-40D3-8D48-9871E513E326}" srcOrd="2" destOrd="0" presId="urn:microsoft.com/office/officeart/2005/8/layout/hProcess7"/>
    <dgm:cxn modelId="{5F832C3D-B038-49B0-9337-D808240F970E}" type="presParOf" srcId="{585C9D29-2C81-40D3-8D48-9871E513E326}" destId="{8CA01330-ECD8-4678-88D8-72E40988535C}" srcOrd="0" destOrd="0" presId="urn:microsoft.com/office/officeart/2005/8/layout/hProcess7"/>
    <dgm:cxn modelId="{8E1D533F-29B4-48CD-9506-39E7A46CDF2C}" type="presParOf" srcId="{585C9D29-2C81-40D3-8D48-9871E513E326}" destId="{6085F9E9-62F8-47EA-A959-150F2D5BFB00}" srcOrd="1" destOrd="0" presId="urn:microsoft.com/office/officeart/2005/8/layout/hProcess7"/>
    <dgm:cxn modelId="{50FE602B-8294-4919-A0F6-34E52F7F5322}" type="presParOf" srcId="{585C9D29-2C81-40D3-8D48-9871E513E326}" destId="{5A82582D-895C-498D-B00D-69D49E54933E}" srcOrd="2" destOrd="0" presId="urn:microsoft.com/office/officeart/2005/8/layout/hProcess7"/>
    <dgm:cxn modelId="{28539827-791D-4D03-AAC7-A9B67C444DBD}" type="presParOf" srcId="{D8C487B9-6D63-4860-BC7A-D6A6D7C0D15F}" destId="{456E7CFC-BAA1-42A1-A75D-AB51EBAF2CD2}" srcOrd="3" destOrd="0" presId="urn:microsoft.com/office/officeart/2005/8/layout/hProcess7"/>
    <dgm:cxn modelId="{AB4F2B40-B3CD-418C-B941-605B3563C900}" type="presParOf" srcId="{D8C487B9-6D63-4860-BC7A-D6A6D7C0D15F}" destId="{8D7B0605-ADDD-45EE-AE23-8F1CBAE3A632}" srcOrd="4" destOrd="0" presId="urn:microsoft.com/office/officeart/2005/8/layout/hProcess7"/>
    <dgm:cxn modelId="{CDB067CB-437F-4BDB-8097-125744802A05}" type="presParOf" srcId="{8D7B0605-ADDD-45EE-AE23-8F1CBAE3A632}" destId="{6E6BE550-4FB4-4F89-A1B1-59449FBFA6A8}" srcOrd="0" destOrd="0" presId="urn:microsoft.com/office/officeart/2005/8/layout/hProcess7"/>
    <dgm:cxn modelId="{14F5AF83-1BDE-4434-897C-00594510E7EE}" type="presParOf" srcId="{8D7B0605-ADDD-45EE-AE23-8F1CBAE3A632}" destId="{FDCCE036-2CAE-49D9-B866-F3A786E119C6}" srcOrd="1" destOrd="0" presId="urn:microsoft.com/office/officeart/2005/8/layout/hProcess7"/>
    <dgm:cxn modelId="{551A8493-1979-4158-B8A0-715B1F0606B2}" type="presParOf" srcId="{8D7B0605-ADDD-45EE-AE23-8F1CBAE3A632}" destId="{A0BFD1C6-6524-493D-803A-A837445BBF99}" srcOrd="2" destOrd="0" presId="urn:microsoft.com/office/officeart/2005/8/layout/hProcess7"/>
    <dgm:cxn modelId="{0AEE59AB-1C11-438B-9517-6B6EC2DA8600}" type="presParOf" srcId="{D8C487B9-6D63-4860-BC7A-D6A6D7C0D15F}" destId="{6BAD4325-03EE-4FD0-A4D2-A67AA6902C78}" srcOrd="5" destOrd="0" presId="urn:microsoft.com/office/officeart/2005/8/layout/hProcess7"/>
    <dgm:cxn modelId="{75793EDF-64FC-4712-BB33-D64981C5769E}" type="presParOf" srcId="{D8C487B9-6D63-4860-BC7A-D6A6D7C0D15F}" destId="{3E9F067E-3FC9-41E1-A014-3B03D4607FFE}" srcOrd="6" destOrd="0" presId="urn:microsoft.com/office/officeart/2005/8/layout/hProcess7"/>
    <dgm:cxn modelId="{0134A960-473B-49F8-9C5E-6D3EBA80E9DB}" type="presParOf" srcId="{3E9F067E-3FC9-41E1-A014-3B03D4607FFE}" destId="{600EED63-2C09-40A4-A979-1184DB9120E9}" srcOrd="0" destOrd="0" presId="urn:microsoft.com/office/officeart/2005/8/layout/hProcess7"/>
    <dgm:cxn modelId="{12652C43-D013-4D85-964E-FE33F95E5A8D}" type="presParOf" srcId="{3E9F067E-3FC9-41E1-A014-3B03D4607FFE}" destId="{F9607CCD-152C-42BC-B46F-21687358FC80}" srcOrd="1" destOrd="0" presId="urn:microsoft.com/office/officeart/2005/8/layout/hProcess7"/>
    <dgm:cxn modelId="{229E317F-3A41-41BA-8376-EF69E13AC582}" type="presParOf" srcId="{3E9F067E-3FC9-41E1-A014-3B03D4607FFE}" destId="{3FF6C411-A30E-4F73-BB38-EFF4080B974E}" srcOrd="2" destOrd="0" presId="urn:microsoft.com/office/officeart/2005/8/layout/hProcess7"/>
    <dgm:cxn modelId="{55F26762-6BA0-4FA3-B8F6-347C76243E66}" type="presParOf" srcId="{D8C487B9-6D63-4860-BC7A-D6A6D7C0D15F}" destId="{92973A6F-FB73-4712-8093-A083A9840E06}" srcOrd="7" destOrd="0" presId="urn:microsoft.com/office/officeart/2005/8/layout/hProcess7"/>
    <dgm:cxn modelId="{92F61133-A79D-4D6D-BBBB-3624ADE2B2A0}" type="presParOf" srcId="{D8C487B9-6D63-4860-BC7A-D6A6D7C0D15F}" destId="{0F95CE8B-18BA-4F4B-AAAF-52F1C9637D95}" srcOrd="8" destOrd="0" presId="urn:microsoft.com/office/officeart/2005/8/layout/hProcess7"/>
    <dgm:cxn modelId="{756A41FB-6505-4E8D-BDBD-7C3D16B80B50}" type="presParOf" srcId="{0F95CE8B-18BA-4F4B-AAAF-52F1C9637D95}" destId="{7C2EA4C0-6478-446C-A064-91DC66EFE109}" srcOrd="0" destOrd="0" presId="urn:microsoft.com/office/officeart/2005/8/layout/hProcess7"/>
    <dgm:cxn modelId="{84785C07-194C-4A5A-9450-9B1B661D371D}" type="presParOf" srcId="{0F95CE8B-18BA-4F4B-AAAF-52F1C9637D95}" destId="{7A06F3DD-06E8-45A3-ABEA-4E9CDAB3B01D}" srcOrd="1" destOrd="0" presId="urn:microsoft.com/office/officeart/2005/8/layout/hProcess7"/>
    <dgm:cxn modelId="{0578174A-0474-4625-9D6C-B61E37A6D194}" type="presParOf" srcId="{0F95CE8B-18BA-4F4B-AAAF-52F1C9637D95}" destId="{D4D93BF7-D35D-44DE-BB52-88AE99F19406}" srcOrd="2" destOrd="0" presId="urn:microsoft.com/office/officeart/2005/8/layout/hProcess7"/>
    <dgm:cxn modelId="{24DCB040-9921-46F0-9B94-F8A8DD843C1A}" type="presParOf" srcId="{D8C487B9-6D63-4860-BC7A-D6A6D7C0D15F}" destId="{9C99D414-59A8-4330-B7C1-DE8DB9252120}" srcOrd="9" destOrd="0" presId="urn:microsoft.com/office/officeart/2005/8/layout/hProcess7"/>
    <dgm:cxn modelId="{6CDCB4F3-0617-493D-B2BE-CF14EBE22D31}" type="presParOf" srcId="{D8C487B9-6D63-4860-BC7A-D6A6D7C0D15F}" destId="{C46DAF4E-08FC-4AF4-9A01-DFC87A2F0C42}" srcOrd="10" destOrd="0" presId="urn:microsoft.com/office/officeart/2005/8/layout/hProcess7"/>
    <dgm:cxn modelId="{987C6230-51EC-4BC3-89E5-562AA1753AF2}" type="presParOf" srcId="{C46DAF4E-08FC-4AF4-9A01-DFC87A2F0C42}" destId="{0E34D977-FD41-4AD3-B972-405BEE60297A}" srcOrd="0" destOrd="0" presId="urn:microsoft.com/office/officeart/2005/8/layout/hProcess7"/>
    <dgm:cxn modelId="{8F3A56F0-CCDD-419F-9951-6E745D4720DF}" type="presParOf" srcId="{C46DAF4E-08FC-4AF4-9A01-DFC87A2F0C42}" destId="{B4780057-35F6-4F2E-8DB8-EC3532A26C9A}" srcOrd="1" destOrd="0" presId="urn:microsoft.com/office/officeart/2005/8/layout/hProcess7"/>
    <dgm:cxn modelId="{2814A79D-F437-4181-AFE2-D620A38018A2}" type="presParOf" srcId="{C46DAF4E-08FC-4AF4-9A01-DFC87A2F0C42}" destId="{FDE719AE-A81D-43F9-A94C-9E36FF549F60}" srcOrd="2" destOrd="0" presId="urn:microsoft.com/office/officeart/2005/8/layout/hProcess7"/>
    <dgm:cxn modelId="{F38DC04E-A67A-4EE0-9EBD-EC18066C0999}" type="presParOf" srcId="{D8C487B9-6D63-4860-BC7A-D6A6D7C0D15F}" destId="{BFFC0C44-E0DA-488E-8BA5-03CF7B51F81A}" srcOrd="11" destOrd="0" presId="urn:microsoft.com/office/officeart/2005/8/layout/hProcess7"/>
    <dgm:cxn modelId="{88DEE138-DB89-44C8-BDE9-0D3407B21065}" type="presParOf" srcId="{D8C487B9-6D63-4860-BC7A-D6A6D7C0D15F}" destId="{E7C228E3-5DBD-4CE9-ACED-E4ED847486F7}" srcOrd="12" destOrd="0" presId="urn:microsoft.com/office/officeart/2005/8/layout/hProcess7"/>
    <dgm:cxn modelId="{B28245FE-8AE3-44B9-BA41-8DCEE47E31EE}" type="presParOf" srcId="{E7C228E3-5DBD-4CE9-ACED-E4ED847486F7}" destId="{4F402659-2E18-49FB-A16C-229DBB8FF254}" srcOrd="0" destOrd="0" presId="urn:microsoft.com/office/officeart/2005/8/layout/hProcess7"/>
    <dgm:cxn modelId="{DED61D54-ECB6-45E1-882E-DB4C5BF4316A}" type="presParOf" srcId="{E7C228E3-5DBD-4CE9-ACED-E4ED847486F7}" destId="{9D106264-6F6E-44EF-8828-2E8F2FE53DA7}" srcOrd="1" destOrd="0" presId="urn:microsoft.com/office/officeart/2005/8/layout/hProcess7"/>
    <dgm:cxn modelId="{4E62C644-263E-499F-B5ED-30964B4A998D}" type="presParOf" srcId="{E7C228E3-5DBD-4CE9-ACED-E4ED847486F7}" destId="{FE0A8060-E2DF-4768-A8BD-713F127FEC6D}" srcOrd="2" destOrd="0" presId="urn:microsoft.com/office/officeart/2005/8/layout/hProcess7"/>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E4DDD3F-1C5A-4554-935D-025D6CDB8962}" type="doc">
      <dgm:prSet loTypeId="urn:microsoft.com/office/officeart/2005/8/layout/chevron2" loCatId="process" qsTypeId="urn:microsoft.com/office/officeart/2005/8/quickstyle/simple2" qsCatId="simple" csTypeId="urn:microsoft.com/office/officeart/2005/8/colors/accent1_2" csCatId="accent1" phldr="1"/>
      <dgm:spPr/>
      <dgm:t>
        <a:bodyPr/>
        <a:lstStyle/>
        <a:p>
          <a:endParaRPr lang="en-GB"/>
        </a:p>
      </dgm:t>
    </dgm:pt>
    <dgm:pt modelId="{E559C464-978F-4245-87E1-07CBE5C8D8F9}">
      <dgm:prSet phldrT="[Text]" custT="1"/>
      <dgm:spPr/>
      <dgm:t>
        <a:bodyPr spcFirstLastPara="0" vert="horz" wrap="square" lIns="120904" tIns="120904" rIns="120904" bIns="120904" numCol="1" spcCol="1270" anchor="ctr" anchorCtr="0"/>
        <a:lstStyle/>
        <a:p>
          <a:pPr marL="0" lvl="0" indent="0" algn="ctr" defTabSz="755650">
            <a:lnSpc>
              <a:spcPct val="90000"/>
            </a:lnSpc>
            <a:spcBef>
              <a:spcPct val="0"/>
            </a:spcBef>
            <a:spcAft>
              <a:spcPct val="35000"/>
            </a:spcAft>
            <a:buNone/>
          </a:pPr>
          <a:r>
            <a:rPr lang="en-GB" sz="1200" b="0" kern="1200">
              <a:latin typeface="KareliaWeb Regular"/>
              <a:ea typeface="+mn-ea"/>
              <a:cs typeface="+mn-cs"/>
            </a:rPr>
            <a:t>CI/CD</a:t>
          </a:r>
        </a:p>
      </dgm:t>
    </dgm:pt>
    <dgm:pt modelId="{778CEEC8-C0EF-40F8-992A-E792E9008E89}" type="parTrans" cxnId="{4B888E26-15C4-4C84-9870-889D0D8390B9}">
      <dgm:prSet/>
      <dgm:spPr/>
      <dgm:t>
        <a:bodyPr/>
        <a:lstStyle/>
        <a:p>
          <a:endParaRPr lang="en-GB" sz="1200"/>
        </a:p>
      </dgm:t>
    </dgm:pt>
    <dgm:pt modelId="{B331B180-BDD9-4FDB-B83A-FB0086809823}" type="sibTrans" cxnId="{4B888E26-15C4-4C84-9870-889D0D8390B9}">
      <dgm:prSet/>
      <dgm:spPr/>
      <dgm:t>
        <a:bodyPr/>
        <a:lstStyle/>
        <a:p>
          <a:endParaRPr lang="en-GB" sz="1200"/>
        </a:p>
      </dgm:t>
    </dgm:pt>
    <dgm:pt modelId="{155AF0F4-74E1-4901-8FEE-96107B8390F8}">
      <dgm:prSet phldrT="[Text]" custT="1"/>
      <dgm:spPr/>
      <dgm:t>
        <a:bodyPr/>
        <a:lstStyle/>
        <a:p>
          <a:r>
            <a:rPr lang="en-GB" sz="1200" b="1"/>
            <a:t> 200 hours of effort </a:t>
          </a:r>
          <a:r>
            <a:rPr lang="en-GB" sz="1200" b="0"/>
            <a:t>to implement DevOps in BPT application</a:t>
          </a:r>
          <a:endParaRPr lang="en-GB" sz="1200"/>
        </a:p>
      </dgm:t>
    </dgm:pt>
    <dgm:pt modelId="{B9B32C7C-B7F4-42F0-8818-00662728A15B}" type="parTrans" cxnId="{61A9B3AB-7715-46DB-AF89-19CDCF9FD2AC}">
      <dgm:prSet/>
      <dgm:spPr/>
      <dgm:t>
        <a:bodyPr/>
        <a:lstStyle/>
        <a:p>
          <a:endParaRPr lang="en-GB" sz="1200"/>
        </a:p>
      </dgm:t>
    </dgm:pt>
    <dgm:pt modelId="{EA804C82-EE1D-4300-8191-97FC764B67B1}" type="sibTrans" cxnId="{61A9B3AB-7715-46DB-AF89-19CDCF9FD2AC}">
      <dgm:prSet/>
      <dgm:spPr/>
      <dgm:t>
        <a:bodyPr/>
        <a:lstStyle/>
        <a:p>
          <a:endParaRPr lang="en-GB" sz="1200"/>
        </a:p>
      </dgm:t>
    </dgm:pt>
    <dgm:pt modelId="{62B99EEA-9472-4BA2-BA20-9127FE6CEFC1}">
      <dgm:prSet phldrT="[Text]" custT="1"/>
      <dgm:spPr/>
      <dgm:t>
        <a:bodyPr/>
        <a:lstStyle/>
        <a:p>
          <a:r>
            <a:rPr lang="en-GB" sz="1200" b="1"/>
            <a:t>Downtime  Reduction </a:t>
          </a:r>
          <a:r>
            <a:rPr lang="en-GB" sz="1200"/>
            <a:t>during deployments by nearly </a:t>
          </a:r>
          <a:r>
            <a:rPr lang="en-GB" sz="1200" b="1"/>
            <a:t>60+ hours </a:t>
          </a:r>
          <a:r>
            <a:rPr lang="en-GB" sz="1200"/>
            <a:t>since 2021.</a:t>
          </a:r>
        </a:p>
      </dgm:t>
    </dgm:pt>
    <dgm:pt modelId="{2162D12D-244B-4990-8C45-D04AD56D2C89}" type="parTrans" cxnId="{281676E7-1283-4A6D-85D6-4A501555AE08}">
      <dgm:prSet/>
      <dgm:spPr/>
      <dgm:t>
        <a:bodyPr/>
        <a:lstStyle/>
        <a:p>
          <a:endParaRPr lang="en-GB" sz="1200"/>
        </a:p>
      </dgm:t>
    </dgm:pt>
    <dgm:pt modelId="{0A45A495-1D11-48E7-87A1-55EA383FFD54}" type="sibTrans" cxnId="{281676E7-1283-4A6D-85D6-4A501555AE08}">
      <dgm:prSet/>
      <dgm:spPr/>
      <dgm:t>
        <a:bodyPr/>
        <a:lstStyle/>
        <a:p>
          <a:endParaRPr lang="en-GB" sz="1200"/>
        </a:p>
      </dgm:t>
    </dgm:pt>
    <dgm:pt modelId="{61118BD9-726B-4809-BFC9-0F4FF4805F8B}">
      <dgm:prSet phldrT="[Text]" custT="1"/>
      <dgm:spPr/>
      <dgm:t>
        <a:bodyPr/>
        <a:lstStyle/>
        <a:p>
          <a:r>
            <a:rPr lang="en-GB" sz="1200"/>
            <a:t>CT</a:t>
          </a:r>
        </a:p>
      </dgm:t>
    </dgm:pt>
    <dgm:pt modelId="{10938DB3-5D8E-4F04-A72F-18D3E0D63C17}" type="parTrans" cxnId="{81E4148E-47F4-400D-8B4E-ACAC3A1BDA0F}">
      <dgm:prSet/>
      <dgm:spPr/>
      <dgm:t>
        <a:bodyPr/>
        <a:lstStyle/>
        <a:p>
          <a:endParaRPr lang="en-GB" sz="1200"/>
        </a:p>
      </dgm:t>
    </dgm:pt>
    <dgm:pt modelId="{13B50E4C-6663-462E-884A-409714CD5B26}" type="sibTrans" cxnId="{81E4148E-47F4-400D-8B4E-ACAC3A1BDA0F}">
      <dgm:prSet/>
      <dgm:spPr/>
      <dgm:t>
        <a:bodyPr/>
        <a:lstStyle/>
        <a:p>
          <a:endParaRPr lang="en-GB" sz="1200"/>
        </a:p>
      </dgm:t>
    </dgm:pt>
    <dgm:pt modelId="{036787DB-5257-4B00-995D-8E59CB298993}">
      <dgm:prSet phldrT="[Text]" custT="1"/>
      <dgm:spPr/>
      <dgm:t>
        <a:bodyPr/>
        <a:lstStyle/>
        <a:p>
          <a:r>
            <a:rPr lang="en-GB" sz="1200" b="1"/>
            <a:t>360 + test cases</a:t>
          </a:r>
          <a:r>
            <a:rPr lang="en-GB" sz="1200"/>
            <a:t> across multiple browsers</a:t>
          </a:r>
        </a:p>
      </dgm:t>
    </dgm:pt>
    <dgm:pt modelId="{C294903D-F57F-4EEF-A412-2972DAEA6CC1}" type="parTrans" cxnId="{36DFBCC6-51BF-446D-8543-12721C34063B}">
      <dgm:prSet/>
      <dgm:spPr/>
      <dgm:t>
        <a:bodyPr/>
        <a:lstStyle/>
        <a:p>
          <a:endParaRPr lang="en-GB" sz="1200"/>
        </a:p>
      </dgm:t>
    </dgm:pt>
    <dgm:pt modelId="{FDB2345A-CDEF-4B69-BDE3-0842B40B3B3D}" type="sibTrans" cxnId="{36DFBCC6-51BF-446D-8543-12721C34063B}">
      <dgm:prSet/>
      <dgm:spPr/>
      <dgm:t>
        <a:bodyPr/>
        <a:lstStyle/>
        <a:p>
          <a:endParaRPr lang="en-GB" sz="1200"/>
        </a:p>
      </dgm:t>
    </dgm:pt>
    <dgm:pt modelId="{AB764F96-3188-44CC-A303-C673639341AB}">
      <dgm:prSet phldrT="[Text]" custT="1"/>
      <dgm:spPr/>
      <dgm:t>
        <a:bodyPr/>
        <a:lstStyle/>
        <a:p>
          <a:r>
            <a:rPr lang="en-GB" sz="1200"/>
            <a:t>Automated daily Sanity Pack in health check ensuring </a:t>
          </a:r>
          <a:r>
            <a:rPr lang="en-GB" sz="1200" b="1"/>
            <a:t>100% application/service availability</a:t>
          </a:r>
        </a:p>
      </dgm:t>
    </dgm:pt>
    <dgm:pt modelId="{4882ED40-1B67-47C1-A771-40A9BEBF18F8}" type="parTrans" cxnId="{F987C07E-0366-4E42-93E6-A4C0672A85E8}">
      <dgm:prSet/>
      <dgm:spPr/>
      <dgm:t>
        <a:bodyPr/>
        <a:lstStyle/>
        <a:p>
          <a:endParaRPr lang="en-GB" sz="1200"/>
        </a:p>
      </dgm:t>
    </dgm:pt>
    <dgm:pt modelId="{A3D0720D-7C52-4CCE-A1D6-FAC4B389689D}" type="sibTrans" cxnId="{F987C07E-0366-4E42-93E6-A4C0672A85E8}">
      <dgm:prSet/>
      <dgm:spPr/>
      <dgm:t>
        <a:bodyPr/>
        <a:lstStyle/>
        <a:p>
          <a:endParaRPr lang="en-GB" sz="1200"/>
        </a:p>
      </dgm:t>
    </dgm:pt>
    <dgm:pt modelId="{F5576AE1-24B5-4D89-B8BD-EE009512FC58}">
      <dgm:prSet phldrT="[Text]" custT="1"/>
      <dgm:spPr/>
      <dgm:t>
        <a:bodyPr/>
        <a:lstStyle/>
        <a:p>
          <a:r>
            <a:rPr lang="en-GB" sz="1200" b="1"/>
            <a:t>480+ hours </a:t>
          </a:r>
          <a:r>
            <a:rPr lang="en-GB" sz="1200"/>
            <a:t>of manual testing eliminated </a:t>
          </a:r>
        </a:p>
      </dgm:t>
    </dgm:pt>
    <dgm:pt modelId="{DEC758CA-9AD9-481E-9055-DD953AD616DB}" type="parTrans" cxnId="{FC560C58-4503-4CE2-9E18-4156A452A210}">
      <dgm:prSet/>
      <dgm:spPr/>
      <dgm:t>
        <a:bodyPr/>
        <a:lstStyle/>
        <a:p>
          <a:endParaRPr lang="en-GB" sz="1200"/>
        </a:p>
      </dgm:t>
    </dgm:pt>
    <dgm:pt modelId="{08179E46-ECF6-47F5-B946-37D519F8061E}" type="sibTrans" cxnId="{FC560C58-4503-4CE2-9E18-4156A452A210}">
      <dgm:prSet/>
      <dgm:spPr/>
      <dgm:t>
        <a:bodyPr/>
        <a:lstStyle/>
        <a:p>
          <a:endParaRPr lang="en-GB" sz="1200"/>
        </a:p>
      </dgm:t>
    </dgm:pt>
    <dgm:pt modelId="{D6E4F1BC-BA0D-4E78-863A-BC14A2BF2596}" type="pres">
      <dgm:prSet presAssocID="{7E4DDD3F-1C5A-4554-935D-025D6CDB8962}" presName="linearFlow" presStyleCnt="0">
        <dgm:presLayoutVars>
          <dgm:dir/>
          <dgm:animLvl val="lvl"/>
          <dgm:resizeHandles val="exact"/>
        </dgm:presLayoutVars>
      </dgm:prSet>
      <dgm:spPr/>
    </dgm:pt>
    <dgm:pt modelId="{B641AFF9-494E-4BAD-B6FB-96B641BCBBF3}" type="pres">
      <dgm:prSet presAssocID="{E559C464-978F-4245-87E1-07CBE5C8D8F9}" presName="composite" presStyleCnt="0"/>
      <dgm:spPr/>
    </dgm:pt>
    <dgm:pt modelId="{F7054FCD-4E8E-4893-A0C0-4AF647943576}" type="pres">
      <dgm:prSet presAssocID="{E559C464-978F-4245-87E1-07CBE5C8D8F9}" presName="parentText" presStyleLbl="alignNode1" presStyleIdx="0" presStyleCnt="2" custLinFactNeighborY="0">
        <dgm:presLayoutVars>
          <dgm:chMax val="1"/>
          <dgm:bulletEnabled val="1"/>
        </dgm:presLayoutVars>
      </dgm:prSet>
      <dgm:spPr>
        <a:xfrm rot="5400000">
          <a:off x="-170666" y="226652"/>
          <a:ext cx="1137774" cy="796442"/>
        </a:xfrm>
        <a:prstGeom prst="chevron">
          <a:avLst/>
        </a:prstGeom>
      </dgm:spPr>
    </dgm:pt>
    <dgm:pt modelId="{88E63B10-6093-41CB-8E6D-D7D59A6FBECD}" type="pres">
      <dgm:prSet presAssocID="{E559C464-978F-4245-87E1-07CBE5C8D8F9}" presName="descendantText" presStyleLbl="alignAcc1" presStyleIdx="0" presStyleCnt="2" custScaleY="113544" custLinFactNeighborY="0">
        <dgm:presLayoutVars>
          <dgm:bulletEnabled val="1"/>
        </dgm:presLayoutVars>
      </dgm:prSet>
      <dgm:spPr/>
    </dgm:pt>
    <dgm:pt modelId="{E27D67E7-5EA6-42F1-A000-D60F4988A8F8}" type="pres">
      <dgm:prSet presAssocID="{B331B180-BDD9-4FDB-B83A-FB0086809823}" presName="sp" presStyleCnt="0"/>
      <dgm:spPr/>
    </dgm:pt>
    <dgm:pt modelId="{ACAE93AC-0709-4728-A92C-2FEB4A132F82}" type="pres">
      <dgm:prSet presAssocID="{61118BD9-726B-4809-BFC9-0F4FF4805F8B}" presName="composite" presStyleCnt="0"/>
      <dgm:spPr/>
    </dgm:pt>
    <dgm:pt modelId="{9D7CBB5C-8072-4948-A941-086F5F9B6F5D}" type="pres">
      <dgm:prSet presAssocID="{61118BD9-726B-4809-BFC9-0F4FF4805F8B}" presName="parentText" presStyleLbl="alignNode1" presStyleIdx="1" presStyleCnt="2">
        <dgm:presLayoutVars>
          <dgm:chMax val="1"/>
          <dgm:bulletEnabled val="1"/>
        </dgm:presLayoutVars>
      </dgm:prSet>
      <dgm:spPr/>
    </dgm:pt>
    <dgm:pt modelId="{616430B1-EC04-49D3-A9BC-36E32F355B9E}" type="pres">
      <dgm:prSet presAssocID="{61118BD9-726B-4809-BFC9-0F4FF4805F8B}" presName="descendantText" presStyleLbl="alignAcc1" presStyleIdx="1" presStyleCnt="2" custScaleY="117052" custLinFactNeighborY="-1380">
        <dgm:presLayoutVars>
          <dgm:bulletEnabled val="1"/>
        </dgm:presLayoutVars>
      </dgm:prSet>
      <dgm:spPr/>
    </dgm:pt>
  </dgm:ptLst>
  <dgm:cxnLst>
    <dgm:cxn modelId="{C0E30503-E596-4778-9D69-E8EAE19E02B8}" type="presOf" srcId="{F5576AE1-24B5-4D89-B8BD-EE009512FC58}" destId="{616430B1-EC04-49D3-A9BC-36E32F355B9E}" srcOrd="0" destOrd="1" presId="urn:microsoft.com/office/officeart/2005/8/layout/chevron2"/>
    <dgm:cxn modelId="{66E2300C-E2B0-4C08-A7A3-18FD374D337F}" type="presOf" srcId="{AB764F96-3188-44CC-A303-C673639341AB}" destId="{616430B1-EC04-49D3-A9BC-36E32F355B9E}" srcOrd="0" destOrd="2" presId="urn:microsoft.com/office/officeart/2005/8/layout/chevron2"/>
    <dgm:cxn modelId="{2FF49316-A931-4509-92FD-E30D9DEE5C80}" type="presOf" srcId="{E559C464-978F-4245-87E1-07CBE5C8D8F9}" destId="{F7054FCD-4E8E-4893-A0C0-4AF647943576}" srcOrd="0" destOrd="0" presId="urn:microsoft.com/office/officeart/2005/8/layout/chevron2"/>
    <dgm:cxn modelId="{4B888E26-15C4-4C84-9870-889D0D8390B9}" srcId="{7E4DDD3F-1C5A-4554-935D-025D6CDB8962}" destId="{E559C464-978F-4245-87E1-07CBE5C8D8F9}" srcOrd="0" destOrd="0" parTransId="{778CEEC8-C0EF-40F8-992A-E792E9008E89}" sibTransId="{B331B180-BDD9-4FDB-B83A-FB0086809823}"/>
    <dgm:cxn modelId="{ED09FC27-5872-463C-92BD-61A40CBBF7ED}" type="presOf" srcId="{036787DB-5257-4B00-995D-8E59CB298993}" destId="{616430B1-EC04-49D3-A9BC-36E32F355B9E}" srcOrd="0" destOrd="0" presId="urn:microsoft.com/office/officeart/2005/8/layout/chevron2"/>
    <dgm:cxn modelId="{B05CB32A-B960-403A-AA26-B1BDED7B7CA7}" type="presOf" srcId="{61118BD9-726B-4809-BFC9-0F4FF4805F8B}" destId="{9D7CBB5C-8072-4948-A941-086F5F9B6F5D}" srcOrd="0" destOrd="0" presId="urn:microsoft.com/office/officeart/2005/8/layout/chevron2"/>
    <dgm:cxn modelId="{E592E342-38D8-4809-831F-F43489EDFE03}" type="presOf" srcId="{155AF0F4-74E1-4901-8FEE-96107B8390F8}" destId="{88E63B10-6093-41CB-8E6D-D7D59A6FBECD}" srcOrd="0" destOrd="0" presId="urn:microsoft.com/office/officeart/2005/8/layout/chevron2"/>
    <dgm:cxn modelId="{FC560C58-4503-4CE2-9E18-4156A452A210}" srcId="{61118BD9-726B-4809-BFC9-0F4FF4805F8B}" destId="{F5576AE1-24B5-4D89-B8BD-EE009512FC58}" srcOrd="1" destOrd="0" parTransId="{DEC758CA-9AD9-481E-9055-DD953AD616DB}" sibTransId="{08179E46-ECF6-47F5-B946-37D519F8061E}"/>
    <dgm:cxn modelId="{626F9D79-8CF8-47AC-9F4F-CCC530D430D0}" type="presOf" srcId="{7E4DDD3F-1C5A-4554-935D-025D6CDB8962}" destId="{D6E4F1BC-BA0D-4E78-863A-BC14A2BF2596}" srcOrd="0" destOrd="0" presId="urn:microsoft.com/office/officeart/2005/8/layout/chevron2"/>
    <dgm:cxn modelId="{F987C07E-0366-4E42-93E6-A4C0672A85E8}" srcId="{61118BD9-726B-4809-BFC9-0F4FF4805F8B}" destId="{AB764F96-3188-44CC-A303-C673639341AB}" srcOrd="2" destOrd="0" parTransId="{4882ED40-1B67-47C1-A771-40A9BEBF18F8}" sibTransId="{A3D0720D-7C52-4CCE-A1D6-FAC4B389689D}"/>
    <dgm:cxn modelId="{81E4148E-47F4-400D-8B4E-ACAC3A1BDA0F}" srcId="{7E4DDD3F-1C5A-4554-935D-025D6CDB8962}" destId="{61118BD9-726B-4809-BFC9-0F4FF4805F8B}" srcOrd="1" destOrd="0" parTransId="{10938DB3-5D8E-4F04-A72F-18D3E0D63C17}" sibTransId="{13B50E4C-6663-462E-884A-409714CD5B26}"/>
    <dgm:cxn modelId="{61A9B3AB-7715-46DB-AF89-19CDCF9FD2AC}" srcId="{E559C464-978F-4245-87E1-07CBE5C8D8F9}" destId="{155AF0F4-74E1-4901-8FEE-96107B8390F8}" srcOrd="0" destOrd="0" parTransId="{B9B32C7C-B7F4-42F0-8818-00662728A15B}" sibTransId="{EA804C82-EE1D-4300-8191-97FC764B67B1}"/>
    <dgm:cxn modelId="{1C7FEAB1-D6C6-43F3-AD8E-11383A9F55BC}" type="presOf" srcId="{62B99EEA-9472-4BA2-BA20-9127FE6CEFC1}" destId="{88E63B10-6093-41CB-8E6D-D7D59A6FBECD}" srcOrd="0" destOrd="1" presId="urn:microsoft.com/office/officeart/2005/8/layout/chevron2"/>
    <dgm:cxn modelId="{36DFBCC6-51BF-446D-8543-12721C34063B}" srcId="{61118BD9-726B-4809-BFC9-0F4FF4805F8B}" destId="{036787DB-5257-4B00-995D-8E59CB298993}" srcOrd="0" destOrd="0" parTransId="{C294903D-F57F-4EEF-A412-2972DAEA6CC1}" sibTransId="{FDB2345A-CDEF-4B69-BDE3-0842B40B3B3D}"/>
    <dgm:cxn modelId="{281676E7-1283-4A6D-85D6-4A501555AE08}" srcId="{E559C464-978F-4245-87E1-07CBE5C8D8F9}" destId="{62B99EEA-9472-4BA2-BA20-9127FE6CEFC1}" srcOrd="1" destOrd="0" parTransId="{2162D12D-244B-4990-8C45-D04AD56D2C89}" sibTransId="{0A45A495-1D11-48E7-87A1-55EA383FFD54}"/>
    <dgm:cxn modelId="{2B170CD4-8829-4EEC-B0B6-063A4875FE52}" type="presParOf" srcId="{D6E4F1BC-BA0D-4E78-863A-BC14A2BF2596}" destId="{B641AFF9-494E-4BAD-B6FB-96B641BCBBF3}" srcOrd="0" destOrd="0" presId="urn:microsoft.com/office/officeart/2005/8/layout/chevron2"/>
    <dgm:cxn modelId="{291CC327-5EBE-453C-BD9E-E0435FCDD1AC}" type="presParOf" srcId="{B641AFF9-494E-4BAD-B6FB-96B641BCBBF3}" destId="{F7054FCD-4E8E-4893-A0C0-4AF647943576}" srcOrd="0" destOrd="0" presId="urn:microsoft.com/office/officeart/2005/8/layout/chevron2"/>
    <dgm:cxn modelId="{478C3E58-6560-4124-B87B-311013C79415}" type="presParOf" srcId="{B641AFF9-494E-4BAD-B6FB-96B641BCBBF3}" destId="{88E63B10-6093-41CB-8E6D-D7D59A6FBECD}" srcOrd="1" destOrd="0" presId="urn:microsoft.com/office/officeart/2005/8/layout/chevron2"/>
    <dgm:cxn modelId="{EE552013-86F4-474F-834F-CAAD060E4AC7}" type="presParOf" srcId="{D6E4F1BC-BA0D-4E78-863A-BC14A2BF2596}" destId="{E27D67E7-5EA6-42F1-A000-D60F4988A8F8}" srcOrd="1" destOrd="0" presId="urn:microsoft.com/office/officeart/2005/8/layout/chevron2"/>
    <dgm:cxn modelId="{41989139-159D-41DD-AC6D-D867381927C1}" type="presParOf" srcId="{D6E4F1BC-BA0D-4E78-863A-BC14A2BF2596}" destId="{ACAE93AC-0709-4728-A92C-2FEB4A132F82}" srcOrd="2" destOrd="0" presId="urn:microsoft.com/office/officeart/2005/8/layout/chevron2"/>
    <dgm:cxn modelId="{F56043ED-DF55-4A44-99FC-326CA72F78D1}" type="presParOf" srcId="{ACAE93AC-0709-4728-A92C-2FEB4A132F82}" destId="{9D7CBB5C-8072-4948-A941-086F5F9B6F5D}" srcOrd="0" destOrd="0" presId="urn:microsoft.com/office/officeart/2005/8/layout/chevron2"/>
    <dgm:cxn modelId="{BCB9BE71-839F-4E83-91CF-F529A22E09C0}" type="presParOf" srcId="{ACAE93AC-0709-4728-A92C-2FEB4A132F82}" destId="{616430B1-EC04-49D3-A9BC-36E32F355B9E}" srcOrd="1" destOrd="0" presId="urn:microsoft.com/office/officeart/2005/8/layout/chevron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92FACEA-178E-4FAE-B396-F108F20A6DD4}" type="doc">
      <dgm:prSet loTypeId="urn:microsoft.com/office/officeart/2005/8/layout/hList3" loCatId="list" qsTypeId="urn:microsoft.com/office/officeart/2005/8/quickstyle/simple3" qsCatId="simple" csTypeId="urn:microsoft.com/office/officeart/2005/8/colors/accent1_2" csCatId="accent1" phldr="1"/>
      <dgm:spPr/>
      <dgm:t>
        <a:bodyPr/>
        <a:lstStyle/>
        <a:p>
          <a:endParaRPr lang="en-GB"/>
        </a:p>
      </dgm:t>
    </dgm:pt>
    <dgm:pt modelId="{1EF2955D-9299-4D4F-AB64-06938C44CF0C}">
      <dgm:prSet phldrT="[Text]" custT="1"/>
      <dgm:spPr/>
      <dgm:t>
        <a:bodyPr spcFirstLastPara="0" vert="horz" wrap="square" lIns="120904" tIns="120904" rIns="120904" bIns="120904" numCol="1" spcCol="1270" anchor="ctr" anchorCtr="0"/>
        <a:lstStyle/>
        <a:p>
          <a:pPr marL="0" lvl="0" indent="0" algn="ctr" defTabSz="755650">
            <a:lnSpc>
              <a:spcPct val="90000"/>
            </a:lnSpc>
            <a:spcBef>
              <a:spcPct val="0"/>
            </a:spcBef>
            <a:spcAft>
              <a:spcPct val="35000"/>
            </a:spcAft>
            <a:buNone/>
          </a:pPr>
          <a:r>
            <a:rPr lang="en-GB" sz="1200" b="0" kern="1200">
              <a:latin typeface="KareliaWeb Regular"/>
              <a:ea typeface="+mn-ea"/>
              <a:cs typeface="+mn-cs"/>
            </a:rPr>
            <a:t>Rate card Process re-defined for</a:t>
          </a:r>
          <a:br>
            <a:rPr lang="en-GB" sz="1200" b="0" kern="1200">
              <a:latin typeface="KareliaWeb Regular"/>
              <a:ea typeface="+mn-ea"/>
              <a:cs typeface="+mn-cs"/>
            </a:rPr>
          </a:br>
          <a:r>
            <a:rPr lang="en-GB" sz="1200" b="0" kern="1200">
              <a:latin typeface="KareliaWeb Regular"/>
              <a:ea typeface="+mn-ea"/>
              <a:cs typeface="+mn-cs"/>
            </a:rPr>
            <a:t> </a:t>
          </a:r>
          <a:r>
            <a:rPr lang="en-GB" sz="1200" b="1" kern="1200">
              <a:latin typeface="KareliaWeb Regular"/>
              <a:ea typeface="+mn-ea"/>
              <a:cs typeface="+mn-cs"/>
            </a:rPr>
            <a:t>VM Planner &amp; Admin Team </a:t>
          </a:r>
          <a:r>
            <a:rPr lang="en-GB" sz="1200" b="0" kern="1200">
              <a:latin typeface="KareliaWeb Regular"/>
              <a:ea typeface="+mn-ea"/>
              <a:cs typeface="+mn-cs"/>
            </a:rPr>
            <a:t>to reduce Products’</a:t>
          </a:r>
          <a:br>
            <a:rPr lang="en-GB" sz="1200" b="0" kern="1200">
              <a:latin typeface="KareliaWeb Regular"/>
              <a:ea typeface="+mn-ea"/>
              <a:cs typeface="+mn-cs"/>
            </a:rPr>
          </a:br>
          <a:r>
            <a:rPr lang="en-GB" sz="1200" b="0" kern="1200">
              <a:latin typeface="KareliaWeb Regular"/>
              <a:ea typeface="+mn-ea"/>
              <a:cs typeface="+mn-cs"/>
            </a:rPr>
            <a:t>rate updation from </a:t>
          </a:r>
          <a:r>
            <a:rPr lang="en-GB" sz="1200" b="1" kern="1200">
              <a:latin typeface="KareliaWeb Regular"/>
              <a:ea typeface="+mn-ea"/>
              <a:cs typeface="+mn-cs"/>
            </a:rPr>
            <a:t>5 days to  &lt;1 min  </a:t>
          </a:r>
        </a:p>
      </dgm:t>
    </dgm:pt>
    <dgm:pt modelId="{D3FB3AED-32EA-4B0E-A8AD-B1BAB9749447}" type="parTrans" cxnId="{F69DAA83-ABB6-4458-BC1C-CB6C18F2B043}">
      <dgm:prSet/>
      <dgm:spPr/>
      <dgm:t>
        <a:bodyPr/>
        <a:lstStyle/>
        <a:p>
          <a:endParaRPr lang="en-GB"/>
        </a:p>
      </dgm:t>
    </dgm:pt>
    <dgm:pt modelId="{0562EDBD-351B-47F9-8558-9865DF4D1C63}" type="sibTrans" cxnId="{F69DAA83-ABB6-4458-BC1C-CB6C18F2B043}">
      <dgm:prSet/>
      <dgm:spPr/>
      <dgm:t>
        <a:bodyPr/>
        <a:lstStyle/>
        <a:p>
          <a:endParaRPr lang="en-GB"/>
        </a:p>
      </dgm:t>
    </dgm:pt>
    <dgm:pt modelId="{D4B888DF-88C8-49B0-86FE-43457ED5EA22}">
      <dgm:prSet phldrT="[Text]" custT="1"/>
      <dgm:spPr>
        <a:solidFill>
          <a:schemeClr val="bg2">
            <a:lumMod val="85000"/>
          </a:schemeClr>
        </a:solidFill>
      </dgm:spPr>
      <dgm:t>
        <a:bodyPr anchor="b"/>
        <a:lstStyle/>
        <a:p>
          <a:pPr>
            <a:lnSpc>
              <a:spcPct val="100000"/>
            </a:lnSpc>
          </a:pPr>
          <a:r>
            <a:rPr lang="en-GB" sz="1000" b="1" kern="1200">
              <a:latin typeface="KareliaWeb Regular"/>
              <a:ea typeface="+mn-ea"/>
              <a:cs typeface="+mn-cs"/>
            </a:rPr>
            <a:t>Approx.. 12000+ </a:t>
          </a:r>
          <a:r>
            <a:rPr lang="en-GB" sz="1000" kern="1200">
              <a:latin typeface="KareliaWeb Regular"/>
              <a:ea typeface="+mn-ea"/>
              <a:cs typeface="+mn-cs"/>
            </a:rPr>
            <a:t>products’ rates/year on year updated</a:t>
          </a:r>
        </a:p>
        <a:p>
          <a:pPr>
            <a:lnSpc>
              <a:spcPct val="100000"/>
            </a:lnSpc>
          </a:pPr>
          <a:r>
            <a:rPr lang="en-GB" sz="1000" kern="1200">
              <a:latin typeface="KareliaWeb Regular"/>
              <a:ea typeface="+mn-ea"/>
              <a:cs typeface="+mn-cs"/>
            </a:rPr>
            <a:t>  </a:t>
          </a:r>
          <a:r>
            <a:rPr lang="en-GB" sz="2600" kern="1200"/>
            <a:t> </a:t>
          </a:r>
        </a:p>
      </dgm:t>
    </dgm:pt>
    <dgm:pt modelId="{5CDD71E0-2089-46F6-8263-A48A1D0AA926}" type="parTrans" cxnId="{36A30D35-0548-4AAB-94DB-2C4E50CFD28F}">
      <dgm:prSet/>
      <dgm:spPr/>
      <dgm:t>
        <a:bodyPr/>
        <a:lstStyle/>
        <a:p>
          <a:endParaRPr lang="en-GB"/>
        </a:p>
      </dgm:t>
    </dgm:pt>
    <dgm:pt modelId="{C47B7869-FB2D-4445-9A4B-49938E802CDC}" type="sibTrans" cxnId="{36A30D35-0548-4AAB-94DB-2C4E50CFD28F}">
      <dgm:prSet/>
      <dgm:spPr/>
      <dgm:t>
        <a:bodyPr/>
        <a:lstStyle/>
        <a:p>
          <a:endParaRPr lang="en-GB"/>
        </a:p>
      </dgm:t>
    </dgm:pt>
    <dgm:pt modelId="{89285D97-9D1C-43C0-94E8-80A474197389}">
      <dgm:prSet phldrT="[Text]" custT="1"/>
      <dgm:spPr>
        <a:solidFill>
          <a:schemeClr val="bg2">
            <a:lumMod val="85000"/>
          </a:schemeClr>
        </a:solidFill>
      </dgm:spPr>
      <dgm:t>
        <a:bodyPr anchor="t"/>
        <a:lstStyle/>
        <a:p>
          <a:endParaRPr lang="en-GB" sz="1100"/>
        </a:p>
        <a:p>
          <a:r>
            <a:rPr lang="en-GB" sz="1100" b="1"/>
            <a:t>DIY</a:t>
          </a:r>
        </a:p>
        <a:p>
          <a:r>
            <a:rPr lang="en-GB" sz="1100" b="0"/>
            <a:t> </a:t>
          </a:r>
          <a:r>
            <a:rPr lang="en-GB" sz="1000" b="0"/>
            <a:t>cutting down</a:t>
          </a:r>
          <a:r>
            <a:rPr lang="en-GB" sz="1100" b="0"/>
            <a:t> Ops dependency</a:t>
          </a:r>
        </a:p>
        <a:p>
          <a:r>
            <a:rPr lang="en-GB" sz="1100" b="1"/>
            <a:t>100%</a:t>
          </a:r>
        </a:p>
      </dgm:t>
    </dgm:pt>
    <dgm:pt modelId="{8B489546-AFCC-4A15-BEAB-BED3104C331F}" type="parTrans" cxnId="{7F211718-5372-41A3-97C9-34E6C059BB7D}">
      <dgm:prSet/>
      <dgm:spPr/>
      <dgm:t>
        <a:bodyPr/>
        <a:lstStyle/>
        <a:p>
          <a:endParaRPr lang="en-GB"/>
        </a:p>
      </dgm:t>
    </dgm:pt>
    <dgm:pt modelId="{12524341-24CF-448A-AB95-273E894522C9}" type="sibTrans" cxnId="{7F211718-5372-41A3-97C9-34E6C059BB7D}">
      <dgm:prSet/>
      <dgm:spPr/>
      <dgm:t>
        <a:bodyPr/>
        <a:lstStyle/>
        <a:p>
          <a:endParaRPr lang="en-GB"/>
        </a:p>
      </dgm:t>
    </dgm:pt>
    <dgm:pt modelId="{F2D9615A-E18C-42F3-9381-ED61A88CF107}">
      <dgm:prSet custT="1"/>
      <dgm:spPr>
        <a:solidFill>
          <a:schemeClr val="bg2">
            <a:lumMod val="85000"/>
          </a:schemeClr>
        </a:solidFill>
      </dgm:spPr>
      <dgm:t>
        <a:bodyPr/>
        <a:lstStyle/>
        <a:p>
          <a:pPr>
            <a:buFont typeface="Wingdings" panose="05000000000000000000" pitchFamily="2" charset="2"/>
            <a:buChar char="Ø"/>
          </a:pPr>
          <a:r>
            <a:rPr lang="en-GB" sz="1100" b="1" kern="1200">
              <a:latin typeface="KareliaWeb Regular"/>
              <a:ea typeface="+mn-ea"/>
              <a:cs typeface="+mn-cs"/>
            </a:rPr>
            <a:t>3600 hours </a:t>
          </a:r>
          <a:r>
            <a:rPr lang="en-GB" sz="1100" kern="1200">
              <a:latin typeface="KareliaWeb Regular"/>
              <a:ea typeface="+mn-ea"/>
              <a:cs typeface="+mn-cs"/>
            </a:rPr>
            <a:t>of effort saved for operations team</a:t>
          </a:r>
          <a:br>
            <a:rPr lang="en-GB" sz="1100" kern="1200">
              <a:latin typeface="KareliaWeb Regular"/>
              <a:ea typeface="+mn-ea"/>
              <a:cs typeface="+mn-cs"/>
            </a:rPr>
          </a:br>
          <a:br>
            <a:rPr lang="en-GB" sz="1100" kern="1200">
              <a:latin typeface="KareliaWeb Regular"/>
              <a:ea typeface="+mn-ea"/>
              <a:cs typeface="+mn-cs"/>
            </a:rPr>
          </a:br>
          <a:r>
            <a:rPr lang="en-GB" sz="1100" b="1" kern="1200">
              <a:latin typeface="KareliaWeb Regular"/>
              <a:ea typeface="+mn-ea"/>
              <a:cs typeface="+mn-cs"/>
            </a:rPr>
            <a:t>7200 hours </a:t>
          </a:r>
          <a:r>
            <a:rPr lang="en-GB" sz="1100" b="0" kern="1200">
              <a:latin typeface="KareliaWeb Regular"/>
              <a:ea typeface="+mn-ea"/>
              <a:cs typeface="+mn-cs"/>
            </a:rPr>
            <a:t>of wait time </a:t>
          </a:r>
          <a:r>
            <a:rPr lang="en-GB" sz="1100" kern="1200">
              <a:latin typeface="KareliaWeb Regular"/>
              <a:ea typeface="+mn-ea"/>
              <a:cs typeface="+mn-cs"/>
            </a:rPr>
            <a:t>saved for business</a:t>
          </a:r>
        </a:p>
      </dgm:t>
    </dgm:pt>
    <dgm:pt modelId="{92832063-2FAE-4F74-9C41-A4FEC09DBCD7}" type="parTrans" cxnId="{51FCC491-A929-49B7-A3AA-382E14BE610B}">
      <dgm:prSet/>
      <dgm:spPr/>
      <dgm:t>
        <a:bodyPr/>
        <a:lstStyle/>
        <a:p>
          <a:endParaRPr lang="en-GB"/>
        </a:p>
      </dgm:t>
    </dgm:pt>
    <dgm:pt modelId="{CBCA94D0-7CB7-466B-B345-D68EB01FDDE7}" type="sibTrans" cxnId="{51FCC491-A929-49B7-A3AA-382E14BE610B}">
      <dgm:prSet/>
      <dgm:spPr/>
      <dgm:t>
        <a:bodyPr/>
        <a:lstStyle/>
        <a:p>
          <a:endParaRPr lang="en-GB"/>
        </a:p>
      </dgm:t>
    </dgm:pt>
    <dgm:pt modelId="{4A0D6DEA-FED1-4F1F-AC92-64B2BFB9C6CC}" type="pres">
      <dgm:prSet presAssocID="{292FACEA-178E-4FAE-B396-F108F20A6DD4}" presName="composite" presStyleCnt="0">
        <dgm:presLayoutVars>
          <dgm:chMax val="1"/>
          <dgm:dir/>
          <dgm:resizeHandles val="exact"/>
        </dgm:presLayoutVars>
      </dgm:prSet>
      <dgm:spPr/>
    </dgm:pt>
    <dgm:pt modelId="{E600D017-4C31-4C5B-A02C-D949149D2EE1}" type="pres">
      <dgm:prSet presAssocID="{1EF2955D-9299-4D4F-AB64-06938C44CF0C}" presName="roof" presStyleLbl="dkBgShp" presStyleIdx="0" presStyleCnt="2" custLinFactNeighborX="1458" custLinFactNeighborY="-34920"/>
      <dgm:spPr>
        <a:xfrm>
          <a:off x="0" y="0"/>
          <a:ext cx="3169327" cy="597865"/>
        </a:xfrm>
        <a:prstGeom prst="rect">
          <a:avLst/>
        </a:prstGeom>
      </dgm:spPr>
    </dgm:pt>
    <dgm:pt modelId="{8CFE7AC2-D70A-4AD7-B810-4D8C565C0BF5}" type="pres">
      <dgm:prSet presAssocID="{1EF2955D-9299-4D4F-AB64-06938C44CF0C}" presName="pillars" presStyleCnt="0"/>
      <dgm:spPr/>
    </dgm:pt>
    <dgm:pt modelId="{4B883864-BC90-4A99-A3DB-9E4C2CB7AD0B}" type="pres">
      <dgm:prSet presAssocID="{1EF2955D-9299-4D4F-AB64-06938C44CF0C}" presName="pillar1" presStyleLbl="node1" presStyleIdx="0" presStyleCnt="3">
        <dgm:presLayoutVars>
          <dgm:bulletEnabled val="1"/>
        </dgm:presLayoutVars>
      </dgm:prSet>
      <dgm:spPr/>
    </dgm:pt>
    <dgm:pt modelId="{80F24ED4-6E5F-4ABA-9BF3-9080D4BCC0AC}" type="pres">
      <dgm:prSet presAssocID="{89285D97-9D1C-43C0-94E8-80A474197389}" presName="pillarX" presStyleLbl="node1" presStyleIdx="1" presStyleCnt="3">
        <dgm:presLayoutVars>
          <dgm:bulletEnabled val="1"/>
        </dgm:presLayoutVars>
      </dgm:prSet>
      <dgm:spPr/>
    </dgm:pt>
    <dgm:pt modelId="{281A7AA0-699B-4026-B29B-EA216AFED1D3}" type="pres">
      <dgm:prSet presAssocID="{F2D9615A-E18C-42F3-9381-ED61A88CF107}" presName="pillarX" presStyleLbl="node1" presStyleIdx="2" presStyleCnt="3" custScaleX="100293">
        <dgm:presLayoutVars>
          <dgm:bulletEnabled val="1"/>
        </dgm:presLayoutVars>
      </dgm:prSet>
      <dgm:spPr/>
    </dgm:pt>
    <dgm:pt modelId="{E6BF4019-1975-4F25-BA11-80B418ADE0B7}" type="pres">
      <dgm:prSet presAssocID="{1EF2955D-9299-4D4F-AB64-06938C44CF0C}" presName="base" presStyleLbl="dkBgShp" presStyleIdx="1" presStyleCnt="2" custFlipVert="1" custScaleY="93855" custLinFactNeighborY="9613"/>
      <dgm:spPr/>
    </dgm:pt>
  </dgm:ptLst>
  <dgm:cxnLst>
    <dgm:cxn modelId="{ECA3180C-0721-439A-9C96-295553E7403D}" type="presOf" srcId="{F2D9615A-E18C-42F3-9381-ED61A88CF107}" destId="{281A7AA0-699B-4026-B29B-EA216AFED1D3}" srcOrd="0" destOrd="0" presId="urn:microsoft.com/office/officeart/2005/8/layout/hList3"/>
    <dgm:cxn modelId="{7F211718-5372-41A3-97C9-34E6C059BB7D}" srcId="{1EF2955D-9299-4D4F-AB64-06938C44CF0C}" destId="{89285D97-9D1C-43C0-94E8-80A474197389}" srcOrd="1" destOrd="0" parTransId="{8B489546-AFCC-4A15-BEAB-BED3104C331F}" sibTransId="{12524341-24CF-448A-AB95-273E894522C9}"/>
    <dgm:cxn modelId="{19E25B18-38F0-4DAF-8D2F-C6A0FD9AB0D9}" type="presOf" srcId="{D4B888DF-88C8-49B0-86FE-43457ED5EA22}" destId="{4B883864-BC90-4A99-A3DB-9E4C2CB7AD0B}" srcOrd="0" destOrd="0" presId="urn:microsoft.com/office/officeart/2005/8/layout/hList3"/>
    <dgm:cxn modelId="{36A30D35-0548-4AAB-94DB-2C4E50CFD28F}" srcId="{1EF2955D-9299-4D4F-AB64-06938C44CF0C}" destId="{D4B888DF-88C8-49B0-86FE-43457ED5EA22}" srcOrd="0" destOrd="0" parTransId="{5CDD71E0-2089-46F6-8263-A48A1D0AA926}" sibTransId="{C47B7869-FB2D-4445-9A4B-49938E802CDC}"/>
    <dgm:cxn modelId="{F69DAA83-ABB6-4458-BC1C-CB6C18F2B043}" srcId="{292FACEA-178E-4FAE-B396-F108F20A6DD4}" destId="{1EF2955D-9299-4D4F-AB64-06938C44CF0C}" srcOrd="0" destOrd="0" parTransId="{D3FB3AED-32EA-4B0E-A8AD-B1BAB9749447}" sibTransId="{0562EDBD-351B-47F9-8558-9865DF4D1C63}"/>
    <dgm:cxn modelId="{51FCC491-A929-49B7-A3AA-382E14BE610B}" srcId="{1EF2955D-9299-4D4F-AB64-06938C44CF0C}" destId="{F2D9615A-E18C-42F3-9381-ED61A88CF107}" srcOrd="2" destOrd="0" parTransId="{92832063-2FAE-4F74-9C41-A4FEC09DBCD7}" sibTransId="{CBCA94D0-7CB7-466B-B345-D68EB01FDDE7}"/>
    <dgm:cxn modelId="{E38D6BB0-3532-4664-860C-AF518CD0D170}" type="presOf" srcId="{1EF2955D-9299-4D4F-AB64-06938C44CF0C}" destId="{E600D017-4C31-4C5B-A02C-D949149D2EE1}" srcOrd="0" destOrd="0" presId="urn:microsoft.com/office/officeart/2005/8/layout/hList3"/>
    <dgm:cxn modelId="{882BA9C4-5B29-4968-9483-148B90F6CADC}" type="presOf" srcId="{89285D97-9D1C-43C0-94E8-80A474197389}" destId="{80F24ED4-6E5F-4ABA-9BF3-9080D4BCC0AC}" srcOrd="0" destOrd="0" presId="urn:microsoft.com/office/officeart/2005/8/layout/hList3"/>
    <dgm:cxn modelId="{8850F0D3-E289-4DE3-8468-49B857EE8398}" type="presOf" srcId="{292FACEA-178E-4FAE-B396-F108F20A6DD4}" destId="{4A0D6DEA-FED1-4F1F-AC92-64B2BFB9C6CC}" srcOrd="0" destOrd="0" presId="urn:microsoft.com/office/officeart/2005/8/layout/hList3"/>
    <dgm:cxn modelId="{A95D3CBE-2CBC-4254-ADAE-339DA050BFCE}" type="presParOf" srcId="{4A0D6DEA-FED1-4F1F-AC92-64B2BFB9C6CC}" destId="{E600D017-4C31-4C5B-A02C-D949149D2EE1}" srcOrd="0" destOrd="0" presId="urn:microsoft.com/office/officeart/2005/8/layout/hList3"/>
    <dgm:cxn modelId="{26F5F702-153F-4E63-AB28-9568E7971804}" type="presParOf" srcId="{4A0D6DEA-FED1-4F1F-AC92-64B2BFB9C6CC}" destId="{8CFE7AC2-D70A-4AD7-B810-4D8C565C0BF5}" srcOrd="1" destOrd="0" presId="urn:microsoft.com/office/officeart/2005/8/layout/hList3"/>
    <dgm:cxn modelId="{E53BECB5-2476-4B29-A0F5-37355D965BF5}" type="presParOf" srcId="{8CFE7AC2-D70A-4AD7-B810-4D8C565C0BF5}" destId="{4B883864-BC90-4A99-A3DB-9E4C2CB7AD0B}" srcOrd="0" destOrd="0" presId="urn:microsoft.com/office/officeart/2005/8/layout/hList3"/>
    <dgm:cxn modelId="{6AF8A40B-6B16-4A29-B8C0-2B16D5A672E8}" type="presParOf" srcId="{8CFE7AC2-D70A-4AD7-B810-4D8C565C0BF5}" destId="{80F24ED4-6E5F-4ABA-9BF3-9080D4BCC0AC}" srcOrd="1" destOrd="0" presId="urn:microsoft.com/office/officeart/2005/8/layout/hList3"/>
    <dgm:cxn modelId="{1CB6B80E-F848-4E2C-B3B2-72B018012448}" type="presParOf" srcId="{8CFE7AC2-D70A-4AD7-B810-4D8C565C0BF5}" destId="{281A7AA0-699B-4026-B29B-EA216AFED1D3}" srcOrd="2" destOrd="0" presId="urn:microsoft.com/office/officeart/2005/8/layout/hList3"/>
    <dgm:cxn modelId="{D0395981-8158-4F2A-AE8B-6D42C8DC3010}" type="presParOf" srcId="{4A0D6DEA-FED1-4F1F-AC92-64B2BFB9C6CC}" destId="{E6BF4019-1975-4F25-BA11-80B418ADE0B7}" srcOrd="2" destOrd="0" presId="urn:microsoft.com/office/officeart/2005/8/layout/hList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417AC6C-734B-485D-86C6-70FB37AF4827}"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GB"/>
        </a:p>
      </dgm:t>
    </dgm:pt>
    <dgm:pt modelId="{EA3B35BC-6084-41E8-9744-5A69F900C889}">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a:t>2020</a:t>
          </a:r>
        </a:p>
      </dgm:t>
    </dgm:pt>
    <dgm:pt modelId="{CB8201DD-138E-48CD-93DB-B6D59EAAC474}" type="parTrans" cxnId="{F8441DB2-0684-4675-8222-192A50F6F212}">
      <dgm:prSet/>
      <dgm:spPr/>
      <dgm:t>
        <a:bodyPr/>
        <a:lstStyle/>
        <a:p>
          <a:endParaRPr lang="en-GB"/>
        </a:p>
      </dgm:t>
    </dgm:pt>
    <dgm:pt modelId="{6DA394D4-4E62-4B08-9062-DE52A11F9A99}" type="sibTrans" cxnId="{F8441DB2-0684-4675-8222-192A50F6F212}">
      <dgm:prSet/>
      <dgm:spPr/>
      <dgm:t>
        <a:bodyPr/>
        <a:lstStyle/>
        <a:p>
          <a:endParaRPr lang="en-GB"/>
        </a:p>
      </dgm:t>
    </dgm:pt>
    <dgm:pt modelId="{0A6EFE28-A4F0-4284-A30B-8F0F4B176C27}">
      <dgm:prSet phldrT="[Text]" custT="1"/>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GB" sz="1050" b="1"/>
            <a:t>Fulcrum NexGen Application L3 support</a:t>
          </a:r>
        </a:p>
      </dgm:t>
    </dgm:pt>
    <dgm:pt modelId="{A5D6813C-2F57-49AD-B700-C9E47771A755}" type="parTrans" cxnId="{A9DA8305-F6F3-4CF6-8AA9-7514E32231A4}">
      <dgm:prSet/>
      <dgm:spPr/>
      <dgm:t>
        <a:bodyPr/>
        <a:lstStyle/>
        <a:p>
          <a:endParaRPr lang="en-GB"/>
        </a:p>
      </dgm:t>
    </dgm:pt>
    <dgm:pt modelId="{302F8C09-0E66-4EF7-948F-752E7F349EF6}" type="sibTrans" cxnId="{A9DA8305-F6F3-4CF6-8AA9-7514E32231A4}">
      <dgm:prSet/>
      <dgm:spPr/>
      <dgm:t>
        <a:bodyPr/>
        <a:lstStyle/>
        <a:p>
          <a:endParaRPr lang="en-GB"/>
        </a:p>
      </dgm:t>
    </dgm:pt>
    <dgm:pt modelId="{C47F4F39-6690-4A8A-A9B6-2F0D187C6F0C}">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a:t>2021</a:t>
          </a:r>
        </a:p>
      </dgm:t>
    </dgm:pt>
    <dgm:pt modelId="{A371A687-E224-4B25-8C7A-9B9EAC6F2CF8}" type="parTrans" cxnId="{9417BC97-9EDE-4BE3-B847-115B6C9CBEAD}">
      <dgm:prSet/>
      <dgm:spPr/>
      <dgm:t>
        <a:bodyPr/>
        <a:lstStyle/>
        <a:p>
          <a:endParaRPr lang="en-GB"/>
        </a:p>
      </dgm:t>
    </dgm:pt>
    <dgm:pt modelId="{D6D56B9C-344A-41D1-BD21-1D214862E7A5}" type="sibTrans" cxnId="{9417BC97-9EDE-4BE3-B847-115B6C9CBEAD}">
      <dgm:prSet/>
      <dgm:spPr/>
      <dgm:t>
        <a:bodyPr/>
        <a:lstStyle/>
        <a:p>
          <a:endParaRPr lang="en-GB"/>
        </a:p>
      </dgm:t>
    </dgm:pt>
    <dgm:pt modelId="{3ED95838-4B87-45AA-B1BE-E72B823BBD66}">
      <dgm:prSet phldrT="[Text]" custT="1"/>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GB" sz="1050" b="1"/>
            <a:t>Premises Management Application L3 support</a:t>
          </a:r>
        </a:p>
      </dgm:t>
    </dgm:pt>
    <dgm:pt modelId="{34E5EB4F-8BB2-4CF8-8279-F7C4AE975846}" type="parTrans" cxnId="{5457A7DC-17D0-4C94-99A4-EE4553732FE8}">
      <dgm:prSet/>
      <dgm:spPr/>
      <dgm:t>
        <a:bodyPr/>
        <a:lstStyle/>
        <a:p>
          <a:endParaRPr lang="en-GB"/>
        </a:p>
      </dgm:t>
    </dgm:pt>
    <dgm:pt modelId="{B22BEE88-B6DE-4984-A3D6-251300812013}" type="sibTrans" cxnId="{5457A7DC-17D0-4C94-99A4-EE4553732FE8}">
      <dgm:prSet/>
      <dgm:spPr/>
      <dgm:t>
        <a:bodyPr/>
        <a:lstStyle/>
        <a:p>
          <a:endParaRPr lang="en-GB"/>
        </a:p>
      </dgm:t>
    </dgm:pt>
    <dgm:pt modelId="{325ABA5C-1E84-46F3-98A4-4A5E940F6F60}">
      <dgm:prSet phldrT="[Text]" custT="1"/>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GB" sz="1050" b="1"/>
            <a:t>Networks Application L2 support</a:t>
          </a:r>
        </a:p>
      </dgm:t>
    </dgm:pt>
    <dgm:pt modelId="{24B8DC63-848F-4205-BAD9-1C023759BE25}" type="parTrans" cxnId="{973521B0-C6BD-4646-A453-AE2184EA77B3}">
      <dgm:prSet/>
      <dgm:spPr/>
      <dgm:t>
        <a:bodyPr/>
        <a:lstStyle/>
        <a:p>
          <a:endParaRPr lang="en-GB"/>
        </a:p>
      </dgm:t>
    </dgm:pt>
    <dgm:pt modelId="{35B9F337-0B86-4D45-8D7D-ACEF13A7FE8A}" type="sibTrans" cxnId="{973521B0-C6BD-4646-A453-AE2184EA77B3}">
      <dgm:prSet/>
      <dgm:spPr/>
      <dgm:t>
        <a:bodyPr/>
        <a:lstStyle/>
        <a:p>
          <a:endParaRPr lang="en-GB"/>
        </a:p>
      </dgm:t>
    </dgm:pt>
    <dgm:pt modelId="{5722C86B-666D-47D4-BA7B-F14C5EDEACF0}">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GB"/>
            <a:t>2023</a:t>
          </a:r>
        </a:p>
      </dgm:t>
    </dgm:pt>
    <dgm:pt modelId="{C9260F4E-42E5-46F5-AB86-77C7027029EE}" type="parTrans" cxnId="{A3F8A0ED-21F5-4C13-8D33-251A7BF54B21}">
      <dgm:prSet/>
      <dgm:spPr/>
      <dgm:t>
        <a:bodyPr/>
        <a:lstStyle/>
        <a:p>
          <a:endParaRPr lang="en-GB"/>
        </a:p>
      </dgm:t>
    </dgm:pt>
    <dgm:pt modelId="{AE726EC1-6F66-4E53-BC87-6D129AA2D912}" type="sibTrans" cxnId="{A3F8A0ED-21F5-4C13-8D33-251A7BF54B21}">
      <dgm:prSet/>
      <dgm:spPr/>
      <dgm:t>
        <a:bodyPr/>
        <a:lstStyle/>
        <a:p>
          <a:endParaRPr lang="en-GB"/>
        </a:p>
      </dgm:t>
    </dgm:pt>
    <dgm:pt modelId="{E5E67493-C4A0-46FB-B0AC-5AEFCF8C06EB}">
      <dgm:prSet phldrT="[Text]" custT="1"/>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GB" sz="1050" b="1"/>
            <a:t>Single View Serviceability Application L2 support</a:t>
          </a:r>
        </a:p>
      </dgm:t>
    </dgm:pt>
    <dgm:pt modelId="{125311B1-0625-4F8B-AC71-083A44150510}" type="parTrans" cxnId="{DE65837F-02BF-4426-94BD-72C98872EF08}">
      <dgm:prSet/>
      <dgm:spPr/>
      <dgm:t>
        <a:bodyPr/>
        <a:lstStyle/>
        <a:p>
          <a:endParaRPr lang="en-GB"/>
        </a:p>
      </dgm:t>
    </dgm:pt>
    <dgm:pt modelId="{204A7AA9-D3D7-423C-BEB5-2FC92F91922F}" type="sibTrans" cxnId="{DE65837F-02BF-4426-94BD-72C98872EF08}">
      <dgm:prSet/>
      <dgm:spPr/>
      <dgm:t>
        <a:bodyPr/>
        <a:lstStyle/>
        <a:p>
          <a:endParaRPr lang="en-GB"/>
        </a:p>
      </dgm:t>
    </dgm:pt>
    <dgm:pt modelId="{F5F89B04-2D6E-4C7C-B8A9-C54424F91D82}" type="pres">
      <dgm:prSet presAssocID="{6417AC6C-734B-485D-86C6-70FB37AF4827}" presName="diagram" presStyleCnt="0">
        <dgm:presLayoutVars>
          <dgm:chPref val="1"/>
          <dgm:dir/>
          <dgm:animOne val="branch"/>
          <dgm:animLvl val="lvl"/>
          <dgm:resizeHandles/>
        </dgm:presLayoutVars>
      </dgm:prSet>
      <dgm:spPr/>
    </dgm:pt>
    <dgm:pt modelId="{50AC534E-394A-4D5A-8E13-36D6434524BA}" type="pres">
      <dgm:prSet presAssocID="{EA3B35BC-6084-41E8-9744-5A69F900C889}" presName="root" presStyleCnt="0"/>
      <dgm:spPr/>
    </dgm:pt>
    <dgm:pt modelId="{E57BA336-900D-48E1-9ABA-947295E4A13C}" type="pres">
      <dgm:prSet presAssocID="{EA3B35BC-6084-41E8-9744-5A69F900C889}" presName="rootComposite" presStyleCnt="0"/>
      <dgm:spPr/>
    </dgm:pt>
    <dgm:pt modelId="{4FA25478-5119-48B4-8C73-A9CEC9A89CE0}" type="pres">
      <dgm:prSet presAssocID="{EA3B35BC-6084-41E8-9744-5A69F900C889}" presName="rootText" presStyleLbl="node1" presStyleIdx="0" presStyleCnt="3" custScaleY="48066" custLinFactNeighborX="170" custLinFactNeighborY="-85"/>
      <dgm:spPr/>
    </dgm:pt>
    <dgm:pt modelId="{F01ADD45-C292-40D9-98C1-624349A74449}" type="pres">
      <dgm:prSet presAssocID="{EA3B35BC-6084-41E8-9744-5A69F900C889}" presName="rootConnector" presStyleLbl="node1" presStyleIdx="0" presStyleCnt="3"/>
      <dgm:spPr/>
    </dgm:pt>
    <dgm:pt modelId="{C1800213-CA85-4231-A9B0-0A2F83E95BB6}" type="pres">
      <dgm:prSet presAssocID="{EA3B35BC-6084-41E8-9744-5A69F900C889}" presName="childShape" presStyleCnt="0"/>
      <dgm:spPr/>
    </dgm:pt>
    <dgm:pt modelId="{309F4A46-8B0C-4967-8786-95DC99C49C80}" type="pres">
      <dgm:prSet presAssocID="{A5D6813C-2F57-49AD-B700-C9E47771A755}" presName="Name13" presStyleLbl="parChTrans1D2" presStyleIdx="0" presStyleCnt="4"/>
      <dgm:spPr/>
    </dgm:pt>
    <dgm:pt modelId="{4008D547-5F9D-46DB-A52D-60D2DEC30FC5}" type="pres">
      <dgm:prSet presAssocID="{0A6EFE28-A4F0-4284-A30B-8F0F4B176C27}" presName="childText" presStyleLbl="bgAcc1" presStyleIdx="0" presStyleCnt="4" custLinFactNeighborX="1417" custLinFactNeighborY="891">
        <dgm:presLayoutVars>
          <dgm:bulletEnabled val="1"/>
        </dgm:presLayoutVars>
      </dgm:prSet>
      <dgm:spPr/>
    </dgm:pt>
    <dgm:pt modelId="{9359966B-DABA-401C-809E-7BB2CDAD80E0}" type="pres">
      <dgm:prSet presAssocID="{C47F4F39-6690-4A8A-A9B6-2F0D187C6F0C}" presName="root" presStyleCnt="0"/>
      <dgm:spPr/>
    </dgm:pt>
    <dgm:pt modelId="{4108F18C-9E71-472F-8EA2-598EB8D72142}" type="pres">
      <dgm:prSet presAssocID="{C47F4F39-6690-4A8A-A9B6-2F0D187C6F0C}" presName="rootComposite" presStyleCnt="0"/>
      <dgm:spPr/>
    </dgm:pt>
    <dgm:pt modelId="{D73BEB46-F682-47C2-A425-6DBFC0368FCB}" type="pres">
      <dgm:prSet presAssocID="{C47F4F39-6690-4A8A-A9B6-2F0D187C6F0C}" presName="rootText" presStyleLbl="node1" presStyleIdx="1" presStyleCnt="3" custScaleY="48066" custLinFactNeighborX="43" custLinFactNeighborY="-2717"/>
      <dgm:spPr/>
    </dgm:pt>
    <dgm:pt modelId="{0DC670FC-6F96-4B45-9FA1-EE75AE107543}" type="pres">
      <dgm:prSet presAssocID="{C47F4F39-6690-4A8A-A9B6-2F0D187C6F0C}" presName="rootConnector" presStyleLbl="node1" presStyleIdx="1" presStyleCnt="3"/>
      <dgm:spPr/>
    </dgm:pt>
    <dgm:pt modelId="{BA1E3D2B-8160-4218-90F6-2B8B33ACCCA5}" type="pres">
      <dgm:prSet presAssocID="{C47F4F39-6690-4A8A-A9B6-2F0D187C6F0C}" presName="childShape" presStyleCnt="0"/>
      <dgm:spPr/>
    </dgm:pt>
    <dgm:pt modelId="{259FD769-F79B-46EA-BCFD-533B9C6A0FE6}" type="pres">
      <dgm:prSet presAssocID="{34E5EB4F-8BB2-4CF8-8279-F7C4AE975846}" presName="Name13" presStyleLbl="parChTrans1D2" presStyleIdx="1" presStyleCnt="4"/>
      <dgm:spPr/>
    </dgm:pt>
    <dgm:pt modelId="{053EC50C-946F-4F3E-90BE-ED35A0809356}" type="pres">
      <dgm:prSet presAssocID="{3ED95838-4B87-45AA-B1BE-E72B823BBD66}" presName="childText" presStyleLbl="bgAcc1" presStyleIdx="1" presStyleCnt="4" custLinFactNeighborX="-1056" custLinFactNeighborY="420">
        <dgm:presLayoutVars>
          <dgm:bulletEnabled val="1"/>
        </dgm:presLayoutVars>
      </dgm:prSet>
      <dgm:spPr/>
    </dgm:pt>
    <dgm:pt modelId="{B16F8E62-7C68-4595-8A8E-6C0FF8AFB32B}" type="pres">
      <dgm:prSet presAssocID="{24B8DC63-848F-4205-BAD9-1C023759BE25}" presName="Name13" presStyleLbl="parChTrans1D2" presStyleIdx="2" presStyleCnt="4"/>
      <dgm:spPr/>
    </dgm:pt>
    <dgm:pt modelId="{EB417169-21D7-4F75-9B77-3EA52A60C374}" type="pres">
      <dgm:prSet presAssocID="{325ABA5C-1E84-46F3-98A4-4A5E940F6F60}" presName="childText" presStyleLbl="bgAcc1" presStyleIdx="2" presStyleCnt="4">
        <dgm:presLayoutVars>
          <dgm:bulletEnabled val="1"/>
        </dgm:presLayoutVars>
      </dgm:prSet>
      <dgm:spPr/>
    </dgm:pt>
    <dgm:pt modelId="{3BDF8E34-2489-4FB2-A4AF-D2A98E633DFA}" type="pres">
      <dgm:prSet presAssocID="{5722C86B-666D-47D4-BA7B-F14C5EDEACF0}" presName="root" presStyleCnt="0"/>
      <dgm:spPr/>
    </dgm:pt>
    <dgm:pt modelId="{C625E74D-555E-4482-BDD6-303F68775724}" type="pres">
      <dgm:prSet presAssocID="{5722C86B-666D-47D4-BA7B-F14C5EDEACF0}" presName="rootComposite" presStyleCnt="0"/>
      <dgm:spPr/>
    </dgm:pt>
    <dgm:pt modelId="{CA4DB93A-165E-46EF-9727-B83AA63AD8E0}" type="pres">
      <dgm:prSet presAssocID="{5722C86B-666D-47D4-BA7B-F14C5EDEACF0}" presName="rootText" presStyleLbl="node1" presStyleIdx="2" presStyleCnt="3" custScaleY="48066" custLinFactNeighborX="1688" custLinFactNeighborY="-541"/>
      <dgm:spPr/>
    </dgm:pt>
    <dgm:pt modelId="{8ECA13F2-21ED-4AF2-9E01-AC391496114A}" type="pres">
      <dgm:prSet presAssocID="{5722C86B-666D-47D4-BA7B-F14C5EDEACF0}" presName="rootConnector" presStyleLbl="node1" presStyleIdx="2" presStyleCnt="3"/>
      <dgm:spPr/>
    </dgm:pt>
    <dgm:pt modelId="{C580DB5F-543D-429E-B77C-D56762847A39}" type="pres">
      <dgm:prSet presAssocID="{5722C86B-666D-47D4-BA7B-F14C5EDEACF0}" presName="childShape" presStyleCnt="0"/>
      <dgm:spPr/>
    </dgm:pt>
    <dgm:pt modelId="{83BD6831-F705-42AF-A36F-4F036FEA7513}" type="pres">
      <dgm:prSet presAssocID="{125311B1-0625-4F8B-AC71-083A44150510}" presName="Name13" presStyleLbl="parChTrans1D2" presStyleIdx="3" presStyleCnt="4"/>
      <dgm:spPr/>
    </dgm:pt>
    <dgm:pt modelId="{C0AA6245-8FC5-4953-AFED-313F08FA9EB2}" type="pres">
      <dgm:prSet presAssocID="{E5E67493-C4A0-46FB-B0AC-5AEFCF8C06EB}" presName="childText" presStyleLbl="bgAcc1" presStyleIdx="3" presStyleCnt="4">
        <dgm:presLayoutVars>
          <dgm:bulletEnabled val="1"/>
        </dgm:presLayoutVars>
      </dgm:prSet>
      <dgm:spPr/>
    </dgm:pt>
  </dgm:ptLst>
  <dgm:cxnLst>
    <dgm:cxn modelId="{A9DA8305-F6F3-4CF6-8AA9-7514E32231A4}" srcId="{EA3B35BC-6084-41E8-9744-5A69F900C889}" destId="{0A6EFE28-A4F0-4284-A30B-8F0F4B176C27}" srcOrd="0" destOrd="0" parTransId="{A5D6813C-2F57-49AD-B700-C9E47771A755}" sibTransId="{302F8C09-0E66-4EF7-948F-752E7F349EF6}"/>
    <dgm:cxn modelId="{4701B41B-7907-4232-8854-BBD2AE6F1D29}" type="presOf" srcId="{0A6EFE28-A4F0-4284-A30B-8F0F4B176C27}" destId="{4008D547-5F9D-46DB-A52D-60D2DEC30FC5}" srcOrd="0" destOrd="0" presId="urn:microsoft.com/office/officeart/2005/8/layout/hierarchy3"/>
    <dgm:cxn modelId="{ECE4C01C-80C3-4EA9-B164-AA4AFD269E44}" type="presOf" srcId="{C47F4F39-6690-4A8A-A9B6-2F0D187C6F0C}" destId="{0DC670FC-6F96-4B45-9FA1-EE75AE107543}" srcOrd="1" destOrd="0" presId="urn:microsoft.com/office/officeart/2005/8/layout/hierarchy3"/>
    <dgm:cxn modelId="{28A10839-0384-4946-AA4D-922F33C64E43}" type="presOf" srcId="{5722C86B-666D-47D4-BA7B-F14C5EDEACF0}" destId="{8ECA13F2-21ED-4AF2-9E01-AC391496114A}" srcOrd="1" destOrd="0" presId="urn:microsoft.com/office/officeart/2005/8/layout/hierarchy3"/>
    <dgm:cxn modelId="{E85EA85B-BCA0-48B7-8091-3A92504E1E9C}" type="presOf" srcId="{5722C86B-666D-47D4-BA7B-F14C5EDEACF0}" destId="{CA4DB93A-165E-46EF-9727-B83AA63AD8E0}" srcOrd="0" destOrd="0" presId="urn:microsoft.com/office/officeart/2005/8/layout/hierarchy3"/>
    <dgm:cxn modelId="{1F98595E-651B-471C-80DC-9DB6853A35F0}" type="presOf" srcId="{EA3B35BC-6084-41E8-9744-5A69F900C889}" destId="{4FA25478-5119-48B4-8C73-A9CEC9A89CE0}" srcOrd="0" destOrd="0" presId="urn:microsoft.com/office/officeart/2005/8/layout/hierarchy3"/>
    <dgm:cxn modelId="{F9002C5F-CD1C-4EAA-9AD7-1035F954D330}" type="presOf" srcId="{6417AC6C-734B-485D-86C6-70FB37AF4827}" destId="{F5F89B04-2D6E-4C7C-B8A9-C54424F91D82}" srcOrd="0" destOrd="0" presId="urn:microsoft.com/office/officeart/2005/8/layout/hierarchy3"/>
    <dgm:cxn modelId="{2836234D-615A-4B0C-8F01-4CBA6A86FEE9}" type="presOf" srcId="{E5E67493-C4A0-46FB-B0AC-5AEFCF8C06EB}" destId="{C0AA6245-8FC5-4953-AFED-313F08FA9EB2}" srcOrd="0" destOrd="0" presId="urn:microsoft.com/office/officeart/2005/8/layout/hierarchy3"/>
    <dgm:cxn modelId="{7E879E58-7E43-4DDF-AD0F-4DF436CE2A54}" type="presOf" srcId="{24B8DC63-848F-4205-BAD9-1C023759BE25}" destId="{B16F8E62-7C68-4595-8A8E-6C0FF8AFB32B}" srcOrd="0" destOrd="0" presId="urn:microsoft.com/office/officeart/2005/8/layout/hierarchy3"/>
    <dgm:cxn modelId="{DE65837F-02BF-4426-94BD-72C98872EF08}" srcId="{5722C86B-666D-47D4-BA7B-F14C5EDEACF0}" destId="{E5E67493-C4A0-46FB-B0AC-5AEFCF8C06EB}" srcOrd="0" destOrd="0" parTransId="{125311B1-0625-4F8B-AC71-083A44150510}" sibTransId="{204A7AA9-D3D7-423C-BEB5-2FC92F91922F}"/>
    <dgm:cxn modelId="{A7B3FF80-045F-4B62-9C2E-98750CBA0216}" type="presOf" srcId="{A5D6813C-2F57-49AD-B700-C9E47771A755}" destId="{309F4A46-8B0C-4967-8786-95DC99C49C80}" srcOrd="0" destOrd="0" presId="urn:microsoft.com/office/officeart/2005/8/layout/hierarchy3"/>
    <dgm:cxn modelId="{80576F8A-E815-450F-9644-EFE58F2D2207}" type="presOf" srcId="{EA3B35BC-6084-41E8-9744-5A69F900C889}" destId="{F01ADD45-C292-40D9-98C1-624349A74449}" srcOrd="1" destOrd="0" presId="urn:microsoft.com/office/officeart/2005/8/layout/hierarchy3"/>
    <dgm:cxn modelId="{9417BC97-9EDE-4BE3-B847-115B6C9CBEAD}" srcId="{6417AC6C-734B-485D-86C6-70FB37AF4827}" destId="{C47F4F39-6690-4A8A-A9B6-2F0D187C6F0C}" srcOrd="1" destOrd="0" parTransId="{A371A687-E224-4B25-8C7A-9B9EAC6F2CF8}" sibTransId="{D6D56B9C-344A-41D1-BD21-1D214862E7A5}"/>
    <dgm:cxn modelId="{973521B0-C6BD-4646-A453-AE2184EA77B3}" srcId="{C47F4F39-6690-4A8A-A9B6-2F0D187C6F0C}" destId="{325ABA5C-1E84-46F3-98A4-4A5E940F6F60}" srcOrd="1" destOrd="0" parTransId="{24B8DC63-848F-4205-BAD9-1C023759BE25}" sibTransId="{35B9F337-0B86-4D45-8D7D-ACEF13A7FE8A}"/>
    <dgm:cxn modelId="{F8441DB2-0684-4675-8222-192A50F6F212}" srcId="{6417AC6C-734B-485D-86C6-70FB37AF4827}" destId="{EA3B35BC-6084-41E8-9744-5A69F900C889}" srcOrd="0" destOrd="0" parTransId="{CB8201DD-138E-48CD-93DB-B6D59EAAC474}" sibTransId="{6DA394D4-4E62-4B08-9062-DE52A11F9A99}"/>
    <dgm:cxn modelId="{B7C307B4-C5A8-42FA-B3BF-9AE4D4443FC6}" type="presOf" srcId="{C47F4F39-6690-4A8A-A9B6-2F0D187C6F0C}" destId="{D73BEB46-F682-47C2-A425-6DBFC0368FCB}" srcOrd="0" destOrd="0" presId="urn:microsoft.com/office/officeart/2005/8/layout/hierarchy3"/>
    <dgm:cxn modelId="{E51B8DBC-B378-4283-93A9-1AE0EB5A8437}" type="presOf" srcId="{325ABA5C-1E84-46F3-98A4-4A5E940F6F60}" destId="{EB417169-21D7-4F75-9B77-3EA52A60C374}" srcOrd="0" destOrd="0" presId="urn:microsoft.com/office/officeart/2005/8/layout/hierarchy3"/>
    <dgm:cxn modelId="{069811C8-CA98-4AA8-8EF8-C91539EEF084}" type="presOf" srcId="{34E5EB4F-8BB2-4CF8-8279-F7C4AE975846}" destId="{259FD769-F79B-46EA-BCFD-533B9C6A0FE6}" srcOrd="0" destOrd="0" presId="urn:microsoft.com/office/officeart/2005/8/layout/hierarchy3"/>
    <dgm:cxn modelId="{5457A7DC-17D0-4C94-99A4-EE4553732FE8}" srcId="{C47F4F39-6690-4A8A-A9B6-2F0D187C6F0C}" destId="{3ED95838-4B87-45AA-B1BE-E72B823BBD66}" srcOrd="0" destOrd="0" parTransId="{34E5EB4F-8BB2-4CF8-8279-F7C4AE975846}" sibTransId="{B22BEE88-B6DE-4984-A3D6-251300812013}"/>
    <dgm:cxn modelId="{846512E5-D1AD-48C1-8443-5314EA406926}" type="presOf" srcId="{125311B1-0625-4F8B-AC71-083A44150510}" destId="{83BD6831-F705-42AF-A36F-4F036FEA7513}" srcOrd="0" destOrd="0" presId="urn:microsoft.com/office/officeart/2005/8/layout/hierarchy3"/>
    <dgm:cxn modelId="{A3F8A0ED-21F5-4C13-8D33-251A7BF54B21}" srcId="{6417AC6C-734B-485D-86C6-70FB37AF4827}" destId="{5722C86B-666D-47D4-BA7B-F14C5EDEACF0}" srcOrd="2" destOrd="0" parTransId="{C9260F4E-42E5-46F5-AB86-77C7027029EE}" sibTransId="{AE726EC1-6F66-4E53-BC87-6D129AA2D912}"/>
    <dgm:cxn modelId="{25A4D0FD-D62C-49FB-BED9-C99D1357FB6B}" type="presOf" srcId="{3ED95838-4B87-45AA-B1BE-E72B823BBD66}" destId="{053EC50C-946F-4F3E-90BE-ED35A0809356}" srcOrd="0" destOrd="0" presId="urn:microsoft.com/office/officeart/2005/8/layout/hierarchy3"/>
    <dgm:cxn modelId="{F2B544DE-DCB5-45B0-8D40-2FA1F9785096}" type="presParOf" srcId="{F5F89B04-2D6E-4C7C-B8A9-C54424F91D82}" destId="{50AC534E-394A-4D5A-8E13-36D6434524BA}" srcOrd="0" destOrd="0" presId="urn:microsoft.com/office/officeart/2005/8/layout/hierarchy3"/>
    <dgm:cxn modelId="{CD26C962-2EAC-4B96-9A3A-AD6B932276F3}" type="presParOf" srcId="{50AC534E-394A-4D5A-8E13-36D6434524BA}" destId="{E57BA336-900D-48E1-9ABA-947295E4A13C}" srcOrd="0" destOrd="0" presId="urn:microsoft.com/office/officeart/2005/8/layout/hierarchy3"/>
    <dgm:cxn modelId="{C711119D-4348-4D17-9138-BBFA6C1896BD}" type="presParOf" srcId="{E57BA336-900D-48E1-9ABA-947295E4A13C}" destId="{4FA25478-5119-48B4-8C73-A9CEC9A89CE0}" srcOrd="0" destOrd="0" presId="urn:microsoft.com/office/officeart/2005/8/layout/hierarchy3"/>
    <dgm:cxn modelId="{C0D322D4-515D-42A7-B133-4C32C4FFBBDD}" type="presParOf" srcId="{E57BA336-900D-48E1-9ABA-947295E4A13C}" destId="{F01ADD45-C292-40D9-98C1-624349A74449}" srcOrd="1" destOrd="0" presId="urn:microsoft.com/office/officeart/2005/8/layout/hierarchy3"/>
    <dgm:cxn modelId="{0D89A4B5-CD19-479E-9DFB-CA659827412E}" type="presParOf" srcId="{50AC534E-394A-4D5A-8E13-36D6434524BA}" destId="{C1800213-CA85-4231-A9B0-0A2F83E95BB6}" srcOrd="1" destOrd="0" presId="urn:microsoft.com/office/officeart/2005/8/layout/hierarchy3"/>
    <dgm:cxn modelId="{9F237495-E33F-43FE-93B3-49799C8BD418}" type="presParOf" srcId="{C1800213-CA85-4231-A9B0-0A2F83E95BB6}" destId="{309F4A46-8B0C-4967-8786-95DC99C49C80}" srcOrd="0" destOrd="0" presId="urn:microsoft.com/office/officeart/2005/8/layout/hierarchy3"/>
    <dgm:cxn modelId="{2A4BE1E7-7E33-4E1C-BB0A-A4CBF3578BEC}" type="presParOf" srcId="{C1800213-CA85-4231-A9B0-0A2F83E95BB6}" destId="{4008D547-5F9D-46DB-A52D-60D2DEC30FC5}" srcOrd="1" destOrd="0" presId="urn:microsoft.com/office/officeart/2005/8/layout/hierarchy3"/>
    <dgm:cxn modelId="{C4B5170C-04B6-46B6-83E9-B81F0C671E3D}" type="presParOf" srcId="{F5F89B04-2D6E-4C7C-B8A9-C54424F91D82}" destId="{9359966B-DABA-401C-809E-7BB2CDAD80E0}" srcOrd="1" destOrd="0" presId="urn:microsoft.com/office/officeart/2005/8/layout/hierarchy3"/>
    <dgm:cxn modelId="{53D11FD4-A2AF-4F5F-BB32-396DDD9F03BE}" type="presParOf" srcId="{9359966B-DABA-401C-809E-7BB2CDAD80E0}" destId="{4108F18C-9E71-472F-8EA2-598EB8D72142}" srcOrd="0" destOrd="0" presId="urn:microsoft.com/office/officeart/2005/8/layout/hierarchy3"/>
    <dgm:cxn modelId="{57F86D5B-8515-4F7B-9377-2474E4036FEF}" type="presParOf" srcId="{4108F18C-9E71-472F-8EA2-598EB8D72142}" destId="{D73BEB46-F682-47C2-A425-6DBFC0368FCB}" srcOrd="0" destOrd="0" presId="urn:microsoft.com/office/officeart/2005/8/layout/hierarchy3"/>
    <dgm:cxn modelId="{334BF326-AD9C-4066-BA75-CB2EDA1DCB4D}" type="presParOf" srcId="{4108F18C-9E71-472F-8EA2-598EB8D72142}" destId="{0DC670FC-6F96-4B45-9FA1-EE75AE107543}" srcOrd="1" destOrd="0" presId="urn:microsoft.com/office/officeart/2005/8/layout/hierarchy3"/>
    <dgm:cxn modelId="{B80B9573-6CCF-43DE-A9F9-F228C622FB2A}" type="presParOf" srcId="{9359966B-DABA-401C-809E-7BB2CDAD80E0}" destId="{BA1E3D2B-8160-4218-90F6-2B8B33ACCCA5}" srcOrd="1" destOrd="0" presId="urn:microsoft.com/office/officeart/2005/8/layout/hierarchy3"/>
    <dgm:cxn modelId="{DB83B604-64D9-474F-85AA-41781385C2DC}" type="presParOf" srcId="{BA1E3D2B-8160-4218-90F6-2B8B33ACCCA5}" destId="{259FD769-F79B-46EA-BCFD-533B9C6A0FE6}" srcOrd="0" destOrd="0" presId="urn:microsoft.com/office/officeart/2005/8/layout/hierarchy3"/>
    <dgm:cxn modelId="{AC5FFEB9-A905-435C-9624-5EA80B97A92F}" type="presParOf" srcId="{BA1E3D2B-8160-4218-90F6-2B8B33ACCCA5}" destId="{053EC50C-946F-4F3E-90BE-ED35A0809356}" srcOrd="1" destOrd="0" presId="urn:microsoft.com/office/officeart/2005/8/layout/hierarchy3"/>
    <dgm:cxn modelId="{372F7D35-5AE9-4B89-9E59-6A872E73BB63}" type="presParOf" srcId="{BA1E3D2B-8160-4218-90F6-2B8B33ACCCA5}" destId="{B16F8E62-7C68-4595-8A8E-6C0FF8AFB32B}" srcOrd="2" destOrd="0" presId="urn:microsoft.com/office/officeart/2005/8/layout/hierarchy3"/>
    <dgm:cxn modelId="{E21C82CA-6838-45A7-8F87-912B5FD60BBB}" type="presParOf" srcId="{BA1E3D2B-8160-4218-90F6-2B8B33ACCCA5}" destId="{EB417169-21D7-4F75-9B77-3EA52A60C374}" srcOrd="3" destOrd="0" presId="urn:microsoft.com/office/officeart/2005/8/layout/hierarchy3"/>
    <dgm:cxn modelId="{27A8D55E-AE35-4374-BCF8-4C2DE64B7167}" type="presParOf" srcId="{F5F89B04-2D6E-4C7C-B8A9-C54424F91D82}" destId="{3BDF8E34-2489-4FB2-A4AF-D2A98E633DFA}" srcOrd="2" destOrd="0" presId="urn:microsoft.com/office/officeart/2005/8/layout/hierarchy3"/>
    <dgm:cxn modelId="{4E85421E-77CB-4676-94BF-56D6C4246AE4}" type="presParOf" srcId="{3BDF8E34-2489-4FB2-A4AF-D2A98E633DFA}" destId="{C625E74D-555E-4482-BDD6-303F68775724}" srcOrd="0" destOrd="0" presId="urn:microsoft.com/office/officeart/2005/8/layout/hierarchy3"/>
    <dgm:cxn modelId="{0FA5299D-F899-4790-B049-9F9E07B7BCCE}" type="presParOf" srcId="{C625E74D-555E-4482-BDD6-303F68775724}" destId="{CA4DB93A-165E-46EF-9727-B83AA63AD8E0}" srcOrd="0" destOrd="0" presId="urn:microsoft.com/office/officeart/2005/8/layout/hierarchy3"/>
    <dgm:cxn modelId="{ECAA3FBD-4BA2-46D3-B0D8-7F9825493F1F}" type="presParOf" srcId="{C625E74D-555E-4482-BDD6-303F68775724}" destId="{8ECA13F2-21ED-4AF2-9E01-AC391496114A}" srcOrd="1" destOrd="0" presId="urn:microsoft.com/office/officeart/2005/8/layout/hierarchy3"/>
    <dgm:cxn modelId="{92CEE938-46A3-4097-AE43-693DA8A01C14}" type="presParOf" srcId="{3BDF8E34-2489-4FB2-A4AF-D2A98E633DFA}" destId="{C580DB5F-543D-429E-B77C-D56762847A39}" srcOrd="1" destOrd="0" presId="urn:microsoft.com/office/officeart/2005/8/layout/hierarchy3"/>
    <dgm:cxn modelId="{0B3E754D-E2B7-403D-8413-00AC26736BF4}" type="presParOf" srcId="{C580DB5F-543D-429E-B77C-D56762847A39}" destId="{83BD6831-F705-42AF-A36F-4F036FEA7513}" srcOrd="0" destOrd="0" presId="urn:microsoft.com/office/officeart/2005/8/layout/hierarchy3"/>
    <dgm:cxn modelId="{2B1F89AF-D1BF-404B-949A-2EC5DAA75813}" type="presParOf" srcId="{C580DB5F-543D-429E-B77C-D56762847A39}" destId="{C0AA6245-8FC5-4953-AFED-313F08FA9EB2}" srcOrd="1"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235B778-8E03-458C-88D6-215EC7A675C5}"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GB"/>
        </a:p>
      </dgm:t>
    </dgm:pt>
    <dgm:pt modelId="{8F016F18-5D58-457C-9FB0-9BEEBB91A667}">
      <dgm:prSet phldrT="[Text]" custT="1"/>
      <dgm:spPr>
        <a:solidFill>
          <a:srgbClr val="FF0000"/>
        </a:solidFill>
        <a:ln w="12700" cap="flat" cmpd="sng" algn="ctr">
          <a:solidFill>
            <a:srgbClr val="FFFFFF">
              <a:hueOff val="0"/>
              <a:satOff val="0"/>
              <a:lumOff val="0"/>
              <a:alphaOff val="0"/>
            </a:srgbClr>
          </a:solidFill>
          <a:prstDash val="solid"/>
          <a:miter lim="800000"/>
        </a:ln>
        <a:effectLst/>
      </dgm:spPr>
      <dgm:t>
        <a:bodyPr spcFirstLastPara="0" vert="horz" wrap="square" lIns="38100" tIns="38100" rIns="38100" bIns="38100" numCol="1" spcCol="1270" anchor="ctr" anchorCtr="0"/>
        <a:lstStyle/>
        <a:p>
          <a:pPr marL="0" lvl="0" indent="0" algn="ctr" defTabSz="444500">
            <a:lnSpc>
              <a:spcPct val="90000"/>
            </a:lnSpc>
            <a:spcBef>
              <a:spcPct val="0"/>
            </a:spcBef>
            <a:spcAft>
              <a:spcPct val="35000"/>
            </a:spcAft>
            <a:buNone/>
          </a:pPr>
          <a:r>
            <a:rPr lang="en-GB" sz="1100" b="1" kern="1200">
              <a:solidFill>
                <a:srgbClr val="FFFFFF"/>
              </a:solidFill>
              <a:latin typeface="KareliaWeb Regular"/>
              <a:ea typeface="+mn-ea"/>
              <a:cs typeface="+mn-cs"/>
            </a:rPr>
            <a:t>Upgraded to the latest .NET Framework / .NET Core Platforms</a:t>
          </a:r>
        </a:p>
      </dgm:t>
    </dgm:pt>
    <dgm:pt modelId="{DA09F93C-F027-4F92-A62E-65384121E9B6}" type="parTrans" cxnId="{B528AF9F-0EEF-4AF8-BF43-D491C10E95D4}">
      <dgm:prSet/>
      <dgm:spPr/>
      <dgm:t>
        <a:bodyPr/>
        <a:lstStyle/>
        <a:p>
          <a:endParaRPr lang="en-GB" sz="1100" b="1"/>
        </a:p>
      </dgm:t>
    </dgm:pt>
    <dgm:pt modelId="{6E1B4FD9-6629-4BE5-AEB7-4EB93C05C531}" type="sibTrans" cxnId="{B528AF9F-0EEF-4AF8-BF43-D491C10E95D4}">
      <dgm:prSet/>
      <dgm:spPr/>
      <dgm:t>
        <a:bodyPr/>
        <a:lstStyle/>
        <a:p>
          <a:endParaRPr lang="en-GB" sz="1100" b="1"/>
        </a:p>
      </dgm:t>
    </dgm:pt>
    <dgm:pt modelId="{56099C3B-54B2-4A0A-AD4F-BB2F261490FA}">
      <dgm:prSet phldrT="[Text]" custT="1"/>
      <dgm:spPr>
        <a:solidFill>
          <a:srgbClr val="FF0000"/>
        </a:solidFill>
        <a:ln w="12700" cap="flat" cmpd="sng" algn="ctr">
          <a:solidFill>
            <a:srgbClr val="FFFFFF">
              <a:hueOff val="0"/>
              <a:satOff val="0"/>
              <a:lumOff val="0"/>
              <a:alphaOff val="0"/>
            </a:srgbClr>
          </a:solidFill>
          <a:prstDash val="solid"/>
          <a:miter lim="800000"/>
        </a:ln>
        <a:effectLst/>
      </dgm:spPr>
      <dgm:t>
        <a:bodyPr spcFirstLastPara="0" vert="horz" wrap="square" lIns="38100" tIns="38100" rIns="38100" bIns="38100" numCol="1" spcCol="1270" anchor="ctr" anchorCtr="0"/>
        <a:lstStyle/>
        <a:p>
          <a:pPr marL="0" lvl="0" indent="0" algn="ctr" defTabSz="444500">
            <a:lnSpc>
              <a:spcPct val="90000"/>
            </a:lnSpc>
            <a:spcBef>
              <a:spcPct val="0"/>
            </a:spcBef>
            <a:spcAft>
              <a:spcPct val="35000"/>
            </a:spcAft>
            <a:buNone/>
          </a:pPr>
          <a:r>
            <a:rPr lang="en-GB" sz="1100" b="1" kern="1200">
              <a:solidFill>
                <a:srgbClr val="FFFFFF"/>
              </a:solidFill>
              <a:latin typeface="KareliaWeb Regular"/>
              <a:ea typeface="+mn-ea"/>
              <a:cs typeface="+mn-cs"/>
            </a:rPr>
            <a:t>Performed as a part of Continuous Service Improvement </a:t>
          </a:r>
        </a:p>
      </dgm:t>
    </dgm:pt>
    <dgm:pt modelId="{DF55B293-4168-4F89-A335-E2C74DD7DB69}" type="parTrans" cxnId="{548E38B9-6430-4161-B14B-232BB48B2B30}">
      <dgm:prSet/>
      <dgm:spPr/>
      <dgm:t>
        <a:bodyPr/>
        <a:lstStyle/>
        <a:p>
          <a:endParaRPr lang="en-GB" sz="1100" b="1"/>
        </a:p>
      </dgm:t>
    </dgm:pt>
    <dgm:pt modelId="{AFACF826-A4B5-4AFD-9984-97654F513FAD}" type="sibTrans" cxnId="{548E38B9-6430-4161-B14B-232BB48B2B30}">
      <dgm:prSet/>
      <dgm:spPr/>
      <dgm:t>
        <a:bodyPr/>
        <a:lstStyle/>
        <a:p>
          <a:endParaRPr lang="en-GB" sz="1100" b="1"/>
        </a:p>
      </dgm:t>
    </dgm:pt>
    <dgm:pt modelId="{76FB3241-24E4-4193-A202-B929555CA655}">
      <dgm:prSet phldrT="[Text]" custT="1"/>
      <dgm:spPr>
        <a:solidFill>
          <a:srgbClr val="FF0000"/>
        </a:solidFill>
        <a:ln w="12700" cap="flat" cmpd="sng" algn="ctr">
          <a:solidFill>
            <a:srgbClr val="FFFFFF">
              <a:hueOff val="0"/>
              <a:satOff val="0"/>
              <a:lumOff val="0"/>
              <a:alphaOff val="0"/>
            </a:srgbClr>
          </a:solidFill>
          <a:prstDash val="solid"/>
          <a:miter lim="800000"/>
        </a:ln>
        <a:effectLst/>
      </dgm:spPr>
      <dgm:t>
        <a:bodyPr spcFirstLastPara="0" vert="horz" wrap="square" lIns="38100" tIns="38100" rIns="38100" bIns="38100" numCol="1" spcCol="1270" anchor="ctr" anchorCtr="0"/>
        <a:lstStyle/>
        <a:p>
          <a:pPr marL="0" lvl="0" indent="0" algn="ctr" defTabSz="444500">
            <a:lnSpc>
              <a:spcPct val="90000"/>
            </a:lnSpc>
            <a:spcBef>
              <a:spcPct val="0"/>
            </a:spcBef>
            <a:spcAft>
              <a:spcPct val="35000"/>
            </a:spcAft>
            <a:buNone/>
          </a:pPr>
          <a:r>
            <a:rPr lang="en-GB" sz="1100" b="1" kern="1200">
              <a:solidFill>
                <a:srgbClr val="FFFFFF"/>
              </a:solidFill>
              <a:latin typeface="KareliaWeb Regular"/>
              <a:ea typeface="+mn-ea"/>
              <a:cs typeface="+mn-cs"/>
            </a:rPr>
            <a:t>3000+ hours of Efforts invested to modernise  </a:t>
          </a:r>
        </a:p>
      </dgm:t>
    </dgm:pt>
    <dgm:pt modelId="{38DD14ED-4F50-4494-8046-779EB8213082}" type="parTrans" cxnId="{5D220B74-8021-4999-8D76-2CF78B8E68BF}">
      <dgm:prSet/>
      <dgm:spPr/>
      <dgm:t>
        <a:bodyPr/>
        <a:lstStyle/>
        <a:p>
          <a:endParaRPr lang="en-GB" sz="1100" b="1"/>
        </a:p>
      </dgm:t>
    </dgm:pt>
    <dgm:pt modelId="{6FF0603F-4C29-422C-9EC5-89079823DF20}" type="sibTrans" cxnId="{5D220B74-8021-4999-8D76-2CF78B8E68BF}">
      <dgm:prSet/>
      <dgm:spPr/>
      <dgm:t>
        <a:bodyPr/>
        <a:lstStyle/>
        <a:p>
          <a:endParaRPr lang="en-GB" sz="1100" b="1"/>
        </a:p>
      </dgm:t>
    </dgm:pt>
    <dgm:pt modelId="{8DFA6986-61F7-4E44-8156-79B2F27605B7}">
      <dgm:prSet phldrT="[Text]" custT="1"/>
      <dgm:spPr>
        <a:solidFill>
          <a:srgbClr val="FF0000"/>
        </a:solidFill>
        <a:ln w="12700" cap="flat" cmpd="sng" algn="ctr">
          <a:solidFill>
            <a:srgbClr val="FFFFFF">
              <a:hueOff val="0"/>
              <a:satOff val="0"/>
              <a:lumOff val="0"/>
              <a:alphaOff val="0"/>
            </a:srgbClr>
          </a:solidFill>
          <a:prstDash val="solid"/>
          <a:miter lim="800000"/>
        </a:ln>
        <a:effectLst/>
      </dgm:spPr>
      <dgm:t>
        <a:bodyPr spcFirstLastPara="0" vert="horz" wrap="square" lIns="38100" tIns="38100" rIns="38100" bIns="38100" numCol="1" spcCol="1270" anchor="ctr" anchorCtr="0"/>
        <a:lstStyle/>
        <a:p>
          <a:pPr marL="0" lvl="0" indent="0" algn="ctr" defTabSz="444500">
            <a:lnSpc>
              <a:spcPct val="90000"/>
            </a:lnSpc>
            <a:spcBef>
              <a:spcPct val="0"/>
            </a:spcBef>
            <a:spcAft>
              <a:spcPct val="35000"/>
            </a:spcAft>
            <a:buNone/>
          </a:pPr>
          <a:r>
            <a:rPr lang="en-GB" sz="1100" b="1" kern="1200">
              <a:solidFill>
                <a:srgbClr val="FFFFFF"/>
              </a:solidFill>
              <a:latin typeface="KareliaWeb Regular"/>
              <a:ea typeface="+mn-ea"/>
              <a:cs typeface="+mn-cs"/>
            </a:rPr>
            <a:t>Mitigated  security issues &amp; Improved response rate </a:t>
          </a:r>
        </a:p>
      </dgm:t>
    </dgm:pt>
    <dgm:pt modelId="{2CF97A00-221B-4B0D-BE20-B76E02883E28}" type="parTrans" cxnId="{AD6BEF61-A1CF-43B4-8C64-153EE96EB2CD}">
      <dgm:prSet/>
      <dgm:spPr/>
      <dgm:t>
        <a:bodyPr/>
        <a:lstStyle/>
        <a:p>
          <a:endParaRPr lang="en-GB" sz="1100" b="1"/>
        </a:p>
      </dgm:t>
    </dgm:pt>
    <dgm:pt modelId="{98C67959-6679-49DA-82F1-D38811D7567C}" type="sibTrans" cxnId="{AD6BEF61-A1CF-43B4-8C64-153EE96EB2CD}">
      <dgm:prSet/>
      <dgm:spPr/>
      <dgm:t>
        <a:bodyPr/>
        <a:lstStyle/>
        <a:p>
          <a:endParaRPr lang="en-GB" sz="1100" b="1"/>
        </a:p>
      </dgm:t>
    </dgm:pt>
    <dgm:pt modelId="{A9E0289D-0404-4496-A408-C7530F5C9688}" type="pres">
      <dgm:prSet presAssocID="{D235B778-8E03-458C-88D6-215EC7A675C5}" presName="matrix" presStyleCnt="0">
        <dgm:presLayoutVars>
          <dgm:chMax val="1"/>
          <dgm:dir/>
          <dgm:resizeHandles val="exact"/>
        </dgm:presLayoutVars>
      </dgm:prSet>
      <dgm:spPr/>
    </dgm:pt>
    <dgm:pt modelId="{8EAB1DAD-0369-405F-9C78-723966AC9B66}" type="pres">
      <dgm:prSet presAssocID="{D235B778-8E03-458C-88D6-215EC7A675C5}" presName="diamond" presStyleLbl="bgShp" presStyleIdx="0" presStyleCnt="1" custLinFactNeighborX="32" custLinFactNeighborY="811"/>
      <dgm:spPr>
        <a:solidFill>
          <a:schemeClr val="accent1">
            <a:lumMod val="40000"/>
            <a:lumOff val="60000"/>
          </a:schemeClr>
        </a:solidFill>
      </dgm:spPr>
    </dgm:pt>
    <dgm:pt modelId="{E0FE707A-3CE2-49BB-97B5-97E2802D7E2E}" type="pres">
      <dgm:prSet presAssocID="{D235B778-8E03-458C-88D6-215EC7A675C5}" presName="quad1" presStyleLbl="node1" presStyleIdx="0" presStyleCnt="4">
        <dgm:presLayoutVars>
          <dgm:chMax val="0"/>
          <dgm:chPref val="0"/>
          <dgm:bulletEnabled val="1"/>
        </dgm:presLayoutVars>
      </dgm:prSet>
      <dgm:spPr>
        <a:xfrm>
          <a:off x="650874" y="221191"/>
          <a:ext cx="908049" cy="908049"/>
        </a:xfrm>
        <a:prstGeom prst="roundRect">
          <a:avLst/>
        </a:prstGeom>
      </dgm:spPr>
    </dgm:pt>
    <dgm:pt modelId="{1E2D758F-FE1A-4B4D-B401-45A879530CC9}" type="pres">
      <dgm:prSet presAssocID="{D235B778-8E03-458C-88D6-215EC7A675C5}" presName="quad2" presStyleLbl="node1" presStyleIdx="1" presStyleCnt="4">
        <dgm:presLayoutVars>
          <dgm:chMax val="0"/>
          <dgm:chPref val="0"/>
          <dgm:bulletEnabled val="1"/>
        </dgm:presLayoutVars>
      </dgm:prSet>
      <dgm:spPr>
        <a:xfrm>
          <a:off x="1628774" y="221191"/>
          <a:ext cx="908049" cy="908049"/>
        </a:xfrm>
        <a:prstGeom prst="roundRect">
          <a:avLst/>
        </a:prstGeom>
      </dgm:spPr>
    </dgm:pt>
    <dgm:pt modelId="{C39214F1-F824-4F2D-A99B-74168CB74156}" type="pres">
      <dgm:prSet presAssocID="{D235B778-8E03-458C-88D6-215EC7A675C5}" presName="quad3" presStyleLbl="node1" presStyleIdx="2" presStyleCnt="4" custScaleX="101436" custLinFactNeighborX="2771" custLinFactNeighborY="-52">
        <dgm:presLayoutVars>
          <dgm:chMax val="0"/>
          <dgm:chPref val="0"/>
          <dgm:bulletEnabled val="1"/>
        </dgm:presLayoutVars>
      </dgm:prSet>
      <dgm:spPr>
        <a:xfrm>
          <a:off x="650874" y="1199091"/>
          <a:ext cx="908049" cy="908049"/>
        </a:xfrm>
        <a:prstGeom prst="roundRect">
          <a:avLst/>
        </a:prstGeom>
      </dgm:spPr>
    </dgm:pt>
    <dgm:pt modelId="{523031DF-367E-45EF-BABE-AF5C601D08FF}" type="pres">
      <dgm:prSet presAssocID="{D235B778-8E03-458C-88D6-215EC7A675C5}" presName="quad4" presStyleLbl="node1" presStyleIdx="3" presStyleCnt="4">
        <dgm:presLayoutVars>
          <dgm:chMax val="0"/>
          <dgm:chPref val="0"/>
          <dgm:bulletEnabled val="1"/>
        </dgm:presLayoutVars>
      </dgm:prSet>
      <dgm:spPr>
        <a:xfrm>
          <a:off x="1902267" y="1399904"/>
          <a:ext cx="1060121" cy="1060121"/>
        </a:xfrm>
        <a:prstGeom prst="roundRect">
          <a:avLst/>
        </a:prstGeom>
      </dgm:spPr>
    </dgm:pt>
  </dgm:ptLst>
  <dgm:cxnLst>
    <dgm:cxn modelId="{EF64B40E-0148-4206-B4BE-A0EF9E386D2A}" type="presOf" srcId="{56099C3B-54B2-4A0A-AD4F-BB2F261490FA}" destId="{1E2D758F-FE1A-4B4D-B401-45A879530CC9}" srcOrd="0" destOrd="0" presId="urn:microsoft.com/office/officeart/2005/8/layout/matrix3"/>
    <dgm:cxn modelId="{79115927-D3EE-4A84-8205-CBDF0FB30526}" type="presOf" srcId="{76FB3241-24E4-4193-A202-B929555CA655}" destId="{C39214F1-F824-4F2D-A99B-74168CB74156}" srcOrd="0" destOrd="0" presId="urn:microsoft.com/office/officeart/2005/8/layout/matrix3"/>
    <dgm:cxn modelId="{AD1FC230-40BB-46BD-B217-7BF73F4B64C9}" type="presOf" srcId="{8DFA6986-61F7-4E44-8156-79B2F27605B7}" destId="{523031DF-367E-45EF-BABE-AF5C601D08FF}" srcOrd="0" destOrd="0" presId="urn:microsoft.com/office/officeart/2005/8/layout/matrix3"/>
    <dgm:cxn modelId="{7F39AB40-C6BB-40D0-ACAB-F9FB591D74FC}" type="presOf" srcId="{8F016F18-5D58-457C-9FB0-9BEEBB91A667}" destId="{E0FE707A-3CE2-49BB-97B5-97E2802D7E2E}" srcOrd="0" destOrd="0" presId="urn:microsoft.com/office/officeart/2005/8/layout/matrix3"/>
    <dgm:cxn modelId="{AD6BEF61-A1CF-43B4-8C64-153EE96EB2CD}" srcId="{D235B778-8E03-458C-88D6-215EC7A675C5}" destId="{8DFA6986-61F7-4E44-8156-79B2F27605B7}" srcOrd="3" destOrd="0" parTransId="{2CF97A00-221B-4B0D-BE20-B76E02883E28}" sibTransId="{98C67959-6679-49DA-82F1-D38811D7567C}"/>
    <dgm:cxn modelId="{CC119E6A-8E4F-4CD2-BDD7-ABE7D1AFBD7C}" type="presOf" srcId="{D235B778-8E03-458C-88D6-215EC7A675C5}" destId="{A9E0289D-0404-4496-A408-C7530F5C9688}" srcOrd="0" destOrd="0" presId="urn:microsoft.com/office/officeart/2005/8/layout/matrix3"/>
    <dgm:cxn modelId="{5D220B74-8021-4999-8D76-2CF78B8E68BF}" srcId="{D235B778-8E03-458C-88D6-215EC7A675C5}" destId="{76FB3241-24E4-4193-A202-B929555CA655}" srcOrd="2" destOrd="0" parTransId="{38DD14ED-4F50-4494-8046-779EB8213082}" sibTransId="{6FF0603F-4C29-422C-9EC5-89079823DF20}"/>
    <dgm:cxn modelId="{B528AF9F-0EEF-4AF8-BF43-D491C10E95D4}" srcId="{D235B778-8E03-458C-88D6-215EC7A675C5}" destId="{8F016F18-5D58-457C-9FB0-9BEEBB91A667}" srcOrd="0" destOrd="0" parTransId="{DA09F93C-F027-4F92-A62E-65384121E9B6}" sibTransId="{6E1B4FD9-6629-4BE5-AEB7-4EB93C05C531}"/>
    <dgm:cxn modelId="{548E38B9-6430-4161-B14B-232BB48B2B30}" srcId="{D235B778-8E03-458C-88D6-215EC7A675C5}" destId="{56099C3B-54B2-4A0A-AD4F-BB2F261490FA}" srcOrd="1" destOrd="0" parTransId="{DF55B293-4168-4F89-A335-E2C74DD7DB69}" sibTransId="{AFACF826-A4B5-4AFD-9984-97654F513FAD}"/>
    <dgm:cxn modelId="{9D9C0E05-C214-4A04-AB27-7E8B0F24D53A}" type="presParOf" srcId="{A9E0289D-0404-4496-A408-C7530F5C9688}" destId="{8EAB1DAD-0369-405F-9C78-723966AC9B66}" srcOrd="0" destOrd="0" presId="urn:microsoft.com/office/officeart/2005/8/layout/matrix3"/>
    <dgm:cxn modelId="{93A65BB1-ED1D-4E46-B1D6-B45831D9B2A1}" type="presParOf" srcId="{A9E0289D-0404-4496-A408-C7530F5C9688}" destId="{E0FE707A-3CE2-49BB-97B5-97E2802D7E2E}" srcOrd="1" destOrd="0" presId="urn:microsoft.com/office/officeart/2005/8/layout/matrix3"/>
    <dgm:cxn modelId="{031DDFE8-1E3D-4149-BA75-30286D6ED53F}" type="presParOf" srcId="{A9E0289D-0404-4496-A408-C7530F5C9688}" destId="{1E2D758F-FE1A-4B4D-B401-45A879530CC9}" srcOrd="2" destOrd="0" presId="urn:microsoft.com/office/officeart/2005/8/layout/matrix3"/>
    <dgm:cxn modelId="{27954EB2-40EC-4958-9D39-60CE8EC09723}" type="presParOf" srcId="{A9E0289D-0404-4496-A408-C7530F5C9688}" destId="{C39214F1-F824-4F2D-A99B-74168CB74156}" srcOrd="3" destOrd="0" presId="urn:microsoft.com/office/officeart/2005/8/layout/matrix3"/>
    <dgm:cxn modelId="{DF7626A6-417F-427F-BBA8-F51B832FBD29}" type="presParOf" srcId="{A9E0289D-0404-4496-A408-C7530F5C9688}" destId="{523031DF-367E-45EF-BABE-AF5C601D08FF}" srcOrd="4" destOrd="0" presId="urn:microsoft.com/office/officeart/2005/8/layout/matrix3"/>
  </dgm:cxnLst>
  <dgm:bg>
    <a:solidFill>
      <a:schemeClr val="bg2">
        <a:lumMod val="8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7CF51C3-1BA4-44B7-AF7F-8737ED822436}" type="doc">
      <dgm:prSet loTypeId="urn:microsoft.com/office/officeart/2005/8/layout/hierarchy3" loCatId="hierarchy" qsTypeId="urn:microsoft.com/office/officeart/2005/8/quickstyle/simple2" qsCatId="simple" csTypeId="urn:microsoft.com/office/officeart/2005/8/colors/accent1_2" csCatId="accent1" phldr="1"/>
      <dgm:spPr/>
      <dgm:t>
        <a:bodyPr/>
        <a:lstStyle/>
        <a:p>
          <a:endParaRPr lang="en-GB"/>
        </a:p>
      </dgm:t>
    </dgm:pt>
    <dgm:pt modelId="{E4F6AF1D-57A2-4E63-9C07-074B1718E666}">
      <dgm:prSet phldrT="[Text]" custT="1"/>
      <dgm:spPr/>
      <dgm:t>
        <a:bodyPr/>
        <a:lstStyle/>
        <a:p>
          <a:r>
            <a:rPr lang="en-GB" sz="1600"/>
            <a:t>2020</a:t>
          </a:r>
        </a:p>
      </dgm:t>
    </dgm:pt>
    <dgm:pt modelId="{36491931-0BBB-4A66-B49A-B4F9FFEBD0C4}" type="parTrans" cxnId="{269B7557-AEE8-4F76-A41F-31E13341197C}">
      <dgm:prSet/>
      <dgm:spPr/>
      <dgm:t>
        <a:bodyPr/>
        <a:lstStyle/>
        <a:p>
          <a:endParaRPr lang="en-GB"/>
        </a:p>
      </dgm:t>
    </dgm:pt>
    <dgm:pt modelId="{B61C0250-CE91-42DA-9337-30A5AEDCE0F7}" type="sibTrans" cxnId="{269B7557-AEE8-4F76-A41F-31E13341197C}">
      <dgm:prSet/>
      <dgm:spPr/>
      <dgm:t>
        <a:bodyPr/>
        <a:lstStyle/>
        <a:p>
          <a:endParaRPr lang="en-GB"/>
        </a:p>
      </dgm:t>
    </dgm:pt>
    <dgm:pt modelId="{413D5322-8F06-4BA8-9074-E848CE5BB2A7}">
      <dgm:prSet phldrT="[Text]" custT="1"/>
      <dgm:spPr/>
      <dgm:t>
        <a:bodyPr/>
        <a:lstStyle/>
        <a:p>
          <a:r>
            <a:rPr lang="en-GB" sz="700"/>
            <a:t>Fulcrum NexGen Application L3 Support</a:t>
          </a:r>
        </a:p>
      </dgm:t>
    </dgm:pt>
    <dgm:pt modelId="{EEE3EB2E-56A3-456B-9DB2-92DC5DE2DEE0}" type="parTrans" cxnId="{A62189C6-5259-4C09-B275-D9E6826FA3BB}">
      <dgm:prSet/>
      <dgm:spPr/>
      <dgm:t>
        <a:bodyPr/>
        <a:lstStyle/>
        <a:p>
          <a:endParaRPr lang="en-GB"/>
        </a:p>
      </dgm:t>
    </dgm:pt>
    <dgm:pt modelId="{B90A6A12-8CB2-4A36-89EB-59CAD4305E00}" type="sibTrans" cxnId="{A62189C6-5259-4C09-B275-D9E6826FA3BB}">
      <dgm:prSet/>
      <dgm:spPr/>
      <dgm:t>
        <a:bodyPr/>
        <a:lstStyle/>
        <a:p>
          <a:endParaRPr lang="en-GB"/>
        </a:p>
      </dgm:t>
    </dgm:pt>
    <dgm:pt modelId="{18832543-AE86-4756-92A9-D9D559F38044}">
      <dgm:prSet phldrT="[Text]" custT="1"/>
      <dgm:spPr/>
      <dgm:t>
        <a:bodyPr/>
        <a:lstStyle/>
        <a:p>
          <a:r>
            <a:rPr lang="en-GB" sz="1600"/>
            <a:t>2021</a:t>
          </a:r>
        </a:p>
      </dgm:t>
    </dgm:pt>
    <dgm:pt modelId="{3334A05A-1572-4E33-9C72-B3878597EFF9}" type="parTrans" cxnId="{2F309AB8-7EE7-4251-9C33-6ED4965E714E}">
      <dgm:prSet/>
      <dgm:spPr/>
      <dgm:t>
        <a:bodyPr/>
        <a:lstStyle/>
        <a:p>
          <a:endParaRPr lang="en-GB"/>
        </a:p>
      </dgm:t>
    </dgm:pt>
    <dgm:pt modelId="{74DB1DE6-E7CB-4BFF-847E-57D9D0571BFD}" type="sibTrans" cxnId="{2F309AB8-7EE7-4251-9C33-6ED4965E714E}">
      <dgm:prSet/>
      <dgm:spPr/>
      <dgm:t>
        <a:bodyPr/>
        <a:lstStyle/>
        <a:p>
          <a:endParaRPr lang="en-GB"/>
        </a:p>
      </dgm:t>
    </dgm:pt>
    <dgm:pt modelId="{03140C3E-08C1-4EDA-B40D-2E07F975A8D7}">
      <dgm:prSet phldrT="[Text]" custT="1"/>
      <dgm:spPr/>
      <dgm:t>
        <a:bodyPr/>
        <a:lstStyle/>
        <a:p>
          <a:r>
            <a:rPr lang="en-GB" sz="700"/>
            <a:t>PMM L2, L3 Support</a:t>
          </a:r>
        </a:p>
      </dgm:t>
    </dgm:pt>
    <dgm:pt modelId="{9CFA5534-9B79-447B-B373-46E84215EF6F}" type="parTrans" cxnId="{152B1C69-418F-4DFF-8E5B-B5DBA167164C}">
      <dgm:prSet/>
      <dgm:spPr/>
      <dgm:t>
        <a:bodyPr/>
        <a:lstStyle/>
        <a:p>
          <a:endParaRPr lang="en-GB"/>
        </a:p>
      </dgm:t>
    </dgm:pt>
    <dgm:pt modelId="{B0A620A8-AAD3-414E-A8DB-E40F287C1C49}" type="sibTrans" cxnId="{152B1C69-418F-4DFF-8E5B-B5DBA167164C}">
      <dgm:prSet/>
      <dgm:spPr/>
      <dgm:t>
        <a:bodyPr/>
        <a:lstStyle/>
        <a:p>
          <a:endParaRPr lang="en-GB"/>
        </a:p>
      </dgm:t>
    </dgm:pt>
    <dgm:pt modelId="{23189FFE-7051-4132-84CB-30389D3590F0}">
      <dgm:prSet phldrT="[Text]" custT="1"/>
      <dgm:spPr/>
      <dgm:t>
        <a:bodyPr/>
        <a:lstStyle/>
        <a:p>
          <a:r>
            <a:rPr lang="en-GB" sz="700"/>
            <a:t>Badger L3 Application Support</a:t>
          </a:r>
        </a:p>
      </dgm:t>
    </dgm:pt>
    <dgm:pt modelId="{839544A1-F998-4F5C-9863-E05320D636E4}" type="parTrans" cxnId="{93EBA6DB-CA35-40CD-982B-80B578ADCE10}">
      <dgm:prSet/>
      <dgm:spPr/>
      <dgm:t>
        <a:bodyPr/>
        <a:lstStyle/>
        <a:p>
          <a:endParaRPr lang="en-GB"/>
        </a:p>
      </dgm:t>
    </dgm:pt>
    <dgm:pt modelId="{5C2580AE-99D1-40E9-B4AF-6B59F1C5886D}" type="sibTrans" cxnId="{93EBA6DB-CA35-40CD-982B-80B578ADCE10}">
      <dgm:prSet/>
      <dgm:spPr/>
      <dgm:t>
        <a:bodyPr/>
        <a:lstStyle/>
        <a:p>
          <a:endParaRPr lang="en-GB"/>
        </a:p>
      </dgm:t>
    </dgm:pt>
    <dgm:pt modelId="{01B63BAD-FD47-42DC-A6D4-54241D75EC8E}">
      <dgm:prSet phldrT="[Text]" custT="1"/>
      <dgm:spPr/>
      <dgm:t>
        <a:bodyPr/>
        <a:lstStyle/>
        <a:p>
          <a:r>
            <a:rPr lang="en-GB" sz="1600"/>
            <a:t>2023</a:t>
          </a:r>
        </a:p>
      </dgm:t>
    </dgm:pt>
    <dgm:pt modelId="{E3175A76-54A4-40ED-9A37-D86667B40A27}" type="parTrans" cxnId="{E9A827C7-F7BB-43A4-9157-519A32BDBF3A}">
      <dgm:prSet/>
      <dgm:spPr/>
      <dgm:t>
        <a:bodyPr/>
        <a:lstStyle/>
        <a:p>
          <a:endParaRPr lang="en-GB"/>
        </a:p>
      </dgm:t>
    </dgm:pt>
    <dgm:pt modelId="{C85185B3-6215-438E-A833-CFD5DEC93187}" type="sibTrans" cxnId="{E9A827C7-F7BB-43A4-9157-519A32BDBF3A}">
      <dgm:prSet/>
      <dgm:spPr/>
      <dgm:t>
        <a:bodyPr/>
        <a:lstStyle/>
        <a:p>
          <a:endParaRPr lang="en-GB"/>
        </a:p>
      </dgm:t>
    </dgm:pt>
    <dgm:pt modelId="{1E376B2E-8C2A-4D23-B11B-A4976F3CFBB5}">
      <dgm:prSet phldrT="[Text]" custT="1"/>
      <dgm:spPr/>
      <dgm:t>
        <a:bodyPr/>
        <a:lstStyle/>
        <a:p>
          <a:r>
            <a:rPr lang="en-GB" sz="700"/>
            <a:t>SVS Application L2 Support</a:t>
          </a:r>
        </a:p>
      </dgm:t>
    </dgm:pt>
    <dgm:pt modelId="{D0AFA4B9-33B6-4AE5-B599-127D4DA56BD0}" type="parTrans" cxnId="{F92B6C55-5267-4790-94A2-7F6890877A77}">
      <dgm:prSet/>
      <dgm:spPr/>
      <dgm:t>
        <a:bodyPr/>
        <a:lstStyle/>
        <a:p>
          <a:endParaRPr lang="en-GB"/>
        </a:p>
      </dgm:t>
    </dgm:pt>
    <dgm:pt modelId="{33C787E1-2148-49F4-9722-A6DF2B5C0D37}" type="sibTrans" cxnId="{F92B6C55-5267-4790-94A2-7F6890877A77}">
      <dgm:prSet/>
      <dgm:spPr/>
      <dgm:t>
        <a:bodyPr/>
        <a:lstStyle/>
        <a:p>
          <a:endParaRPr lang="en-GB"/>
        </a:p>
      </dgm:t>
    </dgm:pt>
    <dgm:pt modelId="{90DBD305-E300-49B4-BF71-4E62B150D80A}">
      <dgm:prSet phldrT="[Text]" custT="1"/>
      <dgm:spPr/>
      <dgm:t>
        <a:bodyPr/>
        <a:lstStyle/>
        <a:p>
          <a:r>
            <a:rPr lang="en-GB" sz="700"/>
            <a:t>VOE Application Support L2 &amp; L3</a:t>
          </a:r>
        </a:p>
      </dgm:t>
    </dgm:pt>
    <dgm:pt modelId="{528F97E0-C9A4-4114-BB12-1DCAB0185F29}" type="parTrans" cxnId="{5683373D-2F74-4F90-82F1-0022033550DE}">
      <dgm:prSet/>
      <dgm:spPr/>
      <dgm:t>
        <a:bodyPr/>
        <a:lstStyle/>
        <a:p>
          <a:endParaRPr lang="en-US"/>
        </a:p>
      </dgm:t>
    </dgm:pt>
    <dgm:pt modelId="{CD459589-875C-4566-8EBF-2866CA69E03F}" type="sibTrans" cxnId="{5683373D-2F74-4F90-82F1-0022033550DE}">
      <dgm:prSet/>
      <dgm:spPr/>
      <dgm:t>
        <a:bodyPr/>
        <a:lstStyle/>
        <a:p>
          <a:endParaRPr lang="en-US"/>
        </a:p>
      </dgm:t>
    </dgm:pt>
    <dgm:pt modelId="{AFB0E4BA-F1AD-40FF-8AE2-F24C34396FE6}" type="pres">
      <dgm:prSet presAssocID="{17CF51C3-1BA4-44B7-AF7F-8737ED822436}" presName="diagram" presStyleCnt="0">
        <dgm:presLayoutVars>
          <dgm:chPref val="1"/>
          <dgm:dir/>
          <dgm:animOne val="branch"/>
          <dgm:animLvl val="lvl"/>
          <dgm:resizeHandles/>
        </dgm:presLayoutVars>
      </dgm:prSet>
      <dgm:spPr/>
    </dgm:pt>
    <dgm:pt modelId="{41949547-8B4E-425A-B768-12BFFB811C90}" type="pres">
      <dgm:prSet presAssocID="{E4F6AF1D-57A2-4E63-9C07-074B1718E666}" presName="root" presStyleCnt="0"/>
      <dgm:spPr/>
    </dgm:pt>
    <dgm:pt modelId="{D1EC9F27-3115-4861-97E4-85BB483C9D09}" type="pres">
      <dgm:prSet presAssocID="{E4F6AF1D-57A2-4E63-9C07-074B1718E666}" presName="rootComposite" presStyleCnt="0"/>
      <dgm:spPr/>
    </dgm:pt>
    <dgm:pt modelId="{AF3DFE62-9777-418E-9E1D-6ACAC01887B4}" type="pres">
      <dgm:prSet presAssocID="{E4F6AF1D-57A2-4E63-9C07-074B1718E666}" presName="rootText" presStyleLbl="node1" presStyleIdx="0" presStyleCnt="3" custScaleX="133506" custScaleY="51585"/>
      <dgm:spPr/>
    </dgm:pt>
    <dgm:pt modelId="{2463C44A-BC6B-453C-B2A1-31C743362FF3}" type="pres">
      <dgm:prSet presAssocID="{E4F6AF1D-57A2-4E63-9C07-074B1718E666}" presName="rootConnector" presStyleLbl="node1" presStyleIdx="0" presStyleCnt="3"/>
      <dgm:spPr/>
    </dgm:pt>
    <dgm:pt modelId="{E5C233A7-2F9B-4963-A6E8-E19C2B001542}" type="pres">
      <dgm:prSet presAssocID="{E4F6AF1D-57A2-4E63-9C07-074B1718E666}" presName="childShape" presStyleCnt="0"/>
      <dgm:spPr/>
    </dgm:pt>
    <dgm:pt modelId="{FF992930-07E9-4BED-A157-08EE7D841B18}" type="pres">
      <dgm:prSet presAssocID="{EEE3EB2E-56A3-456B-9DB2-92DC5DE2DEE0}" presName="Name13" presStyleLbl="parChTrans1D2" presStyleIdx="0" presStyleCnt="5"/>
      <dgm:spPr/>
    </dgm:pt>
    <dgm:pt modelId="{A5E63567-DBC1-4C6A-A84C-4F5F721A4D3C}" type="pres">
      <dgm:prSet presAssocID="{413D5322-8F06-4BA8-9074-E848CE5BB2A7}" presName="childText" presStyleLbl="bgAcc1" presStyleIdx="0" presStyleCnt="5" custScaleX="125475" custScaleY="104230">
        <dgm:presLayoutVars>
          <dgm:bulletEnabled val="1"/>
        </dgm:presLayoutVars>
      </dgm:prSet>
      <dgm:spPr/>
    </dgm:pt>
    <dgm:pt modelId="{EB0585D8-AC91-4041-AAF8-A7082E2221D8}" type="pres">
      <dgm:prSet presAssocID="{18832543-AE86-4756-92A9-D9D559F38044}" presName="root" presStyleCnt="0"/>
      <dgm:spPr/>
    </dgm:pt>
    <dgm:pt modelId="{59F70AD9-FCF0-4C68-9A80-71ED1A87A35A}" type="pres">
      <dgm:prSet presAssocID="{18832543-AE86-4756-92A9-D9D559F38044}" presName="rootComposite" presStyleCnt="0"/>
      <dgm:spPr/>
    </dgm:pt>
    <dgm:pt modelId="{E1D56182-7BD9-4DFB-9885-01AA4E04AC94}" type="pres">
      <dgm:prSet presAssocID="{18832543-AE86-4756-92A9-D9D559F38044}" presName="rootText" presStyleLbl="node1" presStyleIdx="1" presStyleCnt="3" custScaleX="135450" custScaleY="56394"/>
      <dgm:spPr/>
    </dgm:pt>
    <dgm:pt modelId="{85645070-1E3C-40B2-A49E-63D118C59890}" type="pres">
      <dgm:prSet presAssocID="{18832543-AE86-4756-92A9-D9D559F38044}" presName="rootConnector" presStyleLbl="node1" presStyleIdx="1" presStyleCnt="3"/>
      <dgm:spPr/>
    </dgm:pt>
    <dgm:pt modelId="{A64388C9-DEA5-4900-ACD4-C6FBF75D93E0}" type="pres">
      <dgm:prSet presAssocID="{18832543-AE86-4756-92A9-D9D559F38044}" presName="childShape" presStyleCnt="0"/>
      <dgm:spPr/>
    </dgm:pt>
    <dgm:pt modelId="{4B9466B1-58E2-49C4-AC44-56861D778DDB}" type="pres">
      <dgm:prSet presAssocID="{9CFA5534-9B79-447B-B373-46E84215EF6F}" presName="Name13" presStyleLbl="parChTrans1D2" presStyleIdx="1" presStyleCnt="5"/>
      <dgm:spPr/>
    </dgm:pt>
    <dgm:pt modelId="{9F8752AE-694E-434E-8682-E962FA8CC86D}" type="pres">
      <dgm:prSet presAssocID="{03140C3E-08C1-4EDA-B40D-2E07F975A8D7}" presName="childText" presStyleLbl="bgAcc1" presStyleIdx="1" presStyleCnt="5" custScaleX="126026" custScaleY="135462">
        <dgm:presLayoutVars>
          <dgm:bulletEnabled val="1"/>
        </dgm:presLayoutVars>
      </dgm:prSet>
      <dgm:spPr/>
    </dgm:pt>
    <dgm:pt modelId="{5FB5CDAE-9548-4097-9B1E-3E8E9DA5EB51}" type="pres">
      <dgm:prSet presAssocID="{839544A1-F998-4F5C-9863-E05320D636E4}" presName="Name13" presStyleLbl="parChTrans1D2" presStyleIdx="2" presStyleCnt="5"/>
      <dgm:spPr/>
    </dgm:pt>
    <dgm:pt modelId="{9D9BD627-41EB-4E46-87C2-9C1D7126FAE5}" type="pres">
      <dgm:prSet presAssocID="{23189FFE-7051-4132-84CB-30389D3590F0}" presName="childText" presStyleLbl="bgAcc1" presStyleIdx="2" presStyleCnt="5" custScaleX="126028" custScaleY="111023">
        <dgm:presLayoutVars>
          <dgm:bulletEnabled val="1"/>
        </dgm:presLayoutVars>
      </dgm:prSet>
      <dgm:spPr/>
    </dgm:pt>
    <dgm:pt modelId="{28180439-A742-483D-BD0B-D43ECA739014}" type="pres">
      <dgm:prSet presAssocID="{01B63BAD-FD47-42DC-A6D4-54241D75EC8E}" presName="root" presStyleCnt="0"/>
      <dgm:spPr/>
    </dgm:pt>
    <dgm:pt modelId="{E096004B-E67A-4164-8E0C-22BC95160991}" type="pres">
      <dgm:prSet presAssocID="{01B63BAD-FD47-42DC-A6D4-54241D75EC8E}" presName="rootComposite" presStyleCnt="0"/>
      <dgm:spPr/>
    </dgm:pt>
    <dgm:pt modelId="{47E402CF-A0AC-4182-8620-CFE3E4F76BCA}" type="pres">
      <dgm:prSet presAssocID="{01B63BAD-FD47-42DC-A6D4-54241D75EC8E}" presName="rootText" presStyleLbl="node1" presStyleIdx="2" presStyleCnt="3" custScaleX="120066" custScaleY="54332"/>
      <dgm:spPr/>
    </dgm:pt>
    <dgm:pt modelId="{34B99208-01C8-48F5-9AB4-3B466FC480BE}" type="pres">
      <dgm:prSet presAssocID="{01B63BAD-FD47-42DC-A6D4-54241D75EC8E}" presName="rootConnector" presStyleLbl="node1" presStyleIdx="2" presStyleCnt="3"/>
      <dgm:spPr/>
    </dgm:pt>
    <dgm:pt modelId="{4AB54F50-2EB9-41C9-B698-2B1A4E2EB2F4}" type="pres">
      <dgm:prSet presAssocID="{01B63BAD-FD47-42DC-A6D4-54241D75EC8E}" presName="childShape" presStyleCnt="0"/>
      <dgm:spPr/>
    </dgm:pt>
    <dgm:pt modelId="{0EA4389C-D5CF-4699-8200-CD3A4E30E487}" type="pres">
      <dgm:prSet presAssocID="{D0AFA4B9-33B6-4AE5-B599-127D4DA56BD0}" presName="Name13" presStyleLbl="parChTrans1D2" presStyleIdx="3" presStyleCnt="5"/>
      <dgm:spPr/>
    </dgm:pt>
    <dgm:pt modelId="{9F59148A-BD69-4D98-A995-A075C236996D}" type="pres">
      <dgm:prSet presAssocID="{1E376B2E-8C2A-4D23-B11B-A4976F3CFBB5}" presName="childText" presStyleLbl="bgAcc1" presStyleIdx="3" presStyleCnt="5" custScaleY="131350">
        <dgm:presLayoutVars>
          <dgm:bulletEnabled val="1"/>
        </dgm:presLayoutVars>
      </dgm:prSet>
      <dgm:spPr/>
    </dgm:pt>
    <dgm:pt modelId="{3DADFD3B-DE33-4BA3-8855-19FAB0E8BB95}" type="pres">
      <dgm:prSet presAssocID="{528F97E0-C9A4-4114-BB12-1DCAB0185F29}" presName="Name13" presStyleLbl="parChTrans1D2" presStyleIdx="4" presStyleCnt="5"/>
      <dgm:spPr/>
    </dgm:pt>
    <dgm:pt modelId="{45BD1305-20D1-4315-80A9-C67A26544968}" type="pres">
      <dgm:prSet presAssocID="{90DBD305-E300-49B4-BF71-4E62B150D80A}" presName="childText" presStyleLbl="bgAcc1" presStyleIdx="4" presStyleCnt="5">
        <dgm:presLayoutVars>
          <dgm:bulletEnabled val="1"/>
        </dgm:presLayoutVars>
      </dgm:prSet>
      <dgm:spPr/>
    </dgm:pt>
  </dgm:ptLst>
  <dgm:cxnLst>
    <dgm:cxn modelId="{CFA40105-0B5E-40A3-9FE6-8C43A80382CA}" type="presOf" srcId="{528F97E0-C9A4-4114-BB12-1DCAB0185F29}" destId="{3DADFD3B-DE33-4BA3-8855-19FAB0E8BB95}" srcOrd="0" destOrd="0" presId="urn:microsoft.com/office/officeart/2005/8/layout/hierarchy3"/>
    <dgm:cxn modelId="{F537C20E-EEC1-4A1C-A7CF-FE38E6023E74}" type="presOf" srcId="{D0AFA4B9-33B6-4AE5-B599-127D4DA56BD0}" destId="{0EA4389C-D5CF-4699-8200-CD3A4E30E487}" srcOrd="0" destOrd="0" presId="urn:microsoft.com/office/officeart/2005/8/layout/hierarchy3"/>
    <dgm:cxn modelId="{78B30326-1C60-435E-A4E1-A84E4D58380B}" type="presOf" srcId="{01B63BAD-FD47-42DC-A6D4-54241D75EC8E}" destId="{34B99208-01C8-48F5-9AB4-3B466FC480BE}" srcOrd="1" destOrd="0" presId="urn:microsoft.com/office/officeart/2005/8/layout/hierarchy3"/>
    <dgm:cxn modelId="{11DBEB2A-3B9C-46F3-A5DA-E4CC330F3C49}" type="presOf" srcId="{18832543-AE86-4756-92A9-D9D559F38044}" destId="{E1D56182-7BD9-4DFB-9885-01AA4E04AC94}" srcOrd="0" destOrd="0" presId="urn:microsoft.com/office/officeart/2005/8/layout/hierarchy3"/>
    <dgm:cxn modelId="{D2AC6532-1BF0-42D7-8A21-5B0911827618}" type="presOf" srcId="{17CF51C3-1BA4-44B7-AF7F-8737ED822436}" destId="{AFB0E4BA-F1AD-40FF-8AE2-F24C34396FE6}" srcOrd="0" destOrd="0" presId="urn:microsoft.com/office/officeart/2005/8/layout/hierarchy3"/>
    <dgm:cxn modelId="{EBD84C39-53EC-4352-8353-6BF8FF123EA3}" type="presOf" srcId="{413D5322-8F06-4BA8-9074-E848CE5BB2A7}" destId="{A5E63567-DBC1-4C6A-A84C-4F5F721A4D3C}" srcOrd="0" destOrd="0" presId="urn:microsoft.com/office/officeart/2005/8/layout/hierarchy3"/>
    <dgm:cxn modelId="{5683373D-2F74-4F90-82F1-0022033550DE}" srcId="{01B63BAD-FD47-42DC-A6D4-54241D75EC8E}" destId="{90DBD305-E300-49B4-BF71-4E62B150D80A}" srcOrd="1" destOrd="0" parTransId="{528F97E0-C9A4-4114-BB12-1DCAB0185F29}" sibTransId="{CD459589-875C-4566-8EBF-2866CA69E03F}"/>
    <dgm:cxn modelId="{152B1C69-418F-4DFF-8E5B-B5DBA167164C}" srcId="{18832543-AE86-4756-92A9-D9D559F38044}" destId="{03140C3E-08C1-4EDA-B40D-2E07F975A8D7}" srcOrd="0" destOrd="0" parTransId="{9CFA5534-9B79-447B-B373-46E84215EF6F}" sibTransId="{B0A620A8-AAD3-414E-A8DB-E40F287C1C49}"/>
    <dgm:cxn modelId="{0C74D649-CE9B-4DCD-8F94-FE30E9292FDD}" type="presOf" srcId="{01B63BAD-FD47-42DC-A6D4-54241D75EC8E}" destId="{47E402CF-A0AC-4182-8620-CFE3E4F76BCA}" srcOrd="0" destOrd="0" presId="urn:microsoft.com/office/officeart/2005/8/layout/hierarchy3"/>
    <dgm:cxn modelId="{7BAD3D4E-ACA8-43D4-91B6-27420C9C4220}" type="presOf" srcId="{E4F6AF1D-57A2-4E63-9C07-074B1718E666}" destId="{AF3DFE62-9777-418E-9E1D-6ACAC01887B4}" srcOrd="0" destOrd="0" presId="urn:microsoft.com/office/officeart/2005/8/layout/hierarchy3"/>
    <dgm:cxn modelId="{F92B6C55-5267-4790-94A2-7F6890877A77}" srcId="{01B63BAD-FD47-42DC-A6D4-54241D75EC8E}" destId="{1E376B2E-8C2A-4D23-B11B-A4976F3CFBB5}" srcOrd="0" destOrd="0" parTransId="{D0AFA4B9-33B6-4AE5-B599-127D4DA56BD0}" sibTransId="{33C787E1-2148-49F4-9722-A6DF2B5C0D37}"/>
    <dgm:cxn modelId="{269B7557-AEE8-4F76-A41F-31E13341197C}" srcId="{17CF51C3-1BA4-44B7-AF7F-8737ED822436}" destId="{E4F6AF1D-57A2-4E63-9C07-074B1718E666}" srcOrd="0" destOrd="0" parTransId="{36491931-0BBB-4A66-B49A-B4F9FFEBD0C4}" sibTransId="{B61C0250-CE91-42DA-9337-30A5AEDCE0F7}"/>
    <dgm:cxn modelId="{7003D18D-DC7C-45E4-B89D-93EA7F2244E8}" type="presOf" srcId="{E4F6AF1D-57A2-4E63-9C07-074B1718E666}" destId="{2463C44A-BC6B-453C-B2A1-31C743362FF3}" srcOrd="1" destOrd="0" presId="urn:microsoft.com/office/officeart/2005/8/layout/hierarchy3"/>
    <dgm:cxn modelId="{7DB71597-A11F-447A-8383-AC869084181E}" type="presOf" srcId="{23189FFE-7051-4132-84CB-30389D3590F0}" destId="{9D9BD627-41EB-4E46-87C2-9C1D7126FAE5}" srcOrd="0" destOrd="0" presId="urn:microsoft.com/office/officeart/2005/8/layout/hierarchy3"/>
    <dgm:cxn modelId="{3E9D3EA2-931C-4240-930E-A0EB15809A3C}" type="presOf" srcId="{EEE3EB2E-56A3-456B-9DB2-92DC5DE2DEE0}" destId="{FF992930-07E9-4BED-A157-08EE7D841B18}" srcOrd="0" destOrd="0" presId="urn:microsoft.com/office/officeart/2005/8/layout/hierarchy3"/>
    <dgm:cxn modelId="{6B3CDFAC-6E6E-42C8-98EE-24038F8BD17C}" type="presOf" srcId="{03140C3E-08C1-4EDA-B40D-2E07F975A8D7}" destId="{9F8752AE-694E-434E-8682-E962FA8CC86D}" srcOrd="0" destOrd="0" presId="urn:microsoft.com/office/officeart/2005/8/layout/hierarchy3"/>
    <dgm:cxn modelId="{2F309AB8-7EE7-4251-9C33-6ED4965E714E}" srcId="{17CF51C3-1BA4-44B7-AF7F-8737ED822436}" destId="{18832543-AE86-4756-92A9-D9D559F38044}" srcOrd="1" destOrd="0" parTransId="{3334A05A-1572-4E33-9C72-B3878597EFF9}" sibTransId="{74DB1DE6-E7CB-4BFF-847E-57D9D0571BFD}"/>
    <dgm:cxn modelId="{BEC43CBF-5A47-4F5C-8247-F17F5C3345E9}" type="presOf" srcId="{90DBD305-E300-49B4-BF71-4E62B150D80A}" destId="{45BD1305-20D1-4315-80A9-C67A26544968}" srcOrd="0" destOrd="0" presId="urn:microsoft.com/office/officeart/2005/8/layout/hierarchy3"/>
    <dgm:cxn modelId="{A62189C6-5259-4C09-B275-D9E6826FA3BB}" srcId="{E4F6AF1D-57A2-4E63-9C07-074B1718E666}" destId="{413D5322-8F06-4BA8-9074-E848CE5BB2A7}" srcOrd="0" destOrd="0" parTransId="{EEE3EB2E-56A3-456B-9DB2-92DC5DE2DEE0}" sibTransId="{B90A6A12-8CB2-4A36-89EB-59CAD4305E00}"/>
    <dgm:cxn modelId="{E9A827C7-F7BB-43A4-9157-519A32BDBF3A}" srcId="{17CF51C3-1BA4-44B7-AF7F-8737ED822436}" destId="{01B63BAD-FD47-42DC-A6D4-54241D75EC8E}" srcOrd="2" destOrd="0" parTransId="{E3175A76-54A4-40ED-9A37-D86667B40A27}" sibTransId="{C85185B3-6215-438E-A833-CFD5DEC93187}"/>
    <dgm:cxn modelId="{A30ECCCD-598C-4363-AE7F-72B5F1A6F7BC}" type="presOf" srcId="{839544A1-F998-4F5C-9863-E05320D636E4}" destId="{5FB5CDAE-9548-4097-9B1E-3E8E9DA5EB51}" srcOrd="0" destOrd="0" presId="urn:microsoft.com/office/officeart/2005/8/layout/hierarchy3"/>
    <dgm:cxn modelId="{93EBA6DB-CA35-40CD-982B-80B578ADCE10}" srcId="{18832543-AE86-4756-92A9-D9D559F38044}" destId="{23189FFE-7051-4132-84CB-30389D3590F0}" srcOrd="1" destOrd="0" parTransId="{839544A1-F998-4F5C-9863-E05320D636E4}" sibTransId="{5C2580AE-99D1-40E9-B4AF-6B59F1C5886D}"/>
    <dgm:cxn modelId="{E9E067E7-A4CA-4CD9-845E-14141A3716C2}" type="presOf" srcId="{9CFA5534-9B79-447B-B373-46E84215EF6F}" destId="{4B9466B1-58E2-49C4-AC44-56861D778DDB}" srcOrd="0" destOrd="0" presId="urn:microsoft.com/office/officeart/2005/8/layout/hierarchy3"/>
    <dgm:cxn modelId="{CD9FC9EA-4FD3-4AFE-B686-35F732CE7571}" type="presOf" srcId="{1E376B2E-8C2A-4D23-B11B-A4976F3CFBB5}" destId="{9F59148A-BD69-4D98-A995-A075C236996D}" srcOrd="0" destOrd="0" presId="urn:microsoft.com/office/officeart/2005/8/layout/hierarchy3"/>
    <dgm:cxn modelId="{0E08F3F7-FB2F-47EF-A9EB-7666B75EDB4D}" type="presOf" srcId="{18832543-AE86-4756-92A9-D9D559F38044}" destId="{85645070-1E3C-40B2-A49E-63D118C59890}" srcOrd="1" destOrd="0" presId="urn:microsoft.com/office/officeart/2005/8/layout/hierarchy3"/>
    <dgm:cxn modelId="{94FD50B4-AB59-4BE7-9D4D-B59C8AE7E8A9}" type="presParOf" srcId="{AFB0E4BA-F1AD-40FF-8AE2-F24C34396FE6}" destId="{41949547-8B4E-425A-B768-12BFFB811C90}" srcOrd="0" destOrd="0" presId="urn:microsoft.com/office/officeart/2005/8/layout/hierarchy3"/>
    <dgm:cxn modelId="{544C7CEB-6B43-4710-A37A-D4984AD8E72B}" type="presParOf" srcId="{41949547-8B4E-425A-B768-12BFFB811C90}" destId="{D1EC9F27-3115-4861-97E4-85BB483C9D09}" srcOrd="0" destOrd="0" presId="urn:microsoft.com/office/officeart/2005/8/layout/hierarchy3"/>
    <dgm:cxn modelId="{3973BF57-7AFA-4E96-8C1F-F83C571AAFC3}" type="presParOf" srcId="{D1EC9F27-3115-4861-97E4-85BB483C9D09}" destId="{AF3DFE62-9777-418E-9E1D-6ACAC01887B4}" srcOrd="0" destOrd="0" presId="urn:microsoft.com/office/officeart/2005/8/layout/hierarchy3"/>
    <dgm:cxn modelId="{A0E55DED-F32E-42B3-BB91-FFE9FEF56866}" type="presParOf" srcId="{D1EC9F27-3115-4861-97E4-85BB483C9D09}" destId="{2463C44A-BC6B-453C-B2A1-31C743362FF3}" srcOrd="1" destOrd="0" presId="urn:microsoft.com/office/officeart/2005/8/layout/hierarchy3"/>
    <dgm:cxn modelId="{164084B0-BBAF-45CD-B7DD-78D4E8428044}" type="presParOf" srcId="{41949547-8B4E-425A-B768-12BFFB811C90}" destId="{E5C233A7-2F9B-4963-A6E8-E19C2B001542}" srcOrd="1" destOrd="0" presId="urn:microsoft.com/office/officeart/2005/8/layout/hierarchy3"/>
    <dgm:cxn modelId="{7B763CDC-9C94-4DE6-9440-FBA2392BAA15}" type="presParOf" srcId="{E5C233A7-2F9B-4963-A6E8-E19C2B001542}" destId="{FF992930-07E9-4BED-A157-08EE7D841B18}" srcOrd="0" destOrd="0" presId="urn:microsoft.com/office/officeart/2005/8/layout/hierarchy3"/>
    <dgm:cxn modelId="{FB73DDB0-C0EA-4138-885C-D44EEFC20BF2}" type="presParOf" srcId="{E5C233A7-2F9B-4963-A6E8-E19C2B001542}" destId="{A5E63567-DBC1-4C6A-A84C-4F5F721A4D3C}" srcOrd="1" destOrd="0" presId="urn:microsoft.com/office/officeart/2005/8/layout/hierarchy3"/>
    <dgm:cxn modelId="{C01EFCF0-685B-4E00-AE99-208F77517959}" type="presParOf" srcId="{AFB0E4BA-F1AD-40FF-8AE2-F24C34396FE6}" destId="{EB0585D8-AC91-4041-AAF8-A7082E2221D8}" srcOrd="1" destOrd="0" presId="urn:microsoft.com/office/officeart/2005/8/layout/hierarchy3"/>
    <dgm:cxn modelId="{94E2A7A9-AB77-41EB-9337-0B60DA3C7AC2}" type="presParOf" srcId="{EB0585D8-AC91-4041-AAF8-A7082E2221D8}" destId="{59F70AD9-FCF0-4C68-9A80-71ED1A87A35A}" srcOrd="0" destOrd="0" presId="urn:microsoft.com/office/officeart/2005/8/layout/hierarchy3"/>
    <dgm:cxn modelId="{90C1C7C5-0498-4390-82C0-8C358903DA3A}" type="presParOf" srcId="{59F70AD9-FCF0-4C68-9A80-71ED1A87A35A}" destId="{E1D56182-7BD9-4DFB-9885-01AA4E04AC94}" srcOrd="0" destOrd="0" presId="urn:microsoft.com/office/officeart/2005/8/layout/hierarchy3"/>
    <dgm:cxn modelId="{B5651B7E-E61A-46BD-899B-81CB2AE2A15E}" type="presParOf" srcId="{59F70AD9-FCF0-4C68-9A80-71ED1A87A35A}" destId="{85645070-1E3C-40B2-A49E-63D118C59890}" srcOrd="1" destOrd="0" presId="urn:microsoft.com/office/officeart/2005/8/layout/hierarchy3"/>
    <dgm:cxn modelId="{81AA72F1-5C14-43D6-A587-04D78BED2AD7}" type="presParOf" srcId="{EB0585D8-AC91-4041-AAF8-A7082E2221D8}" destId="{A64388C9-DEA5-4900-ACD4-C6FBF75D93E0}" srcOrd="1" destOrd="0" presId="urn:microsoft.com/office/officeart/2005/8/layout/hierarchy3"/>
    <dgm:cxn modelId="{5D9CBDF4-F695-454B-ABCB-F49B397590E5}" type="presParOf" srcId="{A64388C9-DEA5-4900-ACD4-C6FBF75D93E0}" destId="{4B9466B1-58E2-49C4-AC44-56861D778DDB}" srcOrd="0" destOrd="0" presId="urn:microsoft.com/office/officeart/2005/8/layout/hierarchy3"/>
    <dgm:cxn modelId="{42562C7B-A4CC-4541-82C7-79C47ACFB3C5}" type="presParOf" srcId="{A64388C9-DEA5-4900-ACD4-C6FBF75D93E0}" destId="{9F8752AE-694E-434E-8682-E962FA8CC86D}" srcOrd="1" destOrd="0" presId="urn:microsoft.com/office/officeart/2005/8/layout/hierarchy3"/>
    <dgm:cxn modelId="{28B8A2E4-D142-4711-8C2D-C7E367A8DA90}" type="presParOf" srcId="{A64388C9-DEA5-4900-ACD4-C6FBF75D93E0}" destId="{5FB5CDAE-9548-4097-9B1E-3E8E9DA5EB51}" srcOrd="2" destOrd="0" presId="urn:microsoft.com/office/officeart/2005/8/layout/hierarchy3"/>
    <dgm:cxn modelId="{E0469F9C-52B4-4903-9C1F-3C5F258B9A24}" type="presParOf" srcId="{A64388C9-DEA5-4900-ACD4-C6FBF75D93E0}" destId="{9D9BD627-41EB-4E46-87C2-9C1D7126FAE5}" srcOrd="3" destOrd="0" presId="urn:microsoft.com/office/officeart/2005/8/layout/hierarchy3"/>
    <dgm:cxn modelId="{98F3D9CB-1A98-4BD0-8E9A-FE5026A19F97}" type="presParOf" srcId="{AFB0E4BA-F1AD-40FF-8AE2-F24C34396FE6}" destId="{28180439-A742-483D-BD0B-D43ECA739014}" srcOrd="2" destOrd="0" presId="urn:microsoft.com/office/officeart/2005/8/layout/hierarchy3"/>
    <dgm:cxn modelId="{72C55F6F-75B2-4F39-916D-DCCB833F7481}" type="presParOf" srcId="{28180439-A742-483D-BD0B-D43ECA739014}" destId="{E096004B-E67A-4164-8E0C-22BC95160991}" srcOrd="0" destOrd="0" presId="urn:microsoft.com/office/officeart/2005/8/layout/hierarchy3"/>
    <dgm:cxn modelId="{7326E001-FC94-40B2-8A8A-D28F2AD6F6CB}" type="presParOf" srcId="{E096004B-E67A-4164-8E0C-22BC95160991}" destId="{47E402CF-A0AC-4182-8620-CFE3E4F76BCA}" srcOrd="0" destOrd="0" presId="urn:microsoft.com/office/officeart/2005/8/layout/hierarchy3"/>
    <dgm:cxn modelId="{3932291D-A284-4EFC-8CE8-5E29ECA72279}" type="presParOf" srcId="{E096004B-E67A-4164-8E0C-22BC95160991}" destId="{34B99208-01C8-48F5-9AB4-3B466FC480BE}" srcOrd="1" destOrd="0" presId="urn:microsoft.com/office/officeart/2005/8/layout/hierarchy3"/>
    <dgm:cxn modelId="{ADC0C7F3-317A-49F6-995E-82152AFA85C1}" type="presParOf" srcId="{28180439-A742-483D-BD0B-D43ECA739014}" destId="{4AB54F50-2EB9-41C9-B698-2B1A4E2EB2F4}" srcOrd="1" destOrd="0" presId="urn:microsoft.com/office/officeart/2005/8/layout/hierarchy3"/>
    <dgm:cxn modelId="{934539D0-0270-4F00-BF57-4340BA2AC582}" type="presParOf" srcId="{4AB54F50-2EB9-41C9-B698-2B1A4E2EB2F4}" destId="{0EA4389C-D5CF-4699-8200-CD3A4E30E487}" srcOrd="0" destOrd="0" presId="urn:microsoft.com/office/officeart/2005/8/layout/hierarchy3"/>
    <dgm:cxn modelId="{232A0C26-D7D8-4B77-84A6-4F6AFF72E379}" type="presParOf" srcId="{4AB54F50-2EB9-41C9-B698-2B1A4E2EB2F4}" destId="{9F59148A-BD69-4D98-A995-A075C236996D}" srcOrd="1" destOrd="0" presId="urn:microsoft.com/office/officeart/2005/8/layout/hierarchy3"/>
    <dgm:cxn modelId="{46189BB0-2E3D-4394-9C9D-3E61DDE1CCA6}" type="presParOf" srcId="{4AB54F50-2EB9-41C9-B698-2B1A4E2EB2F4}" destId="{3DADFD3B-DE33-4BA3-8855-19FAB0E8BB95}" srcOrd="2" destOrd="0" presId="urn:microsoft.com/office/officeart/2005/8/layout/hierarchy3"/>
    <dgm:cxn modelId="{BCF2E3C4-66F2-4DBE-B0AD-F8EEA10F083F}" type="presParOf" srcId="{4AB54F50-2EB9-41C9-B698-2B1A4E2EB2F4}" destId="{45BD1305-20D1-4315-80A9-C67A26544968}"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7FD100D-2148-48FE-A699-EF3CC09C8FFC}" type="doc">
      <dgm:prSet loTypeId="urn:microsoft.com/office/officeart/2005/8/layout/process1" loCatId="process" qsTypeId="urn:microsoft.com/office/officeart/2005/8/quickstyle/simple5" qsCatId="simple" csTypeId="urn:microsoft.com/office/officeart/2005/8/colors/accent5_2" csCatId="accent5" phldr="1"/>
      <dgm:spPr/>
      <dgm:t>
        <a:bodyPr/>
        <a:lstStyle/>
        <a:p>
          <a:endParaRPr lang="en-IN"/>
        </a:p>
      </dgm:t>
    </dgm:pt>
    <dgm:pt modelId="{066BC94E-493A-4A78-8ED2-E3B33E6D4679}">
      <dgm:prSet phldrT="[Text]" custT="1"/>
      <dgm:spPr/>
      <dgm:t>
        <a:bodyPr/>
        <a:lstStyle/>
        <a:p>
          <a:r>
            <a:rPr lang="en-US" sz="1400">
              <a:latin typeface="Times New Roman" panose="02020603050405020304" pitchFamily="18" charset="0"/>
              <a:cs typeface="Times New Roman" panose="02020603050405020304" pitchFamily="18" charset="0"/>
            </a:rPr>
            <a:t>6% of Automations can be Implemented</a:t>
          </a:r>
          <a:endParaRPr lang="en-IN" sz="1400">
            <a:latin typeface="Times New Roman" panose="02020603050405020304" pitchFamily="18" charset="0"/>
            <a:cs typeface="Times New Roman" panose="02020603050405020304" pitchFamily="18" charset="0"/>
          </a:endParaRPr>
        </a:p>
      </dgm:t>
    </dgm:pt>
    <dgm:pt modelId="{CA54F533-76B1-4231-A66C-15D294E8B38A}" type="parTrans" cxnId="{37DC766A-D3BB-49D2-BD5A-FAB07309567B}">
      <dgm:prSet/>
      <dgm:spPr/>
      <dgm:t>
        <a:bodyPr/>
        <a:lstStyle/>
        <a:p>
          <a:endParaRPr lang="en-IN"/>
        </a:p>
      </dgm:t>
    </dgm:pt>
    <dgm:pt modelId="{B0A85E95-F160-4B14-8989-DE1A119FDCB9}" type="sibTrans" cxnId="{37DC766A-D3BB-49D2-BD5A-FAB07309567B}">
      <dgm:prSet/>
      <dgm:spPr/>
      <dgm:t>
        <a:bodyPr/>
        <a:lstStyle/>
        <a:p>
          <a:endParaRPr lang="en-IN"/>
        </a:p>
      </dgm:t>
    </dgm:pt>
    <dgm:pt modelId="{DD9765A2-2380-4E53-92B8-40A1206C2267}">
      <dgm:prSet phldrT="[Text]" custT="1"/>
      <dgm:spPr/>
      <dgm:t>
        <a:bodyPr/>
        <a:lstStyle/>
        <a:p>
          <a:r>
            <a:rPr lang="en-US" sz="1400">
              <a:latin typeface="Times New Roman" panose="02020603050405020304" pitchFamily="18" charset="0"/>
              <a:cs typeface="Times New Roman" panose="02020603050405020304" pitchFamily="18" charset="0"/>
            </a:rPr>
            <a:t>4% of Left Shifting </a:t>
          </a:r>
          <a:endParaRPr lang="en-IN" sz="1400">
            <a:latin typeface="Times New Roman" panose="02020603050405020304" pitchFamily="18" charset="0"/>
            <a:cs typeface="Times New Roman" panose="02020603050405020304" pitchFamily="18" charset="0"/>
          </a:endParaRPr>
        </a:p>
      </dgm:t>
    </dgm:pt>
    <dgm:pt modelId="{D22C68DD-0C73-455C-98DE-7AAE5498B738}" type="parTrans" cxnId="{292C398F-DACF-4D61-AFBB-82C7ED5B7DC6}">
      <dgm:prSet/>
      <dgm:spPr/>
      <dgm:t>
        <a:bodyPr/>
        <a:lstStyle/>
        <a:p>
          <a:endParaRPr lang="en-IN"/>
        </a:p>
      </dgm:t>
    </dgm:pt>
    <dgm:pt modelId="{099535AF-E788-4538-858A-4AA78B2C2266}" type="sibTrans" cxnId="{292C398F-DACF-4D61-AFBB-82C7ED5B7DC6}">
      <dgm:prSet/>
      <dgm:spPr/>
      <dgm:t>
        <a:bodyPr/>
        <a:lstStyle/>
        <a:p>
          <a:endParaRPr lang="en-IN"/>
        </a:p>
      </dgm:t>
    </dgm:pt>
    <dgm:pt modelId="{0B07E1CC-6F83-4693-95EE-FE58A549C814}">
      <dgm:prSet phldrT="[Text]" custT="1"/>
      <dgm:spPr/>
      <dgm:t>
        <a:bodyPr/>
        <a:lstStyle/>
        <a:p>
          <a:r>
            <a:rPr lang="en-US" sz="1400">
              <a:latin typeface="Times New Roman" panose="02020603050405020304" pitchFamily="18" charset="0"/>
              <a:cs typeface="Times New Roman" panose="02020603050405020304" pitchFamily="18" charset="0"/>
            </a:rPr>
            <a:t>4% of Process Re-Engineering can be done</a:t>
          </a:r>
          <a:endParaRPr lang="en-IN" sz="1400">
            <a:latin typeface="Times New Roman" panose="02020603050405020304" pitchFamily="18" charset="0"/>
            <a:cs typeface="Times New Roman" panose="02020603050405020304" pitchFamily="18" charset="0"/>
          </a:endParaRPr>
        </a:p>
      </dgm:t>
    </dgm:pt>
    <dgm:pt modelId="{3B212394-2F97-47C3-A0EB-D3B6A00E1B42}" type="parTrans" cxnId="{E1617176-C35C-4BF0-8CB5-68B733249EAD}">
      <dgm:prSet/>
      <dgm:spPr/>
      <dgm:t>
        <a:bodyPr/>
        <a:lstStyle/>
        <a:p>
          <a:endParaRPr lang="en-IN"/>
        </a:p>
      </dgm:t>
    </dgm:pt>
    <dgm:pt modelId="{694321F0-714A-46AC-B6FE-21E41315CD02}" type="sibTrans" cxnId="{E1617176-C35C-4BF0-8CB5-68B733249EAD}">
      <dgm:prSet/>
      <dgm:spPr/>
      <dgm:t>
        <a:bodyPr/>
        <a:lstStyle/>
        <a:p>
          <a:endParaRPr lang="en-IN"/>
        </a:p>
      </dgm:t>
    </dgm:pt>
    <dgm:pt modelId="{9882BB07-5DE6-464B-A2A1-CB1EF2BEF053}" type="pres">
      <dgm:prSet presAssocID="{37FD100D-2148-48FE-A699-EF3CC09C8FFC}" presName="Name0" presStyleCnt="0">
        <dgm:presLayoutVars>
          <dgm:dir/>
          <dgm:resizeHandles val="exact"/>
        </dgm:presLayoutVars>
      </dgm:prSet>
      <dgm:spPr/>
    </dgm:pt>
    <dgm:pt modelId="{61716328-DDC1-429B-8226-0EBFFEF33E72}" type="pres">
      <dgm:prSet presAssocID="{066BC94E-493A-4A78-8ED2-E3B33E6D4679}" presName="node" presStyleLbl="node1" presStyleIdx="0" presStyleCnt="3">
        <dgm:presLayoutVars>
          <dgm:bulletEnabled val="1"/>
        </dgm:presLayoutVars>
      </dgm:prSet>
      <dgm:spPr/>
    </dgm:pt>
    <dgm:pt modelId="{B90D2018-8E92-4DB6-AA57-09CBBDEF7231}" type="pres">
      <dgm:prSet presAssocID="{B0A85E95-F160-4B14-8989-DE1A119FDCB9}" presName="sibTrans" presStyleLbl="sibTrans2D1" presStyleIdx="0" presStyleCnt="2"/>
      <dgm:spPr/>
    </dgm:pt>
    <dgm:pt modelId="{F22193A7-41EE-48D0-BB69-DF417578BEE5}" type="pres">
      <dgm:prSet presAssocID="{B0A85E95-F160-4B14-8989-DE1A119FDCB9}" presName="connectorText" presStyleLbl="sibTrans2D1" presStyleIdx="0" presStyleCnt="2"/>
      <dgm:spPr/>
    </dgm:pt>
    <dgm:pt modelId="{2628E3EB-F6C4-4F98-857B-AD5881095CE2}" type="pres">
      <dgm:prSet presAssocID="{DD9765A2-2380-4E53-92B8-40A1206C2267}" presName="node" presStyleLbl="node1" presStyleIdx="1" presStyleCnt="3">
        <dgm:presLayoutVars>
          <dgm:bulletEnabled val="1"/>
        </dgm:presLayoutVars>
      </dgm:prSet>
      <dgm:spPr/>
    </dgm:pt>
    <dgm:pt modelId="{26583AEC-4FA0-480A-99DA-1731BC295385}" type="pres">
      <dgm:prSet presAssocID="{099535AF-E788-4538-858A-4AA78B2C2266}" presName="sibTrans" presStyleLbl="sibTrans2D1" presStyleIdx="1" presStyleCnt="2"/>
      <dgm:spPr/>
    </dgm:pt>
    <dgm:pt modelId="{6FAE71A6-D2B1-4D46-92ED-4565A8BEFC37}" type="pres">
      <dgm:prSet presAssocID="{099535AF-E788-4538-858A-4AA78B2C2266}" presName="connectorText" presStyleLbl="sibTrans2D1" presStyleIdx="1" presStyleCnt="2"/>
      <dgm:spPr/>
    </dgm:pt>
    <dgm:pt modelId="{FF24F5E4-FC9A-4998-B8AD-17914597EEDD}" type="pres">
      <dgm:prSet presAssocID="{0B07E1CC-6F83-4693-95EE-FE58A549C814}" presName="node" presStyleLbl="node1" presStyleIdx="2" presStyleCnt="3" custLinFactNeighborX="3415" custLinFactNeighborY="-303">
        <dgm:presLayoutVars>
          <dgm:bulletEnabled val="1"/>
        </dgm:presLayoutVars>
      </dgm:prSet>
      <dgm:spPr/>
    </dgm:pt>
  </dgm:ptLst>
  <dgm:cxnLst>
    <dgm:cxn modelId="{19566F19-1B1C-40EE-8150-02E20129F9AD}" type="presOf" srcId="{099535AF-E788-4538-858A-4AA78B2C2266}" destId="{26583AEC-4FA0-480A-99DA-1731BC295385}" srcOrd="0" destOrd="0" presId="urn:microsoft.com/office/officeart/2005/8/layout/process1"/>
    <dgm:cxn modelId="{44CF5925-F668-41D2-BB7E-D29F0A78BCC5}" type="presOf" srcId="{37FD100D-2148-48FE-A699-EF3CC09C8FFC}" destId="{9882BB07-5DE6-464B-A2A1-CB1EF2BEF053}" srcOrd="0" destOrd="0" presId="urn:microsoft.com/office/officeart/2005/8/layout/process1"/>
    <dgm:cxn modelId="{11B75B2B-4637-43D0-951C-29EEDFC73EE1}" type="presOf" srcId="{DD9765A2-2380-4E53-92B8-40A1206C2267}" destId="{2628E3EB-F6C4-4F98-857B-AD5881095CE2}" srcOrd="0" destOrd="0" presId="urn:microsoft.com/office/officeart/2005/8/layout/process1"/>
    <dgm:cxn modelId="{37DC766A-D3BB-49D2-BD5A-FAB07309567B}" srcId="{37FD100D-2148-48FE-A699-EF3CC09C8FFC}" destId="{066BC94E-493A-4A78-8ED2-E3B33E6D4679}" srcOrd="0" destOrd="0" parTransId="{CA54F533-76B1-4231-A66C-15D294E8B38A}" sibTransId="{B0A85E95-F160-4B14-8989-DE1A119FDCB9}"/>
    <dgm:cxn modelId="{E1617176-C35C-4BF0-8CB5-68B733249EAD}" srcId="{37FD100D-2148-48FE-A699-EF3CC09C8FFC}" destId="{0B07E1CC-6F83-4693-95EE-FE58A549C814}" srcOrd="2" destOrd="0" parTransId="{3B212394-2F97-47C3-A0EB-D3B6A00E1B42}" sibTransId="{694321F0-714A-46AC-B6FE-21E41315CD02}"/>
    <dgm:cxn modelId="{13F31880-55D0-4F37-8132-0D7EAC9CC5B7}" type="presOf" srcId="{0B07E1CC-6F83-4693-95EE-FE58A549C814}" destId="{FF24F5E4-FC9A-4998-B8AD-17914597EEDD}" srcOrd="0" destOrd="0" presId="urn:microsoft.com/office/officeart/2005/8/layout/process1"/>
    <dgm:cxn modelId="{292C398F-DACF-4D61-AFBB-82C7ED5B7DC6}" srcId="{37FD100D-2148-48FE-A699-EF3CC09C8FFC}" destId="{DD9765A2-2380-4E53-92B8-40A1206C2267}" srcOrd="1" destOrd="0" parTransId="{D22C68DD-0C73-455C-98DE-7AAE5498B738}" sibTransId="{099535AF-E788-4538-858A-4AA78B2C2266}"/>
    <dgm:cxn modelId="{BD71F593-E06B-4E1D-BD88-6FD391EEA280}" type="presOf" srcId="{B0A85E95-F160-4B14-8989-DE1A119FDCB9}" destId="{F22193A7-41EE-48D0-BB69-DF417578BEE5}" srcOrd="1" destOrd="0" presId="urn:microsoft.com/office/officeart/2005/8/layout/process1"/>
    <dgm:cxn modelId="{72F23A9E-633A-4EB2-A4E8-01A06D724308}" type="presOf" srcId="{066BC94E-493A-4A78-8ED2-E3B33E6D4679}" destId="{61716328-DDC1-429B-8226-0EBFFEF33E72}" srcOrd="0" destOrd="0" presId="urn:microsoft.com/office/officeart/2005/8/layout/process1"/>
    <dgm:cxn modelId="{A7F9B89E-BD74-4479-9343-EF39C4D516BC}" type="presOf" srcId="{B0A85E95-F160-4B14-8989-DE1A119FDCB9}" destId="{B90D2018-8E92-4DB6-AA57-09CBBDEF7231}" srcOrd="0" destOrd="0" presId="urn:microsoft.com/office/officeart/2005/8/layout/process1"/>
    <dgm:cxn modelId="{AE6D59A4-B11A-4922-BC28-0AE7459A333F}" type="presOf" srcId="{099535AF-E788-4538-858A-4AA78B2C2266}" destId="{6FAE71A6-D2B1-4D46-92ED-4565A8BEFC37}" srcOrd="1" destOrd="0" presId="urn:microsoft.com/office/officeart/2005/8/layout/process1"/>
    <dgm:cxn modelId="{427E6998-A40B-476B-A26A-A6850B391D60}" type="presParOf" srcId="{9882BB07-5DE6-464B-A2A1-CB1EF2BEF053}" destId="{61716328-DDC1-429B-8226-0EBFFEF33E72}" srcOrd="0" destOrd="0" presId="urn:microsoft.com/office/officeart/2005/8/layout/process1"/>
    <dgm:cxn modelId="{0D4A65F6-351C-4C1B-9A52-BC47A0E8A9C7}" type="presParOf" srcId="{9882BB07-5DE6-464B-A2A1-CB1EF2BEF053}" destId="{B90D2018-8E92-4DB6-AA57-09CBBDEF7231}" srcOrd="1" destOrd="0" presId="urn:microsoft.com/office/officeart/2005/8/layout/process1"/>
    <dgm:cxn modelId="{58A50C6B-6B4A-4D68-843E-3AA8C453736A}" type="presParOf" srcId="{B90D2018-8E92-4DB6-AA57-09CBBDEF7231}" destId="{F22193A7-41EE-48D0-BB69-DF417578BEE5}" srcOrd="0" destOrd="0" presId="urn:microsoft.com/office/officeart/2005/8/layout/process1"/>
    <dgm:cxn modelId="{12425C43-FEFD-48E7-A653-F879E0B3DBC7}" type="presParOf" srcId="{9882BB07-5DE6-464B-A2A1-CB1EF2BEF053}" destId="{2628E3EB-F6C4-4F98-857B-AD5881095CE2}" srcOrd="2" destOrd="0" presId="urn:microsoft.com/office/officeart/2005/8/layout/process1"/>
    <dgm:cxn modelId="{35A1AEA0-930B-42D4-9243-CB327C426B89}" type="presParOf" srcId="{9882BB07-5DE6-464B-A2A1-CB1EF2BEF053}" destId="{26583AEC-4FA0-480A-99DA-1731BC295385}" srcOrd="3" destOrd="0" presId="urn:microsoft.com/office/officeart/2005/8/layout/process1"/>
    <dgm:cxn modelId="{D13627BF-A394-47D0-9FE6-F361689155B2}" type="presParOf" srcId="{26583AEC-4FA0-480A-99DA-1731BC295385}" destId="{6FAE71A6-D2B1-4D46-92ED-4565A8BEFC37}" srcOrd="0" destOrd="0" presId="urn:microsoft.com/office/officeart/2005/8/layout/process1"/>
    <dgm:cxn modelId="{803BBE07-5C1E-42FB-9684-8102B7F3B56E}" type="presParOf" srcId="{9882BB07-5DE6-464B-A2A1-CB1EF2BEF053}" destId="{FF24F5E4-FC9A-4998-B8AD-17914597EEDD}"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AA3F48-170B-4BD1-8782-7599B69F8BD5}" type="doc">
      <dgm:prSet loTypeId="urn:microsoft.com/office/officeart/2005/8/layout/default" loCatId="list" qsTypeId="urn:microsoft.com/office/officeart/2005/8/quickstyle/simple3" qsCatId="simple" csTypeId="urn:microsoft.com/office/officeart/2005/8/colors/accent3_1" csCatId="accent3" phldr="1"/>
      <dgm:spPr/>
      <dgm:t>
        <a:bodyPr/>
        <a:lstStyle/>
        <a:p>
          <a:endParaRPr lang="en-US"/>
        </a:p>
      </dgm:t>
    </dgm:pt>
    <dgm:pt modelId="{D1F96117-94F4-4A1F-A6C9-B096C7C85A49}">
      <dgm:prSet phldrT="[Text]"/>
      <dgm:spPr/>
      <dgm:t>
        <a:bodyPr/>
        <a:lstStyle/>
        <a:p>
          <a:r>
            <a:rPr lang="en-US"/>
            <a:t>Alarm</a:t>
          </a:r>
        </a:p>
      </dgm:t>
    </dgm:pt>
    <dgm:pt modelId="{C0C9884F-DF8F-464E-86EA-A86E96C0E06E}" type="parTrans" cxnId="{F47BE305-8AD6-4DC6-8EA6-4A0BA0DE4003}">
      <dgm:prSet/>
      <dgm:spPr/>
      <dgm:t>
        <a:bodyPr/>
        <a:lstStyle/>
        <a:p>
          <a:endParaRPr lang="en-US"/>
        </a:p>
      </dgm:t>
    </dgm:pt>
    <dgm:pt modelId="{97356C5F-AD75-4920-9142-53838471A939}" type="sibTrans" cxnId="{F47BE305-8AD6-4DC6-8EA6-4A0BA0DE4003}">
      <dgm:prSet/>
      <dgm:spPr/>
      <dgm:t>
        <a:bodyPr/>
        <a:lstStyle/>
        <a:p>
          <a:endParaRPr lang="en-US"/>
        </a:p>
      </dgm:t>
    </dgm:pt>
    <dgm:pt modelId="{2CBF0602-B5EF-449D-AA8E-00FD0F6B5F49}">
      <dgm:prSet phldrT="[Text]"/>
      <dgm:spPr/>
      <dgm:t>
        <a:bodyPr/>
        <a:lstStyle/>
        <a:p>
          <a:r>
            <a:rPr lang="en-US"/>
            <a:t>Device Up/</a:t>
          </a:r>
          <a:r>
            <a:rPr lang="en-US" err="1"/>
            <a:t>Dn</a:t>
          </a:r>
          <a:r>
            <a:rPr lang="en-US"/>
            <a:t>-grade/</a:t>
          </a:r>
        </a:p>
      </dgm:t>
    </dgm:pt>
    <dgm:pt modelId="{83E0B30C-B456-4D84-B9A2-49D10F03498B}" type="parTrans" cxnId="{37060B02-D8D4-4171-9584-4E5A3C32FC92}">
      <dgm:prSet/>
      <dgm:spPr/>
      <dgm:t>
        <a:bodyPr/>
        <a:lstStyle/>
        <a:p>
          <a:endParaRPr lang="en-US"/>
        </a:p>
      </dgm:t>
    </dgm:pt>
    <dgm:pt modelId="{00AB4093-BED5-4142-860A-4626972C6CB6}" type="sibTrans" cxnId="{37060B02-D8D4-4171-9584-4E5A3C32FC92}">
      <dgm:prSet/>
      <dgm:spPr/>
      <dgm:t>
        <a:bodyPr/>
        <a:lstStyle/>
        <a:p>
          <a:endParaRPr lang="en-US"/>
        </a:p>
      </dgm:t>
    </dgm:pt>
    <dgm:pt modelId="{657A0DAC-5A50-46A5-BB73-E4FF413A8FF1}">
      <dgm:prSet phldrT="[Text]"/>
      <dgm:spPr/>
      <dgm:t>
        <a:bodyPr/>
        <a:lstStyle/>
        <a:p>
          <a:r>
            <a:rPr lang="en-US"/>
            <a:t>Device O&amp;M</a:t>
          </a:r>
        </a:p>
      </dgm:t>
    </dgm:pt>
    <dgm:pt modelId="{F4BD15AD-F05C-4E34-973B-1F5D1020F5CA}" type="parTrans" cxnId="{C1AC4B91-9916-468C-AA7C-F633B71E11B3}">
      <dgm:prSet/>
      <dgm:spPr/>
      <dgm:t>
        <a:bodyPr/>
        <a:lstStyle/>
        <a:p>
          <a:endParaRPr lang="en-US"/>
        </a:p>
      </dgm:t>
    </dgm:pt>
    <dgm:pt modelId="{119AF0F3-01C1-465A-A4DC-F6674F7D9756}" type="sibTrans" cxnId="{C1AC4B91-9916-468C-AA7C-F633B71E11B3}">
      <dgm:prSet/>
      <dgm:spPr/>
      <dgm:t>
        <a:bodyPr/>
        <a:lstStyle/>
        <a:p>
          <a:endParaRPr lang="en-US"/>
        </a:p>
      </dgm:t>
    </dgm:pt>
    <dgm:pt modelId="{42F85650-F717-4536-BA03-F8FED6CC480D}">
      <dgm:prSet phldrT="[Text]"/>
      <dgm:spPr/>
      <dgm:t>
        <a:bodyPr/>
        <a:lstStyle/>
        <a:p>
          <a:r>
            <a:rPr lang="en-US"/>
            <a:t>PMI</a:t>
          </a:r>
        </a:p>
      </dgm:t>
    </dgm:pt>
    <dgm:pt modelId="{CFC138E3-11FD-4CC3-9345-C6BE60CA8AAC}" type="parTrans" cxnId="{9592DBAE-B2D5-40F4-84C3-489D407B9628}">
      <dgm:prSet/>
      <dgm:spPr/>
      <dgm:t>
        <a:bodyPr/>
        <a:lstStyle/>
        <a:p>
          <a:endParaRPr lang="en-US"/>
        </a:p>
      </dgm:t>
    </dgm:pt>
    <dgm:pt modelId="{38CB53C9-B063-4FA8-88E9-FC9DF0EDAA42}" type="sibTrans" cxnId="{9592DBAE-B2D5-40F4-84C3-489D407B9628}">
      <dgm:prSet/>
      <dgm:spPr/>
      <dgm:t>
        <a:bodyPr/>
        <a:lstStyle/>
        <a:p>
          <a:endParaRPr lang="en-US"/>
        </a:p>
      </dgm:t>
    </dgm:pt>
    <dgm:pt modelId="{DA00A576-86D4-40F0-8185-219573E1AAC6}">
      <dgm:prSet phldrT="[Text]"/>
      <dgm:spPr/>
      <dgm:t>
        <a:bodyPr/>
        <a:lstStyle/>
        <a:p>
          <a:r>
            <a:rPr lang="en-US"/>
            <a:t>LINK O&amp;M</a:t>
          </a:r>
        </a:p>
      </dgm:t>
    </dgm:pt>
    <dgm:pt modelId="{95FFE728-D3DB-4E8D-ADE3-780B4241B294}" type="parTrans" cxnId="{AF84D30F-0CCF-43B8-A657-F83F6EC37B23}">
      <dgm:prSet/>
      <dgm:spPr/>
      <dgm:t>
        <a:bodyPr/>
        <a:lstStyle/>
        <a:p>
          <a:endParaRPr lang="en-US"/>
        </a:p>
      </dgm:t>
    </dgm:pt>
    <dgm:pt modelId="{02811ACC-044D-4AF0-BF66-52B9F85E1EB2}" type="sibTrans" cxnId="{AF84D30F-0CCF-43B8-A657-F83F6EC37B23}">
      <dgm:prSet/>
      <dgm:spPr/>
      <dgm:t>
        <a:bodyPr/>
        <a:lstStyle/>
        <a:p>
          <a:endParaRPr lang="en-US"/>
        </a:p>
      </dgm:t>
    </dgm:pt>
    <dgm:pt modelId="{D7750EDC-1F65-4CCB-B87D-F92294503639}">
      <dgm:prSet phldrT="[Text]"/>
      <dgm:spPr/>
      <dgm:t>
        <a:bodyPr/>
        <a:lstStyle/>
        <a:p>
          <a:r>
            <a:rPr lang="en-US"/>
            <a:t>Fault</a:t>
          </a:r>
        </a:p>
      </dgm:t>
    </dgm:pt>
    <dgm:pt modelId="{F9B243C9-6303-48A2-9B59-B64C6FFBC3C8}" type="parTrans" cxnId="{5B3BC457-0812-4C24-AC0B-B3E9335673E4}">
      <dgm:prSet/>
      <dgm:spPr/>
      <dgm:t>
        <a:bodyPr/>
        <a:lstStyle/>
        <a:p>
          <a:endParaRPr lang="en-US"/>
        </a:p>
      </dgm:t>
    </dgm:pt>
    <dgm:pt modelId="{F546CE9C-31C9-41A3-8555-5BEBEDDBBBF3}" type="sibTrans" cxnId="{5B3BC457-0812-4C24-AC0B-B3E9335673E4}">
      <dgm:prSet/>
      <dgm:spPr/>
      <dgm:t>
        <a:bodyPr/>
        <a:lstStyle/>
        <a:p>
          <a:endParaRPr lang="en-US"/>
        </a:p>
      </dgm:t>
    </dgm:pt>
    <dgm:pt modelId="{7C07B20A-6044-4477-9B47-17FEA6127424}" type="pres">
      <dgm:prSet presAssocID="{B1AA3F48-170B-4BD1-8782-7599B69F8BD5}" presName="diagram" presStyleCnt="0">
        <dgm:presLayoutVars>
          <dgm:dir/>
          <dgm:resizeHandles val="exact"/>
        </dgm:presLayoutVars>
      </dgm:prSet>
      <dgm:spPr/>
    </dgm:pt>
    <dgm:pt modelId="{F6305231-50BB-4DB8-8485-8159F405D49E}" type="pres">
      <dgm:prSet presAssocID="{D1F96117-94F4-4A1F-A6C9-B096C7C85A49}" presName="node" presStyleLbl="node1" presStyleIdx="0" presStyleCnt="6">
        <dgm:presLayoutVars>
          <dgm:bulletEnabled val="1"/>
        </dgm:presLayoutVars>
      </dgm:prSet>
      <dgm:spPr/>
    </dgm:pt>
    <dgm:pt modelId="{9D791730-8C04-4BA0-80B0-C3A9BA7694E8}" type="pres">
      <dgm:prSet presAssocID="{97356C5F-AD75-4920-9142-53838471A939}" presName="sibTrans" presStyleCnt="0"/>
      <dgm:spPr/>
    </dgm:pt>
    <dgm:pt modelId="{D57771FE-6126-4166-8B23-7EBE69BB2AE0}" type="pres">
      <dgm:prSet presAssocID="{D7750EDC-1F65-4CCB-B87D-F92294503639}" presName="node" presStyleLbl="node1" presStyleIdx="1" presStyleCnt="6">
        <dgm:presLayoutVars>
          <dgm:bulletEnabled val="1"/>
        </dgm:presLayoutVars>
      </dgm:prSet>
      <dgm:spPr/>
    </dgm:pt>
    <dgm:pt modelId="{EDADD7DF-6DF2-4AB4-B270-0A16FFA31625}" type="pres">
      <dgm:prSet presAssocID="{F546CE9C-31C9-41A3-8555-5BEBEDDBBBF3}" presName="sibTrans" presStyleCnt="0"/>
      <dgm:spPr/>
    </dgm:pt>
    <dgm:pt modelId="{A47D9ACE-BD41-4857-8487-964D5E5C53A3}" type="pres">
      <dgm:prSet presAssocID="{2CBF0602-B5EF-449D-AA8E-00FD0F6B5F49}" presName="node" presStyleLbl="node1" presStyleIdx="2" presStyleCnt="6">
        <dgm:presLayoutVars>
          <dgm:bulletEnabled val="1"/>
        </dgm:presLayoutVars>
      </dgm:prSet>
      <dgm:spPr/>
    </dgm:pt>
    <dgm:pt modelId="{C70882AE-88AA-44FA-B666-FA82536C68C9}" type="pres">
      <dgm:prSet presAssocID="{00AB4093-BED5-4142-860A-4626972C6CB6}" presName="sibTrans" presStyleCnt="0"/>
      <dgm:spPr/>
    </dgm:pt>
    <dgm:pt modelId="{069EA084-3874-4AF7-825B-0D25FB273ABE}" type="pres">
      <dgm:prSet presAssocID="{657A0DAC-5A50-46A5-BB73-E4FF413A8FF1}" presName="node" presStyleLbl="node1" presStyleIdx="3" presStyleCnt="6">
        <dgm:presLayoutVars>
          <dgm:bulletEnabled val="1"/>
        </dgm:presLayoutVars>
      </dgm:prSet>
      <dgm:spPr/>
    </dgm:pt>
    <dgm:pt modelId="{9AB713A4-33D2-4181-8B9C-CB8C8B693CD2}" type="pres">
      <dgm:prSet presAssocID="{119AF0F3-01C1-465A-A4DC-F6674F7D9756}" presName="sibTrans" presStyleCnt="0"/>
      <dgm:spPr/>
    </dgm:pt>
    <dgm:pt modelId="{DEC50903-8780-4F21-B1FA-10D5FF475936}" type="pres">
      <dgm:prSet presAssocID="{42F85650-F717-4536-BA03-F8FED6CC480D}" presName="node" presStyleLbl="node1" presStyleIdx="4" presStyleCnt="6">
        <dgm:presLayoutVars>
          <dgm:bulletEnabled val="1"/>
        </dgm:presLayoutVars>
      </dgm:prSet>
      <dgm:spPr/>
    </dgm:pt>
    <dgm:pt modelId="{2B8F958B-68E8-496C-A112-1130C75F3347}" type="pres">
      <dgm:prSet presAssocID="{38CB53C9-B063-4FA8-88E9-FC9DF0EDAA42}" presName="sibTrans" presStyleCnt="0"/>
      <dgm:spPr/>
    </dgm:pt>
    <dgm:pt modelId="{7EA45F03-7697-40F4-A76F-6423C9927060}" type="pres">
      <dgm:prSet presAssocID="{DA00A576-86D4-40F0-8185-219573E1AAC6}" presName="node" presStyleLbl="node1" presStyleIdx="5" presStyleCnt="6">
        <dgm:presLayoutVars>
          <dgm:bulletEnabled val="1"/>
        </dgm:presLayoutVars>
      </dgm:prSet>
      <dgm:spPr/>
    </dgm:pt>
  </dgm:ptLst>
  <dgm:cxnLst>
    <dgm:cxn modelId="{37060B02-D8D4-4171-9584-4E5A3C32FC92}" srcId="{B1AA3F48-170B-4BD1-8782-7599B69F8BD5}" destId="{2CBF0602-B5EF-449D-AA8E-00FD0F6B5F49}" srcOrd="2" destOrd="0" parTransId="{83E0B30C-B456-4D84-B9A2-49D10F03498B}" sibTransId="{00AB4093-BED5-4142-860A-4626972C6CB6}"/>
    <dgm:cxn modelId="{F47BE305-8AD6-4DC6-8EA6-4A0BA0DE4003}" srcId="{B1AA3F48-170B-4BD1-8782-7599B69F8BD5}" destId="{D1F96117-94F4-4A1F-A6C9-B096C7C85A49}" srcOrd="0" destOrd="0" parTransId="{C0C9884F-DF8F-464E-86EA-A86E96C0E06E}" sibTransId="{97356C5F-AD75-4920-9142-53838471A939}"/>
    <dgm:cxn modelId="{AF84D30F-0CCF-43B8-A657-F83F6EC37B23}" srcId="{B1AA3F48-170B-4BD1-8782-7599B69F8BD5}" destId="{DA00A576-86D4-40F0-8185-219573E1AAC6}" srcOrd="5" destOrd="0" parTransId="{95FFE728-D3DB-4E8D-ADE3-780B4241B294}" sibTransId="{02811ACC-044D-4AF0-BF66-52B9F85E1EB2}"/>
    <dgm:cxn modelId="{C494D522-C9CE-4B44-9A90-2C7E62912C5E}" type="presOf" srcId="{2CBF0602-B5EF-449D-AA8E-00FD0F6B5F49}" destId="{A47D9ACE-BD41-4857-8487-964D5E5C53A3}" srcOrd="0" destOrd="0" presId="urn:microsoft.com/office/officeart/2005/8/layout/default"/>
    <dgm:cxn modelId="{B02A0664-2C08-4A3F-9829-F2E6B6C7D705}" type="presOf" srcId="{B1AA3F48-170B-4BD1-8782-7599B69F8BD5}" destId="{7C07B20A-6044-4477-9B47-17FEA6127424}" srcOrd="0" destOrd="0" presId="urn:microsoft.com/office/officeart/2005/8/layout/default"/>
    <dgm:cxn modelId="{5B3BC457-0812-4C24-AC0B-B3E9335673E4}" srcId="{B1AA3F48-170B-4BD1-8782-7599B69F8BD5}" destId="{D7750EDC-1F65-4CCB-B87D-F92294503639}" srcOrd="1" destOrd="0" parTransId="{F9B243C9-6303-48A2-9B59-B64C6FFBC3C8}" sibTransId="{F546CE9C-31C9-41A3-8555-5BEBEDDBBBF3}"/>
    <dgm:cxn modelId="{7E1EFF77-E6B3-40CA-8E18-6D03440331BE}" type="presOf" srcId="{D7750EDC-1F65-4CCB-B87D-F92294503639}" destId="{D57771FE-6126-4166-8B23-7EBE69BB2AE0}" srcOrd="0" destOrd="0" presId="urn:microsoft.com/office/officeart/2005/8/layout/default"/>
    <dgm:cxn modelId="{BE416081-FEF2-4BF4-86ED-93F7DC2825C2}" type="presOf" srcId="{42F85650-F717-4536-BA03-F8FED6CC480D}" destId="{DEC50903-8780-4F21-B1FA-10D5FF475936}" srcOrd="0" destOrd="0" presId="urn:microsoft.com/office/officeart/2005/8/layout/default"/>
    <dgm:cxn modelId="{C1AC4B91-9916-468C-AA7C-F633B71E11B3}" srcId="{B1AA3F48-170B-4BD1-8782-7599B69F8BD5}" destId="{657A0DAC-5A50-46A5-BB73-E4FF413A8FF1}" srcOrd="3" destOrd="0" parTransId="{F4BD15AD-F05C-4E34-973B-1F5D1020F5CA}" sibTransId="{119AF0F3-01C1-465A-A4DC-F6674F7D9756}"/>
    <dgm:cxn modelId="{CC1CEA94-FDB4-4B47-BA10-F57E5DBEE6FB}" type="presOf" srcId="{657A0DAC-5A50-46A5-BB73-E4FF413A8FF1}" destId="{069EA084-3874-4AF7-825B-0D25FB273ABE}" srcOrd="0" destOrd="0" presId="urn:microsoft.com/office/officeart/2005/8/layout/default"/>
    <dgm:cxn modelId="{9592DBAE-B2D5-40F4-84C3-489D407B9628}" srcId="{B1AA3F48-170B-4BD1-8782-7599B69F8BD5}" destId="{42F85650-F717-4536-BA03-F8FED6CC480D}" srcOrd="4" destOrd="0" parTransId="{CFC138E3-11FD-4CC3-9345-C6BE60CA8AAC}" sibTransId="{38CB53C9-B063-4FA8-88E9-FC9DF0EDAA42}"/>
    <dgm:cxn modelId="{17F4FCB9-A9BB-4BD9-8898-B72CFBA5D503}" type="presOf" srcId="{DA00A576-86D4-40F0-8185-219573E1AAC6}" destId="{7EA45F03-7697-40F4-A76F-6423C9927060}" srcOrd="0" destOrd="0" presId="urn:microsoft.com/office/officeart/2005/8/layout/default"/>
    <dgm:cxn modelId="{F0A5B7FD-402B-427C-AE3F-C3F793F65074}" type="presOf" srcId="{D1F96117-94F4-4A1F-A6C9-B096C7C85A49}" destId="{F6305231-50BB-4DB8-8485-8159F405D49E}" srcOrd="0" destOrd="0" presId="urn:microsoft.com/office/officeart/2005/8/layout/default"/>
    <dgm:cxn modelId="{0BC7F42B-B156-4AB8-9937-68601A01978D}" type="presParOf" srcId="{7C07B20A-6044-4477-9B47-17FEA6127424}" destId="{F6305231-50BB-4DB8-8485-8159F405D49E}" srcOrd="0" destOrd="0" presId="urn:microsoft.com/office/officeart/2005/8/layout/default"/>
    <dgm:cxn modelId="{B313127E-1A2B-482B-9579-F78688CCE31E}" type="presParOf" srcId="{7C07B20A-6044-4477-9B47-17FEA6127424}" destId="{9D791730-8C04-4BA0-80B0-C3A9BA7694E8}" srcOrd="1" destOrd="0" presId="urn:microsoft.com/office/officeart/2005/8/layout/default"/>
    <dgm:cxn modelId="{902E2E7D-3A60-4DD2-8424-73DFF6A6A2C4}" type="presParOf" srcId="{7C07B20A-6044-4477-9B47-17FEA6127424}" destId="{D57771FE-6126-4166-8B23-7EBE69BB2AE0}" srcOrd="2" destOrd="0" presId="urn:microsoft.com/office/officeart/2005/8/layout/default"/>
    <dgm:cxn modelId="{F387A5A6-316F-4143-B05A-D3799ECF68D9}" type="presParOf" srcId="{7C07B20A-6044-4477-9B47-17FEA6127424}" destId="{EDADD7DF-6DF2-4AB4-B270-0A16FFA31625}" srcOrd="3" destOrd="0" presId="urn:microsoft.com/office/officeart/2005/8/layout/default"/>
    <dgm:cxn modelId="{DB185AFC-5B3D-4494-9D8A-4FCFDD145432}" type="presParOf" srcId="{7C07B20A-6044-4477-9B47-17FEA6127424}" destId="{A47D9ACE-BD41-4857-8487-964D5E5C53A3}" srcOrd="4" destOrd="0" presId="urn:microsoft.com/office/officeart/2005/8/layout/default"/>
    <dgm:cxn modelId="{5F916D9C-B174-45F5-95AA-4BDBB6E7628F}" type="presParOf" srcId="{7C07B20A-6044-4477-9B47-17FEA6127424}" destId="{C70882AE-88AA-44FA-B666-FA82536C68C9}" srcOrd="5" destOrd="0" presId="urn:microsoft.com/office/officeart/2005/8/layout/default"/>
    <dgm:cxn modelId="{ED28A589-0086-4850-82E9-2B6F8D44E7F2}" type="presParOf" srcId="{7C07B20A-6044-4477-9B47-17FEA6127424}" destId="{069EA084-3874-4AF7-825B-0D25FB273ABE}" srcOrd="6" destOrd="0" presId="urn:microsoft.com/office/officeart/2005/8/layout/default"/>
    <dgm:cxn modelId="{8C0381CD-4254-42AF-97A5-E55515730C79}" type="presParOf" srcId="{7C07B20A-6044-4477-9B47-17FEA6127424}" destId="{9AB713A4-33D2-4181-8B9C-CB8C8B693CD2}" srcOrd="7" destOrd="0" presId="urn:microsoft.com/office/officeart/2005/8/layout/default"/>
    <dgm:cxn modelId="{A084E472-FA87-433D-9F2D-CEE6D43A2858}" type="presParOf" srcId="{7C07B20A-6044-4477-9B47-17FEA6127424}" destId="{DEC50903-8780-4F21-B1FA-10D5FF475936}" srcOrd="8" destOrd="0" presId="urn:microsoft.com/office/officeart/2005/8/layout/default"/>
    <dgm:cxn modelId="{F183404B-EF07-4BDD-B1A0-9649821492E4}" type="presParOf" srcId="{7C07B20A-6044-4477-9B47-17FEA6127424}" destId="{2B8F958B-68E8-496C-A112-1130C75F3347}" srcOrd="9" destOrd="0" presId="urn:microsoft.com/office/officeart/2005/8/layout/default"/>
    <dgm:cxn modelId="{996D6074-18F6-4409-A4F7-2712C28E0724}" type="presParOf" srcId="{7C07B20A-6044-4477-9B47-17FEA6127424}" destId="{7EA45F03-7697-40F4-A76F-6423C9927060}" srcOrd="10" destOrd="0" presId="urn:microsoft.com/office/officeart/2005/8/layout/default"/>
  </dgm:cxnLst>
  <dgm:bg/>
  <dgm:whole>
    <a:ln>
      <a:solidFill>
        <a:schemeClr val="tx1"/>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AA3F48-170B-4BD1-8782-7599B69F8BD5}" type="doc">
      <dgm:prSet loTypeId="urn:microsoft.com/office/officeart/2005/8/layout/default" loCatId="list" qsTypeId="urn:microsoft.com/office/officeart/2005/8/quickstyle/simple3" qsCatId="simple" csTypeId="urn:microsoft.com/office/officeart/2005/8/colors/accent3_1" csCatId="accent3" phldr="1"/>
      <dgm:spPr/>
      <dgm:t>
        <a:bodyPr/>
        <a:lstStyle/>
        <a:p>
          <a:endParaRPr lang="en-US"/>
        </a:p>
      </dgm:t>
    </dgm:pt>
    <dgm:pt modelId="{D1F96117-94F4-4A1F-A6C9-B096C7C85A49}">
      <dgm:prSet phldrT="[Text]"/>
      <dgm:spPr/>
      <dgm:t>
        <a:bodyPr/>
        <a:lstStyle/>
        <a:p>
          <a:r>
            <a:rPr lang="en-US"/>
            <a:t>Performance Monitoring</a:t>
          </a:r>
        </a:p>
      </dgm:t>
    </dgm:pt>
    <dgm:pt modelId="{C0C9884F-DF8F-464E-86EA-A86E96C0E06E}" type="parTrans" cxnId="{F47BE305-8AD6-4DC6-8EA6-4A0BA0DE4003}">
      <dgm:prSet/>
      <dgm:spPr/>
      <dgm:t>
        <a:bodyPr/>
        <a:lstStyle/>
        <a:p>
          <a:endParaRPr lang="en-US"/>
        </a:p>
      </dgm:t>
    </dgm:pt>
    <dgm:pt modelId="{97356C5F-AD75-4920-9142-53838471A939}" type="sibTrans" cxnId="{F47BE305-8AD6-4DC6-8EA6-4A0BA0DE4003}">
      <dgm:prSet/>
      <dgm:spPr/>
      <dgm:t>
        <a:bodyPr/>
        <a:lstStyle/>
        <a:p>
          <a:endParaRPr lang="en-US"/>
        </a:p>
      </dgm:t>
    </dgm:pt>
    <dgm:pt modelId="{E97227E8-3336-42A1-A56A-2A6CAA748132}">
      <dgm:prSet phldrT="[Text]"/>
      <dgm:spPr/>
      <dgm:t>
        <a:bodyPr/>
        <a:lstStyle/>
        <a:p>
          <a:r>
            <a:rPr lang="en-US"/>
            <a:t>Terminal Monitoring</a:t>
          </a:r>
        </a:p>
      </dgm:t>
    </dgm:pt>
    <dgm:pt modelId="{9698C0E9-1361-468D-AF99-E3168E29088B}" type="parTrans" cxnId="{B7E79ABE-0CED-4182-AC8A-6445591A41D3}">
      <dgm:prSet/>
      <dgm:spPr/>
      <dgm:t>
        <a:bodyPr/>
        <a:lstStyle/>
        <a:p>
          <a:endParaRPr lang="en-US"/>
        </a:p>
      </dgm:t>
    </dgm:pt>
    <dgm:pt modelId="{D810BC19-FE4F-43CA-952A-192BCB7B17AB}" type="sibTrans" cxnId="{B7E79ABE-0CED-4182-AC8A-6445591A41D3}">
      <dgm:prSet/>
      <dgm:spPr/>
      <dgm:t>
        <a:bodyPr/>
        <a:lstStyle/>
        <a:p>
          <a:endParaRPr lang="en-US"/>
        </a:p>
      </dgm:t>
    </dgm:pt>
    <dgm:pt modelId="{7C07B20A-6044-4477-9B47-17FEA6127424}" type="pres">
      <dgm:prSet presAssocID="{B1AA3F48-170B-4BD1-8782-7599B69F8BD5}" presName="diagram" presStyleCnt="0">
        <dgm:presLayoutVars>
          <dgm:dir/>
          <dgm:resizeHandles val="exact"/>
        </dgm:presLayoutVars>
      </dgm:prSet>
      <dgm:spPr/>
    </dgm:pt>
    <dgm:pt modelId="{F6305231-50BB-4DB8-8485-8159F405D49E}" type="pres">
      <dgm:prSet presAssocID="{D1F96117-94F4-4A1F-A6C9-B096C7C85A49}" presName="node" presStyleLbl="node1" presStyleIdx="0" presStyleCnt="2">
        <dgm:presLayoutVars>
          <dgm:bulletEnabled val="1"/>
        </dgm:presLayoutVars>
      </dgm:prSet>
      <dgm:spPr/>
    </dgm:pt>
    <dgm:pt modelId="{EE79D74C-5659-48C6-88C9-5C157A36B59C}" type="pres">
      <dgm:prSet presAssocID="{97356C5F-AD75-4920-9142-53838471A939}" presName="sibTrans" presStyleCnt="0"/>
      <dgm:spPr/>
    </dgm:pt>
    <dgm:pt modelId="{EF8467CF-6E17-4FC3-A702-1853557C2D55}" type="pres">
      <dgm:prSet presAssocID="{E97227E8-3336-42A1-A56A-2A6CAA748132}" presName="node" presStyleLbl="node1" presStyleIdx="1" presStyleCnt="2">
        <dgm:presLayoutVars>
          <dgm:bulletEnabled val="1"/>
        </dgm:presLayoutVars>
      </dgm:prSet>
      <dgm:spPr/>
    </dgm:pt>
  </dgm:ptLst>
  <dgm:cxnLst>
    <dgm:cxn modelId="{F47BE305-8AD6-4DC6-8EA6-4A0BA0DE4003}" srcId="{B1AA3F48-170B-4BD1-8782-7599B69F8BD5}" destId="{D1F96117-94F4-4A1F-A6C9-B096C7C85A49}" srcOrd="0" destOrd="0" parTransId="{C0C9884F-DF8F-464E-86EA-A86E96C0E06E}" sibTransId="{97356C5F-AD75-4920-9142-53838471A939}"/>
    <dgm:cxn modelId="{B02A0664-2C08-4A3F-9829-F2E6B6C7D705}" type="presOf" srcId="{B1AA3F48-170B-4BD1-8782-7599B69F8BD5}" destId="{7C07B20A-6044-4477-9B47-17FEA6127424}" srcOrd="0" destOrd="0" presId="urn:microsoft.com/office/officeart/2005/8/layout/default"/>
    <dgm:cxn modelId="{300934BD-9CFB-4B01-A641-86FB609D65B1}" type="presOf" srcId="{E97227E8-3336-42A1-A56A-2A6CAA748132}" destId="{EF8467CF-6E17-4FC3-A702-1853557C2D55}" srcOrd="0" destOrd="0" presId="urn:microsoft.com/office/officeart/2005/8/layout/default"/>
    <dgm:cxn modelId="{B7E79ABE-0CED-4182-AC8A-6445591A41D3}" srcId="{B1AA3F48-170B-4BD1-8782-7599B69F8BD5}" destId="{E97227E8-3336-42A1-A56A-2A6CAA748132}" srcOrd="1" destOrd="0" parTransId="{9698C0E9-1361-468D-AF99-E3168E29088B}" sibTransId="{D810BC19-FE4F-43CA-952A-192BCB7B17AB}"/>
    <dgm:cxn modelId="{F0A5B7FD-402B-427C-AE3F-C3F793F65074}" type="presOf" srcId="{D1F96117-94F4-4A1F-A6C9-B096C7C85A49}" destId="{F6305231-50BB-4DB8-8485-8159F405D49E}" srcOrd="0" destOrd="0" presId="urn:microsoft.com/office/officeart/2005/8/layout/default"/>
    <dgm:cxn modelId="{0BC7F42B-B156-4AB8-9937-68601A01978D}" type="presParOf" srcId="{7C07B20A-6044-4477-9B47-17FEA6127424}" destId="{F6305231-50BB-4DB8-8485-8159F405D49E}" srcOrd="0" destOrd="0" presId="urn:microsoft.com/office/officeart/2005/8/layout/default"/>
    <dgm:cxn modelId="{93E3AB45-C03D-4486-9485-9CD2FF5C4C47}" type="presParOf" srcId="{7C07B20A-6044-4477-9B47-17FEA6127424}" destId="{EE79D74C-5659-48C6-88C9-5C157A36B59C}" srcOrd="1" destOrd="0" presId="urn:microsoft.com/office/officeart/2005/8/layout/default"/>
    <dgm:cxn modelId="{4A240432-DCD7-4F36-917D-4BCF179AD3F8}" type="presParOf" srcId="{7C07B20A-6044-4477-9B47-17FEA6127424}" destId="{EF8467CF-6E17-4FC3-A702-1853557C2D55}" srcOrd="2" destOrd="0" presId="urn:microsoft.com/office/officeart/2005/8/layout/default"/>
  </dgm:cxnLst>
  <dgm:bg/>
  <dgm:whole>
    <a:ln>
      <a:solidFill>
        <a:schemeClr val="tx1"/>
      </a:solidFill>
    </a:ln>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913AF0-BF36-4B02-8905-19A59FC7B4D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8FDAEA6-6209-4AEA-862C-D34450C54C78}">
      <dgm:prSet phldrT="[Text]"/>
      <dgm:spPr/>
      <dgm:t>
        <a:bodyPr/>
        <a:lstStyle/>
        <a:p>
          <a:r>
            <a:rPr lang="en-US"/>
            <a:t>Troubleshoot accuracy</a:t>
          </a:r>
        </a:p>
      </dgm:t>
    </dgm:pt>
    <dgm:pt modelId="{D786C605-00AC-441D-B7F4-7D39DBF6F9A0}" type="parTrans" cxnId="{69D873C9-9B5F-41C0-B28F-D72CB042CEF2}">
      <dgm:prSet/>
      <dgm:spPr/>
      <dgm:t>
        <a:bodyPr/>
        <a:lstStyle/>
        <a:p>
          <a:endParaRPr lang="en-US"/>
        </a:p>
      </dgm:t>
    </dgm:pt>
    <dgm:pt modelId="{777971E5-CC50-466E-A286-1F73AFBFE398}" type="sibTrans" cxnId="{69D873C9-9B5F-41C0-B28F-D72CB042CEF2}">
      <dgm:prSet/>
      <dgm:spPr/>
      <dgm:t>
        <a:bodyPr/>
        <a:lstStyle/>
        <a:p>
          <a:endParaRPr lang="en-US"/>
        </a:p>
      </dgm:t>
    </dgm:pt>
    <dgm:pt modelId="{8A609AA7-0D18-4A58-AE14-AF57BCBE3F93}">
      <dgm:prSet phldrT="[Text]"/>
      <dgm:spPr/>
      <dgm:t>
        <a:bodyPr/>
        <a:lstStyle/>
        <a:p>
          <a:r>
            <a:rPr lang="en-US"/>
            <a:t>Service Improvement</a:t>
          </a:r>
        </a:p>
      </dgm:t>
    </dgm:pt>
    <dgm:pt modelId="{9A58AF6D-158F-4846-82F6-431A2C8B2168}" type="parTrans" cxnId="{D99BA07C-B0D7-4F92-A91A-E47564B1D4A2}">
      <dgm:prSet/>
      <dgm:spPr/>
      <dgm:t>
        <a:bodyPr/>
        <a:lstStyle/>
        <a:p>
          <a:endParaRPr lang="en-US"/>
        </a:p>
      </dgm:t>
    </dgm:pt>
    <dgm:pt modelId="{9851AE15-422D-4F02-A7EA-EB4CC26C2A0C}" type="sibTrans" cxnId="{D99BA07C-B0D7-4F92-A91A-E47564B1D4A2}">
      <dgm:prSet/>
      <dgm:spPr/>
      <dgm:t>
        <a:bodyPr/>
        <a:lstStyle/>
        <a:p>
          <a:endParaRPr lang="en-US"/>
        </a:p>
      </dgm:t>
    </dgm:pt>
    <dgm:pt modelId="{1CDFF367-14D9-4C51-9E71-5C868787875D}">
      <dgm:prSet phldrT="[Text]"/>
      <dgm:spPr/>
      <dgm:t>
        <a:bodyPr/>
        <a:lstStyle/>
        <a:p>
          <a:r>
            <a:rPr lang="en-US"/>
            <a:t>Faster issue resolution</a:t>
          </a:r>
        </a:p>
      </dgm:t>
    </dgm:pt>
    <dgm:pt modelId="{6F13A01E-4A12-4C5F-9504-05CDFD48D9A3}" type="parTrans" cxnId="{053691B1-6ECA-4139-9956-7635D3921C7E}">
      <dgm:prSet/>
      <dgm:spPr/>
      <dgm:t>
        <a:bodyPr/>
        <a:lstStyle/>
        <a:p>
          <a:endParaRPr lang="en-US"/>
        </a:p>
      </dgm:t>
    </dgm:pt>
    <dgm:pt modelId="{D0345DFC-B28F-4EC0-BE08-5B0C0F75066C}" type="sibTrans" cxnId="{053691B1-6ECA-4139-9956-7635D3921C7E}">
      <dgm:prSet/>
      <dgm:spPr/>
      <dgm:t>
        <a:bodyPr/>
        <a:lstStyle/>
        <a:p>
          <a:endParaRPr lang="en-US"/>
        </a:p>
      </dgm:t>
    </dgm:pt>
    <dgm:pt modelId="{5303C3D5-C43B-45C1-A942-450250E361AA}">
      <dgm:prSet phldrT="[Text]"/>
      <dgm:spPr/>
      <dgm:t>
        <a:bodyPr/>
        <a:lstStyle/>
        <a:p>
          <a:r>
            <a:rPr lang="en-US"/>
            <a:t>Auto Repair </a:t>
          </a:r>
        </a:p>
      </dgm:t>
    </dgm:pt>
    <dgm:pt modelId="{3D82E6B0-4F81-409F-B1D9-70FC154E0E9F}" type="parTrans" cxnId="{0136FD54-EF55-4483-A4B5-5FDC8392B119}">
      <dgm:prSet/>
      <dgm:spPr/>
      <dgm:t>
        <a:bodyPr/>
        <a:lstStyle/>
        <a:p>
          <a:endParaRPr lang="en-US"/>
        </a:p>
      </dgm:t>
    </dgm:pt>
    <dgm:pt modelId="{FD5D5015-313F-4281-8E3C-D5DD8BC7C880}" type="sibTrans" cxnId="{0136FD54-EF55-4483-A4B5-5FDC8392B119}">
      <dgm:prSet/>
      <dgm:spPr/>
      <dgm:t>
        <a:bodyPr/>
        <a:lstStyle/>
        <a:p>
          <a:endParaRPr lang="en-US"/>
        </a:p>
      </dgm:t>
    </dgm:pt>
    <dgm:pt modelId="{31F81473-861E-4D87-9BF7-BA662A4C5386}">
      <dgm:prSet phldrT="[Text]"/>
      <dgm:spPr/>
      <dgm:t>
        <a:bodyPr/>
        <a:lstStyle/>
        <a:p>
          <a:r>
            <a:rPr lang="en-US"/>
            <a:t>Autonomous corrections</a:t>
          </a:r>
        </a:p>
      </dgm:t>
    </dgm:pt>
    <dgm:pt modelId="{231DD80A-7B46-4F7C-88F1-583C54319C32}" type="parTrans" cxnId="{0A236B69-1993-48D7-8593-70F16DF95CD6}">
      <dgm:prSet/>
      <dgm:spPr/>
      <dgm:t>
        <a:bodyPr/>
        <a:lstStyle/>
        <a:p>
          <a:endParaRPr lang="en-US"/>
        </a:p>
      </dgm:t>
    </dgm:pt>
    <dgm:pt modelId="{3526C6F5-4A10-4FA5-982C-2A1747DF1FEF}" type="sibTrans" cxnId="{0A236B69-1993-48D7-8593-70F16DF95CD6}">
      <dgm:prSet/>
      <dgm:spPr/>
      <dgm:t>
        <a:bodyPr/>
        <a:lstStyle/>
        <a:p>
          <a:endParaRPr lang="en-US"/>
        </a:p>
      </dgm:t>
    </dgm:pt>
    <dgm:pt modelId="{8E5B25D9-538F-4991-88D7-14BD5D57B157}">
      <dgm:prSet/>
      <dgm:spPr/>
      <dgm:t>
        <a:bodyPr/>
        <a:lstStyle/>
        <a:p>
          <a:r>
            <a:rPr lang="en-US"/>
            <a:t>Time to resolve</a:t>
          </a:r>
        </a:p>
      </dgm:t>
    </dgm:pt>
    <dgm:pt modelId="{6668965E-3DAC-4ED9-BACC-6204D62C6F32}" type="parTrans" cxnId="{9F117E90-9749-4BA3-AFF4-8914D284C1A6}">
      <dgm:prSet/>
      <dgm:spPr/>
      <dgm:t>
        <a:bodyPr/>
        <a:lstStyle/>
        <a:p>
          <a:endParaRPr lang="en-US"/>
        </a:p>
      </dgm:t>
    </dgm:pt>
    <dgm:pt modelId="{FBED0F58-D079-4994-B612-B679C259B974}" type="sibTrans" cxnId="{9F117E90-9749-4BA3-AFF4-8914D284C1A6}">
      <dgm:prSet/>
      <dgm:spPr/>
      <dgm:t>
        <a:bodyPr/>
        <a:lstStyle/>
        <a:p>
          <a:endParaRPr lang="en-US"/>
        </a:p>
      </dgm:t>
    </dgm:pt>
    <dgm:pt modelId="{0ABEA91B-6AF5-4823-8023-B52B8F0C2ED0}">
      <dgm:prSet/>
      <dgm:spPr/>
      <dgm:t>
        <a:bodyPr/>
        <a:lstStyle/>
        <a:p>
          <a:r>
            <a:rPr lang="en-US"/>
            <a:t>Team efficiency</a:t>
          </a:r>
        </a:p>
      </dgm:t>
    </dgm:pt>
    <dgm:pt modelId="{139F0F9B-890B-4ED4-886E-7872367946B0}" type="parTrans" cxnId="{89D7528E-C838-40A4-9A91-023779986051}">
      <dgm:prSet/>
      <dgm:spPr/>
      <dgm:t>
        <a:bodyPr/>
        <a:lstStyle/>
        <a:p>
          <a:endParaRPr lang="en-US"/>
        </a:p>
      </dgm:t>
    </dgm:pt>
    <dgm:pt modelId="{EB4732CB-CA21-4864-89FB-FAD70F201A99}" type="sibTrans" cxnId="{89D7528E-C838-40A4-9A91-023779986051}">
      <dgm:prSet/>
      <dgm:spPr/>
      <dgm:t>
        <a:bodyPr/>
        <a:lstStyle/>
        <a:p>
          <a:endParaRPr lang="en-US"/>
        </a:p>
      </dgm:t>
    </dgm:pt>
    <dgm:pt modelId="{51A93A20-F66A-443D-BC35-1C410735BC61}">
      <dgm:prSet/>
      <dgm:spPr/>
      <dgm:t>
        <a:bodyPr/>
        <a:lstStyle/>
        <a:p>
          <a:r>
            <a:rPr lang="en-US"/>
            <a:t>Escalation's reduction</a:t>
          </a:r>
        </a:p>
      </dgm:t>
    </dgm:pt>
    <dgm:pt modelId="{8A41A644-C6A6-48FC-A861-D7544EC8316E}" type="parTrans" cxnId="{B884F9FD-AFD5-45B0-A961-0409EA580C0E}">
      <dgm:prSet/>
      <dgm:spPr/>
      <dgm:t>
        <a:bodyPr/>
        <a:lstStyle/>
        <a:p>
          <a:endParaRPr lang="en-US"/>
        </a:p>
      </dgm:t>
    </dgm:pt>
    <dgm:pt modelId="{856CBE4A-5D98-4B4B-90E8-CB6C7FD03338}" type="sibTrans" cxnId="{B884F9FD-AFD5-45B0-A961-0409EA580C0E}">
      <dgm:prSet/>
      <dgm:spPr/>
      <dgm:t>
        <a:bodyPr/>
        <a:lstStyle/>
        <a:p>
          <a:endParaRPr lang="en-US"/>
        </a:p>
      </dgm:t>
    </dgm:pt>
    <dgm:pt modelId="{35F1AF30-4FA3-443E-8F59-93FB6323E68F}">
      <dgm:prSet phldrT="[Text]"/>
      <dgm:spPr/>
      <dgm:t>
        <a:bodyPr/>
        <a:lstStyle/>
        <a:p>
          <a:r>
            <a:rPr lang="en-US"/>
            <a:t>NOC Automation</a:t>
          </a:r>
        </a:p>
      </dgm:t>
    </dgm:pt>
    <dgm:pt modelId="{7EED9AB1-1504-4892-8964-5804AAE73925}" type="parTrans" cxnId="{783E336B-5051-46EC-87B2-D9210126FF1D}">
      <dgm:prSet/>
      <dgm:spPr/>
      <dgm:t>
        <a:bodyPr/>
        <a:lstStyle/>
        <a:p>
          <a:endParaRPr lang="en-US"/>
        </a:p>
      </dgm:t>
    </dgm:pt>
    <dgm:pt modelId="{ECBB0A8C-59AC-4BFC-85AD-4A59AB8B17D5}" type="sibTrans" cxnId="{783E336B-5051-46EC-87B2-D9210126FF1D}">
      <dgm:prSet/>
      <dgm:spPr/>
      <dgm:t>
        <a:bodyPr/>
        <a:lstStyle/>
        <a:p>
          <a:endParaRPr lang="en-US"/>
        </a:p>
      </dgm:t>
    </dgm:pt>
    <dgm:pt modelId="{8DDAF1DB-A3F9-4D5A-809D-7BC19EDC3D9B}">
      <dgm:prSet/>
      <dgm:spPr/>
      <dgm:t>
        <a:bodyPr/>
        <a:lstStyle/>
        <a:p>
          <a:r>
            <a:rPr lang="en-US"/>
            <a:t>Higher efficiency</a:t>
          </a:r>
        </a:p>
      </dgm:t>
    </dgm:pt>
    <dgm:pt modelId="{E580A7F6-1B94-49A6-B024-475D022494AB}" type="parTrans" cxnId="{2428C6EE-A172-40A1-B3D4-E20534A99FB5}">
      <dgm:prSet/>
      <dgm:spPr/>
      <dgm:t>
        <a:bodyPr/>
        <a:lstStyle/>
        <a:p>
          <a:endParaRPr lang="en-US"/>
        </a:p>
      </dgm:t>
    </dgm:pt>
    <dgm:pt modelId="{303562BA-633E-4ED0-AA82-37659715C196}" type="sibTrans" cxnId="{2428C6EE-A172-40A1-B3D4-E20534A99FB5}">
      <dgm:prSet/>
      <dgm:spPr/>
      <dgm:t>
        <a:bodyPr/>
        <a:lstStyle/>
        <a:p>
          <a:endParaRPr lang="en-US"/>
        </a:p>
      </dgm:t>
    </dgm:pt>
    <dgm:pt modelId="{064BCED7-C961-483E-88EB-29FD2802A531}">
      <dgm:prSet/>
      <dgm:spPr/>
      <dgm:t>
        <a:bodyPr/>
        <a:lstStyle/>
        <a:p>
          <a:r>
            <a:rPr lang="en-US"/>
            <a:t>Human error minimization</a:t>
          </a:r>
        </a:p>
      </dgm:t>
    </dgm:pt>
    <dgm:pt modelId="{9C5A4D97-2DC7-437F-89F6-9BBE90742F08}" type="parTrans" cxnId="{55E92D1A-CD2B-4D99-A67E-5BC1962160F4}">
      <dgm:prSet/>
      <dgm:spPr/>
      <dgm:t>
        <a:bodyPr/>
        <a:lstStyle/>
        <a:p>
          <a:endParaRPr lang="en-US"/>
        </a:p>
      </dgm:t>
    </dgm:pt>
    <dgm:pt modelId="{A72BBFC5-5FDC-47B2-BE79-58BBA397F5B6}" type="sibTrans" cxnId="{55E92D1A-CD2B-4D99-A67E-5BC1962160F4}">
      <dgm:prSet/>
      <dgm:spPr/>
      <dgm:t>
        <a:bodyPr/>
        <a:lstStyle/>
        <a:p>
          <a:endParaRPr lang="en-US"/>
        </a:p>
      </dgm:t>
    </dgm:pt>
    <dgm:pt modelId="{6647D15A-AA10-41FC-9819-5C5E8E41FAC8}">
      <dgm:prSet/>
      <dgm:spPr/>
      <dgm:t>
        <a:bodyPr/>
        <a:lstStyle/>
        <a:p>
          <a:r>
            <a:rPr lang="en-US"/>
            <a:t>Maximized QoE</a:t>
          </a:r>
        </a:p>
      </dgm:t>
    </dgm:pt>
    <dgm:pt modelId="{6025A6C3-0F55-40EF-9F4C-AFF01B767F11}" type="parTrans" cxnId="{871F870E-90C3-48BC-93D3-9CEC2AC3A9B4}">
      <dgm:prSet/>
      <dgm:spPr/>
      <dgm:t>
        <a:bodyPr/>
        <a:lstStyle/>
        <a:p>
          <a:endParaRPr lang="en-US"/>
        </a:p>
      </dgm:t>
    </dgm:pt>
    <dgm:pt modelId="{2163F5D5-3682-43AF-A72C-D4C0AA152BBF}" type="sibTrans" cxnId="{871F870E-90C3-48BC-93D3-9CEC2AC3A9B4}">
      <dgm:prSet/>
      <dgm:spPr/>
      <dgm:t>
        <a:bodyPr/>
        <a:lstStyle/>
        <a:p>
          <a:endParaRPr lang="en-US"/>
        </a:p>
      </dgm:t>
    </dgm:pt>
    <dgm:pt modelId="{46DE31BC-97BA-472F-A69A-4ADE37729DE0}">
      <dgm:prSet/>
      <dgm:spPr/>
      <dgm:t>
        <a:bodyPr/>
        <a:lstStyle/>
        <a:p>
          <a:r>
            <a:rPr lang="en-US"/>
            <a:t>Constant fix of network</a:t>
          </a:r>
        </a:p>
      </dgm:t>
    </dgm:pt>
    <dgm:pt modelId="{94900C8E-CED0-4C9C-B9E6-1F9F5BAACEEF}" type="parTrans" cxnId="{BE2C686A-03BA-47ED-9AE0-F0AA3ED6E3F2}">
      <dgm:prSet/>
      <dgm:spPr/>
      <dgm:t>
        <a:bodyPr/>
        <a:lstStyle/>
        <a:p>
          <a:endParaRPr lang="en-US"/>
        </a:p>
      </dgm:t>
    </dgm:pt>
    <dgm:pt modelId="{3AEA3C16-56E4-4A1F-AD1E-E36AD9122591}" type="sibTrans" cxnId="{BE2C686A-03BA-47ED-9AE0-F0AA3ED6E3F2}">
      <dgm:prSet/>
      <dgm:spPr/>
      <dgm:t>
        <a:bodyPr/>
        <a:lstStyle/>
        <a:p>
          <a:endParaRPr lang="en-US"/>
        </a:p>
      </dgm:t>
    </dgm:pt>
    <dgm:pt modelId="{14F14846-7672-4C63-95B5-D3FD66B3E764}">
      <dgm:prSet/>
      <dgm:spPr/>
      <dgm:t>
        <a:bodyPr/>
        <a:lstStyle/>
        <a:p>
          <a:r>
            <a:rPr lang="en-US"/>
            <a:t>Improved QoE</a:t>
          </a:r>
        </a:p>
      </dgm:t>
    </dgm:pt>
    <dgm:pt modelId="{659EF415-A1CB-4B7D-B421-82B77E70979B}" type="parTrans" cxnId="{EFBB5637-176B-48EC-B900-147FB6021BF5}">
      <dgm:prSet/>
      <dgm:spPr/>
      <dgm:t>
        <a:bodyPr/>
        <a:lstStyle/>
        <a:p>
          <a:endParaRPr lang="en-US"/>
        </a:p>
      </dgm:t>
    </dgm:pt>
    <dgm:pt modelId="{C5E7E06C-588D-4E96-83FE-07C08DFAD149}" type="sibTrans" cxnId="{EFBB5637-176B-48EC-B900-147FB6021BF5}">
      <dgm:prSet/>
      <dgm:spPr/>
      <dgm:t>
        <a:bodyPr/>
        <a:lstStyle/>
        <a:p>
          <a:endParaRPr lang="en-US"/>
        </a:p>
      </dgm:t>
    </dgm:pt>
    <dgm:pt modelId="{6E290E51-5197-455A-BFAD-0F4F872BAD2A}">
      <dgm:prSet/>
      <dgm:spPr/>
      <dgm:t>
        <a:bodyPr/>
        <a:lstStyle/>
        <a:p>
          <a:r>
            <a:rPr lang="en-US"/>
            <a:t>Predictive Maintenance</a:t>
          </a:r>
        </a:p>
      </dgm:t>
    </dgm:pt>
    <dgm:pt modelId="{B58BFE7C-6F56-4395-9134-1D1CAF0D928E}" type="parTrans" cxnId="{EAFC2D6F-4121-4F41-BD1E-20C2CA07F657}">
      <dgm:prSet/>
      <dgm:spPr/>
      <dgm:t>
        <a:bodyPr/>
        <a:lstStyle/>
        <a:p>
          <a:endParaRPr lang="en-US"/>
        </a:p>
      </dgm:t>
    </dgm:pt>
    <dgm:pt modelId="{76388694-0815-45D8-B237-F6EDA3A60D55}" type="sibTrans" cxnId="{EAFC2D6F-4121-4F41-BD1E-20C2CA07F657}">
      <dgm:prSet/>
      <dgm:spPr/>
      <dgm:t>
        <a:bodyPr/>
        <a:lstStyle/>
        <a:p>
          <a:endParaRPr lang="en-US"/>
        </a:p>
      </dgm:t>
    </dgm:pt>
    <dgm:pt modelId="{454754C4-3584-4583-8CFE-981E51B3F068}">
      <dgm:prSet/>
      <dgm:spPr/>
      <dgm:t>
        <a:bodyPr/>
        <a:lstStyle/>
        <a:p>
          <a:r>
            <a:rPr lang="en-US"/>
            <a:t>Operations consistency</a:t>
          </a:r>
        </a:p>
      </dgm:t>
    </dgm:pt>
    <dgm:pt modelId="{02E14762-7BE6-4470-94A5-E2881AB2D859}" type="parTrans" cxnId="{B883B3CF-E7DD-4E87-8093-54A5F5501C0A}">
      <dgm:prSet/>
      <dgm:spPr/>
      <dgm:t>
        <a:bodyPr/>
        <a:lstStyle/>
        <a:p>
          <a:endParaRPr lang="en-US"/>
        </a:p>
      </dgm:t>
    </dgm:pt>
    <dgm:pt modelId="{2B23F5B5-7996-40D9-9D02-626BB5D0C2FB}" type="sibTrans" cxnId="{B883B3CF-E7DD-4E87-8093-54A5F5501C0A}">
      <dgm:prSet/>
      <dgm:spPr/>
      <dgm:t>
        <a:bodyPr/>
        <a:lstStyle/>
        <a:p>
          <a:endParaRPr lang="en-US"/>
        </a:p>
      </dgm:t>
    </dgm:pt>
    <dgm:pt modelId="{32124311-4D24-495D-A204-3AA17970BE85}">
      <dgm:prSet/>
      <dgm:spPr/>
      <dgm:t>
        <a:bodyPr/>
        <a:lstStyle/>
        <a:p>
          <a:r>
            <a:rPr lang="en-US"/>
            <a:t>Minimize failure risk</a:t>
          </a:r>
        </a:p>
      </dgm:t>
    </dgm:pt>
    <dgm:pt modelId="{EF528E8B-73A7-4F8B-A071-E1EEBE8DCA88}" type="parTrans" cxnId="{2B1DD6E4-3EAD-4B67-B9DD-1906CAA53F40}">
      <dgm:prSet/>
      <dgm:spPr/>
      <dgm:t>
        <a:bodyPr/>
        <a:lstStyle/>
        <a:p>
          <a:endParaRPr lang="en-US"/>
        </a:p>
      </dgm:t>
    </dgm:pt>
    <dgm:pt modelId="{2F80D9D8-AB68-4327-9503-4919061532AE}" type="sibTrans" cxnId="{2B1DD6E4-3EAD-4B67-B9DD-1906CAA53F40}">
      <dgm:prSet/>
      <dgm:spPr/>
      <dgm:t>
        <a:bodyPr/>
        <a:lstStyle/>
        <a:p>
          <a:endParaRPr lang="en-US"/>
        </a:p>
      </dgm:t>
    </dgm:pt>
    <dgm:pt modelId="{3FBCCB69-2372-458F-8252-92486B9548D9}" type="pres">
      <dgm:prSet presAssocID="{BA913AF0-BF36-4B02-8905-19A59FC7B4DB}" presName="linear" presStyleCnt="0">
        <dgm:presLayoutVars>
          <dgm:animLvl val="lvl"/>
          <dgm:resizeHandles val="exact"/>
        </dgm:presLayoutVars>
      </dgm:prSet>
      <dgm:spPr/>
    </dgm:pt>
    <dgm:pt modelId="{B55C9CC7-CA3E-4EA4-8016-3015B16E2818}" type="pres">
      <dgm:prSet presAssocID="{35F1AF30-4FA3-443E-8F59-93FB6323E68F}" presName="parentText" presStyleLbl="node1" presStyleIdx="0" presStyleCnt="4" custLinFactNeighborX="-53456" custLinFactNeighborY="32297">
        <dgm:presLayoutVars>
          <dgm:chMax val="0"/>
          <dgm:bulletEnabled val="1"/>
        </dgm:presLayoutVars>
      </dgm:prSet>
      <dgm:spPr/>
    </dgm:pt>
    <dgm:pt modelId="{A25801ED-69C2-4551-B6D5-342CF4922FFE}" type="pres">
      <dgm:prSet presAssocID="{35F1AF30-4FA3-443E-8F59-93FB6323E68F}" presName="childText" presStyleLbl="revTx" presStyleIdx="0" presStyleCnt="4">
        <dgm:presLayoutVars>
          <dgm:bulletEnabled val="1"/>
        </dgm:presLayoutVars>
      </dgm:prSet>
      <dgm:spPr/>
    </dgm:pt>
    <dgm:pt modelId="{0F6C84CF-EF60-4B2E-A6AB-B2428A03E310}" type="pres">
      <dgm:prSet presAssocID="{8A609AA7-0D18-4A58-AE14-AF57BCBE3F93}" presName="parentText" presStyleLbl="node1" presStyleIdx="1" presStyleCnt="4">
        <dgm:presLayoutVars>
          <dgm:chMax val="0"/>
          <dgm:bulletEnabled val="1"/>
        </dgm:presLayoutVars>
      </dgm:prSet>
      <dgm:spPr/>
    </dgm:pt>
    <dgm:pt modelId="{8CE3E626-D328-4C6E-A615-0F6393BAAE8A}" type="pres">
      <dgm:prSet presAssocID="{8A609AA7-0D18-4A58-AE14-AF57BCBE3F93}" presName="childText" presStyleLbl="revTx" presStyleIdx="1" presStyleCnt="4">
        <dgm:presLayoutVars>
          <dgm:bulletEnabled val="1"/>
        </dgm:presLayoutVars>
      </dgm:prSet>
      <dgm:spPr/>
    </dgm:pt>
    <dgm:pt modelId="{D6262EA9-7794-4CAA-B1D5-407D368C6133}" type="pres">
      <dgm:prSet presAssocID="{5303C3D5-C43B-45C1-A942-450250E361AA}" presName="parentText" presStyleLbl="node1" presStyleIdx="2" presStyleCnt="4" custLinFactNeighborX="-24930" custLinFactNeighborY="4862">
        <dgm:presLayoutVars>
          <dgm:chMax val="0"/>
          <dgm:bulletEnabled val="1"/>
        </dgm:presLayoutVars>
      </dgm:prSet>
      <dgm:spPr/>
    </dgm:pt>
    <dgm:pt modelId="{D3F37AEA-BAF3-489B-8066-F346BEF0AEEC}" type="pres">
      <dgm:prSet presAssocID="{5303C3D5-C43B-45C1-A942-450250E361AA}" presName="childText" presStyleLbl="revTx" presStyleIdx="2" presStyleCnt="4">
        <dgm:presLayoutVars>
          <dgm:bulletEnabled val="1"/>
        </dgm:presLayoutVars>
      </dgm:prSet>
      <dgm:spPr/>
    </dgm:pt>
    <dgm:pt modelId="{4614325D-2D8E-45DC-9458-B5CD242736CC}" type="pres">
      <dgm:prSet presAssocID="{6E290E51-5197-455A-BFAD-0F4F872BAD2A}" presName="parentText" presStyleLbl="node1" presStyleIdx="3" presStyleCnt="4">
        <dgm:presLayoutVars>
          <dgm:chMax val="0"/>
          <dgm:bulletEnabled val="1"/>
        </dgm:presLayoutVars>
      </dgm:prSet>
      <dgm:spPr/>
    </dgm:pt>
    <dgm:pt modelId="{ED8CB88A-CE53-4EF8-BFA6-40081C4A12B4}" type="pres">
      <dgm:prSet presAssocID="{6E290E51-5197-455A-BFAD-0F4F872BAD2A}" presName="childText" presStyleLbl="revTx" presStyleIdx="3" presStyleCnt="4">
        <dgm:presLayoutVars>
          <dgm:bulletEnabled val="1"/>
        </dgm:presLayoutVars>
      </dgm:prSet>
      <dgm:spPr/>
    </dgm:pt>
  </dgm:ptLst>
  <dgm:cxnLst>
    <dgm:cxn modelId="{30FFD104-2FDC-4764-A747-CF3E20D947D9}" type="presOf" srcId="{31F81473-861E-4D87-9BF7-BA662A4C5386}" destId="{D3F37AEA-BAF3-489B-8066-F346BEF0AEEC}" srcOrd="0" destOrd="0" presId="urn:microsoft.com/office/officeart/2005/8/layout/vList2"/>
    <dgm:cxn modelId="{DE0B1D0A-CA5D-4CB1-9639-F727E3EF0A17}" type="presOf" srcId="{454754C4-3584-4583-8CFE-981E51B3F068}" destId="{ED8CB88A-CE53-4EF8-BFA6-40081C4A12B4}" srcOrd="0" destOrd="0" presId="urn:microsoft.com/office/officeart/2005/8/layout/vList2"/>
    <dgm:cxn modelId="{871F870E-90C3-48BC-93D3-9CEC2AC3A9B4}" srcId="{8A609AA7-0D18-4A58-AE14-AF57BCBE3F93}" destId="{6647D15A-AA10-41FC-9819-5C5E8E41FAC8}" srcOrd="3" destOrd="0" parTransId="{6025A6C3-0F55-40EF-9F4C-AFF01B767F11}" sibTransId="{2163F5D5-3682-43AF-A72C-D4C0AA152BBF}"/>
    <dgm:cxn modelId="{E193FE13-3331-4BAF-9F23-A289AF67719D}" type="presOf" srcId="{8A609AA7-0D18-4A58-AE14-AF57BCBE3F93}" destId="{0F6C84CF-EF60-4B2E-A6AB-B2428A03E310}" srcOrd="0" destOrd="0" presId="urn:microsoft.com/office/officeart/2005/8/layout/vList2"/>
    <dgm:cxn modelId="{55E92D1A-CD2B-4D99-A67E-5BC1962160F4}" srcId="{8A609AA7-0D18-4A58-AE14-AF57BCBE3F93}" destId="{064BCED7-C961-483E-88EB-29FD2802A531}" srcOrd="2" destOrd="0" parTransId="{9C5A4D97-2DC7-437F-89F6-9BBE90742F08}" sibTransId="{A72BBFC5-5FDC-47B2-BE79-58BBA397F5B6}"/>
    <dgm:cxn modelId="{535ECA24-D9A9-4BF6-9985-F597F4770F97}" type="presOf" srcId="{14F14846-7672-4C63-95B5-D3FD66B3E764}" destId="{D3F37AEA-BAF3-489B-8066-F346BEF0AEEC}" srcOrd="0" destOrd="2" presId="urn:microsoft.com/office/officeart/2005/8/layout/vList2"/>
    <dgm:cxn modelId="{EFBB5637-176B-48EC-B900-147FB6021BF5}" srcId="{5303C3D5-C43B-45C1-A942-450250E361AA}" destId="{14F14846-7672-4C63-95B5-D3FD66B3E764}" srcOrd="2" destOrd="0" parTransId="{659EF415-A1CB-4B7D-B421-82B77E70979B}" sibTransId="{C5E7E06C-588D-4E96-83FE-07C08DFAD149}"/>
    <dgm:cxn modelId="{252EBE40-2347-4EF8-ABF2-8E044FD756DF}" type="presOf" srcId="{46DE31BC-97BA-472F-A69A-4ADE37729DE0}" destId="{D3F37AEA-BAF3-489B-8066-F346BEF0AEEC}" srcOrd="0" destOrd="1" presId="urn:microsoft.com/office/officeart/2005/8/layout/vList2"/>
    <dgm:cxn modelId="{A5011467-A541-4D7B-A3AE-8B2A223E47E6}" type="presOf" srcId="{8E5B25D9-538F-4991-88D7-14BD5D57B157}" destId="{A25801ED-69C2-4551-B6D5-342CF4922FFE}" srcOrd="0" destOrd="1" presId="urn:microsoft.com/office/officeart/2005/8/layout/vList2"/>
    <dgm:cxn modelId="{0A236B69-1993-48D7-8593-70F16DF95CD6}" srcId="{5303C3D5-C43B-45C1-A942-450250E361AA}" destId="{31F81473-861E-4D87-9BF7-BA662A4C5386}" srcOrd="0" destOrd="0" parTransId="{231DD80A-7B46-4F7C-88F1-583C54319C32}" sibTransId="{3526C6F5-4A10-4FA5-982C-2A1747DF1FEF}"/>
    <dgm:cxn modelId="{BE2C686A-03BA-47ED-9AE0-F0AA3ED6E3F2}" srcId="{5303C3D5-C43B-45C1-A942-450250E361AA}" destId="{46DE31BC-97BA-472F-A69A-4ADE37729DE0}" srcOrd="1" destOrd="0" parTransId="{94900C8E-CED0-4C9C-B9E6-1F9F5BAACEEF}" sibTransId="{3AEA3C16-56E4-4A1F-AD1E-E36AD9122591}"/>
    <dgm:cxn modelId="{783E336B-5051-46EC-87B2-D9210126FF1D}" srcId="{BA913AF0-BF36-4B02-8905-19A59FC7B4DB}" destId="{35F1AF30-4FA3-443E-8F59-93FB6323E68F}" srcOrd="0" destOrd="0" parTransId="{7EED9AB1-1504-4892-8964-5804AAE73925}" sibTransId="{ECBB0A8C-59AC-4BFC-85AD-4A59AB8B17D5}"/>
    <dgm:cxn modelId="{EAFC2D6F-4121-4F41-BD1E-20C2CA07F657}" srcId="{BA913AF0-BF36-4B02-8905-19A59FC7B4DB}" destId="{6E290E51-5197-455A-BFAD-0F4F872BAD2A}" srcOrd="3" destOrd="0" parTransId="{B58BFE7C-6F56-4395-9134-1D1CAF0D928E}" sibTransId="{76388694-0815-45D8-B237-F6EDA3A60D55}"/>
    <dgm:cxn modelId="{3DF57671-3DC4-42C4-B248-CBDD155208D2}" type="presOf" srcId="{064BCED7-C961-483E-88EB-29FD2802A531}" destId="{8CE3E626-D328-4C6E-A615-0F6393BAAE8A}" srcOrd="0" destOrd="2" presId="urn:microsoft.com/office/officeart/2005/8/layout/vList2"/>
    <dgm:cxn modelId="{0136FD54-EF55-4483-A4B5-5FDC8392B119}" srcId="{BA913AF0-BF36-4B02-8905-19A59FC7B4DB}" destId="{5303C3D5-C43B-45C1-A942-450250E361AA}" srcOrd="2" destOrd="0" parTransId="{3D82E6B0-4F81-409F-B1D9-70FC154E0E9F}" sibTransId="{FD5D5015-313F-4281-8E3C-D5DD8BC7C880}"/>
    <dgm:cxn modelId="{D3D20C58-A442-469D-AC42-D36E41E307D6}" type="presOf" srcId="{32124311-4D24-495D-A204-3AA17970BE85}" destId="{ED8CB88A-CE53-4EF8-BFA6-40081C4A12B4}" srcOrd="0" destOrd="1" presId="urn:microsoft.com/office/officeart/2005/8/layout/vList2"/>
    <dgm:cxn modelId="{70982078-55B8-431A-902A-425AF9915096}" type="presOf" srcId="{D8FDAEA6-6209-4AEA-862C-D34450C54C78}" destId="{A25801ED-69C2-4551-B6D5-342CF4922FFE}" srcOrd="0" destOrd="0" presId="urn:microsoft.com/office/officeart/2005/8/layout/vList2"/>
    <dgm:cxn modelId="{64A74258-FDF3-4320-A270-715D2352AACE}" type="presOf" srcId="{6E290E51-5197-455A-BFAD-0F4F872BAD2A}" destId="{4614325D-2D8E-45DC-9458-B5CD242736CC}" srcOrd="0" destOrd="0" presId="urn:microsoft.com/office/officeart/2005/8/layout/vList2"/>
    <dgm:cxn modelId="{D99BA07C-B0D7-4F92-A91A-E47564B1D4A2}" srcId="{BA913AF0-BF36-4B02-8905-19A59FC7B4DB}" destId="{8A609AA7-0D18-4A58-AE14-AF57BCBE3F93}" srcOrd="1" destOrd="0" parTransId="{9A58AF6D-158F-4846-82F6-431A2C8B2168}" sibTransId="{9851AE15-422D-4F02-A7EA-EB4CC26C2A0C}"/>
    <dgm:cxn modelId="{E11E3E85-56E5-4F13-A07B-20F6A72C1659}" type="presOf" srcId="{51A93A20-F66A-443D-BC35-1C410735BC61}" destId="{A25801ED-69C2-4551-B6D5-342CF4922FFE}" srcOrd="0" destOrd="3" presId="urn:microsoft.com/office/officeart/2005/8/layout/vList2"/>
    <dgm:cxn modelId="{86A27E89-E593-43C0-8726-3B41F13DFAF1}" type="presOf" srcId="{BA913AF0-BF36-4B02-8905-19A59FC7B4DB}" destId="{3FBCCB69-2372-458F-8252-92486B9548D9}" srcOrd="0" destOrd="0" presId="urn:microsoft.com/office/officeart/2005/8/layout/vList2"/>
    <dgm:cxn modelId="{89D7528E-C838-40A4-9A91-023779986051}" srcId="{35F1AF30-4FA3-443E-8F59-93FB6323E68F}" destId="{0ABEA91B-6AF5-4823-8023-B52B8F0C2ED0}" srcOrd="2" destOrd="0" parTransId="{139F0F9B-890B-4ED4-886E-7872367946B0}" sibTransId="{EB4732CB-CA21-4864-89FB-FAD70F201A99}"/>
    <dgm:cxn modelId="{ED12CB8E-930D-408F-ABCE-6EB4E833D49F}" type="presOf" srcId="{35F1AF30-4FA3-443E-8F59-93FB6323E68F}" destId="{B55C9CC7-CA3E-4EA4-8016-3015B16E2818}" srcOrd="0" destOrd="0" presId="urn:microsoft.com/office/officeart/2005/8/layout/vList2"/>
    <dgm:cxn modelId="{9F117E90-9749-4BA3-AFF4-8914D284C1A6}" srcId="{35F1AF30-4FA3-443E-8F59-93FB6323E68F}" destId="{8E5B25D9-538F-4991-88D7-14BD5D57B157}" srcOrd="1" destOrd="0" parTransId="{6668965E-3DAC-4ED9-BACC-6204D62C6F32}" sibTransId="{FBED0F58-D079-4994-B612-B679C259B974}"/>
    <dgm:cxn modelId="{0DE439A0-AD21-4FC2-BE17-3A3B4B11079B}" type="presOf" srcId="{1CDFF367-14D9-4C51-9E71-5C868787875D}" destId="{8CE3E626-D328-4C6E-A615-0F6393BAAE8A}" srcOrd="0" destOrd="0" presId="urn:microsoft.com/office/officeart/2005/8/layout/vList2"/>
    <dgm:cxn modelId="{2BFFFEA8-4E9E-4494-BD0C-0DA255D381B0}" type="presOf" srcId="{5303C3D5-C43B-45C1-A942-450250E361AA}" destId="{D6262EA9-7794-4CAA-B1D5-407D368C6133}" srcOrd="0" destOrd="0" presId="urn:microsoft.com/office/officeart/2005/8/layout/vList2"/>
    <dgm:cxn modelId="{053691B1-6ECA-4139-9956-7635D3921C7E}" srcId="{8A609AA7-0D18-4A58-AE14-AF57BCBE3F93}" destId="{1CDFF367-14D9-4C51-9E71-5C868787875D}" srcOrd="0" destOrd="0" parTransId="{6F13A01E-4A12-4C5F-9504-05CDFD48D9A3}" sibTransId="{D0345DFC-B28F-4EC0-BE08-5B0C0F75066C}"/>
    <dgm:cxn modelId="{114F49B7-3E01-40B9-B6B4-46BD53FBD9F5}" type="presOf" srcId="{0ABEA91B-6AF5-4823-8023-B52B8F0C2ED0}" destId="{A25801ED-69C2-4551-B6D5-342CF4922FFE}" srcOrd="0" destOrd="2" presId="urn:microsoft.com/office/officeart/2005/8/layout/vList2"/>
    <dgm:cxn modelId="{C7A05DC9-B8CF-4846-BBDE-76EE81DFC57E}" type="presOf" srcId="{8DDAF1DB-A3F9-4D5A-809D-7BC19EDC3D9B}" destId="{8CE3E626-D328-4C6E-A615-0F6393BAAE8A}" srcOrd="0" destOrd="1" presId="urn:microsoft.com/office/officeart/2005/8/layout/vList2"/>
    <dgm:cxn modelId="{69D873C9-9B5F-41C0-B28F-D72CB042CEF2}" srcId="{35F1AF30-4FA3-443E-8F59-93FB6323E68F}" destId="{D8FDAEA6-6209-4AEA-862C-D34450C54C78}" srcOrd="0" destOrd="0" parTransId="{D786C605-00AC-441D-B7F4-7D39DBF6F9A0}" sibTransId="{777971E5-CC50-466E-A286-1F73AFBFE398}"/>
    <dgm:cxn modelId="{B883B3CF-E7DD-4E87-8093-54A5F5501C0A}" srcId="{6E290E51-5197-455A-BFAD-0F4F872BAD2A}" destId="{454754C4-3584-4583-8CFE-981E51B3F068}" srcOrd="0" destOrd="0" parTransId="{02E14762-7BE6-4470-94A5-E2881AB2D859}" sibTransId="{2B23F5B5-7996-40D9-9D02-626BB5D0C2FB}"/>
    <dgm:cxn modelId="{4978B8DE-C468-460B-9317-BF10AAFB5660}" type="presOf" srcId="{6647D15A-AA10-41FC-9819-5C5E8E41FAC8}" destId="{8CE3E626-D328-4C6E-A615-0F6393BAAE8A}" srcOrd="0" destOrd="3" presId="urn:microsoft.com/office/officeart/2005/8/layout/vList2"/>
    <dgm:cxn modelId="{2B1DD6E4-3EAD-4B67-B9DD-1906CAA53F40}" srcId="{6E290E51-5197-455A-BFAD-0F4F872BAD2A}" destId="{32124311-4D24-495D-A204-3AA17970BE85}" srcOrd="1" destOrd="0" parTransId="{EF528E8B-73A7-4F8B-A071-E1EEBE8DCA88}" sibTransId="{2F80D9D8-AB68-4327-9503-4919061532AE}"/>
    <dgm:cxn modelId="{2428C6EE-A172-40A1-B3D4-E20534A99FB5}" srcId="{8A609AA7-0D18-4A58-AE14-AF57BCBE3F93}" destId="{8DDAF1DB-A3F9-4D5A-809D-7BC19EDC3D9B}" srcOrd="1" destOrd="0" parTransId="{E580A7F6-1B94-49A6-B024-475D022494AB}" sibTransId="{303562BA-633E-4ED0-AA82-37659715C196}"/>
    <dgm:cxn modelId="{B884F9FD-AFD5-45B0-A961-0409EA580C0E}" srcId="{35F1AF30-4FA3-443E-8F59-93FB6323E68F}" destId="{51A93A20-F66A-443D-BC35-1C410735BC61}" srcOrd="3" destOrd="0" parTransId="{8A41A644-C6A6-48FC-A861-D7544EC8316E}" sibTransId="{856CBE4A-5D98-4B4B-90E8-CB6C7FD03338}"/>
    <dgm:cxn modelId="{155972D0-EF0B-40DC-8D70-4F3F62344421}" type="presParOf" srcId="{3FBCCB69-2372-458F-8252-92486B9548D9}" destId="{B55C9CC7-CA3E-4EA4-8016-3015B16E2818}" srcOrd="0" destOrd="0" presId="urn:microsoft.com/office/officeart/2005/8/layout/vList2"/>
    <dgm:cxn modelId="{69709E21-7F30-4ADE-A618-1C3BBC46C0F3}" type="presParOf" srcId="{3FBCCB69-2372-458F-8252-92486B9548D9}" destId="{A25801ED-69C2-4551-B6D5-342CF4922FFE}" srcOrd="1" destOrd="0" presId="urn:microsoft.com/office/officeart/2005/8/layout/vList2"/>
    <dgm:cxn modelId="{C05D0A45-DD4D-4939-9C49-E12FF69D8076}" type="presParOf" srcId="{3FBCCB69-2372-458F-8252-92486B9548D9}" destId="{0F6C84CF-EF60-4B2E-A6AB-B2428A03E310}" srcOrd="2" destOrd="0" presId="urn:microsoft.com/office/officeart/2005/8/layout/vList2"/>
    <dgm:cxn modelId="{52FDAD32-87B5-445C-A0FA-887055D26E64}" type="presParOf" srcId="{3FBCCB69-2372-458F-8252-92486B9548D9}" destId="{8CE3E626-D328-4C6E-A615-0F6393BAAE8A}" srcOrd="3" destOrd="0" presId="urn:microsoft.com/office/officeart/2005/8/layout/vList2"/>
    <dgm:cxn modelId="{C34AACE1-250E-4F80-B899-1DD10E3DD627}" type="presParOf" srcId="{3FBCCB69-2372-458F-8252-92486B9548D9}" destId="{D6262EA9-7794-4CAA-B1D5-407D368C6133}" srcOrd="4" destOrd="0" presId="urn:microsoft.com/office/officeart/2005/8/layout/vList2"/>
    <dgm:cxn modelId="{A7C251ED-D139-42C6-9833-5333486A386E}" type="presParOf" srcId="{3FBCCB69-2372-458F-8252-92486B9548D9}" destId="{D3F37AEA-BAF3-489B-8066-F346BEF0AEEC}" srcOrd="5" destOrd="0" presId="urn:microsoft.com/office/officeart/2005/8/layout/vList2"/>
    <dgm:cxn modelId="{711A3CA8-158B-4864-83C6-78315E472411}" type="presParOf" srcId="{3FBCCB69-2372-458F-8252-92486B9548D9}" destId="{4614325D-2D8E-45DC-9458-B5CD242736CC}" srcOrd="6" destOrd="0" presId="urn:microsoft.com/office/officeart/2005/8/layout/vList2"/>
    <dgm:cxn modelId="{6A4A7EDB-B043-4B18-9656-0330E69E91DC}" type="presParOf" srcId="{3FBCCB69-2372-458F-8252-92486B9548D9}" destId="{ED8CB88A-CE53-4EF8-BFA6-40081C4A12B4}" srcOrd="7" destOrd="0" presId="urn:microsoft.com/office/officeart/2005/8/layout/vList2"/>
  </dgm:cxnLst>
  <dgm:bg/>
  <dgm:whole>
    <a:ln>
      <a:solidFill>
        <a:schemeClr val="tx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05AFF4-6A18-4C55-A4DC-AB5EFF1D108C}" type="doc">
      <dgm:prSet loTypeId="urn:microsoft.com/office/officeart/2005/8/layout/hProcess7" loCatId="list" qsTypeId="urn:microsoft.com/office/officeart/2005/8/quickstyle/simple1" qsCatId="simple" csTypeId="urn:microsoft.com/office/officeart/2005/8/colors/accent1_1" csCatId="accent1" phldr="1"/>
      <dgm:spPr/>
      <dgm:t>
        <a:bodyPr/>
        <a:lstStyle/>
        <a:p>
          <a:endParaRPr lang="en-US"/>
        </a:p>
      </dgm:t>
    </dgm:pt>
    <dgm:pt modelId="{84417E04-6B4E-49AB-8A78-629AF78451D0}">
      <dgm:prSet phldrT="[Text]"/>
      <dgm:spPr/>
      <dgm:t>
        <a:bodyPr/>
        <a:lstStyle/>
        <a:p>
          <a:r>
            <a:rPr lang="en-US"/>
            <a:t>Visual &amp; Prioritized Monitoring</a:t>
          </a:r>
        </a:p>
      </dgm:t>
    </dgm:pt>
    <dgm:pt modelId="{09AA77D5-0C5D-4488-A1E7-4FEA7CDDA636}" type="parTrans" cxnId="{A568253B-A366-4196-BFC7-A20097C5D9F9}">
      <dgm:prSet/>
      <dgm:spPr/>
      <dgm:t>
        <a:bodyPr/>
        <a:lstStyle/>
        <a:p>
          <a:endParaRPr lang="en-US"/>
        </a:p>
      </dgm:t>
    </dgm:pt>
    <dgm:pt modelId="{BB274C9E-1646-48B5-A27E-B9645A5FDA29}" type="sibTrans" cxnId="{A568253B-A366-4196-BFC7-A20097C5D9F9}">
      <dgm:prSet/>
      <dgm:spPr/>
      <dgm:t>
        <a:bodyPr/>
        <a:lstStyle/>
        <a:p>
          <a:endParaRPr lang="en-US"/>
        </a:p>
      </dgm:t>
    </dgm:pt>
    <dgm:pt modelId="{12CAB62C-1F51-4078-AD8F-0DED50916C89}">
      <dgm:prSet phldrT="[Text]"/>
      <dgm:spPr/>
      <dgm:t>
        <a:bodyPr/>
        <a:lstStyle/>
        <a:p>
          <a:r>
            <a:rPr lang="en-US"/>
            <a:t>Basic alarm monitoring </a:t>
          </a:r>
        </a:p>
      </dgm:t>
    </dgm:pt>
    <dgm:pt modelId="{2AAEC98C-C36E-4FB7-BABF-313349A535EF}" type="parTrans" cxnId="{D9BDFB73-9B55-40FA-BA35-377879A7225D}">
      <dgm:prSet/>
      <dgm:spPr/>
      <dgm:t>
        <a:bodyPr/>
        <a:lstStyle/>
        <a:p>
          <a:endParaRPr lang="en-US"/>
        </a:p>
      </dgm:t>
    </dgm:pt>
    <dgm:pt modelId="{D1A7C54B-B669-4FB2-9EF6-E69CDDD7F42B}" type="sibTrans" cxnId="{D9BDFB73-9B55-40FA-BA35-377879A7225D}">
      <dgm:prSet/>
      <dgm:spPr/>
      <dgm:t>
        <a:bodyPr/>
        <a:lstStyle/>
        <a:p>
          <a:endParaRPr lang="en-US"/>
        </a:p>
      </dgm:t>
    </dgm:pt>
    <dgm:pt modelId="{56F01F06-0E0F-4AD2-9D1D-B396C7FD1F8C}">
      <dgm:prSet phldrT="[Text]"/>
      <dgm:spPr/>
      <dgm:t>
        <a:bodyPr/>
        <a:lstStyle/>
        <a:p>
          <a:r>
            <a:rPr lang="en-US"/>
            <a:t>Manual fault and performance monitoring </a:t>
          </a:r>
        </a:p>
      </dgm:t>
    </dgm:pt>
    <dgm:pt modelId="{A1C8EF57-4777-4A89-B9E9-84B5B9837847}" type="parTrans" cxnId="{09D29FA4-8030-4B82-9646-2F87DF23A5D3}">
      <dgm:prSet/>
      <dgm:spPr/>
      <dgm:t>
        <a:bodyPr/>
        <a:lstStyle/>
        <a:p>
          <a:endParaRPr lang="en-US"/>
        </a:p>
      </dgm:t>
    </dgm:pt>
    <dgm:pt modelId="{9303A30E-D8CA-456F-8FAC-ED2079668245}" type="sibTrans" cxnId="{09D29FA4-8030-4B82-9646-2F87DF23A5D3}">
      <dgm:prSet/>
      <dgm:spPr/>
      <dgm:t>
        <a:bodyPr/>
        <a:lstStyle/>
        <a:p>
          <a:endParaRPr lang="en-US"/>
        </a:p>
      </dgm:t>
    </dgm:pt>
    <dgm:pt modelId="{36CB2475-650F-42D9-935C-CF29E2616E3D}">
      <dgm:prSet phldrT="[Text]"/>
      <dgm:spPr/>
      <dgm:t>
        <a:bodyPr/>
        <a:lstStyle/>
        <a:p>
          <a:r>
            <a:rPr lang="en-US"/>
            <a:t>Issue Isolation </a:t>
          </a:r>
        </a:p>
      </dgm:t>
    </dgm:pt>
    <dgm:pt modelId="{7F33FD15-100D-4253-B23E-8BBD1D273836}" type="parTrans" cxnId="{883BE380-2295-483C-A2A3-D52776221DF7}">
      <dgm:prSet/>
      <dgm:spPr/>
      <dgm:t>
        <a:bodyPr/>
        <a:lstStyle/>
        <a:p>
          <a:endParaRPr lang="en-US"/>
        </a:p>
      </dgm:t>
    </dgm:pt>
    <dgm:pt modelId="{6773A2AD-9FEC-44D5-BEC4-5F597FCCD7B7}" type="sibTrans" cxnId="{883BE380-2295-483C-A2A3-D52776221DF7}">
      <dgm:prSet/>
      <dgm:spPr/>
      <dgm:t>
        <a:bodyPr/>
        <a:lstStyle/>
        <a:p>
          <a:endParaRPr lang="en-US"/>
        </a:p>
      </dgm:t>
    </dgm:pt>
    <dgm:pt modelId="{1F0EF4DC-7206-42B7-90A7-AE00F8DB4F70}">
      <dgm:prSet phldrT="[Text]"/>
      <dgm:spPr/>
      <dgm:t>
        <a:bodyPr/>
        <a:lstStyle/>
        <a:p>
          <a:r>
            <a:rPr lang="en-US"/>
            <a:t>Proactive</a:t>
          </a:r>
        </a:p>
      </dgm:t>
    </dgm:pt>
    <dgm:pt modelId="{A4BE1C2E-23D1-4498-86EA-31C87142AE9E}" type="parTrans" cxnId="{164DB0DA-391A-47D4-BEA2-8397CEE33C55}">
      <dgm:prSet/>
      <dgm:spPr/>
      <dgm:t>
        <a:bodyPr/>
        <a:lstStyle/>
        <a:p>
          <a:endParaRPr lang="en-US"/>
        </a:p>
      </dgm:t>
    </dgm:pt>
    <dgm:pt modelId="{E22B0500-B292-4584-BB48-83675B1AB111}" type="sibTrans" cxnId="{164DB0DA-391A-47D4-BEA2-8397CEE33C55}">
      <dgm:prSet/>
      <dgm:spPr/>
      <dgm:t>
        <a:bodyPr/>
        <a:lstStyle/>
        <a:p>
          <a:endParaRPr lang="en-US"/>
        </a:p>
      </dgm:t>
    </dgm:pt>
    <dgm:pt modelId="{16D85236-3DBF-40FB-8861-392271DD74C0}">
      <dgm:prSet phldrT="[Text]"/>
      <dgm:spPr/>
      <dgm:t>
        <a:bodyPr/>
        <a:lstStyle/>
        <a:p>
          <a:r>
            <a:rPr lang="en-US"/>
            <a:t>Statistical Learning</a:t>
          </a:r>
        </a:p>
      </dgm:t>
    </dgm:pt>
    <dgm:pt modelId="{1483EF6A-0B49-4EC8-B2CC-E3FA48542510}" type="parTrans" cxnId="{543723CA-0970-454D-A616-5C11E7823507}">
      <dgm:prSet/>
      <dgm:spPr/>
      <dgm:t>
        <a:bodyPr/>
        <a:lstStyle/>
        <a:p>
          <a:endParaRPr lang="en-US"/>
        </a:p>
      </dgm:t>
    </dgm:pt>
    <dgm:pt modelId="{322D96C1-53E6-4480-9117-D65E2D2D5004}" type="sibTrans" cxnId="{543723CA-0970-454D-A616-5C11E7823507}">
      <dgm:prSet/>
      <dgm:spPr/>
      <dgm:t>
        <a:bodyPr/>
        <a:lstStyle/>
        <a:p>
          <a:endParaRPr lang="en-US"/>
        </a:p>
      </dgm:t>
    </dgm:pt>
    <dgm:pt modelId="{DF2F103D-6306-4CBB-BD22-84D3270F5FCC}">
      <dgm:prSet phldrT="[Text]"/>
      <dgm:spPr/>
      <dgm:t>
        <a:bodyPr/>
        <a:lstStyle/>
        <a:p>
          <a:r>
            <a:rPr lang="en-US"/>
            <a:t>Rule based management &amp; correlation </a:t>
          </a:r>
        </a:p>
      </dgm:t>
    </dgm:pt>
    <dgm:pt modelId="{11EC012F-4ED0-405B-8919-E7C06D35F155}" type="parTrans" cxnId="{286B66BB-13BB-434E-A9CA-26AF04985AB8}">
      <dgm:prSet/>
      <dgm:spPr/>
      <dgm:t>
        <a:bodyPr/>
        <a:lstStyle/>
        <a:p>
          <a:endParaRPr lang="en-US"/>
        </a:p>
      </dgm:t>
    </dgm:pt>
    <dgm:pt modelId="{E46E450B-5897-4860-B15C-8B0690C255BC}" type="sibTrans" cxnId="{286B66BB-13BB-434E-A9CA-26AF04985AB8}">
      <dgm:prSet/>
      <dgm:spPr/>
      <dgm:t>
        <a:bodyPr/>
        <a:lstStyle/>
        <a:p>
          <a:endParaRPr lang="en-US"/>
        </a:p>
      </dgm:t>
    </dgm:pt>
    <dgm:pt modelId="{6828FA3C-A704-4DEF-BE00-260146E404C5}">
      <dgm:prSet phldrT="[Text]"/>
      <dgm:spPr/>
      <dgm:t>
        <a:bodyPr/>
        <a:lstStyle/>
        <a:p>
          <a:r>
            <a:rPr lang="en-US"/>
            <a:t>Reactive Monitoring</a:t>
          </a:r>
        </a:p>
      </dgm:t>
    </dgm:pt>
    <dgm:pt modelId="{2463FDC2-DA5B-4FF8-AD47-F0FCBF9A622C}" type="sibTrans" cxnId="{1B57D4A5-486E-4B42-88AA-AC6AAC59AF11}">
      <dgm:prSet/>
      <dgm:spPr/>
      <dgm:t>
        <a:bodyPr/>
        <a:lstStyle/>
        <a:p>
          <a:endParaRPr lang="en-US"/>
        </a:p>
      </dgm:t>
    </dgm:pt>
    <dgm:pt modelId="{C9A11E3D-E3AA-4A6C-9C8D-8538F0DF42B7}" type="parTrans" cxnId="{1B57D4A5-486E-4B42-88AA-AC6AAC59AF11}">
      <dgm:prSet/>
      <dgm:spPr/>
      <dgm:t>
        <a:bodyPr/>
        <a:lstStyle/>
        <a:p>
          <a:endParaRPr lang="en-US"/>
        </a:p>
      </dgm:t>
    </dgm:pt>
    <dgm:pt modelId="{1FC24C8C-0B58-4D8C-B1BC-13FDB895FC15}">
      <dgm:prSet phldrT="[Text]"/>
      <dgm:spPr/>
      <dgm:t>
        <a:bodyPr/>
        <a:lstStyle/>
        <a:p>
          <a:r>
            <a:rPr lang="en-US"/>
            <a:t>Reactive root cause analysis</a:t>
          </a:r>
        </a:p>
      </dgm:t>
    </dgm:pt>
    <dgm:pt modelId="{D27D538E-FCBC-433B-8C33-2B0007B7E3FA}" type="parTrans" cxnId="{B3B1480D-5787-4118-8581-DA17CD068BAB}">
      <dgm:prSet/>
      <dgm:spPr/>
      <dgm:t>
        <a:bodyPr/>
        <a:lstStyle/>
        <a:p>
          <a:endParaRPr lang="en-US"/>
        </a:p>
      </dgm:t>
    </dgm:pt>
    <dgm:pt modelId="{787AE07A-1FD6-430E-AF74-249410767C62}" type="sibTrans" cxnId="{B3B1480D-5787-4118-8581-DA17CD068BAB}">
      <dgm:prSet/>
      <dgm:spPr/>
      <dgm:t>
        <a:bodyPr/>
        <a:lstStyle/>
        <a:p>
          <a:endParaRPr lang="en-US"/>
        </a:p>
      </dgm:t>
    </dgm:pt>
    <dgm:pt modelId="{4B85A76C-E36E-4F00-B9E4-DF8379B8E477}">
      <dgm:prSet phldrT="[Text]"/>
      <dgm:spPr/>
      <dgm:t>
        <a:bodyPr/>
        <a:lstStyle/>
        <a:p>
          <a:r>
            <a:rPr lang="en-US"/>
            <a:t>Manual service &amp; application mapping </a:t>
          </a:r>
        </a:p>
      </dgm:t>
    </dgm:pt>
    <dgm:pt modelId="{6AB31D5B-DF3D-4CD7-B3AC-5B21C3D40466}" type="parTrans" cxnId="{04D843C1-9DD9-4213-9373-0D127DE61775}">
      <dgm:prSet/>
      <dgm:spPr/>
      <dgm:t>
        <a:bodyPr/>
        <a:lstStyle/>
        <a:p>
          <a:endParaRPr lang="en-US"/>
        </a:p>
      </dgm:t>
    </dgm:pt>
    <dgm:pt modelId="{C6D9A6FC-9BDD-47DA-97DE-D3771D57091D}" type="sibTrans" cxnId="{04D843C1-9DD9-4213-9373-0D127DE61775}">
      <dgm:prSet/>
      <dgm:spPr/>
      <dgm:t>
        <a:bodyPr/>
        <a:lstStyle/>
        <a:p>
          <a:endParaRPr lang="en-US"/>
        </a:p>
      </dgm:t>
    </dgm:pt>
    <dgm:pt modelId="{304293FC-9EE2-415B-95BC-227C07693D97}">
      <dgm:prSet phldrT="[Text]"/>
      <dgm:spPr/>
      <dgm:t>
        <a:bodyPr/>
        <a:lstStyle/>
        <a:p>
          <a:r>
            <a:rPr lang="en-US"/>
            <a:t>TOPN Monitoring</a:t>
          </a:r>
        </a:p>
      </dgm:t>
    </dgm:pt>
    <dgm:pt modelId="{B6CEDC62-12AC-4081-98C3-0ABD94EA0373}" type="parTrans" cxnId="{AB73EE12-A219-47F8-99B3-3B4B5D12FC9D}">
      <dgm:prSet/>
      <dgm:spPr/>
      <dgm:t>
        <a:bodyPr/>
        <a:lstStyle/>
        <a:p>
          <a:endParaRPr lang="en-US"/>
        </a:p>
      </dgm:t>
    </dgm:pt>
    <dgm:pt modelId="{951D4D8B-05F9-46F1-8B51-D95A7B3311AB}" type="sibTrans" cxnId="{AB73EE12-A219-47F8-99B3-3B4B5D12FC9D}">
      <dgm:prSet/>
      <dgm:spPr/>
      <dgm:t>
        <a:bodyPr/>
        <a:lstStyle/>
        <a:p>
          <a:endParaRPr lang="en-US"/>
        </a:p>
      </dgm:t>
    </dgm:pt>
    <dgm:pt modelId="{BA9D2053-9FD6-42C8-BC20-22EE32C3693E}">
      <dgm:prSet phldrT="[Text]"/>
      <dgm:spPr/>
      <dgm:t>
        <a:bodyPr/>
        <a:lstStyle/>
        <a:p>
          <a:r>
            <a:rPr lang="en-US"/>
            <a:t>Just in Time</a:t>
          </a:r>
        </a:p>
      </dgm:t>
    </dgm:pt>
    <dgm:pt modelId="{B3A9507A-D1D2-4542-8DB6-15B99A5311DF}" type="parTrans" cxnId="{C9BB02F3-9927-4F3D-BAA2-69AC7DD31404}">
      <dgm:prSet/>
      <dgm:spPr/>
      <dgm:t>
        <a:bodyPr/>
        <a:lstStyle/>
        <a:p>
          <a:endParaRPr lang="en-US"/>
        </a:p>
      </dgm:t>
    </dgm:pt>
    <dgm:pt modelId="{7526EA00-D1D9-42EB-9E24-DC6874CE8215}" type="sibTrans" cxnId="{C9BB02F3-9927-4F3D-BAA2-69AC7DD31404}">
      <dgm:prSet/>
      <dgm:spPr/>
      <dgm:t>
        <a:bodyPr/>
        <a:lstStyle/>
        <a:p>
          <a:endParaRPr lang="en-US"/>
        </a:p>
      </dgm:t>
    </dgm:pt>
    <dgm:pt modelId="{81890304-A802-4910-95A2-8F6E65B2DEAD}">
      <dgm:prSet phldrT="[Text]"/>
      <dgm:spPr/>
      <dgm:t>
        <a:bodyPr/>
        <a:lstStyle/>
        <a:p>
          <a:r>
            <a:rPr lang="en-US"/>
            <a:t>Threshold Analysis for trend  &amp; Impact</a:t>
          </a:r>
        </a:p>
      </dgm:t>
    </dgm:pt>
    <dgm:pt modelId="{4034576C-CD07-4B02-A872-FF7D2722AC94}" type="parTrans" cxnId="{EA835A1F-DDEE-435C-82F5-EE45905EF46A}">
      <dgm:prSet/>
      <dgm:spPr/>
      <dgm:t>
        <a:bodyPr/>
        <a:lstStyle/>
        <a:p>
          <a:endParaRPr lang="en-US"/>
        </a:p>
      </dgm:t>
    </dgm:pt>
    <dgm:pt modelId="{75C73E56-0F93-4E75-90A5-5D8310E92924}" type="sibTrans" cxnId="{EA835A1F-DDEE-435C-82F5-EE45905EF46A}">
      <dgm:prSet/>
      <dgm:spPr/>
      <dgm:t>
        <a:bodyPr/>
        <a:lstStyle/>
        <a:p>
          <a:endParaRPr lang="en-US"/>
        </a:p>
      </dgm:t>
    </dgm:pt>
    <dgm:pt modelId="{BD404863-F598-464C-91BB-7671A398ACD1}">
      <dgm:prSet phldrT="[Text]"/>
      <dgm:spPr/>
      <dgm:t>
        <a:bodyPr/>
        <a:lstStyle/>
        <a:p>
          <a:r>
            <a:rPr lang="en-US"/>
            <a:t>Action recommendation</a:t>
          </a:r>
        </a:p>
      </dgm:t>
    </dgm:pt>
    <dgm:pt modelId="{D8B0666F-90A8-4193-ACA6-4AFC4F339ABB}" type="parTrans" cxnId="{137EC662-6877-4724-A620-FA5D5489E946}">
      <dgm:prSet/>
      <dgm:spPr/>
      <dgm:t>
        <a:bodyPr/>
        <a:lstStyle/>
        <a:p>
          <a:endParaRPr lang="en-US"/>
        </a:p>
      </dgm:t>
    </dgm:pt>
    <dgm:pt modelId="{506C5EE1-0ED6-464B-AAA4-0CF586A23B7A}" type="sibTrans" cxnId="{137EC662-6877-4724-A620-FA5D5489E946}">
      <dgm:prSet/>
      <dgm:spPr/>
      <dgm:t>
        <a:bodyPr/>
        <a:lstStyle/>
        <a:p>
          <a:endParaRPr lang="en-US"/>
        </a:p>
      </dgm:t>
    </dgm:pt>
    <dgm:pt modelId="{4DBEA0A4-E21B-43FD-97A1-B96104342ACE}">
      <dgm:prSet phldrT="[Text]"/>
      <dgm:spPr/>
      <dgm:t>
        <a:bodyPr/>
        <a:lstStyle/>
        <a:p>
          <a:r>
            <a:rPr lang="en-US"/>
            <a:t>Prediction</a:t>
          </a:r>
        </a:p>
      </dgm:t>
    </dgm:pt>
    <dgm:pt modelId="{DEAA9775-5166-4AB9-A02E-7A28AF7C5D1C}" type="parTrans" cxnId="{2956D503-BE5E-40BA-B0D0-90B6F5EF95B6}">
      <dgm:prSet/>
      <dgm:spPr/>
      <dgm:t>
        <a:bodyPr/>
        <a:lstStyle/>
        <a:p>
          <a:endParaRPr lang="en-US"/>
        </a:p>
      </dgm:t>
    </dgm:pt>
    <dgm:pt modelId="{EFB922B7-7D85-438B-AE08-0E78FB77649A}" type="sibTrans" cxnId="{2956D503-BE5E-40BA-B0D0-90B6F5EF95B6}">
      <dgm:prSet/>
      <dgm:spPr/>
      <dgm:t>
        <a:bodyPr/>
        <a:lstStyle/>
        <a:p>
          <a:endParaRPr lang="en-US"/>
        </a:p>
      </dgm:t>
    </dgm:pt>
    <dgm:pt modelId="{4CA60EB8-B353-4D78-BD8B-0DACF0EA3A63}">
      <dgm:prSet phldrT="[Text]"/>
      <dgm:spPr/>
      <dgm:t>
        <a:bodyPr/>
        <a:lstStyle/>
        <a:p>
          <a:r>
            <a:rPr lang="en-US"/>
            <a:t>Learn behavior </a:t>
          </a:r>
        </a:p>
      </dgm:t>
    </dgm:pt>
    <dgm:pt modelId="{DE2DB4EA-1848-4D05-AF09-4A554C7E89CB}" type="parTrans" cxnId="{C715A92A-7D70-416C-A53A-344FAD5B7A59}">
      <dgm:prSet/>
      <dgm:spPr/>
      <dgm:t>
        <a:bodyPr/>
        <a:lstStyle/>
        <a:p>
          <a:endParaRPr lang="en-US"/>
        </a:p>
      </dgm:t>
    </dgm:pt>
    <dgm:pt modelId="{133B450C-60EA-446E-AAAB-0129E752DAA2}" type="sibTrans" cxnId="{C715A92A-7D70-416C-A53A-344FAD5B7A59}">
      <dgm:prSet/>
      <dgm:spPr/>
      <dgm:t>
        <a:bodyPr/>
        <a:lstStyle/>
        <a:p>
          <a:endParaRPr lang="en-US"/>
        </a:p>
      </dgm:t>
    </dgm:pt>
    <dgm:pt modelId="{1A862459-F2EE-4DEE-B3B7-51748AEF35C0}">
      <dgm:prSet phldrT="[Text]"/>
      <dgm:spPr/>
      <dgm:t>
        <a:bodyPr/>
        <a:lstStyle/>
        <a:p>
          <a:r>
            <a:rPr lang="en-US"/>
            <a:t>Create application specific trend</a:t>
          </a:r>
        </a:p>
      </dgm:t>
    </dgm:pt>
    <dgm:pt modelId="{385C8D50-9D65-43E1-A4ED-CD43775EDC1C}" type="parTrans" cxnId="{3577132A-523F-4952-B2DE-3393CA60E0F8}">
      <dgm:prSet/>
      <dgm:spPr/>
      <dgm:t>
        <a:bodyPr/>
        <a:lstStyle/>
        <a:p>
          <a:endParaRPr lang="en-US"/>
        </a:p>
      </dgm:t>
    </dgm:pt>
    <dgm:pt modelId="{4258687C-8974-4AF2-8160-FFA58CFD74C8}" type="sibTrans" cxnId="{3577132A-523F-4952-B2DE-3393CA60E0F8}">
      <dgm:prSet/>
      <dgm:spPr/>
      <dgm:t>
        <a:bodyPr/>
        <a:lstStyle/>
        <a:p>
          <a:endParaRPr lang="en-US"/>
        </a:p>
      </dgm:t>
    </dgm:pt>
    <dgm:pt modelId="{9B808A59-A460-4CF1-B555-D7217D529AA8}">
      <dgm:prSet phldrT="[Text]"/>
      <dgm:spPr/>
      <dgm:t>
        <a:bodyPr/>
        <a:lstStyle/>
        <a:p>
          <a:r>
            <a:rPr lang="en-US"/>
            <a:t>Application aware KPI, KQI analysis &amp; Mapping</a:t>
          </a:r>
        </a:p>
      </dgm:t>
    </dgm:pt>
    <dgm:pt modelId="{9C8BBA03-D1D1-417E-8609-B342BC1B3D4D}" type="parTrans" cxnId="{AFD653E0-13A9-47FA-9430-48B8B50DDCA9}">
      <dgm:prSet/>
      <dgm:spPr/>
      <dgm:t>
        <a:bodyPr/>
        <a:lstStyle/>
        <a:p>
          <a:endParaRPr lang="en-US"/>
        </a:p>
      </dgm:t>
    </dgm:pt>
    <dgm:pt modelId="{98F3608F-6296-4E82-863D-77B222DC5DF8}" type="sibTrans" cxnId="{AFD653E0-13A9-47FA-9430-48B8B50DDCA9}">
      <dgm:prSet/>
      <dgm:spPr/>
      <dgm:t>
        <a:bodyPr/>
        <a:lstStyle/>
        <a:p>
          <a:endParaRPr lang="en-US"/>
        </a:p>
      </dgm:t>
    </dgm:pt>
    <dgm:pt modelId="{1F698FDA-8D6A-4757-BA93-DB3334487BE4}">
      <dgm:prSet phldrT="[Text]"/>
      <dgm:spPr/>
      <dgm:t>
        <a:bodyPr/>
        <a:lstStyle/>
        <a:p>
          <a:r>
            <a:rPr lang="en-US"/>
            <a:t>Self Healing</a:t>
          </a:r>
        </a:p>
      </dgm:t>
    </dgm:pt>
    <dgm:pt modelId="{060A49E8-50E9-4DDF-8C88-D94BC6A1E9F3}" type="parTrans" cxnId="{F2C00E9D-CDA0-4CA5-9F2F-B42161ABDA7A}">
      <dgm:prSet/>
      <dgm:spPr/>
      <dgm:t>
        <a:bodyPr/>
        <a:lstStyle/>
        <a:p>
          <a:endParaRPr lang="en-US"/>
        </a:p>
      </dgm:t>
    </dgm:pt>
    <dgm:pt modelId="{91494778-954E-4094-899B-EA4297A2B7A8}" type="sibTrans" cxnId="{F2C00E9D-CDA0-4CA5-9F2F-B42161ABDA7A}">
      <dgm:prSet/>
      <dgm:spPr/>
      <dgm:t>
        <a:bodyPr/>
        <a:lstStyle/>
        <a:p>
          <a:endParaRPr lang="en-US"/>
        </a:p>
      </dgm:t>
    </dgm:pt>
    <dgm:pt modelId="{739D938F-975E-4A37-86AA-951D7380AB18}">
      <dgm:prSet phldrT="[Text]"/>
      <dgm:spPr/>
      <dgm:t>
        <a:bodyPr/>
        <a:lstStyle/>
        <a:p>
          <a:r>
            <a:rPr lang="en-US"/>
            <a:t>AIML based closed loop assurance</a:t>
          </a:r>
        </a:p>
      </dgm:t>
    </dgm:pt>
    <dgm:pt modelId="{A1430D8A-2450-4A29-9A94-73C1AC6409A1}" type="parTrans" cxnId="{3A1AAA13-D739-46D4-AE1C-E0F157775C8A}">
      <dgm:prSet/>
      <dgm:spPr/>
      <dgm:t>
        <a:bodyPr/>
        <a:lstStyle/>
        <a:p>
          <a:endParaRPr lang="en-US"/>
        </a:p>
      </dgm:t>
    </dgm:pt>
    <dgm:pt modelId="{170F8575-6BA1-4158-9D3D-81AD7A7C8B92}" type="sibTrans" cxnId="{3A1AAA13-D739-46D4-AE1C-E0F157775C8A}">
      <dgm:prSet/>
      <dgm:spPr/>
      <dgm:t>
        <a:bodyPr/>
        <a:lstStyle/>
        <a:p>
          <a:endParaRPr lang="en-US"/>
        </a:p>
      </dgm:t>
    </dgm:pt>
    <dgm:pt modelId="{45E70F77-DC67-4DDD-AC6A-7CFB248CD55C}">
      <dgm:prSet phldrT="[Text]"/>
      <dgm:spPr/>
      <dgm:t>
        <a:bodyPr/>
        <a:lstStyle/>
        <a:p>
          <a:endParaRPr lang="en-US"/>
        </a:p>
      </dgm:t>
    </dgm:pt>
    <dgm:pt modelId="{72A177CF-D8D8-4684-A821-2D88D213A3FF}" type="parTrans" cxnId="{79C8037F-CC03-4937-8CDA-06BFB95EC829}">
      <dgm:prSet/>
      <dgm:spPr/>
      <dgm:t>
        <a:bodyPr/>
        <a:lstStyle/>
        <a:p>
          <a:endParaRPr lang="en-US"/>
        </a:p>
      </dgm:t>
    </dgm:pt>
    <dgm:pt modelId="{10514362-59E1-4804-B867-2816955B9755}" type="sibTrans" cxnId="{79C8037F-CC03-4937-8CDA-06BFB95EC829}">
      <dgm:prSet/>
      <dgm:spPr/>
      <dgm:t>
        <a:bodyPr/>
        <a:lstStyle/>
        <a:p>
          <a:endParaRPr lang="en-US"/>
        </a:p>
      </dgm:t>
    </dgm:pt>
    <dgm:pt modelId="{3473563C-F1E2-43A2-B41B-AABB14BF3222}" type="pres">
      <dgm:prSet presAssocID="{E005AFF4-6A18-4C55-A4DC-AB5EFF1D108C}" presName="Name0" presStyleCnt="0">
        <dgm:presLayoutVars>
          <dgm:dir/>
          <dgm:animLvl val="lvl"/>
          <dgm:resizeHandles val="exact"/>
        </dgm:presLayoutVars>
      </dgm:prSet>
      <dgm:spPr/>
    </dgm:pt>
    <dgm:pt modelId="{9D2EA059-A190-42D4-81BC-341E00FE79D0}" type="pres">
      <dgm:prSet presAssocID="{84417E04-6B4E-49AB-8A78-629AF78451D0}" presName="compositeNode" presStyleCnt="0">
        <dgm:presLayoutVars>
          <dgm:bulletEnabled val="1"/>
        </dgm:presLayoutVars>
      </dgm:prSet>
      <dgm:spPr/>
    </dgm:pt>
    <dgm:pt modelId="{60EBE173-7230-49F2-A1E0-5F4253EFD346}" type="pres">
      <dgm:prSet presAssocID="{84417E04-6B4E-49AB-8A78-629AF78451D0}" presName="bgRect" presStyleLbl="node1" presStyleIdx="0" presStyleCnt="5"/>
      <dgm:spPr/>
    </dgm:pt>
    <dgm:pt modelId="{82C6FBB1-784A-446F-8A40-90C5B3E07E7A}" type="pres">
      <dgm:prSet presAssocID="{84417E04-6B4E-49AB-8A78-629AF78451D0}" presName="parentNode" presStyleLbl="node1" presStyleIdx="0" presStyleCnt="5">
        <dgm:presLayoutVars>
          <dgm:chMax val="0"/>
          <dgm:bulletEnabled val="1"/>
        </dgm:presLayoutVars>
      </dgm:prSet>
      <dgm:spPr/>
    </dgm:pt>
    <dgm:pt modelId="{471BDCAD-9D4C-4DA1-889C-BBB239B21773}" type="pres">
      <dgm:prSet presAssocID="{84417E04-6B4E-49AB-8A78-629AF78451D0}" presName="childNode" presStyleLbl="node1" presStyleIdx="0" presStyleCnt="5">
        <dgm:presLayoutVars>
          <dgm:bulletEnabled val="1"/>
        </dgm:presLayoutVars>
      </dgm:prSet>
      <dgm:spPr/>
    </dgm:pt>
    <dgm:pt modelId="{678A069A-75B7-4DC1-9212-0BB4BDA73B14}" type="pres">
      <dgm:prSet presAssocID="{BB274C9E-1646-48B5-A27E-B9645A5FDA29}" presName="hSp" presStyleCnt="0"/>
      <dgm:spPr/>
    </dgm:pt>
    <dgm:pt modelId="{9FEF44AD-1939-453F-8C5A-CDFCBE02DC43}" type="pres">
      <dgm:prSet presAssocID="{BB274C9E-1646-48B5-A27E-B9645A5FDA29}" presName="vProcSp" presStyleCnt="0"/>
      <dgm:spPr/>
    </dgm:pt>
    <dgm:pt modelId="{33F038DD-530D-441D-A1C8-42E90599482F}" type="pres">
      <dgm:prSet presAssocID="{BB274C9E-1646-48B5-A27E-B9645A5FDA29}" presName="vSp1" presStyleCnt="0"/>
      <dgm:spPr/>
    </dgm:pt>
    <dgm:pt modelId="{E210A7EF-994D-4FCC-97CD-BB8E097AC317}" type="pres">
      <dgm:prSet presAssocID="{BB274C9E-1646-48B5-A27E-B9645A5FDA29}" presName="simulatedConn" presStyleLbl="solidFgAcc1" presStyleIdx="0" presStyleCnt="4"/>
      <dgm:spPr/>
    </dgm:pt>
    <dgm:pt modelId="{85351C4B-9B22-4134-B33B-7C4D3DC0628E}" type="pres">
      <dgm:prSet presAssocID="{BB274C9E-1646-48B5-A27E-B9645A5FDA29}" presName="vSp2" presStyleCnt="0"/>
      <dgm:spPr/>
    </dgm:pt>
    <dgm:pt modelId="{F29332BB-43C7-4E07-A795-54D7A314184E}" type="pres">
      <dgm:prSet presAssocID="{BB274C9E-1646-48B5-A27E-B9645A5FDA29}" presName="sibTrans" presStyleCnt="0"/>
      <dgm:spPr/>
    </dgm:pt>
    <dgm:pt modelId="{5D92E256-F1AC-4DE0-8801-639ADE919057}" type="pres">
      <dgm:prSet presAssocID="{6828FA3C-A704-4DEF-BE00-260146E404C5}" presName="compositeNode" presStyleCnt="0">
        <dgm:presLayoutVars>
          <dgm:bulletEnabled val="1"/>
        </dgm:presLayoutVars>
      </dgm:prSet>
      <dgm:spPr/>
    </dgm:pt>
    <dgm:pt modelId="{E517A297-F7E4-4825-9D2D-A0214C5189F4}" type="pres">
      <dgm:prSet presAssocID="{6828FA3C-A704-4DEF-BE00-260146E404C5}" presName="bgRect" presStyleLbl="node1" presStyleIdx="1" presStyleCnt="5"/>
      <dgm:spPr/>
    </dgm:pt>
    <dgm:pt modelId="{81AAC671-95F7-4432-AAB2-B062E76E67D4}" type="pres">
      <dgm:prSet presAssocID="{6828FA3C-A704-4DEF-BE00-260146E404C5}" presName="parentNode" presStyleLbl="node1" presStyleIdx="1" presStyleCnt="5">
        <dgm:presLayoutVars>
          <dgm:chMax val="0"/>
          <dgm:bulletEnabled val="1"/>
        </dgm:presLayoutVars>
      </dgm:prSet>
      <dgm:spPr/>
    </dgm:pt>
    <dgm:pt modelId="{23FC3765-E63E-4D04-B018-5C7E09C7B0D8}" type="pres">
      <dgm:prSet presAssocID="{6828FA3C-A704-4DEF-BE00-260146E404C5}" presName="childNode" presStyleLbl="node1" presStyleIdx="1" presStyleCnt="5">
        <dgm:presLayoutVars>
          <dgm:bulletEnabled val="1"/>
        </dgm:presLayoutVars>
      </dgm:prSet>
      <dgm:spPr/>
    </dgm:pt>
    <dgm:pt modelId="{25ACE939-AA3D-4A3E-B5EB-F1B6941FB6F0}" type="pres">
      <dgm:prSet presAssocID="{2463FDC2-DA5B-4FF8-AD47-F0FCBF9A622C}" presName="hSp" presStyleCnt="0"/>
      <dgm:spPr/>
    </dgm:pt>
    <dgm:pt modelId="{208A33BB-6976-4D36-A539-D88FCDDE57B0}" type="pres">
      <dgm:prSet presAssocID="{2463FDC2-DA5B-4FF8-AD47-F0FCBF9A622C}" presName="vProcSp" presStyleCnt="0"/>
      <dgm:spPr/>
    </dgm:pt>
    <dgm:pt modelId="{360EBE54-A560-497D-8F43-833B6EECF562}" type="pres">
      <dgm:prSet presAssocID="{2463FDC2-DA5B-4FF8-AD47-F0FCBF9A622C}" presName="vSp1" presStyleCnt="0"/>
      <dgm:spPr/>
    </dgm:pt>
    <dgm:pt modelId="{D9199DC2-1901-4A9B-903F-BE324DCA70E7}" type="pres">
      <dgm:prSet presAssocID="{2463FDC2-DA5B-4FF8-AD47-F0FCBF9A622C}" presName="simulatedConn" presStyleLbl="solidFgAcc1" presStyleIdx="1" presStyleCnt="4"/>
      <dgm:spPr/>
    </dgm:pt>
    <dgm:pt modelId="{9E525CED-AE4B-4347-98DC-ED98DC436DD9}" type="pres">
      <dgm:prSet presAssocID="{2463FDC2-DA5B-4FF8-AD47-F0FCBF9A622C}" presName="vSp2" presStyleCnt="0"/>
      <dgm:spPr/>
    </dgm:pt>
    <dgm:pt modelId="{93E5BEB0-38B9-4196-9585-C56CFD742210}" type="pres">
      <dgm:prSet presAssocID="{2463FDC2-DA5B-4FF8-AD47-F0FCBF9A622C}" presName="sibTrans" presStyleCnt="0"/>
      <dgm:spPr/>
    </dgm:pt>
    <dgm:pt modelId="{0E233C90-A7AD-4E14-BCAB-6139865B0133}" type="pres">
      <dgm:prSet presAssocID="{1F0EF4DC-7206-42B7-90A7-AE00F8DB4F70}" presName="compositeNode" presStyleCnt="0">
        <dgm:presLayoutVars>
          <dgm:bulletEnabled val="1"/>
        </dgm:presLayoutVars>
      </dgm:prSet>
      <dgm:spPr/>
    </dgm:pt>
    <dgm:pt modelId="{DA993E33-21BA-43CF-BFF9-80B87F1281CD}" type="pres">
      <dgm:prSet presAssocID="{1F0EF4DC-7206-42B7-90A7-AE00F8DB4F70}" presName="bgRect" presStyleLbl="node1" presStyleIdx="2" presStyleCnt="5"/>
      <dgm:spPr/>
    </dgm:pt>
    <dgm:pt modelId="{40EE0A2D-079E-4D16-B94A-ACE381B5B7AB}" type="pres">
      <dgm:prSet presAssocID="{1F0EF4DC-7206-42B7-90A7-AE00F8DB4F70}" presName="parentNode" presStyleLbl="node1" presStyleIdx="2" presStyleCnt="5">
        <dgm:presLayoutVars>
          <dgm:chMax val="0"/>
          <dgm:bulletEnabled val="1"/>
        </dgm:presLayoutVars>
      </dgm:prSet>
      <dgm:spPr/>
    </dgm:pt>
    <dgm:pt modelId="{DE1AF428-AC24-4213-87B9-8455B146BB41}" type="pres">
      <dgm:prSet presAssocID="{1F0EF4DC-7206-42B7-90A7-AE00F8DB4F70}" presName="childNode" presStyleLbl="node1" presStyleIdx="2" presStyleCnt="5">
        <dgm:presLayoutVars>
          <dgm:bulletEnabled val="1"/>
        </dgm:presLayoutVars>
      </dgm:prSet>
      <dgm:spPr/>
    </dgm:pt>
    <dgm:pt modelId="{6599443B-10B0-44C5-BBEC-4B7A3E2940F3}" type="pres">
      <dgm:prSet presAssocID="{E22B0500-B292-4584-BB48-83675B1AB111}" presName="hSp" presStyleCnt="0"/>
      <dgm:spPr/>
    </dgm:pt>
    <dgm:pt modelId="{2B1DB506-EEEA-4DBD-9DAB-374031E6D29C}" type="pres">
      <dgm:prSet presAssocID="{E22B0500-B292-4584-BB48-83675B1AB111}" presName="vProcSp" presStyleCnt="0"/>
      <dgm:spPr/>
    </dgm:pt>
    <dgm:pt modelId="{15EFAE03-32CF-4077-8170-E20D76879A80}" type="pres">
      <dgm:prSet presAssocID="{E22B0500-B292-4584-BB48-83675B1AB111}" presName="vSp1" presStyleCnt="0"/>
      <dgm:spPr/>
    </dgm:pt>
    <dgm:pt modelId="{36B1F4B5-A645-477E-86BA-8E96148109CC}" type="pres">
      <dgm:prSet presAssocID="{E22B0500-B292-4584-BB48-83675B1AB111}" presName="simulatedConn" presStyleLbl="solidFgAcc1" presStyleIdx="2" presStyleCnt="4"/>
      <dgm:spPr/>
    </dgm:pt>
    <dgm:pt modelId="{14F4DFF9-590A-4789-A402-9CBE5F76B282}" type="pres">
      <dgm:prSet presAssocID="{E22B0500-B292-4584-BB48-83675B1AB111}" presName="vSp2" presStyleCnt="0"/>
      <dgm:spPr/>
    </dgm:pt>
    <dgm:pt modelId="{ECBD4815-8B2C-4EFB-9ED5-7197BE7E43CF}" type="pres">
      <dgm:prSet presAssocID="{E22B0500-B292-4584-BB48-83675B1AB111}" presName="sibTrans" presStyleCnt="0"/>
      <dgm:spPr/>
    </dgm:pt>
    <dgm:pt modelId="{F4F32B85-1771-45EF-A247-A34EBD6BE509}" type="pres">
      <dgm:prSet presAssocID="{4DBEA0A4-E21B-43FD-97A1-B96104342ACE}" presName="compositeNode" presStyleCnt="0">
        <dgm:presLayoutVars>
          <dgm:bulletEnabled val="1"/>
        </dgm:presLayoutVars>
      </dgm:prSet>
      <dgm:spPr/>
    </dgm:pt>
    <dgm:pt modelId="{ADAB88AB-3A59-4FDB-93E5-959451767FC8}" type="pres">
      <dgm:prSet presAssocID="{4DBEA0A4-E21B-43FD-97A1-B96104342ACE}" presName="bgRect" presStyleLbl="node1" presStyleIdx="3" presStyleCnt="5"/>
      <dgm:spPr/>
    </dgm:pt>
    <dgm:pt modelId="{04DE3A54-AB62-431B-A931-72759CC1A0E9}" type="pres">
      <dgm:prSet presAssocID="{4DBEA0A4-E21B-43FD-97A1-B96104342ACE}" presName="parentNode" presStyleLbl="node1" presStyleIdx="3" presStyleCnt="5">
        <dgm:presLayoutVars>
          <dgm:chMax val="0"/>
          <dgm:bulletEnabled val="1"/>
        </dgm:presLayoutVars>
      </dgm:prSet>
      <dgm:spPr/>
    </dgm:pt>
    <dgm:pt modelId="{95EEEBDE-F71A-4D39-AFD7-3C3E8546500E}" type="pres">
      <dgm:prSet presAssocID="{4DBEA0A4-E21B-43FD-97A1-B96104342ACE}" presName="childNode" presStyleLbl="node1" presStyleIdx="3" presStyleCnt="5">
        <dgm:presLayoutVars>
          <dgm:bulletEnabled val="1"/>
        </dgm:presLayoutVars>
      </dgm:prSet>
      <dgm:spPr/>
    </dgm:pt>
    <dgm:pt modelId="{F1231CBB-E59D-4E0C-B99E-BCBD196EE7ED}" type="pres">
      <dgm:prSet presAssocID="{EFB922B7-7D85-438B-AE08-0E78FB77649A}" presName="hSp" presStyleCnt="0"/>
      <dgm:spPr/>
    </dgm:pt>
    <dgm:pt modelId="{72AAE81E-E8E8-44BC-A0DA-42C760EE9202}" type="pres">
      <dgm:prSet presAssocID="{EFB922B7-7D85-438B-AE08-0E78FB77649A}" presName="vProcSp" presStyleCnt="0"/>
      <dgm:spPr/>
    </dgm:pt>
    <dgm:pt modelId="{FD3948C5-8FF5-4BA6-A144-1965579781F6}" type="pres">
      <dgm:prSet presAssocID="{EFB922B7-7D85-438B-AE08-0E78FB77649A}" presName="vSp1" presStyleCnt="0"/>
      <dgm:spPr/>
    </dgm:pt>
    <dgm:pt modelId="{B8902D0E-ABC4-4662-A8D6-60AAE6255332}" type="pres">
      <dgm:prSet presAssocID="{EFB922B7-7D85-438B-AE08-0E78FB77649A}" presName="simulatedConn" presStyleLbl="solidFgAcc1" presStyleIdx="3" presStyleCnt="4"/>
      <dgm:spPr/>
    </dgm:pt>
    <dgm:pt modelId="{878ED1A3-224D-4F00-BC6F-AFA4D2D78F9B}" type="pres">
      <dgm:prSet presAssocID="{EFB922B7-7D85-438B-AE08-0E78FB77649A}" presName="vSp2" presStyleCnt="0"/>
      <dgm:spPr/>
    </dgm:pt>
    <dgm:pt modelId="{6BC8B432-06BC-4116-8C56-B7272DC5DA96}" type="pres">
      <dgm:prSet presAssocID="{EFB922B7-7D85-438B-AE08-0E78FB77649A}" presName="sibTrans" presStyleCnt="0"/>
      <dgm:spPr/>
    </dgm:pt>
    <dgm:pt modelId="{549CA513-24E1-4D67-8160-F0D104A40715}" type="pres">
      <dgm:prSet presAssocID="{1F698FDA-8D6A-4757-BA93-DB3334487BE4}" presName="compositeNode" presStyleCnt="0">
        <dgm:presLayoutVars>
          <dgm:bulletEnabled val="1"/>
        </dgm:presLayoutVars>
      </dgm:prSet>
      <dgm:spPr/>
    </dgm:pt>
    <dgm:pt modelId="{2E4DFF9F-14A1-488E-AF3D-FABB2AC80FAD}" type="pres">
      <dgm:prSet presAssocID="{1F698FDA-8D6A-4757-BA93-DB3334487BE4}" presName="bgRect" presStyleLbl="node1" presStyleIdx="4" presStyleCnt="5"/>
      <dgm:spPr/>
    </dgm:pt>
    <dgm:pt modelId="{C1C1C26F-FB8E-4B34-B1D9-375A4E442363}" type="pres">
      <dgm:prSet presAssocID="{1F698FDA-8D6A-4757-BA93-DB3334487BE4}" presName="parentNode" presStyleLbl="node1" presStyleIdx="4" presStyleCnt="5">
        <dgm:presLayoutVars>
          <dgm:chMax val="0"/>
          <dgm:bulletEnabled val="1"/>
        </dgm:presLayoutVars>
      </dgm:prSet>
      <dgm:spPr/>
    </dgm:pt>
    <dgm:pt modelId="{B8F94F70-6165-44B6-A2B9-766C3954F993}" type="pres">
      <dgm:prSet presAssocID="{1F698FDA-8D6A-4757-BA93-DB3334487BE4}" presName="childNode" presStyleLbl="node1" presStyleIdx="4" presStyleCnt="5">
        <dgm:presLayoutVars>
          <dgm:bulletEnabled val="1"/>
        </dgm:presLayoutVars>
      </dgm:prSet>
      <dgm:spPr/>
    </dgm:pt>
  </dgm:ptLst>
  <dgm:cxnLst>
    <dgm:cxn modelId="{AFE49701-8740-4F4F-919D-C45E3418AEEF}" type="presOf" srcId="{739D938F-975E-4A37-86AA-951D7380AB18}" destId="{B8F94F70-6165-44B6-A2B9-766C3954F993}" srcOrd="0" destOrd="0" presId="urn:microsoft.com/office/officeart/2005/8/layout/hProcess7"/>
    <dgm:cxn modelId="{2956D503-BE5E-40BA-B0D0-90B6F5EF95B6}" srcId="{E005AFF4-6A18-4C55-A4DC-AB5EFF1D108C}" destId="{4DBEA0A4-E21B-43FD-97A1-B96104342ACE}" srcOrd="3" destOrd="0" parTransId="{DEAA9775-5166-4AB9-A02E-7A28AF7C5D1C}" sibTransId="{EFB922B7-7D85-438B-AE08-0E78FB77649A}"/>
    <dgm:cxn modelId="{B3B1480D-5787-4118-8581-DA17CD068BAB}" srcId="{6828FA3C-A704-4DEF-BE00-260146E404C5}" destId="{1FC24C8C-0B58-4D8C-B1BC-13FDB895FC15}" srcOrd="3" destOrd="0" parTransId="{D27D538E-FCBC-433B-8C33-2B0007B7E3FA}" sibTransId="{787AE07A-1FD6-430E-AF74-249410767C62}"/>
    <dgm:cxn modelId="{E692440E-12AF-4284-82BA-09D86232A40E}" type="presOf" srcId="{1F0EF4DC-7206-42B7-90A7-AE00F8DB4F70}" destId="{40EE0A2D-079E-4D16-B94A-ACE381B5B7AB}" srcOrd="1" destOrd="0" presId="urn:microsoft.com/office/officeart/2005/8/layout/hProcess7"/>
    <dgm:cxn modelId="{AB73EE12-A219-47F8-99B3-3B4B5D12FC9D}" srcId="{1F0EF4DC-7206-42B7-90A7-AE00F8DB4F70}" destId="{304293FC-9EE2-415B-95BC-227C07693D97}" srcOrd="1" destOrd="0" parTransId="{B6CEDC62-12AC-4081-98C3-0ABD94EA0373}" sibTransId="{951D4D8B-05F9-46F1-8B51-D95A7B3311AB}"/>
    <dgm:cxn modelId="{3A1AAA13-D739-46D4-AE1C-E0F157775C8A}" srcId="{1F698FDA-8D6A-4757-BA93-DB3334487BE4}" destId="{739D938F-975E-4A37-86AA-951D7380AB18}" srcOrd="0" destOrd="0" parTransId="{A1430D8A-2450-4A29-9A94-73C1AC6409A1}" sibTransId="{170F8575-6BA1-4158-9D3D-81AD7A7C8B92}"/>
    <dgm:cxn modelId="{EA835A1F-DDEE-435C-82F5-EE45905EF46A}" srcId="{1F0EF4DC-7206-42B7-90A7-AE00F8DB4F70}" destId="{81890304-A802-4910-95A2-8F6E65B2DEAD}" srcOrd="3" destOrd="0" parTransId="{4034576C-CD07-4B02-A872-FF7D2722AC94}" sibTransId="{75C73E56-0F93-4E75-90A5-5D8310E92924}"/>
    <dgm:cxn modelId="{3577132A-523F-4952-B2DE-3393CA60E0F8}" srcId="{4DBEA0A4-E21B-43FD-97A1-B96104342ACE}" destId="{1A862459-F2EE-4DEE-B3B7-51748AEF35C0}" srcOrd="1" destOrd="0" parTransId="{385C8D50-9D65-43E1-A4ED-CD43775EDC1C}" sibTransId="{4258687C-8974-4AF2-8160-FFA58CFD74C8}"/>
    <dgm:cxn modelId="{C715A92A-7D70-416C-A53A-344FAD5B7A59}" srcId="{4DBEA0A4-E21B-43FD-97A1-B96104342ACE}" destId="{4CA60EB8-B353-4D78-BD8B-0DACF0EA3A63}" srcOrd="0" destOrd="0" parTransId="{DE2DB4EA-1848-4D05-AF09-4A554C7E89CB}" sibTransId="{133B450C-60EA-446E-AAAB-0129E752DAA2}"/>
    <dgm:cxn modelId="{2B7A282E-1242-40F6-B84C-4AC176E92DC2}" type="presOf" srcId="{BA9D2053-9FD6-42C8-BC20-22EE32C3693E}" destId="{DE1AF428-AC24-4213-87B9-8455B146BB41}" srcOrd="0" destOrd="2" presId="urn:microsoft.com/office/officeart/2005/8/layout/hProcess7"/>
    <dgm:cxn modelId="{44586B2F-1174-4173-9D0E-D65C970D5A12}" type="presOf" srcId="{1A862459-F2EE-4DEE-B3B7-51748AEF35C0}" destId="{95EEEBDE-F71A-4D39-AFD7-3C3E8546500E}" srcOrd="0" destOrd="1" presId="urn:microsoft.com/office/officeart/2005/8/layout/hProcess7"/>
    <dgm:cxn modelId="{06A17831-3B9E-48C3-BC34-774C651C1AF6}" type="presOf" srcId="{45E70F77-DC67-4DDD-AC6A-7CFB248CD55C}" destId="{B8F94F70-6165-44B6-A2B9-766C3954F993}" srcOrd="0" destOrd="1" presId="urn:microsoft.com/office/officeart/2005/8/layout/hProcess7"/>
    <dgm:cxn modelId="{6E640B38-FE42-426B-B529-D901710D93D0}" type="presOf" srcId="{12CAB62C-1F51-4078-AD8F-0DED50916C89}" destId="{471BDCAD-9D4C-4DA1-889C-BBB239B21773}" srcOrd="0" destOrd="0" presId="urn:microsoft.com/office/officeart/2005/8/layout/hProcess7"/>
    <dgm:cxn modelId="{A568253B-A366-4196-BFC7-A20097C5D9F9}" srcId="{E005AFF4-6A18-4C55-A4DC-AB5EFF1D108C}" destId="{84417E04-6B4E-49AB-8A78-629AF78451D0}" srcOrd="0" destOrd="0" parTransId="{09AA77D5-0C5D-4488-A1E7-4FEA7CDDA636}" sibTransId="{BB274C9E-1646-48B5-A27E-B9645A5FDA29}"/>
    <dgm:cxn modelId="{2AF6B85F-5E06-4E6E-9227-68FBE1DE9830}" type="presOf" srcId="{56F01F06-0E0F-4AD2-9D1D-B396C7FD1F8C}" destId="{23FC3765-E63E-4D04-B018-5C7E09C7B0D8}" srcOrd="0" destOrd="0" presId="urn:microsoft.com/office/officeart/2005/8/layout/hProcess7"/>
    <dgm:cxn modelId="{137EC662-6877-4724-A620-FA5D5489E946}" srcId="{1F0EF4DC-7206-42B7-90A7-AE00F8DB4F70}" destId="{BD404863-F598-464C-91BB-7671A398ACD1}" srcOrd="4" destOrd="0" parTransId="{D8B0666F-90A8-4193-ACA6-4AFC4F339ABB}" sibTransId="{506C5EE1-0ED6-464B-AAA4-0CF586A23B7A}"/>
    <dgm:cxn modelId="{FB44D242-D945-4645-8DEF-C7B3A065FF73}" type="presOf" srcId="{16D85236-3DBF-40FB-8861-392271DD74C0}" destId="{DE1AF428-AC24-4213-87B9-8455B146BB41}" srcOrd="0" destOrd="0" presId="urn:microsoft.com/office/officeart/2005/8/layout/hProcess7"/>
    <dgm:cxn modelId="{1B014C6B-42BB-4359-9A89-8E260BF48078}" type="presOf" srcId="{4CA60EB8-B353-4D78-BD8B-0DACF0EA3A63}" destId="{95EEEBDE-F71A-4D39-AFD7-3C3E8546500E}" srcOrd="0" destOrd="0" presId="urn:microsoft.com/office/officeart/2005/8/layout/hProcess7"/>
    <dgm:cxn modelId="{1FFAB84E-F241-4035-802F-46AB1A1EE14C}" type="presOf" srcId="{1F698FDA-8D6A-4757-BA93-DB3334487BE4}" destId="{2E4DFF9F-14A1-488E-AF3D-FABB2AC80FAD}" srcOrd="0" destOrd="0" presId="urn:microsoft.com/office/officeart/2005/8/layout/hProcess7"/>
    <dgm:cxn modelId="{CE94D271-C584-4E7A-BF5B-6B5B842D42FE}" type="presOf" srcId="{1FC24C8C-0B58-4D8C-B1BC-13FDB895FC15}" destId="{23FC3765-E63E-4D04-B018-5C7E09C7B0D8}" srcOrd="0" destOrd="3" presId="urn:microsoft.com/office/officeart/2005/8/layout/hProcess7"/>
    <dgm:cxn modelId="{7E5F2B52-C17E-44A9-8732-32925EA24C2C}" type="presOf" srcId="{BD404863-F598-464C-91BB-7671A398ACD1}" destId="{DE1AF428-AC24-4213-87B9-8455B146BB41}" srcOrd="0" destOrd="4" presId="urn:microsoft.com/office/officeart/2005/8/layout/hProcess7"/>
    <dgm:cxn modelId="{5DE67053-E2B5-4E2F-B033-744F569C364F}" type="presOf" srcId="{6828FA3C-A704-4DEF-BE00-260146E404C5}" destId="{81AAC671-95F7-4432-AAB2-B062E76E67D4}" srcOrd="1" destOrd="0" presId="urn:microsoft.com/office/officeart/2005/8/layout/hProcess7"/>
    <dgm:cxn modelId="{D9BDFB73-9B55-40FA-BA35-377879A7225D}" srcId="{84417E04-6B4E-49AB-8A78-629AF78451D0}" destId="{12CAB62C-1F51-4078-AD8F-0DED50916C89}" srcOrd="0" destOrd="0" parTransId="{2AAEC98C-C36E-4FB7-BABF-313349A535EF}" sibTransId="{D1A7C54B-B669-4FB2-9EF6-E69CDDD7F42B}"/>
    <dgm:cxn modelId="{F9D5E375-72BE-4CE9-B5A2-B4A1CEBE0534}" type="presOf" srcId="{84417E04-6B4E-49AB-8A78-629AF78451D0}" destId="{82C6FBB1-784A-446F-8A40-90C5B3E07E7A}" srcOrd="1" destOrd="0" presId="urn:microsoft.com/office/officeart/2005/8/layout/hProcess7"/>
    <dgm:cxn modelId="{58BD5B78-3309-4D35-9FD2-8B95B49C2FBC}" type="presOf" srcId="{84417E04-6B4E-49AB-8A78-629AF78451D0}" destId="{60EBE173-7230-49F2-A1E0-5F4253EFD346}" srcOrd="0" destOrd="0" presId="urn:microsoft.com/office/officeart/2005/8/layout/hProcess7"/>
    <dgm:cxn modelId="{A0853C7A-648A-44CF-9B72-87CC5847E5BD}" type="presOf" srcId="{1F0EF4DC-7206-42B7-90A7-AE00F8DB4F70}" destId="{DA993E33-21BA-43CF-BFF9-80B87F1281CD}" srcOrd="0" destOrd="0" presId="urn:microsoft.com/office/officeart/2005/8/layout/hProcess7"/>
    <dgm:cxn modelId="{79C8037F-CC03-4937-8CDA-06BFB95EC829}" srcId="{1F698FDA-8D6A-4757-BA93-DB3334487BE4}" destId="{45E70F77-DC67-4DDD-AC6A-7CFB248CD55C}" srcOrd="1" destOrd="0" parTransId="{72A177CF-D8D8-4684-A821-2D88D213A3FF}" sibTransId="{10514362-59E1-4804-B867-2816955B9755}"/>
    <dgm:cxn modelId="{883BE380-2295-483C-A2A3-D52776221DF7}" srcId="{6828FA3C-A704-4DEF-BE00-260146E404C5}" destId="{36CB2475-650F-42D9-935C-CF29E2616E3D}" srcOrd="2" destOrd="0" parTransId="{7F33FD15-100D-4253-B23E-8BBD1D273836}" sibTransId="{6773A2AD-9FEC-44D5-BEC4-5F597FCCD7B7}"/>
    <dgm:cxn modelId="{C27B1D93-B31D-4A0D-99BA-7AC794C139AE}" type="presOf" srcId="{DF2F103D-6306-4CBB-BD22-84D3270F5FCC}" destId="{471BDCAD-9D4C-4DA1-889C-BBB239B21773}" srcOrd="0" destOrd="1" presId="urn:microsoft.com/office/officeart/2005/8/layout/hProcess7"/>
    <dgm:cxn modelId="{F2C00E9D-CDA0-4CA5-9F2F-B42161ABDA7A}" srcId="{E005AFF4-6A18-4C55-A4DC-AB5EFF1D108C}" destId="{1F698FDA-8D6A-4757-BA93-DB3334487BE4}" srcOrd="4" destOrd="0" parTransId="{060A49E8-50E9-4DDF-8C88-D94BC6A1E9F3}" sibTransId="{91494778-954E-4094-899B-EA4297A2B7A8}"/>
    <dgm:cxn modelId="{09D29FA4-8030-4B82-9646-2F87DF23A5D3}" srcId="{6828FA3C-A704-4DEF-BE00-260146E404C5}" destId="{56F01F06-0E0F-4AD2-9D1D-B396C7FD1F8C}" srcOrd="0" destOrd="0" parTransId="{A1C8EF57-4777-4A89-B9E9-84B5B9837847}" sibTransId="{9303A30E-D8CA-456F-8FAC-ED2079668245}"/>
    <dgm:cxn modelId="{1B57D4A5-486E-4B42-88AA-AC6AAC59AF11}" srcId="{E005AFF4-6A18-4C55-A4DC-AB5EFF1D108C}" destId="{6828FA3C-A704-4DEF-BE00-260146E404C5}" srcOrd="1" destOrd="0" parTransId="{C9A11E3D-E3AA-4A6C-9C8D-8538F0DF42B7}" sibTransId="{2463FDC2-DA5B-4FF8-AD47-F0FCBF9A622C}"/>
    <dgm:cxn modelId="{A704D6AF-6A5B-4476-927C-F211303A6F21}" type="presOf" srcId="{9B808A59-A460-4CF1-B555-D7217D529AA8}" destId="{95EEEBDE-F71A-4D39-AFD7-3C3E8546500E}" srcOrd="0" destOrd="2" presId="urn:microsoft.com/office/officeart/2005/8/layout/hProcess7"/>
    <dgm:cxn modelId="{06D0D8B5-E084-4C4F-B945-7258F5809690}" type="presOf" srcId="{4DBEA0A4-E21B-43FD-97A1-B96104342ACE}" destId="{ADAB88AB-3A59-4FDB-93E5-959451767FC8}" srcOrd="0" destOrd="0" presId="urn:microsoft.com/office/officeart/2005/8/layout/hProcess7"/>
    <dgm:cxn modelId="{286B66BB-13BB-434E-A9CA-26AF04985AB8}" srcId="{84417E04-6B4E-49AB-8A78-629AF78451D0}" destId="{DF2F103D-6306-4CBB-BD22-84D3270F5FCC}" srcOrd="1" destOrd="0" parTransId="{11EC012F-4ED0-405B-8919-E7C06D35F155}" sibTransId="{E46E450B-5897-4860-B15C-8B0690C255BC}"/>
    <dgm:cxn modelId="{5A8CB9BD-F414-49E9-BF17-F2B3C1966848}" type="presOf" srcId="{304293FC-9EE2-415B-95BC-227C07693D97}" destId="{DE1AF428-AC24-4213-87B9-8455B146BB41}" srcOrd="0" destOrd="1" presId="urn:microsoft.com/office/officeart/2005/8/layout/hProcess7"/>
    <dgm:cxn modelId="{04D843C1-9DD9-4213-9373-0D127DE61775}" srcId="{6828FA3C-A704-4DEF-BE00-260146E404C5}" destId="{4B85A76C-E36E-4F00-B9E4-DF8379B8E477}" srcOrd="1" destOrd="0" parTransId="{6AB31D5B-DF3D-4CD7-B3AC-5B21C3D40466}" sibTransId="{C6D9A6FC-9BDD-47DA-97DE-D3771D57091D}"/>
    <dgm:cxn modelId="{C6F33AC4-66C3-4981-89E3-9B746A53BAC0}" type="presOf" srcId="{6828FA3C-A704-4DEF-BE00-260146E404C5}" destId="{E517A297-F7E4-4825-9D2D-A0214C5189F4}" srcOrd="0" destOrd="0" presId="urn:microsoft.com/office/officeart/2005/8/layout/hProcess7"/>
    <dgm:cxn modelId="{031E75C7-73E0-41C9-8B86-C85DB7DAE8D8}" type="presOf" srcId="{E005AFF4-6A18-4C55-A4DC-AB5EFF1D108C}" destId="{3473563C-F1E2-43A2-B41B-AABB14BF3222}" srcOrd="0" destOrd="0" presId="urn:microsoft.com/office/officeart/2005/8/layout/hProcess7"/>
    <dgm:cxn modelId="{543723CA-0970-454D-A616-5C11E7823507}" srcId="{1F0EF4DC-7206-42B7-90A7-AE00F8DB4F70}" destId="{16D85236-3DBF-40FB-8861-392271DD74C0}" srcOrd="0" destOrd="0" parTransId="{1483EF6A-0B49-4EC8-B2CC-E3FA48542510}" sibTransId="{322D96C1-53E6-4480-9117-D65E2D2D5004}"/>
    <dgm:cxn modelId="{164DB0DA-391A-47D4-BEA2-8397CEE33C55}" srcId="{E005AFF4-6A18-4C55-A4DC-AB5EFF1D108C}" destId="{1F0EF4DC-7206-42B7-90A7-AE00F8DB4F70}" srcOrd="2" destOrd="0" parTransId="{A4BE1C2E-23D1-4498-86EA-31C87142AE9E}" sibTransId="{E22B0500-B292-4584-BB48-83675B1AB111}"/>
    <dgm:cxn modelId="{853EF7DE-31D5-4720-B1B2-2A5D7F9D4FF7}" type="presOf" srcId="{1F698FDA-8D6A-4757-BA93-DB3334487BE4}" destId="{C1C1C26F-FB8E-4B34-B1D9-375A4E442363}" srcOrd="1" destOrd="0" presId="urn:microsoft.com/office/officeart/2005/8/layout/hProcess7"/>
    <dgm:cxn modelId="{AFD653E0-13A9-47FA-9430-48B8B50DDCA9}" srcId="{4DBEA0A4-E21B-43FD-97A1-B96104342ACE}" destId="{9B808A59-A460-4CF1-B555-D7217D529AA8}" srcOrd="2" destOrd="0" parTransId="{9C8BBA03-D1D1-417E-8609-B342BC1B3D4D}" sibTransId="{98F3608F-6296-4E82-863D-77B222DC5DF8}"/>
    <dgm:cxn modelId="{F47D4DF1-983E-483F-85C6-56E256A3857F}" type="presOf" srcId="{4B85A76C-E36E-4F00-B9E4-DF8379B8E477}" destId="{23FC3765-E63E-4D04-B018-5C7E09C7B0D8}" srcOrd="0" destOrd="1" presId="urn:microsoft.com/office/officeart/2005/8/layout/hProcess7"/>
    <dgm:cxn modelId="{EFC9EBF1-2524-4F54-A886-9566B1EA1B01}" type="presOf" srcId="{4DBEA0A4-E21B-43FD-97A1-B96104342ACE}" destId="{04DE3A54-AB62-431B-A931-72759CC1A0E9}" srcOrd="1" destOrd="0" presId="urn:microsoft.com/office/officeart/2005/8/layout/hProcess7"/>
    <dgm:cxn modelId="{C9BB02F3-9927-4F3D-BAA2-69AC7DD31404}" srcId="{1F0EF4DC-7206-42B7-90A7-AE00F8DB4F70}" destId="{BA9D2053-9FD6-42C8-BC20-22EE32C3693E}" srcOrd="2" destOrd="0" parTransId="{B3A9507A-D1D2-4542-8DB6-15B99A5311DF}" sibTransId="{7526EA00-D1D9-42EB-9E24-DC6874CE8215}"/>
    <dgm:cxn modelId="{2DBBA1F9-D5F9-4E1F-8116-5B5CCD1B90C7}" type="presOf" srcId="{81890304-A802-4910-95A2-8F6E65B2DEAD}" destId="{DE1AF428-AC24-4213-87B9-8455B146BB41}" srcOrd="0" destOrd="3" presId="urn:microsoft.com/office/officeart/2005/8/layout/hProcess7"/>
    <dgm:cxn modelId="{54B7A4FA-54D0-4F59-97C5-4173660BBD80}" type="presOf" srcId="{36CB2475-650F-42D9-935C-CF29E2616E3D}" destId="{23FC3765-E63E-4D04-B018-5C7E09C7B0D8}" srcOrd="0" destOrd="2" presId="urn:microsoft.com/office/officeart/2005/8/layout/hProcess7"/>
    <dgm:cxn modelId="{ED46921C-04FB-4CA6-BCA9-60E0418EF4BE}" type="presParOf" srcId="{3473563C-F1E2-43A2-B41B-AABB14BF3222}" destId="{9D2EA059-A190-42D4-81BC-341E00FE79D0}" srcOrd="0" destOrd="0" presId="urn:microsoft.com/office/officeart/2005/8/layout/hProcess7"/>
    <dgm:cxn modelId="{1CCC691D-700A-4D82-AD2C-0550152194D5}" type="presParOf" srcId="{9D2EA059-A190-42D4-81BC-341E00FE79D0}" destId="{60EBE173-7230-49F2-A1E0-5F4253EFD346}" srcOrd="0" destOrd="0" presId="urn:microsoft.com/office/officeart/2005/8/layout/hProcess7"/>
    <dgm:cxn modelId="{82B28A36-59E4-4105-AF3E-B47F41890D9B}" type="presParOf" srcId="{9D2EA059-A190-42D4-81BC-341E00FE79D0}" destId="{82C6FBB1-784A-446F-8A40-90C5B3E07E7A}" srcOrd="1" destOrd="0" presId="urn:microsoft.com/office/officeart/2005/8/layout/hProcess7"/>
    <dgm:cxn modelId="{FC777381-6F48-4E82-9CD2-A0F79C67C767}" type="presParOf" srcId="{9D2EA059-A190-42D4-81BC-341E00FE79D0}" destId="{471BDCAD-9D4C-4DA1-889C-BBB239B21773}" srcOrd="2" destOrd="0" presId="urn:microsoft.com/office/officeart/2005/8/layout/hProcess7"/>
    <dgm:cxn modelId="{3A83BDC3-D8D9-4E4A-8436-652406B33035}" type="presParOf" srcId="{3473563C-F1E2-43A2-B41B-AABB14BF3222}" destId="{678A069A-75B7-4DC1-9212-0BB4BDA73B14}" srcOrd="1" destOrd="0" presId="urn:microsoft.com/office/officeart/2005/8/layout/hProcess7"/>
    <dgm:cxn modelId="{E8A6C297-D102-4DB7-BB9A-391CD7171762}" type="presParOf" srcId="{3473563C-F1E2-43A2-B41B-AABB14BF3222}" destId="{9FEF44AD-1939-453F-8C5A-CDFCBE02DC43}" srcOrd="2" destOrd="0" presId="urn:microsoft.com/office/officeart/2005/8/layout/hProcess7"/>
    <dgm:cxn modelId="{04358341-78B4-47E2-97B1-2577430B01F6}" type="presParOf" srcId="{9FEF44AD-1939-453F-8C5A-CDFCBE02DC43}" destId="{33F038DD-530D-441D-A1C8-42E90599482F}" srcOrd="0" destOrd="0" presId="urn:microsoft.com/office/officeart/2005/8/layout/hProcess7"/>
    <dgm:cxn modelId="{F30FB032-E5AE-4717-9327-5262A2EA76C2}" type="presParOf" srcId="{9FEF44AD-1939-453F-8C5A-CDFCBE02DC43}" destId="{E210A7EF-994D-4FCC-97CD-BB8E097AC317}" srcOrd="1" destOrd="0" presId="urn:microsoft.com/office/officeart/2005/8/layout/hProcess7"/>
    <dgm:cxn modelId="{653F6A76-8CDA-4F73-AD43-3896C93D9669}" type="presParOf" srcId="{9FEF44AD-1939-453F-8C5A-CDFCBE02DC43}" destId="{85351C4B-9B22-4134-B33B-7C4D3DC0628E}" srcOrd="2" destOrd="0" presId="urn:microsoft.com/office/officeart/2005/8/layout/hProcess7"/>
    <dgm:cxn modelId="{28F87E0F-AEE3-4EA4-BDD3-A034832F5129}" type="presParOf" srcId="{3473563C-F1E2-43A2-B41B-AABB14BF3222}" destId="{F29332BB-43C7-4E07-A795-54D7A314184E}" srcOrd="3" destOrd="0" presId="urn:microsoft.com/office/officeart/2005/8/layout/hProcess7"/>
    <dgm:cxn modelId="{E64BD3E0-D196-463B-8273-51C295DB477F}" type="presParOf" srcId="{3473563C-F1E2-43A2-B41B-AABB14BF3222}" destId="{5D92E256-F1AC-4DE0-8801-639ADE919057}" srcOrd="4" destOrd="0" presId="urn:microsoft.com/office/officeart/2005/8/layout/hProcess7"/>
    <dgm:cxn modelId="{959A8198-0CF5-4A7D-9598-0EA3FCF260B0}" type="presParOf" srcId="{5D92E256-F1AC-4DE0-8801-639ADE919057}" destId="{E517A297-F7E4-4825-9D2D-A0214C5189F4}" srcOrd="0" destOrd="0" presId="urn:microsoft.com/office/officeart/2005/8/layout/hProcess7"/>
    <dgm:cxn modelId="{0745549A-B408-4BC7-86AD-71D010F82B3B}" type="presParOf" srcId="{5D92E256-F1AC-4DE0-8801-639ADE919057}" destId="{81AAC671-95F7-4432-AAB2-B062E76E67D4}" srcOrd="1" destOrd="0" presId="urn:microsoft.com/office/officeart/2005/8/layout/hProcess7"/>
    <dgm:cxn modelId="{5C81725A-BB6B-4944-9377-5A8ACBC8912A}" type="presParOf" srcId="{5D92E256-F1AC-4DE0-8801-639ADE919057}" destId="{23FC3765-E63E-4D04-B018-5C7E09C7B0D8}" srcOrd="2" destOrd="0" presId="urn:microsoft.com/office/officeart/2005/8/layout/hProcess7"/>
    <dgm:cxn modelId="{0F577D2C-60A9-4422-A5A6-1A9EF18E86DF}" type="presParOf" srcId="{3473563C-F1E2-43A2-B41B-AABB14BF3222}" destId="{25ACE939-AA3D-4A3E-B5EB-F1B6941FB6F0}" srcOrd="5" destOrd="0" presId="urn:microsoft.com/office/officeart/2005/8/layout/hProcess7"/>
    <dgm:cxn modelId="{8E1EB2FE-E7BD-4F13-9465-57A1D65EE1DB}" type="presParOf" srcId="{3473563C-F1E2-43A2-B41B-AABB14BF3222}" destId="{208A33BB-6976-4D36-A539-D88FCDDE57B0}" srcOrd="6" destOrd="0" presId="urn:microsoft.com/office/officeart/2005/8/layout/hProcess7"/>
    <dgm:cxn modelId="{64275CFC-1DBF-4CB2-9A67-F67715A8C7E4}" type="presParOf" srcId="{208A33BB-6976-4D36-A539-D88FCDDE57B0}" destId="{360EBE54-A560-497D-8F43-833B6EECF562}" srcOrd="0" destOrd="0" presId="urn:microsoft.com/office/officeart/2005/8/layout/hProcess7"/>
    <dgm:cxn modelId="{2B6F3EB4-07C3-4A1A-9C4A-55AE2CA786FD}" type="presParOf" srcId="{208A33BB-6976-4D36-A539-D88FCDDE57B0}" destId="{D9199DC2-1901-4A9B-903F-BE324DCA70E7}" srcOrd="1" destOrd="0" presId="urn:microsoft.com/office/officeart/2005/8/layout/hProcess7"/>
    <dgm:cxn modelId="{41478303-53E0-40A8-ACFA-A3B4295C9B62}" type="presParOf" srcId="{208A33BB-6976-4D36-A539-D88FCDDE57B0}" destId="{9E525CED-AE4B-4347-98DC-ED98DC436DD9}" srcOrd="2" destOrd="0" presId="urn:microsoft.com/office/officeart/2005/8/layout/hProcess7"/>
    <dgm:cxn modelId="{C72BC6DA-E0CA-478E-A798-FD8C2823AF3D}" type="presParOf" srcId="{3473563C-F1E2-43A2-B41B-AABB14BF3222}" destId="{93E5BEB0-38B9-4196-9585-C56CFD742210}" srcOrd="7" destOrd="0" presId="urn:microsoft.com/office/officeart/2005/8/layout/hProcess7"/>
    <dgm:cxn modelId="{FDF3CD46-F3DE-4643-8E0C-44C657D1DE36}" type="presParOf" srcId="{3473563C-F1E2-43A2-B41B-AABB14BF3222}" destId="{0E233C90-A7AD-4E14-BCAB-6139865B0133}" srcOrd="8" destOrd="0" presId="urn:microsoft.com/office/officeart/2005/8/layout/hProcess7"/>
    <dgm:cxn modelId="{AADEA542-30A3-405E-88B9-CF9B1F83077B}" type="presParOf" srcId="{0E233C90-A7AD-4E14-BCAB-6139865B0133}" destId="{DA993E33-21BA-43CF-BFF9-80B87F1281CD}" srcOrd="0" destOrd="0" presId="urn:microsoft.com/office/officeart/2005/8/layout/hProcess7"/>
    <dgm:cxn modelId="{0325645F-5232-4757-BF86-E2C477134585}" type="presParOf" srcId="{0E233C90-A7AD-4E14-BCAB-6139865B0133}" destId="{40EE0A2D-079E-4D16-B94A-ACE381B5B7AB}" srcOrd="1" destOrd="0" presId="urn:microsoft.com/office/officeart/2005/8/layout/hProcess7"/>
    <dgm:cxn modelId="{52CFF59A-B829-4EA1-8DE4-4A2925581639}" type="presParOf" srcId="{0E233C90-A7AD-4E14-BCAB-6139865B0133}" destId="{DE1AF428-AC24-4213-87B9-8455B146BB41}" srcOrd="2" destOrd="0" presId="urn:microsoft.com/office/officeart/2005/8/layout/hProcess7"/>
    <dgm:cxn modelId="{D87968F9-6E49-4662-BD4F-D41758098523}" type="presParOf" srcId="{3473563C-F1E2-43A2-B41B-AABB14BF3222}" destId="{6599443B-10B0-44C5-BBEC-4B7A3E2940F3}" srcOrd="9" destOrd="0" presId="urn:microsoft.com/office/officeart/2005/8/layout/hProcess7"/>
    <dgm:cxn modelId="{DEB19FA7-54F3-494F-BED3-F227EB8C0668}" type="presParOf" srcId="{3473563C-F1E2-43A2-B41B-AABB14BF3222}" destId="{2B1DB506-EEEA-4DBD-9DAB-374031E6D29C}" srcOrd="10" destOrd="0" presId="urn:microsoft.com/office/officeart/2005/8/layout/hProcess7"/>
    <dgm:cxn modelId="{B8A4D88C-E76A-4138-AE19-5694D2AC7070}" type="presParOf" srcId="{2B1DB506-EEEA-4DBD-9DAB-374031E6D29C}" destId="{15EFAE03-32CF-4077-8170-E20D76879A80}" srcOrd="0" destOrd="0" presId="urn:microsoft.com/office/officeart/2005/8/layout/hProcess7"/>
    <dgm:cxn modelId="{C0EB80B8-9A3D-4AC9-9381-887B2C2EA4CC}" type="presParOf" srcId="{2B1DB506-EEEA-4DBD-9DAB-374031E6D29C}" destId="{36B1F4B5-A645-477E-86BA-8E96148109CC}" srcOrd="1" destOrd="0" presId="urn:microsoft.com/office/officeart/2005/8/layout/hProcess7"/>
    <dgm:cxn modelId="{935FBAA1-4D72-4680-BE63-BF22A2A5425E}" type="presParOf" srcId="{2B1DB506-EEEA-4DBD-9DAB-374031E6D29C}" destId="{14F4DFF9-590A-4789-A402-9CBE5F76B282}" srcOrd="2" destOrd="0" presId="urn:microsoft.com/office/officeart/2005/8/layout/hProcess7"/>
    <dgm:cxn modelId="{8DAFDA06-6E57-48F4-ABE5-61CF3C92EC99}" type="presParOf" srcId="{3473563C-F1E2-43A2-B41B-AABB14BF3222}" destId="{ECBD4815-8B2C-4EFB-9ED5-7197BE7E43CF}" srcOrd="11" destOrd="0" presId="urn:microsoft.com/office/officeart/2005/8/layout/hProcess7"/>
    <dgm:cxn modelId="{86923D2C-146E-43B8-9C52-FB86DF0C7BC5}" type="presParOf" srcId="{3473563C-F1E2-43A2-B41B-AABB14BF3222}" destId="{F4F32B85-1771-45EF-A247-A34EBD6BE509}" srcOrd="12" destOrd="0" presId="urn:microsoft.com/office/officeart/2005/8/layout/hProcess7"/>
    <dgm:cxn modelId="{C04332A0-672B-4E12-A8C3-2CB8A02DCC3D}" type="presParOf" srcId="{F4F32B85-1771-45EF-A247-A34EBD6BE509}" destId="{ADAB88AB-3A59-4FDB-93E5-959451767FC8}" srcOrd="0" destOrd="0" presId="urn:microsoft.com/office/officeart/2005/8/layout/hProcess7"/>
    <dgm:cxn modelId="{8FF2A1E1-EA2C-4564-8983-C683F537A094}" type="presParOf" srcId="{F4F32B85-1771-45EF-A247-A34EBD6BE509}" destId="{04DE3A54-AB62-431B-A931-72759CC1A0E9}" srcOrd="1" destOrd="0" presId="urn:microsoft.com/office/officeart/2005/8/layout/hProcess7"/>
    <dgm:cxn modelId="{2190702F-5511-4290-AA74-7BA83B30B27E}" type="presParOf" srcId="{F4F32B85-1771-45EF-A247-A34EBD6BE509}" destId="{95EEEBDE-F71A-4D39-AFD7-3C3E8546500E}" srcOrd="2" destOrd="0" presId="urn:microsoft.com/office/officeart/2005/8/layout/hProcess7"/>
    <dgm:cxn modelId="{5F6FB0C3-297F-48A1-8687-B03DF8F7EF7D}" type="presParOf" srcId="{3473563C-F1E2-43A2-B41B-AABB14BF3222}" destId="{F1231CBB-E59D-4E0C-B99E-BCBD196EE7ED}" srcOrd="13" destOrd="0" presId="urn:microsoft.com/office/officeart/2005/8/layout/hProcess7"/>
    <dgm:cxn modelId="{C6CD64F1-EEE0-4D1B-A0C1-38FAD79D768F}" type="presParOf" srcId="{3473563C-F1E2-43A2-B41B-AABB14BF3222}" destId="{72AAE81E-E8E8-44BC-A0DA-42C760EE9202}" srcOrd="14" destOrd="0" presId="urn:microsoft.com/office/officeart/2005/8/layout/hProcess7"/>
    <dgm:cxn modelId="{02BB6EBD-8ACA-4917-90C0-ED6DFDBBE3B4}" type="presParOf" srcId="{72AAE81E-E8E8-44BC-A0DA-42C760EE9202}" destId="{FD3948C5-8FF5-4BA6-A144-1965579781F6}" srcOrd="0" destOrd="0" presId="urn:microsoft.com/office/officeart/2005/8/layout/hProcess7"/>
    <dgm:cxn modelId="{CA70907F-7D0A-4D12-97DC-25291011648E}" type="presParOf" srcId="{72AAE81E-E8E8-44BC-A0DA-42C760EE9202}" destId="{B8902D0E-ABC4-4662-A8D6-60AAE6255332}" srcOrd="1" destOrd="0" presId="urn:microsoft.com/office/officeart/2005/8/layout/hProcess7"/>
    <dgm:cxn modelId="{47509FE2-56ED-4A60-A8AF-1146E70D7F5A}" type="presParOf" srcId="{72AAE81E-E8E8-44BC-A0DA-42C760EE9202}" destId="{878ED1A3-224D-4F00-BC6F-AFA4D2D78F9B}" srcOrd="2" destOrd="0" presId="urn:microsoft.com/office/officeart/2005/8/layout/hProcess7"/>
    <dgm:cxn modelId="{68B4FA64-C9B7-4E0D-BBEC-858988167D80}" type="presParOf" srcId="{3473563C-F1E2-43A2-B41B-AABB14BF3222}" destId="{6BC8B432-06BC-4116-8C56-B7272DC5DA96}" srcOrd="15" destOrd="0" presId="urn:microsoft.com/office/officeart/2005/8/layout/hProcess7"/>
    <dgm:cxn modelId="{96D447A8-A198-435A-9032-DB7D8D9E34BB}" type="presParOf" srcId="{3473563C-F1E2-43A2-B41B-AABB14BF3222}" destId="{549CA513-24E1-4D67-8160-F0D104A40715}" srcOrd="16" destOrd="0" presId="urn:microsoft.com/office/officeart/2005/8/layout/hProcess7"/>
    <dgm:cxn modelId="{FBFDC4A7-98E6-4DE2-AEF1-24C11521113D}" type="presParOf" srcId="{549CA513-24E1-4D67-8160-F0D104A40715}" destId="{2E4DFF9F-14A1-488E-AF3D-FABB2AC80FAD}" srcOrd="0" destOrd="0" presId="urn:microsoft.com/office/officeart/2005/8/layout/hProcess7"/>
    <dgm:cxn modelId="{786AC44B-CD1A-4CE9-8A34-55286978451B}" type="presParOf" srcId="{549CA513-24E1-4D67-8160-F0D104A40715}" destId="{C1C1C26F-FB8E-4B34-B1D9-375A4E442363}" srcOrd="1" destOrd="0" presId="urn:microsoft.com/office/officeart/2005/8/layout/hProcess7"/>
    <dgm:cxn modelId="{28049384-6A9F-476D-9E69-B26C07313A84}" type="presParOf" srcId="{549CA513-24E1-4D67-8160-F0D104A40715}" destId="{B8F94F70-6165-44B6-A2B9-766C3954F993}" srcOrd="2" destOrd="0" presId="urn:microsoft.com/office/officeart/2005/8/layout/hProcess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51E0945-0770-4469-858E-2FAA82C8C51C}" type="doc">
      <dgm:prSet loTypeId="urn:microsoft.com/office/officeart/2005/8/layout/lProcess2" loCatId="list" qsTypeId="urn:microsoft.com/office/officeart/2005/8/quickstyle/simple1" qsCatId="simple" csTypeId="urn:microsoft.com/office/officeart/2005/8/colors/accent1_3" csCatId="accent1" phldr="1"/>
      <dgm:spPr/>
      <dgm:t>
        <a:bodyPr/>
        <a:lstStyle/>
        <a:p>
          <a:endParaRPr lang="en-US"/>
        </a:p>
      </dgm:t>
    </dgm:pt>
    <dgm:pt modelId="{34242768-1B2F-449E-B387-61E22008F1AD}">
      <dgm:prSet phldrT="[Text]" phldr="0"/>
      <dgm:spPr/>
      <dgm:t>
        <a:bodyPr/>
        <a:lstStyle/>
        <a:p>
          <a:r>
            <a:rPr lang="en-US">
              <a:latin typeface="KareliaWeb Regular"/>
            </a:rPr>
            <a:t>Service Desk</a:t>
          </a:r>
          <a:endParaRPr lang="en-US"/>
        </a:p>
      </dgm:t>
    </dgm:pt>
    <dgm:pt modelId="{11B2FED8-6418-4AFF-BCC5-15E690B654E9}" type="parTrans" cxnId="{50115C85-F9F4-479E-A7FD-8DEB8E2807C2}">
      <dgm:prSet/>
      <dgm:spPr/>
      <dgm:t>
        <a:bodyPr/>
        <a:lstStyle/>
        <a:p>
          <a:endParaRPr lang="en-US"/>
        </a:p>
      </dgm:t>
    </dgm:pt>
    <dgm:pt modelId="{1CC2E3A4-3A11-45DC-A53F-DBC0DE025D25}" type="sibTrans" cxnId="{50115C85-F9F4-479E-A7FD-8DEB8E2807C2}">
      <dgm:prSet/>
      <dgm:spPr/>
      <dgm:t>
        <a:bodyPr/>
        <a:lstStyle/>
        <a:p>
          <a:endParaRPr lang="en-US"/>
        </a:p>
      </dgm:t>
    </dgm:pt>
    <dgm:pt modelId="{24143DE3-B221-4C41-A9F9-5FDDE475A0F1}">
      <dgm:prSet phldrT="[Text]" phldr="0"/>
      <dgm:spPr/>
      <dgm:t>
        <a:bodyPr/>
        <a:lstStyle/>
        <a:p>
          <a:r>
            <a:rPr lang="en-US" i="1">
              <a:latin typeface="KareliaWeb Regular"/>
            </a:rPr>
            <a:t> {Arul Mozhi Varman}</a:t>
          </a:r>
          <a:endParaRPr lang="en-US" i="1"/>
        </a:p>
      </dgm:t>
    </dgm:pt>
    <dgm:pt modelId="{AF2CE00F-9BE6-407B-BB9A-DBB43F7EDAF9}" type="parTrans" cxnId="{E6DCE9CB-8616-415A-8E95-1BB3559D3701}">
      <dgm:prSet/>
      <dgm:spPr/>
      <dgm:t>
        <a:bodyPr/>
        <a:lstStyle/>
        <a:p>
          <a:endParaRPr lang="en-US"/>
        </a:p>
      </dgm:t>
    </dgm:pt>
    <dgm:pt modelId="{63E46E33-1BBA-4FA8-B9BA-8CE990056000}" type="sibTrans" cxnId="{E6DCE9CB-8616-415A-8E95-1BB3559D3701}">
      <dgm:prSet/>
      <dgm:spPr/>
      <dgm:t>
        <a:bodyPr/>
        <a:lstStyle/>
        <a:p>
          <a:endParaRPr lang="en-US"/>
        </a:p>
      </dgm:t>
    </dgm:pt>
    <dgm:pt modelId="{4B88FE85-CFBF-4668-926D-BAF85DC0777E}">
      <dgm:prSet phldrT="[Text]" phldr="0"/>
      <dgm:spPr/>
      <dgm:t>
        <a:bodyPr/>
        <a:lstStyle/>
        <a:p>
          <a:r>
            <a:rPr lang="en-US">
              <a:latin typeface="KareliaWeb Regular"/>
            </a:rPr>
            <a:t>BAU App Support</a:t>
          </a:r>
          <a:endParaRPr lang="en-US"/>
        </a:p>
      </dgm:t>
    </dgm:pt>
    <dgm:pt modelId="{73474C5B-3F62-44E5-A7F4-83A7BA6B8BA6}" type="parTrans" cxnId="{BBB2D35B-4728-411C-9FB1-52D666F29739}">
      <dgm:prSet/>
      <dgm:spPr/>
      <dgm:t>
        <a:bodyPr/>
        <a:lstStyle/>
        <a:p>
          <a:endParaRPr lang="en-US"/>
        </a:p>
      </dgm:t>
    </dgm:pt>
    <dgm:pt modelId="{6ED5E83C-62BB-4D0D-ADD7-F121FA5F0291}" type="sibTrans" cxnId="{BBB2D35B-4728-411C-9FB1-52D666F29739}">
      <dgm:prSet/>
      <dgm:spPr/>
      <dgm:t>
        <a:bodyPr/>
        <a:lstStyle/>
        <a:p>
          <a:endParaRPr lang="en-US"/>
        </a:p>
      </dgm:t>
    </dgm:pt>
    <dgm:pt modelId="{7BF07A4E-F3C9-4265-93AD-389AA66E49D2}">
      <dgm:prSet phldrT="[Text]" phldr="0"/>
      <dgm:spPr/>
      <dgm:t>
        <a:bodyPr/>
        <a:lstStyle/>
        <a:p>
          <a:r>
            <a:rPr lang="en-US" i="1">
              <a:latin typeface="KareliaWeb Regular"/>
            </a:rPr>
            <a:t>{ Shruthi }</a:t>
          </a:r>
          <a:endParaRPr lang="en-US" i="1"/>
        </a:p>
      </dgm:t>
    </dgm:pt>
    <dgm:pt modelId="{A4469952-D0E8-4002-9AE0-20E292F7B8A1}" type="parTrans" cxnId="{6D210C43-B9C7-4A59-AB46-215C0073FA81}">
      <dgm:prSet/>
      <dgm:spPr/>
      <dgm:t>
        <a:bodyPr/>
        <a:lstStyle/>
        <a:p>
          <a:endParaRPr lang="en-US"/>
        </a:p>
      </dgm:t>
    </dgm:pt>
    <dgm:pt modelId="{6FA003D7-61AD-41AF-8A1D-C7EDAE73FEFE}" type="sibTrans" cxnId="{6D210C43-B9C7-4A59-AB46-215C0073FA81}">
      <dgm:prSet/>
      <dgm:spPr/>
      <dgm:t>
        <a:bodyPr/>
        <a:lstStyle/>
        <a:p>
          <a:endParaRPr lang="en-US"/>
        </a:p>
      </dgm:t>
    </dgm:pt>
    <dgm:pt modelId="{A12A4F6D-4210-48FB-AD4D-DD16FD03DFCD}">
      <dgm:prSet phldrT="[Text]" phldr="0"/>
      <dgm:spPr/>
      <dgm:t>
        <a:bodyPr/>
        <a:lstStyle/>
        <a:p>
          <a:r>
            <a:rPr lang="en-US">
              <a:latin typeface="KareliaWeb Regular"/>
            </a:rPr>
            <a:t>Kennedy App Support</a:t>
          </a:r>
          <a:endParaRPr lang="en-US"/>
        </a:p>
      </dgm:t>
    </dgm:pt>
    <dgm:pt modelId="{9A451FF8-782E-4015-8246-65F256A96AE7}" type="parTrans" cxnId="{0AE965A9-E428-4C8A-8581-98640E8AAED9}">
      <dgm:prSet/>
      <dgm:spPr/>
      <dgm:t>
        <a:bodyPr/>
        <a:lstStyle/>
        <a:p>
          <a:endParaRPr lang="en-US"/>
        </a:p>
      </dgm:t>
    </dgm:pt>
    <dgm:pt modelId="{16A0F655-82D6-4E96-A070-9B4812FD19B6}" type="sibTrans" cxnId="{0AE965A9-E428-4C8A-8581-98640E8AAED9}">
      <dgm:prSet/>
      <dgm:spPr/>
      <dgm:t>
        <a:bodyPr/>
        <a:lstStyle/>
        <a:p>
          <a:endParaRPr lang="en-US"/>
        </a:p>
      </dgm:t>
    </dgm:pt>
    <dgm:pt modelId="{31DB623C-1B8C-47FB-B65A-907CA8EC49A4}">
      <dgm:prSet phldrT="[Text]" phldr="0"/>
      <dgm:spPr/>
      <dgm:t>
        <a:bodyPr/>
        <a:lstStyle/>
        <a:p>
          <a:r>
            <a:rPr lang="en-US" i="1">
              <a:latin typeface="KareliaWeb Regular"/>
            </a:rPr>
            <a:t>FCAPS {Rucha}</a:t>
          </a:r>
          <a:endParaRPr lang="en-US" i="1"/>
        </a:p>
      </dgm:t>
    </dgm:pt>
    <dgm:pt modelId="{E4ACEE2D-FCDE-4627-A94C-6E4936783327}" type="parTrans" cxnId="{393455DF-BA73-465F-B63C-92F1AFD5FBDF}">
      <dgm:prSet/>
      <dgm:spPr/>
      <dgm:t>
        <a:bodyPr/>
        <a:lstStyle/>
        <a:p>
          <a:endParaRPr lang="en-US"/>
        </a:p>
      </dgm:t>
    </dgm:pt>
    <dgm:pt modelId="{377CC109-8B4B-4F3F-A2CD-450BD9606C24}" type="sibTrans" cxnId="{393455DF-BA73-465F-B63C-92F1AFD5FBDF}">
      <dgm:prSet/>
      <dgm:spPr/>
      <dgm:t>
        <a:bodyPr/>
        <a:lstStyle/>
        <a:p>
          <a:endParaRPr lang="en-US"/>
        </a:p>
      </dgm:t>
    </dgm:pt>
    <dgm:pt modelId="{E00F4A92-E16A-4BFC-A11A-1E419CE5B444}">
      <dgm:prSet phldr="0"/>
      <dgm:spPr/>
      <dgm:t>
        <a:bodyPr/>
        <a:lstStyle/>
        <a:p>
          <a:r>
            <a:rPr lang="en-US" i="1">
              <a:latin typeface="KareliaWeb Regular"/>
            </a:rPr>
            <a:t>NOKIA {Thivagar}</a:t>
          </a:r>
        </a:p>
      </dgm:t>
    </dgm:pt>
    <dgm:pt modelId="{15190169-F2AB-4E44-9857-7EB4DC8ED2E4}" type="parTrans" cxnId="{042A0A14-9FD6-423A-A412-6E9BCAA57A7E}">
      <dgm:prSet/>
      <dgm:spPr/>
      <dgm:t>
        <a:bodyPr/>
        <a:lstStyle/>
        <a:p>
          <a:endParaRPr lang="en-IN"/>
        </a:p>
      </dgm:t>
    </dgm:pt>
    <dgm:pt modelId="{FA126D57-7E35-4CC2-946C-EA2B04BD149D}" type="sibTrans" cxnId="{042A0A14-9FD6-423A-A412-6E9BCAA57A7E}">
      <dgm:prSet/>
      <dgm:spPr/>
      <dgm:t>
        <a:bodyPr/>
        <a:lstStyle/>
        <a:p>
          <a:endParaRPr lang="en-IN"/>
        </a:p>
      </dgm:t>
    </dgm:pt>
    <dgm:pt modelId="{FF162269-B4C9-4EEA-A72B-DABF194904E1}">
      <dgm:prSet phldr="0"/>
      <dgm:spPr/>
      <dgm:t>
        <a:bodyPr/>
        <a:lstStyle/>
        <a:p>
          <a:r>
            <a:rPr lang="en-US" i="1">
              <a:latin typeface="KareliaWeb Regular"/>
            </a:rPr>
            <a:t>ESRI {Soundarya S}</a:t>
          </a:r>
        </a:p>
      </dgm:t>
    </dgm:pt>
    <dgm:pt modelId="{B899C6A2-B44E-428A-8E1D-E1C979AEAB05}" type="parTrans" cxnId="{BF8F7CD5-0FAC-4E2A-9255-6C33AF18F9E1}">
      <dgm:prSet/>
      <dgm:spPr/>
      <dgm:t>
        <a:bodyPr/>
        <a:lstStyle/>
        <a:p>
          <a:endParaRPr lang="en-IN"/>
        </a:p>
      </dgm:t>
    </dgm:pt>
    <dgm:pt modelId="{C60A793F-7AAB-4314-A72C-3444921BAB4C}" type="sibTrans" cxnId="{BF8F7CD5-0FAC-4E2A-9255-6C33AF18F9E1}">
      <dgm:prSet/>
      <dgm:spPr/>
      <dgm:t>
        <a:bodyPr/>
        <a:lstStyle/>
        <a:p>
          <a:endParaRPr lang="en-IN"/>
        </a:p>
      </dgm:t>
    </dgm:pt>
    <dgm:pt modelId="{1E72281D-E14A-4A8B-B2A0-33DF42D6F211}">
      <dgm:prSet phldr="0"/>
      <dgm:spPr/>
      <dgm:t>
        <a:bodyPr/>
        <a:lstStyle/>
        <a:p>
          <a:r>
            <a:rPr lang="en-US" i="1">
              <a:latin typeface="KareliaWeb Regular"/>
            </a:rPr>
            <a:t>SERVICE NOW {Darthini M}</a:t>
          </a:r>
        </a:p>
      </dgm:t>
    </dgm:pt>
    <dgm:pt modelId="{462CA28E-8E54-481C-84BF-9EBB22C1CA56}" type="parTrans" cxnId="{2F8E7C7B-BE93-42A5-8032-5AC770986CA8}">
      <dgm:prSet/>
      <dgm:spPr/>
      <dgm:t>
        <a:bodyPr/>
        <a:lstStyle/>
        <a:p>
          <a:endParaRPr lang="en-IN"/>
        </a:p>
      </dgm:t>
    </dgm:pt>
    <dgm:pt modelId="{F3444DAF-8C29-4199-B314-B45BA4AC8675}" type="sibTrans" cxnId="{2F8E7C7B-BE93-42A5-8032-5AC770986CA8}">
      <dgm:prSet/>
      <dgm:spPr/>
      <dgm:t>
        <a:bodyPr/>
        <a:lstStyle/>
        <a:p>
          <a:endParaRPr lang="en-IN"/>
        </a:p>
      </dgm:t>
    </dgm:pt>
    <dgm:pt modelId="{CD3F58AE-890F-49FE-90CF-489C6E1F5671}">
      <dgm:prSet phldr="0"/>
      <dgm:spPr/>
      <dgm:t>
        <a:bodyPr/>
        <a:lstStyle/>
        <a:p>
          <a:r>
            <a:rPr lang="en-US" i="1">
              <a:latin typeface="KareliaWeb Regular"/>
            </a:rPr>
            <a:t>SALES FORCE - {Kiran}</a:t>
          </a:r>
        </a:p>
      </dgm:t>
    </dgm:pt>
    <dgm:pt modelId="{A9D3E4B2-A3CF-46EC-8B9D-0CF66A4BF2CE}" type="parTrans" cxnId="{2C1FAE3C-AFAC-45D1-BAD4-FD08E9A11565}">
      <dgm:prSet/>
      <dgm:spPr/>
      <dgm:t>
        <a:bodyPr/>
        <a:lstStyle/>
        <a:p>
          <a:endParaRPr lang="en-IN"/>
        </a:p>
      </dgm:t>
    </dgm:pt>
    <dgm:pt modelId="{72772436-9439-4F14-880A-836E23A0D8DE}" type="sibTrans" cxnId="{2C1FAE3C-AFAC-45D1-BAD4-FD08E9A11565}">
      <dgm:prSet/>
      <dgm:spPr/>
      <dgm:t>
        <a:bodyPr/>
        <a:lstStyle/>
        <a:p>
          <a:endParaRPr lang="en-IN"/>
        </a:p>
      </dgm:t>
    </dgm:pt>
    <dgm:pt modelId="{BAF5D79C-B8D9-43F6-A1B6-6D55B7080970}">
      <dgm:prSet phldr="0"/>
      <dgm:spPr/>
      <dgm:t>
        <a:bodyPr/>
        <a:lstStyle/>
        <a:p>
          <a:pPr rtl="0"/>
          <a:r>
            <a:rPr lang="en-US" i="1">
              <a:latin typeface="KareliaWeb Regular"/>
            </a:rPr>
            <a:t>SOM -CIENA  {Gopu R}</a:t>
          </a:r>
        </a:p>
      </dgm:t>
    </dgm:pt>
    <dgm:pt modelId="{1CFE5E0F-A4BC-498F-9B91-5473A3883BBC}" type="parTrans" cxnId="{2A8E5266-00A6-430B-879C-4FB9A143C7C2}">
      <dgm:prSet/>
      <dgm:spPr/>
      <dgm:t>
        <a:bodyPr/>
        <a:lstStyle/>
        <a:p>
          <a:endParaRPr lang="en-IN"/>
        </a:p>
      </dgm:t>
    </dgm:pt>
    <dgm:pt modelId="{4CD11DBD-006F-47D3-A31F-A98D478C930B}" type="sibTrans" cxnId="{2A8E5266-00A6-430B-879C-4FB9A143C7C2}">
      <dgm:prSet/>
      <dgm:spPr/>
      <dgm:t>
        <a:bodyPr/>
        <a:lstStyle/>
        <a:p>
          <a:endParaRPr lang="en-IN"/>
        </a:p>
      </dgm:t>
    </dgm:pt>
    <dgm:pt modelId="{D01195CB-5353-43D4-818A-10F250982640}">
      <dgm:prSet phldr="0"/>
      <dgm:spPr/>
      <dgm:t>
        <a:bodyPr/>
        <a:lstStyle/>
        <a:p>
          <a:r>
            <a:rPr lang="en-US">
              <a:latin typeface="KareliaWeb Regular"/>
            </a:rPr>
            <a:t>NOC/CATALYST </a:t>
          </a:r>
          <a:endParaRPr lang="en-US"/>
        </a:p>
      </dgm:t>
    </dgm:pt>
    <dgm:pt modelId="{BFDE1246-756B-4953-8D35-BC076B572EEA}" type="parTrans" cxnId="{F001F383-690F-4752-8305-4F0692C4A348}">
      <dgm:prSet/>
      <dgm:spPr/>
      <dgm:t>
        <a:bodyPr/>
        <a:lstStyle/>
        <a:p>
          <a:endParaRPr lang="en-IN"/>
        </a:p>
      </dgm:t>
    </dgm:pt>
    <dgm:pt modelId="{F4874721-273C-4B30-BEEA-5DD6109EF763}" type="sibTrans" cxnId="{F001F383-690F-4752-8305-4F0692C4A348}">
      <dgm:prSet/>
      <dgm:spPr/>
      <dgm:t>
        <a:bodyPr/>
        <a:lstStyle/>
        <a:p>
          <a:endParaRPr lang="en-US"/>
        </a:p>
      </dgm:t>
    </dgm:pt>
    <dgm:pt modelId="{DC010951-F20B-43D6-BFD3-2F01F3BB86D0}">
      <dgm:prSet phldr="0"/>
      <dgm:spPr/>
      <dgm:t>
        <a:bodyPr/>
        <a:lstStyle/>
        <a:p>
          <a:r>
            <a:rPr lang="en-US">
              <a:latin typeface="KareliaWeb Regular"/>
            </a:rPr>
            <a:t>TIGER (MIM)</a:t>
          </a:r>
        </a:p>
      </dgm:t>
    </dgm:pt>
    <dgm:pt modelId="{0CE5CA35-B48F-499F-8494-4A3352916723}" type="parTrans" cxnId="{05D52191-A9BB-4D56-868C-9FD1D5DDEF3B}">
      <dgm:prSet/>
      <dgm:spPr/>
      <dgm:t>
        <a:bodyPr/>
        <a:lstStyle/>
        <a:p>
          <a:endParaRPr lang="en-IN"/>
        </a:p>
      </dgm:t>
    </dgm:pt>
    <dgm:pt modelId="{23B3531A-1079-49C3-9147-9E35674E2179}" type="sibTrans" cxnId="{05D52191-A9BB-4D56-868C-9FD1D5DDEF3B}">
      <dgm:prSet/>
      <dgm:spPr/>
      <dgm:t>
        <a:bodyPr/>
        <a:lstStyle/>
        <a:p>
          <a:endParaRPr lang="en-US"/>
        </a:p>
      </dgm:t>
    </dgm:pt>
    <dgm:pt modelId="{4A927C45-FEE4-404F-AF35-AF71F8E8C40F}">
      <dgm:prSet phldr="0"/>
      <dgm:spPr/>
      <dgm:t>
        <a:bodyPr/>
        <a:lstStyle/>
        <a:p>
          <a:r>
            <a:rPr lang="en-US" i="1">
              <a:latin typeface="KareliaWeb Regular"/>
            </a:rPr>
            <a:t>{Jobin Alex}</a:t>
          </a:r>
        </a:p>
      </dgm:t>
    </dgm:pt>
    <dgm:pt modelId="{D387CD9A-0F2D-45EC-9612-D42D1F38B0BB}" type="parTrans" cxnId="{54BDD3F1-8B8B-4124-8E21-A27310C54002}">
      <dgm:prSet/>
      <dgm:spPr/>
      <dgm:t>
        <a:bodyPr/>
        <a:lstStyle/>
        <a:p>
          <a:endParaRPr lang="en-IN"/>
        </a:p>
      </dgm:t>
    </dgm:pt>
    <dgm:pt modelId="{2FDF7B7A-C33B-477F-8B30-235C8B73E030}" type="sibTrans" cxnId="{54BDD3F1-8B8B-4124-8E21-A27310C54002}">
      <dgm:prSet/>
      <dgm:spPr/>
      <dgm:t>
        <a:bodyPr/>
        <a:lstStyle/>
        <a:p>
          <a:endParaRPr lang="en-IN"/>
        </a:p>
      </dgm:t>
    </dgm:pt>
    <dgm:pt modelId="{72C7B703-7BDA-4541-8E00-DBD071C18C25}">
      <dgm:prSet phldr="0"/>
      <dgm:spPr/>
      <dgm:t>
        <a:bodyPr/>
        <a:lstStyle/>
        <a:p>
          <a:r>
            <a:rPr lang="en-US">
              <a:latin typeface="KareliaWeb Regular"/>
            </a:rPr>
            <a:t> Platfrom</a:t>
          </a:r>
        </a:p>
      </dgm:t>
    </dgm:pt>
    <dgm:pt modelId="{3A017063-3751-4EA8-BB61-BCDCBE2ED489}" type="parTrans" cxnId="{1A61B138-A97B-45A6-8CCF-3C68F0E1DCAD}">
      <dgm:prSet/>
      <dgm:spPr/>
      <dgm:t>
        <a:bodyPr/>
        <a:lstStyle/>
        <a:p>
          <a:endParaRPr lang="en-IN"/>
        </a:p>
      </dgm:t>
    </dgm:pt>
    <dgm:pt modelId="{94E727DB-712D-43D7-90F4-C031D9ADFCA9}" type="sibTrans" cxnId="{1A61B138-A97B-45A6-8CCF-3C68F0E1DCAD}">
      <dgm:prSet/>
      <dgm:spPr/>
      <dgm:t>
        <a:bodyPr/>
        <a:lstStyle/>
        <a:p>
          <a:endParaRPr lang="en-US"/>
        </a:p>
      </dgm:t>
    </dgm:pt>
    <dgm:pt modelId="{C9E2C3F2-35E2-4C79-9E8B-6C81E60717E8}">
      <dgm:prSet phldr="0"/>
      <dgm:spPr/>
      <dgm:t>
        <a:bodyPr/>
        <a:lstStyle/>
        <a:p>
          <a:r>
            <a:rPr lang="en-US">
              <a:latin typeface="KareliaWeb Regular"/>
            </a:rPr>
            <a:t>B2B Support</a:t>
          </a:r>
        </a:p>
      </dgm:t>
    </dgm:pt>
    <dgm:pt modelId="{CB86F40E-7DBE-4720-AA86-E98C0EF08309}" type="parTrans" cxnId="{F5486460-AC30-4F11-9B4B-EF06052AC351}">
      <dgm:prSet/>
      <dgm:spPr/>
      <dgm:t>
        <a:bodyPr/>
        <a:lstStyle/>
        <a:p>
          <a:endParaRPr lang="en-IN"/>
        </a:p>
      </dgm:t>
    </dgm:pt>
    <dgm:pt modelId="{8BF3CC1C-9454-4046-9E0C-B93E3D1E8B4E}" type="sibTrans" cxnId="{F5486460-AC30-4F11-9B4B-EF06052AC351}">
      <dgm:prSet/>
      <dgm:spPr/>
      <dgm:t>
        <a:bodyPr/>
        <a:lstStyle/>
        <a:p>
          <a:endParaRPr lang="en-US"/>
        </a:p>
      </dgm:t>
    </dgm:pt>
    <dgm:pt modelId="{AA8F22C6-EC70-4E2E-9F9A-BE63BF5BFC47}">
      <dgm:prSet phldr="0"/>
      <dgm:spPr/>
      <dgm:t>
        <a:bodyPr/>
        <a:lstStyle/>
        <a:p>
          <a:r>
            <a:rPr lang="en-US" i="1">
              <a:latin typeface="KareliaWeb Regular"/>
            </a:rPr>
            <a:t>{Nkuntima}</a:t>
          </a:r>
        </a:p>
      </dgm:t>
    </dgm:pt>
    <dgm:pt modelId="{A71CC6CA-13E6-4924-B6B7-E14A1E4E8AA4}" type="parTrans" cxnId="{D95F86D3-E480-4066-B0C1-2A0199DE7AAD}">
      <dgm:prSet/>
      <dgm:spPr/>
      <dgm:t>
        <a:bodyPr/>
        <a:lstStyle/>
        <a:p>
          <a:endParaRPr lang="en-IN"/>
        </a:p>
      </dgm:t>
    </dgm:pt>
    <dgm:pt modelId="{5BAECFCA-C782-4326-99CB-36B262D6AEAD}" type="sibTrans" cxnId="{D95F86D3-E480-4066-B0C1-2A0199DE7AAD}">
      <dgm:prSet/>
      <dgm:spPr/>
      <dgm:t>
        <a:bodyPr/>
        <a:lstStyle/>
        <a:p>
          <a:endParaRPr lang="en-IN"/>
        </a:p>
      </dgm:t>
    </dgm:pt>
    <dgm:pt modelId="{23743290-C930-4928-8C96-3EF782EC41FE}">
      <dgm:prSet phldr="0"/>
      <dgm:spPr/>
      <dgm:t>
        <a:bodyPr/>
        <a:lstStyle/>
        <a:p>
          <a:r>
            <a:rPr lang="en-US" i="1">
              <a:latin typeface="KareliaWeb Regular"/>
            </a:rPr>
            <a:t>{Priya M}</a:t>
          </a:r>
        </a:p>
      </dgm:t>
    </dgm:pt>
    <dgm:pt modelId="{5261597E-01C1-4BB0-B581-A1A5E45BE5F8}" type="parTrans" cxnId="{DD7FFCF2-B652-4F3B-90C8-446D5C694F25}">
      <dgm:prSet/>
      <dgm:spPr/>
      <dgm:t>
        <a:bodyPr/>
        <a:lstStyle/>
        <a:p>
          <a:endParaRPr lang="en-IN"/>
        </a:p>
      </dgm:t>
    </dgm:pt>
    <dgm:pt modelId="{50A22667-BF78-4531-BA0A-1DFFABF92239}" type="sibTrans" cxnId="{DD7FFCF2-B652-4F3B-90C8-446D5C694F25}">
      <dgm:prSet/>
      <dgm:spPr/>
      <dgm:t>
        <a:bodyPr/>
        <a:lstStyle/>
        <a:p>
          <a:endParaRPr lang="en-IN"/>
        </a:p>
      </dgm:t>
    </dgm:pt>
    <dgm:pt modelId="{DB05EB2A-372C-42EF-91E1-4068F88D8ED4}">
      <dgm:prSet phldr="0"/>
      <dgm:spPr/>
      <dgm:t>
        <a:bodyPr/>
        <a:lstStyle/>
        <a:p>
          <a:r>
            <a:rPr lang="en-US" i="1">
              <a:latin typeface="KareliaWeb Regular"/>
            </a:rPr>
            <a:t>{Bala S}</a:t>
          </a:r>
        </a:p>
      </dgm:t>
    </dgm:pt>
    <dgm:pt modelId="{8594BB51-01DA-47D2-827B-88A910B68C38}" type="parTrans" cxnId="{CE25E5A8-9F0E-4030-AE71-D5D941670614}">
      <dgm:prSet/>
      <dgm:spPr/>
      <dgm:t>
        <a:bodyPr/>
        <a:lstStyle/>
        <a:p>
          <a:endParaRPr lang="en-IN"/>
        </a:p>
      </dgm:t>
    </dgm:pt>
    <dgm:pt modelId="{F2B680DE-1C61-4924-8F4D-4E48747D2A38}" type="sibTrans" cxnId="{CE25E5A8-9F0E-4030-AE71-D5D941670614}">
      <dgm:prSet/>
      <dgm:spPr/>
      <dgm:t>
        <a:bodyPr/>
        <a:lstStyle/>
        <a:p>
          <a:endParaRPr lang="en-IN"/>
        </a:p>
      </dgm:t>
    </dgm:pt>
    <dgm:pt modelId="{C77050C1-83C8-46DD-B1E8-8D7E38AC2BF5}">
      <dgm:prSet phldr="0"/>
      <dgm:spPr/>
      <dgm:t>
        <a:bodyPr/>
        <a:lstStyle/>
        <a:p>
          <a:r>
            <a:rPr lang="en-US" i="1">
              <a:latin typeface="KareliaWeb Regular"/>
            </a:rPr>
            <a:t>{Joshua Hayes}</a:t>
          </a:r>
        </a:p>
      </dgm:t>
    </dgm:pt>
    <dgm:pt modelId="{F46A193A-B526-44A4-9E3F-6E7A12316D83}" type="parTrans" cxnId="{FE115993-47E9-4CB7-9147-148227DCED45}">
      <dgm:prSet/>
      <dgm:spPr/>
      <dgm:t>
        <a:bodyPr/>
        <a:lstStyle/>
        <a:p>
          <a:endParaRPr lang="en-US"/>
        </a:p>
      </dgm:t>
    </dgm:pt>
    <dgm:pt modelId="{22B1CBA0-7FCB-41B7-AF6D-11083D68E758}" type="sibTrans" cxnId="{FE115993-47E9-4CB7-9147-148227DCED45}">
      <dgm:prSet/>
      <dgm:spPr/>
      <dgm:t>
        <a:bodyPr/>
        <a:lstStyle/>
        <a:p>
          <a:endParaRPr lang="en-IN"/>
        </a:p>
      </dgm:t>
    </dgm:pt>
    <dgm:pt modelId="{0CDC404A-88B0-4F84-AA79-8249FC76256F}">
      <dgm:prSet phldr="0"/>
      <dgm:spPr/>
      <dgm:t>
        <a:bodyPr/>
        <a:lstStyle/>
        <a:p>
          <a:r>
            <a:rPr lang="en-US" i="1">
              <a:latin typeface="KareliaWeb Regular"/>
            </a:rPr>
            <a:t>{Hephzibah}</a:t>
          </a:r>
        </a:p>
      </dgm:t>
    </dgm:pt>
    <dgm:pt modelId="{E7784832-6999-47F4-967F-332B253B84D7}" type="parTrans" cxnId="{8402605F-A2EF-49C3-8A12-2E3A2A12E12C}">
      <dgm:prSet/>
      <dgm:spPr/>
      <dgm:t>
        <a:bodyPr/>
        <a:lstStyle/>
        <a:p>
          <a:endParaRPr lang="en-US"/>
        </a:p>
      </dgm:t>
    </dgm:pt>
    <dgm:pt modelId="{AA2F8F55-C6BA-4F2C-A873-303C7FB72E5C}" type="sibTrans" cxnId="{8402605F-A2EF-49C3-8A12-2E3A2A12E12C}">
      <dgm:prSet/>
      <dgm:spPr/>
      <dgm:t>
        <a:bodyPr/>
        <a:lstStyle/>
        <a:p>
          <a:endParaRPr lang="en-IN"/>
        </a:p>
      </dgm:t>
    </dgm:pt>
    <dgm:pt modelId="{7F1F5F86-D897-4702-952F-342AD7517774}" type="pres">
      <dgm:prSet presAssocID="{751E0945-0770-4469-858E-2FAA82C8C51C}" presName="theList" presStyleCnt="0">
        <dgm:presLayoutVars>
          <dgm:dir/>
          <dgm:animLvl val="lvl"/>
          <dgm:resizeHandles val="exact"/>
        </dgm:presLayoutVars>
      </dgm:prSet>
      <dgm:spPr/>
    </dgm:pt>
    <dgm:pt modelId="{953CBCF2-FCBD-4791-8E79-2A4E46471364}" type="pres">
      <dgm:prSet presAssocID="{34242768-1B2F-449E-B387-61E22008F1AD}" presName="compNode" presStyleCnt="0"/>
      <dgm:spPr/>
    </dgm:pt>
    <dgm:pt modelId="{FF7E1005-DA8B-4180-96C7-9210DBACC4A3}" type="pres">
      <dgm:prSet presAssocID="{34242768-1B2F-449E-B387-61E22008F1AD}" presName="aNode" presStyleLbl="bgShp" presStyleIdx="0" presStyleCnt="7"/>
      <dgm:spPr/>
    </dgm:pt>
    <dgm:pt modelId="{4ACC44E4-5081-4BEE-947E-AD0323BABD80}" type="pres">
      <dgm:prSet presAssocID="{34242768-1B2F-449E-B387-61E22008F1AD}" presName="textNode" presStyleLbl="bgShp" presStyleIdx="0" presStyleCnt="7"/>
      <dgm:spPr/>
    </dgm:pt>
    <dgm:pt modelId="{334B8A82-5C3E-4139-A2A0-F87A3B5EACD4}" type="pres">
      <dgm:prSet presAssocID="{34242768-1B2F-449E-B387-61E22008F1AD}" presName="compChildNode" presStyleCnt="0"/>
      <dgm:spPr/>
    </dgm:pt>
    <dgm:pt modelId="{9EF83A18-0F66-4547-9ECB-82EA8691E45F}" type="pres">
      <dgm:prSet presAssocID="{34242768-1B2F-449E-B387-61E22008F1AD}" presName="theInnerList" presStyleCnt="0"/>
      <dgm:spPr/>
    </dgm:pt>
    <dgm:pt modelId="{C346A85F-222D-4DF3-AAB8-F1F4C257B45B}" type="pres">
      <dgm:prSet presAssocID="{24143DE3-B221-4C41-A9F9-5FDDE475A0F1}" presName="childNode" presStyleLbl="node1" presStyleIdx="0" presStyleCnt="14">
        <dgm:presLayoutVars>
          <dgm:bulletEnabled val="1"/>
        </dgm:presLayoutVars>
      </dgm:prSet>
      <dgm:spPr/>
    </dgm:pt>
    <dgm:pt modelId="{BC6027EB-2994-462A-AD49-F063641D1BA1}" type="pres">
      <dgm:prSet presAssocID="{24143DE3-B221-4C41-A9F9-5FDDE475A0F1}" presName="aSpace2" presStyleCnt="0"/>
      <dgm:spPr/>
    </dgm:pt>
    <dgm:pt modelId="{ABCF3206-FC72-412E-A784-34E82DF7682D}" type="pres">
      <dgm:prSet presAssocID="{C77050C1-83C8-46DD-B1E8-8D7E38AC2BF5}" presName="childNode" presStyleLbl="node1" presStyleIdx="1" presStyleCnt="14">
        <dgm:presLayoutVars>
          <dgm:bulletEnabled val="1"/>
        </dgm:presLayoutVars>
      </dgm:prSet>
      <dgm:spPr/>
    </dgm:pt>
    <dgm:pt modelId="{A3B7E7B7-4BD9-43A8-A08D-F02651569200}" type="pres">
      <dgm:prSet presAssocID="{C77050C1-83C8-46DD-B1E8-8D7E38AC2BF5}" presName="aSpace2" presStyleCnt="0"/>
      <dgm:spPr/>
    </dgm:pt>
    <dgm:pt modelId="{16D9EC27-36B6-4F6D-9E86-044D7EAED205}" type="pres">
      <dgm:prSet presAssocID="{0CDC404A-88B0-4F84-AA79-8249FC76256F}" presName="childNode" presStyleLbl="node1" presStyleIdx="2" presStyleCnt="14">
        <dgm:presLayoutVars>
          <dgm:bulletEnabled val="1"/>
        </dgm:presLayoutVars>
      </dgm:prSet>
      <dgm:spPr/>
    </dgm:pt>
    <dgm:pt modelId="{F7CC1F17-C841-4D6A-A736-32A78347FD5D}" type="pres">
      <dgm:prSet presAssocID="{34242768-1B2F-449E-B387-61E22008F1AD}" presName="aSpace" presStyleCnt="0"/>
      <dgm:spPr/>
    </dgm:pt>
    <dgm:pt modelId="{6CC34A69-7148-499D-BFFE-D8CAC4B506AC}" type="pres">
      <dgm:prSet presAssocID="{4B88FE85-CFBF-4668-926D-BAF85DC0777E}" presName="compNode" presStyleCnt="0"/>
      <dgm:spPr/>
    </dgm:pt>
    <dgm:pt modelId="{6C768137-EBF9-4DCD-8433-8683FC24B616}" type="pres">
      <dgm:prSet presAssocID="{4B88FE85-CFBF-4668-926D-BAF85DC0777E}" presName="aNode" presStyleLbl="bgShp" presStyleIdx="1" presStyleCnt="7"/>
      <dgm:spPr/>
    </dgm:pt>
    <dgm:pt modelId="{CBAF909F-B815-4FBB-819B-FAFAD205E7EF}" type="pres">
      <dgm:prSet presAssocID="{4B88FE85-CFBF-4668-926D-BAF85DC0777E}" presName="textNode" presStyleLbl="bgShp" presStyleIdx="1" presStyleCnt="7"/>
      <dgm:spPr/>
    </dgm:pt>
    <dgm:pt modelId="{84880E2D-F098-46BE-A754-612BB34EF356}" type="pres">
      <dgm:prSet presAssocID="{4B88FE85-CFBF-4668-926D-BAF85DC0777E}" presName="compChildNode" presStyleCnt="0"/>
      <dgm:spPr/>
    </dgm:pt>
    <dgm:pt modelId="{AE359787-B4E2-46F7-AA15-CFD888C5E249}" type="pres">
      <dgm:prSet presAssocID="{4B88FE85-CFBF-4668-926D-BAF85DC0777E}" presName="theInnerList" presStyleCnt="0"/>
      <dgm:spPr/>
    </dgm:pt>
    <dgm:pt modelId="{DDB618EC-1BF9-4B81-AA0C-2456BC242430}" type="pres">
      <dgm:prSet presAssocID="{7BF07A4E-F3C9-4265-93AD-389AA66E49D2}" presName="childNode" presStyleLbl="node1" presStyleIdx="3" presStyleCnt="14">
        <dgm:presLayoutVars>
          <dgm:bulletEnabled val="1"/>
        </dgm:presLayoutVars>
      </dgm:prSet>
      <dgm:spPr/>
    </dgm:pt>
    <dgm:pt modelId="{6DC8534A-2D8F-4888-A911-2946106E9886}" type="pres">
      <dgm:prSet presAssocID="{4B88FE85-CFBF-4668-926D-BAF85DC0777E}" presName="aSpace" presStyleCnt="0"/>
      <dgm:spPr/>
    </dgm:pt>
    <dgm:pt modelId="{BF58E5DE-20AC-44B2-BD27-58DDA5700BF5}" type="pres">
      <dgm:prSet presAssocID="{A12A4F6D-4210-48FB-AD4D-DD16FD03DFCD}" presName="compNode" presStyleCnt="0"/>
      <dgm:spPr/>
    </dgm:pt>
    <dgm:pt modelId="{B7029F4F-14F9-432E-9310-A6DF28E1F168}" type="pres">
      <dgm:prSet presAssocID="{A12A4F6D-4210-48FB-AD4D-DD16FD03DFCD}" presName="aNode" presStyleLbl="bgShp" presStyleIdx="2" presStyleCnt="7"/>
      <dgm:spPr/>
    </dgm:pt>
    <dgm:pt modelId="{941B495F-622F-476D-84AE-D6329C5200DB}" type="pres">
      <dgm:prSet presAssocID="{A12A4F6D-4210-48FB-AD4D-DD16FD03DFCD}" presName="textNode" presStyleLbl="bgShp" presStyleIdx="2" presStyleCnt="7"/>
      <dgm:spPr/>
    </dgm:pt>
    <dgm:pt modelId="{C66CDE93-E9D7-455E-800F-21AD6F7AC60F}" type="pres">
      <dgm:prSet presAssocID="{A12A4F6D-4210-48FB-AD4D-DD16FD03DFCD}" presName="compChildNode" presStyleCnt="0"/>
      <dgm:spPr/>
    </dgm:pt>
    <dgm:pt modelId="{953A656E-9BF3-42CD-82BE-7511BBFDF67A}" type="pres">
      <dgm:prSet presAssocID="{A12A4F6D-4210-48FB-AD4D-DD16FD03DFCD}" presName="theInnerList" presStyleCnt="0"/>
      <dgm:spPr/>
    </dgm:pt>
    <dgm:pt modelId="{1BE16535-4A3E-418B-BEE7-12566E74EF1B}" type="pres">
      <dgm:prSet presAssocID="{31DB623C-1B8C-47FB-B65A-907CA8EC49A4}" presName="childNode" presStyleLbl="node1" presStyleIdx="4" presStyleCnt="14">
        <dgm:presLayoutVars>
          <dgm:bulletEnabled val="1"/>
        </dgm:presLayoutVars>
      </dgm:prSet>
      <dgm:spPr/>
    </dgm:pt>
    <dgm:pt modelId="{88CF9A1C-A756-4BBD-92FC-E5AAC7D8139C}" type="pres">
      <dgm:prSet presAssocID="{31DB623C-1B8C-47FB-B65A-907CA8EC49A4}" presName="aSpace2" presStyleCnt="0"/>
      <dgm:spPr/>
    </dgm:pt>
    <dgm:pt modelId="{517DBC87-2AC8-46F2-824A-61C4F46972AE}" type="pres">
      <dgm:prSet presAssocID="{E00F4A92-E16A-4BFC-A11A-1E419CE5B444}" presName="childNode" presStyleLbl="node1" presStyleIdx="5" presStyleCnt="14">
        <dgm:presLayoutVars>
          <dgm:bulletEnabled val="1"/>
        </dgm:presLayoutVars>
      </dgm:prSet>
      <dgm:spPr/>
    </dgm:pt>
    <dgm:pt modelId="{05625014-470B-4480-86BD-E695642DF9F3}" type="pres">
      <dgm:prSet presAssocID="{E00F4A92-E16A-4BFC-A11A-1E419CE5B444}" presName="aSpace2" presStyleCnt="0"/>
      <dgm:spPr/>
    </dgm:pt>
    <dgm:pt modelId="{893A4161-2A9D-4326-BAC1-41EBB3FC9008}" type="pres">
      <dgm:prSet presAssocID="{FF162269-B4C9-4EEA-A72B-DABF194904E1}" presName="childNode" presStyleLbl="node1" presStyleIdx="6" presStyleCnt="14">
        <dgm:presLayoutVars>
          <dgm:bulletEnabled val="1"/>
        </dgm:presLayoutVars>
      </dgm:prSet>
      <dgm:spPr/>
    </dgm:pt>
    <dgm:pt modelId="{786E7B17-4FB0-4280-BDE3-FC4E69971BFB}" type="pres">
      <dgm:prSet presAssocID="{FF162269-B4C9-4EEA-A72B-DABF194904E1}" presName="aSpace2" presStyleCnt="0"/>
      <dgm:spPr/>
    </dgm:pt>
    <dgm:pt modelId="{552DE0D5-8957-43FE-8D44-88DC591A1EC5}" type="pres">
      <dgm:prSet presAssocID="{1E72281D-E14A-4A8B-B2A0-33DF42D6F211}" presName="childNode" presStyleLbl="node1" presStyleIdx="7" presStyleCnt="14">
        <dgm:presLayoutVars>
          <dgm:bulletEnabled val="1"/>
        </dgm:presLayoutVars>
      </dgm:prSet>
      <dgm:spPr/>
    </dgm:pt>
    <dgm:pt modelId="{B7513049-8F19-4123-85EF-BC58333DC67C}" type="pres">
      <dgm:prSet presAssocID="{1E72281D-E14A-4A8B-B2A0-33DF42D6F211}" presName="aSpace2" presStyleCnt="0"/>
      <dgm:spPr/>
    </dgm:pt>
    <dgm:pt modelId="{FCB45AC7-110C-44DB-849D-1420BAF94CA7}" type="pres">
      <dgm:prSet presAssocID="{CD3F58AE-890F-49FE-90CF-489C6E1F5671}" presName="childNode" presStyleLbl="node1" presStyleIdx="8" presStyleCnt="14">
        <dgm:presLayoutVars>
          <dgm:bulletEnabled val="1"/>
        </dgm:presLayoutVars>
      </dgm:prSet>
      <dgm:spPr/>
    </dgm:pt>
    <dgm:pt modelId="{6EECED59-7B28-4400-BD60-A9DB1BED2AF2}" type="pres">
      <dgm:prSet presAssocID="{CD3F58AE-890F-49FE-90CF-489C6E1F5671}" presName="aSpace2" presStyleCnt="0"/>
      <dgm:spPr/>
    </dgm:pt>
    <dgm:pt modelId="{E2D8D9EA-86BF-4F64-915E-165EA3689835}" type="pres">
      <dgm:prSet presAssocID="{BAF5D79C-B8D9-43F6-A1B6-6D55B7080970}" presName="childNode" presStyleLbl="node1" presStyleIdx="9" presStyleCnt="14">
        <dgm:presLayoutVars>
          <dgm:bulletEnabled val="1"/>
        </dgm:presLayoutVars>
      </dgm:prSet>
      <dgm:spPr/>
    </dgm:pt>
    <dgm:pt modelId="{5BBEDDD7-09D9-4096-9BEC-AE7671C94AA0}" type="pres">
      <dgm:prSet presAssocID="{A12A4F6D-4210-48FB-AD4D-DD16FD03DFCD}" presName="aSpace" presStyleCnt="0"/>
      <dgm:spPr/>
    </dgm:pt>
    <dgm:pt modelId="{4253D4D0-1BCA-4A70-804E-5CA117417FDF}" type="pres">
      <dgm:prSet presAssocID="{C9E2C3F2-35E2-4C79-9E8B-6C81E60717E8}" presName="compNode" presStyleCnt="0"/>
      <dgm:spPr/>
    </dgm:pt>
    <dgm:pt modelId="{2AB08A14-F46F-4BDD-987A-D62FE873EA8B}" type="pres">
      <dgm:prSet presAssocID="{C9E2C3F2-35E2-4C79-9E8B-6C81E60717E8}" presName="aNode" presStyleLbl="bgShp" presStyleIdx="3" presStyleCnt="7"/>
      <dgm:spPr/>
    </dgm:pt>
    <dgm:pt modelId="{59EAD7B2-7AEA-4BEE-82DA-83C94977A33A}" type="pres">
      <dgm:prSet presAssocID="{C9E2C3F2-35E2-4C79-9E8B-6C81E60717E8}" presName="textNode" presStyleLbl="bgShp" presStyleIdx="3" presStyleCnt="7"/>
      <dgm:spPr/>
    </dgm:pt>
    <dgm:pt modelId="{4BAA7168-AFDF-4C19-9837-31AD666402FC}" type="pres">
      <dgm:prSet presAssocID="{C9E2C3F2-35E2-4C79-9E8B-6C81E60717E8}" presName="compChildNode" presStyleCnt="0"/>
      <dgm:spPr/>
    </dgm:pt>
    <dgm:pt modelId="{05B866F2-4724-41EC-9FE7-FA651753B993}" type="pres">
      <dgm:prSet presAssocID="{C9E2C3F2-35E2-4C79-9E8B-6C81E60717E8}" presName="theInnerList" presStyleCnt="0"/>
      <dgm:spPr/>
    </dgm:pt>
    <dgm:pt modelId="{3631A0C0-691B-4296-94BF-264D78F9EB5A}" type="pres">
      <dgm:prSet presAssocID="{AA8F22C6-EC70-4E2E-9F9A-BE63BF5BFC47}" presName="childNode" presStyleLbl="node1" presStyleIdx="10" presStyleCnt="14">
        <dgm:presLayoutVars>
          <dgm:bulletEnabled val="1"/>
        </dgm:presLayoutVars>
      </dgm:prSet>
      <dgm:spPr/>
    </dgm:pt>
    <dgm:pt modelId="{4CE4B700-BFF6-4FC2-B316-88115EC32B7A}" type="pres">
      <dgm:prSet presAssocID="{C9E2C3F2-35E2-4C79-9E8B-6C81E60717E8}" presName="aSpace" presStyleCnt="0"/>
      <dgm:spPr/>
    </dgm:pt>
    <dgm:pt modelId="{23F7F572-8D6A-41BA-AD0D-8B45E4AF739F}" type="pres">
      <dgm:prSet presAssocID="{D01195CB-5353-43D4-818A-10F250982640}" presName="compNode" presStyleCnt="0"/>
      <dgm:spPr/>
    </dgm:pt>
    <dgm:pt modelId="{890B5B88-62CE-470E-A36C-3ECFCB012F60}" type="pres">
      <dgm:prSet presAssocID="{D01195CB-5353-43D4-818A-10F250982640}" presName="aNode" presStyleLbl="bgShp" presStyleIdx="4" presStyleCnt="7"/>
      <dgm:spPr/>
    </dgm:pt>
    <dgm:pt modelId="{71D1CBC6-9E8D-47AB-A7AB-1D33BBA60F41}" type="pres">
      <dgm:prSet presAssocID="{D01195CB-5353-43D4-818A-10F250982640}" presName="textNode" presStyleLbl="bgShp" presStyleIdx="4" presStyleCnt="7"/>
      <dgm:spPr/>
    </dgm:pt>
    <dgm:pt modelId="{8F003651-87C7-41CF-A70B-6C5A75037EB1}" type="pres">
      <dgm:prSet presAssocID="{D01195CB-5353-43D4-818A-10F250982640}" presName="compChildNode" presStyleCnt="0"/>
      <dgm:spPr/>
    </dgm:pt>
    <dgm:pt modelId="{A85C32E5-A21A-4737-93E8-B29E9BD49A3D}" type="pres">
      <dgm:prSet presAssocID="{D01195CB-5353-43D4-818A-10F250982640}" presName="theInnerList" presStyleCnt="0"/>
      <dgm:spPr/>
    </dgm:pt>
    <dgm:pt modelId="{72CD15B0-A3F8-4308-82E7-FF30DAADFD44}" type="pres">
      <dgm:prSet presAssocID="{23743290-C930-4928-8C96-3EF782EC41FE}" presName="childNode" presStyleLbl="node1" presStyleIdx="11" presStyleCnt="14">
        <dgm:presLayoutVars>
          <dgm:bulletEnabled val="1"/>
        </dgm:presLayoutVars>
      </dgm:prSet>
      <dgm:spPr/>
    </dgm:pt>
    <dgm:pt modelId="{07764532-5754-4843-A952-1AD87876E545}" type="pres">
      <dgm:prSet presAssocID="{D01195CB-5353-43D4-818A-10F250982640}" presName="aSpace" presStyleCnt="0"/>
      <dgm:spPr/>
    </dgm:pt>
    <dgm:pt modelId="{4B8C0F7A-958F-4EAA-904F-076F78FD37AB}" type="pres">
      <dgm:prSet presAssocID="{DC010951-F20B-43D6-BFD3-2F01F3BB86D0}" presName="compNode" presStyleCnt="0"/>
      <dgm:spPr/>
    </dgm:pt>
    <dgm:pt modelId="{EE2E9827-495F-4916-A679-E5F37F8137BA}" type="pres">
      <dgm:prSet presAssocID="{DC010951-F20B-43D6-BFD3-2F01F3BB86D0}" presName="aNode" presStyleLbl="bgShp" presStyleIdx="5" presStyleCnt="7"/>
      <dgm:spPr/>
    </dgm:pt>
    <dgm:pt modelId="{FB1A157D-5429-4FB1-9B7E-A027C1A7CEB3}" type="pres">
      <dgm:prSet presAssocID="{DC010951-F20B-43D6-BFD3-2F01F3BB86D0}" presName="textNode" presStyleLbl="bgShp" presStyleIdx="5" presStyleCnt="7"/>
      <dgm:spPr/>
    </dgm:pt>
    <dgm:pt modelId="{6DA15A9E-0ED0-4986-B3EE-A4F6E10C7D89}" type="pres">
      <dgm:prSet presAssocID="{DC010951-F20B-43D6-BFD3-2F01F3BB86D0}" presName="compChildNode" presStyleCnt="0"/>
      <dgm:spPr/>
    </dgm:pt>
    <dgm:pt modelId="{C3184088-E057-48E6-8F50-6F71F60F5BDE}" type="pres">
      <dgm:prSet presAssocID="{DC010951-F20B-43D6-BFD3-2F01F3BB86D0}" presName="theInnerList" presStyleCnt="0"/>
      <dgm:spPr/>
    </dgm:pt>
    <dgm:pt modelId="{C81B4275-3906-4CAC-A899-F6B5D2951602}" type="pres">
      <dgm:prSet presAssocID="{4A927C45-FEE4-404F-AF35-AF71F8E8C40F}" presName="childNode" presStyleLbl="node1" presStyleIdx="12" presStyleCnt="14">
        <dgm:presLayoutVars>
          <dgm:bulletEnabled val="1"/>
        </dgm:presLayoutVars>
      </dgm:prSet>
      <dgm:spPr/>
    </dgm:pt>
    <dgm:pt modelId="{EB6A6A6F-0B92-4C3A-8BE4-1C30C5E4F0A7}" type="pres">
      <dgm:prSet presAssocID="{DC010951-F20B-43D6-BFD3-2F01F3BB86D0}" presName="aSpace" presStyleCnt="0"/>
      <dgm:spPr/>
    </dgm:pt>
    <dgm:pt modelId="{2D802687-D4EE-4A68-94E6-5E265201E165}" type="pres">
      <dgm:prSet presAssocID="{72C7B703-7BDA-4541-8E00-DBD071C18C25}" presName="compNode" presStyleCnt="0"/>
      <dgm:spPr/>
    </dgm:pt>
    <dgm:pt modelId="{E637AF7D-96C6-448E-8DCA-6D89CBD9F9DF}" type="pres">
      <dgm:prSet presAssocID="{72C7B703-7BDA-4541-8E00-DBD071C18C25}" presName="aNode" presStyleLbl="bgShp" presStyleIdx="6" presStyleCnt="7"/>
      <dgm:spPr/>
    </dgm:pt>
    <dgm:pt modelId="{E1E1C7D9-7336-481D-BC83-9212546A94CD}" type="pres">
      <dgm:prSet presAssocID="{72C7B703-7BDA-4541-8E00-DBD071C18C25}" presName="textNode" presStyleLbl="bgShp" presStyleIdx="6" presStyleCnt="7"/>
      <dgm:spPr/>
    </dgm:pt>
    <dgm:pt modelId="{E29FEEBD-B5BE-4862-8F06-6A21D172D1B8}" type="pres">
      <dgm:prSet presAssocID="{72C7B703-7BDA-4541-8E00-DBD071C18C25}" presName="compChildNode" presStyleCnt="0"/>
      <dgm:spPr/>
    </dgm:pt>
    <dgm:pt modelId="{86F9CE04-EDDC-48D0-9E17-28C3F63874B9}" type="pres">
      <dgm:prSet presAssocID="{72C7B703-7BDA-4541-8E00-DBD071C18C25}" presName="theInnerList" presStyleCnt="0"/>
      <dgm:spPr/>
    </dgm:pt>
    <dgm:pt modelId="{E1DBBD3E-7FF9-497C-A0F2-84CF8638979B}" type="pres">
      <dgm:prSet presAssocID="{DB05EB2A-372C-42EF-91E1-4068F88D8ED4}" presName="childNode" presStyleLbl="node1" presStyleIdx="13" presStyleCnt="14">
        <dgm:presLayoutVars>
          <dgm:bulletEnabled val="1"/>
        </dgm:presLayoutVars>
      </dgm:prSet>
      <dgm:spPr/>
    </dgm:pt>
  </dgm:ptLst>
  <dgm:cxnLst>
    <dgm:cxn modelId="{27B8AC0C-FB2F-4F00-9EA6-4E0DFE4E5AA4}" type="presOf" srcId="{D01195CB-5353-43D4-818A-10F250982640}" destId="{890B5B88-62CE-470E-A36C-3ECFCB012F60}" srcOrd="0" destOrd="0" presId="urn:microsoft.com/office/officeart/2005/8/layout/lProcess2"/>
    <dgm:cxn modelId="{D85DB30D-C110-4006-8200-0307554AE343}" type="presOf" srcId="{DB05EB2A-372C-42EF-91E1-4068F88D8ED4}" destId="{E1DBBD3E-7FF9-497C-A0F2-84CF8638979B}" srcOrd="0" destOrd="0" presId="urn:microsoft.com/office/officeart/2005/8/layout/lProcess2"/>
    <dgm:cxn modelId="{CC2C7D0F-7904-472A-B21E-9FC24C5CBAC7}" type="presOf" srcId="{34242768-1B2F-449E-B387-61E22008F1AD}" destId="{FF7E1005-DA8B-4180-96C7-9210DBACC4A3}" srcOrd="0" destOrd="0" presId="urn:microsoft.com/office/officeart/2005/8/layout/lProcess2"/>
    <dgm:cxn modelId="{042A0A14-9FD6-423A-A412-6E9BCAA57A7E}" srcId="{A12A4F6D-4210-48FB-AD4D-DD16FD03DFCD}" destId="{E00F4A92-E16A-4BFC-A11A-1E419CE5B444}" srcOrd="1" destOrd="0" parTransId="{15190169-F2AB-4E44-9857-7EB4DC8ED2E4}" sibTransId="{FA126D57-7E35-4CC2-946C-EA2B04BD149D}"/>
    <dgm:cxn modelId="{3A639D17-8332-449A-8C44-B51BC5B5B99E}" type="presOf" srcId="{AA8F22C6-EC70-4E2E-9F9A-BE63BF5BFC47}" destId="{3631A0C0-691B-4296-94BF-264D78F9EB5A}" srcOrd="0" destOrd="0" presId="urn:microsoft.com/office/officeart/2005/8/layout/lProcess2"/>
    <dgm:cxn modelId="{A78C6C2C-9E12-4606-A210-B19839495F99}" type="presOf" srcId="{A12A4F6D-4210-48FB-AD4D-DD16FD03DFCD}" destId="{941B495F-622F-476D-84AE-D6329C5200DB}" srcOrd="1" destOrd="0" presId="urn:microsoft.com/office/officeart/2005/8/layout/lProcess2"/>
    <dgm:cxn modelId="{B5F3BD30-BA78-49D1-82C5-6466B0A142DC}" type="presOf" srcId="{E00F4A92-E16A-4BFC-A11A-1E419CE5B444}" destId="{517DBC87-2AC8-46F2-824A-61C4F46972AE}" srcOrd="0" destOrd="0" presId="urn:microsoft.com/office/officeart/2005/8/layout/lProcess2"/>
    <dgm:cxn modelId="{C6C5C832-D225-4863-8955-07745A4B6822}" type="presOf" srcId="{FF162269-B4C9-4EEA-A72B-DABF194904E1}" destId="{893A4161-2A9D-4326-BAC1-41EBB3FC9008}" srcOrd="0" destOrd="0" presId="urn:microsoft.com/office/officeart/2005/8/layout/lProcess2"/>
    <dgm:cxn modelId="{1A61B138-A97B-45A6-8CCF-3C68F0E1DCAD}" srcId="{751E0945-0770-4469-858E-2FAA82C8C51C}" destId="{72C7B703-7BDA-4541-8E00-DBD071C18C25}" srcOrd="6" destOrd="0" parTransId="{3A017063-3751-4EA8-BB61-BCDCBE2ED489}" sibTransId="{94E727DB-712D-43D7-90F4-C031D9ADFCA9}"/>
    <dgm:cxn modelId="{2C1FAE3C-AFAC-45D1-BAD4-FD08E9A11565}" srcId="{A12A4F6D-4210-48FB-AD4D-DD16FD03DFCD}" destId="{CD3F58AE-890F-49FE-90CF-489C6E1F5671}" srcOrd="4" destOrd="0" parTransId="{A9D3E4B2-A3CF-46EC-8B9D-0CF66A4BF2CE}" sibTransId="{72772436-9439-4F14-880A-836E23A0D8DE}"/>
    <dgm:cxn modelId="{6C32F93D-9CFD-4A45-BFD4-A817FC8767B3}" type="presOf" srcId="{A12A4F6D-4210-48FB-AD4D-DD16FD03DFCD}" destId="{B7029F4F-14F9-432E-9310-A6DF28E1F168}" srcOrd="0" destOrd="0" presId="urn:microsoft.com/office/officeart/2005/8/layout/lProcess2"/>
    <dgm:cxn modelId="{62B2445B-57FD-4F06-8DFA-D5C877B11BB1}" type="presOf" srcId="{DC010951-F20B-43D6-BFD3-2F01F3BB86D0}" destId="{EE2E9827-495F-4916-A679-E5F37F8137BA}" srcOrd="0" destOrd="0" presId="urn:microsoft.com/office/officeart/2005/8/layout/lProcess2"/>
    <dgm:cxn modelId="{BBB2D35B-4728-411C-9FB1-52D666F29739}" srcId="{751E0945-0770-4469-858E-2FAA82C8C51C}" destId="{4B88FE85-CFBF-4668-926D-BAF85DC0777E}" srcOrd="1" destOrd="0" parTransId="{73474C5B-3F62-44E5-A7F4-83A7BA6B8BA6}" sibTransId="{6ED5E83C-62BB-4D0D-ADD7-F121FA5F0291}"/>
    <dgm:cxn modelId="{8402605F-A2EF-49C3-8A12-2E3A2A12E12C}" srcId="{34242768-1B2F-449E-B387-61E22008F1AD}" destId="{0CDC404A-88B0-4F84-AA79-8249FC76256F}" srcOrd="2" destOrd="0" parTransId="{E7784832-6999-47F4-967F-332B253B84D7}" sibTransId="{AA2F8F55-C6BA-4F2C-A873-303C7FB72E5C}"/>
    <dgm:cxn modelId="{F5486460-AC30-4F11-9B4B-EF06052AC351}" srcId="{751E0945-0770-4469-858E-2FAA82C8C51C}" destId="{C9E2C3F2-35E2-4C79-9E8B-6C81E60717E8}" srcOrd="3" destOrd="0" parTransId="{CB86F40E-7DBE-4720-AA86-E98C0EF08309}" sibTransId="{8BF3CC1C-9454-4046-9E0C-B93E3D1E8B4E}"/>
    <dgm:cxn modelId="{6D210C43-B9C7-4A59-AB46-215C0073FA81}" srcId="{4B88FE85-CFBF-4668-926D-BAF85DC0777E}" destId="{7BF07A4E-F3C9-4265-93AD-389AA66E49D2}" srcOrd="0" destOrd="0" parTransId="{A4469952-D0E8-4002-9AE0-20E292F7B8A1}" sibTransId="{6FA003D7-61AD-41AF-8A1D-C7EDAE73FEFE}"/>
    <dgm:cxn modelId="{2A8E5266-00A6-430B-879C-4FB9A143C7C2}" srcId="{A12A4F6D-4210-48FB-AD4D-DD16FD03DFCD}" destId="{BAF5D79C-B8D9-43F6-A1B6-6D55B7080970}" srcOrd="5" destOrd="0" parTransId="{1CFE5E0F-A4BC-498F-9B91-5473A3883BBC}" sibTransId="{4CD11DBD-006F-47D3-A31F-A98D478C930B}"/>
    <dgm:cxn modelId="{6316B466-AB1B-453A-A50F-BBA3982F587D}" type="presOf" srcId="{72C7B703-7BDA-4541-8E00-DBD071C18C25}" destId="{E637AF7D-96C6-448E-8DCA-6D89CBD9F9DF}" srcOrd="0" destOrd="0" presId="urn:microsoft.com/office/officeart/2005/8/layout/lProcess2"/>
    <dgm:cxn modelId="{DAE11B49-7CC0-4910-8B93-DFE6C37FB33E}" type="presOf" srcId="{7BF07A4E-F3C9-4265-93AD-389AA66E49D2}" destId="{DDB618EC-1BF9-4B81-AA0C-2456BC242430}" srcOrd="0" destOrd="0" presId="urn:microsoft.com/office/officeart/2005/8/layout/lProcess2"/>
    <dgm:cxn modelId="{96786249-D56A-4EBA-89E3-469F6EAE221F}" type="presOf" srcId="{72C7B703-7BDA-4541-8E00-DBD071C18C25}" destId="{E1E1C7D9-7336-481D-BC83-9212546A94CD}" srcOrd="1" destOrd="0" presId="urn:microsoft.com/office/officeart/2005/8/layout/lProcess2"/>
    <dgm:cxn modelId="{1B004150-32EE-44E9-B51E-1AA650E2831D}" type="presOf" srcId="{4A927C45-FEE4-404F-AF35-AF71F8E8C40F}" destId="{C81B4275-3906-4CAC-A899-F6B5D2951602}" srcOrd="0" destOrd="0" presId="urn:microsoft.com/office/officeart/2005/8/layout/lProcess2"/>
    <dgm:cxn modelId="{22A83F74-334C-4BAA-A9F5-C99F227A6324}" type="presOf" srcId="{C9E2C3F2-35E2-4C79-9E8B-6C81E60717E8}" destId="{59EAD7B2-7AEA-4BEE-82DA-83C94977A33A}" srcOrd="1" destOrd="0" presId="urn:microsoft.com/office/officeart/2005/8/layout/lProcess2"/>
    <dgm:cxn modelId="{73E21476-9EEB-4F0D-BE5C-3FAC14B8E772}" type="presOf" srcId="{24143DE3-B221-4C41-A9F9-5FDDE475A0F1}" destId="{C346A85F-222D-4DF3-AAB8-F1F4C257B45B}" srcOrd="0" destOrd="0" presId="urn:microsoft.com/office/officeart/2005/8/layout/lProcess2"/>
    <dgm:cxn modelId="{FB447758-2979-46BD-9E39-F88AFC3A9D21}" type="presOf" srcId="{C77050C1-83C8-46DD-B1E8-8D7E38AC2BF5}" destId="{ABCF3206-FC72-412E-A784-34E82DF7682D}" srcOrd="0" destOrd="0" presId="urn:microsoft.com/office/officeart/2005/8/layout/lProcess2"/>
    <dgm:cxn modelId="{2F8E7C7B-BE93-42A5-8032-5AC770986CA8}" srcId="{A12A4F6D-4210-48FB-AD4D-DD16FD03DFCD}" destId="{1E72281D-E14A-4A8B-B2A0-33DF42D6F211}" srcOrd="3" destOrd="0" parTransId="{462CA28E-8E54-481C-84BF-9EBB22C1CA56}" sibTransId="{F3444DAF-8C29-4199-B314-B45BA4AC8675}"/>
    <dgm:cxn modelId="{D94AC881-B10D-4286-ADAC-0EF88CBF1128}" type="presOf" srcId="{31DB623C-1B8C-47FB-B65A-907CA8EC49A4}" destId="{1BE16535-4A3E-418B-BEE7-12566E74EF1B}" srcOrd="0" destOrd="0" presId="urn:microsoft.com/office/officeart/2005/8/layout/lProcess2"/>
    <dgm:cxn modelId="{F001F383-690F-4752-8305-4F0692C4A348}" srcId="{751E0945-0770-4469-858E-2FAA82C8C51C}" destId="{D01195CB-5353-43D4-818A-10F250982640}" srcOrd="4" destOrd="0" parTransId="{BFDE1246-756B-4953-8D35-BC076B572EEA}" sibTransId="{F4874721-273C-4B30-BEEA-5DD6109EF763}"/>
    <dgm:cxn modelId="{50115C85-F9F4-479E-A7FD-8DEB8E2807C2}" srcId="{751E0945-0770-4469-858E-2FAA82C8C51C}" destId="{34242768-1B2F-449E-B387-61E22008F1AD}" srcOrd="0" destOrd="0" parTransId="{11B2FED8-6418-4AFF-BCC5-15E690B654E9}" sibTransId="{1CC2E3A4-3A11-45DC-A53F-DBC0DE025D25}"/>
    <dgm:cxn modelId="{B4159A88-522C-4DA3-B159-F700412233ED}" type="presOf" srcId="{4B88FE85-CFBF-4668-926D-BAF85DC0777E}" destId="{CBAF909F-B815-4FBB-819B-FAFAD205E7EF}" srcOrd="1" destOrd="0" presId="urn:microsoft.com/office/officeart/2005/8/layout/lProcess2"/>
    <dgm:cxn modelId="{21A8CE89-B2CD-446E-9A96-8F144A68FF5D}" type="presOf" srcId="{4B88FE85-CFBF-4668-926D-BAF85DC0777E}" destId="{6C768137-EBF9-4DCD-8433-8683FC24B616}" srcOrd="0" destOrd="0" presId="urn:microsoft.com/office/officeart/2005/8/layout/lProcess2"/>
    <dgm:cxn modelId="{F633D28E-C399-4AFD-915C-420469FF3E8B}" type="presOf" srcId="{DC010951-F20B-43D6-BFD3-2F01F3BB86D0}" destId="{FB1A157D-5429-4FB1-9B7E-A027C1A7CEB3}" srcOrd="1" destOrd="0" presId="urn:microsoft.com/office/officeart/2005/8/layout/lProcess2"/>
    <dgm:cxn modelId="{05D52191-A9BB-4D56-868C-9FD1D5DDEF3B}" srcId="{751E0945-0770-4469-858E-2FAA82C8C51C}" destId="{DC010951-F20B-43D6-BFD3-2F01F3BB86D0}" srcOrd="5" destOrd="0" parTransId="{0CE5CA35-B48F-499F-8494-4A3352916723}" sibTransId="{23B3531A-1079-49C3-9147-9E35674E2179}"/>
    <dgm:cxn modelId="{FE115993-47E9-4CB7-9147-148227DCED45}" srcId="{34242768-1B2F-449E-B387-61E22008F1AD}" destId="{C77050C1-83C8-46DD-B1E8-8D7E38AC2BF5}" srcOrd="1" destOrd="0" parTransId="{F46A193A-B526-44A4-9E3F-6E7A12316D83}" sibTransId="{22B1CBA0-7FCB-41B7-AF6D-11083D68E758}"/>
    <dgm:cxn modelId="{CE25E5A8-9F0E-4030-AE71-D5D941670614}" srcId="{72C7B703-7BDA-4541-8E00-DBD071C18C25}" destId="{DB05EB2A-372C-42EF-91E1-4068F88D8ED4}" srcOrd="0" destOrd="0" parTransId="{8594BB51-01DA-47D2-827B-88A910B68C38}" sibTransId="{F2B680DE-1C61-4924-8F4D-4E48747D2A38}"/>
    <dgm:cxn modelId="{0AE965A9-E428-4C8A-8581-98640E8AAED9}" srcId="{751E0945-0770-4469-858E-2FAA82C8C51C}" destId="{A12A4F6D-4210-48FB-AD4D-DD16FD03DFCD}" srcOrd="2" destOrd="0" parTransId="{9A451FF8-782E-4015-8246-65F256A96AE7}" sibTransId="{16A0F655-82D6-4E96-A070-9B4812FD19B6}"/>
    <dgm:cxn modelId="{E6DCE9CB-8616-415A-8E95-1BB3559D3701}" srcId="{34242768-1B2F-449E-B387-61E22008F1AD}" destId="{24143DE3-B221-4C41-A9F9-5FDDE475A0F1}" srcOrd="0" destOrd="0" parTransId="{AF2CE00F-9BE6-407B-BB9A-DBB43F7EDAF9}" sibTransId="{63E46E33-1BBA-4FA8-B9BA-8CE990056000}"/>
    <dgm:cxn modelId="{B22B63D0-20B1-4686-8C3D-C1EE00F8DB6D}" type="presOf" srcId="{34242768-1B2F-449E-B387-61E22008F1AD}" destId="{4ACC44E4-5081-4BEE-947E-AD0323BABD80}" srcOrd="1" destOrd="0" presId="urn:microsoft.com/office/officeart/2005/8/layout/lProcess2"/>
    <dgm:cxn modelId="{763273D0-C5FE-41F3-A0BD-B7201906CD3B}" type="presOf" srcId="{C9E2C3F2-35E2-4C79-9E8B-6C81E60717E8}" destId="{2AB08A14-F46F-4BDD-987A-D62FE873EA8B}" srcOrd="0" destOrd="0" presId="urn:microsoft.com/office/officeart/2005/8/layout/lProcess2"/>
    <dgm:cxn modelId="{D95F86D3-E480-4066-B0C1-2A0199DE7AAD}" srcId="{C9E2C3F2-35E2-4C79-9E8B-6C81E60717E8}" destId="{AA8F22C6-EC70-4E2E-9F9A-BE63BF5BFC47}" srcOrd="0" destOrd="0" parTransId="{A71CC6CA-13E6-4924-B6B7-E14A1E4E8AA4}" sibTransId="{5BAECFCA-C782-4326-99CB-36B262D6AEAD}"/>
    <dgm:cxn modelId="{BF8F7CD5-0FAC-4E2A-9255-6C33AF18F9E1}" srcId="{A12A4F6D-4210-48FB-AD4D-DD16FD03DFCD}" destId="{FF162269-B4C9-4EEA-A72B-DABF194904E1}" srcOrd="2" destOrd="0" parTransId="{B899C6A2-B44E-428A-8E1D-E1C979AEAB05}" sibTransId="{C60A793F-7AAB-4314-A72C-3444921BAB4C}"/>
    <dgm:cxn modelId="{49B5A7D7-3490-415B-A902-450C28AAE7DD}" type="presOf" srcId="{D01195CB-5353-43D4-818A-10F250982640}" destId="{71D1CBC6-9E8D-47AB-A7AB-1D33BBA60F41}" srcOrd="1" destOrd="0" presId="urn:microsoft.com/office/officeart/2005/8/layout/lProcess2"/>
    <dgm:cxn modelId="{5E0DD2D7-BA71-4686-9920-FB2CB99A8A70}" type="presOf" srcId="{23743290-C930-4928-8C96-3EF782EC41FE}" destId="{72CD15B0-A3F8-4308-82E7-FF30DAADFD44}" srcOrd="0" destOrd="0" presId="urn:microsoft.com/office/officeart/2005/8/layout/lProcess2"/>
    <dgm:cxn modelId="{0B0546D9-F1F8-430C-AC4A-1FC69CC78357}" type="presOf" srcId="{1E72281D-E14A-4A8B-B2A0-33DF42D6F211}" destId="{552DE0D5-8957-43FE-8D44-88DC591A1EC5}" srcOrd="0" destOrd="0" presId="urn:microsoft.com/office/officeart/2005/8/layout/lProcess2"/>
    <dgm:cxn modelId="{8ED1DAD9-12ED-4930-90EC-81D67DB86946}" type="presOf" srcId="{BAF5D79C-B8D9-43F6-A1B6-6D55B7080970}" destId="{E2D8D9EA-86BF-4F64-915E-165EA3689835}" srcOrd="0" destOrd="0" presId="urn:microsoft.com/office/officeart/2005/8/layout/lProcess2"/>
    <dgm:cxn modelId="{393455DF-BA73-465F-B63C-92F1AFD5FBDF}" srcId="{A12A4F6D-4210-48FB-AD4D-DD16FD03DFCD}" destId="{31DB623C-1B8C-47FB-B65A-907CA8EC49A4}" srcOrd="0" destOrd="0" parTransId="{E4ACEE2D-FCDE-4627-A94C-6E4936783327}" sibTransId="{377CC109-8B4B-4F3F-A2CD-450BD9606C24}"/>
    <dgm:cxn modelId="{9B42FDE5-4FA0-4E38-ACDA-B77B280A083D}" type="presOf" srcId="{0CDC404A-88B0-4F84-AA79-8249FC76256F}" destId="{16D9EC27-36B6-4F6D-9E86-044D7EAED205}" srcOrd="0" destOrd="0" presId="urn:microsoft.com/office/officeart/2005/8/layout/lProcess2"/>
    <dgm:cxn modelId="{54BDD3F1-8B8B-4124-8E21-A27310C54002}" srcId="{DC010951-F20B-43D6-BFD3-2F01F3BB86D0}" destId="{4A927C45-FEE4-404F-AF35-AF71F8E8C40F}" srcOrd="0" destOrd="0" parTransId="{D387CD9A-0F2D-45EC-9612-D42D1F38B0BB}" sibTransId="{2FDF7B7A-C33B-477F-8B30-235C8B73E030}"/>
    <dgm:cxn modelId="{DD7FFCF2-B652-4F3B-90C8-446D5C694F25}" srcId="{D01195CB-5353-43D4-818A-10F250982640}" destId="{23743290-C930-4928-8C96-3EF782EC41FE}" srcOrd="0" destOrd="0" parTransId="{5261597E-01C1-4BB0-B581-A1A5E45BE5F8}" sibTransId="{50A22667-BF78-4531-BA0A-1DFFABF92239}"/>
    <dgm:cxn modelId="{BF930AF4-429F-48ED-8AE0-B07D0986F385}" type="presOf" srcId="{751E0945-0770-4469-858E-2FAA82C8C51C}" destId="{7F1F5F86-D897-4702-952F-342AD7517774}" srcOrd="0" destOrd="0" presId="urn:microsoft.com/office/officeart/2005/8/layout/lProcess2"/>
    <dgm:cxn modelId="{695C28FE-7BB5-4B36-8B69-5E00EBCBCA82}" type="presOf" srcId="{CD3F58AE-890F-49FE-90CF-489C6E1F5671}" destId="{FCB45AC7-110C-44DB-849D-1420BAF94CA7}" srcOrd="0" destOrd="0" presId="urn:microsoft.com/office/officeart/2005/8/layout/lProcess2"/>
    <dgm:cxn modelId="{60E0732C-5507-475E-8E8F-912D0CC14B94}" type="presParOf" srcId="{7F1F5F86-D897-4702-952F-342AD7517774}" destId="{953CBCF2-FCBD-4791-8E79-2A4E46471364}" srcOrd="0" destOrd="0" presId="urn:microsoft.com/office/officeart/2005/8/layout/lProcess2"/>
    <dgm:cxn modelId="{1BE903A5-4BD4-4AE8-89A7-4827171BC3FD}" type="presParOf" srcId="{953CBCF2-FCBD-4791-8E79-2A4E46471364}" destId="{FF7E1005-DA8B-4180-96C7-9210DBACC4A3}" srcOrd="0" destOrd="0" presId="urn:microsoft.com/office/officeart/2005/8/layout/lProcess2"/>
    <dgm:cxn modelId="{6609F019-B6F3-4F0D-B298-FE39E93B6CE5}" type="presParOf" srcId="{953CBCF2-FCBD-4791-8E79-2A4E46471364}" destId="{4ACC44E4-5081-4BEE-947E-AD0323BABD80}" srcOrd="1" destOrd="0" presId="urn:microsoft.com/office/officeart/2005/8/layout/lProcess2"/>
    <dgm:cxn modelId="{2CC9BB79-94B3-4B8D-BF75-4662D38E4CBE}" type="presParOf" srcId="{953CBCF2-FCBD-4791-8E79-2A4E46471364}" destId="{334B8A82-5C3E-4139-A2A0-F87A3B5EACD4}" srcOrd="2" destOrd="0" presId="urn:microsoft.com/office/officeart/2005/8/layout/lProcess2"/>
    <dgm:cxn modelId="{FCA28AEC-C6D5-448F-B2D0-EC737C3A5286}" type="presParOf" srcId="{334B8A82-5C3E-4139-A2A0-F87A3B5EACD4}" destId="{9EF83A18-0F66-4547-9ECB-82EA8691E45F}" srcOrd="0" destOrd="0" presId="urn:microsoft.com/office/officeart/2005/8/layout/lProcess2"/>
    <dgm:cxn modelId="{D2C3385A-583B-4E33-B976-056D1D882D18}" type="presParOf" srcId="{9EF83A18-0F66-4547-9ECB-82EA8691E45F}" destId="{C346A85F-222D-4DF3-AAB8-F1F4C257B45B}" srcOrd="0" destOrd="0" presId="urn:microsoft.com/office/officeart/2005/8/layout/lProcess2"/>
    <dgm:cxn modelId="{E0258DCE-70EF-4F7B-BA06-EF5F97B36288}" type="presParOf" srcId="{9EF83A18-0F66-4547-9ECB-82EA8691E45F}" destId="{BC6027EB-2994-462A-AD49-F063641D1BA1}" srcOrd="1" destOrd="0" presId="urn:microsoft.com/office/officeart/2005/8/layout/lProcess2"/>
    <dgm:cxn modelId="{784C930B-838E-483F-B166-AFDD86173D06}" type="presParOf" srcId="{9EF83A18-0F66-4547-9ECB-82EA8691E45F}" destId="{ABCF3206-FC72-412E-A784-34E82DF7682D}" srcOrd="2" destOrd="0" presId="urn:microsoft.com/office/officeart/2005/8/layout/lProcess2"/>
    <dgm:cxn modelId="{D9C728EE-5A1F-4357-BDDF-4A6CBCE74121}" type="presParOf" srcId="{9EF83A18-0F66-4547-9ECB-82EA8691E45F}" destId="{A3B7E7B7-4BD9-43A8-A08D-F02651569200}" srcOrd="3" destOrd="0" presId="urn:microsoft.com/office/officeart/2005/8/layout/lProcess2"/>
    <dgm:cxn modelId="{7340B6C9-6EA4-4663-8477-08C192AAAED9}" type="presParOf" srcId="{9EF83A18-0F66-4547-9ECB-82EA8691E45F}" destId="{16D9EC27-36B6-4F6D-9E86-044D7EAED205}" srcOrd="4" destOrd="0" presId="urn:microsoft.com/office/officeart/2005/8/layout/lProcess2"/>
    <dgm:cxn modelId="{8BD28E48-3E61-4DA5-A075-0BF5FD6ED748}" type="presParOf" srcId="{7F1F5F86-D897-4702-952F-342AD7517774}" destId="{F7CC1F17-C841-4D6A-A736-32A78347FD5D}" srcOrd="1" destOrd="0" presId="urn:microsoft.com/office/officeart/2005/8/layout/lProcess2"/>
    <dgm:cxn modelId="{0135495A-3982-47EA-AE32-BBE26CC0DDA8}" type="presParOf" srcId="{7F1F5F86-D897-4702-952F-342AD7517774}" destId="{6CC34A69-7148-499D-BFFE-D8CAC4B506AC}" srcOrd="2" destOrd="0" presId="urn:microsoft.com/office/officeart/2005/8/layout/lProcess2"/>
    <dgm:cxn modelId="{2B66D008-EBF7-4EAB-B23A-491C8B471901}" type="presParOf" srcId="{6CC34A69-7148-499D-BFFE-D8CAC4B506AC}" destId="{6C768137-EBF9-4DCD-8433-8683FC24B616}" srcOrd="0" destOrd="0" presId="urn:microsoft.com/office/officeart/2005/8/layout/lProcess2"/>
    <dgm:cxn modelId="{A893E8F7-3A65-43B5-860B-51EA8F1C4B4A}" type="presParOf" srcId="{6CC34A69-7148-499D-BFFE-D8CAC4B506AC}" destId="{CBAF909F-B815-4FBB-819B-FAFAD205E7EF}" srcOrd="1" destOrd="0" presId="urn:microsoft.com/office/officeart/2005/8/layout/lProcess2"/>
    <dgm:cxn modelId="{9C90F0F1-3B7F-43C7-8695-B3E0045A5237}" type="presParOf" srcId="{6CC34A69-7148-499D-BFFE-D8CAC4B506AC}" destId="{84880E2D-F098-46BE-A754-612BB34EF356}" srcOrd="2" destOrd="0" presId="urn:microsoft.com/office/officeart/2005/8/layout/lProcess2"/>
    <dgm:cxn modelId="{5B836047-466E-4408-B5E4-0EF901E978C5}" type="presParOf" srcId="{84880E2D-F098-46BE-A754-612BB34EF356}" destId="{AE359787-B4E2-46F7-AA15-CFD888C5E249}" srcOrd="0" destOrd="0" presId="urn:microsoft.com/office/officeart/2005/8/layout/lProcess2"/>
    <dgm:cxn modelId="{A87F9596-D075-4C0A-9B5C-8DC798B24CF0}" type="presParOf" srcId="{AE359787-B4E2-46F7-AA15-CFD888C5E249}" destId="{DDB618EC-1BF9-4B81-AA0C-2456BC242430}" srcOrd="0" destOrd="0" presId="urn:microsoft.com/office/officeart/2005/8/layout/lProcess2"/>
    <dgm:cxn modelId="{1965F10E-E690-4007-9B13-E8A5AB95D14A}" type="presParOf" srcId="{7F1F5F86-D897-4702-952F-342AD7517774}" destId="{6DC8534A-2D8F-4888-A911-2946106E9886}" srcOrd="3" destOrd="0" presId="urn:microsoft.com/office/officeart/2005/8/layout/lProcess2"/>
    <dgm:cxn modelId="{3B8DD38E-2F6A-4AC6-BDD4-F9AF86F51642}" type="presParOf" srcId="{7F1F5F86-D897-4702-952F-342AD7517774}" destId="{BF58E5DE-20AC-44B2-BD27-58DDA5700BF5}" srcOrd="4" destOrd="0" presId="urn:microsoft.com/office/officeart/2005/8/layout/lProcess2"/>
    <dgm:cxn modelId="{DCD328F6-F25D-465E-9999-F59B26294E13}" type="presParOf" srcId="{BF58E5DE-20AC-44B2-BD27-58DDA5700BF5}" destId="{B7029F4F-14F9-432E-9310-A6DF28E1F168}" srcOrd="0" destOrd="0" presId="urn:microsoft.com/office/officeart/2005/8/layout/lProcess2"/>
    <dgm:cxn modelId="{A49642A2-A15F-4B87-B636-9ADE400DE8CC}" type="presParOf" srcId="{BF58E5DE-20AC-44B2-BD27-58DDA5700BF5}" destId="{941B495F-622F-476D-84AE-D6329C5200DB}" srcOrd="1" destOrd="0" presId="urn:microsoft.com/office/officeart/2005/8/layout/lProcess2"/>
    <dgm:cxn modelId="{9B0EF731-CAF2-4DEF-A8BC-1511DBAFD081}" type="presParOf" srcId="{BF58E5DE-20AC-44B2-BD27-58DDA5700BF5}" destId="{C66CDE93-E9D7-455E-800F-21AD6F7AC60F}" srcOrd="2" destOrd="0" presId="urn:microsoft.com/office/officeart/2005/8/layout/lProcess2"/>
    <dgm:cxn modelId="{18CB5814-33AA-43EF-9F00-0FC2541DE82A}" type="presParOf" srcId="{C66CDE93-E9D7-455E-800F-21AD6F7AC60F}" destId="{953A656E-9BF3-42CD-82BE-7511BBFDF67A}" srcOrd="0" destOrd="0" presId="urn:microsoft.com/office/officeart/2005/8/layout/lProcess2"/>
    <dgm:cxn modelId="{84029914-868E-433C-997F-0F2AE44397A7}" type="presParOf" srcId="{953A656E-9BF3-42CD-82BE-7511BBFDF67A}" destId="{1BE16535-4A3E-418B-BEE7-12566E74EF1B}" srcOrd="0" destOrd="0" presId="urn:microsoft.com/office/officeart/2005/8/layout/lProcess2"/>
    <dgm:cxn modelId="{9AD41DE9-0C69-4008-8775-500A28F271A8}" type="presParOf" srcId="{953A656E-9BF3-42CD-82BE-7511BBFDF67A}" destId="{88CF9A1C-A756-4BBD-92FC-E5AAC7D8139C}" srcOrd="1" destOrd="0" presId="urn:microsoft.com/office/officeart/2005/8/layout/lProcess2"/>
    <dgm:cxn modelId="{F9B2AEB5-02FB-4FE7-9D71-377132E1D6C7}" type="presParOf" srcId="{953A656E-9BF3-42CD-82BE-7511BBFDF67A}" destId="{517DBC87-2AC8-46F2-824A-61C4F46972AE}" srcOrd="2" destOrd="0" presId="urn:microsoft.com/office/officeart/2005/8/layout/lProcess2"/>
    <dgm:cxn modelId="{C48A0B34-28C7-4E15-842A-144445C9C07C}" type="presParOf" srcId="{953A656E-9BF3-42CD-82BE-7511BBFDF67A}" destId="{05625014-470B-4480-86BD-E695642DF9F3}" srcOrd="3" destOrd="0" presId="urn:microsoft.com/office/officeart/2005/8/layout/lProcess2"/>
    <dgm:cxn modelId="{CAABAABA-9A73-4A4D-8C51-695C8DCB6157}" type="presParOf" srcId="{953A656E-9BF3-42CD-82BE-7511BBFDF67A}" destId="{893A4161-2A9D-4326-BAC1-41EBB3FC9008}" srcOrd="4" destOrd="0" presId="urn:microsoft.com/office/officeart/2005/8/layout/lProcess2"/>
    <dgm:cxn modelId="{CEA7A43C-2F5A-495A-BE4D-C8418208128F}" type="presParOf" srcId="{953A656E-9BF3-42CD-82BE-7511BBFDF67A}" destId="{786E7B17-4FB0-4280-BDE3-FC4E69971BFB}" srcOrd="5" destOrd="0" presId="urn:microsoft.com/office/officeart/2005/8/layout/lProcess2"/>
    <dgm:cxn modelId="{C161B4FC-5E78-490E-8724-97AA85C99CA8}" type="presParOf" srcId="{953A656E-9BF3-42CD-82BE-7511BBFDF67A}" destId="{552DE0D5-8957-43FE-8D44-88DC591A1EC5}" srcOrd="6" destOrd="0" presId="urn:microsoft.com/office/officeart/2005/8/layout/lProcess2"/>
    <dgm:cxn modelId="{DE57BBB5-F73D-4270-B6C3-9E8A0C7A72EF}" type="presParOf" srcId="{953A656E-9BF3-42CD-82BE-7511BBFDF67A}" destId="{B7513049-8F19-4123-85EF-BC58333DC67C}" srcOrd="7" destOrd="0" presId="urn:microsoft.com/office/officeart/2005/8/layout/lProcess2"/>
    <dgm:cxn modelId="{13F8DB8C-0D50-4D73-8350-E62004B89036}" type="presParOf" srcId="{953A656E-9BF3-42CD-82BE-7511BBFDF67A}" destId="{FCB45AC7-110C-44DB-849D-1420BAF94CA7}" srcOrd="8" destOrd="0" presId="urn:microsoft.com/office/officeart/2005/8/layout/lProcess2"/>
    <dgm:cxn modelId="{E7DA23B9-339D-404B-8373-E205151D7864}" type="presParOf" srcId="{953A656E-9BF3-42CD-82BE-7511BBFDF67A}" destId="{6EECED59-7B28-4400-BD60-A9DB1BED2AF2}" srcOrd="9" destOrd="0" presId="urn:microsoft.com/office/officeart/2005/8/layout/lProcess2"/>
    <dgm:cxn modelId="{FB457012-DBAF-4631-BD06-B999EF38C90B}" type="presParOf" srcId="{953A656E-9BF3-42CD-82BE-7511BBFDF67A}" destId="{E2D8D9EA-86BF-4F64-915E-165EA3689835}" srcOrd="10" destOrd="0" presId="urn:microsoft.com/office/officeart/2005/8/layout/lProcess2"/>
    <dgm:cxn modelId="{0D014AA7-AA78-4C45-B4FA-520AE80E9552}" type="presParOf" srcId="{7F1F5F86-D897-4702-952F-342AD7517774}" destId="{5BBEDDD7-09D9-4096-9BEC-AE7671C94AA0}" srcOrd="5" destOrd="0" presId="urn:microsoft.com/office/officeart/2005/8/layout/lProcess2"/>
    <dgm:cxn modelId="{DFA6E49A-DD94-483D-83D4-F128FD7CE4CC}" type="presParOf" srcId="{7F1F5F86-D897-4702-952F-342AD7517774}" destId="{4253D4D0-1BCA-4A70-804E-5CA117417FDF}" srcOrd="6" destOrd="0" presId="urn:microsoft.com/office/officeart/2005/8/layout/lProcess2"/>
    <dgm:cxn modelId="{B424CF3C-32C6-49EF-8DD0-156FB18DE253}" type="presParOf" srcId="{4253D4D0-1BCA-4A70-804E-5CA117417FDF}" destId="{2AB08A14-F46F-4BDD-987A-D62FE873EA8B}" srcOrd="0" destOrd="0" presId="urn:microsoft.com/office/officeart/2005/8/layout/lProcess2"/>
    <dgm:cxn modelId="{9B6EB7AF-B793-41B0-BB36-AF19F98FD150}" type="presParOf" srcId="{4253D4D0-1BCA-4A70-804E-5CA117417FDF}" destId="{59EAD7B2-7AEA-4BEE-82DA-83C94977A33A}" srcOrd="1" destOrd="0" presId="urn:microsoft.com/office/officeart/2005/8/layout/lProcess2"/>
    <dgm:cxn modelId="{4504D364-199A-4977-BD4B-F622F21891A2}" type="presParOf" srcId="{4253D4D0-1BCA-4A70-804E-5CA117417FDF}" destId="{4BAA7168-AFDF-4C19-9837-31AD666402FC}" srcOrd="2" destOrd="0" presId="urn:microsoft.com/office/officeart/2005/8/layout/lProcess2"/>
    <dgm:cxn modelId="{2937EB3C-8573-41BF-98A4-C24B212E06A6}" type="presParOf" srcId="{4BAA7168-AFDF-4C19-9837-31AD666402FC}" destId="{05B866F2-4724-41EC-9FE7-FA651753B993}" srcOrd="0" destOrd="0" presId="urn:microsoft.com/office/officeart/2005/8/layout/lProcess2"/>
    <dgm:cxn modelId="{7EFB1009-5D22-46EB-B0E4-12A0A2E47EFA}" type="presParOf" srcId="{05B866F2-4724-41EC-9FE7-FA651753B993}" destId="{3631A0C0-691B-4296-94BF-264D78F9EB5A}" srcOrd="0" destOrd="0" presId="urn:microsoft.com/office/officeart/2005/8/layout/lProcess2"/>
    <dgm:cxn modelId="{6B502F22-3827-4E92-A5E7-FED0D254455A}" type="presParOf" srcId="{7F1F5F86-D897-4702-952F-342AD7517774}" destId="{4CE4B700-BFF6-4FC2-B316-88115EC32B7A}" srcOrd="7" destOrd="0" presId="urn:microsoft.com/office/officeart/2005/8/layout/lProcess2"/>
    <dgm:cxn modelId="{80047334-8137-415F-A4DB-904A26A03882}" type="presParOf" srcId="{7F1F5F86-D897-4702-952F-342AD7517774}" destId="{23F7F572-8D6A-41BA-AD0D-8B45E4AF739F}" srcOrd="8" destOrd="0" presId="urn:microsoft.com/office/officeart/2005/8/layout/lProcess2"/>
    <dgm:cxn modelId="{5709D295-4F61-42FE-B160-0EEEC75D1702}" type="presParOf" srcId="{23F7F572-8D6A-41BA-AD0D-8B45E4AF739F}" destId="{890B5B88-62CE-470E-A36C-3ECFCB012F60}" srcOrd="0" destOrd="0" presId="urn:microsoft.com/office/officeart/2005/8/layout/lProcess2"/>
    <dgm:cxn modelId="{28E28152-720C-41A4-948E-F3F005B71FB6}" type="presParOf" srcId="{23F7F572-8D6A-41BA-AD0D-8B45E4AF739F}" destId="{71D1CBC6-9E8D-47AB-A7AB-1D33BBA60F41}" srcOrd="1" destOrd="0" presId="urn:microsoft.com/office/officeart/2005/8/layout/lProcess2"/>
    <dgm:cxn modelId="{E52EB691-D051-4CB6-A86A-6B9DAEAE50DD}" type="presParOf" srcId="{23F7F572-8D6A-41BA-AD0D-8B45E4AF739F}" destId="{8F003651-87C7-41CF-A70B-6C5A75037EB1}" srcOrd="2" destOrd="0" presId="urn:microsoft.com/office/officeart/2005/8/layout/lProcess2"/>
    <dgm:cxn modelId="{297E62DE-DD65-4FD2-9A95-FAB5CCBD6875}" type="presParOf" srcId="{8F003651-87C7-41CF-A70B-6C5A75037EB1}" destId="{A85C32E5-A21A-4737-93E8-B29E9BD49A3D}" srcOrd="0" destOrd="0" presId="urn:microsoft.com/office/officeart/2005/8/layout/lProcess2"/>
    <dgm:cxn modelId="{782B8199-2AAD-4906-BAD8-CDEA5BAF5EB4}" type="presParOf" srcId="{A85C32E5-A21A-4737-93E8-B29E9BD49A3D}" destId="{72CD15B0-A3F8-4308-82E7-FF30DAADFD44}" srcOrd="0" destOrd="0" presId="urn:microsoft.com/office/officeart/2005/8/layout/lProcess2"/>
    <dgm:cxn modelId="{4D540BCE-E3D0-45A0-BF00-2E4642DE9DDF}" type="presParOf" srcId="{7F1F5F86-D897-4702-952F-342AD7517774}" destId="{07764532-5754-4843-A952-1AD87876E545}" srcOrd="9" destOrd="0" presId="urn:microsoft.com/office/officeart/2005/8/layout/lProcess2"/>
    <dgm:cxn modelId="{432A3B29-1E7E-43B6-B3AC-732C45E62F04}" type="presParOf" srcId="{7F1F5F86-D897-4702-952F-342AD7517774}" destId="{4B8C0F7A-958F-4EAA-904F-076F78FD37AB}" srcOrd="10" destOrd="0" presId="urn:microsoft.com/office/officeart/2005/8/layout/lProcess2"/>
    <dgm:cxn modelId="{4ECB285E-61BC-4F38-88BF-1BE5F58A3DB4}" type="presParOf" srcId="{4B8C0F7A-958F-4EAA-904F-076F78FD37AB}" destId="{EE2E9827-495F-4916-A679-E5F37F8137BA}" srcOrd="0" destOrd="0" presId="urn:microsoft.com/office/officeart/2005/8/layout/lProcess2"/>
    <dgm:cxn modelId="{E3D6B3CB-5800-4F0F-8920-0E5171CC4551}" type="presParOf" srcId="{4B8C0F7A-958F-4EAA-904F-076F78FD37AB}" destId="{FB1A157D-5429-4FB1-9B7E-A027C1A7CEB3}" srcOrd="1" destOrd="0" presId="urn:microsoft.com/office/officeart/2005/8/layout/lProcess2"/>
    <dgm:cxn modelId="{5A2C0607-1456-4168-860F-A09D6C36F5CB}" type="presParOf" srcId="{4B8C0F7A-958F-4EAA-904F-076F78FD37AB}" destId="{6DA15A9E-0ED0-4986-B3EE-A4F6E10C7D89}" srcOrd="2" destOrd="0" presId="urn:microsoft.com/office/officeart/2005/8/layout/lProcess2"/>
    <dgm:cxn modelId="{75155A6D-FF8E-42D4-A50D-8337097347A3}" type="presParOf" srcId="{6DA15A9E-0ED0-4986-B3EE-A4F6E10C7D89}" destId="{C3184088-E057-48E6-8F50-6F71F60F5BDE}" srcOrd="0" destOrd="0" presId="urn:microsoft.com/office/officeart/2005/8/layout/lProcess2"/>
    <dgm:cxn modelId="{4834DFA8-62E1-41B1-9016-CF0EBB5F8C65}" type="presParOf" srcId="{C3184088-E057-48E6-8F50-6F71F60F5BDE}" destId="{C81B4275-3906-4CAC-A899-F6B5D2951602}" srcOrd="0" destOrd="0" presId="urn:microsoft.com/office/officeart/2005/8/layout/lProcess2"/>
    <dgm:cxn modelId="{D934346D-C41C-499E-B847-1F9CFC7401FD}" type="presParOf" srcId="{7F1F5F86-D897-4702-952F-342AD7517774}" destId="{EB6A6A6F-0B92-4C3A-8BE4-1C30C5E4F0A7}" srcOrd="11" destOrd="0" presId="urn:microsoft.com/office/officeart/2005/8/layout/lProcess2"/>
    <dgm:cxn modelId="{C1EEDF37-E450-47B7-B70E-18BF73EC5437}" type="presParOf" srcId="{7F1F5F86-D897-4702-952F-342AD7517774}" destId="{2D802687-D4EE-4A68-94E6-5E265201E165}" srcOrd="12" destOrd="0" presId="urn:microsoft.com/office/officeart/2005/8/layout/lProcess2"/>
    <dgm:cxn modelId="{B05C27FC-F6F7-4269-B543-0DC26B924C4D}" type="presParOf" srcId="{2D802687-D4EE-4A68-94E6-5E265201E165}" destId="{E637AF7D-96C6-448E-8DCA-6D89CBD9F9DF}" srcOrd="0" destOrd="0" presId="urn:microsoft.com/office/officeart/2005/8/layout/lProcess2"/>
    <dgm:cxn modelId="{F24770B4-63E1-4045-B2BE-8DCC7593477E}" type="presParOf" srcId="{2D802687-D4EE-4A68-94E6-5E265201E165}" destId="{E1E1C7D9-7336-481D-BC83-9212546A94CD}" srcOrd="1" destOrd="0" presId="urn:microsoft.com/office/officeart/2005/8/layout/lProcess2"/>
    <dgm:cxn modelId="{2C6B4748-9103-4B69-92E6-8FFBC5C05711}" type="presParOf" srcId="{2D802687-D4EE-4A68-94E6-5E265201E165}" destId="{E29FEEBD-B5BE-4862-8F06-6A21D172D1B8}" srcOrd="2" destOrd="0" presId="urn:microsoft.com/office/officeart/2005/8/layout/lProcess2"/>
    <dgm:cxn modelId="{B9C7585E-4E9B-46A6-8D96-6CF6A7F35525}" type="presParOf" srcId="{E29FEEBD-B5BE-4862-8F06-6A21D172D1B8}" destId="{86F9CE04-EDDC-48D0-9E17-28C3F63874B9}" srcOrd="0" destOrd="0" presId="urn:microsoft.com/office/officeart/2005/8/layout/lProcess2"/>
    <dgm:cxn modelId="{CFA60A71-D133-4226-8C80-CFEBC7E0861D}" type="presParOf" srcId="{86F9CE04-EDDC-48D0-9E17-28C3F63874B9}" destId="{E1DBBD3E-7FF9-497C-A0F2-84CF8638979B}"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1433760-9D70-4485-A68E-EDE8738EF39B}" type="doc">
      <dgm:prSet loTypeId="urn:microsoft.com/office/officeart/2005/8/layout/hierarchy3" loCatId="hierarchy" qsTypeId="urn:microsoft.com/office/officeart/2005/8/quickstyle/simple1" qsCatId="simple" csTypeId="urn:microsoft.com/office/officeart/2005/8/colors/accent1_1" csCatId="accent1" phldr="1"/>
      <dgm:spPr/>
      <dgm:t>
        <a:bodyPr/>
        <a:lstStyle/>
        <a:p>
          <a:endParaRPr lang="en-US"/>
        </a:p>
      </dgm:t>
    </dgm:pt>
    <dgm:pt modelId="{22C9C813-E1AE-4E5A-93A0-207C11E904F7}">
      <dgm:prSet custT="1"/>
      <dgm:spPr/>
      <dgm:t>
        <a:bodyPr/>
        <a:lstStyle/>
        <a:p>
          <a:r>
            <a:rPr lang="en-US" sz="1600"/>
            <a:t>KPI Management Steps Functions</a:t>
          </a:r>
        </a:p>
      </dgm:t>
    </dgm:pt>
    <dgm:pt modelId="{4B5D252F-D974-4C5C-8A67-E5946EC46386}" type="parTrans" cxnId="{A66D1036-7B77-4DC1-9312-8C471C66932A}">
      <dgm:prSet/>
      <dgm:spPr/>
      <dgm:t>
        <a:bodyPr/>
        <a:lstStyle/>
        <a:p>
          <a:endParaRPr lang="en-US"/>
        </a:p>
      </dgm:t>
    </dgm:pt>
    <dgm:pt modelId="{1A83DAE1-8834-4CFD-ADD3-E127F817D6F8}" type="sibTrans" cxnId="{A66D1036-7B77-4DC1-9312-8C471C66932A}">
      <dgm:prSet/>
      <dgm:spPr/>
      <dgm:t>
        <a:bodyPr/>
        <a:lstStyle/>
        <a:p>
          <a:endParaRPr lang="en-US"/>
        </a:p>
      </dgm:t>
    </dgm:pt>
    <dgm:pt modelId="{60CE14B1-1257-49D5-9451-38CA63E853FD}">
      <dgm:prSet/>
      <dgm:spPr/>
      <dgm:t>
        <a:bodyPr/>
        <a:lstStyle/>
        <a:p>
          <a:r>
            <a:rPr lang="en-US"/>
            <a:t>Gather</a:t>
          </a:r>
        </a:p>
      </dgm:t>
    </dgm:pt>
    <dgm:pt modelId="{BA60F408-6594-44E5-BC79-91AF0865A4DB}" type="parTrans" cxnId="{3882995E-1504-4592-8D80-B79FAEB297B4}">
      <dgm:prSet/>
      <dgm:spPr/>
      <dgm:t>
        <a:bodyPr/>
        <a:lstStyle/>
        <a:p>
          <a:endParaRPr lang="en-US"/>
        </a:p>
      </dgm:t>
    </dgm:pt>
    <dgm:pt modelId="{C51FC4DC-8021-452E-9263-9CB83F4D1BC0}" type="sibTrans" cxnId="{3882995E-1504-4592-8D80-B79FAEB297B4}">
      <dgm:prSet/>
      <dgm:spPr/>
      <dgm:t>
        <a:bodyPr/>
        <a:lstStyle/>
        <a:p>
          <a:endParaRPr lang="en-US"/>
        </a:p>
      </dgm:t>
    </dgm:pt>
    <dgm:pt modelId="{ADD7D30D-1FA3-4D0E-AB08-4BCE1457345F}">
      <dgm:prSet/>
      <dgm:spPr/>
      <dgm:t>
        <a:bodyPr/>
        <a:lstStyle/>
        <a:p>
          <a:r>
            <a:rPr lang="en-US"/>
            <a:t>Maintain and Examine </a:t>
          </a:r>
        </a:p>
      </dgm:t>
    </dgm:pt>
    <dgm:pt modelId="{5EAC74A5-B241-44B3-A1EE-B4A5CE03509A}" type="parTrans" cxnId="{32A766B8-8C26-40CE-B873-B52C076BA02C}">
      <dgm:prSet/>
      <dgm:spPr/>
      <dgm:t>
        <a:bodyPr/>
        <a:lstStyle/>
        <a:p>
          <a:endParaRPr lang="en-US"/>
        </a:p>
      </dgm:t>
    </dgm:pt>
    <dgm:pt modelId="{B58BC111-8134-48EE-A9D9-CA4A073E47CD}" type="sibTrans" cxnId="{32A766B8-8C26-40CE-B873-B52C076BA02C}">
      <dgm:prSet/>
      <dgm:spPr/>
      <dgm:t>
        <a:bodyPr/>
        <a:lstStyle/>
        <a:p>
          <a:endParaRPr lang="en-US"/>
        </a:p>
      </dgm:t>
    </dgm:pt>
    <dgm:pt modelId="{118384DA-7AA6-458B-88F8-C64829559404}">
      <dgm:prSet/>
      <dgm:spPr/>
      <dgm:t>
        <a:bodyPr/>
        <a:lstStyle/>
        <a:p>
          <a:r>
            <a:rPr lang="en-US"/>
            <a:t>Determine </a:t>
          </a:r>
        </a:p>
      </dgm:t>
    </dgm:pt>
    <dgm:pt modelId="{759F4A6D-303D-4C08-8344-EB223A4F4BDF}" type="parTrans" cxnId="{AD0D76EA-AD9B-4A76-A338-A7FBFA31A2C3}">
      <dgm:prSet/>
      <dgm:spPr/>
      <dgm:t>
        <a:bodyPr/>
        <a:lstStyle/>
        <a:p>
          <a:endParaRPr lang="en-US"/>
        </a:p>
      </dgm:t>
    </dgm:pt>
    <dgm:pt modelId="{FD38E4BC-0E95-4151-8B9A-6721CFA580B8}" type="sibTrans" cxnId="{AD0D76EA-AD9B-4A76-A338-A7FBFA31A2C3}">
      <dgm:prSet/>
      <dgm:spPr/>
      <dgm:t>
        <a:bodyPr/>
        <a:lstStyle/>
        <a:p>
          <a:endParaRPr lang="en-US"/>
        </a:p>
      </dgm:t>
    </dgm:pt>
    <dgm:pt modelId="{8337319E-EA2A-4B28-A814-466D3294A745}">
      <dgm:prSet/>
      <dgm:spPr/>
      <dgm:t>
        <a:bodyPr/>
        <a:lstStyle/>
        <a:p>
          <a:r>
            <a:rPr lang="en-US"/>
            <a:t>Alter KPIs</a:t>
          </a:r>
        </a:p>
      </dgm:t>
    </dgm:pt>
    <dgm:pt modelId="{989781F7-5A30-427C-804C-65B580281159}" type="parTrans" cxnId="{AB0ABC7C-3C42-4049-80DA-C773374253D7}">
      <dgm:prSet/>
      <dgm:spPr/>
      <dgm:t>
        <a:bodyPr/>
        <a:lstStyle/>
        <a:p>
          <a:endParaRPr lang="en-US"/>
        </a:p>
      </dgm:t>
    </dgm:pt>
    <dgm:pt modelId="{69EBBF9A-4EFA-4276-8750-A36AA6C50EEC}" type="sibTrans" cxnId="{AB0ABC7C-3C42-4049-80DA-C773374253D7}">
      <dgm:prSet/>
      <dgm:spPr/>
      <dgm:t>
        <a:bodyPr/>
        <a:lstStyle/>
        <a:p>
          <a:endParaRPr lang="en-US"/>
        </a:p>
      </dgm:t>
    </dgm:pt>
    <dgm:pt modelId="{73FE05B4-6A11-41AA-A011-4861B5E0BB0A}" type="pres">
      <dgm:prSet presAssocID="{31433760-9D70-4485-A68E-EDE8738EF39B}" presName="diagram" presStyleCnt="0">
        <dgm:presLayoutVars>
          <dgm:chPref val="1"/>
          <dgm:dir/>
          <dgm:animOne val="branch"/>
          <dgm:animLvl val="lvl"/>
          <dgm:resizeHandles/>
        </dgm:presLayoutVars>
      </dgm:prSet>
      <dgm:spPr/>
    </dgm:pt>
    <dgm:pt modelId="{33801FE5-A3D4-4E93-92D6-78C2FB4B1EA3}" type="pres">
      <dgm:prSet presAssocID="{22C9C813-E1AE-4E5A-93A0-207C11E904F7}" presName="root" presStyleCnt="0"/>
      <dgm:spPr/>
    </dgm:pt>
    <dgm:pt modelId="{BED8467E-9650-4E2E-ADEE-AFE24109F4DE}" type="pres">
      <dgm:prSet presAssocID="{22C9C813-E1AE-4E5A-93A0-207C11E904F7}" presName="rootComposite" presStyleCnt="0"/>
      <dgm:spPr/>
    </dgm:pt>
    <dgm:pt modelId="{C34E7A00-8734-45D4-B10D-ECA2878693C1}" type="pres">
      <dgm:prSet presAssocID="{22C9C813-E1AE-4E5A-93A0-207C11E904F7}" presName="rootText" presStyleLbl="node1" presStyleIdx="0" presStyleCnt="1" custScaleX="153463"/>
      <dgm:spPr/>
    </dgm:pt>
    <dgm:pt modelId="{67C3DE37-4F15-405C-BECE-2F352BE76912}" type="pres">
      <dgm:prSet presAssocID="{22C9C813-E1AE-4E5A-93A0-207C11E904F7}" presName="rootConnector" presStyleLbl="node1" presStyleIdx="0" presStyleCnt="1"/>
      <dgm:spPr/>
    </dgm:pt>
    <dgm:pt modelId="{42B28259-7789-4CFA-B1B8-9E395B900319}" type="pres">
      <dgm:prSet presAssocID="{22C9C813-E1AE-4E5A-93A0-207C11E904F7}" presName="childShape" presStyleCnt="0"/>
      <dgm:spPr/>
    </dgm:pt>
    <dgm:pt modelId="{1588D157-0DA5-4123-B992-2BD914CD3859}" type="pres">
      <dgm:prSet presAssocID="{BA60F408-6594-44E5-BC79-91AF0865A4DB}" presName="Name13" presStyleLbl="parChTrans1D2" presStyleIdx="0" presStyleCnt="4"/>
      <dgm:spPr/>
    </dgm:pt>
    <dgm:pt modelId="{0CEE2F77-7BCA-40AA-95C6-0700BDD9486A}" type="pres">
      <dgm:prSet presAssocID="{60CE14B1-1257-49D5-9451-38CA63E853FD}" presName="childText" presStyleLbl="bgAcc1" presStyleIdx="0" presStyleCnt="4">
        <dgm:presLayoutVars>
          <dgm:bulletEnabled val="1"/>
        </dgm:presLayoutVars>
      </dgm:prSet>
      <dgm:spPr/>
    </dgm:pt>
    <dgm:pt modelId="{1608EC54-7522-4D82-883C-59B7439ACDAE}" type="pres">
      <dgm:prSet presAssocID="{5EAC74A5-B241-44B3-A1EE-B4A5CE03509A}" presName="Name13" presStyleLbl="parChTrans1D2" presStyleIdx="1" presStyleCnt="4"/>
      <dgm:spPr/>
    </dgm:pt>
    <dgm:pt modelId="{01FE25AF-CB99-4B0C-B52E-28B694C2BAF6}" type="pres">
      <dgm:prSet presAssocID="{ADD7D30D-1FA3-4D0E-AB08-4BCE1457345F}" presName="childText" presStyleLbl="bgAcc1" presStyleIdx="1" presStyleCnt="4">
        <dgm:presLayoutVars>
          <dgm:bulletEnabled val="1"/>
        </dgm:presLayoutVars>
      </dgm:prSet>
      <dgm:spPr/>
    </dgm:pt>
    <dgm:pt modelId="{E08BB278-97F6-492E-8308-1844EBFE3333}" type="pres">
      <dgm:prSet presAssocID="{759F4A6D-303D-4C08-8344-EB223A4F4BDF}" presName="Name13" presStyleLbl="parChTrans1D2" presStyleIdx="2" presStyleCnt="4"/>
      <dgm:spPr/>
    </dgm:pt>
    <dgm:pt modelId="{2BE161BF-ECB6-4125-B3AF-15C6CFD368DD}" type="pres">
      <dgm:prSet presAssocID="{118384DA-7AA6-458B-88F8-C64829559404}" presName="childText" presStyleLbl="bgAcc1" presStyleIdx="2" presStyleCnt="4">
        <dgm:presLayoutVars>
          <dgm:bulletEnabled val="1"/>
        </dgm:presLayoutVars>
      </dgm:prSet>
      <dgm:spPr/>
    </dgm:pt>
    <dgm:pt modelId="{97230360-4C6D-402C-8614-8891240C78EE}" type="pres">
      <dgm:prSet presAssocID="{989781F7-5A30-427C-804C-65B580281159}" presName="Name13" presStyleLbl="parChTrans1D2" presStyleIdx="3" presStyleCnt="4"/>
      <dgm:spPr/>
    </dgm:pt>
    <dgm:pt modelId="{0A96DE2B-A62F-4F14-B31E-5BAD45175853}" type="pres">
      <dgm:prSet presAssocID="{8337319E-EA2A-4B28-A814-466D3294A745}" presName="childText" presStyleLbl="bgAcc1" presStyleIdx="3" presStyleCnt="4">
        <dgm:presLayoutVars>
          <dgm:bulletEnabled val="1"/>
        </dgm:presLayoutVars>
      </dgm:prSet>
      <dgm:spPr/>
    </dgm:pt>
  </dgm:ptLst>
  <dgm:cxnLst>
    <dgm:cxn modelId="{5406BE0B-7F1F-4823-BF4D-4A4F5B9AC102}" type="presOf" srcId="{BA60F408-6594-44E5-BC79-91AF0865A4DB}" destId="{1588D157-0DA5-4123-B992-2BD914CD3859}" srcOrd="0" destOrd="0" presId="urn:microsoft.com/office/officeart/2005/8/layout/hierarchy3"/>
    <dgm:cxn modelId="{99172F20-B2F3-493B-A035-79694032FBC5}" type="presOf" srcId="{5EAC74A5-B241-44B3-A1EE-B4A5CE03509A}" destId="{1608EC54-7522-4D82-883C-59B7439ACDAE}" srcOrd="0" destOrd="0" presId="urn:microsoft.com/office/officeart/2005/8/layout/hierarchy3"/>
    <dgm:cxn modelId="{BD96F22E-8AD4-41FA-96D3-70D12EEA4AA0}" type="presOf" srcId="{ADD7D30D-1FA3-4D0E-AB08-4BCE1457345F}" destId="{01FE25AF-CB99-4B0C-B52E-28B694C2BAF6}" srcOrd="0" destOrd="0" presId="urn:microsoft.com/office/officeart/2005/8/layout/hierarchy3"/>
    <dgm:cxn modelId="{2B93DF35-04E7-47AE-BAB5-4868CE135A56}" type="presOf" srcId="{989781F7-5A30-427C-804C-65B580281159}" destId="{97230360-4C6D-402C-8614-8891240C78EE}" srcOrd="0" destOrd="0" presId="urn:microsoft.com/office/officeart/2005/8/layout/hierarchy3"/>
    <dgm:cxn modelId="{A66D1036-7B77-4DC1-9312-8C471C66932A}" srcId="{31433760-9D70-4485-A68E-EDE8738EF39B}" destId="{22C9C813-E1AE-4E5A-93A0-207C11E904F7}" srcOrd="0" destOrd="0" parTransId="{4B5D252F-D974-4C5C-8A67-E5946EC46386}" sibTransId="{1A83DAE1-8834-4CFD-ADD3-E127F817D6F8}"/>
    <dgm:cxn modelId="{2E059F3A-0DDC-4F2D-A062-36CDC15A6F8E}" type="presOf" srcId="{60CE14B1-1257-49D5-9451-38CA63E853FD}" destId="{0CEE2F77-7BCA-40AA-95C6-0700BDD9486A}" srcOrd="0" destOrd="0" presId="urn:microsoft.com/office/officeart/2005/8/layout/hierarchy3"/>
    <dgm:cxn modelId="{3882995E-1504-4592-8D80-B79FAEB297B4}" srcId="{22C9C813-E1AE-4E5A-93A0-207C11E904F7}" destId="{60CE14B1-1257-49D5-9451-38CA63E853FD}" srcOrd="0" destOrd="0" parTransId="{BA60F408-6594-44E5-BC79-91AF0865A4DB}" sibTransId="{C51FC4DC-8021-452E-9263-9CB83F4D1BC0}"/>
    <dgm:cxn modelId="{38685B62-CDEC-4394-A158-B74D8DDBD11F}" type="presOf" srcId="{31433760-9D70-4485-A68E-EDE8738EF39B}" destId="{73FE05B4-6A11-41AA-A011-4861B5E0BB0A}" srcOrd="0" destOrd="0" presId="urn:microsoft.com/office/officeart/2005/8/layout/hierarchy3"/>
    <dgm:cxn modelId="{76EEEC4F-BAA8-4AD0-9526-2B5F454CD876}" type="presOf" srcId="{118384DA-7AA6-458B-88F8-C64829559404}" destId="{2BE161BF-ECB6-4125-B3AF-15C6CFD368DD}" srcOrd="0" destOrd="0" presId="urn:microsoft.com/office/officeart/2005/8/layout/hierarchy3"/>
    <dgm:cxn modelId="{AB0ABC7C-3C42-4049-80DA-C773374253D7}" srcId="{22C9C813-E1AE-4E5A-93A0-207C11E904F7}" destId="{8337319E-EA2A-4B28-A814-466D3294A745}" srcOrd="3" destOrd="0" parTransId="{989781F7-5A30-427C-804C-65B580281159}" sibTransId="{69EBBF9A-4EFA-4276-8750-A36AA6C50EEC}"/>
    <dgm:cxn modelId="{5DEB8AA6-2B92-4B79-894E-568577C26DDF}" type="presOf" srcId="{22C9C813-E1AE-4E5A-93A0-207C11E904F7}" destId="{C34E7A00-8734-45D4-B10D-ECA2878693C1}" srcOrd="0" destOrd="0" presId="urn:microsoft.com/office/officeart/2005/8/layout/hierarchy3"/>
    <dgm:cxn modelId="{39C2AFAA-74D3-4613-AB07-272DC415C057}" type="presOf" srcId="{759F4A6D-303D-4C08-8344-EB223A4F4BDF}" destId="{E08BB278-97F6-492E-8308-1844EBFE3333}" srcOrd="0" destOrd="0" presId="urn:microsoft.com/office/officeart/2005/8/layout/hierarchy3"/>
    <dgm:cxn modelId="{27EF9DB0-92B5-449D-A6AF-DE5AD4DFC4FF}" type="presOf" srcId="{8337319E-EA2A-4B28-A814-466D3294A745}" destId="{0A96DE2B-A62F-4F14-B31E-5BAD45175853}" srcOrd="0" destOrd="0" presId="urn:microsoft.com/office/officeart/2005/8/layout/hierarchy3"/>
    <dgm:cxn modelId="{32A766B8-8C26-40CE-B873-B52C076BA02C}" srcId="{22C9C813-E1AE-4E5A-93A0-207C11E904F7}" destId="{ADD7D30D-1FA3-4D0E-AB08-4BCE1457345F}" srcOrd="1" destOrd="0" parTransId="{5EAC74A5-B241-44B3-A1EE-B4A5CE03509A}" sibTransId="{B58BC111-8134-48EE-A9D9-CA4A073E47CD}"/>
    <dgm:cxn modelId="{BD5EA9D0-1255-4B86-8DF3-4C7E5A874B4D}" type="presOf" srcId="{22C9C813-E1AE-4E5A-93A0-207C11E904F7}" destId="{67C3DE37-4F15-405C-BECE-2F352BE76912}" srcOrd="1" destOrd="0" presId="urn:microsoft.com/office/officeart/2005/8/layout/hierarchy3"/>
    <dgm:cxn modelId="{AD0D76EA-AD9B-4A76-A338-A7FBFA31A2C3}" srcId="{22C9C813-E1AE-4E5A-93A0-207C11E904F7}" destId="{118384DA-7AA6-458B-88F8-C64829559404}" srcOrd="2" destOrd="0" parTransId="{759F4A6D-303D-4C08-8344-EB223A4F4BDF}" sibTransId="{FD38E4BC-0E95-4151-8B9A-6721CFA580B8}"/>
    <dgm:cxn modelId="{AD3A227B-3B08-44C5-BEE0-E9E1B9049B30}" type="presParOf" srcId="{73FE05B4-6A11-41AA-A011-4861B5E0BB0A}" destId="{33801FE5-A3D4-4E93-92D6-78C2FB4B1EA3}" srcOrd="0" destOrd="0" presId="urn:microsoft.com/office/officeart/2005/8/layout/hierarchy3"/>
    <dgm:cxn modelId="{98DD36BD-BB2F-4519-825D-DDA1FCB90D7F}" type="presParOf" srcId="{33801FE5-A3D4-4E93-92D6-78C2FB4B1EA3}" destId="{BED8467E-9650-4E2E-ADEE-AFE24109F4DE}" srcOrd="0" destOrd="0" presId="urn:microsoft.com/office/officeart/2005/8/layout/hierarchy3"/>
    <dgm:cxn modelId="{7F5F42A4-5536-4F7C-B5CE-DC36BDEF0BB5}" type="presParOf" srcId="{BED8467E-9650-4E2E-ADEE-AFE24109F4DE}" destId="{C34E7A00-8734-45D4-B10D-ECA2878693C1}" srcOrd="0" destOrd="0" presId="urn:microsoft.com/office/officeart/2005/8/layout/hierarchy3"/>
    <dgm:cxn modelId="{8A1D7120-F713-4E12-9894-A1D22AC56C8A}" type="presParOf" srcId="{BED8467E-9650-4E2E-ADEE-AFE24109F4DE}" destId="{67C3DE37-4F15-405C-BECE-2F352BE76912}" srcOrd="1" destOrd="0" presId="urn:microsoft.com/office/officeart/2005/8/layout/hierarchy3"/>
    <dgm:cxn modelId="{178FDD24-95C1-4754-A7A7-C4B516746282}" type="presParOf" srcId="{33801FE5-A3D4-4E93-92D6-78C2FB4B1EA3}" destId="{42B28259-7789-4CFA-B1B8-9E395B900319}" srcOrd="1" destOrd="0" presId="urn:microsoft.com/office/officeart/2005/8/layout/hierarchy3"/>
    <dgm:cxn modelId="{2076F0DE-108C-4FD2-80B0-45C161656344}" type="presParOf" srcId="{42B28259-7789-4CFA-B1B8-9E395B900319}" destId="{1588D157-0DA5-4123-B992-2BD914CD3859}" srcOrd="0" destOrd="0" presId="urn:microsoft.com/office/officeart/2005/8/layout/hierarchy3"/>
    <dgm:cxn modelId="{41B0B9BD-6007-4EFF-B932-B536097B1A39}" type="presParOf" srcId="{42B28259-7789-4CFA-B1B8-9E395B900319}" destId="{0CEE2F77-7BCA-40AA-95C6-0700BDD9486A}" srcOrd="1" destOrd="0" presId="urn:microsoft.com/office/officeart/2005/8/layout/hierarchy3"/>
    <dgm:cxn modelId="{785AB421-0C16-4B9F-9704-F64563050BC9}" type="presParOf" srcId="{42B28259-7789-4CFA-B1B8-9E395B900319}" destId="{1608EC54-7522-4D82-883C-59B7439ACDAE}" srcOrd="2" destOrd="0" presId="urn:microsoft.com/office/officeart/2005/8/layout/hierarchy3"/>
    <dgm:cxn modelId="{AE838057-49A7-4420-96A1-B04B07EADF08}" type="presParOf" srcId="{42B28259-7789-4CFA-B1B8-9E395B900319}" destId="{01FE25AF-CB99-4B0C-B52E-28B694C2BAF6}" srcOrd="3" destOrd="0" presId="urn:microsoft.com/office/officeart/2005/8/layout/hierarchy3"/>
    <dgm:cxn modelId="{DA4E3C5B-61C7-481B-99A5-8AA2CDD6D799}" type="presParOf" srcId="{42B28259-7789-4CFA-B1B8-9E395B900319}" destId="{E08BB278-97F6-492E-8308-1844EBFE3333}" srcOrd="4" destOrd="0" presId="urn:microsoft.com/office/officeart/2005/8/layout/hierarchy3"/>
    <dgm:cxn modelId="{1FB0E38B-5411-4FAF-AA8A-F2F9867B62AC}" type="presParOf" srcId="{42B28259-7789-4CFA-B1B8-9E395B900319}" destId="{2BE161BF-ECB6-4125-B3AF-15C6CFD368DD}" srcOrd="5" destOrd="0" presId="urn:microsoft.com/office/officeart/2005/8/layout/hierarchy3"/>
    <dgm:cxn modelId="{DBA489A6-2B5A-4F3F-A16E-0853114DFEB9}" type="presParOf" srcId="{42B28259-7789-4CFA-B1B8-9E395B900319}" destId="{97230360-4C6D-402C-8614-8891240C78EE}" srcOrd="6" destOrd="0" presId="urn:microsoft.com/office/officeart/2005/8/layout/hierarchy3"/>
    <dgm:cxn modelId="{7775AA76-A03E-4506-94F3-13CDC91DE8AA}" type="presParOf" srcId="{42B28259-7789-4CFA-B1B8-9E395B900319}" destId="{0A96DE2B-A62F-4F14-B31E-5BAD45175853}"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07E5D90-1408-4768-9754-AEF82DE557D1}" type="doc">
      <dgm:prSet loTypeId="urn:microsoft.com/office/officeart/2005/8/layout/chevronAccent+Icon" loCatId="officeonline" qsTypeId="urn:microsoft.com/office/officeart/2005/8/quickstyle/simple5" qsCatId="simple" csTypeId="urn:microsoft.com/office/officeart/2005/8/colors/accent1_2" csCatId="accent1" phldr="1"/>
      <dgm:spPr/>
    </dgm:pt>
    <dgm:pt modelId="{26CFF610-CDBE-4683-8ACE-FB171F2062B0}">
      <dgm:prSet phldrT="[Text]" custT="1"/>
      <dgm:spPr/>
      <dgm:t>
        <a:bodyPr/>
        <a:lstStyle/>
        <a:p>
          <a:pPr algn="ctr"/>
          <a:r>
            <a:rPr lang="en-US" sz="900"/>
            <a:t>Aug’</a:t>
          </a:r>
          <a:endParaRPr lang="en-GB" sz="900"/>
        </a:p>
      </dgm:t>
    </dgm:pt>
    <dgm:pt modelId="{0039B0BE-7703-4ABC-888A-1E29E829D5B3}" type="parTrans" cxnId="{BA21A9C7-AEAA-4F1B-A9A4-15FD2E21D490}">
      <dgm:prSet/>
      <dgm:spPr/>
      <dgm:t>
        <a:bodyPr/>
        <a:lstStyle/>
        <a:p>
          <a:endParaRPr lang="en-GB"/>
        </a:p>
      </dgm:t>
    </dgm:pt>
    <dgm:pt modelId="{DEFFA347-13E8-4D57-8D8D-E52EDB09DB24}" type="sibTrans" cxnId="{BA21A9C7-AEAA-4F1B-A9A4-15FD2E21D490}">
      <dgm:prSet/>
      <dgm:spPr/>
      <dgm:t>
        <a:bodyPr/>
        <a:lstStyle/>
        <a:p>
          <a:endParaRPr lang="en-GB"/>
        </a:p>
      </dgm:t>
    </dgm:pt>
    <dgm:pt modelId="{4F495DF2-F81A-4A23-9124-A853AA2D1BE1}">
      <dgm:prSet phldrT="[Text]" custT="1"/>
      <dgm:spPr/>
      <dgm:t>
        <a:bodyPr/>
        <a:lstStyle/>
        <a:p>
          <a:pPr algn="ctr"/>
          <a:r>
            <a:rPr lang="en-US" sz="900"/>
            <a:t>Sept’</a:t>
          </a:r>
          <a:endParaRPr lang="en-GB" sz="900"/>
        </a:p>
      </dgm:t>
    </dgm:pt>
    <dgm:pt modelId="{2C504A24-BAF2-4752-91C7-D1E109F32B3D}" type="parTrans" cxnId="{42518F70-959A-4D99-94EF-AF8F1799D140}">
      <dgm:prSet/>
      <dgm:spPr/>
      <dgm:t>
        <a:bodyPr/>
        <a:lstStyle/>
        <a:p>
          <a:endParaRPr lang="en-GB"/>
        </a:p>
      </dgm:t>
    </dgm:pt>
    <dgm:pt modelId="{2EB2293E-5C15-40C7-A2B2-B118F45874CC}" type="sibTrans" cxnId="{42518F70-959A-4D99-94EF-AF8F1799D140}">
      <dgm:prSet/>
      <dgm:spPr/>
      <dgm:t>
        <a:bodyPr/>
        <a:lstStyle/>
        <a:p>
          <a:endParaRPr lang="en-GB"/>
        </a:p>
      </dgm:t>
    </dgm:pt>
    <dgm:pt modelId="{AD2721DE-5E29-4968-BF88-733DC7146B90}">
      <dgm:prSet phldrT="[Text]" custT="1"/>
      <dgm:spPr/>
      <dgm:t>
        <a:bodyPr/>
        <a:lstStyle/>
        <a:p>
          <a:pPr algn="ctr"/>
          <a:r>
            <a:rPr lang="en-US" sz="900"/>
            <a:t>Oct’</a:t>
          </a:r>
          <a:endParaRPr lang="en-GB" sz="900"/>
        </a:p>
      </dgm:t>
    </dgm:pt>
    <dgm:pt modelId="{DF3C38B7-6AEB-4E53-8CD3-AA2B93869ABF}" type="parTrans" cxnId="{BA0459F1-2E65-4F76-81EC-A20ACE621D85}">
      <dgm:prSet/>
      <dgm:spPr/>
      <dgm:t>
        <a:bodyPr/>
        <a:lstStyle/>
        <a:p>
          <a:endParaRPr lang="en-GB"/>
        </a:p>
      </dgm:t>
    </dgm:pt>
    <dgm:pt modelId="{58D97E4D-AF89-45E0-BA05-FA724DD4B954}" type="sibTrans" cxnId="{BA0459F1-2E65-4F76-81EC-A20ACE621D85}">
      <dgm:prSet/>
      <dgm:spPr/>
      <dgm:t>
        <a:bodyPr/>
        <a:lstStyle/>
        <a:p>
          <a:endParaRPr lang="en-GB"/>
        </a:p>
      </dgm:t>
    </dgm:pt>
    <dgm:pt modelId="{40B0753F-833E-427A-90AC-239479899749}">
      <dgm:prSet phldrT="[Text]" custT="1"/>
      <dgm:spPr/>
      <dgm:t>
        <a:bodyPr/>
        <a:lstStyle/>
        <a:p>
          <a:pPr algn="ctr"/>
          <a:r>
            <a:rPr lang="en-US" sz="900"/>
            <a:t>Nov’</a:t>
          </a:r>
          <a:endParaRPr lang="en-GB" sz="900"/>
        </a:p>
      </dgm:t>
    </dgm:pt>
    <dgm:pt modelId="{F9C6786C-6A73-4E35-9E5A-A74DE051B417}" type="parTrans" cxnId="{93B0731B-EE17-4439-994C-67303C266132}">
      <dgm:prSet/>
      <dgm:spPr/>
      <dgm:t>
        <a:bodyPr/>
        <a:lstStyle/>
        <a:p>
          <a:endParaRPr lang="en-GB"/>
        </a:p>
      </dgm:t>
    </dgm:pt>
    <dgm:pt modelId="{C55770E7-5D58-4C5E-B84E-F0EFB99CCC17}" type="sibTrans" cxnId="{93B0731B-EE17-4439-994C-67303C266132}">
      <dgm:prSet/>
      <dgm:spPr/>
      <dgm:t>
        <a:bodyPr/>
        <a:lstStyle/>
        <a:p>
          <a:endParaRPr lang="en-GB"/>
        </a:p>
      </dgm:t>
    </dgm:pt>
    <dgm:pt modelId="{2DA0E89E-294E-470D-9D4A-7D8441B757A5}">
      <dgm:prSet phldrT="[Text]" custT="1"/>
      <dgm:spPr/>
      <dgm:t>
        <a:bodyPr/>
        <a:lstStyle/>
        <a:p>
          <a:pPr algn="ctr"/>
          <a:r>
            <a:rPr lang="en-US" sz="900"/>
            <a:t>Dec’</a:t>
          </a:r>
          <a:endParaRPr lang="en-GB" sz="900"/>
        </a:p>
      </dgm:t>
    </dgm:pt>
    <dgm:pt modelId="{F1F587BC-A480-4810-AF3F-77B8EDEDFA61}" type="parTrans" cxnId="{B8933FEE-6E1F-47E5-8AF4-9438EAE2EAC6}">
      <dgm:prSet/>
      <dgm:spPr/>
      <dgm:t>
        <a:bodyPr/>
        <a:lstStyle/>
        <a:p>
          <a:endParaRPr lang="en-GB"/>
        </a:p>
      </dgm:t>
    </dgm:pt>
    <dgm:pt modelId="{5BBD5D9C-63AC-412E-A9DE-BC8D975AF1AC}" type="sibTrans" cxnId="{B8933FEE-6E1F-47E5-8AF4-9438EAE2EAC6}">
      <dgm:prSet/>
      <dgm:spPr/>
      <dgm:t>
        <a:bodyPr/>
        <a:lstStyle/>
        <a:p>
          <a:endParaRPr lang="en-GB"/>
        </a:p>
      </dgm:t>
    </dgm:pt>
    <dgm:pt modelId="{D41446DB-B331-4DC4-9A91-DC5F6568D14E}">
      <dgm:prSet phldrT="[Text]" custT="1"/>
      <dgm:spPr/>
      <dgm:t>
        <a:bodyPr/>
        <a:lstStyle/>
        <a:p>
          <a:pPr algn="ctr"/>
          <a:r>
            <a:rPr lang="en-US" sz="900"/>
            <a:t>Jan 23’</a:t>
          </a:r>
          <a:endParaRPr lang="en-GB" sz="900"/>
        </a:p>
      </dgm:t>
    </dgm:pt>
    <dgm:pt modelId="{B5F17241-F7DC-44F6-98FF-64F9AF731773}" type="parTrans" cxnId="{FE5C572E-6323-4645-9247-F57DE7705939}">
      <dgm:prSet/>
      <dgm:spPr/>
      <dgm:t>
        <a:bodyPr/>
        <a:lstStyle/>
        <a:p>
          <a:endParaRPr lang="en-GB"/>
        </a:p>
      </dgm:t>
    </dgm:pt>
    <dgm:pt modelId="{FCA598CC-6EBC-42C9-80EE-3D1B0FEFAC80}" type="sibTrans" cxnId="{FE5C572E-6323-4645-9247-F57DE7705939}">
      <dgm:prSet/>
      <dgm:spPr/>
      <dgm:t>
        <a:bodyPr/>
        <a:lstStyle/>
        <a:p>
          <a:endParaRPr lang="en-GB"/>
        </a:p>
      </dgm:t>
    </dgm:pt>
    <dgm:pt modelId="{2DF7D822-7A3F-482F-B7BA-07D79886387B}">
      <dgm:prSet phldrT="[Text]" custT="1"/>
      <dgm:spPr/>
      <dgm:t>
        <a:bodyPr/>
        <a:lstStyle/>
        <a:p>
          <a:pPr algn="ctr"/>
          <a:r>
            <a:rPr lang="en-US" sz="900"/>
            <a:t>Feb’ </a:t>
          </a:r>
          <a:endParaRPr lang="en-GB" sz="900"/>
        </a:p>
      </dgm:t>
    </dgm:pt>
    <dgm:pt modelId="{2C468F8C-7F05-4BA7-8719-8CE1B598B658}" type="parTrans" cxnId="{6C0D2F69-8FC2-41A8-BC06-4C0B7E8DD161}">
      <dgm:prSet/>
      <dgm:spPr/>
      <dgm:t>
        <a:bodyPr/>
        <a:lstStyle/>
        <a:p>
          <a:endParaRPr lang="en-GB"/>
        </a:p>
      </dgm:t>
    </dgm:pt>
    <dgm:pt modelId="{4786A2B3-484D-423C-8346-724D8988C7EA}" type="sibTrans" cxnId="{6C0D2F69-8FC2-41A8-BC06-4C0B7E8DD161}">
      <dgm:prSet/>
      <dgm:spPr/>
      <dgm:t>
        <a:bodyPr/>
        <a:lstStyle/>
        <a:p>
          <a:endParaRPr lang="en-GB"/>
        </a:p>
      </dgm:t>
    </dgm:pt>
    <dgm:pt modelId="{5B1A85E3-BFC6-4747-8B01-9A121F087917}">
      <dgm:prSet phldrT="[Text]" custT="1"/>
      <dgm:spPr/>
      <dgm:t>
        <a:bodyPr/>
        <a:lstStyle/>
        <a:p>
          <a:pPr algn="ctr"/>
          <a:r>
            <a:rPr lang="en-US" sz="900"/>
            <a:t>Mar’ </a:t>
          </a:r>
          <a:endParaRPr lang="en-GB" sz="900"/>
        </a:p>
      </dgm:t>
    </dgm:pt>
    <dgm:pt modelId="{B7779938-1BA5-4088-9017-F06866CDD136}" type="parTrans" cxnId="{3D5535FF-98CA-4DF3-97D1-584954C5C6A1}">
      <dgm:prSet/>
      <dgm:spPr/>
      <dgm:t>
        <a:bodyPr/>
        <a:lstStyle/>
        <a:p>
          <a:endParaRPr lang="en-GB"/>
        </a:p>
      </dgm:t>
    </dgm:pt>
    <dgm:pt modelId="{101A840B-4268-4F90-9B6B-3BD4156DCC61}" type="sibTrans" cxnId="{3D5535FF-98CA-4DF3-97D1-584954C5C6A1}">
      <dgm:prSet/>
      <dgm:spPr/>
      <dgm:t>
        <a:bodyPr/>
        <a:lstStyle/>
        <a:p>
          <a:endParaRPr lang="en-GB"/>
        </a:p>
      </dgm:t>
    </dgm:pt>
    <dgm:pt modelId="{937EAEB6-7EE2-4854-8848-1CB4DDA3BDD4}">
      <dgm:prSet phldrT="[Text]" custT="1"/>
      <dgm:spPr/>
      <dgm:t>
        <a:bodyPr/>
        <a:lstStyle/>
        <a:p>
          <a:pPr algn="ctr"/>
          <a:r>
            <a:rPr lang="en-US" sz="900"/>
            <a:t>Apr’</a:t>
          </a:r>
          <a:endParaRPr lang="en-GB" sz="900"/>
        </a:p>
      </dgm:t>
    </dgm:pt>
    <dgm:pt modelId="{7484E0EB-ED42-40F7-8E46-C4DC70F1E0D8}" type="parTrans" cxnId="{C88CEBE1-9083-40BF-9D08-23122FF7B317}">
      <dgm:prSet/>
      <dgm:spPr/>
      <dgm:t>
        <a:bodyPr/>
        <a:lstStyle/>
        <a:p>
          <a:endParaRPr lang="en-GB"/>
        </a:p>
      </dgm:t>
    </dgm:pt>
    <dgm:pt modelId="{A665EB5F-65C0-42DF-9095-204C77CEA0B8}" type="sibTrans" cxnId="{C88CEBE1-9083-40BF-9D08-23122FF7B317}">
      <dgm:prSet/>
      <dgm:spPr/>
      <dgm:t>
        <a:bodyPr/>
        <a:lstStyle/>
        <a:p>
          <a:endParaRPr lang="en-GB"/>
        </a:p>
      </dgm:t>
    </dgm:pt>
    <dgm:pt modelId="{C4666383-78AF-4457-8DBA-F0223BBAE003}">
      <dgm:prSet phldrT="[Text]" custT="1"/>
      <dgm:spPr/>
      <dgm:t>
        <a:bodyPr/>
        <a:lstStyle/>
        <a:p>
          <a:pPr algn="ctr"/>
          <a:r>
            <a:rPr lang="en-US" sz="900"/>
            <a:t>May’</a:t>
          </a:r>
          <a:endParaRPr lang="en-GB" sz="900"/>
        </a:p>
      </dgm:t>
    </dgm:pt>
    <dgm:pt modelId="{2F144037-29A7-449E-9679-09887922E746}" type="parTrans" cxnId="{9B0C392D-DF42-4794-98BE-C3D0161AE9F4}">
      <dgm:prSet/>
      <dgm:spPr/>
      <dgm:t>
        <a:bodyPr/>
        <a:lstStyle/>
        <a:p>
          <a:endParaRPr lang="en-GB"/>
        </a:p>
      </dgm:t>
    </dgm:pt>
    <dgm:pt modelId="{06540E74-478A-4B6F-9227-14954C87A889}" type="sibTrans" cxnId="{9B0C392D-DF42-4794-98BE-C3D0161AE9F4}">
      <dgm:prSet/>
      <dgm:spPr/>
      <dgm:t>
        <a:bodyPr/>
        <a:lstStyle/>
        <a:p>
          <a:endParaRPr lang="en-GB"/>
        </a:p>
      </dgm:t>
    </dgm:pt>
    <dgm:pt modelId="{0CD178FA-6FDB-4920-9032-5B11F9FD1162}">
      <dgm:prSet phldrT="[Text]" custT="1"/>
      <dgm:spPr/>
      <dgm:t>
        <a:bodyPr/>
        <a:lstStyle/>
        <a:p>
          <a:pPr algn="ctr"/>
          <a:r>
            <a:rPr lang="en-US" sz="900"/>
            <a:t>Jun’</a:t>
          </a:r>
          <a:endParaRPr lang="en-GB" sz="900"/>
        </a:p>
      </dgm:t>
    </dgm:pt>
    <dgm:pt modelId="{1B1BC174-4C80-4C82-A71D-7653DCEE7207}" type="parTrans" cxnId="{F10A4C1B-6015-4888-8A73-255D9F538446}">
      <dgm:prSet/>
      <dgm:spPr/>
      <dgm:t>
        <a:bodyPr/>
        <a:lstStyle/>
        <a:p>
          <a:endParaRPr lang="en-GB"/>
        </a:p>
      </dgm:t>
    </dgm:pt>
    <dgm:pt modelId="{C785A6F5-E454-4C69-9796-C4C87A643C8C}" type="sibTrans" cxnId="{F10A4C1B-6015-4888-8A73-255D9F538446}">
      <dgm:prSet/>
      <dgm:spPr/>
      <dgm:t>
        <a:bodyPr/>
        <a:lstStyle/>
        <a:p>
          <a:endParaRPr lang="en-GB"/>
        </a:p>
      </dgm:t>
    </dgm:pt>
    <dgm:pt modelId="{C216E483-475E-4EE4-9313-01B651FDEBFC}">
      <dgm:prSet phldrT="[Text]" custT="1"/>
      <dgm:spPr/>
      <dgm:t>
        <a:bodyPr/>
        <a:lstStyle/>
        <a:p>
          <a:pPr algn="ctr"/>
          <a:r>
            <a:rPr lang="en-US" sz="900"/>
            <a:t>Jul’ Post </a:t>
          </a:r>
          <a:r>
            <a:rPr lang="en-US" sz="900" err="1"/>
            <a:t>RfP</a:t>
          </a:r>
          <a:endParaRPr lang="en-GB" sz="800"/>
        </a:p>
      </dgm:t>
    </dgm:pt>
    <dgm:pt modelId="{4BE0D386-9D99-437D-A71E-323DEB48DD7E}" type="parTrans" cxnId="{9AEB59BD-6262-42CF-9E71-8FE3414C7987}">
      <dgm:prSet/>
      <dgm:spPr/>
      <dgm:t>
        <a:bodyPr/>
        <a:lstStyle/>
        <a:p>
          <a:endParaRPr lang="en-GB"/>
        </a:p>
      </dgm:t>
    </dgm:pt>
    <dgm:pt modelId="{608AC768-665F-4DB1-B2F3-541689B189EF}" type="sibTrans" cxnId="{9AEB59BD-6262-42CF-9E71-8FE3414C7987}">
      <dgm:prSet/>
      <dgm:spPr/>
      <dgm:t>
        <a:bodyPr/>
        <a:lstStyle/>
        <a:p>
          <a:endParaRPr lang="en-GB"/>
        </a:p>
      </dgm:t>
    </dgm:pt>
    <dgm:pt modelId="{CF773089-7834-47DC-9D37-92E8CFEC17FC}" type="pres">
      <dgm:prSet presAssocID="{207E5D90-1408-4768-9754-AEF82DE557D1}" presName="Name0" presStyleCnt="0">
        <dgm:presLayoutVars>
          <dgm:dir/>
          <dgm:resizeHandles val="exact"/>
        </dgm:presLayoutVars>
      </dgm:prSet>
      <dgm:spPr/>
    </dgm:pt>
    <dgm:pt modelId="{BA508B1E-094B-4D1D-A93D-D0C74F233446}" type="pres">
      <dgm:prSet presAssocID="{26CFF610-CDBE-4683-8ACE-FB171F2062B0}" presName="composite" presStyleCnt="0"/>
      <dgm:spPr/>
    </dgm:pt>
    <dgm:pt modelId="{44182500-5889-4180-8D57-E2B4F8067E2D}" type="pres">
      <dgm:prSet presAssocID="{26CFF610-CDBE-4683-8ACE-FB171F2062B0}" presName="bgChev" presStyleLbl="node1" presStyleIdx="0" presStyleCnt="12"/>
      <dgm:spPr/>
    </dgm:pt>
    <dgm:pt modelId="{DDE86A7F-7B17-4A01-90FD-5D58D3DFE5B2}" type="pres">
      <dgm:prSet presAssocID="{26CFF610-CDBE-4683-8ACE-FB171F2062B0}" presName="txNode" presStyleLbl="fgAcc1" presStyleIdx="0" presStyleCnt="12">
        <dgm:presLayoutVars>
          <dgm:bulletEnabled val="1"/>
        </dgm:presLayoutVars>
      </dgm:prSet>
      <dgm:spPr/>
    </dgm:pt>
    <dgm:pt modelId="{9147C118-79F4-44E7-BC83-599284FC547C}" type="pres">
      <dgm:prSet presAssocID="{DEFFA347-13E8-4D57-8D8D-E52EDB09DB24}" presName="compositeSpace" presStyleCnt="0"/>
      <dgm:spPr/>
    </dgm:pt>
    <dgm:pt modelId="{923EA5F3-21B7-400F-B271-43EF65E28702}" type="pres">
      <dgm:prSet presAssocID="{4F495DF2-F81A-4A23-9124-A853AA2D1BE1}" presName="composite" presStyleCnt="0"/>
      <dgm:spPr/>
    </dgm:pt>
    <dgm:pt modelId="{74433361-AA14-46C3-B660-87D13AA0ADC5}" type="pres">
      <dgm:prSet presAssocID="{4F495DF2-F81A-4A23-9124-A853AA2D1BE1}" presName="bgChev" presStyleLbl="node1" presStyleIdx="1" presStyleCnt="12"/>
      <dgm:spPr/>
    </dgm:pt>
    <dgm:pt modelId="{EC0A6284-6B0C-4A4C-B7E7-4389C4FAA13C}" type="pres">
      <dgm:prSet presAssocID="{4F495DF2-F81A-4A23-9124-A853AA2D1BE1}" presName="txNode" presStyleLbl="fgAcc1" presStyleIdx="1" presStyleCnt="12">
        <dgm:presLayoutVars>
          <dgm:bulletEnabled val="1"/>
        </dgm:presLayoutVars>
      </dgm:prSet>
      <dgm:spPr/>
    </dgm:pt>
    <dgm:pt modelId="{FD8BDA7E-B5E6-4B8E-B124-2ADEEF865F38}" type="pres">
      <dgm:prSet presAssocID="{2EB2293E-5C15-40C7-A2B2-B118F45874CC}" presName="compositeSpace" presStyleCnt="0"/>
      <dgm:spPr/>
    </dgm:pt>
    <dgm:pt modelId="{36058B96-3C93-4625-AC4C-2A053BEA1E36}" type="pres">
      <dgm:prSet presAssocID="{AD2721DE-5E29-4968-BF88-733DC7146B90}" presName="composite" presStyleCnt="0"/>
      <dgm:spPr/>
    </dgm:pt>
    <dgm:pt modelId="{1CD759A1-5615-45AC-BA4F-3E7A7F1FA8E7}" type="pres">
      <dgm:prSet presAssocID="{AD2721DE-5E29-4968-BF88-733DC7146B90}" presName="bgChev" presStyleLbl="node1" presStyleIdx="2" presStyleCnt="12"/>
      <dgm:spPr/>
    </dgm:pt>
    <dgm:pt modelId="{A1DA5B74-C93D-4CE3-A01D-2115BD908687}" type="pres">
      <dgm:prSet presAssocID="{AD2721DE-5E29-4968-BF88-733DC7146B90}" presName="txNode" presStyleLbl="fgAcc1" presStyleIdx="2" presStyleCnt="12">
        <dgm:presLayoutVars>
          <dgm:bulletEnabled val="1"/>
        </dgm:presLayoutVars>
      </dgm:prSet>
      <dgm:spPr/>
    </dgm:pt>
    <dgm:pt modelId="{900DFE05-261E-4973-9CD7-774235D0B249}" type="pres">
      <dgm:prSet presAssocID="{58D97E4D-AF89-45E0-BA05-FA724DD4B954}" presName="compositeSpace" presStyleCnt="0"/>
      <dgm:spPr/>
    </dgm:pt>
    <dgm:pt modelId="{3D55A78A-F20E-4FF6-9C9C-AE26869D733E}" type="pres">
      <dgm:prSet presAssocID="{40B0753F-833E-427A-90AC-239479899749}" presName="composite" presStyleCnt="0"/>
      <dgm:spPr/>
    </dgm:pt>
    <dgm:pt modelId="{2F5B6A09-976A-4DF4-997D-D4A0BD567790}" type="pres">
      <dgm:prSet presAssocID="{40B0753F-833E-427A-90AC-239479899749}" presName="bgChev" presStyleLbl="node1" presStyleIdx="3" presStyleCnt="12"/>
      <dgm:spPr/>
    </dgm:pt>
    <dgm:pt modelId="{5E064B40-6CC0-4C98-8FDE-BA8F2BBA16D5}" type="pres">
      <dgm:prSet presAssocID="{40B0753F-833E-427A-90AC-239479899749}" presName="txNode" presStyleLbl="fgAcc1" presStyleIdx="3" presStyleCnt="12">
        <dgm:presLayoutVars>
          <dgm:bulletEnabled val="1"/>
        </dgm:presLayoutVars>
      </dgm:prSet>
      <dgm:spPr/>
    </dgm:pt>
    <dgm:pt modelId="{1DEE6888-002B-4975-8689-87302C4FE5BF}" type="pres">
      <dgm:prSet presAssocID="{C55770E7-5D58-4C5E-B84E-F0EFB99CCC17}" presName="compositeSpace" presStyleCnt="0"/>
      <dgm:spPr/>
    </dgm:pt>
    <dgm:pt modelId="{CCF7B303-7994-4AA0-B764-794A2277757E}" type="pres">
      <dgm:prSet presAssocID="{2DA0E89E-294E-470D-9D4A-7D8441B757A5}" presName="composite" presStyleCnt="0"/>
      <dgm:spPr/>
    </dgm:pt>
    <dgm:pt modelId="{05373D42-A417-4FFD-934D-9EBBC96C6D90}" type="pres">
      <dgm:prSet presAssocID="{2DA0E89E-294E-470D-9D4A-7D8441B757A5}" presName="bgChev" presStyleLbl="node1" presStyleIdx="4" presStyleCnt="12"/>
      <dgm:spPr/>
    </dgm:pt>
    <dgm:pt modelId="{A49BEF9E-E398-4153-9A29-E4CAFAC4F746}" type="pres">
      <dgm:prSet presAssocID="{2DA0E89E-294E-470D-9D4A-7D8441B757A5}" presName="txNode" presStyleLbl="fgAcc1" presStyleIdx="4" presStyleCnt="12">
        <dgm:presLayoutVars>
          <dgm:bulletEnabled val="1"/>
        </dgm:presLayoutVars>
      </dgm:prSet>
      <dgm:spPr/>
    </dgm:pt>
    <dgm:pt modelId="{E3BBCEDE-DBFD-4F85-8533-68AA42722B48}" type="pres">
      <dgm:prSet presAssocID="{5BBD5D9C-63AC-412E-A9DE-BC8D975AF1AC}" presName="compositeSpace" presStyleCnt="0"/>
      <dgm:spPr/>
    </dgm:pt>
    <dgm:pt modelId="{67BB1D13-88A3-47D2-89CB-70107C9C6711}" type="pres">
      <dgm:prSet presAssocID="{D41446DB-B331-4DC4-9A91-DC5F6568D14E}" presName="composite" presStyleCnt="0"/>
      <dgm:spPr/>
    </dgm:pt>
    <dgm:pt modelId="{411F80CB-86FD-4615-91CA-7BDB6B232586}" type="pres">
      <dgm:prSet presAssocID="{D41446DB-B331-4DC4-9A91-DC5F6568D14E}" presName="bgChev" presStyleLbl="node1" presStyleIdx="5" presStyleCnt="12"/>
      <dgm:spPr/>
    </dgm:pt>
    <dgm:pt modelId="{7CFD6B25-6424-4CD4-A4E1-5F2893C1F356}" type="pres">
      <dgm:prSet presAssocID="{D41446DB-B331-4DC4-9A91-DC5F6568D14E}" presName="txNode" presStyleLbl="fgAcc1" presStyleIdx="5" presStyleCnt="12">
        <dgm:presLayoutVars>
          <dgm:bulletEnabled val="1"/>
        </dgm:presLayoutVars>
      </dgm:prSet>
      <dgm:spPr/>
    </dgm:pt>
    <dgm:pt modelId="{43498507-24C3-490D-A899-4473BF85133A}" type="pres">
      <dgm:prSet presAssocID="{FCA598CC-6EBC-42C9-80EE-3D1B0FEFAC80}" presName="compositeSpace" presStyleCnt="0"/>
      <dgm:spPr/>
    </dgm:pt>
    <dgm:pt modelId="{D2416597-3880-4802-8718-A50B3B826C8A}" type="pres">
      <dgm:prSet presAssocID="{2DF7D822-7A3F-482F-B7BA-07D79886387B}" presName="composite" presStyleCnt="0"/>
      <dgm:spPr/>
    </dgm:pt>
    <dgm:pt modelId="{735D9D38-197E-4C9F-849D-4A3D9FF55FB3}" type="pres">
      <dgm:prSet presAssocID="{2DF7D822-7A3F-482F-B7BA-07D79886387B}" presName="bgChev" presStyleLbl="node1" presStyleIdx="6" presStyleCnt="12"/>
      <dgm:spPr/>
    </dgm:pt>
    <dgm:pt modelId="{B532A8D9-21CC-49C5-93B4-689E75B97B2D}" type="pres">
      <dgm:prSet presAssocID="{2DF7D822-7A3F-482F-B7BA-07D79886387B}" presName="txNode" presStyleLbl="fgAcc1" presStyleIdx="6" presStyleCnt="12">
        <dgm:presLayoutVars>
          <dgm:bulletEnabled val="1"/>
        </dgm:presLayoutVars>
      </dgm:prSet>
      <dgm:spPr/>
    </dgm:pt>
    <dgm:pt modelId="{FCA0F6A1-B78A-45F6-ACA3-64BBFCFBCD5F}" type="pres">
      <dgm:prSet presAssocID="{4786A2B3-484D-423C-8346-724D8988C7EA}" presName="compositeSpace" presStyleCnt="0"/>
      <dgm:spPr/>
    </dgm:pt>
    <dgm:pt modelId="{93E0F3E3-1534-4BD9-9DC2-3C386E2A4264}" type="pres">
      <dgm:prSet presAssocID="{5B1A85E3-BFC6-4747-8B01-9A121F087917}" presName="composite" presStyleCnt="0"/>
      <dgm:spPr/>
    </dgm:pt>
    <dgm:pt modelId="{B92A360A-6A58-470B-9362-085D6887355B}" type="pres">
      <dgm:prSet presAssocID="{5B1A85E3-BFC6-4747-8B01-9A121F087917}" presName="bgChev" presStyleLbl="node1" presStyleIdx="7" presStyleCnt="12"/>
      <dgm:spPr/>
    </dgm:pt>
    <dgm:pt modelId="{5B396CC8-5D1B-47F1-A14B-0B628FCD5781}" type="pres">
      <dgm:prSet presAssocID="{5B1A85E3-BFC6-4747-8B01-9A121F087917}" presName="txNode" presStyleLbl="fgAcc1" presStyleIdx="7" presStyleCnt="12">
        <dgm:presLayoutVars>
          <dgm:bulletEnabled val="1"/>
        </dgm:presLayoutVars>
      </dgm:prSet>
      <dgm:spPr/>
    </dgm:pt>
    <dgm:pt modelId="{E159D3F7-4179-4D31-A2A4-58D674FD85C8}" type="pres">
      <dgm:prSet presAssocID="{101A840B-4268-4F90-9B6B-3BD4156DCC61}" presName="compositeSpace" presStyleCnt="0"/>
      <dgm:spPr/>
    </dgm:pt>
    <dgm:pt modelId="{C32CD21A-678E-42A6-9963-BEECEC56DD23}" type="pres">
      <dgm:prSet presAssocID="{937EAEB6-7EE2-4854-8848-1CB4DDA3BDD4}" presName="composite" presStyleCnt="0"/>
      <dgm:spPr/>
    </dgm:pt>
    <dgm:pt modelId="{88B195C7-7637-4542-9A2F-3E9FA82D0153}" type="pres">
      <dgm:prSet presAssocID="{937EAEB6-7EE2-4854-8848-1CB4DDA3BDD4}" presName="bgChev" presStyleLbl="node1" presStyleIdx="8" presStyleCnt="12"/>
      <dgm:spPr/>
    </dgm:pt>
    <dgm:pt modelId="{74F16A38-042A-4F92-AEA4-185F38F0FE59}" type="pres">
      <dgm:prSet presAssocID="{937EAEB6-7EE2-4854-8848-1CB4DDA3BDD4}" presName="txNode" presStyleLbl="fgAcc1" presStyleIdx="8" presStyleCnt="12">
        <dgm:presLayoutVars>
          <dgm:bulletEnabled val="1"/>
        </dgm:presLayoutVars>
      </dgm:prSet>
      <dgm:spPr/>
    </dgm:pt>
    <dgm:pt modelId="{6AB08BAE-D73E-40C9-9EA7-CE47053FD017}" type="pres">
      <dgm:prSet presAssocID="{A665EB5F-65C0-42DF-9095-204C77CEA0B8}" presName="compositeSpace" presStyleCnt="0"/>
      <dgm:spPr/>
    </dgm:pt>
    <dgm:pt modelId="{0C1E4A98-AB2D-47E9-9D6A-D731D2524B9A}" type="pres">
      <dgm:prSet presAssocID="{C4666383-78AF-4457-8DBA-F0223BBAE003}" presName="composite" presStyleCnt="0"/>
      <dgm:spPr/>
    </dgm:pt>
    <dgm:pt modelId="{75F265D1-31F7-4CCD-BD96-2C43E90C3B9D}" type="pres">
      <dgm:prSet presAssocID="{C4666383-78AF-4457-8DBA-F0223BBAE003}" presName="bgChev" presStyleLbl="node1" presStyleIdx="9" presStyleCnt="12"/>
      <dgm:spPr/>
    </dgm:pt>
    <dgm:pt modelId="{4A7789A3-8DAA-460A-A92E-D9B50DD0CE1E}" type="pres">
      <dgm:prSet presAssocID="{C4666383-78AF-4457-8DBA-F0223BBAE003}" presName="txNode" presStyleLbl="fgAcc1" presStyleIdx="9" presStyleCnt="12">
        <dgm:presLayoutVars>
          <dgm:bulletEnabled val="1"/>
        </dgm:presLayoutVars>
      </dgm:prSet>
      <dgm:spPr/>
    </dgm:pt>
    <dgm:pt modelId="{E41F1CF3-716E-4A66-A7D7-A88BD0C5B372}" type="pres">
      <dgm:prSet presAssocID="{06540E74-478A-4B6F-9227-14954C87A889}" presName="compositeSpace" presStyleCnt="0"/>
      <dgm:spPr/>
    </dgm:pt>
    <dgm:pt modelId="{D2817253-C30E-4FF7-AA0C-2F46B6BC9590}" type="pres">
      <dgm:prSet presAssocID="{0CD178FA-6FDB-4920-9032-5B11F9FD1162}" presName="composite" presStyleCnt="0"/>
      <dgm:spPr/>
    </dgm:pt>
    <dgm:pt modelId="{14F3DF9E-E059-4BB4-8FAF-95C06E23D576}" type="pres">
      <dgm:prSet presAssocID="{0CD178FA-6FDB-4920-9032-5B11F9FD1162}" presName="bgChev" presStyleLbl="node1" presStyleIdx="10" presStyleCnt="12"/>
      <dgm:spPr/>
    </dgm:pt>
    <dgm:pt modelId="{7FD22876-6C77-4B08-914E-08CC5ACDE0D9}" type="pres">
      <dgm:prSet presAssocID="{0CD178FA-6FDB-4920-9032-5B11F9FD1162}" presName="txNode" presStyleLbl="fgAcc1" presStyleIdx="10" presStyleCnt="12">
        <dgm:presLayoutVars>
          <dgm:bulletEnabled val="1"/>
        </dgm:presLayoutVars>
      </dgm:prSet>
      <dgm:spPr/>
    </dgm:pt>
    <dgm:pt modelId="{AD67A278-0E55-4B20-A846-E13EBBFFD81A}" type="pres">
      <dgm:prSet presAssocID="{C785A6F5-E454-4C69-9796-C4C87A643C8C}" presName="compositeSpace" presStyleCnt="0"/>
      <dgm:spPr/>
    </dgm:pt>
    <dgm:pt modelId="{708C06ED-1AC7-4DB4-86FD-1E8181DA00F3}" type="pres">
      <dgm:prSet presAssocID="{C216E483-475E-4EE4-9313-01B651FDEBFC}" presName="composite" presStyleCnt="0"/>
      <dgm:spPr/>
    </dgm:pt>
    <dgm:pt modelId="{6048134E-3F77-4E06-8E45-302E221356E5}" type="pres">
      <dgm:prSet presAssocID="{C216E483-475E-4EE4-9313-01B651FDEBFC}" presName="bgChev" presStyleLbl="node1" presStyleIdx="11" presStyleCnt="12"/>
      <dgm:spPr/>
    </dgm:pt>
    <dgm:pt modelId="{023FB132-71FE-4176-BB08-3B03EB235EE5}" type="pres">
      <dgm:prSet presAssocID="{C216E483-475E-4EE4-9313-01B651FDEBFC}" presName="txNode" presStyleLbl="fgAcc1" presStyleIdx="11" presStyleCnt="12">
        <dgm:presLayoutVars>
          <dgm:bulletEnabled val="1"/>
        </dgm:presLayoutVars>
      </dgm:prSet>
      <dgm:spPr/>
    </dgm:pt>
  </dgm:ptLst>
  <dgm:cxnLst>
    <dgm:cxn modelId="{52464D18-058D-48A5-B6DE-E8D2118227EB}" type="presOf" srcId="{4F495DF2-F81A-4A23-9124-A853AA2D1BE1}" destId="{EC0A6284-6B0C-4A4C-B7E7-4389C4FAA13C}" srcOrd="0" destOrd="0" presId="urn:microsoft.com/office/officeart/2005/8/layout/chevronAccent+Icon"/>
    <dgm:cxn modelId="{F10A4C1B-6015-4888-8A73-255D9F538446}" srcId="{207E5D90-1408-4768-9754-AEF82DE557D1}" destId="{0CD178FA-6FDB-4920-9032-5B11F9FD1162}" srcOrd="10" destOrd="0" parTransId="{1B1BC174-4C80-4C82-A71D-7653DCEE7207}" sibTransId="{C785A6F5-E454-4C69-9796-C4C87A643C8C}"/>
    <dgm:cxn modelId="{93B0731B-EE17-4439-994C-67303C266132}" srcId="{207E5D90-1408-4768-9754-AEF82DE557D1}" destId="{40B0753F-833E-427A-90AC-239479899749}" srcOrd="3" destOrd="0" parTransId="{F9C6786C-6A73-4E35-9E5A-A74DE051B417}" sibTransId="{C55770E7-5D58-4C5E-B84E-F0EFB99CCC17}"/>
    <dgm:cxn modelId="{9B0C392D-DF42-4794-98BE-C3D0161AE9F4}" srcId="{207E5D90-1408-4768-9754-AEF82DE557D1}" destId="{C4666383-78AF-4457-8DBA-F0223BBAE003}" srcOrd="9" destOrd="0" parTransId="{2F144037-29A7-449E-9679-09887922E746}" sibTransId="{06540E74-478A-4B6F-9227-14954C87A889}"/>
    <dgm:cxn modelId="{DB3F3B2D-E8B5-47C7-8FF1-2462DF26B96E}" type="presOf" srcId="{937EAEB6-7EE2-4854-8848-1CB4DDA3BDD4}" destId="{74F16A38-042A-4F92-AEA4-185F38F0FE59}" srcOrd="0" destOrd="0" presId="urn:microsoft.com/office/officeart/2005/8/layout/chevronAccent+Icon"/>
    <dgm:cxn modelId="{FE5C572E-6323-4645-9247-F57DE7705939}" srcId="{207E5D90-1408-4768-9754-AEF82DE557D1}" destId="{D41446DB-B331-4DC4-9A91-DC5F6568D14E}" srcOrd="5" destOrd="0" parTransId="{B5F17241-F7DC-44F6-98FF-64F9AF731773}" sibTransId="{FCA598CC-6EBC-42C9-80EE-3D1B0FEFAC80}"/>
    <dgm:cxn modelId="{8B3B2036-6B98-4482-A441-F7BA2DE5AC60}" type="presOf" srcId="{2DA0E89E-294E-470D-9D4A-7D8441B757A5}" destId="{A49BEF9E-E398-4153-9A29-E4CAFAC4F746}" srcOrd="0" destOrd="0" presId="urn:microsoft.com/office/officeart/2005/8/layout/chevronAccent+Icon"/>
    <dgm:cxn modelId="{93A6915D-4878-47A7-B488-3E760E5882C8}" type="presOf" srcId="{C4666383-78AF-4457-8DBA-F0223BBAE003}" destId="{4A7789A3-8DAA-460A-A92E-D9B50DD0CE1E}" srcOrd="0" destOrd="0" presId="urn:microsoft.com/office/officeart/2005/8/layout/chevronAccent+Icon"/>
    <dgm:cxn modelId="{332D6C5F-CA10-4BB8-8489-E269D06985BE}" type="presOf" srcId="{5B1A85E3-BFC6-4747-8B01-9A121F087917}" destId="{5B396CC8-5D1B-47F1-A14B-0B628FCD5781}" srcOrd="0" destOrd="0" presId="urn:microsoft.com/office/officeart/2005/8/layout/chevronAccent+Icon"/>
    <dgm:cxn modelId="{6C0D2F69-8FC2-41A8-BC06-4C0B7E8DD161}" srcId="{207E5D90-1408-4768-9754-AEF82DE557D1}" destId="{2DF7D822-7A3F-482F-B7BA-07D79886387B}" srcOrd="6" destOrd="0" parTransId="{2C468F8C-7F05-4BA7-8719-8CE1B598B658}" sibTransId="{4786A2B3-484D-423C-8346-724D8988C7EA}"/>
    <dgm:cxn modelId="{997EF44D-6FF6-4921-903E-71138B29971C}" type="presOf" srcId="{207E5D90-1408-4768-9754-AEF82DE557D1}" destId="{CF773089-7834-47DC-9D37-92E8CFEC17FC}" srcOrd="0" destOrd="0" presId="urn:microsoft.com/office/officeart/2005/8/layout/chevronAccent+Icon"/>
    <dgm:cxn modelId="{42518F70-959A-4D99-94EF-AF8F1799D140}" srcId="{207E5D90-1408-4768-9754-AEF82DE557D1}" destId="{4F495DF2-F81A-4A23-9124-A853AA2D1BE1}" srcOrd="1" destOrd="0" parTransId="{2C504A24-BAF2-4752-91C7-D1E109F32B3D}" sibTransId="{2EB2293E-5C15-40C7-A2B2-B118F45874CC}"/>
    <dgm:cxn modelId="{B1F5A352-78B7-4C82-8F76-8D09E36035A0}" type="presOf" srcId="{40B0753F-833E-427A-90AC-239479899749}" destId="{5E064B40-6CC0-4C98-8FDE-BA8F2BBA16D5}" srcOrd="0" destOrd="0" presId="urn:microsoft.com/office/officeart/2005/8/layout/chevronAccent+Icon"/>
    <dgm:cxn modelId="{8E2F97B3-6DBB-43C2-B9D7-9025CC097F34}" type="presOf" srcId="{C216E483-475E-4EE4-9313-01B651FDEBFC}" destId="{023FB132-71FE-4176-BB08-3B03EB235EE5}" srcOrd="0" destOrd="0" presId="urn:microsoft.com/office/officeart/2005/8/layout/chevronAccent+Icon"/>
    <dgm:cxn modelId="{9AEB59BD-6262-42CF-9E71-8FE3414C7987}" srcId="{207E5D90-1408-4768-9754-AEF82DE557D1}" destId="{C216E483-475E-4EE4-9313-01B651FDEBFC}" srcOrd="11" destOrd="0" parTransId="{4BE0D386-9D99-437D-A71E-323DEB48DD7E}" sibTransId="{608AC768-665F-4DB1-B2F3-541689B189EF}"/>
    <dgm:cxn modelId="{3B13BDC4-2DA5-4A80-9E7B-65A0C183F70E}" type="presOf" srcId="{0CD178FA-6FDB-4920-9032-5B11F9FD1162}" destId="{7FD22876-6C77-4B08-914E-08CC5ACDE0D9}" srcOrd="0" destOrd="0" presId="urn:microsoft.com/office/officeart/2005/8/layout/chevronAccent+Icon"/>
    <dgm:cxn modelId="{BA21A9C7-AEAA-4F1B-A9A4-15FD2E21D490}" srcId="{207E5D90-1408-4768-9754-AEF82DE557D1}" destId="{26CFF610-CDBE-4683-8ACE-FB171F2062B0}" srcOrd="0" destOrd="0" parTransId="{0039B0BE-7703-4ABC-888A-1E29E829D5B3}" sibTransId="{DEFFA347-13E8-4D57-8D8D-E52EDB09DB24}"/>
    <dgm:cxn modelId="{9D7742CC-AA8B-48E1-A24C-6BF762F92F5A}" type="presOf" srcId="{AD2721DE-5E29-4968-BF88-733DC7146B90}" destId="{A1DA5B74-C93D-4CE3-A01D-2115BD908687}" srcOrd="0" destOrd="0" presId="urn:microsoft.com/office/officeart/2005/8/layout/chevronAccent+Icon"/>
    <dgm:cxn modelId="{A3DDC3CC-7DE6-434E-A543-F6724E194809}" type="presOf" srcId="{2DF7D822-7A3F-482F-B7BA-07D79886387B}" destId="{B532A8D9-21CC-49C5-93B4-689E75B97B2D}" srcOrd="0" destOrd="0" presId="urn:microsoft.com/office/officeart/2005/8/layout/chevronAccent+Icon"/>
    <dgm:cxn modelId="{5ABAD3CE-366A-4723-B0C3-3563C23A3762}" type="presOf" srcId="{26CFF610-CDBE-4683-8ACE-FB171F2062B0}" destId="{DDE86A7F-7B17-4A01-90FD-5D58D3DFE5B2}" srcOrd="0" destOrd="0" presId="urn:microsoft.com/office/officeart/2005/8/layout/chevronAccent+Icon"/>
    <dgm:cxn modelId="{986AC1DF-EF50-47F0-AE12-DCDD94C32326}" type="presOf" srcId="{D41446DB-B331-4DC4-9A91-DC5F6568D14E}" destId="{7CFD6B25-6424-4CD4-A4E1-5F2893C1F356}" srcOrd="0" destOrd="0" presId="urn:microsoft.com/office/officeart/2005/8/layout/chevronAccent+Icon"/>
    <dgm:cxn modelId="{C88CEBE1-9083-40BF-9D08-23122FF7B317}" srcId="{207E5D90-1408-4768-9754-AEF82DE557D1}" destId="{937EAEB6-7EE2-4854-8848-1CB4DDA3BDD4}" srcOrd="8" destOrd="0" parTransId="{7484E0EB-ED42-40F7-8E46-C4DC70F1E0D8}" sibTransId="{A665EB5F-65C0-42DF-9095-204C77CEA0B8}"/>
    <dgm:cxn modelId="{B8933FEE-6E1F-47E5-8AF4-9438EAE2EAC6}" srcId="{207E5D90-1408-4768-9754-AEF82DE557D1}" destId="{2DA0E89E-294E-470D-9D4A-7D8441B757A5}" srcOrd="4" destOrd="0" parTransId="{F1F587BC-A480-4810-AF3F-77B8EDEDFA61}" sibTransId="{5BBD5D9C-63AC-412E-A9DE-BC8D975AF1AC}"/>
    <dgm:cxn modelId="{BA0459F1-2E65-4F76-81EC-A20ACE621D85}" srcId="{207E5D90-1408-4768-9754-AEF82DE557D1}" destId="{AD2721DE-5E29-4968-BF88-733DC7146B90}" srcOrd="2" destOrd="0" parTransId="{DF3C38B7-6AEB-4E53-8CD3-AA2B93869ABF}" sibTransId="{58D97E4D-AF89-45E0-BA05-FA724DD4B954}"/>
    <dgm:cxn modelId="{3D5535FF-98CA-4DF3-97D1-584954C5C6A1}" srcId="{207E5D90-1408-4768-9754-AEF82DE557D1}" destId="{5B1A85E3-BFC6-4747-8B01-9A121F087917}" srcOrd="7" destOrd="0" parTransId="{B7779938-1BA5-4088-9017-F06866CDD136}" sibTransId="{101A840B-4268-4F90-9B6B-3BD4156DCC61}"/>
    <dgm:cxn modelId="{14EDB211-F291-4821-85FC-E75DECEFD41E}" type="presParOf" srcId="{CF773089-7834-47DC-9D37-92E8CFEC17FC}" destId="{BA508B1E-094B-4D1D-A93D-D0C74F233446}" srcOrd="0" destOrd="0" presId="urn:microsoft.com/office/officeart/2005/8/layout/chevronAccent+Icon"/>
    <dgm:cxn modelId="{CFBCFBDE-FDFC-4306-A691-2F61175B893A}" type="presParOf" srcId="{BA508B1E-094B-4D1D-A93D-D0C74F233446}" destId="{44182500-5889-4180-8D57-E2B4F8067E2D}" srcOrd="0" destOrd="0" presId="urn:microsoft.com/office/officeart/2005/8/layout/chevronAccent+Icon"/>
    <dgm:cxn modelId="{DE2E833D-8935-4E12-B340-BFCA8BDFC0B3}" type="presParOf" srcId="{BA508B1E-094B-4D1D-A93D-D0C74F233446}" destId="{DDE86A7F-7B17-4A01-90FD-5D58D3DFE5B2}" srcOrd="1" destOrd="0" presId="urn:microsoft.com/office/officeart/2005/8/layout/chevronAccent+Icon"/>
    <dgm:cxn modelId="{30E476CA-7CB2-4D0B-B48C-D1734397046C}" type="presParOf" srcId="{CF773089-7834-47DC-9D37-92E8CFEC17FC}" destId="{9147C118-79F4-44E7-BC83-599284FC547C}" srcOrd="1" destOrd="0" presId="urn:microsoft.com/office/officeart/2005/8/layout/chevronAccent+Icon"/>
    <dgm:cxn modelId="{71AC9926-7B62-46A4-80C6-BA0CCBF2BF0A}" type="presParOf" srcId="{CF773089-7834-47DC-9D37-92E8CFEC17FC}" destId="{923EA5F3-21B7-400F-B271-43EF65E28702}" srcOrd="2" destOrd="0" presId="urn:microsoft.com/office/officeart/2005/8/layout/chevronAccent+Icon"/>
    <dgm:cxn modelId="{64779DCC-E54C-4171-A82A-D13942558DA2}" type="presParOf" srcId="{923EA5F3-21B7-400F-B271-43EF65E28702}" destId="{74433361-AA14-46C3-B660-87D13AA0ADC5}" srcOrd="0" destOrd="0" presId="urn:microsoft.com/office/officeart/2005/8/layout/chevronAccent+Icon"/>
    <dgm:cxn modelId="{67253623-EED8-41B6-BA47-486BFE33ED01}" type="presParOf" srcId="{923EA5F3-21B7-400F-B271-43EF65E28702}" destId="{EC0A6284-6B0C-4A4C-B7E7-4389C4FAA13C}" srcOrd="1" destOrd="0" presId="urn:microsoft.com/office/officeart/2005/8/layout/chevronAccent+Icon"/>
    <dgm:cxn modelId="{B93372E7-036D-486A-B778-659E8EB6356F}" type="presParOf" srcId="{CF773089-7834-47DC-9D37-92E8CFEC17FC}" destId="{FD8BDA7E-B5E6-4B8E-B124-2ADEEF865F38}" srcOrd="3" destOrd="0" presId="urn:microsoft.com/office/officeart/2005/8/layout/chevronAccent+Icon"/>
    <dgm:cxn modelId="{248A6C67-61BC-4FC5-95CB-4C2FE120C70B}" type="presParOf" srcId="{CF773089-7834-47DC-9D37-92E8CFEC17FC}" destId="{36058B96-3C93-4625-AC4C-2A053BEA1E36}" srcOrd="4" destOrd="0" presId="urn:microsoft.com/office/officeart/2005/8/layout/chevronAccent+Icon"/>
    <dgm:cxn modelId="{BD0CC14A-079F-40A3-85C8-DCB68C9F22FD}" type="presParOf" srcId="{36058B96-3C93-4625-AC4C-2A053BEA1E36}" destId="{1CD759A1-5615-45AC-BA4F-3E7A7F1FA8E7}" srcOrd="0" destOrd="0" presId="urn:microsoft.com/office/officeart/2005/8/layout/chevronAccent+Icon"/>
    <dgm:cxn modelId="{42166803-5905-4D46-8AEE-842D519F940A}" type="presParOf" srcId="{36058B96-3C93-4625-AC4C-2A053BEA1E36}" destId="{A1DA5B74-C93D-4CE3-A01D-2115BD908687}" srcOrd="1" destOrd="0" presId="urn:microsoft.com/office/officeart/2005/8/layout/chevronAccent+Icon"/>
    <dgm:cxn modelId="{FF10ACF7-989B-4666-903D-FFB20856A68E}" type="presParOf" srcId="{CF773089-7834-47DC-9D37-92E8CFEC17FC}" destId="{900DFE05-261E-4973-9CD7-774235D0B249}" srcOrd="5" destOrd="0" presId="urn:microsoft.com/office/officeart/2005/8/layout/chevronAccent+Icon"/>
    <dgm:cxn modelId="{5E14E1A3-0900-4D0B-A0D3-24B2F1552371}" type="presParOf" srcId="{CF773089-7834-47DC-9D37-92E8CFEC17FC}" destId="{3D55A78A-F20E-4FF6-9C9C-AE26869D733E}" srcOrd="6" destOrd="0" presId="urn:microsoft.com/office/officeart/2005/8/layout/chevronAccent+Icon"/>
    <dgm:cxn modelId="{1F2A1E84-1671-49C0-9119-B3E152F95EF0}" type="presParOf" srcId="{3D55A78A-F20E-4FF6-9C9C-AE26869D733E}" destId="{2F5B6A09-976A-4DF4-997D-D4A0BD567790}" srcOrd="0" destOrd="0" presId="urn:microsoft.com/office/officeart/2005/8/layout/chevronAccent+Icon"/>
    <dgm:cxn modelId="{8976F52D-11BA-497E-B321-E9B12364823A}" type="presParOf" srcId="{3D55A78A-F20E-4FF6-9C9C-AE26869D733E}" destId="{5E064B40-6CC0-4C98-8FDE-BA8F2BBA16D5}" srcOrd="1" destOrd="0" presId="urn:microsoft.com/office/officeart/2005/8/layout/chevronAccent+Icon"/>
    <dgm:cxn modelId="{9527BAFD-7730-4CA8-840F-DAE7492EE069}" type="presParOf" srcId="{CF773089-7834-47DC-9D37-92E8CFEC17FC}" destId="{1DEE6888-002B-4975-8689-87302C4FE5BF}" srcOrd="7" destOrd="0" presId="urn:microsoft.com/office/officeart/2005/8/layout/chevronAccent+Icon"/>
    <dgm:cxn modelId="{08D3ADBD-29B5-4A45-8FF1-224B14A7EE0A}" type="presParOf" srcId="{CF773089-7834-47DC-9D37-92E8CFEC17FC}" destId="{CCF7B303-7994-4AA0-B764-794A2277757E}" srcOrd="8" destOrd="0" presId="urn:microsoft.com/office/officeart/2005/8/layout/chevronAccent+Icon"/>
    <dgm:cxn modelId="{A7C77EF7-28D1-4ADD-9117-8083D5736B49}" type="presParOf" srcId="{CCF7B303-7994-4AA0-B764-794A2277757E}" destId="{05373D42-A417-4FFD-934D-9EBBC96C6D90}" srcOrd="0" destOrd="0" presId="urn:microsoft.com/office/officeart/2005/8/layout/chevronAccent+Icon"/>
    <dgm:cxn modelId="{8D296E3E-4572-4D39-8CE1-A1BA8EC956CD}" type="presParOf" srcId="{CCF7B303-7994-4AA0-B764-794A2277757E}" destId="{A49BEF9E-E398-4153-9A29-E4CAFAC4F746}" srcOrd="1" destOrd="0" presId="urn:microsoft.com/office/officeart/2005/8/layout/chevronAccent+Icon"/>
    <dgm:cxn modelId="{1903E89E-8FE0-4A7F-89CF-B292C8F37F39}" type="presParOf" srcId="{CF773089-7834-47DC-9D37-92E8CFEC17FC}" destId="{E3BBCEDE-DBFD-4F85-8533-68AA42722B48}" srcOrd="9" destOrd="0" presId="urn:microsoft.com/office/officeart/2005/8/layout/chevronAccent+Icon"/>
    <dgm:cxn modelId="{8F1F61A1-85CC-42EC-9DEE-0BC8CE86D7B8}" type="presParOf" srcId="{CF773089-7834-47DC-9D37-92E8CFEC17FC}" destId="{67BB1D13-88A3-47D2-89CB-70107C9C6711}" srcOrd="10" destOrd="0" presId="urn:microsoft.com/office/officeart/2005/8/layout/chevronAccent+Icon"/>
    <dgm:cxn modelId="{30940856-A3D4-47B1-A24E-42199532A1F9}" type="presParOf" srcId="{67BB1D13-88A3-47D2-89CB-70107C9C6711}" destId="{411F80CB-86FD-4615-91CA-7BDB6B232586}" srcOrd="0" destOrd="0" presId="urn:microsoft.com/office/officeart/2005/8/layout/chevronAccent+Icon"/>
    <dgm:cxn modelId="{D2C989B0-FE0A-439F-8F89-8AB9F8684EDE}" type="presParOf" srcId="{67BB1D13-88A3-47D2-89CB-70107C9C6711}" destId="{7CFD6B25-6424-4CD4-A4E1-5F2893C1F356}" srcOrd="1" destOrd="0" presId="urn:microsoft.com/office/officeart/2005/8/layout/chevronAccent+Icon"/>
    <dgm:cxn modelId="{4B616886-BEF9-463E-A38E-4AD98F1A1768}" type="presParOf" srcId="{CF773089-7834-47DC-9D37-92E8CFEC17FC}" destId="{43498507-24C3-490D-A899-4473BF85133A}" srcOrd="11" destOrd="0" presId="urn:microsoft.com/office/officeart/2005/8/layout/chevronAccent+Icon"/>
    <dgm:cxn modelId="{11E526A5-5C9B-4BAD-9DFF-607B416C7F66}" type="presParOf" srcId="{CF773089-7834-47DC-9D37-92E8CFEC17FC}" destId="{D2416597-3880-4802-8718-A50B3B826C8A}" srcOrd="12" destOrd="0" presId="urn:microsoft.com/office/officeart/2005/8/layout/chevronAccent+Icon"/>
    <dgm:cxn modelId="{2DE9FC22-5F66-40BF-AAE9-834ED6801350}" type="presParOf" srcId="{D2416597-3880-4802-8718-A50B3B826C8A}" destId="{735D9D38-197E-4C9F-849D-4A3D9FF55FB3}" srcOrd="0" destOrd="0" presId="urn:microsoft.com/office/officeart/2005/8/layout/chevronAccent+Icon"/>
    <dgm:cxn modelId="{4ABDD275-3993-4237-8AD4-560A58A1B7BD}" type="presParOf" srcId="{D2416597-3880-4802-8718-A50B3B826C8A}" destId="{B532A8D9-21CC-49C5-93B4-689E75B97B2D}" srcOrd="1" destOrd="0" presId="urn:microsoft.com/office/officeart/2005/8/layout/chevronAccent+Icon"/>
    <dgm:cxn modelId="{116E2FFB-7674-48A9-AD22-195FF5A91967}" type="presParOf" srcId="{CF773089-7834-47DC-9D37-92E8CFEC17FC}" destId="{FCA0F6A1-B78A-45F6-ACA3-64BBFCFBCD5F}" srcOrd="13" destOrd="0" presId="urn:microsoft.com/office/officeart/2005/8/layout/chevronAccent+Icon"/>
    <dgm:cxn modelId="{C8158C4F-D2BB-4700-81EA-9D2E445D3AAA}" type="presParOf" srcId="{CF773089-7834-47DC-9D37-92E8CFEC17FC}" destId="{93E0F3E3-1534-4BD9-9DC2-3C386E2A4264}" srcOrd="14" destOrd="0" presId="urn:microsoft.com/office/officeart/2005/8/layout/chevronAccent+Icon"/>
    <dgm:cxn modelId="{B0852F9D-6132-4142-B3FE-8DFC23E29E1E}" type="presParOf" srcId="{93E0F3E3-1534-4BD9-9DC2-3C386E2A4264}" destId="{B92A360A-6A58-470B-9362-085D6887355B}" srcOrd="0" destOrd="0" presId="urn:microsoft.com/office/officeart/2005/8/layout/chevronAccent+Icon"/>
    <dgm:cxn modelId="{3FB8B43A-E196-47D7-ADD5-0D93FDECFE3E}" type="presParOf" srcId="{93E0F3E3-1534-4BD9-9DC2-3C386E2A4264}" destId="{5B396CC8-5D1B-47F1-A14B-0B628FCD5781}" srcOrd="1" destOrd="0" presId="urn:microsoft.com/office/officeart/2005/8/layout/chevronAccent+Icon"/>
    <dgm:cxn modelId="{8FC49DA7-0A92-4548-811E-97F02334AF7B}" type="presParOf" srcId="{CF773089-7834-47DC-9D37-92E8CFEC17FC}" destId="{E159D3F7-4179-4D31-A2A4-58D674FD85C8}" srcOrd="15" destOrd="0" presId="urn:microsoft.com/office/officeart/2005/8/layout/chevronAccent+Icon"/>
    <dgm:cxn modelId="{54AF3EE1-D590-44DF-820D-502E1E2B776B}" type="presParOf" srcId="{CF773089-7834-47DC-9D37-92E8CFEC17FC}" destId="{C32CD21A-678E-42A6-9963-BEECEC56DD23}" srcOrd="16" destOrd="0" presId="urn:microsoft.com/office/officeart/2005/8/layout/chevronAccent+Icon"/>
    <dgm:cxn modelId="{E99F54F4-B7A9-4A5C-8738-AA861F791B9F}" type="presParOf" srcId="{C32CD21A-678E-42A6-9963-BEECEC56DD23}" destId="{88B195C7-7637-4542-9A2F-3E9FA82D0153}" srcOrd="0" destOrd="0" presId="urn:microsoft.com/office/officeart/2005/8/layout/chevronAccent+Icon"/>
    <dgm:cxn modelId="{379C0D7D-397B-405F-89D0-D20AC4A1C1AF}" type="presParOf" srcId="{C32CD21A-678E-42A6-9963-BEECEC56DD23}" destId="{74F16A38-042A-4F92-AEA4-185F38F0FE59}" srcOrd="1" destOrd="0" presId="urn:microsoft.com/office/officeart/2005/8/layout/chevronAccent+Icon"/>
    <dgm:cxn modelId="{5DFCE60B-3863-458C-8BDE-8E95F3617DA0}" type="presParOf" srcId="{CF773089-7834-47DC-9D37-92E8CFEC17FC}" destId="{6AB08BAE-D73E-40C9-9EA7-CE47053FD017}" srcOrd="17" destOrd="0" presId="urn:microsoft.com/office/officeart/2005/8/layout/chevronAccent+Icon"/>
    <dgm:cxn modelId="{E2936688-8C02-4D5B-8B34-3D8990B433C8}" type="presParOf" srcId="{CF773089-7834-47DC-9D37-92E8CFEC17FC}" destId="{0C1E4A98-AB2D-47E9-9D6A-D731D2524B9A}" srcOrd="18" destOrd="0" presId="urn:microsoft.com/office/officeart/2005/8/layout/chevronAccent+Icon"/>
    <dgm:cxn modelId="{312C5301-F9F0-401C-972B-0B931EA0AADE}" type="presParOf" srcId="{0C1E4A98-AB2D-47E9-9D6A-D731D2524B9A}" destId="{75F265D1-31F7-4CCD-BD96-2C43E90C3B9D}" srcOrd="0" destOrd="0" presId="urn:microsoft.com/office/officeart/2005/8/layout/chevronAccent+Icon"/>
    <dgm:cxn modelId="{5F232D91-BBA7-4A42-9D4F-E426BCF2E7C2}" type="presParOf" srcId="{0C1E4A98-AB2D-47E9-9D6A-D731D2524B9A}" destId="{4A7789A3-8DAA-460A-A92E-D9B50DD0CE1E}" srcOrd="1" destOrd="0" presId="urn:microsoft.com/office/officeart/2005/8/layout/chevronAccent+Icon"/>
    <dgm:cxn modelId="{36217834-51EE-4F72-A788-EB0C985FEB1C}" type="presParOf" srcId="{CF773089-7834-47DC-9D37-92E8CFEC17FC}" destId="{E41F1CF3-716E-4A66-A7D7-A88BD0C5B372}" srcOrd="19" destOrd="0" presId="urn:microsoft.com/office/officeart/2005/8/layout/chevronAccent+Icon"/>
    <dgm:cxn modelId="{1195371F-DA23-48E4-B4C8-2CAD3F41A280}" type="presParOf" srcId="{CF773089-7834-47DC-9D37-92E8CFEC17FC}" destId="{D2817253-C30E-4FF7-AA0C-2F46B6BC9590}" srcOrd="20" destOrd="0" presId="urn:microsoft.com/office/officeart/2005/8/layout/chevronAccent+Icon"/>
    <dgm:cxn modelId="{6E272A57-07BD-47B7-B07D-54DE6166597D}" type="presParOf" srcId="{D2817253-C30E-4FF7-AA0C-2F46B6BC9590}" destId="{14F3DF9E-E059-4BB4-8FAF-95C06E23D576}" srcOrd="0" destOrd="0" presId="urn:microsoft.com/office/officeart/2005/8/layout/chevronAccent+Icon"/>
    <dgm:cxn modelId="{33BF8B85-8C89-481E-B618-04FD5ADA41A3}" type="presParOf" srcId="{D2817253-C30E-4FF7-AA0C-2F46B6BC9590}" destId="{7FD22876-6C77-4B08-914E-08CC5ACDE0D9}" srcOrd="1" destOrd="0" presId="urn:microsoft.com/office/officeart/2005/8/layout/chevronAccent+Icon"/>
    <dgm:cxn modelId="{3F0AF341-80E6-401D-B36F-DA30E20CF88C}" type="presParOf" srcId="{CF773089-7834-47DC-9D37-92E8CFEC17FC}" destId="{AD67A278-0E55-4B20-A846-E13EBBFFD81A}" srcOrd="21" destOrd="0" presId="urn:microsoft.com/office/officeart/2005/8/layout/chevronAccent+Icon"/>
    <dgm:cxn modelId="{9DA1FD4F-82E8-4E44-949B-5276489A28C2}" type="presParOf" srcId="{CF773089-7834-47DC-9D37-92E8CFEC17FC}" destId="{708C06ED-1AC7-4DB4-86FD-1E8181DA00F3}" srcOrd="22" destOrd="0" presId="urn:microsoft.com/office/officeart/2005/8/layout/chevronAccent+Icon"/>
    <dgm:cxn modelId="{0796D314-F07A-4976-B00B-5601AFBBB005}" type="presParOf" srcId="{708C06ED-1AC7-4DB4-86FD-1E8181DA00F3}" destId="{6048134E-3F77-4E06-8E45-302E221356E5}" srcOrd="0" destOrd="0" presId="urn:microsoft.com/office/officeart/2005/8/layout/chevronAccent+Icon"/>
    <dgm:cxn modelId="{380A1719-31A2-4E47-A835-AA5EE582AF03}" type="presParOf" srcId="{708C06ED-1AC7-4DB4-86FD-1E8181DA00F3}" destId="{023FB132-71FE-4176-BB08-3B03EB235EE5}"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58C9D76-9D94-4E38-9524-2CD10D4DA9C1}" type="doc">
      <dgm:prSet loTypeId="urn:microsoft.com/office/officeart/2005/8/layout/vList3" loCatId="list" qsTypeId="urn:microsoft.com/office/officeart/2005/8/quickstyle/simple5" qsCatId="simple" csTypeId="urn:microsoft.com/office/officeart/2005/8/colors/accent5_5" csCatId="accent5" phldr="1"/>
      <dgm:spPr/>
    </dgm:pt>
    <dgm:pt modelId="{7543EF73-0121-47FF-AEB2-AD0E4204E70A}">
      <dgm:prSet phldrT="[Text]" custT="1"/>
      <dgm:spPr/>
      <dgm:t>
        <a:bodyPr/>
        <a:lstStyle/>
        <a:p>
          <a:r>
            <a:rPr lang="en-US" sz="1000">
              <a:solidFill>
                <a:schemeClr val="tx1"/>
              </a:solidFill>
              <a:latin typeface="Times New Roman" panose="02020603050405020304" pitchFamily="18" charset="0"/>
              <a:cs typeface="Times New Roman" panose="02020603050405020304" pitchFamily="18" charset="0"/>
            </a:rPr>
            <a:t>Prodapt has partnered with VM since 2017 and has been rendering Compliant operational support for various stacks like OSS, BSS, iCare, CSA &amp; Online-Identity </a:t>
          </a:r>
          <a:endParaRPr lang="en-IN" sz="1000">
            <a:solidFill>
              <a:schemeClr val="tx1"/>
            </a:solidFill>
          </a:endParaRPr>
        </a:p>
      </dgm:t>
    </dgm:pt>
    <dgm:pt modelId="{0C042801-9938-4A9C-AFD7-8062CFC0A11D}" type="parTrans" cxnId="{351654A0-AC06-4B29-8F33-6CB12A51FDEF}">
      <dgm:prSet/>
      <dgm:spPr/>
      <dgm:t>
        <a:bodyPr/>
        <a:lstStyle/>
        <a:p>
          <a:endParaRPr lang="en-IN" sz="1000">
            <a:solidFill>
              <a:schemeClr val="tx1"/>
            </a:solidFill>
          </a:endParaRPr>
        </a:p>
      </dgm:t>
    </dgm:pt>
    <dgm:pt modelId="{78C715AA-25DE-4A29-BBCC-95D36C340852}" type="sibTrans" cxnId="{351654A0-AC06-4B29-8F33-6CB12A51FDEF}">
      <dgm:prSet/>
      <dgm:spPr/>
      <dgm:t>
        <a:bodyPr/>
        <a:lstStyle/>
        <a:p>
          <a:endParaRPr lang="en-IN" sz="1000">
            <a:solidFill>
              <a:schemeClr val="tx1"/>
            </a:solidFill>
          </a:endParaRPr>
        </a:p>
      </dgm:t>
    </dgm:pt>
    <dgm:pt modelId="{D5064EB1-412C-470B-A524-125C76E6435A}">
      <dgm:prSet phldrT="[Text]" custT="1"/>
      <dgm:spPr/>
      <dgm:t>
        <a:bodyPr/>
        <a:lstStyle/>
        <a:p>
          <a:r>
            <a:rPr lang="en-US" sz="1000">
              <a:solidFill>
                <a:schemeClr val="tx1"/>
              </a:solidFill>
              <a:latin typeface="Times New Roman" panose="02020603050405020304" pitchFamily="18" charset="0"/>
              <a:cs typeface="Times New Roman" panose="02020603050405020304" pitchFamily="18" charset="0"/>
            </a:rPr>
            <a:t>The trust and credibility which Prodapt has gained over the years paved way in making footprints on various projects which were critical and complex without any glitches</a:t>
          </a:r>
          <a:endParaRPr lang="en-IN" sz="1000">
            <a:solidFill>
              <a:schemeClr val="tx1"/>
            </a:solidFill>
          </a:endParaRPr>
        </a:p>
      </dgm:t>
    </dgm:pt>
    <dgm:pt modelId="{8C2C6F16-646B-4AB5-8D34-98F6BAF1F3EF}" type="parTrans" cxnId="{199ECEB5-C734-4AAD-BF8D-392961B6839E}">
      <dgm:prSet/>
      <dgm:spPr/>
      <dgm:t>
        <a:bodyPr/>
        <a:lstStyle/>
        <a:p>
          <a:endParaRPr lang="en-IN" sz="1000">
            <a:solidFill>
              <a:schemeClr val="tx1"/>
            </a:solidFill>
          </a:endParaRPr>
        </a:p>
      </dgm:t>
    </dgm:pt>
    <dgm:pt modelId="{D96D928D-EE4C-4216-A7EE-BEE0F2EFDA7C}" type="sibTrans" cxnId="{199ECEB5-C734-4AAD-BF8D-392961B6839E}">
      <dgm:prSet/>
      <dgm:spPr/>
      <dgm:t>
        <a:bodyPr/>
        <a:lstStyle/>
        <a:p>
          <a:endParaRPr lang="en-IN" sz="1000">
            <a:solidFill>
              <a:schemeClr val="tx1"/>
            </a:solidFill>
          </a:endParaRPr>
        </a:p>
      </dgm:t>
    </dgm:pt>
    <dgm:pt modelId="{457F4A52-278A-4938-AA53-B6D5510B1AFF}" type="pres">
      <dgm:prSet presAssocID="{C58C9D76-9D94-4E38-9524-2CD10D4DA9C1}" presName="linearFlow" presStyleCnt="0">
        <dgm:presLayoutVars>
          <dgm:dir/>
          <dgm:resizeHandles val="exact"/>
        </dgm:presLayoutVars>
      </dgm:prSet>
      <dgm:spPr/>
    </dgm:pt>
    <dgm:pt modelId="{333F67EE-04D1-4D62-A654-45BBD6062D30}" type="pres">
      <dgm:prSet presAssocID="{7543EF73-0121-47FF-AEB2-AD0E4204E70A}" presName="composite" presStyleCnt="0"/>
      <dgm:spPr/>
    </dgm:pt>
    <dgm:pt modelId="{8159A341-AD3A-4E05-83F3-C4E68D51EAAF}" type="pres">
      <dgm:prSet presAssocID="{7543EF73-0121-47FF-AEB2-AD0E4204E70A}" presName="imgShp" presStyleLbl="fgImgPlace1" presStyleIdx="0" presStyleCnt="2" custLinFactNeighborX="-1688" custLinFactNeighborY="9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Handshake with solid fill"/>
        </a:ext>
      </dgm:extLst>
    </dgm:pt>
    <dgm:pt modelId="{6F0063ED-D56E-44A2-95C5-75623F1739A3}" type="pres">
      <dgm:prSet presAssocID="{7543EF73-0121-47FF-AEB2-AD0E4204E70A}" presName="txShp" presStyleLbl="node1" presStyleIdx="0" presStyleCnt="2" custLinFactNeighborX="-61" custLinFactNeighborY="32">
        <dgm:presLayoutVars>
          <dgm:bulletEnabled val="1"/>
        </dgm:presLayoutVars>
      </dgm:prSet>
      <dgm:spPr/>
    </dgm:pt>
    <dgm:pt modelId="{68167949-6AD0-46BE-BECE-96D0FA9162AA}" type="pres">
      <dgm:prSet presAssocID="{78C715AA-25DE-4A29-BBCC-95D36C340852}" presName="spacing" presStyleCnt="0"/>
      <dgm:spPr/>
    </dgm:pt>
    <dgm:pt modelId="{DB03E197-0937-4638-9514-ACAF5F6D1D2D}" type="pres">
      <dgm:prSet presAssocID="{D5064EB1-412C-470B-A524-125C76E6435A}" presName="composite" presStyleCnt="0"/>
      <dgm:spPr/>
    </dgm:pt>
    <dgm:pt modelId="{C4F079E0-23F0-49FA-896F-358FB293799B}" type="pres">
      <dgm:prSet presAssocID="{D5064EB1-412C-470B-A524-125C76E6435A}" presName="imgShp" presStyleLbl="fgImgPlac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dge Tick with solid fill"/>
        </a:ext>
      </dgm:extLst>
    </dgm:pt>
    <dgm:pt modelId="{EAB0A8D9-0562-469A-BF53-3FE74B677F5B}" type="pres">
      <dgm:prSet presAssocID="{D5064EB1-412C-470B-A524-125C76E6435A}" presName="txShp" presStyleLbl="node1" presStyleIdx="1" presStyleCnt="2">
        <dgm:presLayoutVars>
          <dgm:bulletEnabled val="1"/>
        </dgm:presLayoutVars>
      </dgm:prSet>
      <dgm:spPr/>
    </dgm:pt>
  </dgm:ptLst>
  <dgm:cxnLst>
    <dgm:cxn modelId="{8FF08E43-52FC-46D0-8308-D4DD96A7E171}" type="presOf" srcId="{7543EF73-0121-47FF-AEB2-AD0E4204E70A}" destId="{6F0063ED-D56E-44A2-95C5-75623F1739A3}" srcOrd="0" destOrd="0" presId="urn:microsoft.com/office/officeart/2005/8/layout/vList3"/>
    <dgm:cxn modelId="{3B544046-03A7-4962-9C9E-4ADB9161849D}" type="presOf" srcId="{D5064EB1-412C-470B-A524-125C76E6435A}" destId="{EAB0A8D9-0562-469A-BF53-3FE74B677F5B}" srcOrd="0" destOrd="0" presId="urn:microsoft.com/office/officeart/2005/8/layout/vList3"/>
    <dgm:cxn modelId="{B0D71A94-C58C-42EA-97B0-7A71BDFB2775}" type="presOf" srcId="{C58C9D76-9D94-4E38-9524-2CD10D4DA9C1}" destId="{457F4A52-278A-4938-AA53-B6D5510B1AFF}" srcOrd="0" destOrd="0" presId="urn:microsoft.com/office/officeart/2005/8/layout/vList3"/>
    <dgm:cxn modelId="{351654A0-AC06-4B29-8F33-6CB12A51FDEF}" srcId="{C58C9D76-9D94-4E38-9524-2CD10D4DA9C1}" destId="{7543EF73-0121-47FF-AEB2-AD0E4204E70A}" srcOrd="0" destOrd="0" parTransId="{0C042801-9938-4A9C-AFD7-8062CFC0A11D}" sibTransId="{78C715AA-25DE-4A29-BBCC-95D36C340852}"/>
    <dgm:cxn modelId="{199ECEB5-C734-4AAD-BF8D-392961B6839E}" srcId="{C58C9D76-9D94-4E38-9524-2CD10D4DA9C1}" destId="{D5064EB1-412C-470B-A524-125C76E6435A}" srcOrd="1" destOrd="0" parTransId="{8C2C6F16-646B-4AB5-8D34-98F6BAF1F3EF}" sibTransId="{D96D928D-EE4C-4216-A7EE-BEE0F2EFDA7C}"/>
    <dgm:cxn modelId="{02E81578-6BAC-47FE-BCF6-939E1F503FA9}" type="presParOf" srcId="{457F4A52-278A-4938-AA53-B6D5510B1AFF}" destId="{333F67EE-04D1-4D62-A654-45BBD6062D30}" srcOrd="0" destOrd="0" presId="urn:microsoft.com/office/officeart/2005/8/layout/vList3"/>
    <dgm:cxn modelId="{F4B66164-2CA9-4FCB-9E9F-A0902B482C11}" type="presParOf" srcId="{333F67EE-04D1-4D62-A654-45BBD6062D30}" destId="{8159A341-AD3A-4E05-83F3-C4E68D51EAAF}" srcOrd="0" destOrd="0" presId="urn:microsoft.com/office/officeart/2005/8/layout/vList3"/>
    <dgm:cxn modelId="{E0E2E71F-AA12-4FCB-A300-EBE009FD9987}" type="presParOf" srcId="{333F67EE-04D1-4D62-A654-45BBD6062D30}" destId="{6F0063ED-D56E-44A2-95C5-75623F1739A3}" srcOrd="1" destOrd="0" presId="urn:microsoft.com/office/officeart/2005/8/layout/vList3"/>
    <dgm:cxn modelId="{A8B83568-30DB-4F58-9CEE-0484D1D476EF}" type="presParOf" srcId="{457F4A52-278A-4938-AA53-B6D5510B1AFF}" destId="{68167949-6AD0-46BE-BECE-96D0FA9162AA}" srcOrd="1" destOrd="0" presId="urn:microsoft.com/office/officeart/2005/8/layout/vList3"/>
    <dgm:cxn modelId="{FF8F59CF-8AA3-4E6A-AC2F-50E97EE41571}" type="presParOf" srcId="{457F4A52-278A-4938-AA53-B6D5510B1AFF}" destId="{DB03E197-0937-4638-9514-ACAF5F6D1D2D}" srcOrd="2" destOrd="0" presId="urn:microsoft.com/office/officeart/2005/8/layout/vList3"/>
    <dgm:cxn modelId="{C0DBAAD1-6E95-446A-B2AA-604E929C4299}" type="presParOf" srcId="{DB03E197-0937-4638-9514-ACAF5F6D1D2D}" destId="{C4F079E0-23F0-49FA-896F-358FB293799B}" srcOrd="0" destOrd="0" presId="urn:microsoft.com/office/officeart/2005/8/layout/vList3"/>
    <dgm:cxn modelId="{1918F17D-6FC8-4422-9CAA-5B1D3F9CF533}" type="presParOf" srcId="{DB03E197-0937-4638-9514-ACAF5F6D1D2D}" destId="{EAB0A8D9-0562-469A-BF53-3FE74B677F5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DB1770-83A8-4737-B171-01BC4712ABF7}">
      <dsp:nvSpPr>
        <dsp:cNvPr id="0" name=""/>
        <dsp:cNvSpPr/>
      </dsp:nvSpPr>
      <dsp:spPr>
        <a:xfrm>
          <a:off x="7065921" y="388146"/>
          <a:ext cx="735653" cy="736042"/>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FDA6A4-8B0E-43DE-9C07-A18E545D8FAE}">
      <dsp:nvSpPr>
        <dsp:cNvPr id="0" name=""/>
        <dsp:cNvSpPr/>
      </dsp:nvSpPr>
      <dsp:spPr>
        <a:xfrm>
          <a:off x="7089851" y="412685"/>
          <a:ext cx="687021" cy="686964"/>
        </a:xfrm>
        <a:prstGeom prst="ellipse">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a:t>Resolution needs Change ?</a:t>
          </a:r>
          <a:endParaRPr lang="en-IN" sz="800" b="1" kern="1200"/>
        </a:p>
      </dsp:txBody>
      <dsp:txXfrm>
        <a:off x="7187887" y="510841"/>
        <a:ext cx="490950" cy="490652"/>
      </dsp:txXfrm>
    </dsp:sp>
    <dsp:sp modelId="{74C8455F-5475-487F-B1D0-4C7E673C96BD}">
      <dsp:nvSpPr>
        <dsp:cNvPr id="0" name=""/>
        <dsp:cNvSpPr/>
      </dsp:nvSpPr>
      <dsp:spPr>
        <a:xfrm rot="2700000">
          <a:off x="6305110" y="388207"/>
          <a:ext cx="735792" cy="735792"/>
        </a:xfrm>
        <a:prstGeom prst="teardrop">
          <a:avLst>
            <a:gd name="adj" fmla="val 100000"/>
          </a:avLst>
        </a:prstGeom>
        <a:solidFill>
          <a:schemeClr val="accent4">
            <a:hueOff val="695495"/>
            <a:satOff val="5481"/>
            <a:lumOff val="-33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6CA62C-BF85-4DDF-BC04-8EDE8473677A}">
      <dsp:nvSpPr>
        <dsp:cNvPr id="0" name=""/>
        <dsp:cNvSpPr/>
      </dsp:nvSpPr>
      <dsp:spPr>
        <a:xfrm>
          <a:off x="6329496" y="412685"/>
          <a:ext cx="687021" cy="686964"/>
        </a:xfrm>
        <a:prstGeom prst="ellipse">
          <a:avLst/>
        </a:prstGeom>
        <a:solidFill>
          <a:schemeClr val="lt1">
            <a:alpha val="90000"/>
            <a:hueOff val="0"/>
            <a:satOff val="0"/>
            <a:lumOff val="0"/>
            <a:alphaOff val="0"/>
          </a:schemeClr>
        </a:solidFill>
        <a:ln w="12700" cap="flat" cmpd="sng" algn="ctr">
          <a:solidFill>
            <a:schemeClr val="accent4">
              <a:hueOff val="695495"/>
              <a:satOff val="5481"/>
              <a:lumOff val="-33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a:t>Problem Solved ?</a:t>
          </a:r>
          <a:endParaRPr lang="en-IN" sz="800" b="1" kern="1200"/>
        </a:p>
      </dsp:txBody>
      <dsp:txXfrm>
        <a:off x="6427531" y="510841"/>
        <a:ext cx="490950" cy="490652"/>
      </dsp:txXfrm>
    </dsp:sp>
    <dsp:sp modelId="{80750970-4C3A-4F38-8C8C-84DE34C42839}">
      <dsp:nvSpPr>
        <dsp:cNvPr id="0" name=""/>
        <dsp:cNvSpPr/>
      </dsp:nvSpPr>
      <dsp:spPr>
        <a:xfrm rot="2700000">
          <a:off x="5544755" y="388207"/>
          <a:ext cx="735792" cy="735792"/>
        </a:xfrm>
        <a:prstGeom prst="teardrop">
          <a:avLst>
            <a:gd name="adj" fmla="val 100000"/>
          </a:avLst>
        </a:prstGeom>
        <a:solidFill>
          <a:schemeClr val="accent4">
            <a:hueOff val="1390991"/>
            <a:satOff val="10963"/>
            <a:lumOff val="-67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B96B6B-4134-467F-8913-3EC65C4D4A5F}">
      <dsp:nvSpPr>
        <dsp:cNvPr id="0" name=""/>
        <dsp:cNvSpPr/>
      </dsp:nvSpPr>
      <dsp:spPr>
        <a:xfrm>
          <a:off x="5569140" y="412685"/>
          <a:ext cx="687021" cy="686964"/>
        </a:xfrm>
        <a:prstGeom prst="ellipse">
          <a:avLst/>
        </a:prstGeom>
        <a:solidFill>
          <a:schemeClr val="lt1">
            <a:alpha val="90000"/>
            <a:hueOff val="0"/>
            <a:satOff val="0"/>
            <a:lumOff val="0"/>
            <a:alphaOff val="0"/>
          </a:schemeClr>
        </a:solidFill>
        <a:ln w="12700" cap="flat" cmpd="sng" algn="ctr">
          <a:solidFill>
            <a:schemeClr val="accent4">
              <a:hueOff val="1390991"/>
              <a:satOff val="10963"/>
              <a:lumOff val="-67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a:t>Incident logging/Categorization/ Prioritization</a:t>
          </a:r>
          <a:endParaRPr lang="en-IN" sz="600" b="1" kern="1200"/>
        </a:p>
      </dsp:txBody>
      <dsp:txXfrm>
        <a:off x="5667176" y="510841"/>
        <a:ext cx="490950" cy="490652"/>
      </dsp:txXfrm>
    </dsp:sp>
    <dsp:sp modelId="{A14768E4-C4F9-4C96-84F8-66D65E8F41BA}">
      <dsp:nvSpPr>
        <dsp:cNvPr id="0" name=""/>
        <dsp:cNvSpPr/>
      </dsp:nvSpPr>
      <dsp:spPr>
        <a:xfrm rot="2700000">
          <a:off x="4783627" y="388207"/>
          <a:ext cx="735792" cy="735792"/>
        </a:xfrm>
        <a:prstGeom prst="teardrop">
          <a:avLst>
            <a:gd name="adj" fmla="val 100000"/>
          </a:avLst>
        </a:prstGeom>
        <a:solidFill>
          <a:schemeClr val="accent4">
            <a:hueOff val="2086486"/>
            <a:satOff val="16444"/>
            <a:lumOff val="-101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84966-DF19-4B4E-AE91-79DC71AAD8AA}">
      <dsp:nvSpPr>
        <dsp:cNvPr id="0" name=""/>
        <dsp:cNvSpPr/>
      </dsp:nvSpPr>
      <dsp:spPr>
        <a:xfrm>
          <a:off x="4808785" y="412685"/>
          <a:ext cx="687021" cy="686964"/>
        </a:xfrm>
        <a:prstGeom prst="ellipse">
          <a:avLst/>
        </a:prstGeom>
        <a:solidFill>
          <a:schemeClr val="lt1">
            <a:alpha val="90000"/>
            <a:hueOff val="0"/>
            <a:satOff val="0"/>
            <a:lumOff val="0"/>
            <a:alphaOff val="0"/>
          </a:schemeClr>
        </a:solidFill>
        <a:ln w="12700" cap="flat" cmpd="sng" algn="ctr">
          <a:solidFill>
            <a:schemeClr val="accent4">
              <a:hueOff val="2086486"/>
              <a:satOff val="16444"/>
              <a:lumOff val="-101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a:t>Initial diagnosis for agreed time by L1 team </a:t>
          </a:r>
          <a:endParaRPr lang="en-IN" sz="800" b="1" kern="1200"/>
        </a:p>
      </dsp:txBody>
      <dsp:txXfrm>
        <a:off x="4906820" y="510841"/>
        <a:ext cx="490950" cy="490652"/>
      </dsp:txXfrm>
    </dsp:sp>
    <dsp:sp modelId="{DC04260E-99B7-4DB7-873B-883B5FD64AB9}">
      <dsp:nvSpPr>
        <dsp:cNvPr id="0" name=""/>
        <dsp:cNvSpPr/>
      </dsp:nvSpPr>
      <dsp:spPr>
        <a:xfrm rot="2700000">
          <a:off x="4023272" y="388207"/>
          <a:ext cx="735792" cy="735792"/>
        </a:xfrm>
        <a:prstGeom prst="teardrop">
          <a:avLst>
            <a:gd name="adj" fmla="val 100000"/>
          </a:avLst>
        </a:prstGeom>
        <a:solidFill>
          <a:schemeClr val="accent4">
            <a:hueOff val="2781981"/>
            <a:satOff val="21926"/>
            <a:lumOff val="-135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36D65F-5B48-4DF2-96EA-4DF149E7C6A2}">
      <dsp:nvSpPr>
        <dsp:cNvPr id="0" name=""/>
        <dsp:cNvSpPr/>
      </dsp:nvSpPr>
      <dsp:spPr>
        <a:xfrm>
          <a:off x="4047657" y="412685"/>
          <a:ext cx="687021" cy="686964"/>
        </a:xfrm>
        <a:prstGeom prst="ellipse">
          <a:avLst/>
        </a:prstGeom>
        <a:solidFill>
          <a:schemeClr val="lt1">
            <a:alpha val="90000"/>
            <a:hueOff val="0"/>
            <a:satOff val="0"/>
            <a:lumOff val="0"/>
            <a:alphaOff val="0"/>
          </a:schemeClr>
        </a:solidFill>
        <a:ln w="12700" cap="flat" cmpd="sng" algn="ctr">
          <a:solidFill>
            <a:schemeClr val="accent4">
              <a:hueOff val="2781981"/>
              <a:satOff val="21926"/>
              <a:lumOff val="-135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a:t>Initial notification sent</a:t>
          </a:r>
          <a:endParaRPr lang="en-IN" sz="800" b="1" kern="1200"/>
        </a:p>
      </dsp:txBody>
      <dsp:txXfrm>
        <a:off x="4145693" y="510841"/>
        <a:ext cx="490950" cy="490652"/>
      </dsp:txXfrm>
    </dsp:sp>
    <dsp:sp modelId="{13492E55-EDD8-4603-AD88-AEC24ACF4493}">
      <dsp:nvSpPr>
        <dsp:cNvPr id="0" name=""/>
        <dsp:cNvSpPr/>
      </dsp:nvSpPr>
      <dsp:spPr>
        <a:xfrm rot="2700000">
          <a:off x="3262917" y="388207"/>
          <a:ext cx="735792" cy="735792"/>
        </a:xfrm>
        <a:prstGeom prst="teardrop">
          <a:avLst>
            <a:gd name="adj" fmla="val 100000"/>
          </a:avLst>
        </a:prstGeom>
        <a:solidFill>
          <a:schemeClr val="accent4">
            <a:hueOff val="3477477"/>
            <a:satOff val="27407"/>
            <a:lumOff val="-168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5E704B-1185-4950-8A09-BA5DC07B54A2}">
      <dsp:nvSpPr>
        <dsp:cNvPr id="0" name=""/>
        <dsp:cNvSpPr/>
      </dsp:nvSpPr>
      <dsp:spPr>
        <a:xfrm>
          <a:off x="3287302" y="412685"/>
          <a:ext cx="687021" cy="686964"/>
        </a:xfrm>
        <a:prstGeom prst="ellipse">
          <a:avLst/>
        </a:prstGeom>
        <a:solidFill>
          <a:schemeClr val="lt1">
            <a:alpha val="90000"/>
            <a:hueOff val="0"/>
            <a:satOff val="0"/>
            <a:lumOff val="0"/>
            <a:alphaOff val="0"/>
          </a:schemeClr>
        </a:solidFill>
        <a:ln w="12700" cap="flat" cmpd="sng" algn="ctr">
          <a:solidFill>
            <a:schemeClr val="accent4">
              <a:hueOff val="3477477"/>
              <a:satOff val="27407"/>
              <a:lumOff val="-168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a:t>Alert Notification reference done</a:t>
          </a:r>
          <a:endParaRPr lang="en-IN" sz="800" b="1" kern="1200"/>
        </a:p>
      </dsp:txBody>
      <dsp:txXfrm>
        <a:off x="3385338" y="510841"/>
        <a:ext cx="490950" cy="490652"/>
      </dsp:txXfrm>
    </dsp:sp>
    <dsp:sp modelId="{086BE597-056E-4B68-B661-A7FC59626FFB}">
      <dsp:nvSpPr>
        <dsp:cNvPr id="0" name=""/>
        <dsp:cNvSpPr/>
      </dsp:nvSpPr>
      <dsp:spPr>
        <a:xfrm rot="2700000">
          <a:off x="2502561" y="388207"/>
          <a:ext cx="735792" cy="735792"/>
        </a:xfrm>
        <a:prstGeom prst="teardrop">
          <a:avLst>
            <a:gd name="adj" fmla="val 100000"/>
          </a:avLst>
        </a:prstGeom>
        <a:solidFill>
          <a:schemeClr val="accent4">
            <a:hueOff val="4172972"/>
            <a:satOff val="32889"/>
            <a:lumOff val="-202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A1DB60-7BFB-4983-845C-3B83B6A2CFB7}">
      <dsp:nvSpPr>
        <dsp:cNvPr id="0" name=""/>
        <dsp:cNvSpPr/>
      </dsp:nvSpPr>
      <dsp:spPr>
        <a:xfrm>
          <a:off x="2526947" y="412685"/>
          <a:ext cx="687021" cy="686964"/>
        </a:xfrm>
        <a:prstGeom prst="ellipse">
          <a:avLst/>
        </a:prstGeom>
        <a:solidFill>
          <a:schemeClr val="lt1">
            <a:alpha val="90000"/>
            <a:hueOff val="0"/>
            <a:satOff val="0"/>
            <a:lumOff val="0"/>
            <a:alphaOff val="0"/>
          </a:schemeClr>
        </a:solidFill>
        <a:ln w="12700" cap="flat" cmpd="sng" algn="ctr">
          <a:solidFill>
            <a:schemeClr val="accent4">
              <a:hueOff val="4172972"/>
              <a:satOff val="32889"/>
              <a:lumOff val="-202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a:t>Categorization Done</a:t>
          </a:r>
          <a:endParaRPr lang="en-IN" sz="800" b="1" kern="1200"/>
        </a:p>
      </dsp:txBody>
      <dsp:txXfrm>
        <a:off x="2624982" y="510841"/>
        <a:ext cx="490950" cy="490652"/>
      </dsp:txXfrm>
    </dsp:sp>
    <dsp:sp modelId="{4C461668-B061-469C-9113-EA2D5E9AEFAC}">
      <dsp:nvSpPr>
        <dsp:cNvPr id="0" name=""/>
        <dsp:cNvSpPr/>
      </dsp:nvSpPr>
      <dsp:spPr>
        <a:xfrm rot="2700000">
          <a:off x="1741434" y="388207"/>
          <a:ext cx="735792" cy="735792"/>
        </a:xfrm>
        <a:prstGeom prst="teardrop">
          <a:avLst>
            <a:gd name="adj" fmla="val 100000"/>
          </a:avLst>
        </a:prstGeom>
        <a:solidFill>
          <a:schemeClr val="accent4">
            <a:hueOff val="4868468"/>
            <a:satOff val="38370"/>
            <a:lumOff val="-236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5268C8-3C3F-4BF8-B5C7-22F1B3282300}">
      <dsp:nvSpPr>
        <dsp:cNvPr id="0" name=""/>
        <dsp:cNvSpPr/>
      </dsp:nvSpPr>
      <dsp:spPr>
        <a:xfrm>
          <a:off x="1766591" y="412685"/>
          <a:ext cx="687021" cy="686964"/>
        </a:xfrm>
        <a:prstGeom prst="ellipse">
          <a:avLst/>
        </a:prstGeom>
        <a:solidFill>
          <a:schemeClr val="lt1">
            <a:alpha val="90000"/>
            <a:hueOff val="0"/>
            <a:satOff val="0"/>
            <a:lumOff val="0"/>
            <a:alphaOff val="0"/>
          </a:schemeClr>
        </a:solidFill>
        <a:ln w="12700" cap="flat" cmpd="sng" algn="ctr">
          <a:solidFill>
            <a:schemeClr val="accent4">
              <a:hueOff val="4868468"/>
              <a:satOff val="38370"/>
              <a:lumOff val="-236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a:t>Auto close polices applied</a:t>
          </a:r>
          <a:endParaRPr lang="en-IN" sz="800" b="1" kern="1200"/>
        </a:p>
      </dsp:txBody>
      <dsp:txXfrm>
        <a:off x="1864627" y="510841"/>
        <a:ext cx="490950" cy="490652"/>
      </dsp:txXfrm>
    </dsp:sp>
    <dsp:sp modelId="{773DA9AC-BAAB-45CF-B439-93B91A9F960E}">
      <dsp:nvSpPr>
        <dsp:cNvPr id="0" name=""/>
        <dsp:cNvSpPr/>
      </dsp:nvSpPr>
      <dsp:spPr>
        <a:xfrm rot="2700000">
          <a:off x="981078" y="388207"/>
          <a:ext cx="735792" cy="735792"/>
        </a:xfrm>
        <a:prstGeom prst="teardrop">
          <a:avLst>
            <a:gd name="adj" fmla="val 100000"/>
          </a:avLst>
        </a:prstGeom>
        <a:solidFill>
          <a:schemeClr val="accent4">
            <a:hueOff val="5563963"/>
            <a:satOff val="43852"/>
            <a:lumOff val="-270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E8C0F3-E1BF-4E0D-BFDC-E0FA616F1A52}">
      <dsp:nvSpPr>
        <dsp:cNvPr id="0" name=""/>
        <dsp:cNvSpPr/>
      </dsp:nvSpPr>
      <dsp:spPr>
        <a:xfrm>
          <a:off x="1005464" y="412685"/>
          <a:ext cx="687021" cy="686964"/>
        </a:xfrm>
        <a:prstGeom prst="ellipse">
          <a:avLst/>
        </a:prstGeom>
        <a:solidFill>
          <a:schemeClr val="lt1">
            <a:alpha val="90000"/>
            <a:hueOff val="0"/>
            <a:satOff val="0"/>
            <a:lumOff val="0"/>
            <a:alphaOff val="0"/>
          </a:schemeClr>
        </a:solidFill>
        <a:ln w="12700" cap="flat" cmpd="sng" algn="ctr">
          <a:solidFill>
            <a:schemeClr val="accent4">
              <a:hueOff val="5563963"/>
              <a:satOff val="43852"/>
              <a:lumOff val="-270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a:t>Genuine Alert ?</a:t>
          </a:r>
          <a:endParaRPr lang="en-IN" sz="800" b="1" kern="1200"/>
        </a:p>
      </dsp:txBody>
      <dsp:txXfrm>
        <a:off x="1104271" y="510841"/>
        <a:ext cx="490950" cy="490652"/>
      </dsp:txXfrm>
    </dsp:sp>
    <dsp:sp modelId="{2A444C17-F2ED-4700-B8E3-2057BFC5F3F7}">
      <dsp:nvSpPr>
        <dsp:cNvPr id="0" name=""/>
        <dsp:cNvSpPr/>
      </dsp:nvSpPr>
      <dsp:spPr>
        <a:xfrm rot="2700000">
          <a:off x="220723" y="388207"/>
          <a:ext cx="735792" cy="735792"/>
        </a:xfrm>
        <a:prstGeom prst="teardrop">
          <a:avLst>
            <a:gd name="adj" fmla="val 100000"/>
          </a:avLst>
        </a:prstGeom>
        <a:solidFill>
          <a:schemeClr val="accent4">
            <a:hueOff val="6259458"/>
            <a:satOff val="49333"/>
            <a:lumOff val="-303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8F51EB-A0C4-4B58-9D6F-038095A9C77C}">
      <dsp:nvSpPr>
        <dsp:cNvPr id="0" name=""/>
        <dsp:cNvSpPr/>
      </dsp:nvSpPr>
      <dsp:spPr>
        <a:xfrm>
          <a:off x="245108" y="412685"/>
          <a:ext cx="687021" cy="686964"/>
        </a:xfrm>
        <a:prstGeom prst="ellipse">
          <a:avLst/>
        </a:prstGeom>
        <a:solidFill>
          <a:schemeClr val="lt1">
            <a:alpha val="90000"/>
            <a:hueOff val="0"/>
            <a:satOff val="0"/>
            <a:lumOff val="0"/>
            <a:alphaOff val="0"/>
          </a:schemeClr>
        </a:solidFill>
        <a:ln w="12700" cap="flat" cmpd="sng" algn="ctr">
          <a:solidFill>
            <a:schemeClr val="accent4">
              <a:hueOff val="6259458"/>
              <a:satOff val="49333"/>
              <a:lumOff val="-3039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a:t>Incident Received </a:t>
          </a:r>
          <a:endParaRPr lang="en-IN" sz="800" b="1" kern="1200"/>
        </a:p>
      </dsp:txBody>
      <dsp:txXfrm>
        <a:off x="343144" y="510841"/>
        <a:ext cx="490950" cy="49065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BE4A8E-0695-447D-B3F1-A8686F26E67C}">
      <dsp:nvSpPr>
        <dsp:cNvPr id="0" name=""/>
        <dsp:cNvSpPr/>
      </dsp:nvSpPr>
      <dsp:spPr>
        <a:xfrm rot="16200000">
          <a:off x="463556" y="-442020"/>
          <a:ext cx="791931" cy="1675971"/>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0" kern="1200">
              <a:latin typeface="+mn-lt"/>
            </a:rPr>
            <a:t>5 Application Servers</a:t>
          </a:r>
        </a:p>
      </dsp:txBody>
      <dsp:txXfrm rot="5400000">
        <a:off x="21536" y="0"/>
        <a:ext cx="1675971" cy="593948"/>
      </dsp:txXfrm>
    </dsp:sp>
    <dsp:sp modelId="{847BF55F-9692-4940-8A9E-AF05B8F8E343}">
      <dsp:nvSpPr>
        <dsp:cNvPr id="0" name=""/>
        <dsp:cNvSpPr/>
      </dsp:nvSpPr>
      <dsp:spPr>
        <a:xfrm>
          <a:off x="1675971" y="0"/>
          <a:ext cx="1675971" cy="791931"/>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0" kern="1200">
              <a:latin typeface="+mn-lt"/>
            </a:rPr>
            <a:t>38 Databases migrated</a:t>
          </a:r>
        </a:p>
      </dsp:txBody>
      <dsp:txXfrm>
        <a:off x="1675971" y="0"/>
        <a:ext cx="1675971" cy="593948"/>
      </dsp:txXfrm>
    </dsp:sp>
    <dsp:sp modelId="{21C78C38-9F04-4C4E-B4C4-80A7AD14913B}">
      <dsp:nvSpPr>
        <dsp:cNvPr id="0" name=""/>
        <dsp:cNvSpPr/>
      </dsp:nvSpPr>
      <dsp:spPr>
        <a:xfrm rot="10800000">
          <a:off x="6184" y="791931"/>
          <a:ext cx="1675971" cy="791931"/>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0" kern="1200">
              <a:latin typeface="+mn-lt"/>
            </a:rPr>
            <a:t>190 SQL Jobs rebuilt</a:t>
          </a:r>
        </a:p>
      </dsp:txBody>
      <dsp:txXfrm rot="10800000">
        <a:off x="6184" y="989913"/>
        <a:ext cx="1675971" cy="593948"/>
      </dsp:txXfrm>
    </dsp:sp>
    <dsp:sp modelId="{685665FF-96C1-48B8-BD9C-D64ED3171601}">
      <dsp:nvSpPr>
        <dsp:cNvPr id="0" name=""/>
        <dsp:cNvSpPr/>
      </dsp:nvSpPr>
      <dsp:spPr>
        <a:xfrm rot="5400000">
          <a:off x="2117991" y="349911"/>
          <a:ext cx="791931" cy="1675971"/>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200" b="0" kern="1200">
              <a:latin typeface="+mn-lt"/>
              <a:ea typeface="+mn-ea"/>
              <a:cs typeface="+mn-cs"/>
            </a:rPr>
            <a:t>Collaborated with 500+ Business users</a:t>
          </a:r>
        </a:p>
      </dsp:txBody>
      <dsp:txXfrm rot="-5400000">
        <a:off x="1675971" y="989913"/>
        <a:ext cx="1675971" cy="593948"/>
      </dsp:txXfrm>
    </dsp:sp>
    <dsp:sp modelId="{C7999798-4370-45C5-8835-F2DB90365ED3}">
      <dsp:nvSpPr>
        <dsp:cNvPr id="0" name=""/>
        <dsp:cNvSpPr/>
      </dsp:nvSpPr>
      <dsp:spPr>
        <a:xfrm>
          <a:off x="1116505" y="490330"/>
          <a:ext cx="1117322" cy="548574"/>
        </a:xfrm>
        <a:prstGeom prst="roundRect">
          <a:avLst/>
        </a:prstGeom>
        <a:solidFill>
          <a:schemeClr val="bg2">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a:latin typeface="+mn-lt"/>
              <a:cs typeface="Times New Roman" panose="02020603050405020304" pitchFamily="18" charset="0"/>
            </a:rPr>
            <a:t>1 Database Server</a:t>
          </a:r>
        </a:p>
      </dsp:txBody>
      <dsp:txXfrm>
        <a:off x="1143284" y="517109"/>
        <a:ext cx="1063764" cy="49501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D0CF3C-E275-4170-A7B2-2C1576C388E1}">
      <dsp:nvSpPr>
        <dsp:cNvPr id="0" name=""/>
        <dsp:cNvSpPr/>
      </dsp:nvSpPr>
      <dsp:spPr>
        <a:xfrm>
          <a:off x="1385" y="556372"/>
          <a:ext cx="967604" cy="1175026"/>
        </a:xfrm>
        <a:prstGeom prst="roundRect">
          <a:avLst>
            <a:gd name="adj" fmla="val 5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34290" rIns="44450" bIns="0" numCol="1" spcCol="1270" anchor="t" anchorCtr="0">
          <a:noAutofit/>
        </a:bodyPr>
        <a:lstStyle/>
        <a:p>
          <a:pPr marL="0" lvl="0" indent="0" algn="ctr" defTabSz="444500">
            <a:lnSpc>
              <a:spcPct val="90000"/>
            </a:lnSpc>
            <a:spcBef>
              <a:spcPct val="0"/>
            </a:spcBef>
            <a:spcAft>
              <a:spcPct val="35000"/>
            </a:spcAft>
            <a:buNone/>
          </a:pPr>
          <a:endParaRPr lang="en-GB" sz="1000" b="1" kern="1200"/>
        </a:p>
      </dsp:txBody>
      <dsp:txXfrm rot="16200000">
        <a:off x="-383614" y="941373"/>
        <a:ext cx="963521" cy="193520"/>
      </dsp:txXfrm>
    </dsp:sp>
    <dsp:sp modelId="{DC55CD05-7057-4356-8AD2-3B5B7F3991CE}">
      <dsp:nvSpPr>
        <dsp:cNvPr id="0" name=""/>
        <dsp:cNvSpPr/>
      </dsp:nvSpPr>
      <dsp:spPr>
        <a:xfrm>
          <a:off x="195746" y="556372"/>
          <a:ext cx="720865" cy="1175026"/>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34290" rIns="0" bIns="0" numCol="1" spcCol="1270" anchor="t" anchorCtr="0">
          <a:noAutofit/>
        </a:bodyPr>
        <a:lstStyle/>
        <a:p>
          <a:pPr marL="0" lvl="0" indent="0" algn="ctr" defTabSz="444500">
            <a:lnSpc>
              <a:spcPct val="90000"/>
            </a:lnSpc>
            <a:spcBef>
              <a:spcPct val="0"/>
            </a:spcBef>
            <a:spcAft>
              <a:spcPct val="35000"/>
            </a:spcAft>
            <a:buNone/>
          </a:pPr>
          <a:r>
            <a:rPr lang="en-GB" sz="1000" kern="1200"/>
            <a:t> </a:t>
          </a:r>
        </a:p>
        <a:p>
          <a:pPr marL="0" lvl="0" indent="0" algn="ctr" defTabSz="444500">
            <a:lnSpc>
              <a:spcPct val="90000"/>
            </a:lnSpc>
            <a:spcBef>
              <a:spcPct val="0"/>
            </a:spcBef>
            <a:spcAft>
              <a:spcPct val="35000"/>
            </a:spcAft>
            <a:buNone/>
          </a:pPr>
          <a:r>
            <a:rPr lang="en-GB" sz="1000" b="1" kern="1200"/>
            <a:t>100+ Changes </a:t>
          </a:r>
          <a:r>
            <a:rPr lang="en-GB" sz="1000" kern="1200"/>
            <a:t>performed </a:t>
          </a:r>
        </a:p>
        <a:p>
          <a:pPr marL="0" lvl="0" indent="0" algn="ctr" defTabSz="444500">
            <a:lnSpc>
              <a:spcPct val="90000"/>
            </a:lnSpc>
            <a:spcBef>
              <a:spcPct val="0"/>
            </a:spcBef>
            <a:spcAft>
              <a:spcPct val="35000"/>
            </a:spcAft>
            <a:buNone/>
          </a:pPr>
          <a:r>
            <a:rPr lang="en-GB" sz="1000" b="1" kern="1200"/>
            <a:t>Swift Response </a:t>
          </a:r>
          <a:r>
            <a:rPr lang="en-GB" sz="1000" kern="1200"/>
            <a:t>reduced Agent wait time from 5 days to </a:t>
          </a:r>
          <a:r>
            <a:rPr lang="en-GB" sz="1000" b="1" kern="1200"/>
            <a:t>1 day </a:t>
          </a:r>
          <a:r>
            <a:rPr lang="en-GB" sz="1000" b="0" kern="1200"/>
            <a:t>for</a:t>
          </a:r>
          <a:r>
            <a:rPr lang="en-GB" sz="1000" b="1" kern="1200"/>
            <a:t> 750 requests </a:t>
          </a:r>
        </a:p>
      </dsp:txBody>
      <dsp:txXfrm>
        <a:off x="195746" y="556372"/>
        <a:ext cx="720865" cy="1175026"/>
      </dsp:txXfrm>
    </dsp:sp>
    <dsp:sp modelId="{6E6BE550-4FB4-4F89-A1B1-59449FBFA6A8}">
      <dsp:nvSpPr>
        <dsp:cNvPr id="0" name=""/>
        <dsp:cNvSpPr/>
      </dsp:nvSpPr>
      <dsp:spPr>
        <a:xfrm>
          <a:off x="1003261" y="556372"/>
          <a:ext cx="979188" cy="1175026"/>
        </a:xfrm>
        <a:prstGeom prst="roundRect">
          <a:avLst>
            <a:gd name="adj" fmla="val 5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34290" rIns="44450" bIns="0" numCol="1" spcCol="1270" anchor="t" anchorCtr="0">
          <a:noAutofit/>
        </a:bodyPr>
        <a:lstStyle/>
        <a:p>
          <a:pPr marL="0" lvl="0" indent="0" algn="ctr" defTabSz="444500">
            <a:lnSpc>
              <a:spcPct val="90000"/>
            </a:lnSpc>
            <a:spcBef>
              <a:spcPct val="0"/>
            </a:spcBef>
            <a:spcAft>
              <a:spcPct val="35000"/>
            </a:spcAft>
            <a:buNone/>
          </a:pPr>
          <a:endParaRPr lang="en-GB" sz="1000" b="1" kern="1200"/>
        </a:p>
      </dsp:txBody>
      <dsp:txXfrm rot="16200000">
        <a:off x="619419" y="940214"/>
        <a:ext cx="963521" cy="195837"/>
      </dsp:txXfrm>
    </dsp:sp>
    <dsp:sp modelId="{6085F9E9-62F8-47EA-A959-150F2D5BFB00}">
      <dsp:nvSpPr>
        <dsp:cNvPr id="0" name=""/>
        <dsp:cNvSpPr/>
      </dsp:nvSpPr>
      <dsp:spPr>
        <a:xfrm rot="5400000">
          <a:off x="921846" y="1489902"/>
          <a:ext cx="172623" cy="146878"/>
        </a:xfrm>
        <a:prstGeom prst="flowChartExtract">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A0BFD1C6-6524-493D-803A-A837445BBF99}">
      <dsp:nvSpPr>
        <dsp:cNvPr id="0" name=""/>
        <dsp:cNvSpPr/>
      </dsp:nvSpPr>
      <dsp:spPr>
        <a:xfrm>
          <a:off x="1199099" y="556372"/>
          <a:ext cx="729495" cy="1175026"/>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34290" rIns="0" bIns="0" numCol="1" spcCol="1270" anchor="t" anchorCtr="0">
          <a:noAutofit/>
        </a:bodyPr>
        <a:lstStyle/>
        <a:p>
          <a:pPr marL="0" lvl="0" indent="0" algn="ctr" defTabSz="444500">
            <a:lnSpc>
              <a:spcPct val="90000"/>
            </a:lnSpc>
            <a:spcBef>
              <a:spcPct val="0"/>
            </a:spcBef>
            <a:spcAft>
              <a:spcPct val="35000"/>
            </a:spcAft>
            <a:buNone/>
          </a:pPr>
          <a:endParaRPr lang="en-GB" sz="1000" b="1" kern="1200"/>
        </a:p>
        <a:p>
          <a:pPr marL="0" lvl="0" indent="0" algn="ctr" defTabSz="444500">
            <a:lnSpc>
              <a:spcPct val="90000"/>
            </a:lnSpc>
            <a:spcBef>
              <a:spcPct val="0"/>
            </a:spcBef>
            <a:spcAft>
              <a:spcPct val="35000"/>
            </a:spcAft>
            <a:buNone/>
          </a:pPr>
          <a:r>
            <a:rPr lang="en-GB" sz="1000" b="1" kern="1200"/>
            <a:t>12 Servers </a:t>
          </a:r>
          <a:r>
            <a:rPr lang="en-GB" sz="1000" kern="1200"/>
            <a:t>were Added to the Load Balancer and Supported</a:t>
          </a:r>
        </a:p>
      </dsp:txBody>
      <dsp:txXfrm>
        <a:off x="1199099" y="556372"/>
        <a:ext cx="729495" cy="1175026"/>
      </dsp:txXfrm>
    </dsp:sp>
    <dsp:sp modelId="{7C2EA4C0-6478-446C-A064-91DC66EFE109}">
      <dsp:nvSpPr>
        <dsp:cNvPr id="0" name=""/>
        <dsp:cNvSpPr/>
      </dsp:nvSpPr>
      <dsp:spPr>
        <a:xfrm>
          <a:off x="2016721" y="556372"/>
          <a:ext cx="979188" cy="1175026"/>
        </a:xfrm>
        <a:prstGeom prst="roundRect">
          <a:avLst>
            <a:gd name="adj" fmla="val 5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34290" rIns="44450" bIns="0" numCol="1" spcCol="1270" anchor="t" anchorCtr="0">
          <a:noAutofit/>
        </a:bodyPr>
        <a:lstStyle/>
        <a:p>
          <a:pPr marL="0" lvl="0" indent="0" algn="ctr" defTabSz="444500">
            <a:lnSpc>
              <a:spcPct val="90000"/>
            </a:lnSpc>
            <a:spcBef>
              <a:spcPct val="0"/>
            </a:spcBef>
            <a:spcAft>
              <a:spcPct val="35000"/>
            </a:spcAft>
            <a:buNone/>
          </a:pPr>
          <a:endParaRPr lang="en-GB" sz="1000" b="1" kern="1200"/>
        </a:p>
      </dsp:txBody>
      <dsp:txXfrm rot="16200000">
        <a:off x="1632880" y="940214"/>
        <a:ext cx="963521" cy="195837"/>
      </dsp:txXfrm>
    </dsp:sp>
    <dsp:sp modelId="{F9607CCD-152C-42BC-B46F-21687358FC80}">
      <dsp:nvSpPr>
        <dsp:cNvPr id="0" name=""/>
        <dsp:cNvSpPr/>
      </dsp:nvSpPr>
      <dsp:spPr>
        <a:xfrm rot="5400000">
          <a:off x="1935306" y="1489902"/>
          <a:ext cx="172623" cy="146878"/>
        </a:xfrm>
        <a:prstGeom prst="flowChartExtract">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4D93BF7-D35D-44DE-BB52-88AE99F19406}">
      <dsp:nvSpPr>
        <dsp:cNvPr id="0" name=""/>
        <dsp:cNvSpPr/>
      </dsp:nvSpPr>
      <dsp:spPr>
        <a:xfrm>
          <a:off x="2212559" y="556372"/>
          <a:ext cx="729495" cy="1175026"/>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34290" rIns="0" bIns="0" numCol="1" spcCol="1270" anchor="t" anchorCtr="0">
          <a:noAutofit/>
        </a:bodyPr>
        <a:lstStyle/>
        <a:p>
          <a:pPr marL="0" lvl="0" indent="0" algn="ctr" defTabSz="444500">
            <a:lnSpc>
              <a:spcPct val="90000"/>
            </a:lnSpc>
            <a:spcBef>
              <a:spcPct val="0"/>
            </a:spcBef>
            <a:spcAft>
              <a:spcPct val="35000"/>
            </a:spcAft>
            <a:buNone/>
          </a:pPr>
          <a:endParaRPr lang="en-GB" sz="1000" b="1" kern="1200"/>
        </a:p>
        <a:p>
          <a:pPr marL="0" lvl="0" indent="0" algn="ctr" defTabSz="444500">
            <a:lnSpc>
              <a:spcPct val="90000"/>
            </a:lnSpc>
            <a:spcBef>
              <a:spcPct val="0"/>
            </a:spcBef>
            <a:spcAft>
              <a:spcPct val="35000"/>
            </a:spcAft>
            <a:buNone/>
          </a:pPr>
          <a:r>
            <a:rPr lang="en-GB" sz="1000" b="1" kern="1200"/>
            <a:t>600+ hours </a:t>
          </a:r>
          <a:r>
            <a:rPr lang="en-GB" sz="1000" kern="1200"/>
            <a:t>saved for Operations and achieved </a:t>
          </a:r>
          <a:r>
            <a:rPr lang="en-GB" sz="1000" b="1" kern="1200"/>
            <a:t>9x</a:t>
          </a:r>
          <a:r>
            <a:rPr lang="en-GB" sz="1000" kern="1200"/>
            <a:t> </a:t>
          </a:r>
          <a:r>
            <a:rPr lang="en-GB" sz="1000" b="1" kern="1200"/>
            <a:t>efficiency</a:t>
          </a:r>
        </a:p>
        <a:p>
          <a:pPr marL="0" lvl="0" indent="0" algn="ctr" defTabSz="444500">
            <a:lnSpc>
              <a:spcPct val="90000"/>
            </a:lnSpc>
            <a:spcBef>
              <a:spcPct val="0"/>
            </a:spcBef>
            <a:spcAft>
              <a:spcPct val="35000"/>
            </a:spcAft>
            <a:buNone/>
          </a:pPr>
          <a:r>
            <a:rPr lang="en-GB" sz="1000" b="1" kern="1200"/>
            <a:t>160+ hours </a:t>
          </a:r>
          <a:r>
            <a:rPr lang="en-GB" sz="1000" kern="1200"/>
            <a:t>of change window reduced   </a:t>
          </a:r>
        </a:p>
        <a:p>
          <a:pPr marL="0" lvl="0" indent="0" algn="ctr" defTabSz="444500">
            <a:lnSpc>
              <a:spcPct val="90000"/>
            </a:lnSpc>
            <a:spcBef>
              <a:spcPct val="0"/>
            </a:spcBef>
            <a:spcAft>
              <a:spcPct val="35000"/>
            </a:spcAft>
            <a:buNone/>
          </a:pPr>
          <a:endParaRPr lang="en-GB" sz="1000" kern="1200"/>
        </a:p>
        <a:p>
          <a:pPr marL="0" lvl="0" indent="0" algn="ctr" defTabSz="444500">
            <a:lnSpc>
              <a:spcPct val="90000"/>
            </a:lnSpc>
            <a:spcBef>
              <a:spcPct val="0"/>
            </a:spcBef>
            <a:spcAft>
              <a:spcPct val="35000"/>
            </a:spcAft>
            <a:buNone/>
          </a:pPr>
          <a:endParaRPr lang="en-GB" sz="1000" kern="1200"/>
        </a:p>
      </dsp:txBody>
      <dsp:txXfrm>
        <a:off x="2212559" y="556372"/>
        <a:ext cx="729495" cy="1175026"/>
      </dsp:txXfrm>
    </dsp:sp>
    <dsp:sp modelId="{4F402659-2E18-49FB-A16C-229DBB8FF254}">
      <dsp:nvSpPr>
        <dsp:cNvPr id="0" name=""/>
        <dsp:cNvSpPr/>
      </dsp:nvSpPr>
      <dsp:spPr>
        <a:xfrm>
          <a:off x="3030181" y="556372"/>
          <a:ext cx="979188" cy="1175026"/>
        </a:xfrm>
        <a:prstGeom prst="roundRect">
          <a:avLst>
            <a:gd name="adj" fmla="val 5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34290" rIns="44450" bIns="0" numCol="1" spcCol="1270" anchor="t" anchorCtr="0">
          <a:noAutofit/>
        </a:bodyPr>
        <a:lstStyle/>
        <a:p>
          <a:pPr marL="0" lvl="0" indent="0" algn="ctr" defTabSz="444500">
            <a:lnSpc>
              <a:spcPct val="90000"/>
            </a:lnSpc>
            <a:spcBef>
              <a:spcPct val="0"/>
            </a:spcBef>
            <a:spcAft>
              <a:spcPct val="35000"/>
            </a:spcAft>
            <a:buNone/>
          </a:pPr>
          <a:endParaRPr lang="en-GB" sz="1000" b="1" kern="1200"/>
        </a:p>
      </dsp:txBody>
      <dsp:txXfrm rot="16200000">
        <a:off x="2646340" y="940214"/>
        <a:ext cx="963521" cy="195837"/>
      </dsp:txXfrm>
    </dsp:sp>
    <dsp:sp modelId="{B4780057-35F6-4F2E-8DB8-EC3532A26C9A}">
      <dsp:nvSpPr>
        <dsp:cNvPr id="0" name=""/>
        <dsp:cNvSpPr/>
      </dsp:nvSpPr>
      <dsp:spPr>
        <a:xfrm rot="5400000">
          <a:off x="2948766" y="1489902"/>
          <a:ext cx="172623" cy="146878"/>
        </a:xfrm>
        <a:prstGeom prst="flowChartExtract">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E0A8060-E2DF-4768-A8BD-713F127FEC6D}">
      <dsp:nvSpPr>
        <dsp:cNvPr id="0" name=""/>
        <dsp:cNvSpPr/>
      </dsp:nvSpPr>
      <dsp:spPr>
        <a:xfrm>
          <a:off x="3226019" y="556372"/>
          <a:ext cx="729495" cy="1175026"/>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34290" rIns="0" bIns="0" numCol="1" spcCol="1270" anchor="t" anchorCtr="0">
          <a:noAutofit/>
        </a:bodyPr>
        <a:lstStyle/>
        <a:p>
          <a:pPr marL="0" lvl="0" indent="0" algn="ctr" defTabSz="444500">
            <a:lnSpc>
              <a:spcPct val="90000"/>
            </a:lnSpc>
            <a:spcBef>
              <a:spcPct val="0"/>
            </a:spcBef>
            <a:spcAft>
              <a:spcPct val="35000"/>
            </a:spcAft>
            <a:buNone/>
          </a:pPr>
          <a:endParaRPr lang="en-GB" sz="1000" b="1" kern="1200"/>
        </a:p>
        <a:p>
          <a:pPr marL="0" lvl="0" indent="0" algn="ctr" defTabSz="444500">
            <a:lnSpc>
              <a:spcPct val="90000"/>
            </a:lnSpc>
            <a:spcBef>
              <a:spcPct val="0"/>
            </a:spcBef>
            <a:spcAft>
              <a:spcPct val="35000"/>
            </a:spcAft>
            <a:buNone/>
          </a:pPr>
          <a:endParaRPr lang="en-GB" sz="1000" b="1" kern="1200"/>
        </a:p>
        <a:p>
          <a:pPr marL="0" lvl="0" indent="0" algn="ctr" defTabSz="444500">
            <a:lnSpc>
              <a:spcPct val="90000"/>
            </a:lnSpc>
            <a:spcBef>
              <a:spcPct val="0"/>
            </a:spcBef>
            <a:spcAft>
              <a:spcPct val="35000"/>
            </a:spcAft>
            <a:buNone/>
          </a:pPr>
          <a:r>
            <a:rPr lang="en-GB" sz="1000" b="1" kern="1200"/>
            <a:t>30% ticket reduction </a:t>
          </a:r>
          <a:r>
            <a:rPr lang="en-GB" sz="1000" b="0" kern="1200"/>
            <a:t>was achieved and brought stability</a:t>
          </a:r>
          <a:endParaRPr lang="en-GB" sz="1000" kern="1200"/>
        </a:p>
      </dsp:txBody>
      <dsp:txXfrm>
        <a:off x="3226019" y="556372"/>
        <a:ext cx="729495" cy="117502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054FCD-4E8E-4893-A0C0-4AF647943576}">
      <dsp:nvSpPr>
        <dsp:cNvPr id="0" name=""/>
        <dsp:cNvSpPr/>
      </dsp:nvSpPr>
      <dsp:spPr>
        <a:xfrm rot="5400000">
          <a:off x="-155384" y="202279"/>
          <a:ext cx="1035899" cy="72512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200" b="0" kern="1200">
              <a:latin typeface="KareliaWeb Regular"/>
              <a:ea typeface="+mn-ea"/>
              <a:cs typeface="+mn-cs"/>
            </a:rPr>
            <a:t>CI/CD</a:t>
          </a:r>
        </a:p>
      </dsp:txBody>
      <dsp:txXfrm rot="-5400000">
        <a:off x="2" y="409459"/>
        <a:ext cx="725129" cy="310770"/>
      </dsp:txXfrm>
    </dsp:sp>
    <dsp:sp modelId="{88E63B10-6093-41CB-8E6D-D7D59A6FBECD}">
      <dsp:nvSpPr>
        <dsp:cNvPr id="0" name=""/>
        <dsp:cNvSpPr/>
      </dsp:nvSpPr>
      <dsp:spPr>
        <a:xfrm rot="5400000">
          <a:off x="2028167" y="-1301765"/>
          <a:ext cx="764933" cy="337100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GB" sz="1200" b="1" kern="1200"/>
            <a:t> 200 hours of effort </a:t>
          </a:r>
          <a:r>
            <a:rPr lang="en-GB" sz="1200" b="0" kern="1200"/>
            <a:t>to implement DevOps in BPT application</a:t>
          </a:r>
          <a:endParaRPr lang="en-GB" sz="1200" kern="1200"/>
        </a:p>
        <a:p>
          <a:pPr marL="114300" lvl="1" indent="-114300" algn="l" defTabSz="533400">
            <a:lnSpc>
              <a:spcPct val="90000"/>
            </a:lnSpc>
            <a:spcBef>
              <a:spcPct val="0"/>
            </a:spcBef>
            <a:spcAft>
              <a:spcPct val="15000"/>
            </a:spcAft>
            <a:buChar char="•"/>
          </a:pPr>
          <a:r>
            <a:rPr lang="en-GB" sz="1200" b="1" kern="1200"/>
            <a:t>Downtime  Reduction </a:t>
          </a:r>
          <a:r>
            <a:rPr lang="en-GB" sz="1200" kern="1200"/>
            <a:t>during deployments by nearly </a:t>
          </a:r>
          <a:r>
            <a:rPr lang="en-GB" sz="1200" b="1" kern="1200"/>
            <a:t>60+ hours </a:t>
          </a:r>
          <a:r>
            <a:rPr lang="en-GB" sz="1200" kern="1200"/>
            <a:t>since 2021.</a:t>
          </a:r>
        </a:p>
      </dsp:txBody>
      <dsp:txXfrm rot="-5400000">
        <a:off x="725130" y="38613"/>
        <a:ext cx="3333668" cy="690251"/>
      </dsp:txXfrm>
    </dsp:sp>
    <dsp:sp modelId="{9D7CBB5C-8072-4948-A941-086F5F9B6F5D}">
      <dsp:nvSpPr>
        <dsp:cNvPr id="0" name=""/>
        <dsp:cNvSpPr/>
      </dsp:nvSpPr>
      <dsp:spPr>
        <a:xfrm rot="5400000">
          <a:off x="-155384" y="1000833"/>
          <a:ext cx="1035899" cy="72512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CT</a:t>
          </a:r>
        </a:p>
      </dsp:txBody>
      <dsp:txXfrm rot="-5400000">
        <a:off x="2" y="1208013"/>
        <a:ext cx="725129" cy="310770"/>
      </dsp:txXfrm>
    </dsp:sp>
    <dsp:sp modelId="{616430B1-EC04-49D3-A9BC-36E32F355B9E}">
      <dsp:nvSpPr>
        <dsp:cNvPr id="0" name=""/>
        <dsp:cNvSpPr/>
      </dsp:nvSpPr>
      <dsp:spPr>
        <a:xfrm rot="5400000">
          <a:off x="2016558" y="-512680"/>
          <a:ext cx="788151" cy="337100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GB" sz="1200" b="1" kern="1200"/>
            <a:t>360 + test cases</a:t>
          </a:r>
          <a:r>
            <a:rPr lang="en-GB" sz="1200" kern="1200"/>
            <a:t> across multiple browsers</a:t>
          </a:r>
        </a:p>
        <a:p>
          <a:pPr marL="114300" lvl="1" indent="-114300" algn="l" defTabSz="533400">
            <a:lnSpc>
              <a:spcPct val="90000"/>
            </a:lnSpc>
            <a:spcBef>
              <a:spcPct val="0"/>
            </a:spcBef>
            <a:spcAft>
              <a:spcPct val="15000"/>
            </a:spcAft>
            <a:buChar char="•"/>
          </a:pPr>
          <a:r>
            <a:rPr lang="en-GB" sz="1200" b="1" kern="1200"/>
            <a:t>480+ hours </a:t>
          </a:r>
          <a:r>
            <a:rPr lang="en-GB" sz="1200" kern="1200"/>
            <a:t>of manual testing eliminated </a:t>
          </a:r>
        </a:p>
        <a:p>
          <a:pPr marL="114300" lvl="1" indent="-114300" algn="l" defTabSz="533400">
            <a:lnSpc>
              <a:spcPct val="90000"/>
            </a:lnSpc>
            <a:spcBef>
              <a:spcPct val="0"/>
            </a:spcBef>
            <a:spcAft>
              <a:spcPct val="15000"/>
            </a:spcAft>
            <a:buChar char="•"/>
          </a:pPr>
          <a:r>
            <a:rPr lang="en-GB" sz="1200" kern="1200"/>
            <a:t>Automated daily Sanity Pack in health check ensuring </a:t>
          </a:r>
          <a:r>
            <a:rPr lang="en-GB" sz="1200" b="1" kern="1200"/>
            <a:t>100% application/service availability</a:t>
          </a:r>
        </a:p>
      </dsp:txBody>
      <dsp:txXfrm rot="-5400000">
        <a:off x="725129" y="817223"/>
        <a:ext cx="3332535" cy="71120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00D017-4C31-4C5B-A02C-D949149D2EE1}">
      <dsp:nvSpPr>
        <dsp:cNvPr id="0" name=""/>
        <dsp:cNvSpPr/>
      </dsp:nvSpPr>
      <dsp:spPr>
        <a:xfrm>
          <a:off x="0" y="0"/>
          <a:ext cx="3353551" cy="516547"/>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200" b="0" kern="1200">
              <a:latin typeface="KareliaWeb Regular"/>
              <a:ea typeface="+mn-ea"/>
              <a:cs typeface="+mn-cs"/>
            </a:rPr>
            <a:t>Rate card Process re-defined for</a:t>
          </a:r>
          <a:br>
            <a:rPr lang="en-GB" sz="1200" b="0" kern="1200">
              <a:latin typeface="KareliaWeb Regular"/>
              <a:ea typeface="+mn-ea"/>
              <a:cs typeface="+mn-cs"/>
            </a:rPr>
          </a:br>
          <a:r>
            <a:rPr lang="en-GB" sz="1200" b="0" kern="1200">
              <a:latin typeface="KareliaWeb Regular"/>
              <a:ea typeface="+mn-ea"/>
              <a:cs typeface="+mn-cs"/>
            </a:rPr>
            <a:t> </a:t>
          </a:r>
          <a:r>
            <a:rPr lang="en-GB" sz="1200" b="1" kern="1200">
              <a:latin typeface="KareliaWeb Regular"/>
              <a:ea typeface="+mn-ea"/>
              <a:cs typeface="+mn-cs"/>
            </a:rPr>
            <a:t>VM Planner &amp; Admin Team </a:t>
          </a:r>
          <a:r>
            <a:rPr lang="en-GB" sz="1200" b="0" kern="1200">
              <a:latin typeface="KareliaWeb Regular"/>
              <a:ea typeface="+mn-ea"/>
              <a:cs typeface="+mn-cs"/>
            </a:rPr>
            <a:t>to reduce Products’</a:t>
          </a:r>
          <a:br>
            <a:rPr lang="en-GB" sz="1200" b="0" kern="1200">
              <a:latin typeface="KareliaWeb Regular"/>
              <a:ea typeface="+mn-ea"/>
              <a:cs typeface="+mn-cs"/>
            </a:rPr>
          </a:br>
          <a:r>
            <a:rPr lang="en-GB" sz="1200" b="0" kern="1200">
              <a:latin typeface="KareliaWeb Regular"/>
              <a:ea typeface="+mn-ea"/>
              <a:cs typeface="+mn-cs"/>
            </a:rPr>
            <a:t>rate updation from </a:t>
          </a:r>
          <a:r>
            <a:rPr lang="en-GB" sz="1200" b="1" kern="1200">
              <a:latin typeface="KareliaWeb Regular"/>
              <a:ea typeface="+mn-ea"/>
              <a:cs typeface="+mn-cs"/>
            </a:rPr>
            <a:t>5 days to  &lt;1 min  </a:t>
          </a:r>
        </a:p>
      </dsp:txBody>
      <dsp:txXfrm>
        <a:off x="0" y="0"/>
        <a:ext cx="3353551" cy="516547"/>
      </dsp:txXfrm>
    </dsp:sp>
    <dsp:sp modelId="{4B883864-BC90-4A99-A3DB-9E4C2CB7AD0B}">
      <dsp:nvSpPr>
        <dsp:cNvPr id="0" name=""/>
        <dsp:cNvSpPr/>
      </dsp:nvSpPr>
      <dsp:spPr>
        <a:xfrm>
          <a:off x="1" y="518399"/>
          <a:ext cx="1116759" cy="1084749"/>
        </a:xfrm>
        <a:prstGeom prst="rect">
          <a:avLst/>
        </a:prstGeom>
        <a:solidFill>
          <a:schemeClr val="bg2">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b" anchorCtr="0">
          <a:noAutofit/>
        </a:bodyPr>
        <a:lstStyle/>
        <a:p>
          <a:pPr marL="0" lvl="0" indent="0" algn="ctr" defTabSz="444500">
            <a:lnSpc>
              <a:spcPct val="100000"/>
            </a:lnSpc>
            <a:spcBef>
              <a:spcPct val="0"/>
            </a:spcBef>
            <a:spcAft>
              <a:spcPct val="35000"/>
            </a:spcAft>
            <a:buNone/>
          </a:pPr>
          <a:r>
            <a:rPr lang="en-GB" sz="1000" b="1" kern="1200">
              <a:latin typeface="KareliaWeb Regular"/>
              <a:ea typeface="+mn-ea"/>
              <a:cs typeface="+mn-cs"/>
            </a:rPr>
            <a:t>Approx.. 12000+ </a:t>
          </a:r>
          <a:r>
            <a:rPr lang="en-GB" sz="1000" kern="1200">
              <a:latin typeface="KareliaWeb Regular"/>
              <a:ea typeface="+mn-ea"/>
              <a:cs typeface="+mn-cs"/>
            </a:rPr>
            <a:t>products’ rates/year on year updated</a:t>
          </a:r>
        </a:p>
        <a:p>
          <a:pPr marL="0" lvl="0" indent="0" algn="ctr" defTabSz="444500">
            <a:lnSpc>
              <a:spcPct val="100000"/>
            </a:lnSpc>
            <a:spcBef>
              <a:spcPct val="0"/>
            </a:spcBef>
            <a:spcAft>
              <a:spcPct val="35000"/>
            </a:spcAft>
            <a:buNone/>
          </a:pPr>
          <a:r>
            <a:rPr lang="en-GB" sz="1000" kern="1200">
              <a:latin typeface="KareliaWeb Regular"/>
              <a:ea typeface="+mn-ea"/>
              <a:cs typeface="+mn-cs"/>
            </a:rPr>
            <a:t>  </a:t>
          </a:r>
          <a:r>
            <a:rPr lang="en-GB" sz="2600" kern="1200"/>
            <a:t> </a:t>
          </a:r>
        </a:p>
      </dsp:txBody>
      <dsp:txXfrm>
        <a:off x="1" y="518399"/>
        <a:ext cx="1116759" cy="1084749"/>
      </dsp:txXfrm>
    </dsp:sp>
    <dsp:sp modelId="{80F24ED4-6E5F-4ABA-9BF3-9080D4BCC0AC}">
      <dsp:nvSpPr>
        <dsp:cNvPr id="0" name=""/>
        <dsp:cNvSpPr/>
      </dsp:nvSpPr>
      <dsp:spPr>
        <a:xfrm>
          <a:off x="1116760" y="518399"/>
          <a:ext cx="1116759" cy="1084749"/>
        </a:xfrm>
        <a:prstGeom prst="rect">
          <a:avLst/>
        </a:prstGeom>
        <a:solidFill>
          <a:schemeClr val="bg2">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t" anchorCtr="0">
          <a:noAutofit/>
        </a:bodyPr>
        <a:lstStyle/>
        <a:p>
          <a:pPr marL="0" lvl="0" indent="0" algn="ctr" defTabSz="488950">
            <a:lnSpc>
              <a:spcPct val="90000"/>
            </a:lnSpc>
            <a:spcBef>
              <a:spcPct val="0"/>
            </a:spcBef>
            <a:spcAft>
              <a:spcPct val="35000"/>
            </a:spcAft>
            <a:buNone/>
          </a:pPr>
          <a:endParaRPr lang="en-GB" sz="1100" kern="1200"/>
        </a:p>
        <a:p>
          <a:pPr marL="0" lvl="0" indent="0" algn="ctr" defTabSz="488950">
            <a:lnSpc>
              <a:spcPct val="90000"/>
            </a:lnSpc>
            <a:spcBef>
              <a:spcPct val="0"/>
            </a:spcBef>
            <a:spcAft>
              <a:spcPct val="35000"/>
            </a:spcAft>
            <a:buNone/>
          </a:pPr>
          <a:r>
            <a:rPr lang="en-GB" sz="1100" b="1" kern="1200"/>
            <a:t>DIY</a:t>
          </a:r>
        </a:p>
        <a:p>
          <a:pPr marL="0" lvl="0" indent="0" algn="ctr" defTabSz="488950">
            <a:lnSpc>
              <a:spcPct val="90000"/>
            </a:lnSpc>
            <a:spcBef>
              <a:spcPct val="0"/>
            </a:spcBef>
            <a:spcAft>
              <a:spcPct val="35000"/>
            </a:spcAft>
            <a:buNone/>
          </a:pPr>
          <a:r>
            <a:rPr lang="en-GB" sz="1100" b="0" kern="1200"/>
            <a:t> </a:t>
          </a:r>
          <a:r>
            <a:rPr lang="en-GB" sz="1000" b="0" kern="1200"/>
            <a:t>cutting down</a:t>
          </a:r>
          <a:r>
            <a:rPr lang="en-GB" sz="1100" b="0" kern="1200"/>
            <a:t> Ops dependency</a:t>
          </a:r>
        </a:p>
        <a:p>
          <a:pPr marL="0" lvl="0" indent="0" algn="ctr" defTabSz="488950">
            <a:lnSpc>
              <a:spcPct val="90000"/>
            </a:lnSpc>
            <a:spcBef>
              <a:spcPct val="0"/>
            </a:spcBef>
            <a:spcAft>
              <a:spcPct val="35000"/>
            </a:spcAft>
            <a:buNone/>
          </a:pPr>
          <a:r>
            <a:rPr lang="en-GB" sz="1100" b="1" kern="1200"/>
            <a:t>100%</a:t>
          </a:r>
        </a:p>
      </dsp:txBody>
      <dsp:txXfrm>
        <a:off x="1116760" y="518399"/>
        <a:ext cx="1116759" cy="1084749"/>
      </dsp:txXfrm>
    </dsp:sp>
    <dsp:sp modelId="{281A7AA0-699B-4026-B29B-EA216AFED1D3}">
      <dsp:nvSpPr>
        <dsp:cNvPr id="0" name=""/>
        <dsp:cNvSpPr/>
      </dsp:nvSpPr>
      <dsp:spPr>
        <a:xfrm>
          <a:off x="2233519" y="518399"/>
          <a:ext cx="1120031" cy="1084749"/>
        </a:xfrm>
        <a:prstGeom prst="rect">
          <a:avLst/>
        </a:prstGeom>
        <a:solidFill>
          <a:schemeClr val="bg2">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Font typeface="Wingdings" panose="05000000000000000000" pitchFamily="2" charset="2"/>
            <a:buNone/>
          </a:pPr>
          <a:r>
            <a:rPr lang="en-GB" sz="1100" b="1" kern="1200">
              <a:latin typeface="KareliaWeb Regular"/>
              <a:ea typeface="+mn-ea"/>
              <a:cs typeface="+mn-cs"/>
            </a:rPr>
            <a:t>3600 hours </a:t>
          </a:r>
          <a:r>
            <a:rPr lang="en-GB" sz="1100" kern="1200">
              <a:latin typeface="KareliaWeb Regular"/>
              <a:ea typeface="+mn-ea"/>
              <a:cs typeface="+mn-cs"/>
            </a:rPr>
            <a:t>of effort saved for operations team</a:t>
          </a:r>
          <a:br>
            <a:rPr lang="en-GB" sz="1100" kern="1200">
              <a:latin typeface="KareliaWeb Regular"/>
              <a:ea typeface="+mn-ea"/>
              <a:cs typeface="+mn-cs"/>
            </a:rPr>
          </a:br>
          <a:br>
            <a:rPr lang="en-GB" sz="1100" kern="1200">
              <a:latin typeface="KareliaWeb Regular"/>
              <a:ea typeface="+mn-ea"/>
              <a:cs typeface="+mn-cs"/>
            </a:rPr>
          </a:br>
          <a:r>
            <a:rPr lang="en-GB" sz="1100" b="1" kern="1200">
              <a:latin typeface="KareliaWeb Regular"/>
              <a:ea typeface="+mn-ea"/>
              <a:cs typeface="+mn-cs"/>
            </a:rPr>
            <a:t>7200 hours </a:t>
          </a:r>
          <a:r>
            <a:rPr lang="en-GB" sz="1100" b="0" kern="1200">
              <a:latin typeface="KareliaWeb Regular"/>
              <a:ea typeface="+mn-ea"/>
              <a:cs typeface="+mn-cs"/>
            </a:rPr>
            <a:t>of wait time </a:t>
          </a:r>
          <a:r>
            <a:rPr lang="en-GB" sz="1100" kern="1200">
              <a:latin typeface="KareliaWeb Regular"/>
              <a:ea typeface="+mn-ea"/>
              <a:cs typeface="+mn-cs"/>
            </a:rPr>
            <a:t>saved for business</a:t>
          </a:r>
        </a:p>
      </dsp:txBody>
      <dsp:txXfrm>
        <a:off x="2233519" y="518399"/>
        <a:ext cx="1120031" cy="1084749"/>
      </dsp:txXfrm>
    </dsp:sp>
    <dsp:sp modelId="{E6BF4019-1975-4F25-BA11-80B418ADE0B7}">
      <dsp:nvSpPr>
        <dsp:cNvPr id="0" name=""/>
        <dsp:cNvSpPr/>
      </dsp:nvSpPr>
      <dsp:spPr>
        <a:xfrm flipV="1">
          <a:off x="0" y="1608703"/>
          <a:ext cx="3353551" cy="113121"/>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A25478-5119-48B4-8C73-A9CEC9A89CE0}">
      <dsp:nvSpPr>
        <dsp:cNvPr id="0" name=""/>
        <dsp:cNvSpPr/>
      </dsp:nvSpPr>
      <dsp:spPr>
        <a:xfrm>
          <a:off x="218257" y="0"/>
          <a:ext cx="939315" cy="225745"/>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t>2020</a:t>
          </a:r>
        </a:p>
      </dsp:txBody>
      <dsp:txXfrm>
        <a:off x="224869" y="6612"/>
        <a:ext cx="926091" cy="212521"/>
      </dsp:txXfrm>
    </dsp:sp>
    <dsp:sp modelId="{309F4A46-8B0C-4967-8786-95DC99C49C80}">
      <dsp:nvSpPr>
        <dsp:cNvPr id="0" name=""/>
        <dsp:cNvSpPr/>
      </dsp:nvSpPr>
      <dsp:spPr>
        <a:xfrm>
          <a:off x="312188" y="225745"/>
          <a:ext cx="102982" cy="356824"/>
        </a:xfrm>
        <a:custGeom>
          <a:avLst/>
          <a:gdLst/>
          <a:ahLst/>
          <a:cxnLst/>
          <a:rect l="0" t="0" r="0" b="0"/>
          <a:pathLst>
            <a:path>
              <a:moveTo>
                <a:pt x="0" y="0"/>
              </a:moveTo>
              <a:lnTo>
                <a:pt x="0" y="356824"/>
              </a:lnTo>
              <a:lnTo>
                <a:pt x="102982" y="3568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08D547-5F9D-46DB-A52D-60D2DEC30FC5}">
      <dsp:nvSpPr>
        <dsp:cNvPr id="0" name=""/>
        <dsp:cNvSpPr/>
      </dsp:nvSpPr>
      <dsp:spPr>
        <a:xfrm>
          <a:off x="415171" y="347741"/>
          <a:ext cx="751452" cy="469657"/>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GB" sz="1050" b="1" kern="1200"/>
            <a:t>Fulcrum NexGen Application L3 support</a:t>
          </a:r>
        </a:p>
      </dsp:txBody>
      <dsp:txXfrm>
        <a:off x="428927" y="361497"/>
        <a:ext cx="723940" cy="442145"/>
      </dsp:txXfrm>
    </dsp:sp>
    <dsp:sp modelId="{D73BEB46-F682-47C2-A425-6DBFC0368FCB}">
      <dsp:nvSpPr>
        <dsp:cNvPr id="0" name=""/>
        <dsp:cNvSpPr/>
      </dsp:nvSpPr>
      <dsp:spPr>
        <a:xfrm>
          <a:off x="1391209" y="0"/>
          <a:ext cx="939315" cy="225745"/>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t>2021</a:t>
          </a:r>
        </a:p>
      </dsp:txBody>
      <dsp:txXfrm>
        <a:off x="1397821" y="6612"/>
        <a:ext cx="926091" cy="212521"/>
      </dsp:txXfrm>
    </dsp:sp>
    <dsp:sp modelId="{259FD769-F79B-46EA-BCFD-533B9C6A0FE6}">
      <dsp:nvSpPr>
        <dsp:cNvPr id="0" name=""/>
        <dsp:cNvSpPr/>
      </dsp:nvSpPr>
      <dsp:spPr>
        <a:xfrm>
          <a:off x="1439420" y="225745"/>
          <a:ext cx="91440" cy="354612"/>
        </a:xfrm>
        <a:custGeom>
          <a:avLst/>
          <a:gdLst/>
          <a:ahLst/>
          <a:cxnLst/>
          <a:rect l="0" t="0" r="0" b="0"/>
          <a:pathLst>
            <a:path>
              <a:moveTo>
                <a:pt x="45720" y="0"/>
              </a:moveTo>
              <a:lnTo>
                <a:pt x="45720" y="354612"/>
              </a:lnTo>
              <a:lnTo>
                <a:pt x="131312" y="3546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3EC50C-946F-4F3E-90BE-ED35A0809356}">
      <dsp:nvSpPr>
        <dsp:cNvPr id="0" name=""/>
        <dsp:cNvSpPr/>
      </dsp:nvSpPr>
      <dsp:spPr>
        <a:xfrm>
          <a:off x="1570732" y="345529"/>
          <a:ext cx="751452" cy="469657"/>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GB" sz="1050" b="1" kern="1200"/>
            <a:t>Premises Management Application L3 support</a:t>
          </a:r>
        </a:p>
      </dsp:txBody>
      <dsp:txXfrm>
        <a:off x="1584488" y="359285"/>
        <a:ext cx="723940" cy="442145"/>
      </dsp:txXfrm>
    </dsp:sp>
    <dsp:sp modelId="{B16F8E62-7C68-4595-8A8E-6C0FF8AFB32B}">
      <dsp:nvSpPr>
        <dsp:cNvPr id="0" name=""/>
        <dsp:cNvSpPr/>
      </dsp:nvSpPr>
      <dsp:spPr>
        <a:xfrm>
          <a:off x="1485140" y="225745"/>
          <a:ext cx="93527" cy="939712"/>
        </a:xfrm>
        <a:custGeom>
          <a:avLst/>
          <a:gdLst/>
          <a:ahLst/>
          <a:cxnLst/>
          <a:rect l="0" t="0" r="0" b="0"/>
          <a:pathLst>
            <a:path>
              <a:moveTo>
                <a:pt x="0" y="0"/>
              </a:moveTo>
              <a:lnTo>
                <a:pt x="0" y="939712"/>
              </a:lnTo>
              <a:lnTo>
                <a:pt x="93527" y="9397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417169-21D7-4F75-9B77-3EA52A60C374}">
      <dsp:nvSpPr>
        <dsp:cNvPr id="0" name=""/>
        <dsp:cNvSpPr/>
      </dsp:nvSpPr>
      <dsp:spPr>
        <a:xfrm>
          <a:off x="1578668" y="930629"/>
          <a:ext cx="751452" cy="469657"/>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GB" sz="1050" b="1" kern="1200"/>
            <a:t>Networks Application L2 support</a:t>
          </a:r>
        </a:p>
      </dsp:txBody>
      <dsp:txXfrm>
        <a:off x="1592424" y="944385"/>
        <a:ext cx="723940" cy="442145"/>
      </dsp:txXfrm>
    </dsp:sp>
    <dsp:sp modelId="{CA4DB93A-165E-46EF-9727-B83AA63AD8E0}">
      <dsp:nvSpPr>
        <dsp:cNvPr id="0" name=""/>
        <dsp:cNvSpPr/>
      </dsp:nvSpPr>
      <dsp:spPr>
        <a:xfrm>
          <a:off x="2580805" y="0"/>
          <a:ext cx="939315" cy="225745"/>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a:t>2023</a:t>
          </a:r>
        </a:p>
      </dsp:txBody>
      <dsp:txXfrm>
        <a:off x="2587417" y="6612"/>
        <a:ext cx="926091" cy="212521"/>
      </dsp:txXfrm>
    </dsp:sp>
    <dsp:sp modelId="{83BD6831-F705-42AF-A36F-4F036FEA7513}">
      <dsp:nvSpPr>
        <dsp:cNvPr id="0" name=""/>
        <dsp:cNvSpPr/>
      </dsp:nvSpPr>
      <dsp:spPr>
        <a:xfrm>
          <a:off x="2629017" y="225745"/>
          <a:ext cx="91440" cy="352640"/>
        </a:xfrm>
        <a:custGeom>
          <a:avLst/>
          <a:gdLst/>
          <a:ahLst/>
          <a:cxnLst/>
          <a:rect l="0" t="0" r="0" b="0"/>
          <a:pathLst>
            <a:path>
              <a:moveTo>
                <a:pt x="45720" y="0"/>
              </a:moveTo>
              <a:lnTo>
                <a:pt x="45720" y="352640"/>
              </a:lnTo>
              <a:lnTo>
                <a:pt x="123795" y="3526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AA6245-8FC5-4953-AFED-313F08FA9EB2}">
      <dsp:nvSpPr>
        <dsp:cNvPr id="0" name=""/>
        <dsp:cNvSpPr/>
      </dsp:nvSpPr>
      <dsp:spPr>
        <a:xfrm>
          <a:off x="2752813" y="343556"/>
          <a:ext cx="751452" cy="469657"/>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GB" sz="1050" b="1" kern="1200"/>
            <a:t>Single View Serviceability Application L2 support</a:t>
          </a:r>
        </a:p>
      </dsp:txBody>
      <dsp:txXfrm>
        <a:off x="2766569" y="357312"/>
        <a:ext cx="723940" cy="44214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B1DAD-0369-405F-9C78-723966AC9B66}">
      <dsp:nvSpPr>
        <dsp:cNvPr id="0" name=""/>
        <dsp:cNvSpPr/>
      </dsp:nvSpPr>
      <dsp:spPr>
        <a:xfrm>
          <a:off x="435347" y="0"/>
          <a:ext cx="2115613" cy="2115613"/>
        </a:xfrm>
        <a:prstGeom prst="diamond">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E0FE707A-3CE2-49BB-97B5-97E2802D7E2E}">
      <dsp:nvSpPr>
        <dsp:cNvPr id="0" name=""/>
        <dsp:cNvSpPr/>
      </dsp:nvSpPr>
      <dsp:spPr>
        <a:xfrm>
          <a:off x="635653" y="200983"/>
          <a:ext cx="825089" cy="825089"/>
        </a:xfrm>
        <a:prstGeom prst="roundRect">
          <a:avLst/>
        </a:prstGeom>
        <a:solidFill>
          <a:srgbClr val="FF0000"/>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100" b="1" kern="1200">
              <a:solidFill>
                <a:srgbClr val="FFFFFF"/>
              </a:solidFill>
              <a:latin typeface="KareliaWeb Regular"/>
              <a:ea typeface="+mn-ea"/>
              <a:cs typeface="+mn-cs"/>
            </a:rPr>
            <a:t>Upgraded to the latest .NET Framework / .NET Core Platforms</a:t>
          </a:r>
        </a:p>
      </dsp:txBody>
      <dsp:txXfrm>
        <a:off x="675931" y="241261"/>
        <a:ext cx="744533" cy="744533"/>
      </dsp:txXfrm>
    </dsp:sp>
    <dsp:sp modelId="{1E2D758F-FE1A-4B4D-B401-45A879530CC9}">
      <dsp:nvSpPr>
        <dsp:cNvPr id="0" name=""/>
        <dsp:cNvSpPr/>
      </dsp:nvSpPr>
      <dsp:spPr>
        <a:xfrm>
          <a:off x="1524211" y="200983"/>
          <a:ext cx="825089" cy="825089"/>
        </a:xfrm>
        <a:prstGeom prst="roundRect">
          <a:avLst/>
        </a:prstGeom>
        <a:solidFill>
          <a:srgbClr val="FF0000"/>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100" b="1" kern="1200">
              <a:solidFill>
                <a:srgbClr val="FFFFFF"/>
              </a:solidFill>
              <a:latin typeface="KareliaWeb Regular"/>
              <a:ea typeface="+mn-ea"/>
              <a:cs typeface="+mn-cs"/>
            </a:rPr>
            <a:t>Performed as a part of Continuous Service Improvement </a:t>
          </a:r>
        </a:p>
      </dsp:txBody>
      <dsp:txXfrm>
        <a:off x="1564489" y="241261"/>
        <a:ext cx="744533" cy="744533"/>
      </dsp:txXfrm>
    </dsp:sp>
    <dsp:sp modelId="{C39214F1-F824-4F2D-A99B-74168CB74156}">
      <dsp:nvSpPr>
        <dsp:cNvPr id="0" name=""/>
        <dsp:cNvSpPr/>
      </dsp:nvSpPr>
      <dsp:spPr>
        <a:xfrm>
          <a:off x="652592" y="1089111"/>
          <a:ext cx="836937" cy="825089"/>
        </a:xfrm>
        <a:prstGeom prst="roundRect">
          <a:avLst/>
        </a:prstGeom>
        <a:solidFill>
          <a:srgbClr val="FF0000"/>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100" b="1" kern="1200">
              <a:solidFill>
                <a:srgbClr val="FFFFFF"/>
              </a:solidFill>
              <a:latin typeface="KareliaWeb Regular"/>
              <a:ea typeface="+mn-ea"/>
              <a:cs typeface="+mn-cs"/>
            </a:rPr>
            <a:t>3000+ hours of Efforts invested to modernise  </a:t>
          </a:r>
        </a:p>
      </dsp:txBody>
      <dsp:txXfrm>
        <a:off x="692870" y="1129389"/>
        <a:ext cx="756381" cy="744533"/>
      </dsp:txXfrm>
    </dsp:sp>
    <dsp:sp modelId="{523031DF-367E-45EF-BABE-AF5C601D08FF}">
      <dsp:nvSpPr>
        <dsp:cNvPr id="0" name=""/>
        <dsp:cNvSpPr/>
      </dsp:nvSpPr>
      <dsp:spPr>
        <a:xfrm>
          <a:off x="1524211" y="1089540"/>
          <a:ext cx="825089" cy="825089"/>
        </a:xfrm>
        <a:prstGeom prst="roundRect">
          <a:avLst/>
        </a:prstGeom>
        <a:solidFill>
          <a:srgbClr val="FF0000"/>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100" b="1" kern="1200">
              <a:solidFill>
                <a:srgbClr val="FFFFFF"/>
              </a:solidFill>
              <a:latin typeface="KareliaWeb Regular"/>
              <a:ea typeface="+mn-ea"/>
              <a:cs typeface="+mn-cs"/>
            </a:rPr>
            <a:t>Mitigated  security issues &amp; Improved response rate </a:t>
          </a:r>
        </a:p>
      </dsp:txBody>
      <dsp:txXfrm>
        <a:off x="1564489" y="1129818"/>
        <a:ext cx="744533" cy="74453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DFE62-9777-418E-9E1D-6ACAC01887B4}">
      <dsp:nvSpPr>
        <dsp:cNvPr id="0" name=""/>
        <dsp:cNvSpPr/>
      </dsp:nvSpPr>
      <dsp:spPr>
        <a:xfrm>
          <a:off x="1827" y="92966"/>
          <a:ext cx="1054020" cy="20362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a:t>2020</a:t>
          </a:r>
        </a:p>
      </dsp:txBody>
      <dsp:txXfrm>
        <a:off x="7791" y="98930"/>
        <a:ext cx="1042092" cy="191701"/>
      </dsp:txXfrm>
    </dsp:sp>
    <dsp:sp modelId="{FF992930-07E9-4BED-A157-08EE7D841B18}">
      <dsp:nvSpPr>
        <dsp:cNvPr id="0" name=""/>
        <dsp:cNvSpPr/>
      </dsp:nvSpPr>
      <dsp:spPr>
        <a:xfrm>
          <a:off x="107229" y="296596"/>
          <a:ext cx="105402" cy="304408"/>
        </a:xfrm>
        <a:custGeom>
          <a:avLst/>
          <a:gdLst/>
          <a:ahLst/>
          <a:cxnLst/>
          <a:rect l="0" t="0" r="0" b="0"/>
          <a:pathLst>
            <a:path>
              <a:moveTo>
                <a:pt x="0" y="0"/>
              </a:moveTo>
              <a:lnTo>
                <a:pt x="0" y="304408"/>
              </a:lnTo>
              <a:lnTo>
                <a:pt x="105402" y="3044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E63567-DBC1-4C6A-A84C-4F5F721A4D3C}">
      <dsp:nvSpPr>
        <dsp:cNvPr id="0" name=""/>
        <dsp:cNvSpPr/>
      </dsp:nvSpPr>
      <dsp:spPr>
        <a:xfrm>
          <a:off x="212631" y="395283"/>
          <a:ext cx="792492" cy="41144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GB" sz="700" kern="1200"/>
            <a:t>Fulcrum NexGen Application L3 Support</a:t>
          </a:r>
        </a:p>
      </dsp:txBody>
      <dsp:txXfrm>
        <a:off x="224682" y="407334"/>
        <a:ext cx="768390" cy="387342"/>
      </dsp:txXfrm>
    </dsp:sp>
    <dsp:sp modelId="{E1D56182-7BD9-4DFB-9885-01AA4E04AC94}">
      <dsp:nvSpPr>
        <dsp:cNvPr id="0" name=""/>
        <dsp:cNvSpPr/>
      </dsp:nvSpPr>
      <dsp:spPr>
        <a:xfrm>
          <a:off x="1253220" y="92966"/>
          <a:ext cx="1069367" cy="22261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a:t>2021</a:t>
          </a:r>
        </a:p>
      </dsp:txBody>
      <dsp:txXfrm>
        <a:off x="1259740" y="99486"/>
        <a:ext cx="1056327" cy="209573"/>
      </dsp:txXfrm>
    </dsp:sp>
    <dsp:sp modelId="{4B9466B1-58E2-49C4-AC44-56861D778DDB}">
      <dsp:nvSpPr>
        <dsp:cNvPr id="0" name=""/>
        <dsp:cNvSpPr/>
      </dsp:nvSpPr>
      <dsp:spPr>
        <a:xfrm>
          <a:off x="1360157" y="315580"/>
          <a:ext cx="106936" cy="366052"/>
        </a:xfrm>
        <a:custGeom>
          <a:avLst/>
          <a:gdLst/>
          <a:ahLst/>
          <a:cxnLst/>
          <a:rect l="0" t="0" r="0" b="0"/>
          <a:pathLst>
            <a:path>
              <a:moveTo>
                <a:pt x="0" y="0"/>
              </a:moveTo>
              <a:lnTo>
                <a:pt x="0" y="366052"/>
              </a:lnTo>
              <a:lnTo>
                <a:pt x="106936" y="3660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8752AE-694E-434E-8682-E962FA8CC86D}">
      <dsp:nvSpPr>
        <dsp:cNvPr id="0" name=""/>
        <dsp:cNvSpPr/>
      </dsp:nvSpPr>
      <dsp:spPr>
        <a:xfrm>
          <a:off x="1467094" y="414266"/>
          <a:ext cx="795972" cy="53473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GB" sz="700" kern="1200"/>
            <a:t>PMM L2, L3 Support</a:t>
          </a:r>
        </a:p>
      </dsp:txBody>
      <dsp:txXfrm>
        <a:off x="1482756" y="429928"/>
        <a:ext cx="764648" cy="503407"/>
      </dsp:txXfrm>
    </dsp:sp>
    <dsp:sp modelId="{5FB5CDAE-9548-4097-9B1E-3E8E9DA5EB51}">
      <dsp:nvSpPr>
        <dsp:cNvPr id="0" name=""/>
        <dsp:cNvSpPr/>
      </dsp:nvSpPr>
      <dsp:spPr>
        <a:xfrm>
          <a:off x="1360157" y="315580"/>
          <a:ext cx="106936" cy="951234"/>
        </a:xfrm>
        <a:custGeom>
          <a:avLst/>
          <a:gdLst/>
          <a:ahLst/>
          <a:cxnLst/>
          <a:rect l="0" t="0" r="0" b="0"/>
          <a:pathLst>
            <a:path>
              <a:moveTo>
                <a:pt x="0" y="0"/>
              </a:moveTo>
              <a:lnTo>
                <a:pt x="0" y="951234"/>
              </a:lnTo>
              <a:lnTo>
                <a:pt x="106936" y="9512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9BD627-41EB-4E46-87C2-9C1D7126FAE5}">
      <dsp:nvSpPr>
        <dsp:cNvPr id="0" name=""/>
        <dsp:cNvSpPr/>
      </dsp:nvSpPr>
      <dsp:spPr>
        <a:xfrm>
          <a:off x="1467094" y="1047684"/>
          <a:ext cx="795985" cy="43825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GB" sz="700" kern="1200"/>
            <a:t>Badger L3 Application Support</a:t>
          </a:r>
        </a:p>
      </dsp:txBody>
      <dsp:txXfrm>
        <a:off x="1479930" y="1060520"/>
        <a:ext cx="770313" cy="412587"/>
      </dsp:txXfrm>
    </dsp:sp>
    <dsp:sp modelId="{47E402CF-A0AC-4182-8620-CFE3E4F76BCA}">
      <dsp:nvSpPr>
        <dsp:cNvPr id="0" name=""/>
        <dsp:cNvSpPr/>
      </dsp:nvSpPr>
      <dsp:spPr>
        <a:xfrm>
          <a:off x="2519962" y="92966"/>
          <a:ext cx="947912" cy="21447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kern="1200"/>
            <a:t>2023</a:t>
          </a:r>
        </a:p>
      </dsp:txBody>
      <dsp:txXfrm>
        <a:off x="2526244" y="99248"/>
        <a:ext cx="935348" cy="201909"/>
      </dsp:txXfrm>
    </dsp:sp>
    <dsp:sp modelId="{0EA4389C-D5CF-4699-8200-CD3A4E30E487}">
      <dsp:nvSpPr>
        <dsp:cNvPr id="0" name=""/>
        <dsp:cNvSpPr/>
      </dsp:nvSpPr>
      <dsp:spPr>
        <a:xfrm>
          <a:off x="2614753" y="307440"/>
          <a:ext cx="94791" cy="357936"/>
        </a:xfrm>
        <a:custGeom>
          <a:avLst/>
          <a:gdLst/>
          <a:ahLst/>
          <a:cxnLst/>
          <a:rect l="0" t="0" r="0" b="0"/>
          <a:pathLst>
            <a:path>
              <a:moveTo>
                <a:pt x="0" y="0"/>
              </a:moveTo>
              <a:lnTo>
                <a:pt x="0" y="357936"/>
              </a:lnTo>
              <a:lnTo>
                <a:pt x="94791" y="3579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59148A-BD69-4D98-A995-A075C236996D}">
      <dsp:nvSpPr>
        <dsp:cNvPr id="0" name=""/>
        <dsp:cNvSpPr/>
      </dsp:nvSpPr>
      <dsp:spPr>
        <a:xfrm>
          <a:off x="2709544" y="406127"/>
          <a:ext cx="631594" cy="51849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GB" sz="700" kern="1200"/>
            <a:t>SVS Application L2 Support</a:t>
          </a:r>
        </a:p>
      </dsp:txBody>
      <dsp:txXfrm>
        <a:off x="2724730" y="421313"/>
        <a:ext cx="601222" cy="488127"/>
      </dsp:txXfrm>
    </dsp:sp>
    <dsp:sp modelId="{3DADFD3B-DE33-4BA3-8855-19FAB0E8BB95}">
      <dsp:nvSpPr>
        <dsp:cNvPr id="0" name=""/>
        <dsp:cNvSpPr/>
      </dsp:nvSpPr>
      <dsp:spPr>
        <a:xfrm>
          <a:off x="2614753" y="307440"/>
          <a:ext cx="94791" cy="913245"/>
        </a:xfrm>
        <a:custGeom>
          <a:avLst/>
          <a:gdLst/>
          <a:ahLst/>
          <a:cxnLst/>
          <a:rect l="0" t="0" r="0" b="0"/>
          <a:pathLst>
            <a:path>
              <a:moveTo>
                <a:pt x="0" y="0"/>
              </a:moveTo>
              <a:lnTo>
                <a:pt x="0" y="913245"/>
              </a:lnTo>
              <a:lnTo>
                <a:pt x="94791" y="9132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BD1305-20D1-4315-80A9-C67A26544968}">
      <dsp:nvSpPr>
        <dsp:cNvPr id="0" name=""/>
        <dsp:cNvSpPr/>
      </dsp:nvSpPr>
      <dsp:spPr>
        <a:xfrm>
          <a:off x="2709544" y="1023313"/>
          <a:ext cx="631594" cy="3947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GB" sz="700" kern="1200"/>
            <a:t>VOE Application Support L2 &amp; L3</a:t>
          </a:r>
        </a:p>
      </dsp:txBody>
      <dsp:txXfrm>
        <a:off x="2721106" y="1034875"/>
        <a:ext cx="608470" cy="37162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305231-50BB-4DB8-8485-8159F405D49E}">
      <dsp:nvSpPr>
        <dsp:cNvPr id="0" name=""/>
        <dsp:cNvSpPr/>
      </dsp:nvSpPr>
      <dsp:spPr>
        <a:xfrm>
          <a:off x="0" y="173279"/>
          <a:ext cx="754558" cy="45273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Alarm</a:t>
          </a:r>
        </a:p>
      </dsp:txBody>
      <dsp:txXfrm>
        <a:off x="0" y="173279"/>
        <a:ext cx="754558" cy="452734"/>
      </dsp:txXfrm>
    </dsp:sp>
    <dsp:sp modelId="{D57771FE-6126-4166-8B23-7EBE69BB2AE0}">
      <dsp:nvSpPr>
        <dsp:cNvPr id="0" name=""/>
        <dsp:cNvSpPr/>
      </dsp:nvSpPr>
      <dsp:spPr>
        <a:xfrm>
          <a:off x="830013" y="173279"/>
          <a:ext cx="754558" cy="45273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Fault</a:t>
          </a:r>
        </a:p>
      </dsp:txBody>
      <dsp:txXfrm>
        <a:off x="830013" y="173279"/>
        <a:ext cx="754558" cy="452734"/>
      </dsp:txXfrm>
    </dsp:sp>
    <dsp:sp modelId="{A47D9ACE-BD41-4857-8487-964D5E5C53A3}">
      <dsp:nvSpPr>
        <dsp:cNvPr id="0" name=""/>
        <dsp:cNvSpPr/>
      </dsp:nvSpPr>
      <dsp:spPr>
        <a:xfrm>
          <a:off x="1660027" y="173279"/>
          <a:ext cx="754558" cy="45273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Device Up/</a:t>
          </a:r>
          <a:r>
            <a:rPr lang="en-US" sz="900" kern="1200" err="1"/>
            <a:t>Dn</a:t>
          </a:r>
          <a:r>
            <a:rPr lang="en-US" sz="900" kern="1200"/>
            <a:t>-grade/</a:t>
          </a:r>
        </a:p>
      </dsp:txBody>
      <dsp:txXfrm>
        <a:off x="1660027" y="173279"/>
        <a:ext cx="754558" cy="452734"/>
      </dsp:txXfrm>
    </dsp:sp>
    <dsp:sp modelId="{069EA084-3874-4AF7-825B-0D25FB273ABE}">
      <dsp:nvSpPr>
        <dsp:cNvPr id="0" name=""/>
        <dsp:cNvSpPr/>
      </dsp:nvSpPr>
      <dsp:spPr>
        <a:xfrm>
          <a:off x="0" y="701469"/>
          <a:ext cx="754558" cy="45273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Device O&amp;M</a:t>
          </a:r>
        </a:p>
      </dsp:txBody>
      <dsp:txXfrm>
        <a:off x="0" y="701469"/>
        <a:ext cx="754558" cy="452734"/>
      </dsp:txXfrm>
    </dsp:sp>
    <dsp:sp modelId="{DEC50903-8780-4F21-B1FA-10D5FF475936}">
      <dsp:nvSpPr>
        <dsp:cNvPr id="0" name=""/>
        <dsp:cNvSpPr/>
      </dsp:nvSpPr>
      <dsp:spPr>
        <a:xfrm>
          <a:off x="830013" y="701469"/>
          <a:ext cx="754558" cy="45273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PMI</a:t>
          </a:r>
        </a:p>
      </dsp:txBody>
      <dsp:txXfrm>
        <a:off x="830013" y="701469"/>
        <a:ext cx="754558" cy="452734"/>
      </dsp:txXfrm>
    </dsp:sp>
    <dsp:sp modelId="{7EA45F03-7697-40F4-A76F-6423C9927060}">
      <dsp:nvSpPr>
        <dsp:cNvPr id="0" name=""/>
        <dsp:cNvSpPr/>
      </dsp:nvSpPr>
      <dsp:spPr>
        <a:xfrm>
          <a:off x="1660027" y="701469"/>
          <a:ext cx="754558" cy="45273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LINK O&amp;M</a:t>
          </a:r>
        </a:p>
      </dsp:txBody>
      <dsp:txXfrm>
        <a:off x="1660027" y="701469"/>
        <a:ext cx="754558" cy="4527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305231-50BB-4DB8-8485-8159F405D49E}">
      <dsp:nvSpPr>
        <dsp:cNvPr id="0" name=""/>
        <dsp:cNvSpPr/>
      </dsp:nvSpPr>
      <dsp:spPr>
        <a:xfrm>
          <a:off x="452145" y="31"/>
          <a:ext cx="719188" cy="431512"/>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Performance Monitoring</a:t>
          </a:r>
        </a:p>
      </dsp:txBody>
      <dsp:txXfrm>
        <a:off x="452145" y="31"/>
        <a:ext cx="719188" cy="431512"/>
      </dsp:txXfrm>
    </dsp:sp>
    <dsp:sp modelId="{EF8467CF-6E17-4FC3-A702-1853557C2D55}">
      <dsp:nvSpPr>
        <dsp:cNvPr id="0" name=""/>
        <dsp:cNvSpPr/>
      </dsp:nvSpPr>
      <dsp:spPr>
        <a:xfrm>
          <a:off x="1243252" y="31"/>
          <a:ext cx="719188" cy="431512"/>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Terminal Monitoring</a:t>
          </a:r>
        </a:p>
      </dsp:txBody>
      <dsp:txXfrm>
        <a:off x="1243252" y="31"/>
        <a:ext cx="719188" cy="4315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C9CC7-CA3E-4EA4-8016-3015B16E2818}">
      <dsp:nvSpPr>
        <dsp:cNvPr id="0" name=""/>
        <dsp:cNvSpPr/>
      </dsp:nvSpPr>
      <dsp:spPr>
        <a:xfrm>
          <a:off x="0" y="360059"/>
          <a:ext cx="2139565" cy="3837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NOC Automation</a:t>
          </a:r>
        </a:p>
      </dsp:txBody>
      <dsp:txXfrm>
        <a:off x="18734" y="378793"/>
        <a:ext cx="2102097" cy="346292"/>
      </dsp:txXfrm>
    </dsp:sp>
    <dsp:sp modelId="{A25801ED-69C2-4551-B6D5-342CF4922FFE}">
      <dsp:nvSpPr>
        <dsp:cNvPr id="0" name=""/>
        <dsp:cNvSpPr/>
      </dsp:nvSpPr>
      <dsp:spPr>
        <a:xfrm>
          <a:off x="0" y="476400"/>
          <a:ext cx="2139565"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93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Troubleshoot accuracy</a:t>
          </a:r>
        </a:p>
        <a:p>
          <a:pPr marL="114300" lvl="1" indent="-114300" algn="l" defTabSz="533400">
            <a:lnSpc>
              <a:spcPct val="90000"/>
            </a:lnSpc>
            <a:spcBef>
              <a:spcPct val="0"/>
            </a:spcBef>
            <a:spcAft>
              <a:spcPct val="20000"/>
            </a:spcAft>
            <a:buChar char="•"/>
          </a:pPr>
          <a:r>
            <a:rPr lang="en-US" sz="1200" kern="1200"/>
            <a:t>Time to resolve</a:t>
          </a:r>
        </a:p>
        <a:p>
          <a:pPr marL="114300" lvl="1" indent="-114300" algn="l" defTabSz="533400">
            <a:lnSpc>
              <a:spcPct val="90000"/>
            </a:lnSpc>
            <a:spcBef>
              <a:spcPct val="0"/>
            </a:spcBef>
            <a:spcAft>
              <a:spcPct val="20000"/>
            </a:spcAft>
            <a:buChar char="•"/>
          </a:pPr>
          <a:r>
            <a:rPr lang="en-US" sz="1200" kern="1200"/>
            <a:t>Team efficiency</a:t>
          </a:r>
        </a:p>
        <a:p>
          <a:pPr marL="114300" lvl="1" indent="-114300" algn="l" defTabSz="533400">
            <a:lnSpc>
              <a:spcPct val="90000"/>
            </a:lnSpc>
            <a:spcBef>
              <a:spcPct val="0"/>
            </a:spcBef>
            <a:spcAft>
              <a:spcPct val="20000"/>
            </a:spcAft>
            <a:buChar char="•"/>
          </a:pPr>
          <a:r>
            <a:rPr lang="en-US" sz="1200" kern="1200"/>
            <a:t>Escalation's reduction</a:t>
          </a:r>
        </a:p>
      </dsp:txBody>
      <dsp:txXfrm>
        <a:off x="0" y="476400"/>
        <a:ext cx="2139565" cy="828000"/>
      </dsp:txXfrm>
    </dsp:sp>
    <dsp:sp modelId="{0F6C84CF-EF60-4B2E-A6AB-B2428A03E310}">
      <dsp:nvSpPr>
        <dsp:cNvPr id="0" name=""/>
        <dsp:cNvSpPr/>
      </dsp:nvSpPr>
      <dsp:spPr>
        <a:xfrm>
          <a:off x="0" y="1304400"/>
          <a:ext cx="2139565" cy="383760"/>
        </a:xfrm>
        <a:prstGeom prst="roundRect">
          <a:avLst/>
        </a:prstGeom>
        <a:solidFill>
          <a:schemeClr val="accent5">
            <a:hueOff val="-2086486"/>
            <a:satOff val="-16444"/>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Service Improvement</a:t>
          </a:r>
        </a:p>
      </dsp:txBody>
      <dsp:txXfrm>
        <a:off x="18734" y="1323134"/>
        <a:ext cx="2102097" cy="346292"/>
      </dsp:txXfrm>
    </dsp:sp>
    <dsp:sp modelId="{8CE3E626-D328-4C6E-A615-0F6393BAAE8A}">
      <dsp:nvSpPr>
        <dsp:cNvPr id="0" name=""/>
        <dsp:cNvSpPr/>
      </dsp:nvSpPr>
      <dsp:spPr>
        <a:xfrm>
          <a:off x="0" y="1688160"/>
          <a:ext cx="2139565"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93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Faster issue resolution</a:t>
          </a:r>
        </a:p>
        <a:p>
          <a:pPr marL="114300" lvl="1" indent="-114300" algn="l" defTabSz="533400">
            <a:lnSpc>
              <a:spcPct val="90000"/>
            </a:lnSpc>
            <a:spcBef>
              <a:spcPct val="0"/>
            </a:spcBef>
            <a:spcAft>
              <a:spcPct val="20000"/>
            </a:spcAft>
            <a:buChar char="•"/>
          </a:pPr>
          <a:r>
            <a:rPr lang="en-US" sz="1200" kern="1200"/>
            <a:t>Higher efficiency</a:t>
          </a:r>
        </a:p>
        <a:p>
          <a:pPr marL="114300" lvl="1" indent="-114300" algn="l" defTabSz="533400">
            <a:lnSpc>
              <a:spcPct val="90000"/>
            </a:lnSpc>
            <a:spcBef>
              <a:spcPct val="0"/>
            </a:spcBef>
            <a:spcAft>
              <a:spcPct val="20000"/>
            </a:spcAft>
            <a:buChar char="•"/>
          </a:pPr>
          <a:r>
            <a:rPr lang="en-US" sz="1200" kern="1200"/>
            <a:t>Human error minimization</a:t>
          </a:r>
        </a:p>
        <a:p>
          <a:pPr marL="114300" lvl="1" indent="-114300" algn="l" defTabSz="533400">
            <a:lnSpc>
              <a:spcPct val="90000"/>
            </a:lnSpc>
            <a:spcBef>
              <a:spcPct val="0"/>
            </a:spcBef>
            <a:spcAft>
              <a:spcPct val="20000"/>
            </a:spcAft>
            <a:buChar char="•"/>
          </a:pPr>
          <a:r>
            <a:rPr lang="en-US" sz="1200" kern="1200"/>
            <a:t>Maximized QoE</a:t>
          </a:r>
        </a:p>
      </dsp:txBody>
      <dsp:txXfrm>
        <a:off x="0" y="1688160"/>
        <a:ext cx="2139565" cy="828000"/>
      </dsp:txXfrm>
    </dsp:sp>
    <dsp:sp modelId="{D6262EA9-7794-4CAA-B1D5-407D368C6133}">
      <dsp:nvSpPr>
        <dsp:cNvPr id="0" name=""/>
        <dsp:cNvSpPr/>
      </dsp:nvSpPr>
      <dsp:spPr>
        <a:xfrm>
          <a:off x="0" y="2546755"/>
          <a:ext cx="2139565" cy="383760"/>
        </a:xfrm>
        <a:prstGeom prst="roundRect">
          <a:avLst/>
        </a:prstGeom>
        <a:solidFill>
          <a:schemeClr val="accent5">
            <a:hueOff val="-4172972"/>
            <a:satOff val="-32889"/>
            <a:lumOff val="294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Auto Repair </a:t>
          </a:r>
        </a:p>
      </dsp:txBody>
      <dsp:txXfrm>
        <a:off x="18734" y="2565489"/>
        <a:ext cx="2102097" cy="346292"/>
      </dsp:txXfrm>
    </dsp:sp>
    <dsp:sp modelId="{D3F37AEA-BAF3-489B-8066-F346BEF0AEEC}">
      <dsp:nvSpPr>
        <dsp:cNvPr id="0" name=""/>
        <dsp:cNvSpPr/>
      </dsp:nvSpPr>
      <dsp:spPr>
        <a:xfrm>
          <a:off x="0" y="2899920"/>
          <a:ext cx="2139565"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93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Autonomous corrections</a:t>
          </a:r>
        </a:p>
        <a:p>
          <a:pPr marL="114300" lvl="1" indent="-114300" algn="l" defTabSz="533400">
            <a:lnSpc>
              <a:spcPct val="90000"/>
            </a:lnSpc>
            <a:spcBef>
              <a:spcPct val="0"/>
            </a:spcBef>
            <a:spcAft>
              <a:spcPct val="20000"/>
            </a:spcAft>
            <a:buChar char="•"/>
          </a:pPr>
          <a:r>
            <a:rPr lang="en-US" sz="1200" kern="1200"/>
            <a:t>Constant fix of network</a:t>
          </a:r>
        </a:p>
        <a:p>
          <a:pPr marL="114300" lvl="1" indent="-114300" algn="l" defTabSz="533400">
            <a:lnSpc>
              <a:spcPct val="90000"/>
            </a:lnSpc>
            <a:spcBef>
              <a:spcPct val="0"/>
            </a:spcBef>
            <a:spcAft>
              <a:spcPct val="20000"/>
            </a:spcAft>
            <a:buChar char="•"/>
          </a:pPr>
          <a:r>
            <a:rPr lang="en-US" sz="1200" kern="1200"/>
            <a:t>Improved QoE</a:t>
          </a:r>
        </a:p>
      </dsp:txBody>
      <dsp:txXfrm>
        <a:off x="0" y="2899920"/>
        <a:ext cx="2139565" cy="629280"/>
      </dsp:txXfrm>
    </dsp:sp>
    <dsp:sp modelId="{4614325D-2D8E-45DC-9458-B5CD242736CC}">
      <dsp:nvSpPr>
        <dsp:cNvPr id="0" name=""/>
        <dsp:cNvSpPr/>
      </dsp:nvSpPr>
      <dsp:spPr>
        <a:xfrm>
          <a:off x="0" y="3529200"/>
          <a:ext cx="2139565" cy="383760"/>
        </a:xfrm>
        <a:prstGeom prst="roundRect">
          <a:avLst/>
        </a:prstGeom>
        <a:solidFill>
          <a:schemeClr val="accent5">
            <a:hueOff val="-6259458"/>
            <a:satOff val="-49333"/>
            <a:lumOff val="441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Predictive Maintenance</a:t>
          </a:r>
        </a:p>
      </dsp:txBody>
      <dsp:txXfrm>
        <a:off x="18734" y="3547934"/>
        <a:ext cx="2102097" cy="346292"/>
      </dsp:txXfrm>
    </dsp:sp>
    <dsp:sp modelId="{ED8CB88A-CE53-4EF8-BFA6-40081C4A12B4}">
      <dsp:nvSpPr>
        <dsp:cNvPr id="0" name=""/>
        <dsp:cNvSpPr/>
      </dsp:nvSpPr>
      <dsp:spPr>
        <a:xfrm>
          <a:off x="0" y="3912960"/>
          <a:ext cx="2139565"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931"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Operations consistency</a:t>
          </a:r>
        </a:p>
        <a:p>
          <a:pPr marL="114300" lvl="1" indent="-114300" algn="l" defTabSz="533400">
            <a:lnSpc>
              <a:spcPct val="90000"/>
            </a:lnSpc>
            <a:spcBef>
              <a:spcPct val="0"/>
            </a:spcBef>
            <a:spcAft>
              <a:spcPct val="20000"/>
            </a:spcAft>
            <a:buChar char="•"/>
          </a:pPr>
          <a:r>
            <a:rPr lang="en-US" sz="1200" kern="1200"/>
            <a:t>Minimize failure risk</a:t>
          </a:r>
        </a:p>
      </dsp:txBody>
      <dsp:txXfrm>
        <a:off x="0" y="3912960"/>
        <a:ext cx="2139565" cy="414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BE173-7230-49F2-A1E0-5F4253EFD346}">
      <dsp:nvSpPr>
        <dsp:cNvPr id="0" name=""/>
        <dsp:cNvSpPr/>
      </dsp:nvSpPr>
      <dsp:spPr>
        <a:xfrm>
          <a:off x="4819" y="0"/>
          <a:ext cx="1682548" cy="1844876"/>
        </a:xfrm>
        <a:prstGeom prst="roundRect">
          <a:avLst>
            <a:gd name="adj" fmla="val 5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4290" rIns="44450" bIns="0" numCol="1" spcCol="1270" anchor="t" anchorCtr="0">
          <a:noAutofit/>
        </a:bodyPr>
        <a:lstStyle/>
        <a:p>
          <a:pPr marL="0" lvl="0" indent="0" algn="r" defTabSz="444500">
            <a:lnSpc>
              <a:spcPct val="90000"/>
            </a:lnSpc>
            <a:spcBef>
              <a:spcPct val="0"/>
            </a:spcBef>
            <a:spcAft>
              <a:spcPct val="35000"/>
            </a:spcAft>
            <a:buNone/>
          </a:pPr>
          <a:r>
            <a:rPr lang="en-US" sz="1000" kern="1200"/>
            <a:t>Visual &amp; Prioritized Monitoring</a:t>
          </a:r>
        </a:p>
      </dsp:txBody>
      <dsp:txXfrm rot="16200000">
        <a:off x="-583324" y="588144"/>
        <a:ext cx="1512798" cy="336509"/>
      </dsp:txXfrm>
    </dsp:sp>
    <dsp:sp modelId="{471BDCAD-9D4C-4DA1-889C-BBB239B21773}">
      <dsp:nvSpPr>
        <dsp:cNvPr id="0" name=""/>
        <dsp:cNvSpPr/>
      </dsp:nvSpPr>
      <dsp:spPr>
        <a:xfrm>
          <a:off x="341329" y="0"/>
          <a:ext cx="1253498" cy="184487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1148" rIns="0" bIns="0" numCol="1" spcCol="1270" anchor="t" anchorCtr="0">
          <a:noAutofit/>
        </a:bodyPr>
        <a:lstStyle/>
        <a:p>
          <a:pPr marL="0" lvl="0" indent="0" algn="l" defTabSz="533400">
            <a:lnSpc>
              <a:spcPct val="90000"/>
            </a:lnSpc>
            <a:spcBef>
              <a:spcPct val="0"/>
            </a:spcBef>
            <a:spcAft>
              <a:spcPct val="35000"/>
            </a:spcAft>
            <a:buNone/>
          </a:pPr>
          <a:r>
            <a:rPr lang="en-US" sz="1200" kern="1200"/>
            <a:t>Basic alarm monitoring </a:t>
          </a:r>
        </a:p>
        <a:p>
          <a:pPr marL="0" lvl="0" indent="0" algn="l" defTabSz="533400">
            <a:lnSpc>
              <a:spcPct val="90000"/>
            </a:lnSpc>
            <a:spcBef>
              <a:spcPct val="0"/>
            </a:spcBef>
            <a:spcAft>
              <a:spcPct val="35000"/>
            </a:spcAft>
            <a:buNone/>
          </a:pPr>
          <a:r>
            <a:rPr lang="en-US" sz="1200" kern="1200"/>
            <a:t>Rule based management &amp; correlation </a:t>
          </a:r>
        </a:p>
      </dsp:txBody>
      <dsp:txXfrm>
        <a:off x="341329" y="0"/>
        <a:ext cx="1253498" cy="1844876"/>
      </dsp:txXfrm>
    </dsp:sp>
    <dsp:sp modelId="{E517A297-F7E4-4825-9D2D-A0214C5189F4}">
      <dsp:nvSpPr>
        <dsp:cNvPr id="0" name=""/>
        <dsp:cNvSpPr/>
      </dsp:nvSpPr>
      <dsp:spPr>
        <a:xfrm>
          <a:off x="1746257" y="0"/>
          <a:ext cx="1682548" cy="1844876"/>
        </a:xfrm>
        <a:prstGeom prst="roundRect">
          <a:avLst>
            <a:gd name="adj" fmla="val 5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4290" rIns="44450" bIns="0" numCol="1" spcCol="1270" anchor="t" anchorCtr="0">
          <a:noAutofit/>
        </a:bodyPr>
        <a:lstStyle/>
        <a:p>
          <a:pPr marL="0" lvl="0" indent="0" algn="r" defTabSz="444500">
            <a:lnSpc>
              <a:spcPct val="90000"/>
            </a:lnSpc>
            <a:spcBef>
              <a:spcPct val="0"/>
            </a:spcBef>
            <a:spcAft>
              <a:spcPct val="35000"/>
            </a:spcAft>
            <a:buNone/>
          </a:pPr>
          <a:r>
            <a:rPr lang="en-US" sz="1000" kern="1200"/>
            <a:t>Reactive Monitoring</a:t>
          </a:r>
        </a:p>
      </dsp:txBody>
      <dsp:txXfrm rot="16200000">
        <a:off x="1158112" y="588144"/>
        <a:ext cx="1512798" cy="336509"/>
      </dsp:txXfrm>
    </dsp:sp>
    <dsp:sp modelId="{E210A7EF-994D-4FCC-97CD-BB8E097AC317}">
      <dsp:nvSpPr>
        <dsp:cNvPr id="0" name=""/>
        <dsp:cNvSpPr/>
      </dsp:nvSpPr>
      <dsp:spPr>
        <a:xfrm rot="5400000">
          <a:off x="1619125" y="1455161"/>
          <a:ext cx="271089" cy="252382"/>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FC3765-E63E-4D04-B018-5C7E09C7B0D8}">
      <dsp:nvSpPr>
        <dsp:cNvPr id="0" name=""/>
        <dsp:cNvSpPr/>
      </dsp:nvSpPr>
      <dsp:spPr>
        <a:xfrm>
          <a:off x="2082766" y="0"/>
          <a:ext cx="1253498" cy="184487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1148" rIns="0" bIns="0" numCol="1" spcCol="1270" anchor="t" anchorCtr="0">
          <a:noAutofit/>
        </a:bodyPr>
        <a:lstStyle/>
        <a:p>
          <a:pPr marL="0" lvl="0" indent="0" algn="l" defTabSz="533400">
            <a:lnSpc>
              <a:spcPct val="90000"/>
            </a:lnSpc>
            <a:spcBef>
              <a:spcPct val="0"/>
            </a:spcBef>
            <a:spcAft>
              <a:spcPct val="35000"/>
            </a:spcAft>
            <a:buNone/>
          </a:pPr>
          <a:r>
            <a:rPr lang="en-US" sz="1200" kern="1200"/>
            <a:t>Manual fault and performance monitoring </a:t>
          </a:r>
        </a:p>
        <a:p>
          <a:pPr marL="0" lvl="0" indent="0" algn="l" defTabSz="533400">
            <a:lnSpc>
              <a:spcPct val="90000"/>
            </a:lnSpc>
            <a:spcBef>
              <a:spcPct val="0"/>
            </a:spcBef>
            <a:spcAft>
              <a:spcPct val="35000"/>
            </a:spcAft>
            <a:buNone/>
          </a:pPr>
          <a:r>
            <a:rPr lang="en-US" sz="1200" kern="1200"/>
            <a:t>Manual service &amp; application mapping </a:t>
          </a:r>
        </a:p>
        <a:p>
          <a:pPr marL="0" lvl="0" indent="0" algn="l" defTabSz="533400">
            <a:lnSpc>
              <a:spcPct val="90000"/>
            </a:lnSpc>
            <a:spcBef>
              <a:spcPct val="0"/>
            </a:spcBef>
            <a:spcAft>
              <a:spcPct val="35000"/>
            </a:spcAft>
            <a:buNone/>
          </a:pPr>
          <a:r>
            <a:rPr lang="en-US" sz="1200" kern="1200"/>
            <a:t>Issue Isolation </a:t>
          </a:r>
        </a:p>
        <a:p>
          <a:pPr marL="0" lvl="0" indent="0" algn="l" defTabSz="533400">
            <a:lnSpc>
              <a:spcPct val="90000"/>
            </a:lnSpc>
            <a:spcBef>
              <a:spcPct val="0"/>
            </a:spcBef>
            <a:spcAft>
              <a:spcPct val="35000"/>
            </a:spcAft>
            <a:buNone/>
          </a:pPr>
          <a:r>
            <a:rPr lang="en-US" sz="1200" kern="1200"/>
            <a:t>Reactive root cause analysis</a:t>
          </a:r>
        </a:p>
      </dsp:txBody>
      <dsp:txXfrm>
        <a:off x="2082766" y="0"/>
        <a:ext cx="1253498" cy="1844876"/>
      </dsp:txXfrm>
    </dsp:sp>
    <dsp:sp modelId="{DA993E33-21BA-43CF-BFF9-80B87F1281CD}">
      <dsp:nvSpPr>
        <dsp:cNvPr id="0" name=""/>
        <dsp:cNvSpPr/>
      </dsp:nvSpPr>
      <dsp:spPr>
        <a:xfrm>
          <a:off x="3487695" y="0"/>
          <a:ext cx="1682548" cy="1844876"/>
        </a:xfrm>
        <a:prstGeom prst="roundRect">
          <a:avLst>
            <a:gd name="adj" fmla="val 5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4290" rIns="44450" bIns="0" numCol="1" spcCol="1270" anchor="t" anchorCtr="0">
          <a:noAutofit/>
        </a:bodyPr>
        <a:lstStyle/>
        <a:p>
          <a:pPr marL="0" lvl="0" indent="0" algn="r" defTabSz="444500">
            <a:lnSpc>
              <a:spcPct val="90000"/>
            </a:lnSpc>
            <a:spcBef>
              <a:spcPct val="0"/>
            </a:spcBef>
            <a:spcAft>
              <a:spcPct val="35000"/>
            </a:spcAft>
            <a:buNone/>
          </a:pPr>
          <a:r>
            <a:rPr lang="en-US" sz="1000" kern="1200"/>
            <a:t>Proactive</a:t>
          </a:r>
        </a:p>
      </dsp:txBody>
      <dsp:txXfrm rot="16200000">
        <a:off x="2899550" y="588144"/>
        <a:ext cx="1512798" cy="336509"/>
      </dsp:txXfrm>
    </dsp:sp>
    <dsp:sp modelId="{D9199DC2-1901-4A9B-903F-BE324DCA70E7}">
      <dsp:nvSpPr>
        <dsp:cNvPr id="0" name=""/>
        <dsp:cNvSpPr/>
      </dsp:nvSpPr>
      <dsp:spPr>
        <a:xfrm rot="5400000">
          <a:off x="3360563" y="1455161"/>
          <a:ext cx="271089" cy="252382"/>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1AF428-AC24-4213-87B9-8455B146BB41}">
      <dsp:nvSpPr>
        <dsp:cNvPr id="0" name=""/>
        <dsp:cNvSpPr/>
      </dsp:nvSpPr>
      <dsp:spPr>
        <a:xfrm>
          <a:off x="3824204" y="0"/>
          <a:ext cx="1253498" cy="184487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1148" rIns="0" bIns="0" numCol="1" spcCol="1270" anchor="t" anchorCtr="0">
          <a:noAutofit/>
        </a:bodyPr>
        <a:lstStyle/>
        <a:p>
          <a:pPr marL="0" lvl="0" indent="0" algn="l" defTabSz="533400">
            <a:lnSpc>
              <a:spcPct val="90000"/>
            </a:lnSpc>
            <a:spcBef>
              <a:spcPct val="0"/>
            </a:spcBef>
            <a:spcAft>
              <a:spcPct val="35000"/>
            </a:spcAft>
            <a:buNone/>
          </a:pPr>
          <a:r>
            <a:rPr lang="en-US" sz="1200" kern="1200"/>
            <a:t>Statistical Learning</a:t>
          </a:r>
        </a:p>
        <a:p>
          <a:pPr marL="0" lvl="0" indent="0" algn="l" defTabSz="533400">
            <a:lnSpc>
              <a:spcPct val="90000"/>
            </a:lnSpc>
            <a:spcBef>
              <a:spcPct val="0"/>
            </a:spcBef>
            <a:spcAft>
              <a:spcPct val="35000"/>
            </a:spcAft>
            <a:buNone/>
          </a:pPr>
          <a:r>
            <a:rPr lang="en-US" sz="1200" kern="1200"/>
            <a:t>TOPN Monitoring</a:t>
          </a:r>
        </a:p>
        <a:p>
          <a:pPr marL="0" lvl="0" indent="0" algn="l" defTabSz="533400">
            <a:lnSpc>
              <a:spcPct val="90000"/>
            </a:lnSpc>
            <a:spcBef>
              <a:spcPct val="0"/>
            </a:spcBef>
            <a:spcAft>
              <a:spcPct val="35000"/>
            </a:spcAft>
            <a:buNone/>
          </a:pPr>
          <a:r>
            <a:rPr lang="en-US" sz="1200" kern="1200"/>
            <a:t>Just in Time</a:t>
          </a:r>
        </a:p>
        <a:p>
          <a:pPr marL="0" lvl="0" indent="0" algn="l" defTabSz="533400">
            <a:lnSpc>
              <a:spcPct val="90000"/>
            </a:lnSpc>
            <a:spcBef>
              <a:spcPct val="0"/>
            </a:spcBef>
            <a:spcAft>
              <a:spcPct val="35000"/>
            </a:spcAft>
            <a:buNone/>
          </a:pPr>
          <a:r>
            <a:rPr lang="en-US" sz="1200" kern="1200"/>
            <a:t>Threshold Analysis for trend  &amp; Impact</a:t>
          </a:r>
        </a:p>
        <a:p>
          <a:pPr marL="0" lvl="0" indent="0" algn="l" defTabSz="533400">
            <a:lnSpc>
              <a:spcPct val="90000"/>
            </a:lnSpc>
            <a:spcBef>
              <a:spcPct val="0"/>
            </a:spcBef>
            <a:spcAft>
              <a:spcPct val="35000"/>
            </a:spcAft>
            <a:buNone/>
          </a:pPr>
          <a:r>
            <a:rPr lang="en-US" sz="1200" kern="1200"/>
            <a:t>Action recommendation</a:t>
          </a:r>
        </a:p>
      </dsp:txBody>
      <dsp:txXfrm>
        <a:off x="3824204" y="0"/>
        <a:ext cx="1253498" cy="1844876"/>
      </dsp:txXfrm>
    </dsp:sp>
    <dsp:sp modelId="{ADAB88AB-3A59-4FDB-93E5-959451767FC8}">
      <dsp:nvSpPr>
        <dsp:cNvPr id="0" name=""/>
        <dsp:cNvSpPr/>
      </dsp:nvSpPr>
      <dsp:spPr>
        <a:xfrm>
          <a:off x="5229133" y="0"/>
          <a:ext cx="1682548" cy="1844876"/>
        </a:xfrm>
        <a:prstGeom prst="roundRect">
          <a:avLst>
            <a:gd name="adj" fmla="val 5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4290" rIns="44450" bIns="0" numCol="1" spcCol="1270" anchor="t" anchorCtr="0">
          <a:noAutofit/>
        </a:bodyPr>
        <a:lstStyle/>
        <a:p>
          <a:pPr marL="0" lvl="0" indent="0" algn="r" defTabSz="444500">
            <a:lnSpc>
              <a:spcPct val="90000"/>
            </a:lnSpc>
            <a:spcBef>
              <a:spcPct val="0"/>
            </a:spcBef>
            <a:spcAft>
              <a:spcPct val="35000"/>
            </a:spcAft>
            <a:buNone/>
          </a:pPr>
          <a:r>
            <a:rPr lang="en-US" sz="1000" kern="1200"/>
            <a:t>Prediction</a:t>
          </a:r>
        </a:p>
      </dsp:txBody>
      <dsp:txXfrm rot="16200000">
        <a:off x="4640988" y="588144"/>
        <a:ext cx="1512798" cy="336509"/>
      </dsp:txXfrm>
    </dsp:sp>
    <dsp:sp modelId="{36B1F4B5-A645-477E-86BA-8E96148109CC}">
      <dsp:nvSpPr>
        <dsp:cNvPr id="0" name=""/>
        <dsp:cNvSpPr/>
      </dsp:nvSpPr>
      <dsp:spPr>
        <a:xfrm rot="5400000">
          <a:off x="5102001" y="1455161"/>
          <a:ext cx="271089" cy="252382"/>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EEEBDE-F71A-4D39-AFD7-3C3E8546500E}">
      <dsp:nvSpPr>
        <dsp:cNvPr id="0" name=""/>
        <dsp:cNvSpPr/>
      </dsp:nvSpPr>
      <dsp:spPr>
        <a:xfrm>
          <a:off x="5565642" y="0"/>
          <a:ext cx="1253498" cy="184487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1148" rIns="0" bIns="0" numCol="1" spcCol="1270" anchor="t" anchorCtr="0">
          <a:noAutofit/>
        </a:bodyPr>
        <a:lstStyle/>
        <a:p>
          <a:pPr marL="0" lvl="0" indent="0" algn="l" defTabSz="533400">
            <a:lnSpc>
              <a:spcPct val="90000"/>
            </a:lnSpc>
            <a:spcBef>
              <a:spcPct val="0"/>
            </a:spcBef>
            <a:spcAft>
              <a:spcPct val="35000"/>
            </a:spcAft>
            <a:buNone/>
          </a:pPr>
          <a:r>
            <a:rPr lang="en-US" sz="1200" kern="1200"/>
            <a:t>Learn behavior </a:t>
          </a:r>
        </a:p>
        <a:p>
          <a:pPr marL="0" lvl="0" indent="0" algn="l" defTabSz="533400">
            <a:lnSpc>
              <a:spcPct val="90000"/>
            </a:lnSpc>
            <a:spcBef>
              <a:spcPct val="0"/>
            </a:spcBef>
            <a:spcAft>
              <a:spcPct val="35000"/>
            </a:spcAft>
            <a:buNone/>
          </a:pPr>
          <a:r>
            <a:rPr lang="en-US" sz="1200" kern="1200"/>
            <a:t>Create application specific trend</a:t>
          </a:r>
        </a:p>
        <a:p>
          <a:pPr marL="0" lvl="0" indent="0" algn="l" defTabSz="533400">
            <a:lnSpc>
              <a:spcPct val="90000"/>
            </a:lnSpc>
            <a:spcBef>
              <a:spcPct val="0"/>
            </a:spcBef>
            <a:spcAft>
              <a:spcPct val="35000"/>
            </a:spcAft>
            <a:buNone/>
          </a:pPr>
          <a:r>
            <a:rPr lang="en-US" sz="1200" kern="1200"/>
            <a:t>Application aware KPI, KQI analysis &amp; Mapping</a:t>
          </a:r>
        </a:p>
      </dsp:txBody>
      <dsp:txXfrm>
        <a:off x="5565642" y="0"/>
        <a:ext cx="1253498" cy="1844876"/>
      </dsp:txXfrm>
    </dsp:sp>
    <dsp:sp modelId="{2E4DFF9F-14A1-488E-AF3D-FABB2AC80FAD}">
      <dsp:nvSpPr>
        <dsp:cNvPr id="0" name=""/>
        <dsp:cNvSpPr/>
      </dsp:nvSpPr>
      <dsp:spPr>
        <a:xfrm>
          <a:off x="6970570" y="0"/>
          <a:ext cx="1682548" cy="1844876"/>
        </a:xfrm>
        <a:prstGeom prst="roundRect">
          <a:avLst>
            <a:gd name="adj" fmla="val 5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4290" rIns="44450" bIns="0" numCol="1" spcCol="1270" anchor="t" anchorCtr="0">
          <a:noAutofit/>
        </a:bodyPr>
        <a:lstStyle/>
        <a:p>
          <a:pPr marL="0" lvl="0" indent="0" algn="r" defTabSz="444500">
            <a:lnSpc>
              <a:spcPct val="90000"/>
            </a:lnSpc>
            <a:spcBef>
              <a:spcPct val="0"/>
            </a:spcBef>
            <a:spcAft>
              <a:spcPct val="35000"/>
            </a:spcAft>
            <a:buNone/>
          </a:pPr>
          <a:r>
            <a:rPr lang="en-US" sz="1000" kern="1200"/>
            <a:t>Self Healing</a:t>
          </a:r>
        </a:p>
      </dsp:txBody>
      <dsp:txXfrm rot="16200000">
        <a:off x="6382426" y="588144"/>
        <a:ext cx="1512798" cy="336509"/>
      </dsp:txXfrm>
    </dsp:sp>
    <dsp:sp modelId="{B8902D0E-ABC4-4662-A8D6-60AAE6255332}">
      <dsp:nvSpPr>
        <dsp:cNvPr id="0" name=""/>
        <dsp:cNvSpPr/>
      </dsp:nvSpPr>
      <dsp:spPr>
        <a:xfrm rot="5400000">
          <a:off x="6843439" y="1455161"/>
          <a:ext cx="271089" cy="252382"/>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F94F70-6165-44B6-A2B9-766C3954F993}">
      <dsp:nvSpPr>
        <dsp:cNvPr id="0" name=""/>
        <dsp:cNvSpPr/>
      </dsp:nvSpPr>
      <dsp:spPr>
        <a:xfrm>
          <a:off x="7307080" y="0"/>
          <a:ext cx="1253498" cy="184487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1148" rIns="0" bIns="0" numCol="1" spcCol="1270" anchor="t" anchorCtr="0">
          <a:noAutofit/>
        </a:bodyPr>
        <a:lstStyle/>
        <a:p>
          <a:pPr marL="0" lvl="0" indent="0" algn="l" defTabSz="533400">
            <a:lnSpc>
              <a:spcPct val="90000"/>
            </a:lnSpc>
            <a:spcBef>
              <a:spcPct val="0"/>
            </a:spcBef>
            <a:spcAft>
              <a:spcPct val="35000"/>
            </a:spcAft>
            <a:buNone/>
          </a:pPr>
          <a:r>
            <a:rPr lang="en-US" sz="1200" kern="1200"/>
            <a:t>AIML based closed loop assurance</a:t>
          </a:r>
        </a:p>
        <a:p>
          <a:pPr marL="0" lvl="0" indent="0" algn="l" defTabSz="533400">
            <a:lnSpc>
              <a:spcPct val="90000"/>
            </a:lnSpc>
            <a:spcBef>
              <a:spcPct val="0"/>
            </a:spcBef>
            <a:spcAft>
              <a:spcPct val="35000"/>
            </a:spcAft>
            <a:buNone/>
          </a:pPr>
          <a:endParaRPr lang="en-US" sz="1200" kern="1200"/>
        </a:p>
      </dsp:txBody>
      <dsp:txXfrm>
        <a:off x="7307080" y="0"/>
        <a:ext cx="1253498" cy="18448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E1005-DA8B-4180-96C7-9210DBACC4A3}">
      <dsp:nvSpPr>
        <dsp:cNvPr id="0" name=""/>
        <dsp:cNvSpPr/>
      </dsp:nvSpPr>
      <dsp:spPr>
        <a:xfrm>
          <a:off x="6362" y="0"/>
          <a:ext cx="1174180" cy="25193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KareliaWeb Regular"/>
            </a:rPr>
            <a:t>Service Desk</a:t>
          </a:r>
          <a:endParaRPr lang="en-US" sz="1300" kern="1200"/>
        </a:p>
      </dsp:txBody>
      <dsp:txXfrm>
        <a:off x="6362" y="0"/>
        <a:ext cx="1174180" cy="755799"/>
      </dsp:txXfrm>
    </dsp:sp>
    <dsp:sp modelId="{C346A85F-222D-4DF3-AAB8-F1F4C257B45B}">
      <dsp:nvSpPr>
        <dsp:cNvPr id="0" name=""/>
        <dsp:cNvSpPr/>
      </dsp:nvSpPr>
      <dsp:spPr>
        <a:xfrm>
          <a:off x="123780" y="756014"/>
          <a:ext cx="939344" cy="494947"/>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sz="700" i="1" kern="1200">
              <a:latin typeface="KareliaWeb Regular"/>
            </a:rPr>
            <a:t> {Arul Mozhi Varman}</a:t>
          </a:r>
          <a:endParaRPr lang="en-US" sz="700" i="1" kern="1200"/>
        </a:p>
      </dsp:txBody>
      <dsp:txXfrm>
        <a:off x="138277" y="770511"/>
        <a:ext cx="910350" cy="465953"/>
      </dsp:txXfrm>
    </dsp:sp>
    <dsp:sp modelId="{ABCF3206-FC72-412E-A784-34E82DF7682D}">
      <dsp:nvSpPr>
        <dsp:cNvPr id="0" name=""/>
        <dsp:cNvSpPr/>
      </dsp:nvSpPr>
      <dsp:spPr>
        <a:xfrm>
          <a:off x="123780" y="1327108"/>
          <a:ext cx="939344" cy="494947"/>
        </a:xfrm>
        <a:prstGeom prst="roundRect">
          <a:avLst>
            <a:gd name="adj" fmla="val 10000"/>
          </a:avLst>
        </a:prstGeom>
        <a:solidFill>
          <a:schemeClr val="accent1">
            <a:shade val="80000"/>
            <a:hueOff val="3829"/>
            <a:satOff val="272"/>
            <a:lumOff val="22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sz="700" i="1" kern="1200">
              <a:latin typeface="KareliaWeb Regular"/>
            </a:rPr>
            <a:t>{Joshua Hayes}</a:t>
          </a:r>
        </a:p>
      </dsp:txBody>
      <dsp:txXfrm>
        <a:off x="138277" y="1341605"/>
        <a:ext cx="910350" cy="465953"/>
      </dsp:txXfrm>
    </dsp:sp>
    <dsp:sp modelId="{16D9EC27-36B6-4F6D-9E86-044D7EAED205}">
      <dsp:nvSpPr>
        <dsp:cNvPr id="0" name=""/>
        <dsp:cNvSpPr/>
      </dsp:nvSpPr>
      <dsp:spPr>
        <a:xfrm>
          <a:off x="123780" y="1898201"/>
          <a:ext cx="939344" cy="494947"/>
        </a:xfrm>
        <a:prstGeom prst="roundRect">
          <a:avLst>
            <a:gd name="adj" fmla="val 10000"/>
          </a:avLst>
        </a:prstGeom>
        <a:solidFill>
          <a:schemeClr val="accent1">
            <a:shade val="80000"/>
            <a:hueOff val="7658"/>
            <a:satOff val="545"/>
            <a:lumOff val="44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sz="700" i="1" kern="1200">
              <a:latin typeface="KareliaWeb Regular"/>
            </a:rPr>
            <a:t>{Hephzibah}</a:t>
          </a:r>
        </a:p>
      </dsp:txBody>
      <dsp:txXfrm>
        <a:off x="138277" y="1912698"/>
        <a:ext cx="910350" cy="465953"/>
      </dsp:txXfrm>
    </dsp:sp>
    <dsp:sp modelId="{6C768137-EBF9-4DCD-8433-8683FC24B616}">
      <dsp:nvSpPr>
        <dsp:cNvPr id="0" name=""/>
        <dsp:cNvSpPr/>
      </dsp:nvSpPr>
      <dsp:spPr>
        <a:xfrm>
          <a:off x="1268606" y="0"/>
          <a:ext cx="1174180" cy="25193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KareliaWeb Regular"/>
            </a:rPr>
            <a:t>BAU App Support</a:t>
          </a:r>
          <a:endParaRPr lang="en-US" sz="1300" kern="1200"/>
        </a:p>
      </dsp:txBody>
      <dsp:txXfrm>
        <a:off x="1268606" y="0"/>
        <a:ext cx="1174180" cy="755799"/>
      </dsp:txXfrm>
    </dsp:sp>
    <dsp:sp modelId="{DDB618EC-1BF9-4B81-AA0C-2456BC242430}">
      <dsp:nvSpPr>
        <dsp:cNvPr id="0" name=""/>
        <dsp:cNvSpPr/>
      </dsp:nvSpPr>
      <dsp:spPr>
        <a:xfrm>
          <a:off x="1386024" y="755799"/>
          <a:ext cx="939344" cy="1637565"/>
        </a:xfrm>
        <a:prstGeom prst="roundRect">
          <a:avLst>
            <a:gd name="adj" fmla="val 10000"/>
          </a:avLst>
        </a:prstGeom>
        <a:solidFill>
          <a:schemeClr val="accent1">
            <a:shade val="80000"/>
            <a:hueOff val="11487"/>
            <a:satOff val="817"/>
            <a:lumOff val="66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sz="700" i="1" kern="1200">
              <a:latin typeface="KareliaWeb Regular"/>
            </a:rPr>
            <a:t>{ Shruthi }</a:t>
          </a:r>
          <a:endParaRPr lang="en-US" sz="700" i="1" kern="1200"/>
        </a:p>
      </dsp:txBody>
      <dsp:txXfrm>
        <a:off x="1413536" y="783311"/>
        <a:ext cx="884320" cy="1582541"/>
      </dsp:txXfrm>
    </dsp:sp>
    <dsp:sp modelId="{B7029F4F-14F9-432E-9310-A6DF28E1F168}">
      <dsp:nvSpPr>
        <dsp:cNvPr id="0" name=""/>
        <dsp:cNvSpPr/>
      </dsp:nvSpPr>
      <dsp:spPr>
        <a:xfrm>
          <a:off x="2530850" y="0"/>
          <a:ext cx="1174180" cy="25193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KareliaWeb Regular"/>
            </a:rPr>
            <a:t>Kennedy App Support</a:t>
          </a:r>
          <a:endParaRPr lang="en-US" sz="1300" kern="1200"/>
        </a:p>
      </dsp:txBody>
      <dsp:txXfrm>
        <a:off x="2530850" y="0"/>
        <a:ext cx="1174180" cy="755799"/>
      </dsp:txXfrm>
    </dsp:sp>
    <dsp:sp modelId="{1BE16535-4A3E-418B-BEE7-12566E74EF1B}">
      <dsp:nvSpPr>
        <dsp:cNvPr id="0" name=""/>
        <dsp:cNvSpPr/>
      </dsp:nvSpPr>
      <dsp:spPr>
        <a:xfrm>
          <a:off x="2648268" y="755922"/>
          <a:ext cx="939344" cy="241876"/>
        </a:xfrm>
        <a:prstGeom prst="roundRect">
          <a:avLst>
            <a:gd name="adj" fmla="val 10000"/>
          </a:avLst>
        </a:prstGeom>
        <a:solidFill>
          <a:schemeClr val="accent1">
            <a:shade val="80000"/>
            <a:hueOff val="15317"/>
            <a:satOff val="1089"/>
            <a:lumOff val="88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sz="700" i="1" kern="1200">
              <a:latin typeface="KareliaWeb Regular"/>
            </a:rPr>
            <a:t>FCAPS {Rucha}</a:t>
          </a:r>
          <a:endParaRPr lang="en-US" sz="700" i="1" kern="1200"/>
        </a:p>
      </dsp:txBody>
      <dsp:txXfrm>
        <a:off x="2655352" y="763006"/>
        <a:ext cx="925176" cy="227708"/>
      </dsp:txXfrm>
    </dsp:sp>
    <dsp:sp modelId="{517DBC87-2AC8-46F2-824A-61C4F46972AE}">
      <dsp:nvSpPr>
        <dsp:cNvPr id="0" name=""/>
        <dsp:cNvSpPr/>
      </dsp:nvSpPr>
      <dsp:spPr>
        <a:xfrm>
          <a:off x="2648268" y="1035010"/>
          <a:ext cx="939344" cy="241876"/>
        </a:xfrm>
        <a:prstGeom prst="roundRect">
          <a:avLst>
            <a:gd name="adj" fmla="val 10000"/>
          </a:avLst>
        </a:prstGeom>
        <a:solidFill>
          <a:schemeClr val="accent1">
            <a:shade val="80000"/>
            <a:hueOff val="19146"/>
            <a:satOff val="1362"/>
            <a:lumOff val="110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sz="700" i="1" kern="1200">
              <a:latin typeface="KareliaWeb Regular"/>
            </a:rPr>
            <a:t>NOKIA {Thivagar}</a:t>
          </a:r>
        </a:p>
      </dsp:txBody>
      <dsp:txXfrm>
        <a:off x="2655352" y="1042094"/>
        <a:ext cx="925176" cy="227708"/>
      </dsp:txXfrm>
    </dsp:sp>
    <dsp:sp modelId="{893A4161-2A9D-4326-BAC1-41EBB3FC9008}">
      <dsp:nvSpPr>
        <dsp:cNvPr id="0" name=""/>
        <dsp:cNvSpPr/>
      </dsp:nvSpPr>
      <dsp:spPr>
        <a:xfrm>
          <a:off x="2648268" y="1314099"/>
          <a:ext cx="939344" cy="241876"/>
        </a:xfrm>
        <a:prstGeom prst="roundRect">
          <a:avLst>
            <a:gd name="adj" fmla="val 10000"/>
          </a:avLst>
        </a:prstGeom>
        <a:solidFill>
          <a:schemeClr val="accent1">
            <a:shade val="80000"/>
            <a:hueOff val="22975"/>
            <a:satOff val="1634"/>
            <a:lumOff val="132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sz="700" i="1" kern="1200">
              <a:latin typeface="KareliaWeb Regular"/>
            </a:rPr>
            <a:t>ESRI {Soundarya S}</a:t>
          </a:r>
        </a:p>
      </dsp:txBody>
      <dsp:txXfrm>
        <a:off x="2655352" y="1321183"/>
        <a:ext cx="925176" cy="227708"/>
      </dsp:txXfrm>
    </dsp:sp>
    <dsp:sp modelId="{552DE0D5-8957-43FE-8D44-88DC591A1EC5}">
      <dsp:nvSpPr>
        <dsp:cNvPr id="0" name=""/>
        <dsp:cNvSpPr/>
      </dsp:nvSpPr>
      <dsp:spPr>
        <a:xfrm>
          <a:off x="2648268" y="1593187"/>
          <a:ext cx="939344" cy="241876"/>
        </a:xfrm>
        <a:prstGeom prst="roundRect">
          <a:avLst>
            <a:gd name="adj" fmla="val 10000"/>
          </a:avLst>
        </a:prstGeom>
        <a:solidFill>
          <a:schemeClr val="accent1">
            <a:shade val="80000"/>
            <a:hueOff val="26804"/>
            <a:satOff val="1906"/>
            <a:lumOff val="155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sz="700" i="1" kern="1200">
              <a:latin typeface="KareliaWeb Regular"/>
            </a:rPr>
            <a:t>SERVICE NOW {Darthini M}</a:t>
          </a:r>
        </a:p>
      </dsp:txBody>
      <dsp:txXfrm>
        <a:off x="2655352" y="1600271"/>
        <a:ext cx="925176" cy="227708"/>
      </dsp:txXfrm>
    </dsp:sp>
    <dsp:sp modelId="{FCB45AC7-110C-44DB-849D-1420BAF94CA7}">
      <dsp:nvSpPr>
        <dsp:cNvPr id="0" name=""/>
        <dsp:cNvSpPr/>
      </dsp:nvSpPr>
      <dsp:spPr>
        <a:xfrm>
          <a:off x="2648268" y="1872276"/>
          <a:ext cx="939344" cy="241876"/>
        </a:xfrm>
        <a:prstGeom prst="roundRect">
          <a:avLst>
            <a:gd name="adj" fmla="val 10000"/>
          </a:avLst>
        </a:prstGeom>
        <a:solidFill>
          <a:schemeClr val="accent1">
            <a:shade val="80000"/>
            <a:hueOff val="30633"/>
            <a:satOff val="2178"/>
            <a:lumOff val="177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sz="700" i="1" kern="1200">
              <a:latin typeface="KareliaWeb Regular"/>
            </a:rPr>
            <a:t>SALES FORCE - {Kiran}</a:t>
          </a:r>
        </a:p>
      </dsp:txBody>
      <dsp:txXfrm>
        <a:off x="2655352" y="1879360"/>
        <a:ext cx="925176" cy="227708"/>
      </dsp:txXfrm>
    </dsp:sp>
    <dsp:sp modelId="{E2D8D9EA-86BF-4F64-915E-165EA3689835}">
      <dsp:nvSpPr>
        <dsp:cNvPr id="0" name=""/>
        <dsp:cNvSpPr/>
      </dsp:nvSpPr>
      <dsp:spPr>
        <a:xfrm>
          <a:off x="2648268" y="2151364"/>
          <a:ext cx="939344" cy="241876"/>
        </a:xfrm>
        <a:prstGeom prst="roundRect">
          <a:avLst>
            <a:gd name="adj" fmla="val 10000"/>
          </a:avLst>
        </a:prstGeom>
        <a:solidFill>
          <a:schemeClr val="accent1">
            <a:shade val="80000"/>
            <a:hueOff val="34462"/>
            <a:satOff val="2451"/>
            <a:lumOff val="199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rtl="0">
            <a:lnSpc>
              <a:spcPct val="90000"/>
            </a:lnSpc>
            <a:spcBef>
              <a:spcPct val="0"/>
            </a:spcBef>
            <a:spcAft>
              <a:spcPct val="35000"/>
            </a:spcAft>
            <a:buNone/>
          </a:pPr>
          <a:r>
            <a:rPr lang="en-US" sz="700" i="1" kern="1200">
              <a:latin typeface="KareliaWeb Regular"/>
            </a:rPr>
            <a:t>SOM -CIENA  {Gopu R}</a:t>
          </a:r>
        </a:p>
      </dsp:txBody>
      <dsp:txXfrm>
        <a:off x="2655352" y="2158448"/>
        <a:ext cx="925176" cy="227708"/>
      </dsp:txXfrm>
    </dsp:sp>
    <dsp:sp modelId="{2AB08A14-F46F-4BDD-987A-D62FE873EA8B}">
      <dsp:nvSpPr>
        <dsp:cNvPr id="0" name=""/>
        <dsp:cNvSpPr/>
      </dsp:nvSpPr>
      <dsp:spPr>
        <a:xfrm>
          <a:off x="3793094" y="0"/>
          <a:ext cx="1174180" cy="25193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KareliaWeb Regular"/>
            </a:rPr>
            <a:t>B2B Support</a:t>
          </a:r>
        </a:p>
      </dsp:txBody>
      <dsp:txXfrm>
        <a:off x="3793094" y="0"/>
        <a:ext cx="1174180" cy="755799"/>
      </dsp:txXfrm>
    </dsp:sp>
    <dsp:sp modelId="{3631A0C0-691B-4296-94BF-264D78F9EB5A}">
      <dsp:nvSpPr>
        <dsp:cNvPr id="0" name=""/>
        <dsp:cNvSpPr/>
      </dsp:nvSpPr>
      <dsp:spPr>
        <a:xfrm>
          <a:off x="3910512" y="755799"/>
          <a:ext cx="939344" cy="1637565"/>
        </a:xfrm>
        <a:prstGeom prst="roundRect">
          <a:avLst>
            <a:gd name="adj" fmla="val 10000"/>
          </a:avLst>
        </a:prstGeom>
        <a:solidFill>
          <a:schemeClr val="accent1">
            <a:shade val="80000"/>
            <a:hueOff val="38292"/>
            <a:satOff val="2723"/>
            <a:lumOff val="221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sz="700" i="1" kern="1200">
              <a:latin typeface="KareliaWeb Regular"/>
            </a:rPr>
            <a:t>{Nkuntima}</a:t>
          </a:r>
        </a:p>
      </dsp:txBody>
      <dsp:txXfrm>
        <a:off x="3938024" y="783311"/>
        <a:ext cx="884320" cy="1582541"/>
      </dsp:txXfrm>
    </dsp:sp>
    <dsp:sp modelId="{890B5B88-62CE-470E-A36C-3ECFCB012F60}">
      <dsp:nvSpPr>
        <dsp:cNvPr id="0" name=""/>
        <dsp:cNvSpPr/>
      </dsp:nvSpPr>
      <dsp:spPr>
        <a:xfrm>
          <a:off x="5055338" y="0"/>
          <a:ext cx="1174180" cy="25193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KareliaWeb Regular"/>
            </a:rPr>
            <a:t>NOC/CATALYST </a:t>
          </a:r>
          <a:endParaRPr lang="en-US" sz="1300" kern="1200"/>
        </a:p>
      </dsp:txBody>
      <dsp:txXfrm>
        <a:off x="5055338" y="0"/>
        <a:ext cx="1174180" cy="755799"/>
      </dsp:txXfrm>
    </dsp:sp>
    <dsp:sp modelId="{72CD15B0-A3F8-4308-82E7-FF30DAADFD44}">
      <dsp:nvSpPr>
        <dsp:cNvPr id="0" name=""/>
        <dsp:cNvSpPr/>
      </dsp:nvSpPr>
      <dsp:spPr>
        <a:xfrm>
          <a:off x="5172756" y="755799"/>
          <a:ext cx="939344" cy="1637565"/>
        </a:xfrm>
        <a:prstGeom prst="roundRect">
          <a:avLst>
            <a:gd name="adj" fmla="val 10000"/>
          </a:avLst>
        </a:prstGeom>
        <a:solidFill>
          <a:schemeClr val="accent1">
            <a:shade val="80000"/>
            <a:hueOff val="42121"/>
            <a:satOff val="2995"/>
            <a:lumOff val="243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sz="700" i="1" kern="1200">
              <a:latin typeface="KareliaWeb Regular"/>
            </a:rPr>
            <a:t>{Priya M}</a:t>
          </a:r>
        </a:p>
      </dsp:txBody>
      <dsp:txXfrm>
        <a:off x="5200268" y="783311"/>
        <a:ext cx="884320" cy="1582541"/>
      </dsp:txXfrm>
    </dsp:sp>
    <dsp:sp modelId="{EE2E9827-495F-4916-A679-E5F37F8137BA}">
      <dsp:nvSpPr>
        <dsp:cNvPr id="0" name=""/>
        <dsp:cNvSpPr/>
      </dsp:nvSpPr>
      <dsp:spPr>
        <a:xfrm>
          <a:off x="6317582" y="0"/>
          <a:ext cx="1174180" cy="25193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KareliaWeb Regular"/>
            </a:rPr>
            <a:t>TIGER (MIM)</a:t>
          </a:r>
        </a:p>
      </dsp:txBody>
      <dsp:txXfrm>
        <a:off x="6317582" y="0"/>
        <a:ext cx="1174180" cy="755799"/>
      </dsp:txXfrm>
    </dsp:sp>
    <dsp:sp modelId="{C81B4275-3906-4CAC-A899-F6B5D2951602}">
      <dsp:nvSpPr>
        <dsp:cNvPr id="0" name=""/>
        <dsp:cNvSpPr/>
      </dsp:nvSpPr>
      <dsp:spPr>
        <a:xfrm>
          <a:off x="6435000" y="755799"/>
          <a:ext cx="939344" cy="1637565"/>
        </a:xfrm>
        <a:prstGeom prst="roundRect">
          <a:avLst>
            <a:gd name="adj" fmla="val 10000"/>
          </a:avLst>
        </a:prstGeom>
        <a:solidFill>
          <a:schemeClr val="accent1">
            <a:shade val="80000"/>
            <a:hueOff val="45950"/>
            <a:satOff val="3268"/>
            <a:lumOff val="265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sz="700" i="1" kern="1200">
              <a:latin typeface="KareliaWeb Regular"/>
            </a:rPr>
            <a:t>{Jobin Alex}</a:t>
          </a:r>
        </a:p>
      </dsp:txBody>
      <dsp:txXfrm>
        <a:off x="6462512" y="783311"/>
        <a:ext cx="884320" cy="1582541"/>
      </dsp:txXfrm>
    </dsp:sp>
    <dsp:sp modelId="{E637AF7D-96C6-448E-8DCA-6D89CBD9F9DF}">
      <dsp:nvSpPr>
        <dsp:cNvPr id="0" name=""/>
        <dsp:cNvSpPr/>
      </dsp:nvSpPr>
      <dsp:spPr>
        <a:xfrm>
          <a:off x="7579826" y="0"/>
          <a:ext cx="1174180" cy="25193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KareliaWeb Regular"/>
            </a:rPr>
            <a:t> Platfrom</a:t>
          </a:r>
        </a:p>
      </dsp:txBody>
      <dsp:txXfrm>
        <a:off x="7579826" y="0"/>
        <a:ext cx="1174180" cy="755799"/>
      </dsp:txXfrm>
    </dsp:sp>
    <dsp:sp modelId="{E1DBBD3E-7FF9-497C-A0F2-84CF8638979B}">
      <dsp:nvSpPr>
        <dsp:cNvPr id="0" name=""/>
        <dsp:cNvSpPr/>
      </dsp:nvSpPr>
      <dsp:spPr>
        <a:xfrm>
          <a:off x="7697244" y="755799"/>
          <a:ext cx="939344" cy="1637565"/>
        </a:xfrm>
        <a:prstGeom prst="roundRect">
          <a:avLst>
            <a:gd name="adj" fmla="val 10000"/>
          </a:avLst>
        </a:prstGeom>
        <a:solidFill>
          <a:schemeClr val="accent1">
            <a:shade val="80000"/>
            <a:hueOff val="49779"/>
            <a:satOff val="3540"/>
            <a:lumOff val="287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None/>
          </a:pPr>
          <a:r>
            <a:rPr lang="en-US" sz="700" i="1" kern="1200">
              <a:latin typeface="KareliaWeb Regular"/>
            </a:rPr>
            <a:t>{Bala S}</a:t>
          </a:r>
        </a:p>
      </dsp:txBody>
      <dsp:txXfrm>
        <a:off x="7724756" y="783311"/>
        <a:ext cx="884320" cy="15825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4E7A00-8734-45D4-B10D-ECA2878693C1}">
      <dsp:nvSpPr>
        <dsp:cNvPr id="0" name=""/>
        <dsp:cNvSpPr/>
      </dsp:nvSpPr>
      <dsp:spPr>
        <a:xfrm>
          <a:off x="500100" y="1718"/>
          <a:ext cx="1806793" cy="588674"/>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t>KPI Management Steps Functions</a:t>
          </a:r>
        </a:p>
      </dsp:txBody>
      <dsp:txXfrm>
        <a:off x="517342" y="18960"/>
        <a:ext cx="1772309" cy="554190"/>
      </dsp:txXfrm>
    </dsp:sp>
    <dsp:sp modelId="{1588D157-0DA5-4123-B992-2BD914CD3859}">
      <dsp:nvSpPr>
        <dsp:cNvPr id="0" name=""/>
        <dsp:cNvSpPr/>
      </dsp:nvSpPr>
      <dsp:spPr>
        <a:xfrm>
          <a:off x="680780" y="590392"/>
          <a:ext cx="180679" cy="441505"/>
        </a:xfrm>
        <a:custGeom>
          <a:avLst/>
          <a:gdLst/>
          <a:ahLst/>
          <a:cxnLst/>
          <a:rect l="0" t="0" r="0" b="0"/>
          <a:pathLst>
            <a:path>
              <a:moveTo>
                <a:pt x="0" y="0"/>
              </a:moveTo>
              <a:lnTo>
                <a:pt x="0" y="441505"/>
              </a:lnTo>
              <a:lnTo>
                <a:pt x="180679" y="4415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EE2F77-7BCA-40AA-95C6-0700BDD9486A}">
      <dsp:nvSpPr>
        <dsp:cNvPr id="0" name=""/>
        <dsp:cNvSpPr/>
      </dsp:nvSpPr>
      <dsp:spPr>
        <a:xfrm>
          <a:off x="861459" y="737560"/>
          <a:ext cx="941878" cy="58867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t>Gather</a:t>
          </a:r>
        </a:p>
      </dsp:txBody>
      <dsp:txXfrm>
        <a:off x="878701" y="754802"/>
        <a:ext cx="907394" cy="554190"/>
      </dsp:txXfrm>
    </dsp:sp>
    <dsp:sp modelId="{1608EC54-7522-4D82-883C-59B7439ACDAE}">
      <dsp:nvSpPr>
        <dsp:cNvPr id="0" name=""/>
        <dsp:cNvSpPr/>
      </dsp:nvSpPr>
      <dsp:spPr>
        <a:xfrm>
          <a:off x="680780" y="590392"/>
          <a:ext cx="180679" cy="1177348"/>
        </a:xfrm>
        <a:custGeom>
          <a:avLst/>
          <a:gdLst/>
          <a:ahLst/>
          <a:cxnLst/>
          <a:rect l="0" t="0" r="0" b="0"/>
          <a:pathLst>
            <a:path>
              <a:moveTo>
                <a:pt x="0" y="0"/>
              </a:moveTo>
              <a:lnTo>
                <a:pt x="0" y="1177348"/>
              </a:lnTo>
              <a:lnTo>
                <a:pt x="180679" y="11773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FE25AF-CB99-4B0C-B52E-28B694C2BAF6}">
      <dsp:nvSpPr>
        <dsp:cNvPr id="0" name=""/>
        <dsp:cNvSpPr/>
      </dsp:nvSpPr>
      <dsp:spPr>
        <a:xfrm>
          <a:off x="861459" y="1473403"/>
          <a:ext cx="941878" cy="58867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t>Maintain and Examine </a:t>
          </a:r>
        </a:p>
      </dsp:txBody>
      <dsp:txXfrm>
        <a:off x="878701" y="1490645"/>
        <a:ext cx="907394" cy="554190"/>
      </dsp:txXfrm>
    </dsp:sp>
    <dsp:sp modelId="{E08BB278-97F6-492E-8308-1844EBFE3333}">
      <dsp:nvSpPr>
        <dsp:cNvPr id="0" name=""/>
        <dsp:cNvSpPr/>
      </dsp:nvSpPr>
      <dsp:spPr>
        <a:xfrm>
          <a:off x="680780" y="590392"/>
          <a:ext cx="180679" cy="1913190"/>
        </a:xfrm>
        <a:custGeom>
          <a:avLst/>
          <a:gdLst/>
          <a:ahLst/>
          <a:cxnLst/>
          <a:rect l="0" t="0" r="0" b="0"/>
          <a:pathLst>
            <a:path>
              <a:moveTo>
                <a:pt x="0" y="0"/>
              </a:moveTo>
              <a:lnTo>
                <a:pt x="0" y="1913190"/>
              </a:lnTo>
              <a:lnTo>
                <a:pt x="180679" y="191319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E161BF-ECB6-4125-B3AF-15C6CFD368DD}">
      <dsp:nvSpPr>
        <dsp:cNvPr id="0" name=""/>
        <dsp:cNvSpPr/>
      </dsp:nvSpPr>
      <dsp:spPr>
        <a:xfrm>
          <a:off x="861459" y="2209246"/>
          <a:ext cx="941878" cy="58867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t>Determine </a:t>
          </a:r>
        </a:p>
      </dsp:txBody>
      <dsp:txXfrm>
        <a:off x="878701" y="2226488"/>
        <a:ext cx="907394" cy="554190"/>
      </dsp:txXfrm>
    </dsp:sp>
    <dsp:sp modelId="{97230360-4C6D-402C-8614-8891240C78EE}">
      <dsp:nvSpPr>
        <dsp:cNvPr id="0" name=""/>
        <dsp:cNvSpPr/>
      </dsp:nvSpPr>
      <dsp:spPr>
        <a:xfrm>
          <a:off x="680780" y="590392"/>
          <a:ext cx="180679" cy="2649033"/>
        </a:xfrm>
        <a:custGeom>
          <a:avLst/>
          <a:gdLst/>
          <a:ahLst/>
          <a:cxnLst/>
          <a:rect l="0" t="0" r="0" b="0"/>
          <a:pathLst>
            <a:path>
              <a:moveTo>
                <a:pt x="0" y="0"/>
              </a:moveTo>
              <a:lnTo>
                <a:pt x="0" y="2649033"/>
              </a:lnTo>
              <a:lnTo>
                <a:pt x="180679" y="26490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96DE2B-A62F-4F14-B31E-5BAD45175853}">
      <dsp:nvSpPr>
        <dsp:cNvPr id="0" name=""/>
        <dsp:cNvSpPr/>
      </dsp:nvSpPr>
      <dsp:spPr>
        <a:xfrm>
          <a:off x="861459" y="2945088"/>
          <a:ext cx="941878" cy="588674"/>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t>Alter KPIs</a:t>
          </a:r>
        </a:p>
      </dsp:txBody>
      <dsp:txXfrm>
        <a:off x="878701" y="2962330"/>
        <a:ext cx="907394" cy="5541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82500-5889-4180-8D57-E2B4F8067E2D}">
      <dsp:nvSpPr>
        <dsp:cNvPr id="0" name=""/>
        <dsp:cNvSpPr/>
      </dsp:nvSpPr>
      <dsp:spPr>
        <a:xfrm>
          <a:off x="3152" y="104150"/>
          <a:ext cx="525559" cy="202865"/>
        </a:xfrm>
        <a:prstGeom prst="chevron">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DE86A7F-7B17-4A01-90FD-5D58D3DFE5B2}">
      <dsp:nvSpPr>
        <dsp:cNvPr id="0" name=""/>
        <dsp:cNvSpPr/>
      </dsp:nvSpPr>
      <dsp:spPr>
        <a:xfrm>
          <a:off x="143301" y="154867"/>
          <a:ext cx="443805" cy="2028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Aug’</a:t>
          </a:r>
          <a:endParaRPr lang="en-GB" sz="900" kern="1200"/>
        </a:p>
      </dsp:txBody>
      <dsp:txXfrm>
        <a:off x="149243" y="160809"/>
        <a:ext cx="431921" cy="190981"/>
      </dsp:txXfrm>
    </dsp:sp>
    <dsp:sp modelId="{74433361-AA14-46C3-B660-87D13AA0ADC5}">
      <dsp:nvSpPr>
        <dsp:cNvPr id="0" name=""/>
        <dsp:cNvSpPr/>
      </dsp:nvSpPr>
      <dsp:spPr>
        <a:xfrm>
          <a:off x="603457" y="104150"/>
          <a:ext cx="525559" cy="202865"/>
        </a:xfrm>
        <a:prstGeom prst="chevron">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C0A6284-6B0C-4A4C-B7E7-4389C4FAA13C}">
      <dsp:nvSpPr>
        <dsp:cNvPr id="0" name=""/>
        <dsp:cNvSpPr/>
      </dsp:nvSpPr>
      <dsp:spPr>
        <a:xfrm>
          <a:off x="743606" y="154867"/>
          <a:ext cx="443805" cy="2028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Sept’</a:t>
          </a:r>
          <a:endParaRPr lang="en-GB" sz="900" kern="1200"/>
        </a:p>
      </dsp:txBody>
      <dsp:txXfrm>
        <a:off x="749548" y="160809"/>
        <a:ext cx="431921" cy="190981"/>
      </dsp:txXfrm>
    </dsp:sp>
    <dsp:sp modelId="{1CD759A1-5615-45AC-BA4F-3E7A7F1FA8E7}">
      <dsp:nvSpPr>
        <dsp:cNvPr id="0" name=""/>
        <dsp:cNvSpPr/>
      </dsp:nvSpPr>
      <dsp:spPr>
        <a:xfrm>
          <a:off x="1203763" y="104150"/>
          <a:ext cx="525559" cy="202865"/>
        </a:xfrm>
        <a:prstGeom prst="chevron">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1DA5B74-C93D-4CE3-A01D-2115BD908687}">
      <dsp:nvSpPr>
        <dsp:cNvPr id="0" name=""/>
        <dsp:cNvSpPr/>
      </dsp:nvSpPr>
      <dsp:spPr>
        <a:xfrm>
          <a:off x="1343912" y="154867"/>
          <a:ext cx="443805" cy="2028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Oct’</a:t>
          </a:r>
          <a:endParaRPr lang="en-GB" sz="900" kern="1200"/>
        </a:p>
      </dsp:txBody>
      <dsp:txXfrm>
        <a:off x="1349854" y="160809"/>
        <a:ext cx="431921" cy="190981"/>
      </dsp:txXfrm>
    </dsp:sp>
    <dsp:sp modelId="{2F5B6A09-976A-4DF4-997D-D4A0BD567790}">
      <dsp:nvSpPr>
        <dsp:cNvPr id="0" name=""/>
        <dsp:cNvSpPr/>
      </dsp:nvSpPr>
      <dsp:spPr>
        <a:xfrm>
          <a:off x="1804068" y="104150"/>
          <a:ext cx="525559" cy="202865"/>
        </a:xfrm>
        <a:prstGeom prst="chevron">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E064B40-6CC0-4C98-8FDE-BA8F2BBA16D5}">
      <dsp:nvSpPr>
        <dsp:cNvPr id="0" name=""/>
        <dsp:cNvSpPr/>
      </dsp:nvSpPr>
      <dsp:spPr>
        <a:xfrm>
          <a:off x="1944217" y="154867"/>
          <a:ext cx="443805" cy="2028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Nov’</a:t>
          </a:r>
          <a:endParaRPr lang="en-GB" sz="900" kern="1200"/>
        </a:p>
      </dsp:txBody>
      <dsp:txXfrm>
        <a:off x="1950159" y="160809"/>
        <a:ext cx="431921" cy="190981"/>
      </dsp:txXfrm>
    </dsp:sp>
    <dsp:sp modelId="{05373D42-A417-4FFD-934D-9EBBC96C6D90}">
      <dsp:nvSpPr>
        <dsp:cNvPr id="0" name=""/>
        <dsp:cNvSpPr/>
      </dsp:nvSpPr>
      <dsp:spPr>
        <a:xfrm>
          <a:off x="2404374" y="104150"/>
          <a:ext cx="525559" cy="202865"/>
        </a:xfrm>
        <a:prstGeom prst="chevron">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49BEF9E-E398-4153-9A29-E4CAFAC4F746}">
      <dsp:nvSpPr>
        <dsp:cNvPr id="0" name=""/>
        <dsp:cNvSpPr/>
      </dsp:nvSpPr>
      <dsp:spPr>
        <a:xfrm>
          <a:off x="2544523" y="154867"/>
          <a:ext cx="443805" cy="2028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Dec’</a:t>
          </a:r>
          <a:endParaRPr lang="en-GB" sz="900" kern="1200"/>
        </a:p>
      </dsp:txBody>
      <dsp:txXfrm>
        <a:off x="2550465" y="160809"/>
        <a:ext cx="431921" cy="190981"/>
      </dsp:txXfrm>
    </dsp:sp>
    <dsp:sp modelId="{411F80CB-86FD-4615-91CA-7BDB6B232586}">
      <dsp:nvSpPr>
        <dsp:cNvPr id="0" name=""/>
        <dsp:cNvSpPr/>
      </dsp:nvSpPr>
      <dsp:spPr>
        <a:xfrm>
          <a:off x="3004679" y="104150"/>
          <a:ext cx="525559" cy="202865"/>
        </a:xfrm>
        <a:prstGeom prst="chevron">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CFD6B25-6424-4CD4-A4E1-5F2893C1F356}">
      <dsp:nvSpPr>
        <dsp:cNvPr id="0" name=""/>
        <dsp:cNvSpPr/>
      </dsp:nvSpPr>
      <dsp:spPr>
        <a:xfrm>
          <a:off x="3144828" y="154867"/>
          <a:ext cx="443805" cy="2028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Jan 23’</a:t>
          </a:r>
          <a:endParaRPr lang="en-GB" sz="900" kern="1200"/>
        </a:p>
      </dsp:txBody>
      <dsp:txXfrm>
        <a:off x="3150770" y="160809"/>
        <a:ext cx="431921" cy="190981"/>
      </dsp:txXfrm>
    </dsp:sp>
    <dsp:sp modelId="{735D9D38-197E-4C9F-849D-4A3D9FF55FB3}">
      <dsp:nvSpPr>
        <dsp:cNvPr id="0" name=""/>
        <dsp:cNvSpPr/>
      </dsp:nvSpPr>
      <dsp:spPr>
        <a:xfrm>
          <a:off x="3604984" y="104150"/>
          <a:ext cx="525559" cy="202865"/>
        </a:xfrm>
        <a:prstGeom prst="chevron">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532A8D9-21CC-49C5-93B4-689E75B97B2D}">
      <dsp:nvSpPr>
        <dsp:cNvPr id="0" name=""/>
        <dsp:cNvSpPr/>
      </dsp:nvSpPr>
      <dsp:spPr>
        <a:xfrm>
          <a:off x="3745133" y="154867"/>
          <a:ext cx="443805" cy="2028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Feb’ </a:t>
          </a:r>
          <a:endParaRPr lang="en-GB" sz="900" kern="1200"/>
        </a:p>
      </dsp:txBody>
      <dsp:txXfrm>
        <a:off x="3751075" y="160809"/>
        <a:ext cx="431921" cy="190981"/>
      </dsp:txXfrm>
    </dsp:sp>
    <dsp:sp modelId="{B92A360A-6A58-470B-9362-085D6887355B}">
      <dsp:nvSpPr>
        <dsp:cNvPr id="0" name=""/>
        <dsp:cNvSpPr/>
      </dsp:nvSpPr>
      <dsp:spPr>
        <a:xfrm>
          <a:off x="4205290" y="104150"/>
          <a:ext cx="525559" cy="202865"/>
        </a:xfrm>
        <a:prstGeom prst="chevron">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B396CC8-5D1B-47F1-A14B-0B628FCD5781}">
      <dsp:nvSpPr>
        <dsp:cNvPr id="0" name=""/>
        <dsp:cNvSpPr/>
      </dsp:nvSpPr>
      <dsp:spPr>
        <a:xfrm>
          <a:off x="4345439" y="154867"/>
          <a:ext cx="443805" cy="2028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Mar’ </a:t>
          </a:r>
          <a:endParaRPr lang="en-GB" sz="900" kern="1200"/>
        </a:p>
      </dsp:txBody>
      <dsp:txXfrm>
        <a:off x="4351381" y="160809"/>
        <a:ext cx="431921" cy="190981"/>
      </dsp:txXfrm>
    </dsp:sp>
    <dsp:sp modelId="{88B195C7-7637-4542-9A2F-3E9FA82D0153}">
      <dsp:nvSpPr>
        <dsp:cNvPr id="0" name=""/>
        <dsp:cNvSpPr/>
      </dsp:nvSpPr>
      <dsp:spPr>
        <a:xfrm>
          <a:off x="4805595" y="104150"/>
          <a:ext cx="525559" cy="202865"/>
        </a:xfrm>
        <a:prstGeom prst="chevron">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4F16A38-042A-4F92-AEA4-185F38F0FE59}">
      <dsp:nvSpPr>
        <dsp:cNvPr id="0" name=""/>
        <dsp:cNvSpPr/>
      </dsp:nvSpPr>
      <dsp:spPr>
        <a:xfrm>
          <a:off x="4945744" y="154867"/>
          <a:ext cx="443805" cy="2028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Apr’</a:t>
          </a:r>
          <a:endParaRPr lang="en-GB" sz="900" kern="1200"/>
        </a:p>
      </dsp:txBody>
      <dsp:txXfrm>
        <a:off x="4951686" y="160809"/>
        <a:ext cx="431921" cy="190981"/>
      </dsp:txXfrm>
    </dsp:sp>
    <dsp:sp modelId="{75F265D1-31F7-4CCD-BD96-2C43E90C3B9D}">
      <dsp:nvSpPr>
        <dsp:cNvPr id="0" name=""/>
        <dsp:cNvSpPr/>
      </dsp:nvSpPr>
      <dsp:spPr>
        <a:xfrm>
          <a:off x="5405901" y="104150"/>
          <a:ext cx="525559" cy="202865"/>
        </a:xfrm>
        <a:prstGeom prst="chevron">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A7789A3-8DAA-460A-A92E-D9B50DD0CE1E}">
      <dsp:nvSpPr>
        <dsp:cNvPr id="0" name=""/>
        <dsp:cNvSpPr/>
      </dsp:nvSpPr>
      <dsp:spPr>
        <a:xfrm>
          <a:off x="5546050" y="154867"/>
          <a:ext cx="443805" cy="2028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May’</a:t>
          </a:r>
          <a:endParaRPr lang="en-GB" sz="900" kern="1200"/>
        </a:p>
      </dsp:txBody>
      <dsp:txXfrm>
        <a:off x="5551992" y="160809"/>
        <a:ext cx="431921" cy="190981"/>
      </dsp:txXfrm>
    </dsp:sp>
    <dsp:sp modelId="{14F3DF9E-E059-4BB4-8FAF-95C06E23D576}">
      <dsp:nvSpPr>
        <dsp:cNvPr id="0" name=""/>
        <dsp:cNvSpPr/>
      </dsp:nvSpPr>
      <dsp:spPr>
        <a:xfrm>
          <a:off x="6006206" y="104150"/>
          <a:ext cx="525559" cy="202865"/>
        </a:xfrm>
        <a:prstGeom prst="chevron">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FD22876-6C77-4B08-914E-08CC5ACDE0D9}">
      <dsp:nvSpPr>
        <dsp:cNvPr id="0" name=""/>
        <dsp:cNvSpPr/>
      </dsp:nvSpPr>
      <dsp:spPr>
        <a:xfrm>
          <a:off x="6146355" y="154867"/>
          <a:ext cx="443805" cy="2028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Jun’</a:t>
          </a:r>
          <a:endParaRPr lang="en-GB" sz="900" kern="1200"/>
        </a:p>
      </dsp:txBody>
      <dsp:txXfrm>
        <a:off x="6152297" y="160809"/>
        <a:ext cx="431921" cy="190981"/>
      </dsp:txXfrm>
    </dsp:sp>
    <dsp:sp modelId="{6048134E-3F77-4E06-8E45-302E221356E5}">
      <dsp:nvSpPr>
        <dsp:cNvPr id="0" name=""/>
        <dsp:cNvSpPr/>
      </dsp:nvSpPr>
      <dsp:spPr>
        <a:xfrm>
          <a:off x="6606511" y="104150"/>
          <a:ext cx="525559" cy="202865"/>
        </a:xfrm>
        <a:prstGeom prst="chevron">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23FB132-71FE-4176-BB08-3B03EB235EE5}">
      <dsp:nvSpPr>
        <dsp:cNvPr id="0" name=""/>
        <dsp:cNvSpPr/>
      </dsp:nvSpPr>
      <dsp:spPr>
        <a:xfrm>
          <a:off x="6746660" y="154867"/>
          <a:ext cx="443805" cy="20286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Jul’ Post </a:t>
          </a:r>
          <a:r>
            <a:rPr lang="en-US" sz="900" kern="1200" err="1"/>
            <a:t>RfP</a:t>
          </a:r>
          <a:endParaRPr lang="en-GB" sz="800" kern="1200"/>
        </a:p>
      </dsp:txBody>
      <dsp:txXfrm>
        <a:off x="6752602" y="160809"/>
        <a:ext cx="431921" cy="19098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0063ED-D56E-44A2-95C5-75623F1739A3}">
      <dsp:nvSpPr>
        <dsp:cNvPr id="0" name=""/>
        <dsp:cNvSpPr/>
      </dsp:nvSpPr>
      <dsp:spPr>
        <a:xfrm rot="10800000">
          <a:off x="903049" y="385"/>
          <a:ext cx="2949369" cy="647851"/>
        </a:xfrm>
        <a:prstGeom prst="homePlate">
          <a:avLst/>
        </a:prstGeom>
        <a:gradFill rotWithShape="0">
          <a:gsLst>
            <a:gs pos="0">
              <a:schemeClr val="accent5">
                <a:alpha val="90000"/>
                <a:hueOff val="0"/>
                <a:satOff val="0"/>
                <a:lumOff val="0"/>
                <a:alphaOff val="0"/>
                <a:satMod val="103000"/>
                <a:lumMod val="102000"/>
                <a:tint val="94000"/>
              </a:schemeClr>
            </a:gs>
            <a:gs pos="50000">
              <a:schemeClr val="accent5">
                <a:alpha val="90000"/>
                <a:hueOff val="0"/>
                <a:satOff val="0"/>
                <a:lumOff val="0"/>
                <a:alphaOff val="0"/>
                <a:satMod val="110000"/>
                <a:lumMod val="100000"/>
                <a:shade val="100000"/>
              </a:schemeClr>
            </a:gs>
            <a:gs pos="100000">
              <a:schemeClr val="accent5">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5684"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tx1"/>
              </a:solidFill>
              <a:latin typeface="Times New Roman" panose="02020603050405020304" pitchFamily="18" charset="0"/>
              <a:cs typeface="Times New Roman" panose="02020603050405020304" pitchFamily="18" charset="0"/>
            </a:rPr>
            <a:t>Prodapt has partnered with VM since 2017 and has been rendering Compliant operational support for various stacks like OSS, BSS, iCare, CSA &amp; Online-Identity </a:t>
          </a:r>
          <a:endParaRPr lang="en-IN" sz="1000" kern="1200">
            <a:solidFill>
              <a:schemeClr val="tx1"/>
            </a:solidFill>
          </a:endParaRPr>
        </a:p>
      </dsp:txBody>
      <dsp:txXfrm rot="10800000">
        <a:off x="1065012" y="385"/>
        <a:ext cx="2787406" cy="647851"/>
      </dsp:txXfrm>
    </dsp:sp>
    <dsp:sp modelId="{8159A341-AD3A-4E05-83F3-C4E68D51EAAF}">
      <dsp:nvSpPr>
        <dsp:cNvPr id="0" name=""/>
        <dsp:cNvSpPr/>
      </dsp:nvSpPr>
      <dsp:spPr>
        <a:xfrm>
          <a:off x="569987" y="806"/>
          <a:ext cx="647851" cy="647851"/>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EAB0A8D9-0562-469A-BF53-3FE74B677F5B}">
      <dsp:nvSpPr>
        <dsp:cNvPr id="0" name=""/>
        <dsp:cNvSpPr/>
      </dsp:nvSpPr>
      <dsp:spPr>
        <a:xfrm rot="10800000">
          <a:off x="904849" y="809991"/>
          <a:ext cx="2949369" cy="647851"/>
        </a:xfrm>
        <a:prstGeom prst="homePlate">
          <a:avLst/>
        </a:prstGeom>
        <a:gradFill rotWithShape="0">
          <a:gsLst>
            <a:gs pos="0">
              <a:schemeClr val="accent5">
                <a:alpha val="90000"/>
                <a:hueOff val="0"/>
                <a:satOff val="0"/>
                <a:lumOff val="0"/>
                <a:alphaOff val="-40000"/>
                <a:satMod val="103000"/>
                <a:lumMod val="102000"/>
                <a:tint val="94000"/>
              </a:schemeClr>
            </a:gs>
            <a:gs pos="50000">
              <a:schemeClr val="accent5">
                <a:alpha val="90000"/>
                <a:hueOff val="0"/>
                <a:satOff val="0"/>
                <a:lumOff val="0"/>
                <a:alphaOff val="-40000"/>
                <a:satMod val="110000"/>
                <a:lumMod val="100000"/>
                <a:shade val="100000"/>
              </a:schemeClr>
            </a:gs>
            <a:gs pos="100000">
              <a:schemeClr val="accent5">
                <a:alpha val="90000"/>
                <a:hueOff val="0"/>
                <a:satOff val="0"/>
                <a:lumOff val="0"/>
                <a:alpha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5684"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tx1"/>
              </a:solidFill>
              <a:latin typeface="Times New Roman" panose="02020603050405020304" pitchFamily="18" charset="0"/>
              <a:cs typeface="Times New Roman" panose="02020603050405020304" pitchFamily="18" charset="0"/>
            </a:rPr>
            <a:t>The trust and credibility which Prodapt has gained over the years paved way in making footprints on various projects which were critical and complex without any glitches</a:t>
          </a:r>
          <a:endParaRPr lang="en-IN" sz="1000" kern="1200">
            <a:solidFill>
              <a:schemeClr val="tx1"/>
            </a:solidFill>
          </a:endParaRPr>
        </a:p>
      </dsp:txBody>
      <dsp:txXfrm rot="10800000">
        <a:off x="1066812" y="809991"/>
        <a:ext cx="2787406" cy="647851"/>
      </dsp:txXfrm>
    </dsp:sp>
    <dsp:sp modelId="{C4F079E0-23F0-49FA-896F-358FB293799B}">
      <dsp:nvSpPr>
        <dsp:cNvPr id="0" name=""/>
        <dsp:cNvSpPr/>
      </dsp:nvSpPr>
      <dsp:spPr>
        <a:xfrm>
          <a:off x="580923" y="809991"/>
          <a:ext cx="647851" cy="647851"/>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0.12837</cdr:x>
      <cdr:y>0.16934</cdr:y>
    </cdr:from>
    <cdr:to>
      <cdr:x>0.53605</cdr:x>
      <cdr:y>0.80827</cdr:y>
    </cdr:to>
    <cdr:sp macro="" textlink="">
      <cdr:nvSpPr>
        <cdr:cNvPr id="5" name="Rectangle 4"/>
        <cdr:cNvSpPr/>
      </cdr:nvSpPr>
      <cdr:spPr>
        <a:xfrm xmlns:a="http://schemas.openxmlformats.org/drawingml/2006/main">
          <a:off x="529223" y="466680"/>
          <a:ext cx="1680645" cy="1760812"/>
        </a:xfrm>
        <a:prstGeom xmlns:a="http://schemas.openxmlformats.org/drawingml/2006/main" prst="rect">
          <a:avLst/>
        </a:prstGeom>
        <a:solidFill xmlns:a="http://schemas.openxmlformats.org/drawingml/2006/main">
          <a:srgbClr val="FBD4D4">
            <a:alpha val="72157"/>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IN" dirty="0"/>
        </a:p>
      </cdr:txBody>
    </cdr:sp>
  </cdr:relSizeAnchor>
  <cdr:relSizeAnchor xmlns:cdr="http://schemas.openxmlformats.org/drawingml/2006/chartDrawing">
    <cdr:from>
      <cdr:x>0.12145</cdr:x>
      <cdr:y>0.88391</cdr:y>
    </cdr:from>
    <cdr:to>
      <cdr:x>1</cdr:x>
      <cdr:y>0.9995</cdr:y>
    </cdr:to>
    <cdr:sp macro="" textlink="">
      <cdr:nvSpPr>
        <cdr:cNvPr id="2" name="TextBox 1"/>
        <cdr:cNvSpPr txBox="1"/>
      </cdr:nvSpPr>
      <cdr:spPr>
        <a:xfrm xmlns:a="http://schemas.openxmlformats.org/drawingml/2006/main">
          <a:off x="527241" y="1505323"/>
          <a:ext cx="3813802" cy="19684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800" dirty="0"/>
            <a:t>Before Preventive action</a:t>
          </a:r>
          <a:endParaRPr lang="en-IE" sz="800" dirty="0"/>
        </a:p>
      </cdr:txBody>
    </cdr:sp>
  </cdr:relSizeAnchor>
  <cdr:relSizeAnchor xmlns:cdr="http://schemas.openxmlformats.org/drawingml/2006/chartDrawing">
    <cdr:from>
      <cdr:x>0.06047</cdr:x>
      <cdr:y>0.90259</cdr:y>
    </cdr:from>
    <cdr:to>
      <cdr:x>0.12983</cdr:x>
      <cdr:y>0.95867</cdr:y>
    </cdr:to>
    <cdr:sp macro="" textlink="">
      <cdr:nvSpPr>
        <cdr:cNvPr id="4" name="Rectangle 3"/>
        <cdr:cNvSpPr/>
      </cdr:nvSpPr>
      <cdr:spPr>
        <a:xfrm xmlns:a="http://schemas.openxmlformats.org/drawingml/2006/main">
          <a:off x="272423" y="2316353"/>
          <a:ext cx="312484" cy="143922"/>
        </a:xfrm>
        <a:prstGeom xmlns:a="http://schemas.openxmlformats.org/drawingml/2006/main" prst="rect">
          <a:avLst/>
        </a:prstGeom>
        <a:solidFill xmlns:a="http://schemas.openxmlformats.org/drawingml/2006/main">
          <a:srgbClr val="FBD4D4">
            <a:alpha val="72157"/>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p xmlns:a="http://schemas.openxmlformats.org/drawingml/2006/main">
          <a:endParaRPr lang="en-IN" dirty="0"/>
        </a:p>
      </cdr:txBody>
    </cdr:sp>
  </cdr:relSizeAnchor>
</c:userShapes>
</file>

<file path=ppt/drawings/drawing2.xml><?xml version="1.0" encoding="utf-8"?>
<c:userShapes xmlns:c="http://schemas.openxmlformats.org/drawingml/2006/chart">
  <cdr:relSizeAnchor xmlns:cdr="http://schemas.openxmlformats.org/drawingml/2006/chartDrawing">
    <cdr:from>
      <cdr:x>0.10225</cdr:x>
      <cdr:y>0.30281</cdr:y>
    </cdr:from>
    <cdr:to>
      <cdr:x>0.97408</cdr:x>
      <cdr:y>0.30281</cdr:y>
    </cdr:to>
    <cdr:cxnSp macro="">
      <cdr:nvCxnSpPr>
        <cdr:cNvPr id="3" name="Straight Connector 2">
          <a:extLst xmlns:a="http://schemas.openxmlformats.org/drawingml/2006/main">
            <a:ext uri="{FF2B5EF4-FFF2-40B4-BE49-F238E27FC236}">
              <a16:creationId xmlns:a16="http://schemas.microsoft.com/office/drawing/2014/main" id="{231E0DCE-33B6-D610-2F11-1D60E1A3E6FC}"/>
            </a:ext>
          </a:extLst>
        </cdr:cNvPr>
        <cdr:cNvCxnSpPr/>
      </cdr:nvCxnSpPr>
      <cdr:spPr>
        <a:xfrm xmlns:a="http://schemas.openxmlformats.org/drawingml/2006/main">
          <a:off x="467825" y="985144"/>
          <a:ext cx="3988939" cy="0"/>
        </a:xfrm>
        <a:prstGeom xmlns:a="http://schemas.openxmlformats.org/drawingml/2006/main" prst="line">
          <a:avLst/>
        </a:prstGeom>
        <a:ln xmlns:a="http://schemas.openxmlformats.org/drawingml/2006/main" w="9525" cap="flat" cmpd="sng" algn="ctr">
          <a:solidFill>
            <a:schemeClr val="accent1"/>
          </a:solidFill>
          <a:prstDash val="dash"/>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0.07869</cdr:x>
      <cdr:y>0.20731</cdr:y>
    </cdr:from>
    <cdr:to>
      <cdr:x>0.96229</cdr:x>
      <cdr:y>0.20731</cdr:y>
    </cdr:to>
    <cdr:cxnSp macro="">
      <cdr:nvCxnSpPr>
        <cdr:cNvPr id="3" name="Straight Connector 2">
          <a:extLst xmlns:a="http://schemas.openxmlformats.org/drawingml/2006/main">
            <a:ext uri="{FF2B5EF4-FFF2-40B4-BE49-F238E27FC236}">
              <a16:creationId xmlns:a16="http://schemas.microsoft.com/office/drawing/2014/main" id="{D0C66D11-DE9B-D0C8-D6A3-7C8972C8F060}"/>
            </a:ext>
          </a:extLst>
        </cdr:cNvPr>
        <cdr:cNvCxnSpPr/>
      </cdr:nvCxnSpPr>
      <cdr:spPr>
        <a:xfrm xmlns:a="http://schemas.openxmlformats.org/drawingml/2006/main">
          <a:off x="359763" y="568690"/>
          <a:ext cx="4039849" cy="0"/>
        </a:xfrm>
        <a:prstGeom xmlns:a="http://schemas.openxmlformats.org/drawingml/2006/main" prst="line">
          <a:avLst/>
        </a:prstGeom>
        <a:ln xmlns:a="http://schemas.openxmlformats.org/drawingml/2006/main" w="9525" cap="flat" cmpd="sng" algn="ctr">
          <a:solidFill>
            <a:srgbClr val="FF0000"/>
          </a:solidFill>
          <a:prstDash val="dash"/>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4AE273-8CD3-6164-9C94-6DC69DF596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C0E867BB-1003-CB22-C46D-510FBE5B827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3462A-954F-4E30-94DD-A3A1DE2EEE96}" type="datetime3">
              <a:rPr lang="en-IN" smtClean="0"/>
              <a:t>15 August 2023</a:t>
            </a:fld>
            <a:endParaRPr lang="en-IN"/>
          </a:p>
        </p:txBody>
      </p:sp>
      <p:sp>
        <p:nvSpPr>
          <p:cNvPr id="4" name="Footer Placeholder 3">
            <a:extLst>
              <a:ext uri="{FF2B5EF4-FFF2-40B4-BE49-F238E27FC236}">
                <a16:creationId xmlns:a16="http://schemas.microsoft.com/office/drawing/2014/main" id="{703874EE-DA7C-8DA0-56D8-8C1F909359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974D772-196D-EBEF-5FAB-781AC9406D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7ADF21-8457-47AE-B5AA-49D7D720E2E2}" type="slidenum">
              <a:rPr lang="en-IN" smtClean="0"/>
              <a:t>‹#›</a:t>
            </a:fld>
            <a:endParaRPr lang="en-IN"/>
          </a:p>
        </p:txBody>
      </p:sp>
    </p:spTree>
    <p:extLst>
      <p:ext uri="{BB962C8B-B14F-4D97-AF65-F5344CB8AC3E}">
        <p14:creationId xmlns:p14="http://schemas.microsoft.com/office/powerpoint/2010/main" val="2657979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DDC666-97AD-48A2-B45D-9FE62533595A}" type="datetime3">
              <a:rPr lang="en-IN" smtClean="0"/>
              <a:t>15 August 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04DCD-2B78-4859-BA96-213EF1353656}" type="slidenum">
              <a:rPr lang="en-IN" smtClean="0"/>
              <a:t>‹#›</a:t>
            </a:fld>
            <a:endParaRPr lang="en-IN"/>
          </a:p>
        </p:txBody>
      </p:sp>
    </p:spTree>
    <p:extLst>
      <p:ext uri="{BB962C8B-B14F-4D97-AF65-F5344CB8AC3E}">
        <p14:creationId xmlns:p14="http://schemas.microsoft.com/office/powerpoint/2010/main" val="1115373794"/>
      </p:ext>
    </p:extLst>
  </p:cSld>
  <p:clrMap bg1="lt1" tx1="dk1" bg2="lt2" tx2="dk2" accent1="accent1" accent2="accent2" accent3="accent3" accent4="accent4" accent5="accent5" accent6="accent6" hlink="hlink" folHlink="folHlink"/>
  <p:hf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6855DC-F2FD-4EF6-BC6B-B96187EE544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1624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6855DC-F2FD-4EF6-BC6B-B96187EE544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6424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6855DC-F2FD-4EF6-BC6B-B96187EE544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5762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6855DC-F2FD-4EF6-BC6B-B96187EE544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8880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6855DC-F2FD-4EF6-BC6B-B96187EE544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748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6855DC-F2FD-4EF6-BC6B-B96187EE544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8728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6855DC-F2FD-4EF6-BC6B-B96187EE544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435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6855DC-F2FD-4EF6-BC6B-B96187EE544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3541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6855DC-F2FD-4EF6-BC6B-B96187EE544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3504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6855DC-F2FD-4EF6-BC6B-B96187EE544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8988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6855DC-F2FD-4EF6-BC6B-B96187EE544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6229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6855DC-F2FD-4EF6-BC6B-B96187EE544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282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F404DCD-2B78-4859-BA96-213EF1353656}" type="slidenum">
              <a:rPr lang="en-IN" smtClean="0"/>
              <a:t>32</a:t>
            </a:fld>
            <a:endParaRPr lang="en-IN"/>
          </a:p>
        </p:txBody>
      </p:sp>
    </p:spTree>
    <p:extLst>
      <p:ext uri="{BB962C8B-B14F-4D97-AF65-F5344CB8AC3E}">
        <p14:creationId xmlns:p14="http://schemas.microsoft.com/office/powerpoint/2010/main" val="3052777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6855DC-F2FD-4EF6-BC6B-B96187EE544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5159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Kondal</a:t>
            </a:r>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AA3A65-825A-4F77-9D3F-E239C1633B2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1248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86855DC-F2FD-4EF6-BC6B-B96187EE5441}" type="slidenum">
              <a:rPr lang="en-IN" smtClean="0"/>
              <a:t>47</a:t>
            </a:fld>
            <a:endParaRPr lang="en-IN"/>
          </a:p>
        </p:txBody>
      </p:sp>
    </p:spTree>
    <p:extLst>
      <p:ext uri="{BB962C8B-B14F-4D97-AF65-F5344CB8AC3E}">
        <p14:creationId xmlns:p14="http://schemas.microsoft.com/office/powerpoint/2010/main" val="1354570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Too </a:t>
            </a:r>
            <a:r>
              <a:rPr lang="en-IN" err="1"/>
              <a:t>texty</a:t>
            </a:r>
            <a:r>
              <a:rPr lang="en-IN"/>
              <a:t> / less words</a:t>
            </a:r>
            <a:br>
              <a:rPr lang="en-IN"/>
            </a:br>
            <a:endParaRPr lang="en-IN"/>
          </a:p>
          <a:p>
            <a:r>
              <a:rPr lang="en-IN"/>
              <a:t>Zero cost</a:t>
            </a:r>
            <a:br>
              <a:rPr lang="en-IN"/>
            </a:br>
            <a:br>
              <a:rPr lang="en-IN"/>
            </a:br>
            <a:endParaRPr lang="en-IN"/>
          </a:p>
        </p:txBody>
      </p:sp>
      <p:sp>
        <p:nvSpPr>
          <p:cNvPr id="4" name="Slide Number Placeholder 3"/>
          <p:cNvSpPr>
            <a:spLocks noGrp="1"/>
          </p:cNvSpPr>
          <p:nvPr>
            <p:ph type="sldNum" sz="quarter" idx="5"/>
          </p:nvPr>
        </p:nvSpPr>
        <p:spPr/>
        <p:txBody>
          <a:bodyPr/>
          <a:lstStyle/>
          <a:p>
            <a:fld id="{7F404DCD-2B78-4859-BA96-213EF1353656}" type="slidenum">
              <a:rPr lang="en-IN" smtClean="0"/>
              <a:t>48</a:t>
            </a:fld>
            <a:endParaRPr lang="en-IN"/>
          </a:p>
        </p:txBody>
      </p:sp>
    </p:spTree>
    <p:extLst>
      <p:ext uri="{BB962C8B-B14F-4D97-AF65-F5344CB8AC3E}">
        <p14:creationId xmlns:p14="http://schemas.microsoft.com/office/powerpoint/2010/main" val="2793674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F404DCD-2B78-4859-BA96-213EF1353656}" type="slidenum">
              <a:rPr lang="en-IN" smtClean="0"/>
              <a:t>69</a:t>
            </a:fld>
            <a:endParaRPr lang="en-IN"/>
          </a:p>
        </p:txBody>
      </p:sp>
    </p:spTree>
    <p:extLst>
      <p:ext uri="{BB962C8B-B14F-4D97-AF65-F5344CB8AC3E}">
        <p14:creationId xmlns:p14="http://schemas.microsoft.com/office/powerpoint/2010/main" val="27325769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F404DCD-2B78-4859-BA96-213EF135365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4428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AA3A65-825A-4F77-9D3F-E239C1633B2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0929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F404DCD-2B78-4859-BA96-213EF1353656}" type="slidenum">
              <a:rPr lang="en-IN" smtClean="0"/>
              <a:t>72</a:t>
            </a:fld>
            <a:endParaRPr lang="en-IN"/>
          </a:p>
        </p:txBody>
      </p:sp>
    </p:spTree>
    <p:extLst>
      <p:ext uri="{BB962C8B-B14F-4D97-AF65-F5344CB8AC3E}">
        <p14:creationId xmlns:p14="http://schemas.microsoft.com/office/powerpoint/2010/main" val="3484855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AA3A65-825A-4F77-9D3F-E239C1633B2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13849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6855DC-F2FD-4EF6-BC6B-B96187EE544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06434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9AA3A65-825A-4F77-9D3F-E239C1633B20}" type="slidenum">
              <a:rPr lang="en-US" smtClean="0"/>
              <a:t>75</a:t>
            </a:fld>
            <a:endParaRPr lang="en-US"/>
          </a:p>
        </p:txBody>
      </p:sp>
    </p:spTree>
    <p:extLst>
      <p:ext uri="{BB962C8B-B14F-4D97-AF65-F5344CB8AC3E}">
        <p14:creationId xmlns:p14="http://schemas.microsoft.com/office/powerpoint/2010/main" val="2004966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6C5C64A-655B-498D-A7A7-7576D695C791}" type="slidenum">
              <a:rPr lang="en-GB" smtClean="0"/>
              <a:t>76</a:t>
            </a:fld>
            <a:endParaRPr lang="en-GB"/>
          </a:p>
        </p:txBody>
      </p:sp>
    </p:spTree>
    <p:extLst>
      <p:ext uri="{BB962C8B-B14F-4D97-AF65-F5344CB8AC3E}">
        <p14:creationId xmlns:p14="http://schemas.microsoft.com/office/powerpoint/2010/main" val="4010519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81E9D-1ACA-49F4-8530-9E4A2D71A41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41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A54B-C393-4108-8B47-3A3E0EED6B6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0415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C5C64A-655B-498D-A7A7-7576D695C791}" type="slidenum">
              <a:rPr kumimoji="0" lang="en-GB" sz="12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GB" sz="12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570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E62B09B-E795-46AB-A617-382CE162581C}" type="slidenum">
              <a:rPr lang="en-US" smtClean="0"/>
              <a:t>97</a:t>
            </a:fld>
            <a:endParaRPr lang="en-US"/>
          </a:p>
        </p:txBody>
      </p:sp>
    </p:spTree>
    <p:extLst>
      <p:ext uri="{BB962C8B-B14F-4D97-AF65-F5344CB8AC3E}">
        <p14:creationId xmlns:p14="http://schemas.microsoft.com/office/powerpoint/2010/main" val="2238769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6C5C64A-655B-498D-A7A7-7576D695C791}" type="slidenum">
              <a:rPr lang="en-GB" smtClean="0"/>
              <a:t>99</a:t>
            </a:fld>
            <a:endParaRPr lang="en-GB"/>
          </a:p>
        </p:txBody>
      </p:sp>
    </p:spTree>
    <p:extLst>
      <p:ext uri="{BB962C8B-B14F-4D97-AF65-F5344CB8AC3E}">
        <p14:creationId xmlns:p14="http://schemas.microsoft.com/office/powerpoint/2010/main" val="1212064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6855DC-F2FD-4EF6-BC6B-B96187EE544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329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6855DC-F2FD-4EF6-BC6B-B96187EE544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7298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6855DC-F2FD-4EF6-BC6B-B96187EE544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8304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6855DC-F2FD-4EF6-BC6B-B96187EE544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793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6855DC-F2FD-4EF6-BC6B-B96187EE544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3840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6855DC-F2FD-4EF6-BC6B-B96187EE544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3703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Master" Target="../slideMasters/slideMaster2.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0.svg"/><Relationship Id="rId7" Type="http://schemas.openxmlformats.org/officeDocument/2006/relationships/image" Target="../media/image48.svg"/><Relationship Id="rId2" Type="http://schemas.openxmlformats.org/officeDocument/2006/relationships/image" Target="../media/image39.png"/><Relationship Id="rId1" Type="http://schemas.openxmlformats.org/officeDocument/2006/relationships/slideMaster" Target="../slideMasters/slideMaster2.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50.svg"/></Relationships>
</file>

<file path=ppt/slideLayouts/_rels/slideLayout121.xml.rels><?xml version="1.0" encoding="UTF-8" standalone="yes"?>
<Relationships xmlns="http://schemas.openxmlformats.org/package/2006/relationships"><Relationship Id="rId3" Type="http://schemas.openxmlformats.org/officeDocument/2006/relationships/hyperlink" Target="http://www.prodapt.com/" TargetMode="External"/><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52.svg"/><Relationship Id="rId2" Type="http://schemas.openxmlformats.org/officeDocument/2006/relationships/image" Target="../media/image39.png"/><Relationship Id="rId1" Type="http://schemas.openxmlformats.org/officeDocument/2006/relationships/slideMaster" Target="../slideMasters/slideMaster2.xml"/><Relationship Id="rId6" Type="http://schemas.openxmlformats.org/officeDocument/2006/relationships/image" Target="../media/image51.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6.sv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35.svg"/><Relationship Id="rId4" Type="http://schemas.openxmlformats.org/officeDocument/2006/relationships/image" Target="../media/image19.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22.sv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8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8.svg"/><Relationship Id="rId7" Type="http://schemas.openxmlformats.org/officeDocument/2006/relationships/image" Target="../media/image22.sv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38.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8.svg"/><Relationship Id="rId7" Type="http://schemas.openxmlformats.org/officeDocument/2006/relationships/image" Target="../media/image22.sv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38.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 Id="rId5" Type="http://schemas.openxmlformats.org/officeDocument/2006/relationships/image" Target="../media/image38.svg"/><Relationship Id="rId4" Type="http://schemas.openxmlformats.org/officeDocument/2006/relationships/image" Target="../media/image37.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 Id="rId5" Type="http://schemas.openxmlformats.org/officeDocument/2006/relationships/image" Target="../media/image38.svg"/><Relationship Id="rId4" Type="http://schemas.openxmlformats.org/officeDocument/2006/relationships/image" Target="../media/image37.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 Id="rId5" Type="http://schemas.openxmlformats.org/officeDocument/2006/relationships/image" Target="../media/image38.svg"/><Relationship Id="rId4" Type="http://schemas.openxmlformats.org/officeDocument/2006/relationships/image" Target="../media/image37.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 Id="rId5" Type="http://schemas.openxmlformats.org/officeDocument/2006/relationships/image" Target="../media/image38.svg"/><Relationship Id="rId4" Type="http://schemas.openxmlformats.org/officeDocument/2006/relationships/image" Target="../media/image37.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 Id="rId5" Type="http://schemas.openxmlformats.org/officeDocument/2006/relationships/image" Target="../media/image38.svg"/><Relationship Id="rId4" Type="http://schemas.openxmlformats.org/officeDocument/2006/relationships/image" Target="../media/image37.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 Id="rId5" Type="http://schemas.openxmlformats.org/officeDocument/2006/relationships/image" Target="../media/image38.svg"/><Relationship Id="rId4" Type="http://schemas.openxmlformats.org/officeDocument/2006/relationships/image" Target="../media/image37.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isyDeck Master - 1">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4572000" cy="5143500"/>
          </a:xfrm>
          <a:pattFill prst="pct75">
            <a:fgClr>
              <a:schemeClr val="bg2"/>
            </a:fgClr>
            <a:bgClr>
              <a:prstClr val="white"/>
            </a:bgClr>
          </a:pattFill>
        </p:spPr>
        <p:txBody>
          <a:bodyPr vert="horz" lIns="180000" tIns="93600" rIns="180000" bIns="93600" rtlCol="0">
            <a:normAutofit/>
          </a:bodyPr>
          <a:lstStyle>
            <a:lvl1pPr marL="0" indent="0">
              <a:buNone/>
              <a:defRPr lang="en-GB" sz="1050" baseline="0" dirty="0"/>
            </a:lvl1pPr>
          </a:lstStyle>
          <a:p>
            <a:pPr marL="257201" lvl="0" indent="-257201">
              <a:spcBef>
                <a:spcPts val="0"/>
              </a:spcBef>
            </a:pPr>
            <a:endParaRPr lang="en-GB"/>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110495" y="2461505"/>
            <a:ext cx="5143500" cy="220490"/>
          </a:xfrm>
          <a:prstGeom prst="rect">
            <a:avLst/>
          </a:prstGeom>
        </p:spPr>
      </p:pic>
      <p:grpSp>
        <p:nvGrpSpPr>
          <p:cNvPr id="6" name="Group 5">
            <a:extLst>
              <a:ext uri="{FF2B5EF4-FFF2-40B4-BE49-F238E27FC236}">
                <a16:creationId xmlns:a16="http://schemas.microsoft.com/office/drawing/2014/main" id="{961203A2-E9F1-4CCA-A99B-0FFB3B6C1795}"/>
              </a:ext>
            </a:extLst>
          </p:cNvPr>
          <p:cNvGrpSpPr>
            <a:grpSpLocks noChangeAspect="1"/>
          </p:cNvGrpSpPr>
          <p:nvPr userDrawn="1"/>
        </p:nvGrpSpPr>
        <p:grpSpPr>
          <a:xfrm rot="8100000" flipH="1" flipV="1">
            <a:off x="4566440" y="54083"/>
            <a:ext cx="176796" cy="57503"/>
            <a:chOff x="11661248" y="7789719"/>
            <a:chExt cx="1293156" cy="420621"/>
          </a:xfrm>
        </p:grpSpPr>
        <p:cxnSp>
          <p:nvCxnSpPr>
            <p:cNvPr id="9" name="Straight Connector 8">
              <a:extLst>
                <a:ext uri="{FF2B5EF4-FFF2-40B4-BE49-F238E27FC236}">
                  <a16:creationId xmlns:a16="http://schemas.microsoft.com/office/drawing/2014/main" id="{0B495974-C02F-4D34-B077-29878CF6A8A7}"/>
                </a:ext>
              </a:extLst>
            </p:cNvPr>
            <p:cNvCxnSpPr>
              <a:cxnSpLocks/>
            </p:cNvCxnSpPr>
            <p:nvPr userDrawn="1"/>
          </p:nvCxnSpPr>
          <p:spPr>
            <a:xfrm>
              <a:off x="11661248" y="8210340"/>
              <a:ext cx="1293156"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0" name="Straight Connector 9">
              <a:extLst>
                <a:ext uri="{FF2B5EF4-FFF2-40B4-BE49-F238E27FC236}">
                  <a16:creationId xmlns:a16="http://schemas.microsoft.com/office/drawing/2014/main" id="{F0855A41-208C-42C1-AD15-B21FF4B9E1B6}"/>
                </a:ext>
              </a:extLst>
            </p:cNvPr>
            <p:cNvCxnSpPr>
              <a:cxnSpLocks/>
            </p:cNvCxnSpPr>
            <p:nvPr userDrawn="1"/>
          </p:nvCxnSpPr>
          <p:spPr>
            <a:xfrm>
              <a:off x="11868913" y="8000027"/>
              <a:ext cx="877825"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827EB003-D20C-4011-BAC3-DE4485C4F025}"/>
                </a:ext>
              </a:extLst>
            </p:cNvPr>
            <p:cNvCxnSpPr>
              <a:cxnSpLocks/>
            </p:cNvCxnSpPr>
            <p:nvPr userDrawn="1"/>
          </p:nvCxnSpPr>
          <p:spPr>
            <a:xfrm>
              <a:off x="12088372" y="7789719"/>
              <a:ext cx="438913"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4256253231"/>
      </p:ext>
    </p:extLst>
  </p:cSld>
  <p:clrMapOvr>
    <a:masterClrMapping/>
  </p:clrMapOvr>
  <mc:AlternateContent xmlns:mc="http://schemas.openxmlformats.org/markup-compatibility/2006" xmlns:p14="http://schemas.microsoft.com/office/powerpoint/2010/main">
    <mc:Choice Requires="p14">
      <p:transition spd="slow" p14:dur="2000">
        <p14:window dir="ver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isyDeck Master - 10">
    <p:bg>
      <p:bgPr>
        <a:solidFill>
          <a:schemeClr val="bg1"/>
        </a:solidFill>
        <a:effectLst/>
      </p:bgPr>
    </p:bg>
    <p:spTree>
      <p:nvGrpSpPr>
        <p:cNvPr id="1" name=""/>
        <p:cNvGrpSpPr/>
        <p:nvPr/>
      </p:nvGrpSpPr>
      <p:grpSpPr>
        <a:xfrm>
          <a:off x="0" y="0"/>
          <a:ext cx="0" cy="0"/>
          <a:chOff x="0" y="0"/>
          <a:chExt cx="0" cy="0"/>
        </a:xfrm>
      </p:grpSpPr>
      <p:pic>
        <p:nvPicPr>
          <p:cNvPr id="3" name="Picture 2" descr="A close up of a logo&#10;&#10;Description generated with very high confidence">
            <a:extLst>
              <a:ext uri="{FF2B5EF4-FFF2-40B4-BE49-F238E27FC236}">
                <a16:creationId xmlns:a16="http://schemas.microsoft.com/office/drawing/2014/main" id="{9FDB6977-00A8-4AA9-80A0-BC246DCE6A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flipH="1">
            <a:off x="2030419" y="1795322"/>
            <a:ext cx="3863220" cy="277569"/>
          </a:xfrm>
          <a:prstGeom prst="rect">
            <a:avLst/>
          </a:prstGeom>
        </p:spPr>
      </p:pic>
      <p:sp>
        <p:nvSpPr>
          <p:cNvPr id="59" name="Rectangle 58"/>
          <p:cNvSpPr/>
          <p:nvPr userDrawn="1"/>
        </p:nvSpPr>
        <p:spPr>
          <a:xfrm>
            <a:off x="0" y="3233852"/>
            <a:ext cx="9144000" cy="1909649"/>
          </a:xfrm>
          <a:prstGeom prst="rect">
            <a:avLst/>
          </a:prstGeom>
          <a:solidFill>
            <a:schemeClr val="accent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1350"/>
          </a:p>
        </p:txBody>
      </p:sp>
      <p:sp>
        <p:nvSpPr>
          <p:cNvPr id="24" name="Picture Placeholder 7">
            <a:extLst>
              <a:ext uri="{FF2B5EF4-FFF2-40B4-BE49-F238E27FC236}">
                <a16:creationId xmlns:a16="http://schemas.microsoft.com/office/drawing/2014/main" id="{000119CF-1EBB-4CEC-A410-AEACA5B0C041}"/>
              </a:ext>
            </a:extLst>
          </p:cNvPr>
          <p:cNvSpPr>
            <a:spLocks noGrp="1"/>
          </p:cNvSpPr>
          <p:nvPr>
            <p:ph type="pic" sz="quarter" idx="15"/>
          </p:nvPr>
        </p:nvSpPr>
        <p:spPr>
          <a:xfrm>
            <a:off x="0" y="0"/>
            <a:ext cx="3926920" cy="3232711"/>
          </a:xfrm>
          <a:prstGeom prst="rect">
            <a:avLst/>
          </a:prstGeom>
          <a:pattFill prst="pct75">
            <a:fgClr>
              <a:schemeClr val="bg2"/>
            </a:fgClr>
            <a:bgClr>
              <a:prstClr val="white"/>
            </a:bgClr>
          </a:pattFill>
        </p:spPr>
        <p:txBody>
          <a:bodyPr vert="horz" lIns="180000" tIns="93600" rIns="180000" bIns="93600" rtlCol="0">
            <a:normAutofit/>
          </a:bodyPr>
          <a:lstStyle>
            <a:lvl1pPr marL="0" indent="0">
              <a:buNone/>
              <a:defRPr lang="en-GB" sz="1050" baseline="0" dirty="0"/>
            </a:lvl1pPr>
          </a:lstStyle>
          <a:p>
            <a:pPr marL="214334" lvl="0" indent="-214334">
              <a:spcBef>
                <a:spcPts val="0"/>
              </a:spcBef>
            </a:pPr>
            <a:endParaRPr lang="en-GB"/>
          </a:p>
        </p:txBody>
      </p:sp>
      <p:grpSp>
        <p:nvGrpSpPr>
          <p:cNvPr id="26" name="Group 25">
            <a:extLst>
              <a:ext uri="{FF2B5EF4-FFF2-40B4-BE49-F238E27FC236}">
                <a16:creationId xmlns:a16="http://schemas.microsoft.com/office/drawing/2014/main" id="{5C8D27CF-2BF5-4877-9A7E-6E9802A3D7D8}"/>
              </a:ext>
            </a:extLst>
          </p:cNvPr>
          <p:cNvGrpSpPr>
            <a:grpSpLocks noChangeAspect="1"/>
          </p:cNvGrpSpPr>
          <p:nvPr userDrawn="1"/>
        </p:nvGrpSpPr>
        <p:grpSpPr>
          <a:xfrm rot="8100000" flipH="1" flipV="1">
            <a:off x="-5559" y="3287935"/>
            <a:ext cx="176796" cy="57503"/>
            <a:chOff x="11661248" y="7789719"/>
            <a:chExt cx="1293156" cy="420621"/>
          </a:xfrm>
        </p:grpSpPr>
        <p:cxnSp>
          <p:nvCxnSpPr>
            <p:cNvPr id="27" name="Straight Connector 26">
              <a:extLst>
                <a:ext uri="{FF2B5EF4-FFF2-40B4-BE49-F238E27FC236}">
                  <a16:creationId xmlns:a16="http://schemas.microsoft.com/office/drawing/2014/main" id="{4F565BB4-2839-4877-976D-996C5AA5C416}"/>
                </a:ext>
              </a:extLst>
            </p:cNvPr>
            <p:cNvCxnSpPr>
              <a:cxnSpLocks/>
            </p:cNvCxnSpPr>
            <p:nvPr userDrawn="1"/>
          </p:nvCxnSpPr>
          <p:spPr>
            <a:xfrm>
              <a:off x="11661248" y="8210340"/>
              <a:ext cx="1293156"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8" name="Straight Connector 27">
              <a:extLst>
                <a:ext uri="{FF2B5EF4-FFF2-40B4-BE49-F238E27FC236}">
                  <a16:creationId xmlns:a16="http://schemas.microsoft.com/office/drawing/2014/main" id="{2AA3C5C9-FFE6-40A7-AEA0-C7C26FE5E3AB}"/>
                </a:ext>
              </a:extLst>
            </p:cNvPr>
            <p:cNvCxnSpPr>
              <a:cxnSpLocks/>
            </p:cNvCxnSpPr>
            <p:nvPr userDrawn="1"/>
          </p:nvCxnSpPr>
          <p:spPr>
            <a:xfrm>
              <a:off x="11868913" y="8000027"/>
              <a:ext cx="877825"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9" name="Straight Connector 28">
              <a:extLst>
                <a:ext uri="{FF2B5EF4-FFF2-40B4-BE49-F238E27FC236}">
                  <a16:creationId xmlns:a16="http://schemas.microsoft.com/office/drawing/2014/main" id="{DFD34F5E-0342-45C2-85A1-9D9D3591AB80}"/>
                </a:ext>
              </a:extLst>
            </p:cNvPr>
            <p:cNvCxnSpPr>
              <a:cxnSpLocks/>
            </p:cNvCxnSpPr>
            <p:nvPr userDrawn="1"/>
          </p:nvCxnSpPr>
          <p:spPr>
            <a:xfrm>
              <a:off x="12088372" y="7789719"/>
              <a:ext cx="438913"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47" name="Group 46">
            <a:extLst>
              <a:ext uri="{FF2B5EF4-FFF2-40B4-BE49-F238E27FC236}">
                <a16:creationId xmlns:a16="http://schemas.microsoft.com/office/drawing/2014/main" id="{D71ACFE2-4ED5-489B-9C3C-DE9B3D609536}"/>
              </a:ext>
            </a:extLst>
          </p:cNvPr>
          <p:cNvGrpSpPr/>
          <p:nvPr userDrawn="1"/>
        </p:nvGrpSpPr>
        <p:grpSpPr>
          <a:xfrm>
            <a:off x="4111452" y="174963"/>
            <a:ext cx="459422" cy="459399"/>
            <a:chOff x="494744" y="523692"/>
            <a:chExt cx="1225205" cy="1225205"/>
          </a:xfrm>
        </p:grpSpPr>
        <p:grpSp>
          <p:nvGrpSpPr>
            <p:cNvPr id="48" name="Group 47">
              <a:extLst>
                <a:ext uri="{FF2B5EF4-FFF2-40B4-BE49-F238E27FC236}">
                  <a16:creationId xmlns:a16="http://schemas.microsoft.com/office/drawing/2014/main" id="{DEB475E3-C172-41F6-B447-7E67E7B35B81}"/>
                </a:ext>
              </a:extLst>
            </p:cNvPr>
            <p:cNvGrpSpPr>
              <a:grpSpLocks noChangeAspect="1"/>
            </p:cNvGrpSpPr>
            <p:nvPr userDrawn="1"/>
          </p:nvGrpSpPr>
          <p:grpSpPr>
            <a:xfrm rot="18900000">
              <a:off x="707305" y="869222"/>
              <a:ext cx="471488" cy="153360"/>
              <a:chOff x="11661248" y="7789719"/>
              <a:chExt cx="1293156" cy="420621"/>
            </a:xfrm>
          </p:grpSpPr>
          <p:cxnSp>
            <p:nvCxnSpPr>
              <p:cNvPr id="52" name="Straight Connector 51">
                <a:extLst>
                  <a:ext uri="{FF2B5EF4-FFF2-40B4-BE49-F238E27FC236}">
                    <a16:creationId xmlns:a16="http://schemas.microsoft.com/office/drawing/2014/main" id="{E79079EB-4935-43DA-ABB8-1CAA9E27EE8C}"/>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53" name="Straight Connector 52">
                <a:extLst>
                  <a:ext uri="{FF2B5EF4-FFF2-40B4-BE49-F238E27FC236}">
                    <a16:creationId xmlns:a16="http://schemas.microsoft.com/office/drawing/2014/main" id="{FE4136F6-D1B9-4D40-9DB5-DCCF818AB852}"/>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54" name="Straight Connector 53">
                <a:extLst>
                  <a:ext uri="{FF2B5EF4-FFF2-40B4-BE49-F238E27FC236}">
                    <a16:creationId xmlns:a16="http://schemas.microsoft.com/office/drawing/2014/main" id="{FDA2DD61-B4C6-432F-8E20-707B5E56F6AA}"/>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49" name="Group 48">
              <a:extLst>
                <a:ext uri="{FF2B5EF4-FFF2-40B4-BE49-F238E27FC236}">
                  <a16:creationId xmlns:a16="http://schemas.microsoft.com/office/drawing/2014/main" id="{CA48B89E-3091-427C-9242-0BD2B3935FD3}"/>
                </a:ext>
              </a:extLst>
            </p:cNvPr>
            <p:cNvGrpSpPr/>
            <p:nvPr userDrawn="1"/>
          </p:nvGrpSpPr>
          <p:grpSpPr>
            <a:xfrm>
              <a:off x="494744" y="523692"/>
              <a:ext cx="1225205" cy="1225205"/>
              <a:chOff x="12636425" y="442230"/>
              <a:chExt cx="1860336" cy="1860336"/>
            </a:xfrm>
          </p:grpSpPr>
          <p:cxnSp>
            <p:nvCxnSpPr>
              <p:cNvPr id="50" name="Straight Connector 49">
                <a:extLst>
                  <a:ext uri="{FF2B5EF4-FFF2-40B4-BE49-F238E27FC236}">
                    <a16:creationId xmlns:a16="http://schemas.microsoft.com/office/drawing/2014/main" id="{E99FDFAD-64D8-45B1-A80F-0E87A9897033}"/>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51" name="Straight Connector 50">
                <a:extLst>
                  <a:ext uri="{FF2B5EF4-FFF2-40B4-BE49-F238E27FC236}">
                    <a16:creationId xmlns:a16="http://schemas.microsoft.com/office/drawing/2014/main" id="{C1017105-7659-4DA7-8925-8879A386D50D}"/>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55" name="Title 7">
            <a:extLst>
              <a:ext uri="{FF2B5EF4-FFF2-40B4-BE49-F238E27FC236}">
                <a16:creationId xmlns:a16="http://schemas.microsoft.com/office/drawing/2014/main" id="{7103B84D-8727-438D-AB26-490BDC64DE66}"/>
              </a:ext>
            </a:extLst>
          </p:cNvPr>
          <p:cNvSpPr>
            <a:spLocks noGrp="1"/>
          </p:cNvSpPr>
          <p:nvPr>
            <p:ph type="title"/>
          </p:nvPr>
        </p:nvSpPr>
        <p:spPr>
          <a:xfrm>
            <a:off x="4251330" y="303805"/>
            <a:ext cx="4556241" cy="604526"/>
          </a:xfrm>
        </p:spPr>
        <p:txBody>
          <a:bodyPr lIns="180000" tIns="93600" rIns="180000" bIns="93600"/>
          <a:lstStyle>
            <a:lvl1pPr algn="l">
              <a:defRPr/>
            </a:lvl1pPr>
          </a:lstStyle>
          <a:p>
            <a:endParaRPr lang="en-GB"/>
          </a:p>
        </p:txBody>
      </p:sp>
      <p:sp>
        <p:nvSpPr>
          <p:cNvPr id="18" name="Parallelogram 17">
            <a:extLst>
              <a:ext uri="{FF2B5EF4-FFF2-40B4-BE49-F238E27FC236}">
                <a16:creationId xmlns:a16="http://schemas.microsoft.com/office/drawing/2014/main" id="{284C5CCE-DA33-4A23-A842-8D42C631846F}"/>
              </a:ext>
            </a:extLst>
          </p:cNvPr>
          <p:cNvSpPr/>
          <p:nvPr userDrawn="1"/>
        </p:nvSpPr>
        <p:spPr>
          <a:xfrm>
            <a:off x="3127468" y="3232711"/>
            <a:ext cx="2889065" cy="1910789"/>
          </a:xfrm>
          <a:prstGeom prst="parallelogram">
            <a:avLst>
              <a:gd name="adj" fmla="val 0"/>
            </a:avLst>
          </a:prstGeom>
          <a:solidFill>
            <a:srgbClr val="D8D8D8">
              <a:alpha val="20000"/>
            </a:srgbClr>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675"/>
          </a:p>
        </p:txBody>
      </p:sp>
      <p:grpSp>
        <p:nvGrpSpPr>
          <p:cNvPr id="19" name="Group 18">
            <a:extLst>
              <a:ext uri="{FF2B5EF4-FFF2-40B4-BE49-F238E27FC236}">
                <a16:creationId xmlns:a16="http://schemas.microsoft.com/office/drawing/2014/main" id="{DA6877D5-7F0A-439E-B0DE-70AC2300A010}"/>
              </a:ext>
            </a:extLst>
          </p:cNvPr>
          <p:cNvGrpSpPr>
            <a:grpSpLocks noChangeAspect="1"/>
          </p:cNvGrpSpPr>
          <p:nvPr userDrawn="1"/>
        </p:nvGrpSpPr>
        <p:grpSpPr>
          <a:xfrm rot="8100000" flipH="1" flipV="1">
            <a:off x="3121908" y="3287935"/>
            <a:ext cx="176796" cy="57503"/>
            <a:chOff x="11661248" y="7789719"/>
            <a:chExt cx="1293156" cy="420621"/>
          </a:xfrm>
        </p:grpSpPr>
        <p:cxnSp>
          <p:nvCxnSpPr>
            <p:cNvPr id="20" name="Straight Connector 19">
              <a:extLst>
                <a:ext uri="{FF2B5EF4-FFF2-40B4-BE49-F238E27FC236}">
                  <a16:creationId xmlns:a16="http://schemas.microsoft.com/office/drawing/2014/main" id="{00910394-94B2-4E6A-810C-A30F310872EA}"/>
                </a:ext>
              </a:extLst>
            </p:cNvPr>
            <p:cNvCxnSpPr>
              <a:cxnSpLocks/>
            </p:cNvCxnSpPr>
            <p:nvPr userDrawn="1"/>
          </p:nvCxnSpPr>
          <p:spPr>
            <a:xfrm>
              <a:off x="11661248" y="8210340"/>
              <a:ext cx="1293156"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8D135A01-F4EF-4F81-8CA3-56A84F884563}"/>
                </a:ext>
              </a:extLst>
            </p:cNvPr>
            <p:cNvCxnSpPr>
              <a:cxnSpLocks/>
            </p:cNvCxnSpPr>
            <p:nvPr userDrawn="1"/>
          </p:nvCxnSpPr>
          <p:spPr>
            <a:xfrm>
              <a:off x="11868913" y="8000027"/>
              <a:ext cx="877825"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507D5E48-9EA7-4411-911F-3ED2DD40D009}"/>
                </a:ext>
              </a:extLst>
            </p:cNvPr>
            <p:cNvCxnSpPr>
              <a:cxnSpLocks/>
            </p:cNvCxnSpPr>
            <p:nvPr userDrawn="1"/>
          </p:nvCxnSpPr>
          <p:spPr>
            <a:xfrm>
              <a:off x="12088372" y="7789719"/>
              <a:ext cx="438913"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23" name="Group 22">
            <a:extLst>
              <a:ext uri="{FF2B5EF4-FFF2-40B4-BE49-F238E27FC236}">
                <a16:creationId xmlns:a16="http://schemas.microsoft.com/office/drawing/2014/main" id="{2652204D-D06D-4F43-ADAB-628EAF9DA770}"/>
              </a:ext>
            </a:extLst>
          </p:cNvPr>
          <p:cNvGrpSpPr>
            <a:grpSpLocks noChangeAspect="1"/>
          </p:cNvGrpSpPr>
          <p:nvPr userDrawn="1"/>
        </p:nvGrpSpPr>
        <p:grpSpPr>
          <a:xfrm rot="8100000" flipH="1" flipV="1">
            <a:off x="6010974" y="3287935"/>
            <a:ext cx="176796" cy="57503"/>
            <a:chOff x="11661248" y="7789719"/>
            <a:chExt cx="1293156" cy="420621"/>
          </a:xfrm>
        </p:grpSpPr>
        <p:cxnSp>
          <p:nvCxnSpPr>
            <p:cNvPr id="25" name="Straight Connector 24">
              <a:extLst>
                <a:ext uri="{FF2B5EF4-FFF2-40B4-BE49-F238E27FC236}">
                  <a16:creationId xmlns:a16="http://schemas.microsoft.com/office/drawing/2014/main" id="{686BA8DA-C3FF-4579-AF1C-759B4CCCB717}"/>
                </a:ext>
              </a:extLst>
            </p:cNvPr>
            <p:cNvCxnSpPr>
              <a:cxnSpLocks/>
            </p:cNvCxnSpPr>
            <p:nvPr userDrawn="1"/>
          </p:nvCxnSpPr>
          <p:spPr>
            <a:xfrm>
              <a:off x="11661248" y="8210340"/>
              <a:ext cx="1293156"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0" name="Straight Connector 29">
              <a:extLst>
                <a:ext uri="{FF2B5EF4-FFF2-40B4-BE49-F238E27FC236}">
                  <a16:creationId xmlns:a16="http://schemas.microsoft.com/office/drawing/2014/main" id="{9710B475-D137-496E-9939-A8C0F07AB7DD}"/>
                </a:ext>
              </a:extLst>
            </p:cNvPr>
            <p:cNvCxnSpPr>
              <a:cxnSpLocks/>
            </p:cNvCxnSpPr>
            <p:nvPr userDrawn="1"/>
          </p:nvCxnSpPr>
          <p:spPr>
            <a:xfrm>
              <a:off x="11868913" y="8000027"/>
              <a:ext cx="877825"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98434DA1-8671-4AC7-8A70-55DF3785B982}"/>
                </a:ext>
              </a:extLst>
            </p:cNvPr>
            <p:cNvCxnSpPr>
              <a:cxnSpLocks/>
            </p:cNvCxnSpPr>
            <p:nvPr userDrawn="1"/>
          </p:nvCxnSpPr>
          <p:spPr>
            <a:xfrm>
              <a:off x="12088372" y="7789719"/>
              <a:ext cx="438913"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745382613"/>
      </p:ext>
    </p:extLst>
  </p:cSld>
  <p:clrMapOvr>
    <a:masterClrMapping/>
  </p:clrMapOvr>
  <mc:AlternateContent xmlns:mc="http://schemas.openxmlformats.org/markup-compatibility/2006" xmlns:p14="http://schemas.microsoft.com/office/powerpoint/2010/main">
    <mc:Choice Requires="p14">
      <p:transition spd="slow" p14:dur="2000">
        <p14:window dir="vert"/>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 image blocks slide with description ">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8C1F2D8-8416-B63B-BBAC-DB1666B1C04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sp>
        <p:nvSpPr>
          <p:cNvPr id="12" name="Title 1">
            <a:extLst>
              <a:ext uri="{FF2B5EF4-FFF2-40B4-BE49-F238E27FC236}">
                <a16:creationId xmlns:a16="http://schemas.microsoft.com/office/drawing/2014/main" id="{2C3AD32F-9183-4E18-023C-900EC408E3D8}"/>
              </a:ext>
            </a:extLst>
          </p:cNvPr>
          <p:cNvSpPr>
            <a:spLocks noGrp="1"/>
          </p:cNvSpPr>
          <p:nvPr>
            <p:ph type="title" hasCustomPrompt="1"/>
          </p:nvPr>
        </p:nvSpPr>
        <p:spPr>
          <a:xfrm>
            <a:off x="224247" y="188464"/>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3 image blocks slide with description </a:t>
            </a:r>
            <a:endParaRPr lang="en-US"/>
          </a:p>
        </p:txBody>
      </p:sp>
      <p:sp>
        <p:nvSpPr>
          <p:cNvPr id="8" name="Picture Placeholder 2">
            <a:extLst>
              <a:ext uri="{FF2B5EF4-FFF2-40B4-BE49-F238E27FC236}">
                <a16:creationId xmlns:a16="http://schemas.microsoft.com/office/drawing/2014/main" id="{4A849A3D-51D1-F614-5F30-F40894773626}"/>
              </a:ext>
            </a:extLst>
          </p:cNvPr>
          <p:cNvSpPr>
            <a:spLocks noGrp="1"/>
          </p:cNvSpPr>
          <p:nvPr>
            <p:ph type="pic" sz="quarter" idx="24" hasCustomPrompt="1"/>
          </p:nvPr>
        </p:nvSpPr>
        <p:spPr>
          <a:xfrm>
            <a:off x="224247" y="994588"/>
            <a:ext cx="2791573" cy="1854665"/>
          </a:xfrm>
          <a:prstGeom prst="rect">
            <a:avLst/>
          </a:prstGeom>
          <a:solidFill>
            <a:schemeClr val="bg2">
              <a:alpha val="37000"/>
            </a:schemeClr>
          </a:solidFill>
        </p:spPr>
        <p:txBody>
          <a:bodyPr tIns="720000" anchor="ctr" anchorCtr="1"/>
          <a:lstStyle>
            <a:lvl1pPr marL="0" indent="0" algn="ctr">
              <a:buNone/>
              <a:defRPr sz="1400">
                <a:solidFill>
                  <a:schemeClr val="tx1"/>
                </a:solidFill>
              </a:defRPr>
            </a:lvl1pPr>
          </a:lstStyle>
          <a:p>
            <a:r>
              <a:rPr lang="en-IN"/>
              <a:t>Click the icon to insert the image of your choice</a:t>
            </a:r>
          </a:p>
        </p:txBody>
      </p:sp>
      <p:sp>
        <p:nvSpPr>
          <p:cNvPr id="13" name="Picture Placeholder 2">
            <a:extLst>
              <a:ext uri="{FF2B5EF4-FFF2-40B4-BE49-F238E27FC236}">
                <a16:creationId xmlns:a16="http://schemas.microsoft.com/office/drawing/2014/main" id="{D4880284-7BA1-6CC2-4039-9A72CCE7C07C}"/>
              </a:ext>
            </a:extLst>
          </p:cNvPr>
          <p:cNvSpPr>
            <a:spLocks noGrp="1"/>
          </p:cNvSpPr>
          <p:nvPr>
            <p:ph type="pic" sz="quarter" idx="25" hasCustomPrompt="1"/>
          </p:nvPr>
        </p:nvSpPr>
        <p:spPr>
          <a:xfrm>
            <a:off x="3176214" y="994588"/>
            <a:ext cx="2791573" cy="1854665"/>
          </a:xfrm>
          <a:prstGeom prst="rect">
            <a:avLst/>
          </a:prstGeom>
          <a:solidFill>
            <a:schemeClr val="bg2">
              <a:alpha val="37000"/>
            </a:schemeClr>
          </a:solidFill>
        </p:spPr>
        <p:txBody>
          <a:bodyPr tIns="720000" anchor="ctr" anchorCtr="1"/>
          <a:lstStyle>
            <a:lvl1pPr marL="0" indent="0" algn="ctr">
              <a:buNone/>
              <a:defRPr sz="1400">
                <a:solidFill>
                  <a:schemeClr val="tx1"/>
                </a:solidFill>
              </a:defRPr>
            </a:lvl1pPr>
          </a:lstStyle>
          <a:p>
            <a:r>
              <a:rPr lang="en-IN"/>
              <a:t>Click the icon to insert the image of your choice</a:t>
            </a:r>
          </a:p>
        </p:txBody>
      </p:sp>
      <p:sp>
        <p:nvSpPr>
          <p:cNvPr id="14" name="Picture Placeholder 2">
            <a:extLst>
              <a:ext uri="{FF2B5EF4-FFF2-40B4-BE49-F238E27FC236}">
                <a16:creationId xmlns:a16="http://schemas.microsoft.com/office/drawing/2014/main" id="{88406B1F-AB4C-8801-3281-F98A52ACB02A}"/>
              </a:ext>
            </a:extLst>
          </p:cNvPr>
          <p:cNvSpPr>
            <a:spLocks noGrp="1"/>
          </p:cNvSpPr>
          <p:nvPr>
            <p:ph type="pic" sz="quarter" idx="26" hasCustomPrompt="1"/>
          </p:nvPr>
        </p:nvSpPr>
        <p:spPr>
          <a:xfrm>
            <a:off x="6125319" y="994588"/>
            <a:ext cx="2791573" cy="1854665"/>
          </a:xfrm>
          <a:prstGeom prst="rect">
            <a:avLst/>
          </a:prstGeom>
          <a:solidFill>
            <a:schemeClr val="bg2">
              <a:alpha val="37000"/>
            </a:schemeClr>
          </a:solidFill>
        </p:spPr>
        <p:txBody>
          <a:bodyPr tIns="720000" anchor="ctr" anchorCtr="1"/>
          <a:lstStyle>
            <a:lvl1pPr marL="0" indent="0" algn="ctr">
              <a:buNone/>
              <a:defRPr sz="1400">
                <a:solidFill>
                  <a:schemeClr val="tx1"/>
                </a:solidFill>
              </a:defRPr>
            </a:lvl1pPr>
          </a:lstStyle>
          <a:p>
            <a:r>
              <a:rPr lang="en-IN"/>
              <a:t>Click the icon to insert the image of your choice</a:t>
            </a:r>
          </a:p>
        </p:txBody>
      </p:sp>
      <p:sp>
        <p:nvSpPr>
          <p:cNvPr id="15" name="Text Placeholder 17">
            <a:extLst>
              <a:ext uri="{FF2B5EF4-FFF2-40B4-BE49-F238E27FC236}">
                <a16:creationId xmlns:a16="http://schemas.microsoft.com/office/drawing/2014/main" id="{9AC7B99F-651D-812E-4396-8FDB65BDDC6E}"/>
              </a:ext>
            </a:extLst>
          </p:cNvPr>
          <p:cNvSpPr>
            <a:spLocks noGrp="1"/>
          </p:cNvSpPr>
          <p:nvPr>
            <p:ph type="body" sz="quarter" idx="34" hasCustomPrompt="1"/>
          </p:nvPr>
        </p:nvSpPr>
        <p:spPr>
          <a:xfrm>
            <a:off x="224247" y="2849253"/>
            <a:ext cx="2791573" cy="1880844"/>
          </a:xfrm>
          <a:prstGeom prst="rect">
            <a:avLst/>
          </a:prstGeom>
          <a:solidFill>
            <a:schemeClr val="accent4"/>
          </a:solidFill>
          <a:ln>
            <a:noFill/>
          </a:ln>
        </p:spPr>
        <p:txBody>
          <a:bodyPr lIns="180000" tIns="180000" rIns="18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19" name="Text Placeholder 17">
            <a:extLst>
              <a:ext uri="{FF2B5EF4-FFF2-40B4-BE49-F238E27FC236}">
                <a16:creationId xmlns:a16="http://schemas.microsoft.com/office/drawing/2014/main" id="{9096DDC5-4744-E957-836D-BB424D9C06BC}"/>
              </a:ext>
            </a:extLst>
          </p:cNvPr>
          <p:cNvSpPr>
            <a:spLocks noGrp="1"/>
          </p:cNvSpPr>
          <p:nvPr>
            <p:ph type="body" sz="quarter" idx="35" hasCustomPrompt="1"/>
          </p:nvPr>
        </p:nvSpPr>
        <p:spPr>
          <a:xfrm>
            <a:off x="3176214" y="2849253"/>
            <a:ext cx="2791573" cy="1880844"/>
          </a:xfrm>
          <a:prstGeom prst="rect">
            <a:avLst/>
          </a:prstGeom>
          <a:solidFill>
            <a:schemeClr val="accent4"/>
          </a:solidFill>
          <a:ln>
            <a:noFill/>
          </a:ln>
        </p:spPr>
        <p:txBody>
          <a:bodyPr lIns="180000" tIns="180000" rIns="18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20" name="Text Placeholder 17">
            <a:extLst>
              <a:ext uri="{FF2B5EF4-FFF2-40B4-BE49-F238E27FC236}">
                <a16:creationId xmlns:a16="http://schemas.microsoft.com/office/drawing/2014/main" id="{B4943467-F57A-57FC-39C2-79B19DA21D35}"/>
              </a:ext>
            </a:extLst>
          </p:cNvPr>
          <p:cNvSpPr>
            <a:spLocks noGrp="1"/>
          </p:cNvSpPr>
          <p:nvPr>
            <p:ph type="body" sz="quarter" idx="36" hasCustomPrompt="1"/>
          </p:nvPr>
        </p:nvSpPr>
        <p:spPr>
          <a:xfrm>
            <a:off x="6125319" y="2849253"/>
            <a:ext cx="2791573" cy="1880844"/>
          </a:xfrm>
          <a:prstGeom prst="rect">
            <a:avLst/>
          </a:prstGeom>
          <a:solidFill>
            <a:schemeClr val="accent4"/>
          </a:solidFill>
          <a:ln>
            <a:noFill/>
          </a:ln>
        </p:spPr>
        <p:txBody>
          <a:bodyPr lIns="180000" tIns="180000" rIns="18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Tree>
    <p:extLst>
      <p:ext uri="{BB962C8B-B14F-4D97-AF65-F5344CB8AC3E}">
        <p14:creationId xmlns:p14="http://schemas.microsoft.com/office/powerpoint/2010/main" val="41046210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step/block content slide without red band">
    <p:spTree>
      <p:nvGrpSpPr>
        <p:cNvPr id="1" name=""/>
        <p:cNvGrpSpPr/>
        <p:nvPr/>
      </p:nvGrpSpPr>
      <p:grpSpPr>
        <a:xfrm>
          <a:off x="0" y="0"/>
          <a:ext cx="0" cy="0"/>
          <a:chOff x="0" y="0"/>
          <a:chExt cx="0" cy="0"/>
        </a:xfrm>
      </p:grpSpPr>
      <p:sp>
        <p:nvSpPr>
          <p:cNvPr id="80" name="Title 1">
            <a:extLst>
              <a:ext uri="{FF2B5EF4-FFF2-40B4-BE49-F238E27FC236}">
                <a16:creationId xmlns:a16="http://schemas.microsoft.com/office/drawing/2014/main" id="{B64D6BF2-8524-2250-BCAF-2724A61A7466}"/>
              </a:ext>
            </a:extLst>
          </p:cNvPr>
          <p:cNvSpPr>
            <a:spLocks noGrp="1"/>
          </p:cNvSpPr>
          <p:nvPr>
            <p:ph type="title" hasCustomPrompt="1"/>
          </p:nvPr>
        </p:nvSpPr>
        <p:spPr>
          <a:xfrm>
            <a:off x="224247" y="188464"/>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3-step/block content slide</a:t>
            </a:r>
            <a:endParaRPr lang="en-US"/>
          </a:p>
        </p:txBody>
      </p:sp>
      <p:pic>
        <p:nvPicPr>
          <p:cNvPr id="7" name="Graphic 6">
            <a:extLst>
              <a:ext uri="{FF2B5EF4-FFF2-40B4-BE49-F238E27FC236}">
                <a16:creationId xmlns:a16="http://schemas.microsoft.com/office/drawing/2014/main" id="{2BDB014A-FC2E-C04A-B9EC-365B23BC17B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sp>
        <p:nvSpPr>
          <p:cNvPr id="14" name="Text Placeholder 68">
            <a:extLst>
              <a:ext uri="{FF2B5EF4-FFF2-40B4-BE49-F238E27FC236}">
                <a16:creationId xmlns:a16="http://schemas.microsoft.com/office/drawing/2014/main" id="{7A1C3A82-EED5-2102-A063-DA4D9ED2BFD8}"/>
              </a:ext>
            </a:extLst>
          </p:cNvPr>
          <p:cNvSpPr>
            <a:spLocks noGrp="1"/>
          </p:cNvSpPr>
          <p:nvPr>
            <p:ph type="body" sz="quarter" idx="93" hasCustomPrompt="1"/>
          </p:nvPr>
        </p:nvSpPr>
        <p:spPr>
          <a:xfrm>
            <a:off x="325682" y="1012769"/>
            <a:ext cx="2772000" cy="3665910"/>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Heading</a:t>
            </a:r>
          </a:p>
        </p:txBody>
      </p:sp>
      <p:sp>
        <p:nvSpPr>
          <p:cNvPr id="31" name="Text Placeholder 68">
            <a:extLst>
              <a:ext uri="{FF2B5EF4-FFF2-40B4-BE49-F238E27FC236}">
                <a16:creationId xmlns:a16="http://schemas.microsoft.com/office/drawing/2014/main" id="{940D6E86-3F30-5047-10FA-5BD1F0869444}"/>
              </a:ext>
            </a:extLst>
          </p:cNvPr>
          <p:cNvSpPr>
            <a:spLocks noGrp="1"/>
          </p:cNvSpPr>
          <p:nvPr>
            <p:ph type="body" sz="quarter" idx="96" hasCustomPrompt="1"/>
          </p:nvPr>
        </p:nvSpPr>
        <p:spPr>
          <a:xfrm>
            <a:off x="3185763" y="1012769"/>
            <a:ext cx="2772000" cy="3665910"/>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Heading</a:t>
            </a:r>
          </a:p>
        </p:txBody>
      </p:sp>
      <p:sp>
        <p:nvSpPr>
          <p:cNvPr id="42" name="Text Placeholder 68">
            <a:extLst>
              <a:ext uri="{FF2B5EF4-FFF2-40B4-BE49-F238E27FC236}">
                <a16:creationId xmlns:a16="http://schemas.microsoft.com/office/drawing/2014/main" id="{B4BF91C3-ACD1-4AD2-EDA3-4EFC2B5586C5}"/>
              </a:ext>
            </a:extLst>
          </p:cNvPr>
          <p:cNvSpPr>
            <a:spLocks noGrp="1"/>
          </p:cNvSpPr>
          <p:nvPr>
            <p:ph type="body" sz="quarter" idx="99" hasCustomPrompt="1"/>
          </p:nvPr>
        </p:nvSpPr>
        <p:spPr>
          <a:xfrm>
            <a:off x="6045843" y="1012769"/>
            <a:ext cx="2772000" cy="3665910"/>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Heading</a:t>
            </a:r>
          </a:p>
        </p:txBody>
      </p:sp>
      <p:sp>
        <p:nvSpPr>
          <p:cNvPr id="23" name="Text Placeholder 17">
            <a:extLst>
              <a:ext uri="{FF2B5EF4-FFF2-40B4-BE49-F238E27FC236}">
                <a16:creationId xmlns:a16="http://schemas.microsoft.com/office/drawing/2014/main" id="{CEF1F624-FC9C-C6C8-0C76-DE5DCE5818DA}"/>
              </a:ext>
            </a:extLst>
          </p:cNvPr>
          <p:cNvSpPr>
            <a:spLocks noGrp="1"/>
          </p:cNvSpPr>
          <p:nvPr>
            <p:ph type="body" sz="quarter" idx="101" hasCustomPrompt="1"/>
          </p:nvPr>
        </p:nvSpPr>
        <p:spPr>
          <a:xfrm>
            <a:off x="404731" y="1406764"/>
            <a:ext cx="2613903" cy="3149995"/>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25" name="Text Placeholder 17">
            <a:extLst>
              <a:ext uri="{FF2B5EF4-FFF2-40B4-BE49-F238E27FC236}">
                <a16:creationId xmlns:a16="http://schemas.microsoft.com/office/drawing/2014/main" id="{761A826A-B2F5-88A8-CDAB-0822400502BD}"/>
              </a:ext>
            </a:extLst>
          </p:cNvPr>
          <p:cNvSpPr>
            <a:spLocks noGrp="1"/>
          </p:cNvSpPr>
          <p:nvPr>
            <p:ph type="body" sz="quarter" idx="107" hasCustomPrompt="1"/>
          </p:nvPr>
        </p:nvSpPr>
        <p:spPr>
          <a:xfrm>
            <a:off x="3268935" y="1406764"/>
            <a:ext cx="2605656" cy="3149995"/>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27" name="Text Placeholder 17">
            <a:extLst>
              <a:ext uri="{FF2B5EF4-FFF2-40B4-BE49-F238E27FC236}">
                <a16:creationId xmlns:a16="http://schemas.microsoft.com/office/drawing/2014/main" id="{82DEE5AA-C95D-C0B6-C258-17475211D2D5}"/>
              </a:ext>
            </a:extLst>
          </p:cNvPr>
          <p:cNvSpPr>
            <a:spLocks noGrp="1"/>
          </p:cNvSpPr>
          <p:nvPr>
            <p:ph type="body" sz="quarter" idx="109" hasCustomPrompt="1"/>
          </p:nvPr>
        </p:nvSpPr>
        <p:spPr>
          <a:xfrm>
            <a:off x="6129015" y="1406764"/>
            <a:ext cx="2605656" cy="3149995"/>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grpSp>
        <p:nvGrpSpPr>
          <p:cNvPr id="2" name="Group 1">
            <a:extLst>
              <a:ext uri="{FF2B5EF4-FFF2-40B4-BE49-F238E27FC236}">
                <a16:creationId xmlns:a16="http://schemas.microsoft.com/office/drawing/2014/main" id="{14CC18FA-EF4F-F8F1-2F9F-EF80454C404E}"/>
              </a:ext>
            </a:extLst>
          </p:cNvPr>
          <p:cNvGrpSpPr/>
          <p:nvPr userDrawn="1"/>
        </p:nvGrpSpPr>
        <p:grpSpPr>
          <a:xfrm>
            <a:off x="58948" y="4802130"/>
            <a:ext cx="8991072" cy="303277"/>
            <a:chOff x="58948" y="4802130"/>
            <a:chExt cx="8991072" cy="303277"/>
          </a:xfrm>
        </p:grpSpPr>
        <p:sp>
          <p:nvSpPr>
            <p:cNvPr id="5" name="Slide Number Placeholder 6">
              <a:extLst>
                <a:ext uri="{FF2B5EF4-FFF2-40B4-BE49-F238E27FC236}">
                  <a16:creationId xmlns:a16="http://schemas.microsoft.com/office/drawing/2014/main" id="{A92CB433-F15F-FDAF-B50D-04F63CFB3208}"/>
                </a:ext>
              </a:extLst>
            </p:cNvPr>
            <p:cNvSpPr txBox="1">
              <a:spLocks/>
            </p:cNvSpPr>
            <p:nvPr userDrawn="1"/>
          </p:nvSpPr>
          <p:spPr>
            <a:xfrm>
              <a:off x="58948" y="4831563"/>
              <a:ext cx="360098" cy="273844"/>
            </a:xfrm>
            <a:prstGeom prst="rect">
              <a:avLst/>
            </a:prstGeom>
          </p:spPr>
          <p:txBody>
            <a:bodyPr vert="horz" lIns="68580" tIns="34290" rIns="68580" bIns="3429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B60C70C-E473-9E49-863B-88FCC598397C}" type="slidenum">
                <a:rPr lang="en-US" sz="1000" smtClean="0">
                  <a:solidFill>
                    <a:srgbClr val="EB262A"/>
                  </a:solidFill>
                </a:rPr>
                <a:pPr algn="ctr"/>
                <a:t>‹#›</a:t>
              </a:fld>
              <a:endParaRPr lang="en-US" sz="1000">
                <a:solidFill>
                  <a:srgbClr val="EB262A"/>
                </a:solidFill>
              </a:endParaRPr>
            </a:p>
          </p:txBody>
        </p:sp>
        <p:pic>
          <p:nvPicPr>
            <p:cNvPr id="8" name="Graphic 7">
              <a:extLst>
                <a:ext uri="{FF2B5EF4-FFF2-40B4-BE49-F238E27FC236}">
                  <a16:creationId xmlns:a16="http://schemas.microsoft.com/office/drawing/2014/main" id="{74960893-924E-049E-7F97-39F9333BFEB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297640" y="4865834"/>
              <a:ext cx="752380" cy="203702"/>
            </a:xfrm>
            <a:prstGeom prst="rect">
              <a:avLst/>
            </a:prstGeom>
          </p:spPr>
        </p:pic>
        <p:pic>
          <p:nvPicPr>
            <p:cNvPr id="9" name="Graphic 25">
              <a:extLst>
                <a:ext uri="{FF2B5EF4-FFF2-40B4-BE49-F238E27FC236}">
                  <a16:creationId xmlns:a16="http://schemas.microsoft.com/office/drawing/2014/main" id="{F839B3CA-3FB5-E3D8-8BC2-F1F815C6E6EA}"/>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t="2702" r="57036" b="2702"/>
            <a:stretch/>
          </p:blipFill>
          <p:spPr>
            <a:xfrm rot="16200000">
              <a:off x="2316279" y="2960286"/>
              <a:ext cx="220984" cy="3963538"/>
            </a:xfrm>
            <a:prstGeom prst="rect">
              <a:avLst/>
            </a:prstGeom>
          </p:spPr>
        </p:pic>
        <p:pic>
          <p:nvPicPr>
            <p:cNvPr id="10" name="Graphic 25">
              <a:extLst>
                <a:ext uri="{FF2B5EF4-FFF2-40B4-BE49-F238E27FC236}">
                  <a16:creationId xmlns:a16="http://schemas.microsoft.com/office/drawing/2014/main" id="{CBB4066B-4CE9-37B2-FB1A-7245971CB407}"/>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t="2702" r="50862" b="2702"/>
            <a:stretch/>
          </p:blipFill>
          <p:spPr>
            <a:xfrm rot="16200000">
              <a:off x="6147241" y="2946731"/>
              <a:ext cx="252739" cy="3963538"/>
            </a:xfrm>
            <a:prstGeom prst="rect">
              <a:avLst/>
            </a:prstGeom>
          </p:spPr>
        </p:pic>
      </p:grpSp>
    </p:spTree>
    <p:extLst>
      <p:ext uri="{BB962C8B-B14F-4D97-AF65-F5344CB8AC3E}">
        <p14:creationId xmlns:p14="http://schemas.microsoft.com/office/powerpoint/2010/main" val="28812071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step/block content slide without red band">
    <p:spTree>
      <p:nvGrpSpPr>
        <p:cNvPr id="1" name=""/>
        <p:cNvGrpSpPr/>
        <p:nvPr/>
      </p:nvGrpSpPr>
      <p:grpSpPr>
        <a:xfrm>
          <a:off x="0" y="0"/>
          <a:ext cx="0" cy="0"/>
          <a:chOff x="0" y="0"/>
          <a:chExt cx="0" cy="0"/>
        </a:xfrm>
      </p:grpSpPr>
      <p:sp>
        <p:nvSpPr>
          <p:cNvPr id="46" name="Text Placeholder 68">
            <a:extLst>
              <a:ext uri="{FF2B5EF4-FFF2-40B4-BE49-F238E27FC236}">
                <a16:creationId xmlns:a16="http://schemas.microsoft.com/office/drawing/2014/main" id="{C4780C3B-18DD-4E39-B59B-A51EB791B8BF}"/>
              </a:ext>
            </a:extLst>
          </p:cNvPr>
          <p:cNvSpPr>
            <a:spLocks noGrp="1"/>
          </p:cNvSpPr>
          <p:nvPr>
            <p:ph type="body" sz="quarter" idx="96" hasCustomPrompt="1"/>
          </p:nvPr>
        </p:nvSpPr>
        <p:spPr>
          <a:xfrm>
            <a:off x="325682" y="1012769"/>
            <a:ext cx="4201830" cy="1800000"/>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Heading</a:t>
            </a:r>
          </a:p>
        </p:txBody>
      </p:sp>
      <p:sp>
        <p:nvSpPr>
          <p:cNvPr id="23" name="Title 1">
            <a:extLst>
              <a:ext uri="{FF2B5EF4-FFF2-40B4-BE49-F238E27FC236}">
                <a16:creationId xmlns:a16="http://schemas.microsoft.com/office/drawing/2014/main" id="{EA485F36-4894-E308-2AD7-7F9CAB603926}"/>
              </a:ext>
            </a:extLst>
          </p:cNvPr>
          <p:cNvSpPr>
            <a:spLocks noGrp="1"/>
          </p:cNvSpPr>
          <p:nvPr userDrawn="1">
            <p:ph type="title" hasCustomPrompt="1"/>
          </p:nvPr>
        </p:nvSpPr>
        <p:spPr>
          <a:xfrm>
            <a:off x="224247" y="188464"/>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4-step/block content slide</a:t>
            </a:r>
            <a:endParaRPr lang="en-US"/>
          </a:p>
        </p:txBody>
      </p:sp>
      <p:pic>
        <p:nvPicPr>
          <p:cNvPr id="9" name="Graphic 8">
            <a:extLst>
              <a:ext uri="{FF2B5EF4-FFF2-40B4-BE49-F238E27FC236}">
                <a16:creationId xmlns:a16="http://schemas.microsoft.com/office/drawing/2014/main" id="{5CD37C37-DB36-B04E-C9E0-17A55E6E218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sp>
        <p:nvSpPr>
          <p:cNvPr id="47" name="Text Placeholder 68">
            <a:extLst>
              <a:ext uri="{FF2B5EF4-FFF2-40B4-BE49-F238E27FC236}">
                <a16:creationId xmlns:a16="http://schemas.microsoft.com/office/drawing/2014/main" id="{A38795BC-EA78-EF3D-4E52-3C135ECF536D}"/>
              </a:ext>
            </a:extLst>
          </p:cNvPr>
          <p:cNvSpPr>
            <a:spLocks noGrp="1"/>
          </p:cNvSpPr>
          <p:nvPr>
            <p:ph type="body" sz="quarter" idx="99" hasCustomPrompt="1"/>
          </p:nvPr>
        </p:nvSpPr>
        <p:spPr>
          <a:xfrm>
            <a:off x="4615592" y="1012769"/>
            <a:ext cx="4202251" cy="1800000"/>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Heading</a:t>
            </a:r>
          </a:p>
        </p:txBody>
      </p:sp>
      <p:sp>
        <p:nvSpPr>
          <p:cNvPr id="60" name="Text Placeholder 17">
            <a:extLst>
              <a:ext uri="{FF2B5EF4-FFF2-40B4-BE49-F238E27FC236}">
                <a16:creationId xmlns:a16="http://schemas.microsoft.com/office/drawing/2014/main" id="{006FB461-7159-0A96-2308-5A36ECAAACC8}"/>
              </a:ext>
            </a:extLst>
          </p:cNvPr>
          <p:cNvSpPr>
            <a:spLocks noGrp="1"/>
          </p:cNvSpPr>
          <p:nvPr>
            <p:ph type="body" sz="quarter" idx="101" hasCustomPrompt="1"/>
          </p:nvPr>
        </p:nvSpPr>
        <p:spPr>
          <a:xfrm>
            <a:off x="404731" y="1391525"/>
            <a:ext cx="4052969" cy="1334194"/>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62" name="Text Placeholder 17">
            <a:extLst>
              <a:ext uri="{FF2B5EF4-FFF2-40B4-BE49-F238E27FC236}">
                <a16:creationId xmlns:a16="http://schemas.microsoft.com/office/drawing/2014/main" id="{00A70A7A-CFEB-BD39-FC47-76DBE1FA3C7A}"/>
              </a:ext>
            </a:extLst>
          </p:cNvPr>
          <p:cNvSpPr>
            <a:spLocks noGrp="1"/>
          </p:cNvSpPr>
          <p:nvPr>
            <p:ph type="body" sz="quarter" idx="119" hasCustomPrompt="1"/>
          </p:nvPr>
        </p:nvSpPr>
        <p:spPr>
          <a:xfrm>
            <a:off x="4687620" y="1391525"/>
            <a:ext cx="4052969" cy="1334194"/>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69" name="Text Placeholder 68">
            <a:extLst>
              <a:ext uri="{FF2B5EF4-FFF2-40B4-BE49-F238E27FC236}">
                <a16:creationId xmlns:a16="http://schemas.microsoft.com/office/drawing/2014/main" id="{4BF7DF8A-8176-470C-4883-A466B0AFB2E1}"/>
              </a:ext>
            </a:extLst>
          </p:cNvPr>
          <p:cNvSpPr>
            <a:spLocks noGrp="1"/>
          </p:cNvSpPr>
          <p:nvPr>
            <p:ph type="body" sz="quarter" idx="120" hasCustomPrompt="1"/>
          </p:nvPr>
        </p:nvSpPr>
        <p:spPr>
          <a:xfrm>
            <a:off x="325682" y="2881910"/>
            <a:ext cx="4201830" cy="1800000"/>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Heading</a:t>
            </a:r>
          </a:p>
        </p:txBody>
      </p:sp>
      <p:sp>
        <p:nvSpPr>
          <p:cNvPr id="70" name="Text Placeholder 68">
            <a:extLst>
              <a:ext uri="{FF2B5EF4-FFF2-40B4-BE49-F238E27FC236}">
                <a16:creationId xmlns:a16="http://schemas.microsoft.com/office/drawing/2014/main" id="{E41FC715-426A-93D9-82D6-0904EBE9ACB3}"/>
              </a:ext>
            </a:extLst>
          </p:cNvPr>
          <p:cNvSpPr>
            <a:spLocks noGrp="1"/>
          </p:cNvSpPr>
          <p:nvPr>
            <p:ph type="body" sz="quarter" idx="121" hasCustomPrompt="1"/>
          </p:nvPr>
        </p:nvSpPr>
        <p:spPr>
          <a:xfrm>
            <a:off x="4615592" y="2881910"/>
            <a:ext cx="4202251" cy="1800000"/>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Heading</a:t>
            </a:r>
          </a:p>
        </p:txBody>
      </p:sp>
      <p:sp>
        <p:nvSpPr>
          <p:cNvPr id="72" name="Text Placeholder 17">
            <a:extLst>
              <a:ext uri="{FF2B5EF4-FFF2-40B4-BE49-F238E27FC236}">
                <a16:creationId xmlns:a16="http://schemas.microsoft.com/office/drawing/2014/main" id="{370922EB-6682-368D-6F87-999CBBE8015F}"/>
              </a:ext>
            </a:extLst>
          </p:cNvPr>
          <p:cNvSpPr>
            <a:spLocks noGrp="1"/>
          </p:cNvSpPr>
          <p:nvPr>
            <p:ph type="body" sz="quarter" idx="123" hasCustomPrompt="1"/>
          </p:nvPr>
        </p:nvSpPr>
        <p:spPr>
          <a:xfrm>
            <a:off x="404731" y="3260666"/>
            <a:ext cx="4052969" cy="1334194"/>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74" name="Text Placeholder 17">
            <a:extLst>
              <a:ext uri="{FF2B5EF4-FFF2-40B4-BE49-F238E27FC236}">
                <a16:creationId xmlns:a16="http://schemas.microsoft.com/office/drawing/2014/main" id="{0E269CE5-716B-A37A-FE2D-7DDB6D883CAA}"/>
              </a:ext>
            </a:extLst>
          </p:cNvPr>
          <p:cNvSpPr>
            <a:spLocks noGrp="1"/>
          </p:cNvSpPr>
          <p:nvPr>
            <p:ph type="body" sz="quarter" idx="125" hasCustomPrompt="1"/>
          </p:nvPr>
        </p:nvSpPr>
        <p:spPr>
          <a:xfrm>
            <a:off x="4687620" y="3260666"/>
            <a:ext cx="4052969" cy="1334194"/>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Tree>
    <p:extLst>
      <p:ext uri="{BB962C8B-B14F-4D97-AF65-F5344CB8AC3E}">
        <p14:creationId xmlns:p14="http://schemas.microsoft.com/office/powerpoint/2010/main" val="322592769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step/block content slide without red band">
    <p:spTree>
      <p:nvGrpSpPr>
        <p:cNvPr id="1" name=""/>
        <p:cNvGrpSpPr/>
        <p:nvPr/>
      </p:nvGrpSpPr>
      <p:grpSpPr>
        <a:xfrm>
          <a:off x="0" y="0"/>
          <a:ext cx="0" cy="0"/>
          <a:chOff x="0" y="0"/>
          <a:chExt cx="0" cy="0"/>
        </a:xfrm>
      </p:grpSpPr>
      <p:sp>
        <p:nvSpPr>
          <p:cNvPr id="38" name="Text Placeholder 68">
            <a:extLst>
              <a:ext uri="{FF2B5EF4-FFF2-40B4-BE49-F238E27FC236}">
                <a16:creationId xmlns:a16="http://schemas.microsoft.com/office/drawing/2014/main" id="{983DE5DF-5F6E-7165-3CAE-470C73C41080}"/>
              </a:ext>
            </a:extLst>
          </p:cNvPr>
          <p:cNvSpPr>
            <a:spLocks noGrp="1"/>
          </p:cNvSpPr>
          <p:nvPr>
            <p:ph type="body" sz="quarter" idx="112" hasCustomPrompt="1"/>
          </p:nvPr>
        </p:nvSpPr>
        <p:spPr>
          <a:xfrm>
            <a:off x="3185763" y="2878677"/>
            <a:ext cx="2772000" cy="1800001"/>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fontAlgn="auto">
              <a:spcAft>
                <a:spcPts val="0"/>
              </a:spcAft>
              <a:buClrTx/>
              <a:buSzTx/>
              <a:buNone/>
              <a:tabLst/>
            </a:pPr>
            <a:r>
              <a:rPr lang="en-IN"/>
              <a:t>Heading</a:t>
            </a:r>
          </a:p>
          <a:p>
            <a:pPr marL="0" marR="0" lvl="0" indent="0" fontAlgn="auto">
              <a:spcAft>
                <a:spcPts val="0"/>
              </a:spcAft>
              <a:buClrTx/>
              <a:buSzTx/>
              <a:buNone/>
              <a:tabLst/>
            </a:pPr>
            <a:endParaRPr lang="en-IN"/>
          </a:p>
        </p:txBody>
      </p:sp>
      <p:sp>
        <p:nvSpPr>
          <p:cNvPr id="6" name="Title 1">
            <a:extLst>
              <a:ext uri="{FF2B5EF4-FFF2-40B4-BE49-F238E27FC236}">
                <a16:creationId xmlns:a16="http://schemas.microsoft.com/office/drawing/2014/main" id="{5F75CA25-FC95-8089-EBDE-0A46922BEBC3}"/>
              </a:ext>
            </a:extLst>
          </p:cNvPr>
          <p:cNvSpPr>
            <a:spLocks noGrp="1"/>
          </p:cNvSpPr>
          <p:nvPr>
            <p:ph type="title" hasCustomPrompt="1"/>
          </p:nvPr>
        </p:nvSpPr>
        <p:spPr>
          <a:xfrm>
            <a:off x="224247" y="188464"/>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5-step/block content slide</a:t>
            </a:r>
            <a:endParaRPr lang="en-US"/>
          </a:p>
        </p:txBody>
      </p:sp>
      <p:pic>
        <p:nvPicPr>
          <p:cNvPr id="37" name="Graphic 36">
            <a:extLst>
              <a:ext uri="{FF2B5EF4-FFF2-40B4-BE49-F238E27FC236}">
                <a16:creationId xmlns:a16="http://schemas.microsoft.com/office/drawing/2014/main" id="{8B4B8FC2-8E12-015D-904F-CF7A1B8640D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sp>
        <p:nvSpPr>
          <p:cNvPr id="22" name="Text Placeholder 17">
            <a:extLst>
              <a:ext uri="{FF2B5EF4-FFF2-40B4-BE49-F238E27FC236}">
                <a16:creationId xmlns:a16="http://schemas.microsoft.com/office/drawing/2014/main" id="{CB075964-12A0-8397-D5B4-4E4BCA200E22}"/>
              </a:ext>
            </a:extLst>
          </p:cNvPr>
          <p:cNvSpPr>
            <a:spLocks noGrp="1"/>
          </p:cNvSpPr>
          <p:nvPr>
            <p:ph type="body" sz="quarter" idx="111" hasCustomPrompt="1"/>
          </p:nvPr>
        </p:nvSpPr>
        <p:spPr>
          <a:xfrm>
            <a:off x="3276960" y="3249371"/>
            <a:ext cx="2590079" cy="1345489"/>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24" name="Text Placeholder 17">
            <a:extLst>
              <a:ext uri="{FF2B5EF4-FFF2-40B4-BE49-F238E27FC236}">
                <a16:creationId xmlns:a16="http://schemas.microsoft.com/office/drawing/2014/main" id="{E0305B62-6694-273D-5DCB-380B678501B4}"/>
              </a:ext>
            </a:extLst>
          </p:cNvPr>
          <p:cNvSpPr>
            <a:spLocks noGrp="1"/>
          </p:cNvSpPr>
          <p:nvPr>
            <p:ph type="body" sz="quarter" idx="103" hasCustomPrompt="1"/>
          </p:nvPr>
        </p:nvSpPr>
        <p:spPr>
          <a:xfrm>
            <a:off x="6136804" y="3249371"/>
            <a:ext cx="2590079" cy="1345489"/>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36" name="Text Placeholder 68">
            <a:extLst>
              <a:ext uri="{FF2B5EF4-FFF2-40B4-BE49-F238E27FC236}">
                <a16:creationId xmlns:a16="http://schemas.microsoft.com/office/drawing/2014/main" id="{7175E318-BEC7-30DB-8ED1-602C8676F30A}"/>
              </a:ext>
            </a:extLst>
          </p:cNvPr>
          <p:cNvSpPr>
            <a:spLocks noGrp="1"/>
          </p:cNvSpPr>
          <p:nvPr>
            <p:ph type="body" sz="quarter" idx="93" hasCustomPrompt="1"/>
          </p:nvPr>
        </p:nvSpPr>
        <p:spPr>
          <a:xfrm>
            <a:off x="325682" y="2878677"/>
            <a:ext cx="2772000" cy="1800001"/>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fontAlgn="auto">
              <a:spcAft>
                <a:spcPts val="0"/>
              </a:spcAft>
              <a:buClrTx/>
              <a:buSzTx/>
              <a:buNone/>
              <a:tabLst/>
            </a:pPr>
            <a:r>
              <a:rPr lang="en-IN"/>
              <a:t>Heading</a:t>
            </a:r>
          </a:p>
          <a:p>
            <a:pPr marL="0" marR="0" lvl="0" indent="0" fontAlgn="auto">
              <a:spcAft>
                <a:spcPts val="0"/>
              </a:spcAft>
              <a:buClrTx/>
              <a:buSzTx/>
              <a:buNone/>
              <a:tabLst/>
            </a:pPr>
            <a:endParaRPr lang="en-IN"/>
          </a:p>
        </p:txBody>
      </p:sp>
      <p:sp>
        <p:nvSpPr>
          <p:cNvPr id="40" name="Text Placeholder 68">
            <a:extLst>
              <a:ext uri="{FF2B5EF4-FFF2-40B4-BE49-F238E27FC236}">
                <a16:creationId xmlns:a16="http://schemas.microsoft.com/office/drawing/2014/main" id="{37A1FF43-A127-EE96-EA2D-D8B6550DAA3A}"/>
              </a:ext>
            </a:extLst>
          </p:cNvPr>
          <p:cNvSpPr>
            <a:spLocks noGrp="1"/>
          </p:cNvSpPr>
          <p:nvPr>
            <p:ph type="body" sz="quarter" idx="113" hasCustomPrompt="1"/>
          </p:nvPr>
        </p:nvSpPr>
        <p:spPr>
          <a:xfrm>
            <a:off x="6045843" y="2878677"/>
            <a:ext cx="2772000" cy="1800001"/>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fontAlgn="auto">
              <a:spcAft>
                <a:spcPts val="0"/>
              </a:spcAft>
              <a:buClrTx/>
              <a:buSzTx/>
              <a:buNone/>
              <a:tabLst/>
            </a:pPr>
            <a:r>
              <a:rPr lang="en-IN"/>
              <a:t>Heading</a:t>
            </a:r>
          </a:p>
          <a:p>
            <a:pPr marL="0" marR="0" lvl="0" indent="0" fontAlgn="auto">
              <a:spcAft>
                <a:spcPts val="0"/>
              </a:spcAft>
              <a:buClrTx/>
              <a:buSzTx/>
              <a:buNone/>
              <a:tabLst/>
            </a:pPr>
            <a:endParaRPr lang="en-IN"/>
          </a:p>
        </p:txBody>
      </p:sp>
      <p:sp>
        <p:nvSpPr>
          <p:cNvPr id="52" name="Text Placeholder 17">
            <a:extLst>
              <a:ext uri="{FF2B5EF4-FFF2-40B4-BE49-F238E27FC236}">
                <a16:creationId xmlns:a16="http://schemas.microsoft.com/office/drawing/2014/main" id="{A670B9AD-A422-79FA-ABDE-6CFC1D240CB0}"/>
              </a:ext>
            </a:extLst>
          </p:cNvPr>
          <p:cNvSpPr>
            <a:spLocks noGrp="1"/>
          </p:cNvSpPr>
          <p:nvPr>
            <p:ph type="body" sz="quarter" idx="123" hasCustomPrompt="1"/>
          </p:nvPr>
        </p:nvSpPr>
        <p:spPr>
          <a:xfrm>
            <a:off x="404732" y="3253046"/>
            <a:ext cx="2607410" cy="1341576"/>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58" name="Text Placeholder 68">
            <a:extLst>
              <a:ext uri="{FF2B5EF4-FFF2-40B4-BE49-F238E27FC236}">
                <a16:creationId xmlns:a16="http://schemas.microsoft.com/office/drawing/2014/main" id="{7A16B4FC-5A85-3F41-B7D3-B4F347EF6666}"/>
              </a:ext>
            </a:extLst>
          </p:cNvPr>
          <p:cNvSpPr>
            <a:spLocks noGrp="1"/>
          </p:cNvSpPr>
          <p:nvPr>
            <p:ph type="body" sz="quarter" idx="96" hasCustomPrompt="1"/>
          </p:nvPr>
        </p:nvSpPr>
        <p:spPr>
          <a:xfrm>
            <a:off x="325682" y="1012769"/>
            <a:ext cx="4201830" cy="1800000"/>
          </a:xfrm>
          <a:prstGeom prst="rect">
            <a:avLst/>
          </a:prstGeom>
          <a:ln>
            <a:solidFill>
              <a:schemeClr val="accent1"/>
            </a:solidFill>
          </a:ln>
        </p:spPr>
        <p:txBody>
          <a:bodyPr lIns="108000" tIns="108000"/>
          <a:lstStyle>
            <a:lvl1pPr marL="0" indent="0">
              <a:buNone/>
              <a:defRPr sz="1400">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Heading</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lang="en-IN"/>
          </a:p>
        </p:txBody>
      </p:sp>
      <p:sp>
        <p:nvSpPr>
          <p:cNvPr id="59" name="Text Placeholder 68">
            <a:extLst>
              <a:ext uri="{FF2B5EF4-FFF2-40B4-BE49-F238E27FC236}">
                <a16:creationId xmlns:a16="http://schemas.microsoft.com/office/drawing/2014/main" id="{CF9A71B3-E794-8C94-C85E-BDEDD923A931}"/>
              </a:ext>
            </a:extLst>
          </p:cNvPr>
          <p:cNvSpPr>
            <a:spLocks noGrp="1"/>
          </p:cNvSpPr>
          <p:nvPr>
            <p:ph type="body" sz="quarter" idx="99" hasCustomPrompt="1"/>
          </p:nvPr>
        </p:nvSpPr>
        <p:spPr>
          <a:xfrm>
            <a:off x="4615592" y="1012769"/>
            <a:ext cx="4202251" cy="1800000"/>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fontAlgn="auto">
              <a:spcAft>
                <a:spcPts val="0"/>
              </a:spcAft>
              <a:buClrTx/>
              <a:buSzTx/>
              <a:buNone/>
              <a:tabLst/>
            </a:pPr>
            <a:r>
              <a:rPr lang="en-IN"/>
              <a:t>Heading</a:t>
            </a:r>
          </a:p>
          <a:p>
            <a:pPr marL="0" marR="0" lvl="0" indent="0" fontAlgn="auto">
              <a:spcAft>
                <a:spcPts val="0"/>
              </a:spcAft>
              <a:buClrTx/>
              <a:buSzTx/>
              <a:buNone/>
              <a:tabLst/>
            </a:pPr>
            <a:endParaRPr lang="en-IN"/>
          </a:p>
        </p:txBody>
      </p:sp>
      <p:sp>
        <p:nvSpPr>
          <p:cNvPr id="63" name="Text Placeholder 17">
            <a:extLst>
              <a:ext uri="{FF2B5EF4-FFF2-40B4-BE49-F238E27FC236}">
                <a16:creationId xmlns:a16="http://schemas.microsoft.com/office/drawing/2014/main" id="{D2F925CE-7C66-0B06-02F6-850AE26AB04E}"/>
              </a:ext>
            </a:extLst>
          </p:cNvPr>
          <p:cNvSpPr>
            <a:spLocks noGrp="1"/>
          </p:cNvSpPr>
          <p:nvPr>
            <p:ph type="body" sz="quarter" idx="101" hasCustomPrompt="1"/>
          </p:nvPr>
        </p:nvSpPr>
        <p:spPr>
          <a:xfrm>
            <a:off x="404731" y="1383905"/>
            <a:ext cx="4052969" cy="1260058"/>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67" name="Text Placeholder 17">
            <a:extLst>
              <a:ext uri="{FF2B5EF4-FFF2-40B4-BE49-F238E27FC236}">
                <a16:creationId xmlns:a16="http://schemas.microsoft.com/office/drawing/2014/main" id="{1340D207-D5F1-4795-9ED1-FF42160FEB47}"/>
              </a:ext>
            </a:extLst>
          </p:cNvPr>
          <p:cNvSpPr>
            <a:spLocks noGrp="1"/>
          </p:cNvSpPr>
          <p:nvPr>
            <p:ph type="body" sz="quarter" idx="119" hasCustomPrompt="1"/>
          </p:nvPr>
        </p:nvSpPr>
        <p:spPr>
          <a:xfrm>
            <a:off x="4687620" y="1383905"/>
            <a:ext cx="4052969" cy="1260058"/>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Tree>
    <p:extLst>
      <p:ext uri="{BB962C8B-B14F-4D97-AF65-F5344CB8AC3E}">
        <p14:creationId xmlns:p14="http://schemas.microsoft.com/office/powerpoint/2010/main" val="388492635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step/block content slide without red band">
    <p:spTree>
      <p:nvGrpSpPr>
        <p:cNvPr id="1" name=""/>
        <p:cNvGrpSpPr/>
        <p:nvPr/>
      </p:nvGrpSpPr>
      <p:grpSpPr>
        <a:xfrm>
          <a:off x="0" y="0"/>
          <a:ext cx="0" cy="0"/>
          <a:chOff x="0" y="0"/>
          <a:chExt cx="0" cy="0"/>
        </a:xfrm>
      </p:grpSpPr>
      <p:sp>
        <p:nvSpPr>
          <p:cNvPr id="8" name="Text Placeholder 68">
            <a:extLst>
              <a:ext uri="{FF2B5EF4-FFF2-40B4-BE49-F238E27FC236}">
                <a16:creationId xmlns:a16="http://schemas.microsoft.com/office/drawing/2014/main" id="{E08CE682-E7E1-CED3-3BA0-49A6B4C281BC}"/>
              </a:ext>
            </a:extLst>
          </p:cNvPr>
          <p:cNvSpPr>
            <a:spLocks noGrp="1"/>
          </p:cNvSpPr>
          <p:nvPr>
            <p:ph type="body" sz="quarter" idx="93" hasCustomPrompt="1"/>
          </p:nvPr>
        </p:nvSpPr>
        <p:spPr>
          <a:xfrm>
            <a:off x="325682" y="2878677"/>
            <a:ext cx="2772000" cy="1800001"/>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Heading</a:t>
            </a:r>
          </a:p>
        </p:txBody>
      </p:sp>
      <p:sp>
        <p:nvSpPr>
          <p:cNvPr id="11" name="Text Placeholder 68">
            <a:extLst>
              <a:ext uri="{FF2B5EF4-FFF2-40B4-BE49-F238E27FC236}">
                <a16:creationId xmlns:a16="http://schemas.microsoft.com/office/drawing/2014/main" id="{695D9BFE-E30C-7E23-B654-414EAF0C8AFA}"/>
              </a:ext>
            </a:extLst>
          </p:cNvPr>
          <p:cNvSpPr>
            <a:spLocks noGrp="1"/>
          </p:cNvSpPr>
          <p:nvPr>
            <p:ph type="body" sz="quarter" idx="112" hasCustomPrompt="1"/>
          </p:nvPr>
        </p:nvSpPr>
        <p:spPr>
          <a:xfrm>
            <a:off x="3185097" y="2878677"/>
            <a:ext cx="2772000" cy="1800001"/>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Heading</a:t>
            </a:r>
          </a:p>
        </p:txBody>
      </p:sp>
      <p:sp>
        <p:nvSpPr>
          <p:cNvPr id="13" name="Text Placeholder 68">
            <a:extLst>
              <a:ext uri="{FF2B5EF4-FFF2-40B4-BE49-F238E27FC236}">
                <a16:creationId xmlns:a16="http://schemas.microsoft.com/office/drawing/2014/main" id="{75CB8551-5188-362B-2B81-3A764E61DDE2}"/>
              </a:ext>
            </a:extLst>
          </p:cNvPr>
          <p:cNvSpPr>
            <a:spLocks noGrp="1"/>
          </p:cNvSpPr>
          <p:nvPr>
            <p:ph type="body" sz="quarter" idx="113" hasCustomPrompt="1"/>
          </p:nvPr>
        </p:nvSpPr>
        <p:spPr>
          <a:xfrm>
            <a:off x="6045177" y="2878677"/>
            <a:ext cx="2772000" cy="1800001"/>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Heading</a:t>
            </a:r>
          </a:p>
        </p:txBody>
      </p:sp>
      <p:sp>
        <p:nvSpPr>
          <p:cNvPr id="45" name="Text Placeholder 68">
            <a:extLst>
              <a:ext uri="{FF2B5EF4-FFF2-40B4-BE49-F238E27FC236}">
                <a16:creationId xmlns:a16="http://schemas.microsoft.com/office/drawing/2014/main" id="{EF6C7AFF-F58E-0719-2BB6-033AEBFCD800}"/>
              </a:ext>
            </a:extLst>
          </p:cNvPr>
          <p:cNvSpPr>
            <a:spLocks noGrp="1"/>
          </p:cNvSpPr>
          <p:nvPr>
            <p:ph type="body" sz="quarter" idx="128" hasCustomPrompt="1"/>
          </p:nvPr>
        </p:nvSpPr>
        <p:spPr>
          <a:xfrm>
            <a:off x="325682" y="1011777"/>
            <a:ext cx="2772000" cy="1800001"/>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Heading</a:t>
            </a:r>
          </a:p>
        </p:txBody>
      </p:sp>
      <p:sp>
        <p:nvSpPr>
          <p:cNvPr id="46" name="Text Placeholder 68">
            <a:extLst>
              <a:ext uri="{FF2B5EF4-FFF2-40B4-BE49-F238E27FC236}">
                <a16:creationId xmlns:a16="http://schemas.microsoft.com/office/drawing/2014/main" id="{513B7D47-3912-68C4-6AB7-63BF52D18C1B}"/>
              </a:ext>
            </a:extLst>
          </p:cNvPr>
          <p:cNvSpPr>
            <a:spLocks noGrp="1"/>
          </p:cNvSpPr>
          <p:nvPr>
            <p:ph type="body" sz="quarter" idx="129" hasCustomPrompt="1"/>
          </p:nvPr>
        </p:nvSpPr>
        <p:spPr>
          <a:xfrm>
            <a:off x="3185097" y="1011777"/>
            <a:ext cx="2772000" cy="1800001"/>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Heading</a:t>
            </a:r>
          </a:p>
        </p:txBody>
      </p:sp>
      <p:sp>
        <p:nvSpPr>
          <p:cNvPr id="48" name="Text Placeholder 68">
            <a:extLst>
              <a:ext uri="{FF2B5EF4-FFF2-40B4-BE49-F238E27FC236}">
                <a16:creationId xmlns:a16="http://schemas.microsoft.com/office/drawing/2014/main" id="{A8C376C3-7196-6D8D-CCF2-6B4BDF48BD01}"/>
              </a:ext>
            </a:extLst>
          </p:cNvPr>
          <p:cNvSpPr>
            <a:spLocks noGrp="1"/>
          </p:cNvSpPr>
          <p:nvPr>
            <p:ph type="body" sz="quarter" idx="130" hasCustomPrompt="1"/>
          </p:nvPr>
        </p:nvSpPr>
        <p:spPr>
          <a:xfrm>
            <a:off x="6045177" y="1011777"/>
            <a:ext cx="2772000" cy="1800001"/>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Heading</a:t>
            </a:r>
          </a:p>
        </p:txBody>
      </p:sp>
      <p:sp>
        <p:nvSpPr>
          <p:cNvPr id="21" name="Title 1">
            <a:extLst>
              <a:ext uri="{FF2B5EF4-FFF2-40B4-BE49-F238E27FC236}">
                <a16:creationId xmlns:a16="http://schemas.microsoft.com/office/drawing/2014/main" id="{0FA30D2C-495E-07DC-6CEA-5E2942C06650}"/>
              </a:ext>
            </a:extLst>
          </p:cNvPr>
          <p:cNvSpPr>
            <a:spLocks noGrp="1"/>
          </p:cNvSpPr>
          <p:nvPr>
            <p:ph type="title" hasCustomPrompt="1"/>
          </p:nvPr>
        </p:nvSpPr>
        <p:spPr>
          <a:xfrm>
            <a:off x="224247" y="188464"/>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6-step/block content slide</a:t>
            </a:r>
            <a:endParaRPr lang="en-US"/>
          </a:p>
        </p:txBody>
      </p:sp>
      <p:pic>
        <p:nvPicPr>
          <p:cNvPr id="89" name="Graphic 88">
            <a:extLst>
              <a:ext uri="{FF2B5EF4-FFF2-40B4-BE49-F238E27FC236}">
                <a16:creationId xmlns:a16="http://schemas.microsoft.com/office/drawing/2014/main" id="{D7992912-E055-2512-69D1-FD49C51FF4A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sp>
        <p:nvSpPr>
          <p:cNvPr id="5" name="Text Placeholder 17">
            <a:extLst>
              <a:ext uri="{FF2B5EF4-FFF2-40B4-BE49-F238E27FC236}">
                <a16:creationId xmlns:a16="http://schemas.microsoft.com/office/drawing/2014/main" id="{2669A322-D9ED-558D-3A32-5D6EB4071BB5}"/>
              </a:ext>
            </a:extLst>
          </p:cNvPr>
          <p:cNvSpPr>
            <a:spLocks noGrp="1"/>
          </p:cNvSpPr>
          <p:nvPr>
            <p:ph type="body" sz="quarter" idx="111" hasCustomPrompt="1"/>
          </p:nvPr>
        </p:nvSpPr>
        <p:spPr>
          <a:xfrm>
            <a:off x="3278062" y="3241751"/>
            <a:ext cx="2590079" cy="1353109"/>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7" name="Text Placeholder 17">
            <a:extLst>
              <a:ext uri="{FF2B5EF4-FFF2-40B4-BE49-F238E27FC236}">
                <a16:creationId xmlns:a16="http://schemas.microsoft.com/office/drawing/2014/main" id="{819FA9F3-95A4-6447-879B-4F1C0301E33F}"/>
              </a:ext>
            </a:extLst>
          </p:cNvPr>
          <p:cNvSpPr>
            <a:spLocks noGrp="1"/>
          </p:cNvSpPr>
          <p:nvPr>
            <p:ph type="body" sz="quarter" idx="103" hasCustomPrompt="1"/>
          </p:nvPr>
        </p:nvSpPr>
        <p:spPr>
          <a:xfrm>
            <a:off x="6136138" y="3241751"/>
            <a:ext cx="2590079" cy="1353109"/>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18" name="Text Placeholder 17">
            <a:extLst>
              <a:ext uri="{FF2B5EF4-FFF2-40B4-BE49-F238E27FC236}">
                <a16:creationId xmlns:a16="http://schemas.microsoft.com/office/drawing/2014/main" id="{7D0A47F3-E7F2-FA0B-0CA1-66334E8EAE1E}"/>
              </a:ext>
            </a:extLst>
          </p:cNvPr>
          <p:cNvSpPr>
            <a:spLocks noGrp="1"/>
          </p:cNvSpPr>
          <p:nvPr>
            <p:ph type="body" sz="quarter" idx="123" hasCustomPrompt="1"/>
          </p:nvPr>
        </p:nvSpPr>
        <p:spPr>
          <a:xfrm>
            <a:off x="404066" y="3245426"/>
            <a:ext cx="2607410" cy="1349434"/>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42" name="Text Placeholder 17">
            <a:extLst>
              <a:ext uri="{FF2B5EF4-FFF2-40B4-BE49-F238E27FC236}">
                <a16:creationId xmlns:a16="http://schemas.microsoft.com/office/drawing/2014/main" id="{CA283CEC-41CC-E94F-6B18-D21899949C3F}"/>
              </a:ext>
            </a:extLst>
          </p:cNvPr>
          <p:cNvSpPr>
            <a:spLocks noGrp="1"/>
          </p:cNvSpPr>
          <p:nvPr>
            <p:ph type="body" sz="quarter" idx="125" hasCustomPrompt="1"/>
          </p:nvPr>
        </p:nvSpPr>
        <p:spPr>
          <a:xfrm>
            <a:off x="3278062" y="1374851"/>
            <a:ext cx="2590079" cy="1263733"/>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44" name="Text Placeholder 17">
            <a:extLst>
              <a:ext uri="{FF2B5EF4-FFF2-40B4-BE49-F238E27FC236}">
                <a16:creationId xmlns:a16="http://schemas.microsoft.com/office/drawing/2014/main" id="{C2F2BF5B-E7AA-4411-DBBB-582041FDA354}"/>
              </a:ext>
            </a:extLst>
          </p:cNvPr>
          <p:cNvSpPr>
            <a:spLocks noGrp="1"/>
          </p:cNvSpPr>
          <p:nvPr>
            <p:ph type="body" sz="quarter" idx="127" hasCustomPrompt="1"/>
          </p:nvPr>
        </p:nvSpPr>
        <p:spPr>
          <a:xfrm>
            <a:off x="6136138" y="1374851"/>
            <a:ext cx="2590079" cy="1263733"/>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50" name="Text Placeholder 17">
            <a:extLst>
              <a:ext uri="{FF2B5EF4-FFF2-40B4-BE49-F238E27FC236}">
                <a16:creationId xmlns:a16="http://schemas.microsoft.com/office/drawing/2014/main" id="{B80C3157-738F-55BF-1856-FC2B2BC31C58}"/>
              </a:ext>
            </a:extLst>
          </p:cNvPr>
          <p:cNvSpPr>
            <a:spLocks noGrp="1"/>
          </p:cNvSpPr>
          <p:nvPr>
            <p:ph type="body" sz="quarter" idx="132" hasCustomPrompt="1"/>
          </p:nvPr>
        </p:nvSpPr>
        <p:spPr>
          <a:xfrm>
            <a:off x="404066" y="1378526"/>
            <a:ext cx="2607410" cy="1260058"/>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Tree>
    <p:extLst>
      <p:ext uri="{BB962C8B-B14F-4D97-AF65-F5344CB8AC3E}">
        <p14:creationId xmlns:p14="http://schemas.microsoft.com/office/powerpoint/2010/main" val="373505878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lide with imag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70FF67C-E9A3-97B2-BCA9-1DC7F343174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sp>
        <p:nvSpPr>
          <p:cNvPr id="6" name="Title 1">
            <a:extLst>
              <a:ext uri="{FF2B5EF4-FFF2-40B4-BE49-F238E27FC236}">
                <a16:creationId xmlns:a16="http://schemas.microsoft.com/office/drawing/2014/main" id="{C288A391-C243-5C63-894C-54572C29B55D}"/>
              </a:ext>
            </a:extLst>
          </p:cNvPr>
          <p:cNvSpPr>
            <a:spLocks noGrp="1"/>
          </p:cNvSpPr>
          <p:nvPr>
            <p:ph type="title" hasCustomPrompt="1"/>
          </p:nvPr>
        </p:nvSpPr>
        <p:spPr>
          <a:xfrm>
            <a:off x="224247" y="188464"/>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Slide with image</a:t>
            </a:r>
            <a:endParaRPr lang="en-US"/>
          </a:p>
        </p:txBody>
      </p:sp>
      <p:sp>
        <p:nvSpPr>
          <p:cNvPr id="14" name="Text Placeholder 68">
            <a:extLst>
              <a:ext uri="{FF2B5EF4-FFF2-40B4-BE49-F238E27FC236}">
                <a16:creationId xmlns:a16="http://schemas.microsoft.com/office/drawing/2014/main" id="{B8E4E600-2535-855E-C25D-6F59BD79B20E}"/>
              </a:ext>
            </a:extLst>
          </p:cNvPr>
          <p:cNvSpPr>
            <a:spLocks noGrp="1"/>
          </p:cNvSpPr>
          <p:nvPr>
            <p:ph type="body" sz="quarter" idx="15" hasCustomPrompt="1"/>
          </p:nvPr>
        </p:nvSpPr>
        <p:spPr>
          <a:xfrm>
            <a:off x="4637184" y="994588"/>
            <a:ext cx="4282570" cy="358709"/>
          </a:xfrm>
          <a:prstGeom prst="rect">
            <a:avLst/>
          </a:prstGeom>
        </p:spPr>
        <p:txBody>
          <a:bodyPr anchor="b"/>
          <a:lstStyle>
            <a:lvl1pPr marL="0" indent="0">
              <a:lnSpc>
                <a:spcPct val="100000"/>
              </a:lnSpc>
              <a:spcBef>
                <a:spcPts val="0"/>
              </a:spcBef>
              <a:buNone/>
              <a:defRPr sz="1400">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r>
              <a:rPr lang="en-IN"/>
              <a:t>Headline</a:t>
            </a:r>
          </a:p>
        </p:txBody>
      </p:sp>
      <p:sp>
        <p:nvSpPr>
          <p:cNvPr id="3" name="Picture Placeholder 2">
            <a:extLst>
              <a:ext uri="{FF2B5EF4-FFF2-40B4-BE49-F238E27FC236}">
                <a16:creationId xmlns:a16="http://schemas.microsoft.com/office/drawing/2014/main" id="{BAD99638-392A-612E-03A1-47F86F9DA5DB}"/>
              </a:ext>
            </a:extLst>
          </p:cNvPr>
          <p:cNvSpPr>
            <a:spLocks noGrp="1"/>
          </p:cNvSpPr>
          <p:nvPr>
            <p:ph type="pic" sz="quarter" idx="36" hasCustomPrompt="1"/>
          </p:nvPr>
        </p:nvSpPr>
        <p:spPr>
          <a:xfrm>
            <a:off x="1" y="994588"/>
            <a:ext cx="4457700" cy="3700738"/>
          </a:xfrm>
          <a:prstGeom prst="rect">
            <a:avLst/>
          </a:prstGeom>
          <a:solidFill>
            <a:schemeClr val="bg2">
              <a:alpha val="37000"/>
            </a:schemeClr>
          </a:solidFill>
        </p:spPr>
        <p:txBody>
          <a:bodyPr tIns="720000" anchor="ctr" anchorCtr="1"/>
          <a:lstStyle>
            <a:lvl1pPr marL="0" indent="0" algn="ctr">
              <a:buNone/>
              <a:defRPr sz="1400">
                <a:solidFill>
                  <a:schemeClr val="tx1"/>
                </a:solidFill>
              </a:defRPr>
            </a:lvl1pPr>
          </a:lstStyle>
          <a:p>
            <a:r>
              <a:rPr lang="en-IN"/>
              <a:t>Click the icon to insert the image of your choice</a:t>
            </a:r>
          </a:p>
        </p:txBody>
      </p:sp>
      <p:sp>
        <p:nvSpPr>
          <p:cNvPr id="4" name="Text Placeholder 17">
            <a:extLst>
              <a:ext uri="{FF2B5EF4-FFF2-40B4-BE49-F238E27FC236}">
                <a16:creationId xmlns:a16="http://schemas.microsoft.com/office/drawing/2014/main" id="{34668804-DCE2-5DDF-9B39-66B6D78FD2D5}"/>
              </a:ext>
            </a:extLst>
          </p:cNvPr>
          <p:cNvSpPr>
            <a:spLocks noGrp="1"/>
          </p:cNvSpPr>
          <p:nvPr>
            <p:ph type="body" sz="quarter" idx="127" hasCustomPrompt="1"/>
          </p:nvPr>
        </p:nvSpPr>
        <p:spPr>
          <a:xfrm>
            <a:off x="4637184" y="1443431"/>
            <a:ext cx="4282570" cy="3251895"/>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Tree>
    <p:extLst>
      <p:ext uri="{BB962C8B-B14F-4D97-AF65-F5344CB8AC3E}">
        <p14:creationId xmlns:p14="http://schemas.microsoft.com/office/powerpoint/2010/main" val="329188422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lide with text only">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6BF8A8A-A07B-D51F-A86D-FB31018090B5}"/>
              </a:ext>
            </a:extLst>
          </p:cNvPr>
          <p:cNvSpPr/>
          <p:nvPr/>
        </p:nvSpPr>
        <p:spPr>
          <a:xfrm>
            <a:off x="7755627" y="4802131"/>
            <a:ext cx="1120543" cy="2704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2" name="Graphic 1">
            <a:extLst>
              <a:ext uri="{FF2B5EF4-FFF2-40B4-BE49-F238E27FC236}">
                <a16:creationId xmlns:a16="http://schemas.microsoft.com/office/drawing/2014/main" id="{470FF67C-E9A3-97B2-BCA9-1DC7F343174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sp>
        <p:nvSpPr>
          <p:cNvPr id="6" name="Title 1">
            <a:extLst>
              <a:ext uri="{FF2B5EF4-FFF2-40B4-BE49-F238E27FC236}">
                <a16:creationId xmlns:a16="http://schemas.microsoft.com/office/drawing/2014/main" id="{C288A391-C243-5C63-894C-54572C29B55D}"/>
              </a:ext>
            </a:extLst>
          </p:cNvPr>
          <p:cNvSpPr>
            <a:spLocks noGrp="1"/>
          </p:cNvSpPr>
          <p:nvPr>
            <p:ph type="title" hasCustomPrompt="1"/>
          </p:nvPr>
        </p:nvSpPr>
        <p:spPr>
          <a:xfrm>
            <a:off x="224247" y="188464"/>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Slide with text only</a:t>
            </a:r>
            <a:endParaRPr lang="en-US"/>
          </a:p>
        </p:txBody>
      </p:sp>
      <p:sp>
        <p:nvSpPr>
          <p:cNvPr id="10" name="Text Placeholder 68">
            <a:extLst>
              <a:ext uri="{FF2B5EF4-FFF2-40B4-BE49-F238E27FC236}">
                <a16:creationId xmlns:a16="http://schemas.microsoft.com/office/drawing/2014/main" id="{2F11B2E0-9541-FF18-0FB0-AAF3045F057E}"/>
              </a:ext>
            </a:extLst>
          </p:cNvPr>
          <p:cNvSpPr>
            <a:spLocks noGrp="1"/>
          </p:cNvSpPr>
          <p:nvPr>
            <p:ph type="body" sz="quarter" idx="15" hasCustomPrompt="1"/>
          </p:nvPr>
        </p:nvSpPr>
        <p:spPr>
          <a:xfrm>
            <a:off x="224248" y="994588"/>
            <a:ext cx="8695505" cy="358709"/>
          </a:xfrm>
          <a:prstGeom prst="rect">
            <a:avLst/>
          </a:prstGeom>
        </p:spPr>
        <p:txBody>
          <a:bodyPr anchor="b"/>
          <a:lstStyle>
            <a:lvl1pPr marL="0" indent="0">
              <a:lnSpc>
                <a:spcPct val="100000"/>
              </a:lnSpc>
              <a:spcBef>
                <a:spcPts val="0"/>
              </a:spcBef>
              <a:buNone/>
              <a:defRPr sz="1400">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r>
              <a:rPr lang="en-IN"/>
              <a:t>Headline</a:t>
            </a:r>
          </a:p>
        </p:txBody>
      </p:sp>
      <p:sp>
        <p:nvSpPr>
          <p:cNvPr id="7" name="Text Placeholder 17">
            <a:extLst>
              <a:ext uri="{FF2B5EF4-FFF2-40B4-BE49-F238E27FC236}">
                <a16:creationId xmlns:a16="http://schemas.microsoft.com/office/drawing/2014/main" id="{DC8997CE-F2F8-B87F-6194-1FF2F40833D0}"/>
              </a:ext>
            </a:extLst>
          </p:cNvPr>
          <p:cNvSpPr>
            <a:spLocks noGrp="1"/>
          </p:cNvSpPr>
          <p:nvPr>
            <p:ph type="body" sz="quarter" idx="127" hasCustomPrompt="1"/>
          </p:nvPr>
        </p:nvSpPr>
        <p:spPr>
          <a:xfrm>
            <a:off x="224247" y="1443431"/>
            <a:ext cx="8695507" cy="3251895"/>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Tree>
    <p:extLst>
      <p:ext uri="{BB962C8B-B14F-4D97-AF65-F5344CB8AC3E}">
        <p14:creationId xmlns:p14="http://schemas.microsoft.com/office/powerpoint/2010/main" val="415840992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ingle text block slide ">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70FF67C-E9A3-97B2-BCA9-1DC7F343174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sp>
        <p:nvSpPr>
          <p:cNvPr id="6" name="Title 1">
            <a:extLst>
              <a:ext uri="{FF2B5EF4-FFF2-40B4-BE49-F238E27FC236}">
                <a16:creationId xmlns:a16="http://schemas.microsoft.com/office/drawing/2014/main" id="{C288A391-C243-5C63-894C-54572C29B55D}"/>
              </a:ext>
            </a:extLst>
          </p:cNvPr>
          <p:cNvSpPr>
            <a:spLocks noGrp="1"/>
          </p:cNvSpPr>
          <p:nvPr>
            <p:ph type="title" hasCustomPrompt="1"/>
          </p:nvPr>
        </p:nvSpPr>
        <p:spPr>
          <a:xfrm>
            <a:off x="224247" y="188464"/>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Single text block slide </a:t>
            </a:r>
            <a:endParaRPr lang="en-US"/>
          </a:p>
        </p:txBody>
      </p:sp>
      <p:sp>
        <p:nvSpPr>
          <p:cNvPr id="11" name="Text Placeholder 17">
            <a:extLst>
              <a:ext uri="{FF2B5EF4-FFF2-40B4-BE49-F238E27FC236}">
                <a16:creationId xmlns:a16="http://schemas.microsoft.com/office/drawing/2014/main" id="{4DF2627B-8BBE-FA33-399F-45FF16025AFC}"/>
              </a:ext>
            </a:extLst>
          </p:cNvPr>
          <p:cNvSpPr>
            <a:spLocks noGrp="1"/>
          </p:cNvSpPr>
          <p:nvPr>
            <p:ph type="body" sz="quarter" idx="127" hasCustomPrompt="1"/>
          </p:nvPr>
        </p:nvSpPr>
        <p:spPr>
          <a:xfrm>
            <a:off x="4572000" y="977707"/>
            <a:ext cx="4347754" cy="3717619"/>
          </a:xfrm>
          <a:prstGeom prst="rect">
            <a:avLst/>
          </a:prstGeom>
          <a:solidFill>
            <a:schemeClr val="bg2"/>
          </a:solidFill>
          <a:ln>
            <a:solidFill>
              <a:schemeClr val="accent1"/>
            </a:solidFill>
          </a:ln>
        </p:spPr>
        <p:txBody>
          <a:bodyPr lIns="360000" tIns="360000" rIns="360000"/>
          <a:lstStyle>
            <a:lvl1pPr>
              <a:buClr>
                <a:schemeClr val="accent1"/>
              </a:buClr>
              <a:defRPr sz="140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13" name="Content Placeholder 15">
            <a:extLst>
              <a:ext uri="{FF2B5EF4-FFF2-40B4-BE49-F238E27FC236}">
                <a16:creationId xmlns:a16="http://schemas.microsoft.com/office/drawing/2014/main" id="{B6BCD42F-2A23-4BF0-EFAB-4BAA6719E3E5}"/>
              </a:ext>
            </a:extLst>
          </p:cNvPr>
          <p:cNvSpPr>
            <a:spLocks noGrp="1"/>
          </p:cNvSpPr>
          <p:nvPr>
            <p:ph sz="quarter" idx="10" hasCustomPrompt="1"/>
          </p:nvPr>
        </p:nvSpPr>
        <p:spPr>
          <a:xfrm>
            <a:off x="0" y="1149003"/>
            <a:ext cx="4572000" cy="3375025"/>
          </a:xfrm>
          <a:prstGeom prst="rect">
            <a:avLst/>
          </a:prstGeom>
        </p:spPr>
        <p:txBody>
          <a:bodyPr lIns="180000" tIns="1368000" rIns="180000" anchor="ctr" anchorCtr="1"/>
          <a:lstStyle>
            <a:lvl1pPr marL="0" indent="0" algn="ctr">
              <a:buNone/>
              <a:defRPr lang="en-US" sz="1400" dirty="0" smtClean="0"/>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Click the corresponding icon to insert the image/smart art/table/video of your choice</a:t>
            </a:r>
            <a:endParaRPr lang="en-US"/>
          </a:p>
        </p:txBody>
      </p:sp>
    </p:spTree>
    <p:extLst>
      <p:ext uri="{BB962C8B-B14F-4D97-AF65-F5344CB8AC3E}">
        <p14:creationId xmlns:p14="http://schemas.microsoft.com/office/powerpoint/2010/main" val="10202545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ingle text block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964BC-DAED-D761-4416-B072352692DD}"/>
              </a:ext>
            </a:extLst>
          </p:cNvPr>
          <p:cNvSpPr>
            <a:spLocks noGrp="1"/>
          </p:cNvSpPr>
          <p:nvPr>
            <p:ph type="title" hasCustomPrompt="1"/>
          </p:nvPr>
        </p:nvSpPr>
        <p:spPr>
          <a:xfrm>
            <a:off x="224247" y="188464"/>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Single text block slide</a:t>
            </a:r>
            <a:endParaRPr lang="en-US"/>
          </a:p>
        </p:txBody>
      </p:sp>
      <p:pic>
        <p:nvPicPr>
          <p:cNvPr id="3" name="Graphic 2">
            <a:extLst>
              <a:ext uri="{FF2B5EF4-FFF2-40B4-BE49-F238E27FC236}">
                <a16:creationId xmlns:a16="http://schemas.microsoft.com/office/drawing/2014/main" id="{B76146DE-75C5-5687-46A0-48A998215B5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sp>
        <p:nvSpPr>
          <p:cNvPr id="19" name="Text Placeholder 68">
            <a:extLst>
              <a:ext uri="{FF2B5EF4-FFF2-40B4-BE49-F238E27FC236}">
                <a16:creationId xmlns:a16="http://schemas.microsoft.com/office/drawing/2014/main" id="{F63B40A6-3B05-2414-3D1D-5CA2F1399F93}"/>
              </a:ext>
            </a:extLst>
          </p:cNvPr>
          <p:cNvSpPr>
            <a:spLocks noGrp="1"/>
          </p:cNvSpPr>
          <p:nvPr>
            <p:ph type="body" sz="quarter" idx="15" hasCustomPrompt="1"/>
          </p:nvPr>
        </p:nvSpPr>
        <p:spPr>
          <a:xfrm>
            <a:off x="4637184" y="1009561"/>
            <a:ext cx="4282569" cy="358709"/>
          </a:xfrm>
          <a:prstGeom prst="rect">
            <a:avLst/>
          </a:prstGeom>
        </p:spPr>
        <p:txBody>
          <a:bodyPr anchor="b"/>
          <a:lstStyle>
            <a:lvl1pPr marL="0" indent="0">
              <a:lnSpc>
                <a:spcPct val="100000"/>
              </a:lnSpc>
              <a:spcBef>
                <a:spcPts val="0"/>
              </a:spcBef>
              <a:buNone/>
              <a:defRPr sz="1400">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r>
              <a:rPr lang="en-IN"/>
              <a:t>Headline</a:t>
            </a:r>
          </a:p>
        </p:txBody>
      </p:sp>
      <p:sp>
        <p:nvSpPr>
          <p:cNvPr id="4" name="Text Placeholder 17">
            <a:extLst>
              <a:ext uri="{FF2B5EF4-FFF2-40B4-BE49-F238E27FC236}">
                <a16:creationId xmlns:a16="http://schemas.microsoft.com/office/drawing/2014/main" id="{1F5972F0-E4C1-0690-8C38-26590009BD4D}"/>
              </a:ext>
            </a:extLst>
          </p:cNvPr>
          <p:cNvSpPr>
            <a:spLocks noGrp="1"/>
          </p:cNvSpPr>
          <p:nvPr>
            <p:ph type="body" sz="quarter" idx="127" hasCustomPrompt="1"/>
          </p:nvPr>
        </p:nvSpPr>
        <p:spPr>
          <a:xfrm>
            <a:off x="4637184" y="1443431"/>
            <a:ext cx="4282570" cy="3251895"/>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6" name="Content Placeholder 15">
            <a:extLst>
              <a:ext uri="{FF2B5EF4-FFF2-40B4-BE49-F238E27FC236}">
                <a16:creationId xmlns:a16="http://schemas.microsoft.com/office/drawing/2014/main" id="{D4A65450-D07C-BCA9-C6A7-7FCA5A87B9EC}"/>
              </a:ext>
            </a:extLst>
          </p:cNvPr>
          <p:cNvSpPr>
            <a:spLocks noGrp="1"/>
          </p:cNvSpPr>
          <p:nvPr>
            <p:ph sz="quarter" idx="10" hasCustomPrompt="1"/>
          </p:nvPr>
        </p:nvSpPr>
        <p:spPr>
          <a:xfrm>
            <a:off x="0" y="1009561"/>
            <a:ext cx="4506817" cy="3685765"/>
          </a:xfrm>
          <a:prstGeom prst="rect">
            <a:avLst/>
          </a:prstGeom>
        </p:spPr>
        <p:txBody>
          <a:bodyPr lIns="180000" tIns="1368000" rIns="180000" anchor="ctr" anchorCtr="1"/>
          <a:lstStyle>
            <a:lvl1pPr marL="0" indent="0" algn="ctr">
              <a:buNone/>
              <a:defRPr lang="en-US" sz="1400" dirty="0" smtClean="0"/>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Click the corresponding icon to insert the image/smart art/table/video of your choice</a:t>
            </a:r>
            <a:endParaRPr lang="en-US"/>
          </a:p>
        </p:txBody>
      </p:sp>
    </p:spTree>
    <p:extLst>
      <p:ext uri="{BB962C8B-B14F-4D97-AF65-F5344CB8AC3E}">
        <p14:creationId xmlns:p14="http://schemas.microsoft.com/office/powerpoint/2010/main" val="305042246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 text blocks slide">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56AD2C11-C607-6E63-F329-6DB4D611FA9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sp>
        <p:nvSpPr>
          <p:cNvPr id="29" name="Text Placeholder 68">
            <a:extLst>
              <a:ext uri="{FF2B5EF4-FFF2-40B4-BE49-F238E27FC236}">
                <a16:creationId xmlns:a16="http://schemas.microsoft.com/office/drawing/2014/main" id="{509EF7EC-A108-6510-B7BE-30D078487386}"/>
              </a:ext>
            </a:extLst>
          </p:cNvPr>
          <p:cNvSpPr>
            <a:spLocks noGrp="1"/>
          </p:cNvSpPr>
          <p:nvPr>
            <p:ph type="body" sz="quarter" idx="24" hasCustomPrompt="1"/>
          </p:nvPr>
        </p:nvSpPr>
        <p:spPr>
          <a:xfrm>
            <a:off x="224245" y="2571750"/>
            <a:ext cx="2808000" cy="273844"/>
          </a:xfrm>
          <a:prstGeom prst="rect">
            <a:avLst/>
          </a:prstGeom>
        </p:spPr>
        <p:txBody>
          <a:bodyPr anchor="b"/>
          <a:lstStyle>
            <a:lvl1pPr marL="0" indent="0">
              <a:lnSpc>
                <a:spcPct val="100000"/>
              </a:lnSpc>
              <a:spcBef>
                <a:spcPts val="0"/>
              </a:spcBef>
              <a:buNone/>
              <a:defRPr sz="1400" b="0">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Heading</a:t>
            </a:r>
          </a:p>
        </p:txBody>
      </p:sp>
      <p:sp>
        <p:nvSpPr>
          <p:cNvPr id="31" name="Text Placeholder 68">
            <a:extLst>
              <a:ext uri="{FF2B5EF4-FFF2-40B4-BE49-F238E27FC236}">
                <a16:creationId xmlns:a16="http://schemas.microsoft.com/office/drawing/2014/main" id="{11EF76E2-6C4B-7A84-E227-36E8D69A93F3}"/>
              </a:ext>
            </a:extLst>
          </p:cNvPr>
          <p:cNvSpPr>
            <a:spLocks noGrp="1"/>
          </p:cNvSpPr>
          <p:nvPr>
            <p:ph type="body" sz="quarter" idx="26" hasCustomPrompt="1"/>
          </p:nvPr>
        </p:nvSpPr>
        <p:spPr>
          <a:xfrm>
            <a:off x="3168000" y="2571750"/>
            <a:ext cx="2808000" cy="273844"/>
          </a:xfrm>
          <a:prstGeom prst="rect">
            <a:avLst/>
          </a:prstGeom>
        </p:spPr>
        <p:txBody>
          <a:bodyPr anchor="b"/>
          <a:lstStyle>
            <a:lvl1pPr marL="0" indent="0">
              <a:lnSpc>
                <a:spcPct val="100000"/>
              </a:lnSpc>
              <a:spcBef>
                <a:spcPts val="0"/>
              </a:spcBef>
              <a:buNone/>
              <a:defRPr sz="1400" b="0">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Heading</a:t>
            </a:r>
          </a:p>
        </p:txBody>
      </p:sp>
      <p:sp>
        <p:nvSpPr>
          <p:cNvPr id="34" name="Title 1">
            <a:extLst>
              <a:ext uri="{FF2B5EF4-FFF2-40B4-BE49-F238E27FC236}">
                <a16:creationId xmlns:a16="http://schemas.microsoft.com/office/drawing/2014/main" id="{625D691B-DE64-91C2-4852-DB72B6F26AD1}"/>
              </a:ext>
            </a:extLst>
          </p:cNvPr>
          <p:cNvSpPr>
            <a:spLocks noGrp="1"/>
          </p:cNvSpPr>
          <p:nvPr>
            <p:ph type="title" hasCustomPrompt="1"/>
          </p:nvPr>
        </p:nvSpPr>
        <p:spPr>
          <a:xfrm>
            <a:off x="224247" y="188464"/>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3 text blocks slide</a:t>
            </a:r>
            <a:endParaRPr lang="en-US"/>
          </a:p>
        </p:txBody>
      </p:sp>
      <p:sp>
        <p:nvSpPr>
          <p:cNvPr id="39" name="Text Placeholder 68">
            <a:extLst>
              <a:ext uri="{FF2B5EF4-FFF2-40B4-BE49-F238E27FC236}">
                <a16:creationId xmlns:a16="http://schemas.microsoft.com/office/drawing/2014/main" id="{26512366-4939-5033-4EE1-A3CDD5DEB904}"/>
              </a:ext>
            </a:extLst>
          </p:cNvPr>
          <p:cNvSpPr>
            <a:spLocks noGrp="1"/>
          </p:cNvSpPr>
          <p:nvPr>
            <p:ph type="body" sz="quarter" idx="34" hasCustomPrompt="1"/>
          </p:nvPr>
        </p:nvSpPr>
        <p:spPr>
          <a:xfrm>
            <a:off x="6111755" y="2571750"/>
            <a:ext cx="2808000" cy="273844"/>
          </a:xfrm>
          <a:prstGeom prst="rect">
            <a:avLst/>
          </a:prstGeom>
        </p:spPr>
        <p:txBody>
          <a:bodyPr anchor="b"/>
          <a:lstStyle>
            <a:lvl1pPr marL="0" indent="0">
              <a:lnSpc>
                <a:spcPct val="100000"/>
              </a:lnSpc>
              <a:spcBef>
                <a:spcPts val="0"/>
              </a:spcBef>
              <a:buNone/>
              <a:defRPr sz="1400" b="0">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Heading</a:t>
            </a:r>
          </a:p>
        </p:txBody>
      </p:sp>
      <p:sp>
        <p:nvSpPr>
          <p:cNvPr id="7" name="Text Placeholder 17">
            <a:extLst>
              <a:ext uri="{FF2B5EF4-FFF2-40B4-BE49-F238E27FC236}">
                <a16:creationId xmlns:a16="http://schemas.microsoft.com/office/drawing/2014/main" id="{995D25D9-3586-9658-61E9-0A62071928F7}"/>
              </a:ext>
            </a:extLst>
          </p:cNvPr>
          <p:cNvSpPr>
            <a:spLocks noGrp="1"/>
          </p:cNvSpPr>
          <p:nvPr>
            <p:ph type="body" sz="quarter" idx="128" hasCustomPrompt="1"/>
          </p:nvPr>
        </p:nvSpPr>
        <p:spPr>
          <a:xfrm>
            <a:off x="6111753" y="2918460"/>
            <a:ext cx="2808001" cy="1776866"/>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8" name="Text Placeholder 17">
            <a:extLst>
              <a:ext uri="{FF2B5EF4-FFF2-40B4-BE49-F238E27FC236}">
                <a16:creationId xmlns:a16="http://schemas.microsoft.com/office/drawing/2014/main" id="{F7059199-C45F-8094-3B97-D3AE2D9E04CD}"/>
              </a:ext>
            </a:extLst>
          </p:cNvPr>
          <p:cNvSpPr>
            <a:spLocks noGrp="1"/>
          </p:cNvSpPr>
          <p:nvPr>
            <p:ph type="body" sz="quarter" idx="129" hasCustomPrompt="1"/>
          </p:nvPr>
        </p:nvSpPr>
        <p:spPr>
          <a:xfrm>
            <a:off x="3168000" y="2918460"/>
            <a:ext cx="2808001" cy="1776866"/>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10" name="Text Placeholder 17">
            <a:extLst>
              <a:ext uri="{FF2B5EF4-FFF2-40B4-BE49-F238E27FC236}">
                <a16:creationId xmlns:a16="http://schemas.microsoft.com/office/drawing/2014/main" id="{58183491-AC7E-41C7-BE7C-2870EB71059C}"/>
              </a:ext>
            </a:extLst>
          </p:cNvPr>
          <p:cNvSpPr>
            <a:spLocks noGrp="1"/>
          </p:cNvSpPr>
          <p:nvPr>
            <p:ph type="body" sz="quarter" idx="130" hasCustomPrompt="1"/>
          </p:nvPr>
        </p:nvSpPr>
        <p:spPr>
          <a:xfrm>
            <a:off x="224245" y="2918460"/>
            <a:ext cx="2808001" cy="1776866"/>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11" name="Text Placeholder 17">
            <a:extLst>
              <a:ext uri="{FF2B5EF4-FFF2-40B4-BE49-F238E27FC236}">
                <a16:creationId xmlns:a16="http://schemas.microsoft.com/office/drawing/2014/main" id="{A034AD66-10BB-79EC-E344-044F88D0EE52}"/>
              </a:ext>
            </a:extLst>
          </p:cNvPr>
          <p:cNvSpPr>
            <a:spLocks noGrp="1"/>
          </p:cNvSpPr>
          <p:nvPr>
            <p:ph type="body" sz="quarter" idx="131" hasCustomPrompt="1"/>
          </p:nvPr>
        </p:nvSpPr>
        <p:spPr>
          <a:xfrm>
            <a:off x="224245" y="975360"/>
            <a:ext cx="8695509" cy="1460153"/>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Tree>
    <p:extLst>
      <p:ext uri="{BB962C8B-B14F-4D97-AF65-F5344CB8AC3E}">
        <p14:creationId xmlns:p14="http://schemas.microsoft.com/office/powerpoint/2010/main" val="3275715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isyDeck Master - 11">
    <p:spTree>
      <p:nvGrpSpPr>
        <p:cNvPr id="1" name=""/>
        <p:cNvGrpSpPr/>
        <p:nvPr/>
      </p:nvGrpSpPr>
      <p:grpSpPr>
        <a:xfrm>
          <a:off x="0" y="0"/>
          <a:ext cx="0" cy="0"/>
          <a:chOff x="0" y="0"/>
          <a:chExt cx="0" cy="0"/>
        </a:xfrm>
      </p:grpSpPr>
      <p:sp>
        <p:nvSpPr>
          <p:cNvPr id="19" name="Picture Placeholder 18"/>
          <p:cNvSpPr>
            <a:spLocks noGrp="1"/>
          </p:cNvSpPr>
          <p:nvPr>
            <p:ph type="pic" sz="quarter" idx="18"/>
          </p:nvPr>
        </p:nvSpPr>
        <p:spPr>
          <a:xfrm>
            <a:off x="4942936" y="2"/>
            <a:ext cx="4201064" cy="3291458"/>
          </a:xfrm>
          <a:custGeom>
            <a:avLst/>
            <a:gdLst>
              <a:gd name="connsiteX0" fmla="*/ 0 w 1843204"/>
              <a:gd name="connsiteY0" fmla="*/ 0 h 4517999"/>
              <a:gd name="connsiteX1" fmla="*/ 1843204 w 1843204"/>
              <a:gd name="connsiteY1" fmla="*/ 0 h 4517999"/>
              <a:gd name="connsiteX2" fmla="*/ 1843204 w 1843204"/>
              <a:gd name="connsiteY2" fmla="*/ 4517999 h 4517999"/>
              <a:gd name="connsiteX3" fmla="*/ 0 w 1843204"/>
              <a:gd name="connsiteY3" fmla="*/ 4517999 h 4517999"/>
            </a:gdLst>
            <a:ahLst/>
            <a:cxnLst>
              <a:cxn ang="0">
                <a:pos x="connsiteX0" y="connsiteY0"/>
              </a:cxn>
              <a:cxn ang="0">
                <a:pos x="connsiteX1" y="connsiteY1"/>
              </a:cxn>
              <a:cxn ang="0">
                <a:pos x="connsiteX2" y="connsiteY2"/>
              </a:cxn>
              <a:cxn ang="0">
                <a:pos x="connsiteX3" y="connsiteY3"/>
              </a:cxn>
            </a:cxnLst>
            <a:rect l="l" t="t" r="r" b="b"/>
            <a:pathLst>
              <a:path w="1843204" h="4517999">
                <a:moveTo>
                  <a:pt x="0" y="0"/>
                </a:moveTo>
                <a:lnTo>
                  <a:pt x="1843204" y="0"/>
                </a:lnTo>
                <a:lnTo>
                  <a:pt x="1843204" y="4517999"/>
                </a:lnTo>
                <a:lnTo>
                  <a:pt x="0" y="4517999"/>
                </a:lnTo>
                <a:close/>
              </a:path>
            </a:pathLst>
          </a:cu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sp>
        <p:nvSpPr>
          <p:cNvPr id="28" name="Rectangle 27"/>
          <p:cNvSpPr/>
          <p:nvPr userDrawn="1"/>
        </p:nvSpPr>
        <p:spPr>
          <a:xfrm>
            <a:off x="4942936" y="3291459"/>
            <a:ext cx="4201064" cy="1852041"/>
          </a:xfrm>
          <a:prstGeom prst="rect">
            <a:avLst/>
          </a:prstGeom>
          <a:solidFill>
            <a:schemeClr val="accent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506"/>
          </a:p>
        </p:txBody>
      </p:sp>
      <p:grpSp>
        <p:nvGrpSpPr>
          <p:cNvPr id="22" name="Group 21"/>
          <p:cNvGrpSpPr>
            <a:grpSpLocks noChangeAspect="1"/>
          </p:cNvGrpSpPr>
          <p:nvPr userDrawn="1"/>
        </p:nvGrpSpPr>
        <p:grpSpPr>
          <a:xfrm rot="8100000" flipH="1" flipV="1">
            <a:off x="4937376" y="3345542"/>
            <a:ext cx="176796" cy="57503"/>
            <a:chOff x="11661248" y="7789719"/>
            <a:chExt cx="1293156" cy="420621"/>
          </a:xfrm>
        </p:grpSpPr>
        <p:cxnSp>
          <p:nvCxnSpPr>
            <p:cNvPr id="23" name="Straight Connector 22"/>
            <p:cNvCxnSpPr>
              <a:cxnSpLocks/>
            </p:cNvCxnSpPr>
            <p:nvPr userDrawn="1"/>
          </p:nvCxnSpPr>
          <p:spPr>
            <a:xfrm>
              <a:off x="11661248" y="8210340"/>
              <a:ext cx="1293156"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4" name="Straight Connector 23"/>
            <p:cNvCxnSpPr>
              <a:cxnSpLocks/>
            </p:cNvCxnSpPr>
            <p:nvPr userDrawn="1"/>
          </p:nvCxnSpPr>
          <p:spPr>
            <a:xfrm>
              <a:off x="11868913" y="8000027"/>
              <a:ext cx="877825"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5" name="Straight Connector 24"/>
            <p:cNvCxnSpPr>
              <a:cxnSpLocks/>
            </p:cNvCxnSpPr>
            <p:nvPr userDrawn="1"/>
          </p:nvCxnSpPr>
          <p:spPr>
            <a:xfrm>
              <a:off x="12088372" y="7789719"/>
              <a:ext cx="438913"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32" name="Group 31">
            <a:extLst>
              <a:ext uri="{FF2B5EF4-FFF2-40B4-BE49-F238E27FC236}">
                <a16:creationId xmlns:a16="http://schemas.microsoft.com/office/drawing/2014/main" id="{E4B23F8D-8C38-4A56-B1A8-35145F8F4FCA}"/>
              </a:ext>
            </a:extLst>
          </p:cNvPr>
          <p:cNvGrpSpPr/>
          <p:nvPr userDrawn="1"/>
        </p:nvGrpSpPr>
        <p:grpSpPr>
          <a:xfrm>
            <a:off x="162939" y="174963"/>
            <a:ext cx="459422" cy="459399"/>
            <a:chOff x="494744" y="523692"/>
            <a:chExt cx="1225205" cy="1225205"/>
          </a:xfrm>
        </p:grpSpPr>
        <p:grpSp>
          <p:nvGrpSpPr>
            <p:cNvPr id="33" name="Group 32">
              <a:extLst>
                <a:ext uri="{FF2B5EF4-FFF2-40B4-BE49-F238E27FC236}">
                  <a16:creationId xmlns:a16="http://schemas.microsoft.com/office/drawing/2014/main" id="{FFB94A97-A7BA-4F85-B597-B214CD1C9A80}"/>
                </a:ext>
              </a:extLst>
            </p:cNvPr>
            <p:cNvGrpSpPr>
              <a:grpSpLocks noChangeAspect="1"/>
            </p:cNvGrpSpPr>
            <p:nvPr userDrawn="1"/>
          </p:nvGrpSpPr>
          <p:grpSpPr>
            <a:xfrm rot="18900000">
              <a:off x="707305" y="869222"/>
              <a:ext cx="471488" cy="153360"/>
              <a:chOff x="11661248" y="7789719"/>
              <a:chExt cx="1293156" cy="420621"/>
            </a:xfrm>
          </p:grpSpPr>
          <p:cxnSp>
            <p:nvCxnSpPr>
              <p:cNvPr id="37" name="Straight Connector 36">
                <a:extLst>
                  <a:ext uri="{FF2B5EF4-FFF2-40B4-BE49-F238E27FC236}">
                    <a16:creationId xmlns:a16="http://schemas.microsoft.com/office/drawing/2014/main" id="{CF05A8D4-203F-4E89-9C88-02AE549BCA06}"/>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8281D09A-4FE4-4569-8854-C199940CAADC}"/>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097F09D8-E02B-45C4-9D1D-4046B114C08E}"/>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34" name="Group 33">
              <a:extLst>
                <a:ext uri="{FF2B5EF4-FFF2-40B4-BE49-F238E27FC236}">
                  <a16:creationId xmlns:a16="http://schemas.microsoft.com/office/drawing/2014/main" id="{67C1F77A-6423-48E0-936E-55B12B6A29B5}"/>
                </a:ext>
              </a:extLst>
            </p:cNvPr>
            <p:cNvGrpSpPr/>
            <p:nvPr userDrawn="1"/>
          </p:nvGrpSpPr>
          <p:grpSpPr>
            <a:xfrm>
              <a:off x="494744" y="523692"/>
              <a:ext cx="1225205" cy="1225205"/>
              <a:chOff x="12636425" y="442230"/>
              <a:chExt cx="1860336" cy="1860336"/>
            </a:xfrm>
          </p:grpSpPr>
          <p:cxnSp>
            <p:nvCxnSpPr>
              <p:cNvPr id="35" name="Straight Connector 34">
                <a:extLst>
                  <a:ext uri="{FF2B5EF4-FFF2-40B4-BE49-F238E27FC236}">
                    <a16:creationId xmlns:a16="http://schemas.microsoft.com/office/drawing/2014/main" id="{8E5D94E6-9459-409A-B6A6-31BEFD1104AD}"/>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6" name="Straight Connector 35">
                <a:extLst>
                  <a:ext uri="{FF2B5EF4-FFF2-40B4-BE49-F238E27FC236}">
                    <a16:creationId xmlns:a16="http://schemas.microsoft.com/office/drawing/2014/main" id="{D9C4DDCA-25EA-4CB9-A9BA-6021504E1129}"/>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40" name="Title 1">
            <a:extLst>
              <a:ext uri="{FF2B5EF4-FFF2-40B4-BE49-F238E27FC236}">
                <a16:creationId xmlns:a16="http://schemas.microsoft.com/office/drawing/2014/main" id="{5614D797-A09E-4B4D-90E6-3A075C3C985E}"/>
              </a:ext>
            </a:extLst>
          </p:cNvPr>
          <p:cNvSpPr>
            <a:spLocks noGrp="1"/>
          </p:cNvSpPr>
          <p:nvPr>
            <p:ph type="title"/>
          </p:nvPr>
        </p:nvSpPr>
        <p:spPr>
          <a:xfrm>
            <a:off x="302818" y="303805"/>
            <a:ext cx="4279606" cy="604526"/>
          </a:xfrm>
        </p:spPr>
        <p:txBody>
          <a:bodyPr lIns="180000" tIns="93600" rIns="180000" bIns="93600"/>
          <a:lstStyle>
            <a:lvl1pPr algn="l">
              <a:defRPr/>
            </a:lvl1pPr>
          </a:lstStyle>
          <a:p>
            <a:endParaRPr lang="en-GB"/>
          </a:p>
        </p:txBody>
      </p:sp>
    </p:spTree>
    <p:extLst>
      <p:ext uri="{BB962C8B-B14F-4D97-AF65-F5344CB8AC3E}">
        <p14:creationId xmlns:p14="http://schemas.microsoft.com/office/powerpoint/2010/main" val="3991865778"/>
      </p:ext>
    </p:extLst>
  </p:cSld>
  <p:clrMapOvr>
    <a:masterClrMapping/>
  </p:clrMapOvr>
  <mc:AlternateContent xmlns:mc="http://schemas.openxmlformats.org/markup-compatibility/2006" xmlns:p14="http://schemas.microsoft.com/office/powerpoint/2010/main">
    <mc:Choice Requires="p14">
      <p:transition spd="slow" p14:dur="2000">
        <p14:window dir="vert"/>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 text blocks slide 2">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56AD2C11-C607-6E63-F329-6DB4D611FA9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sp>
        <p:nvSpPr>
          <p:cNvPr id="9" name="Title 1">
            <a:extLst>
              <a:ext uri="{FF2B5EF4-FFF2-40B4-BE49-F238E27FC236}">
                <a16:creationId xmlns:a16="http://schemas.microsoft.com/office/drawing/2014/main" id="{A966E60E-620C-BED8-2982-2C5F150BFE8B}"/>
              </a:ext>
            </a:extLst>
          </p:cNvPr>
          <p:cNvSpPr>
            <a:spLocks noGrp="1"/>
          </p:cNvSpPr>
          <p:nvPr>
            <p:ph type="title" hasCustomPrompt="1"/>
          </p:nvPr>
        </p:nvSpPr>
        <p:spPr>
          <a:xfrm>
            <a:off x="224247" y="188464"/>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3 text blocks slide</a:t>
            </a:r>
            <a:endParaRPr lang="en-US"/>
          </a:p>
        </p:txBody>
      </p:sp>
      <p:sp>
        <p:nvSpPr>
          <p:cNvPr id="20" name="Text Placeholder 68">
            <a:extLst>
              <a:ext uri="{FF2B5EF4-FFF2-40B4-BE49-F238E27FC236}">
                <a16:creationId xmlns:a16="http://schemas.microsoft.com/office/drawing/2014/main" id="{F629BE60-895E-5D7F-4E30-1FC6DD3C7EAC}"/>
              </a:ext>
            </a:extLst>
          </p:cNvPr>
          <p:cNvSpPr>
            <a:spLocks noGrp="1"/>
          </p:cNvSpPr>
          <p:nvPr>
            <p:ph type="body" sz="quarter" idx="24" hasCustomPrompt="1"/>
          </p:nvPr>
        </p:nvSpPr>
        <p:spPr>
          <a:xfrm>
            <a:off x="224245" y="2716530"/>
            <a:ext cx="2808000" cy="273844"/>
          </a:xfrm>
          <a:prstGeom prst="rect">
            <a:avLst/>
          </a:prstGeom>
        </p:spPr>
        <p:txBody>
          <a:bodyPr anchor="b"/>
          <a:lstStyle>
            <a:lvl1pPr marL="0" indent="0">
              <a:lnSpc>
                <a:spcPct val="100000"/>
              </a:lnSpc>
              <a:spcBef>
                <a:spcPts val="0"/>
              </a:spcBef>
              <a:buNone/>
              <a:defRPr sz="1400" b="0">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Heading</a:t>
            </a:r>
          </a:p>
        </p:txBody>
      </p:sp>
      <p:sp>
        <p:nvSpPr>
          <p:cNvPr id="22" name="Text Placeholder 68">
            <a:extLst>
              <a:ext uri="{FF2B5EF4-FFF2-40B4-BE49-F238E27FC236}">
                <a16:creationId xmlns:a16="http://schemas.microsoft.com/office/drawing/2014/main" id="{07FB56FE-B861-7E8F-A4E1-6C7C7AA98260}"/>
              </a:ext>
            </a:extLst>
          </p:cNvPr>
          <p:cNvSpPr>
            <a:spLocks noGrp="1"/>
          </p:cNvSpPr>
          <p:nvPr>
            <p:ph type="body" sz="quarter" idx="26" hasCustomPrompt="1"/>
          </p:nvPr>
        </p:nvSpPr>
        <p:spPr>
          <a:xfrm>
            <a:off x="3168000" y="2716530"/>
            <a:ext cx="2808000" cy="273844"/>
          </a:xfrm>
          <a:prstGeom prst="rect">
            <a:avLst/>
          </a:prstGeom>
        </p:spPr>
        <p:txBody>
          <a:bodyPr anchor="b"/>
          <a:lstStyle>
            <a:lvl1pPr marL="0" indent="0">
              <a:lnSpc>
                <a:spcPct val="100000"/>
              </a:lnSpc>
              <a:spcBef>
                <a:spcPts val="0"/>
              </a:spcBef>
              <a:buNone/>
              <a:defRPr sz="1400" b="0">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Heading</a:t>
            </a:r>
          </a:p>
        </p:txBody>
      </p:sp>
      <p:sp>
        <p:nvSpPr>
          <p:cNvPr id="24" name="Text Placeholder 68">
            <a:extLst>
              <a:ext uri="{FF2B5EF4-FFF2-40B4-BE49-F238E27FC236}">
                <a16:creationId xmlns:a16="http://schemas.microsoft.com/office/drawing/2014/main" id="{995807FA-EBE4-D792-F5D0-A621A3B984BD}"/>
              </a:ext>
            </a:extLst>
          </p:cNvPr>
          <p:cNvSpPr>
            <a:spLocks noGrp="1"/>
          </p:cNvSpPr>
          <p:nvPr>
            <p:ph type="body" sz="quarter" idx="34" hasCustomPrompt="1"/>
          </p:nvPr>
        </p:nvSpPr>
        <p:spPr>
          <a:xfrm>
            <a:off x="6111755" y="2716530"/>
            <a:ext cx="2808000" cy="273844"/>
          </a:xfrm>
          <a:prstGeom prst="rect">
            <a:avLst/>
          </a:prstGeom>
        </p:spPr>
        <p:txBody>
          <a:bodyPr anchor="b"/>
          <a:lstStyle>
            <a:lvl1pPr marL="0" indent="0">
              <a:lnSpc>
                <a:spcPct val="100000"/>
              </a:lnSpc>
              <a:spcBef>
                <a:spcPts val="0"/>
              </a:spcBef>
              <a:buNone/>
              <a:defRPr sz="1400" b="0">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Heading</a:t>
            </a:r>
          </a:p>
        </p:txBody>
      </p:sp>
      <p:sp>
        <p:nvSpPr>
          <p:cNvPr id="29" name="Text Placeholder 17">
            <a:extLst>
              <a:ext uri="{FF2B5EF4-FFF2-40B4-BE49-F238E27FC236}">
                <a16:creationId xmlns:a16="http://schemas.microsoft.com/office/drawing/2014/main" id="{5EC999BA-9EF7-252F-26C5-1A36F74413B1}"/>
              </a:ext>
            </a:extLst>
          </p:cNvPr>
          <p:cNvSpPr>
            <a:spLocks noGrp="1"/>
          </p:cNvSpPr>
          <p:nvPr>
            <p:ph type="body" sz="quarter" idx="128" hasCustomPrompt="1"/>
          </p:nvPr>
        </p:nvSpPr>
        <p:spPr>
          <a:xfrm>
            <a:off x="6111753" y="3088758"/>
            <a:ext cx="2808001" cy="1606568"/>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30" name="Text Placeholder 17">
            <a:extLst>
              <a:ext uri="{FF2B5EF4-FFF2-40B4-BE49-F238E27FC236}">
                <a16:creationId xmlns:a16="http://schemas.microsoft.com/office/drawing/2014/main" id="{293D5885-7DFA-AB88-8968-4027CAB96826}"/>
              </a:ext>
            </a:extLst>
          </p:cNvPr>
          <p:cNvSpPr>
            <a:spLocks noGrp="1"/>
          </p:cNvSpPr>
          <p:nvPr>
            <p:ph type="body" sz="quarter" idx="129" hasCustomPrompt="1"/>
          </p:nvPr>
        </p:nvSpPr>
        <p:spPr>
          <a:xfrm>
            <a:off x="3168000" y="3088758"/>
            <a:ext cx="2808001" cy="1606568"/>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31" name="Text Placeholder 17">
            <a:extLst>
              <a:ext uri="{FF2B5EF4-FFF2-40B4-BE49-F238E27FC236}">
                <a16:creationId xmlns:a16="http://schemas.microsoft.com/office/drawing/2014/main" id="{EF2102F9-D9BF-2C3A-FED4-0CF44F7C8906}"/>
              </a:ext>
            </a:extLst>
          </p:cNvPr>
          <p:cNvSpPr>
            <a:spLocks noGrp="1"/>
          </p:cNvSpPr>
          <p:nvPr>
            <p:ph type="body" sz="quarter" idx="130" hasCustomPrompt="1"/>
          </p:nvPr>
        </p:nvSpPr>
        <p:spPr>
          <a:xfrm>
            <a:off x="224245" y="3088758"/>
            <a:ext cx="2808001" cy="1606568"/>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34" name="Content Placeholder 15">
            <a:extLst>
              <a:ext uri="{FF2B5EF4-FFF2-40B4-BE49-F238E27FC236}">
                <a16:creationId xmlns:a16="http://schemas.microsoft.com/office/drawing/2014/main" id="{47E2DDEC-E76F-8C61-4A38-4BED634D3046}"/>
              </a:ext>
            </a:extLst>
          </p:cNvPr>
          <p:cNvSpPr>
            <a:spLocks noGrp="1"/>
          </p:cNvSpPr>
          <p:nvPr>
            <p:ph sz="quarter" idx="131" hasCustomPrompt="1"/>
          </p:nvPr>
        </p:nvSpPr>
        <p:spPr>
          <a:xfrm>
            <a:off x="-7620" y="974279"/>
            <a:ext cx="9144004" cy="1597472"/>
          </a:xfrm>
          <a:prstGeom prst="rect">
            <a:avLst/>
          </a:prstGeom>
        </p:spPr>
        <p:txBody>
          <a:bodyPr tIns="1116000" anchor="ctr" anchorCtr="1"/>
          <a:lstStyle>
            <a:lvl1pPr marL="0" indent="0" algn="ctr">
              <a:buNone/>
              <a:defRPr lang="en-US" sz="1400" dirty="0" smtClean="0"/>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Click the corresponding icon to insert the image/smart art/table/video of your choice</a:t>
            </a:r>
            <a:endParaRPr lang="en-US"/>
          </a:p>
        </p:txBody>
      </p:sp>
    </p:spTree>
    <p:extLst>
      <p:ext uri="{BB962C8B-B14F-4D97-AF65-F5344CB8AC3E}">
        <p14:creationId xmlns:p14="http://schemas.microsoft.com/office/powerpoint/2010/main" val="254846759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block slide">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D1B5DB58-013B-F1AE-3F61-41F821A4B67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sp>
        <p:nvSpPr>
          <p:cNvPr id="16" name="Title 1">
            <a:extLst>
              <a:ext uri="{FF2B5EF4-FFF2-40B4-BE49-F238E27FC236}">
                <a16:creationId xmlns:a16="http://schemas.microsoft.com/office/drawing/2014/main" id="{1F3A9ED9-315A-A8D8-6C1A-36902E63A1B7}"/>
              </a:ext>
            </a:extLst>
          </p:cNvPr>
          <p:cNvSpPr>
            <a:spLocks noGrp="1"/>
          </p:cNvSpPr>
          <p:nvPr>
            <p:ph type="title" hasCustomPrompt="1"/>
          </p:nvPr>
        </p:nvSpPr>
        <p:spPr>
          <a:xfrm>
            <a:off x="224247" y="188464"/>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4-block slide</a:t>
            </a:r>
            <a:endParaRPr lang="en-US"/>
          </a:p>
        </p:txBody>
      </p:sp>
      <p:sp>
        <p:nvSpPr>
          <p:cNvPr id="10" name="Text Placeholder 68">
            <a:extLst>
              <a:ext uri="{FF2B5EF4-FFF2-40B4-BE49-F238E27FC236}">
                <a16:creationId xmlns:a16="http://schemas.microsoft.com/office/drawing/2014/main" id="{27FF36AC-AC0E-2567-8A45-3872A365B18F}"/>
              </a:ext>
            </a:extLst>
          </p:cNvPr>
          <p:cNvSpPr>
            <a:spLocks noGrp="1"/>
          </p:cNvSpPr>
          <p:nvPr>
            <p:ph type="body" sz="quarter" idx="35" hasCustomPrompt="1"/>
          </p:nvPr>
        </p:nvSpPr>
        <p:spPr>
          <a:xfrm>
            <a:off x="223177" y="2628577"/>
            <a:ext cx="2071913" cy="358709"/>
          </a:xfrm>
          <a:prstGeom prst="rect">
            <a:avLst/>
          </a:prstGeom>
        </p:spPr>
        <p:txBody>
          <a:bodyPr anchor="b"/>
          <a:lstStyle>
            <a:lvl1pPr marL="0" indent="0">
              <a:lnSpc>
                <a:spcPct val="100000"/>
              </a:lnSpc>
              <a:spcBef>
                <a:spcPts val="0"/>
              </a:spcBef>
              <a:buNone/>
              <a:defRPr sz="1400">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r>
              <a:rPr lang="en-IN"/>
              <a:t>Headline</a:t>
            </a:r>
          </a:p>
        </p:txBody>
      </p:sp>
      <p:sp>
        <p:nvSpPr>
          <p:cNvPr id="31" name="Text Placeholder 68">
            <a:extLst>
              <a:ext uri="{FF2B5EF4-FFF2-40B4-BE49-F238E27FC236}">
                <a16:creationId xmlns:a16="http://schemas.microsoft.com/office/drawing/2014/main" id="{0D0990A8-BCBA-87C5-CEAE-520B99048E37}"/>
              </a:ext>
            </a:extLst>
          </p:cNvPr>
          <p:cNvSpPr>
            <a:spLocks noGrp="1"/>
          </p:cNvSpPr>
          <p:nvPr>
            <p:ph type="body" sz="quarter" idx="39" hasCustomPrompt="1"/>
          </p:nvPr>
        </p:nvSpPr>
        <p:spPr>
          <a:xfrm>
            <a:off x="2431754" y="2628577"/>
            <a:ext cx="2071913" cy="358709"/>
          </a:xfrm>
          <a:prstGeom prst="rect">
            <a:avLst/>
          </a:prstGeom>
        </p:spPr>
        <p:txBody>
          <a:bodyPr anchor="b"/>
          <a:lstStyle>
            <a:lvl1pPr marL="0" indent="0">
              <a:lnSpc>
                <a:spcPct val="100000"/>
              </a:lnSpc>
              <a:spcBef>
                <a:spcPts val="0"/>
              </a:spcBef>
              <a:buNone/>
              <a:defRPr sz="1400">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r>
              <a:rPr lang="en-IN"/>
              <a:t>Headline</a:t>
            </a:r>
          </a:p>
        </p:txBody>
      </p:sp>
      <p:sp>
        <p:nvSpPr>
          <p:cNvPr id="34" name="Text Placeholder 68">
            <a:extLst>
              <a:ext uri="{FF2B5EF4-FFF2-40B4-BE49-F238E27FC236}">
                <a16:creationId xmlns:a16="http://schemas.microsoft.com/office/drawing/2014/main" id="{9B319F48-9428-0971-0B20-9E6D74A1DF19}"/>
              </a:ext>
            </a:extLst>
          </p:cNvPr>
          <p:cNvSpPr>
            <a:spLocks noGrp="1"/>
          </p:cNvSpPr>
          <p:nvPr>
            <p:ph type="body" sz="quarter" idx="42" hasCustomPrompt="1"/>
          </p:nvPr>
        </p:nvSpPr>
        <p:spPr>
          <a:xfrm>
            <a:off x="4640331" y="2628577"/>
            <a:ext cx="2071913" cy="358709"/>
          </a:xfrm>
          <a:prstGeom prst="rect">
            <a:avLst/>
          </a:prstGeom>
        </p:spPr>
        <p:txBody>
          <a:bodyPr anchor="b"/>
          <a:lstStyle>
            <a:lvl1pPr marL="0" indent="0">
              <a:lnSpc>
                <a:spcPct val="100000"/>
              </a:lnSpc>
              <a:spcBef>
                <a:spcPts val="0"/>
              </a:spcBef>
              <a:buNone/>
              <a:defRPr sz="1400">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r>
              <a:rPr lang="en-IN"/>
              <a:t>Headline</a:t>
            </a:r>
          </a:p>
        </p:txBody>
      </p:sp>
      <p:sp>
        <p:nvSpPr>
          <p:cNvPr id="40" name="Text Placeholder 68">
            <a:extLst>
              <a:ext uri="{FF2B5EF4-FFF2-40B4-BE49-F238E27FC236}">
                <a16:creationId xmlns:a16="http://schemas.microsoft.com/office/drawing/2014/main" id="{6138A6DB-9416-FADD-07A2-4EF4178EEE0B}"/>
              </a:ext>
            </a:extLst>
          </p:cNvPr>
          <p:cNvSpPr>
            <a:spLocks noGrp="1"/>
          </p:cNvSpPr>
          <p:nvPr>
            <p:ph type="body" sz="quarter" idx="45" hasCustomPrompt="1"/>
          </p:nvPr>
        </p:nvSpPr>
        <p:spPr>
          <a:xfrm>
            <a:off x="6848909" y="2628577"/>
            <a:ext cx="2071913" cy="358709"/>
          </a:xfrm>
          <a:prstGeom prst="rect">
            <a:avLst/>
          </a:prstGeom>
        </p:spPr>
        <p:txBody>
          <a:bodyPr anchor="b"/>
          <a:lstStyle>
            <a:lvl1pPr marL="0" indent="0">
              <a:lnSpc>
                <a:spcPct val="100000"/>
              </a:lnSpc>
              <a:spcBef>
                <a:spcPts val="0"/>
              </a:spcBef>
              <a:buNone/>
              <a:defRPr sz="1400">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r>
              <a:rPr lang="en-IN"/>
              <a:t>Headline</a:t>
            </a:r>
          </a:p>
        </p:txBody>
      </p:sp>
      <p:sp>
        <p:nvSpPr>
          <p:cNvPr id="43" name="Picture Placeholder 28">
            <a:extLst>
              <a:ext uri="{FF2B5EF4-FFF2-40B4-BE49-F238E27FC236}">
                <a16:creationId xmlns:a16="http://schemas.microsoft.com/office/drawing/2014/main" id="{25E998F8-CCDC-2301-0B61-168DD704BB11}"/>
              </a:ext>
            </a:extLst>
          </p:cNvPr>
          <p:cNvSpPr>
            <a:spLocks noGrp="1"/>
          </p:cNvSpPr>
          <p:nvPr>
            <p:ph type="pic" sz="quarter" idx="79"/>
          </p:nvPr>
        </p:nvSpPr>
        <p:spPr>
          <a:xfrm>
            <a:off x="2431754" y="1013151"/>
            <a:ext cx="1512000" cy="1512000"/>
          </a:xfrm>
          <a:prstGeom prst="rect">
            <a:avLst/>
          </a:prstGeom>
          <a:noFill/>
        </p:spPr>
        <p:txBody>
          <a:bodyPr/>
          <a:lstStyle>
            <a:lvl1pPr marL="0" indent="0">
              <a:buNone/>
              <a:defRPr sz="100">
                <a:solidFill>
                  <a:schemeClr val="accent6"/>
                </a:solidFill>
              </a:defRPr>
            </a:lvl1pPr>
          </a:lstStyle>
          <a:p>
            <a:r>
              <a:rPr lang="en-US"/>
              <a:t>Click icon to add picture</a:t>
            </a:r>
            <a:endParaRPr lang="en-IN"/>
          </a:p>
        </p:txBody>
      </p:sp>
      <p:sp>
        <p:nvSpPr>
          <p:cNvPr id="44" name="Picture Placeholder 28">
            <a:extLst>
              <a:ext uri="{FF2B5EF4-FFF2-40B4-BE49-F238E27FC236}">
                <a16:creationId xmlns:a16="http://schemas.microsoft.com/office/drawing/2014/main" id="{D13BE28B-2747-14DB-7489-3B242E6C8BA0}"/>
              </a:ext>
            </a:extLst>
          </p:cNvPr>
          <p:cNvSpPr>
            <a:spLocks noGrp="1"/>
          </p:cNvSpPr>
          <p:nvPr>
            <p:ph type="pic" sz="quarter" idx="80"/>
          </p:nvPr>
        </p:nvSpPr>
        <p:spPr>
          <a:xfrm>
            <a:off x="4640331" y="1013151"/>
            <a:ext cx="1512000" cy="1512000"/>
          </a:xfrm>
          <a:prstGeom prst="rect">
            <a:avLst/>
          </a:prstGeom>
          <a:noFill/>
        </p:spPr>
        <p:txBody>
          <a:bodyPr/>
          <a:lstStyle>
            <a:lvl1pPr marL="0" indent="0">
              <a:buNone/>
              <a:defRPr sz="100">
                <a:solidFill>
                  <a:schemeClr val="accent6"/>
                </a:solidFill>
              </a:defRPr>
            </a:lvl1pPr>
          </a:lstStyle>
          <a:p>
            <a:r>
              <a:rPr lang="en-US"/>
              <a:t>Click icon to add picture</a:t>
            </a:r>
            <a:endParaRPr lang="en-IN"/>
          </a:p>
        </p:txBody>
      </p:sp>
      <p:sp>
        <p:nvSpPr>
          <p:cNvPr id="45" name="Picture Placeholder 28">
            <a:extLst>
              <a:ext uri="{FF2B5EF4-FFF2-40B4-BE49-F238E27FC236}">
                <a16:creationId xmlns:a16="http://schemas.microsoft.com/office/drawing/2014/main" id="{64444F6B-AB99-2E14-D268-DEEE9A95D3DA}"/>
              </a:ext>
            </a:extLst>
          </p:cNvPr>
          <p:cNvSpPr>
            <a:spLocks noGrp="1"/>
          </p:cNvSpPr>
          <p:nvPr>
            <p:ph type="pic" sz="quarter" idx="81"/>
          </p:nvPr>
        </p:nvSpPr>
        <p:spPr>
          <a:xfrm>
            <a:off x="6848909" y="1013151"/>
            <a:ext cx="1512000" cy="1512000"/>
          </a:xfrm>
          <a:prstGeom prst="rect">
            <a:avLst/>
          </a:prstGeom>
          <a:noFill/>
        </p:spPr>
        <p:txBody>
          <a:bodyPr/>
          <a:lstStyle>
            <a:lvl1pPr marL="0" indent="0">
              <a:buNone/>
              <a:defRPr sz="100">
                <a:solidFill>
                  <a:schemeClr val="accent6"/>
                </a:solidFill>
              </a:defRPr>
            </a:lvl1pPr>
          </a:lstStyle>
          <a:p>
            <a:r>
              <a:rPr lang="en-US"/>
              <a:t>Click icon to add picture</a:t>
            </a:r>
            <a:endParaRPr lang="en-IN"/>
          </a:p>
        </p:txBody>
      </p:sp>
      <p:sp>
        <p:nvSpPr>
          <p:cNvPr id="46" name="Picture Placeholder 28">
            <a:extLst>
              <a:ext uri="{FF2B5EF4-FFF2-40B4-BE49-F238E27FC236}">
                <a16:creationId xmlns:a16="http://schemas.microsoft.com/office/drawing/2014/main" id="{AEAF4F83-3C1F-74A0-360D-5F65C74075C9}"/>
              </a:ext>
            </a:extLst>
          </p:cNvPr>
          <p:cNvSpPr>
            <a:spLocks noGrp="1"/>
          </p:cNvSpPr>
          <p:nvPr>
            <p:ph type="pic" sz="quarter" idx="82"/>
          </p:nvPr>
        </p:nvSpPr>
        <p:spPr>
          <a:xfrm>
            <a:off x="223177" y="1013151"/>
            <a:ext cx="1512000" cy="1512000"/>
          </a:xfrm>
          <a:prstGeom prst="rect">
            <a:avLst/>
          </a:prstGeom>
          <a:noFill/>
        </p:spPr>
        <p:txBody>
          <a:bodyPr/>
          <a:lstStyle>
            <a:lvl1pPr marL="0" indent="0">
              <a:buNone/>
              <a:defRPr sz="100">
                <a:solidFill>
                  <a:schemeClr val="accent6"/>
                </a:solidFill>
              </a:defRPr>
            </a:lvl1pPr>
          </a:lstStyle>
          <a:p>
            <a:r>
              <a:rPr lang="en-US"/>
              <a:t>Click icon to add picture</a:t>
            </a:r>
            <a:endParaRPr lang="en-IN"/>
          </a:p>
        </p:txBody>
      </p:sp>
      <p:sp>
        <p:nvSpPr>
          <p:cNvPr id="9" name="Text Placeholder 17">
            <a:extLst>
              <a:ext uri="{FF2B5EF4-FFF2-40B4-BE49-F238E27FC236}">
                <a16:creationId xmlns:a16="http://schemas.microsoft.com/office/drawing/2014/main" id="{D9C87B65-8FC7-D3D0-5250-457D6C140755}"/>
              </a:ext>
            </a:extLst>
          </p:cNvPr>
          <p:cNvSpPr>
            <a:spLocks noGrp="1"/>
          </p:cNvSpPr>
          <p:nvPr>
            <p:ph type="body" sz="quarter" idx="128" hasCustomPrompt="1"/>
          </p:nvPr>
        </p:nvSpPr>
        <p:spPr>
          <a:xfrm>
            <a:off x="4639267" y="3090712"/>
            <a:ext cx="2070846" cy="1604614"/>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12" name="Text Placeholder 17">
            <a:extLst>
              <a:ext uri="{FF2B5EF4-FFF2-40B4-BE49-F238E27FC236}">
                <a16:creationId xmlns:a16="http://schemas.microsoft.com/office/drawing/2014/main" id="{494A94C1-1680-BC43-8589-CE4F52A1B53F}"/>
              </a:ext>
            </a:extLst>
          </p:cNvPr>
          <p:cNvSpPr>
            <a:spLocks noGrp="1"/>
          </p:cNvSpPr>
          <p:nvPr>
            <p:ph type="body" sz="quarter" idx="129" hasCustomPrompt="1"/>
          </p:nvPr>
        </p:nvSpPr>
        <p:spPr>
          <a:xfrm>
            <a:off x="2431755" y="3090712"/>
            <a:ext cx="2070846" cy="1604614"/>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13" name="Text Placeholder 17">
            <a:extLst>
              <a:ext uri="{FF2B5EF4-FFF2-40B4-BE49-F238E27FC236}">
                <a16:creationId xmlns:a16="http://schemas.microsoft.com/office/drawing/2014/main" id="{41980B17-04EC-FBE6-BD35-C8290D279706}"/>
              </a:ext>
            </a:extLst>
          </p:cNvPr>
          <p:cNvSpPr>
            <a:spLocks noGrp="1"/>
          </p:cNvSpPr>
          <p:nvPr>
            <p:ph type="body" sz="quarter" idx="130" hasCustomPrompt="1"/>
          </p:nvPr>
        </p:nvSpPr>
        <p:spPr>
          <a:xfrm>
            <a:off x="224245" y="3090712"/>
            <a:ext cx="2070845" cy="1604614"/>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14" name="Text Placeholder 17">
            <a:extLst>
              <a:ext uri="{FF2B5EF4-FFF2-40B4-BE49-F238E27FC236}">
                <a16:creationId xmlns:a16="http://schemas.microsoft.com/office/drawing/2014/main" id="{55D3A915-5168-A8A7-7375-BEEFB3AA7513}"/>
              </a:ext>
            </a:extLst>
          </p:cNvPr>
          <p:cNvSpPr>
            <a:spLocks noGrp="1"/>
          </p:cNvSpPr>
          <p:nvPr>
            <p:ph type="body" sz="quarter" idx="131" hasCustomPrompt="1"/>
          </p:nvPr>
        </p:nvSpPr>
        <p:spPr>
          <a:xfrm>
            <a:off x="6849442" y="3090712"/>
            <a:ext cx="2070846" cy="1604614"/>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Tree>
    <p:extLst>
      <p:ext uri="{BB962C8B-B14F-4D97-AF65-F5344CB8AC3E}">
        <p14:creationId xmlns:p14="http://schemas.microsoft.com/office/powerpoint/2010/main" val="366988963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6-block slide">
    <p:spTree>
      <p:nvGrpSpPr>
        <p:cNvPr id="1" name=""/>
        <p:cNvGrpSpPr/>
        <p:nvPr/>
      </p:nvGrpSpPr>
      <p:grpSpPr>
        <a:xfrm>
          <a:off x="0" y="0"/>
          <a:ext cx="0" cy="0"/>
          <a:chOff x="0" y="0"/>
          <a:chExt cx="0" cy="0"/>
        </a:xfrm>
      </p:grpSpPr>
      <p:sp>
        <p:nvSpPr>
          <p:cNvPr id="3" name="Text Placeholder 68">
            <a:extLst>
              <a:ext uri="{FF2B5EF4-FFF2-40B4-BE49-F238E27FC236}">
                <a16:creationId xmlns:a16="http://schemas.microsoft.com/office/drawing/2014/main" id="{21958ED2-DFC4-B523-0556-4E9D085228B0}"/>
              </a:ext>
            </a:extLst>
          </p:cNvPr>
          <p:cNvSpPr>
            <a:spLocks noGrp="1"/>
          </p:cNvSpPr>
          <p:nvPr>
            <p:ph type="body" sz="quarter" idx="12" hasCustomPrompt="1"/>
          </p:nvPr>
        </p:nvSpPr>
        <p:spPr>
          <a:xfrm>
            <a:off x="1312359" y="2271524"/>
            <a:ext cx="1680614" cy="305413"/>
          </a:xfrm>
          <a:prstGeom prst="rect">
            <a:avLst/>
          </a:prstGeom>
        </p:spPr>
        <p:txBody>
          <a:bodyPr anchor="b"/>
          <a:lstStyle>
            <a:lvl1pPr>
              <a:defRPr lang="en-IN" sz="1400" dirty="0">
                <a:solidFill>
                  <a:schemeClr val="accent1"/>
                </a:solidFill>
              </a:defRPr>
            </a:lvl1pPr>
          </a:lstStyle>
          <a:p>
            <a:pPr marL="0" lvl="0" indent="0">
              <a:lnSpc>
                <a:spcPct val="100000"/>
              </a:lnSpc>
              <a:spcBef>
                <a:spcPts val="0"/>
              </a:spcBef>
              <a:buNone/>
            </a:pPr>
            <a:r>
              <a:rPr lang="en-IN"/>
              <a:t>Heading</a:t>
            </a:r>
          </a:p>
        </p:txBody>
      </p:sp>
      <p:sp>
        <p:nvSpPr>
          <p:cNvPr id="14" name="Text Placeholder 17">
            <a:extLst>
              <a:ext uri="{FF2B5EF4-FFF2-40B4-BE49-F238E27FC236}">
                <a16:creationId xmlns:a16="http://schemas.microsoft.com/office/drawing/2014/main" id="{D9304B9F-6587-0902-BD6B-00B028B3202E}"/>
              </a:ext>
            </a:extLst>
          </p:cNvPr>
          <p:cNvSpPr>
            <a:spLocks noGrp="1"/>
          </p:cNvSpPr>
          <p:nvPr>
            <p:ph type="body" sz="quarter" idx="25" hasCustomPrompt="1"/>
          </p:nvPr>
        </p:nvSpPr>
        <p:spPr>
          <a:xfrm>
            <a:off x="1312360" y="2643133"/>
            <a:ext cx="1679760" cy="765706"/>
          </a:xfrm>
          <a:prstGeom prst="rect">
            <a:avLst/>
          </a:prstGeom>
          <a:noFill/>
          <a:ln>
            <a:noFill/>
          </a:ln>
        </p:spPr>
        <p:txBody>
          <a:bodyPr lIns="72000" tIns="36000" rIns="36000"/>
          <a:lstStyle>
            <a:lvl1pPr>
              <a:defRPr lang="en-IN" sz="1100" dirty="0" smtClean="0"/>
            </a:lvl1pPr>
            <a:lvl4pPr>
              <a:defRPr lang="en-IN" sz="1200" dirty="0"/>
            </a:lvl4pPr>
          </a:lstStyle>
          <a:p>
            <a:pPr marL="0" marR="0" lvl="0" indent="0" fontAlgn="auto">
              <a:spcAft>
                <a:spcPts val="0"/>
              </a:spcAft>
              <a:buClr>
                <a:schemeClr val="accent1"/>
              </a:buClr>
              <a:buSzTx/>
              <a:buNone/>
              <a:tabLst/>
            </a:pPr>
            <a:r>
              <a:rPr lang="en-IN"/>
              <a:t>This can be used as either bullets/ paragraph</a:t>
            </a:r>
          </a:p>
          <a:p>
            <a:pPr lvl="3"/>
            <a:endParaRPr lang="en-IN"/>
          </a:p>
        </p:txBody>
      </p:sp>
      <p:pic>
        <p:nvPicPr>
          <p:cNvPr id="15" name="Graphic 14">
            <a:extLst>
              <a:ext uri="{FF2B5EF4-FFF2-40B4-BE49-F238E27FC236}">
                <a16:creationId xmlns:a16="http://schemas.microsoft.com/office/drawing/2014/main" id="{D1B5DB58-013B-F1AE-3F61-41F821A4B67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sp>
        <p:nvSpPr>
          <p:cNvPr id="16" name="Title 1">
            <a:extLst>
              <a:ext uri="{FF2B5EF4-FFF2-40B4-BE49-F238E27FC236}">
                <a16:creationId xmlns:a16="http://schemas.microsoft.com/office/drawing/2014/main" id="{1F3A9ED9-315A-A8D8-6C1A-36902E63A1B7}"/>
              </a:ext>
            </a:extLst>
          </p:cNvPr>
          <p:cNvSpPr>
            <a:spLocks noGrp="1"/>
          </p:cNvSpPr>
          <p:nvPr>
            <p:ph type="title" hasCustomPrompt="1"/>
          </p:nvPr>
        </p:nvSpPr>
        <p:spPr>
          <a:xfrm>
            <a:off x="224247" y="188464"/>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6-block slide</a:t>
            </a:r>
            <a:endParaRPr lang="en-US"/>
          </a:p>
        </p:txBody>
      </p:sp>
      <p:sp>
        <p:nvSpPr>
          <p:cNvPr id="51" name="Picture Placeholder 28">
            <a:extLst>
              <a:ext uri="{FF2B5EF4-FFF2-40B4-BE49-F238E27FC236}">
                <a16:creationId xmlns:a16="http://schemas.microsoft.com/office/drawing/2014/main" id="{468ADD1F-FB47-B520-74D7-64237B9790B0}"/>
              </a:ext>
            </a:extLst>
          </p:cNvPr>
          <p:cNvSpPr>
            <a:spLocks noGrp="1"/>
          </p:cNvSpPr>
          <p:nvPr>
            <p:ph type="pic" sz="quarter" idx="60"/>
          </p:nvPr>
        </p:nvSpPr>
        <p:spPr>
          <a:xfrm>
            <a:off x="216223" y="2276639"/>
            <a:ext cx="994956" cy="1132199"/>
          </a:xfrm>
          <a:prstGeom prst="rect">
            <a:avLst/>
          </a:prstGeom>
          <a:noFill/>
        </p:spPr>
        <p:txBody>
          <a:bodyPr/>
          <a:lstStyle>
            <a:lvl1pPr marL="0" indent="0">
              <a:buNone/>
              <a:defRPr sz="100">
                <a:solidFill>
                  <a:schemeClr val="accent6"/>
                </a:solidFill>
              </a:defRPr>
            </a:lvl1pPr>
          </a:lstStyle>
          <a:p>
            <a:r>
              <a:rPr lang="en-US"/>
              <a:t>Click icon to add picture</a:t>
            </a:r>
            <a:endParaRPr lang="en-IN"/>
          </a:p>
        </p:txBody>
      </p:sp>
      <p:sp>
        <p:nvSpPr>
          <p:cNvPr id="52" name="Picture Placeholder 28">
            <a:extLst>
              <a:ext uri="{FF2B5EF4-FFF2-40B4-BE49-F238E27FC236}">
                <a16:creationId xmlns:a16="http://schemas.microsoft.com/office/drawing/2014/main" id="{DA30704A-84A6-E228-8C52-795241BC79FD}"/>
              </a:ext>
            </a:extLst>
          </p:cNvPr>
          <p:cNvSpPr>
            <a:spLocks noGrp="1"/>
          </p:cNvSpPr>
          <p:nvPr>
            <p:ph type="pic" sz="quarter" idx="61"/>
          </p:nvPr>
        </p:nvSpPr>
        <p:spPr>
          <a:xfrm>
            <a:off x="216223" y="3554101"/>
            <a:ext cx="994956" cy="1132199"/>
          </a:xfrm>
          <a:prstGeom prst="rect">
            <a:avLst/>
          </a:prstGeom>
          <a:noFill/>
        </p:spPr>
        <p:txBody>
          <a:bodyPr/>
          <a:lstStyle>
            <a:lvl1pPr marL="0" indent="0">
              <a:buNone/>
              <a:defRPr sz="100">
                <a:solidFill>
                  <a:schemeClr val="accent6"/>
                </a:solidFill>
              </a:defRPr>
            </a:lvl1pPr>
          </a:lstStyle>
          <a:p>
            <a:r>
              <a:rPr lang="en-US"/>
              <a:t>Click icon to add picture</a:t>
            </a:r>
            <a:endParaRPr lang="en-IN"/>
          </a:p>
        </p:txBody>
      </p:sp>
      <p:sp>
        <p:nvSpPr>
          <p:cNvPr id="13" name="Text Placeholder 68">
            <a:extLst>
              <a:ext uri="{FF2B5EF4-FFF2-40B4-BE49-F238E27FC236}">
                <a16:creationId xmlns:a16="http://schemas.microsoft.com/office/drawing/2014/main" id="{022FCBCC-4588-905D-6F30-6D65D2F2BCE9}"/>
              </a:ext>
            </a:extLst>
          </p:cNvPr>
          <p:cNvSpPr>
            <a:spLocks noGrp="1"/>
          </p:cNvSpPr>
          <p:nvPr>
            <p:ph type="body" sz="quarter" idx="62" hasCustomPrompt="1"/>
          </p:nvPr>
        </p:nvSpPr>
        <p:spPr>
          <a:xfrm>
            <a:off x="1312359" y="3554101"/>
            <a:ext cx="1680614" cy="305413"/>
          </a:xfrm>
          <a:prstGeom prst="rect">
            <a:avLst/>
          </a:prstGeom>
        </p:spPr>
        <p:txBody>
          <a:bodyPr anchor="b"/>
          <a:lstStyle>
            <a:lvl1pPr>
              <a:defRPr lang="en-IN" sz="1400" dirty="0">
                <a:solidFill>
                  <a:schemeClr val="accent1"/>
                </a:solidFill>
              </a:defRPr>
            </a:lvl1pPr>
          </a:lstStyle>
          <a:p>
            <a:pPr marL="0" lvl="0" indent="0">
              <a:lnSpc>
                <a:spcPct val="100000"/>
              </a:lnSpc>
              <a:spcBef>
                <a:spcPts val="0"/>
              </a:spcBef>
              <a:buNone/>
            </a:pPr>
            <a:r>
              <a:rPr lang="en-IN"/>
              <a:t>Heading</a:t>
            </a:r>
          </a:p>
        </p:txBody>
      </p:sp>
      <p:sp>
        <p:nvSpPr>
          <p:cNvPr id="20" name="Text Placeholder 17">
            <a:extLst>
              <a:ext uri="{FF2B5EF4-FFF2-40B4-BE49-F238E27FC236}">
                <a16:creationId xmlns:a16="http://schemas.microsoft.com/office/drawing/2014/main" id="{A4816977-3EC3-2959-4565-0AA51009F9F6}"/>
              </a:ext>
            </a:extLst>
          </p:cNvPr>
          <p:cNvSpPr>
            <a:spLocks noGrp="1"/>
          </p:cNvSpPr>
          <p:nvPr>
            <p:ph type="body" sz="quarter" idx="63" hasCustomPrompt="1"/>
          </p:nvPr>
        </p:nvSpPr>
        <p:spPr>
          <a:xfrm>
            <a:off x="1312360" y="3920594"/>
            <a:ext cx="1679760" cy="765706"/>
          </a:xfrm>
          <a:prstGeom prst="rect">
            <a:avLst/>
          </a:prstGeom>
          <a:noFill/>
          <a:ln>
            <a:noFill/>
          </a:ln>
        </p:spPr>
        <p:txBody>
          <a:bodyPr lIns="90000" tIns="90000" rIns="90000"/>
          <a:lstStyle>
            <a:lvl1pPr>
              <a:defRPr lang="en-US" sz="1100" dirty="0"/>
            </a:lvl1pPr>
          </a:lstStyle>
          <a:p>
            <a:pPr marL="0" marR="0" lvl="0" indent="0" fontAlgn="auto">
              <a:spcAft>
                <a:spcPts val="0"/>
              </a:spcAft>
              <a:buClr>
                <a:schemeClr val="accent1"/>
              </a:buClr>
              <a:buSzTx/>
              <a:buNone/>
              <a:tabLst/>
            </a:pPr>
            <a:r>
              <a:rPr lang="en-IN"/>
              <a:t>This can be used as either bullets/ paragraph</a:t>
            </a:r>
          </a:p>
        </p:txBody>
      </p:sp>
      <p:sp>
        <p:nvSpPr>
          <p:cNvPr id="21" name="Text Placeholder 68">
            <a:extLst>
              <a:ext uri="{FF2B5EF4-FFF2-40B4-BE49-F238E27FC236}">
                <a16:creationId xmlns:a16="http://schemas.microsoft.com/office/drawing/2014/main" id="{5DE98975-8CA8-6233-20DC-E441BCEF6EC3}"/>
              </a:ext>
            </a:extLst>
          </p:cNvPr>
          <p:cNvSpPr>
            <a:spLocks noGrp="1"/>
          </p:cNvSpPr>
          <p:nvPr>
            <p:ph type="body" sz="quarter" idx="64" hasCustomPrompt="1"/>
          </p:nvPr>
        </p:nvSpPr>
        <p:spPr>
          <a:xfrm>
            <a:off x="4288715" y="2271524"/>
            <a:ext cx="1680614" cy="305413"/>
          </a:xfrm>
          <a:prstGeom prst="rect">
            <a:avLst/>
          </a:prstGeom>
        </p:spPr>
        <p:txBody>
          <a:bodyPr anchor="b"/>
          <a:lstStyle>
            <a:lvl1pPr>
              <a:defRPr lang="en-IN" sz="1400" dirty="0">
                <a:solidFill>
                  <a:schemeClr val="accent1"/>
                </a:solidFill>
              </a:defRPr>
            </a:lvl1pPr>
          </a:lstStyle>
          <a:p>
            <a:pPr marL="0" lvl="0" indent="0">
              <a:lnSpc>
                <a:spcPct val="100000"/>
              </a:lnSpc>
              <a:spcBef>
                <a:spcPts val="0"/>
              </a:spcBef>
              <a:buNone/>
            </a:pPr>
            <a:r>
              <a:rPr lang="en-IN"/>
              <a:t>Heading</a:t>
            </a:r>
          </a:p>
        </p:txBody>
      </p:sp>
      <p:sp>
        <p:nvSpPr>
          <p:cNvPr id="22" name="Text Placeholder 17">
            <a:extLst>
              <a:ext uri="{FF2B5EF4-FFF2-40B4-BE49-F238E27FC236}">
                <a16:creationId xmlns:a16="http://schemas.microsoft.com/office/drawing/2014/main" id="{DB82C052-F1B8-7E5C-8498-139DBA81AA63}"/>
              </a:ext>
            </a:extLst>
          </p:cNvPr>
          <p:cNvSpPr>
            <a:spLocks noGrp="1"/>
          </p:cNvSpPr>
          <p:nvPr>
            <p:ph type="body" sz="quarter" idx="65" hasCustomPrompt="1"/>
          </p:nvPr>
        </p:nvSpPr>
        <p:spPr>
          <a:xfrm>
            <a:off x="4288716" y="2643133"/>
            <a:ext cx="1679760" cy="765706"/>
          </a:xfrm>
          <a:prstGeom prst="rect">
            <a:avLst/>
          </a:prstGeom>
          <a:noFill/>
          <a:ln>
            <a:noFill/>
          </a:ln>
        </p:spPr>
        <p:txBody>
          <a:bodyPr lIns="90000" tIns="90000" rIns="90000"/>
          <a:lstStyle>
            <a:lvl1pPr>
              <a:defRPr lang="en-US" sz="1100" dirty="0"/>
            </a:lvl1pPr>
          </a:lstStyle>
          <a:p>
            <a:pPr marL="0" marR="0" lvl="0" indent="0" fontAlgn="auto">
              <a:spcAft>
                <a:spcPts val="0"/>
              </a:spcAft>
              <a:buClr>
                <a:schemeClr val="accent1"/>
              </a:buClr>
              <a:buSzTx/>
              <a:buNone/>
              <a:tabLst/>
            </a:pPr>
            <a:r>
              <a:rPr lang="en-IN"/>
              <a:t>This can be used as either bullets/ paragraph</a:t>
            </a:r>
          </a:p>
        </p:txBody>
      </p:sp>
      <p:sp>
        <p:nvSpPr>
          <p:cNvPr id="23" name="Picture Placeholder 28">
            <a:extLst>
              <a:ext uri="{FF2B5EF4-FFF2-40B4-BE49-F238E27FC236}">
                <a16:creationId xmlns:a16="http://schemas.microsoft.com/office/drawing/2014/main" id="{0CD65ECD-C83A-CB99-016A-FE4165744CC6}"/>
              </a:ext>
            </a:extLst>
          </p:cNvPr>
          <p:cNvSpPr>
            <a:spLocks noGrp="1"/>
          </p:cNvSpPr>
          <p:nvPr>
            <p:ph type="pic" sz="quarter" idx="66"/>
          </p:nvPr>
        </p:nvSpPr>
        <p:spPr>
          <a:xfrm>
            <a:off x="3192579" y="2276639"/>
            <a:ext cx="994956" cy="1132199"/>
          </a:xfrm>
          <a:prstGeom prst="rect">
            <a:avLst/>
          </a:prstGeom>
          <a:noFill/>
        </p:spPr>
        <p:txBody>
          <a:bodyPr/>
          <a:lstStyle>
            <a:lvl1pPr marL="0" indent="0">
              <a:buNone/>
              <a:defRPr sz="100">
                <a:solidFill>
                  <a:schemeClr val="accent6"/>
                </a:solidFill>
              </a:defRPr>
            </a:lvl1pPr>
          </a:lstStyle>
          <a:p>
            <a:r>
              <a:rPr lang="en-US"/>
              <a:t>Click icon to add picture</a:t>
            </a:r>
            <a:endParaRPr lang="en-IN"/>
          </a:p>
        </p:txBody>
      </p:sp>
      <p:sp>
        <p:nvSpPr>
          <p:cNvPr id="24" name="Picture Placeholder 28">
            <a:extLst>
              <a:ext uri="{FF2B5EF4-FFF2-40B4-BE49-F238E27FC236}">
                <a16:creationId xmlns:a16="http://schemas.microsoft.com/office/drawing/2014/main" id="{E3B761CF-EA8E-BA0C-FDD1-52E5628AE438}"/>
              </a:ext>
            </a:extLst>
          </p:cNvPr>
          <p:cNvSpPr>
            <a:spLocks noGrp="1"/>
          </p:cNvSpPr>
          <p:nvPr>
            <p:ph type="pic" sz="quarter" idx="67"/>
          </p:nvPr>
        </p:nvSpPr>
        <p:spPr>
          <a:xfrm>
            <a:off x="3192579" y="3554101"/>
            <a:ext cx="994956" cy="1132199"/>
          </a:xfrm>
          <a:prstGeom prst="rect">
            <a:avLst/>
          </a:prstGeom>
          <a:noFill/>
        </p:spPr>
        <p:txBody>
          <a:bodyPr/>
          <a:lstStyle>
            <a:lvl1pPr marL="0" indent="0">
              <a:buNone/>
              <a:defRPr sz="100">
                <a:solidFill>
                  <a:schemeClr val="accent6"/>
                </a:solidFill>
              </a:defRPr>
            </a:lvl1pPr>
          </a:lstStyle>
          <a:p>
            <a:r>
              <a:rPr lang="en-US"/>
              <a:t>Click icon to add picture</a:t>
            </a:r>
            <a:endParaRPr lang="en-IN"/>
          </a:p>
        </p:txBody>
      </p:sp>
      <p:sp>
        <p:nvSpPr>
          <p:cNvPr id="25" name="Text Placeholder 68">
            <a:extLst>
              <a:ext uri="{FF2B5EF4-FFF2-40B4-BE49-F238E27FC236}">
                <a16:creationId xmlns:a16="http://schemas.microsoft.com/office/drawing/2014/main" id="{A07D933F-D3F2-91C1-78B9-A3963CC61AC7}"/>
              </a:ext>
            </a:extLst>
          </p:cNvPr>
          <p:cNvSpPr>
            <a:spLocks noGrp="1"/>
          </p:cNvSpPr>
          <p:nvPr>
            <p:ph type="body" sz="quarter" idx="68" hasCustomPrompt="1"/>
          </p:nvPr>
        </p:nvSpPr>
        <p:spPr>
          <a:xfrm>
            <a:off x="4288715" y="3554101"/>
            <a:ext cx="1680614" cy="305413"/>
          </a:xfrm>
          <a:prstGeom prst="rect">
            <a:avLst/>
          </a:prstGeom>
        </p:spPr>
        <p:txBody>
          <a:bodyPr anchor="b"/>
          <a:lstStyle>
            <a:lvl1pPr>
              <a:defRPr lang="en-IN" sz="1400" dirty="0">
                <a:solidFill>
                  <a:schemeClr val="accent1"/>
                </a:solidFill>
              </a:defRPr>
            </a:lvl1pPr>
          </a:lstStyle>
          <a:p>
            <a:pPr marL="0" lvl="0" indent="0">
              <a:lnSpc>
                <a:spcPct val="100000"/>
              </a:lnSpc>
              <a:spcBef>
                <a:spcPts val="0"/>
              </a:spcBef>
              <a:buNone/>
            </a:pPr>
            <a:r>
              <a:rPr lang="en-IN"/>
              <a:t>Heading</a:t>
            </a:r>
          </a:p>
        </p:txBody>
      </p:sp>
      <p:sp>
        <p:nvSpPr>
          <p:cNvPr id="26" name="Text Placeholder 17">
            <a:extLst>
              <a:ext uri="{FF2B5EF4-FFF2-40B4-BE49-F238E27FC236}">
                <a16:creationId xmlns:a16="http://schemas.microsoft.com/office/drawing/2014/main" id="{C82230FF-2D04-98B4-FC0A-30355E38487C}"/>
              </a:ext>
            </a:extLst>
          </p:cNvPr>
          <p:cNvSpPr>
            <a:spLocks noGrp="1"/>
          </p:cNvSpPr>
          <p:nvPr>
            <p:ph type="body" sz="quarter" idx="69" hasCustomPrompt="1"/>
          </p:nvPr>
        </p:nvSpPr>
        <p:spPr>
          <a:xfrm>
            <a:off x="4288716" y="3920594"/>
            <a:ext cx="1679760" cy="765706"/>
          </a:xfrm>
          <a:prstGeom prst="rect">
            <a:avLst/>
          </a:prstGeom>
          <a:noFill/>
          <a:ln>
            <a:noFill/>
          </a:ln>
        </p:spPr>
        <p:txBody>
          <a:bodyPr lIns="90000" tIns="90000" rIns="90000"/>
          <a:lstStyle>
            <a:lvl1pPr>
              <a:defRPr lang="en-US" sz="1100" dirty="0"/>
            </a:lvl1pPr>
          </a:lstStyle>
          <a:p>
            <a:pPr marL="0" marR="0" lvl="0" indent="0" fontAlgn="auto">
              <a:spcAft>
                <a:spcPts val="0"/>
              </a:spcAft>
              <a:buClr>
                <a:schemeClr val="accent1"/>
              </a:buClr>
              <a:buSzTx/>
              <a:buNone/>
              <a:tabLst/>
            </a:pPr>
            <a:r>
              <a:rPr lang="en-IN"/>
              <a:t>This can be used as either bullets/ paragraph</a:t>
            </a:r>
          </a:p>
        </p:txBody>
      </p:sp>
      <p:sp>
        <p:nvSpPr>
          <p:cNvPr id="27" name="Text Placeholder 68">
            <a:extLst>
              <a:ext uri="{FF2B5EF4-FFF2-40B4-BE49-F238E27FC236}">
                <a16:creationId xmlns:a16="http://schemas.microsoft.com/office/drawing/2014/main" id="{FD1CC2F5-A2B5-DE5C-B9DC-8BE5EE1644A5}"/>
              </a:ext>
            </a:extLst>
          </p:cNvPr>
          <p:cNvSpPr>
            <a:spLocks noGrp="1"/>
          </p:cNvSpPr>
          <p:nvPr>
            <p:ph type="body" sz="quarter" idx="70" hasCustomPrompt="1"/>
          </p:nvPr>
        </p:nvSpPr>
        <p:spPr>
          <a:xfrm>
            <a:off x="7247165" y="2271524"/>
            <a:ext cx="1680614" cy="305413"/>
          </a:xfrm>
          <a:prstGeom prst="rect">
            <a:avLst/>
          </a:prstGeom>
        </p:spPr>
        <p:txBody>
          <a:bodyPr anchor="b"/>
          <a:lstStyle>
            <a:lvl1pPr>
              <a:defRPr lang="en-IN" sz="1400" dirty="0">
                <a:solidFill>
                  <a:schemeClr val="accent1"/>
                </a:solidFill>
              </a:defRPr>
            </a:lvl1pPr>
          </a:lstStyle>
          <a:p>
            <a:pPr marL="0" lvl="0" indent="0">
              <a:lnSpc>
                <a:spcPct val="100000"/>
              </a:lnSpc>
              <a:spcBef>
                <a:spcPts val="0"/>
              </a:spcBef>
              <a:buNone/>
            </a:pPr>
            <a:r>
              <a:rPr lang="en-IN"/>
              <a:t>Heading</a:t>
            </a:r>
          </a:p>
        </p:txBody>
      </p:sp>
      <p:sp>
        <p:nvSpPr>
          <p:cNvPr id="28" name="Text Placeholder 17">
            <a:extLst>
              <a:ext uri="{FF2B5EF4-FFF2-40B4-BE49-F238E27FC236}">
                <a16:creationId xmlns:a16="http://schemas.microsoft.com/office/drawing/2014/main" id="{A4862714-BED0-6F7D-FDC5-56BFC0377BEF}"/>
              </a:ext>
            </a:extLst>
          </p:cNvPr>
          <p:cNvSpPr>
            <a:spLocks noGrp="1"/>
          </p:cNvSpPr>
          <p:nvPr>
            <p:ph type="body" sz="quarter" idx="71" hasCustomPrompt="1"/>
          </p:nvPr>
        </p:nvSpPr>
        <p:spPr>
          <a:xfrm>
            <a:off x="7247166" y="2643133"/>
            <a:ext cx="1679760" cy="765706"/>
          </a:xfrm>
          <a:prstGeom prst="rect">
            <a:avLst/>
          </a:prstGeom>
          <a:noFill/>
          <a:ln>
            <a:noFill/>
          </a:ln>
        </p:spPr>
        <p:txBody>
          <a:bodyPr lIns="90000" tIns="90000" rIns="90000"/>
          <a:lstStyle>
            <a:lvl1pPr>
              <a:defRPr lang="en-US" sz="1100" dirty="0"/>
            </a:lvl1pPr>
          </a:lstStyle>
          <a:p>
            <a:pPr marL="0" marR="0" lvl="0" indent="0" fontAlgn="auto">
              <a:spcAft>
                <a:spcPts val="0"/>
              </a:spcAft>
              <a:buClr>
                <a:schemeClr val="accent1"/>
              </a:buClr>
              <a:buSzTx/>
              <a:buNone/>
              <a:tabLst/>
            </a:pPr>
            <a:r>
              <a:rPr lang="en-IN"/>
              <a:t>This can be used as either bullets/ paragraph</a:t>
            </a:r>
          </a:p>
        </p:txBody>
      </p:sp>
      <p:sp>
        <p:nvSpPr>
          <p:cNvPr id="29" name="Picture Placeholder 28">
            <a:extLst>
              <a:ext uri="{FF2B5EF4-FFF2-40B4-BE49-F238E27FC236}">
                <a16:creationId xmlns:a16="http://schemas.microsoft.com/office/drawing/2014/main" id="{31760E13-FF2F-767B-8FD6-40DE93BD6717}"/>
              </a:ext>
            </a:extLst>
          </p:cNvPr>
          <p:cNvSpPr>
            <a:spLocks noGrp="1"/>
          </p:cNvSpPr>
          <p:nvPr>
            <p:ph type="pic" sz="quarter" idx="72"/>
          </p:nvPr>
        </p:nvSpPr>
        <p:spPr>
          <a:xfrm>
            <a:off x="6151029" y="2276639"/>
            <a:ext cx="994956" cy="1132199"/>
          </a:xfrm>
          <a:prstGeom prst="rect">
            <a:avLst/>
          </a:prstGeom>
          <a:noFill/>
        </p:spPr>
        <p:txBody>
          <a:bodyPr/>
          <a:lstStyle>
            <a:lvl1pPr marL="0" indent="0">
              <a:buNone/>
              <a:defRPr sz="100">
                <a:solidFill>
                  <a:schemeClr val="accent6"/>
                </a:solidFill>
              </a:defRPr>
            </a:lvl1pPr>
          </a:lstStyle>
          <a:p>
            <a:r>
              <a:rPr lang="en-US"/>
              <a:t>Click icon to add picture</a:t>
            </a:r>
            <a:endParaRPr lang="en-IN"/>
          </a:p>
        </p:txBody>
      </p:sp>
      <p:sp>
        <p:nvSpPr>
          <p:cNvPr id="30" name="Picture Placeholder 28">
            <a:extLst>
              <a:ext uri="{FF2B5EF4-FFF2-40B4-BE49-F238E27FC236}">
                <a16:creationId xmlns:a16="http://schemas.microsoft.com/office/drawing/2014/main" id="{A7211AD7-F418-5A48-7933-5D65456C0AB9}"/>
              </a:ext>
            </a:extLst>
          </p:cNvPr>
          <p:cNvSpPr>
            <a:spLocks noGrp="1"/>
          </p:cNvSpPr>
          <p:nvPr>
            <p:ph type="pic" sz="quarter" idx="73"/>
          </p:nvPr>
        </p:nvSpPr>
        <p:spPr>
          <a:xfrm>
            <a:off x="6151029" y="3554101"/>
            <a:ext cx="994956" cy="1132199"/>
          </a:xfrm>
          <a:prstGeom prst="rect">
            <a:avLst/>
          </a:prstGeom>
          <a:noFill/>
        </p:spPr>
        <p:txBody>
          <a:bodyPr/>
          <a:lstStyle>
            <a:lvl1pPr marL="0" indent="0">
              <a:buNone/>
              <a:defRPr sz="100">
                <a:solidFill>
                  <a:schemeClr val="accent6"/>
                </a:solidFill>
              </a:defRPr>
            </a:lvl1pPr>
          </a:lstStyle>
          <a:p>
            <a:r>
              <a:rPr lang="en-US"/>
              <a:t>Click icon to add picture</a:t>
            </a:r>
            <a:endParaRPr lang="en-IN"/>
          </a:p>
        </p:txBody>
      </p:sp>
      <p:sp>
        <p:nvSpPr>
          <p:cNvPr id="32" name="Text Placeholder 68">
            <a:extLst>
              <a:ext uri="{FF2B5EF4-FFF2-40B4-BE49-F238E27FC236}">
                <a16:creationId xmlns:a16="http://schemas.microsoft.com/office/drawing/2014/main" id="{71D38AD0-774D-C99C-864D-091011A319A8}"/>
              </a:ext>
            </a:extLst>
          </p:cNvPr>
          <p:cNvSpPr>
            <a:spLocks noGrp="1"/>
          </p:cNvSpPr>
          <p:nvPr>
            <p:ph type="body" sz="quarter" idx="74" hasCustomPrompt="1"/>
          </p:nvPr>
        </p:nvSpPr>
        <p:spPr>
          <a:xfrm>
            <a:off x="7247165" y="3554101"/>
            <a:ext cx="1680614" cy="305413"/>
          </a:xfrm>
          <a:prstGeom prst="rect">
            <a:avLst/>
          </a:prstGeom>
        </p:spPr>
        <p:txBody>
          <a:bodyPr anchor="b"/>
          <a:lstStyle>
            <a:lvl1pPr>
              <a:defRPr lang="en-IN" sz="1400" dirty="0">
                <a:solidFill>
                  <a:schemeClr val="accent1"/>
                </a:solidFill>
              </a:defRPr>
            </a:lvl1pPr>
          </a:lstStyle>
          <a:p>
            <a:pPr marL="0" lvl="0" indent="0">
              <a:lnSpc>
                <a:spcPct val="100000"/>
              </a:lnSpc>
              <a:spcBef>
                <a:spcPts val="0"/>
              </a:spcBef>
              <a:buNone/>
            </a:pPr>
            <a:r>
              <a:rPr lang="en-IN"/>
              <a:t>Heading</a:t>
            </a:r>
          </a:p>
        </p:txBody>
      </p:sp>
      <p:sp>
        <p:nvSpPr>
          <p:cNvPr id="35" name="Text Placeholder 17">
            <a:extLst>
              <a:ext uri="{FF2B5EF4-FFF2-40B4-BE49-F238E27FC236}">
                <a16:creationId xmlns:a16="http://schemas.microsoft.com/office/drawing/2014/main" id="{5569C5B5-A85B-0536-7BB8-57904607E866}"/>
              </a:ext>
            </a:extLst>
          </p:cNvPr>
          <p:cNvSpPr>
            <a:spLocks noGrp="1"/>
          </p:cNvSpPr>
          <p:nvPr>
            <p:ph type="body" sz="quarter" idx="75" hasCustomPrompt="1"/>
          </p:nvPr>
        </p:nvSpPr>
        <p:spPr>
          <a:xfrm>
            <a:off x="7247166" y="3920594"/>
            <a:ext cx="1679760" cy="765706"/>
          </a:xfrm>
          <a:prstGeom prst="rect">
            <a:avLst/>
          </a:prstGeom>
          <a:noFill/>
          <a:ln>
            <a:noFill/>
          </a:ln>
        </p:spPr>
        <p:txBody>
          <a:bodyPr lIns="90000" tIns="90000" rIns="90000"/>
          <a:lstStyle>
            <a:lvl1pPr>
              <a:defRPr lang="en-US" sz="1200" dirty="0"/>
            </a:lvl1pPr>
          </a:lstStyle>
          <a:p>
            <a:pPr marL="0" marR="0" lvl="0" indent="0" fontAlgn="auto">
              <a:spcAft>
                <a:spcPts val="0"/>
              </a:spcAft>
              <a:buClr>
                <a:schemeClr val="accent1"/>
              </a:buClr>
              <a:buSzTx/>
              <a:buNone/>
              <a:tabLst/>
            </a:pPr>
            <a:r>
              <a:rPr lang="en-IN"/>
              <a:t>This can be used as either bullets/ paragraph</a:t>
            </a:r>
          </a:p>
        </p:txBody>
      </p:sp>
      <p:sp>
        <p:nvSpPr>
          <p:cNvPr id="9" name="Text Placeholder 17">
            <a:extLst>
              <a:ext uri="{FF2B5EF4-FFF2-40B4-BE49-F238E27FC236}">
                <a16:creationId xmlns:a16="http://schemas.microsoft.com/office/drawing/2014/main" id="{A4194A1B-772F-50CA-941B-3D83F604473C}"/>
              </a:ext>
            </a:extLst>
          </p:cNvPr>
          <p:cNvSpPr>
            <a:spLocks noGrp="1"/>
          </p:cNvSpPr>
          <p:nvPr>
            <p:ph type="body" sz="quarter" idx="130" hasCustomPrompt="1"/>
          </p:nvPr>
        </p:nvSpPr>
        <p:spPr>
          <a:xfrm>
            <a:off x="224245" y="1008587"/>
            <a:ext cx="8702681" cy="1127253"/>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Tree>
    <p:extLst>
      <p:ext uri="{BB962C8B-B14F-4D97-AF65-F5344CB8AC3E}">
        <p14:creationId xmlns:p14="http://schemas.microsoft.com/office/powerpoint/2010/main" val="64581664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block slide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D1B5DB58-013B-F1AE-3F61-41F821A4B67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sp>
        <p:nvSpPr>
          <p:cNvPr id="16" name="Title 1">
            <a:extLst>
              <a:ext uri="{FF2B5EF4-FFF2-40B4-BE49-F238E27FC236}">
                <a16:creationId xmlns:a16="http://schemas.microsoft.com/office/drawing/2014/main" id="{1F3A9ED9-315A-A8D8-6C1A-36902E63A1B7}"/>
              </a:ext>
            </a:extLst>
          </p:cNvPr>
          <p:cNvSpPr>
            <a:spLocks noGrp="1"/>
          </p:cNvSpPr>
          <p:nvPr>
            <p:ph type="title" hasCustomPrompt="1"/>
          </p:nvPr>
        </p:nvSpPr>
        <p:spPr>
          <a:xfrm>
            <a:off x="224247" y="188464"/>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6-block slide</a:t>
            </a:r>
            <a:endParaRPr lang="en-US"/>
          </a:p>
        </p:txBody>
      </p:sp>
      <p:sp>
        <p:nvSpPr>
          <p:cNvPr id="12" name="Text Placeholder 68">
            <a:extLst>
              <a:ext uri="{FF2B5EF4-FFF2-40B4-BE49-F238E27FC236}">
                <a16:creationId xmlns:a16="http://schemas.microsoft.com/office/drawing/2014/main" id="{ABE281D5-0DB6-148F-8225-4D8F8A8E9BB3}"/>
              </a:ext>
            </a:extLst>
          </p:cNvPr>
          <p:cNvSpPr>
            <a:spLocks noGrp="1"/>
          </p:cNvSpPr>
          <p:nvPr>
            <p:ph type="body" sz="quarter" idx="64" hasCustomPrompt="1"/>
          </p:nvPr>
        </p:nvSpPr>
        <p:spPr>
          <a:xfrm>
            <a:off x="4288715" y="2286184"/>
            <a:ext cx="1680614" cy="305413"/>
          </a:xfrm>
          <a:prstGeom prst="rect">
            <a:avLst/>
          </a:prstGeom>
        </p:spPr>
        <p:txBody>
          <a:bodyPr anchor="b"/>
          <a:lstStyle>
            <a:lvl1pPr>
              <a:defRPr lang="en-IN" sz="1400" dirty="0">
                <a:solidFill>
                  <a:schemeClr val="accent1"/>
                </a:solidFill>
              </a:defRPr>
            </a:lvl1pPr>
          </a:lstStyle>
          <a:p>
            <a:pPr marL="0" lvl="0" indent="0">
              <a:lnSpc>
                <a:spcPct val="100000"/>
              </a:lnSpc>
              <a:spcBef>
                <a:spcPts val="0"/>
              </a:spcBef>
              <a:buNone/>
            </a:pPr>
            <a:r>
              <a:rPr lang="en-IN"/>
              <a:t>Heading</a:t>
            </a:r>
          </a:p>
        </p:txBody>
      </p:sp>
      <p:sp>
        <p:nvSpPr>
          <p:cNvPr id="13" name="Text Placeholder 17">
            <a:extLst>
              <a:ext uri="{FF2B5EF4-FFF2-40B4-BE49-F238E27FC236}">
                <a16:creationId xmlns:a16="http://schemas.microsoft.com/office/drawing/2014/main" id="{32DA9C8C-BBDF-C6EF-8BF8-61AE4611A2EB}"/>
              </a:ext>
            </a:extLst>
          </p:cNvPr>
          <p:cNvSpPr>
            <a:spLocks noGrp="1"/>
          </p:cNvSpPr>
          <p:nvPr>
            <p:ph type="body" sz="quarter" idx="65" hasCustomPrompt="1"/>
          </p:nvPr>
        </p:nvSpPr>
        <p:spPr>
          <a:xfrm>
            <a:off x="4288716" y="2652677"/>
            <a:ext cx="1679760" cy="765706"/>
          </a:xfrm>
          <a:prstGeom prst="rect">
            <a:avLst/>
          </a:prstGeom>
        </p:spPr>
        <p:txBody>
          <a:bodyPr/>
          <a:lstStyle>
            <a:lvl1pPr>
              <a:defRPr lang="en-US" sz="1100" dirty="0"/>
            </a:lvl1pPr>
          </a:lstStyle>
          <a:p>
            <a:pPr marL="171450" marR="0" lvl="0" indent="-17145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Char char="•"/>
              <a:tabLst/>
              <a:defRPr/>
            </a:pPr>
            <a:r>
              <a:rPr lang="en-US"/>
              <a:t>Bullets/Paragraph</a:t>
            </a:r>
          </a:p>
        </p:txBody>
      </p:sp>
      <p:sp>
        <p:nvSpPr>
          <p:cNvPr id="20" name="Picture Placeholder 28">
            <a:extLst>
              <a:ext uri="{FF2B5EF4-FFF2-40B4-BE49-F238E27FC236}">
                <a16:creationId xmlns:a16="http://schemas.microsoft.com/office/drawing/2014/main" id="{3D029BC0-81F0-B4E7-8FBC-1C4AAAD80D22}"/>
              </a:ext>
            </a:extLst>
          </p:cNvPr>
          <p:cNvSpPr>
            <a:spLocks noGrp="1"/>
          </p:cNvSpPr>
          <p:nvPr>
            <p:ph type="pic" sz="quarter" idx="66"/>
          </p:nvPr>
        </p:nvSpPr>
        <p:spPr>
          <a:xfrm>
            <a:off x="3192579" y="2286184"/>
            <a:ext cx="994956" cy="1132199"/>
          </a:xfrm>
          <a:prstGeom prst="rect">
            <a:avLst/>
          </a:prstGeom>
          <a:noFill/>
        </p:spPr>
        <p:txBody>
          <a:bodyPr/>
          <a:lstStyle>
            <a:lvl1pPr marL="0" indent="0">
              <a:buNone/>
              <a:defRPr sz="100">
                <a:solidFill>
                  <a:schemeClr val="accent6"/>
                </a:solidFill>
              </a:defRPr>
            </a:lvl1pPr>
          </a:lstStyle>
          <a:p>
            <a:r>
              <a:rPr lang="en-US"/>
              <a:t>Click icon to add picture</a:t>
            </a:r>
            <a:endParaRPr lang="en-IN"/>
          </a:p>
        </p:txBody>
      </p:sp>
      <p:sp>
        <p:nvSpPr>
          <p:cNvPr id="21" name="Picture Placeholder 28">
            <a:extLst>
              <a:ext uri="{FF2B5EF4-FFF2-40B4-BE49-F238E27FC236}">
                <a16:creationId xmlns:a16="http://schemas.microsoft.com/office/drawing/2014/main" id="{F82281F9-07B5-2606-6009-943DFD4F3331}"/>
              </a:ext>
            </a:extLst>
          </p:cNvPr>
          <p:cNvSpPr>
            <a:spLocks noGrp="1"/>
          </p:cNvSpPr>
          <p:nvPr>
            <p:ph type="pic" sz="quarter" idx="67"/>
          </p:nvPr>
        </p:nvSpPr>
        <p:spPr>
          <a:xfrm>
            <a:off x="3192579" y="3554101"/>
            <a:ext cx="994956" cy="1132199"/>
          </a:xfrm>
          <a:prstGeom prst="rect">
            <a:avLst/>
          </a:prstGeom>
          <a:noFill/>
        </p:spPr>
        <p:txBody>
          <a:bodyPr/>
          <a:lstStyle>
            <a:lvl1pPr marL="0" indent="0">
              <a:buNone/>
              <a:defRPr sz="100">
                <a:solidFill>
                  <a:schemeClr val="accent6"/>
                </a:solidFill>
              </a:defRPr>
            </a:lvl1pPr>
          </a:lstStyle>
          <a:p>
            <a:r>
              <a:rPr lang="en-US"/>
              <a:t>Click icon to add picture</a:t>
            </a:r>
            <a:endParaRPr lang="en-IN"/>
          </a:p>
        </p:txBody>
      </p:sp>
      <p:sp>
        <p:nvSpPr>
          <p:cNvPr id="22" name="Text Placeholder 68">
            <a:extLst>
              <a:ext uri="{FF2B5EF4-FFF2-40B4-BE49-F238E27FC236}">
                <a16:creationId xmlns:a16="http://schemas.microsoft.com/office/drawing/2014/main" id="{FA4CE0D6-4D87-9F88-ED4A-A1D0C77DDBE2}"/>
              </a:ext>
            </a:extLst>
          </p:cNvPr>
          <p:cNvSpPr>
            <a:spLocks noGrp="1"/>
          </p:cNvSpPr>
          <p:nvPr>
            <p:ph type="body" sz="quarter" idx="68" hasCustomPrompt="1"/>
          </p:nvPr>
        </p:nvSpPr>
        <p:spPr>
          <a:xfrm>
            <a:off x="4288715" y="3554101"/>
            <a:ext cx="1680614" cy="305413"/>
          </a:xfrm>
          <a:prstGeom prst="rect">
            <a:avLst/>
          </a:prstGeom>
        </p:spPr>
        <p:txBody>
          <a:bodyPr anchor="b"/>
          <a:lstStyle>
            <a:lvl1pPr>
              <a:defRPr lang="en-IN" sz="1400" dirty="0">
                <a:solidFill>
                  <a:schemeClr val="accent1"/>
                </a:solidFill>
              </a:defRPr>
            </a:lvl1pPr>
          </a:lstStyle>
          <a:p>
            <a:pPr marL="0" lvl="0" indent="0">
              <a:lnSpc>
                <a:spcPct val="100000"/>
              </a:lnSpc>
              <a:spcBef>
                <a:spcPts val="0"/>
              </a:spcBef>
              <a:buNone/>
            </a:pPr>
            <a:r>
              <a:rPr lang="en-IN"/>
              <a:t>Heading</a:t>
            </a:r>
          </a:p>
        </p:txBody>
      </p:sp>
      <p:sp>
        <p:nvSpPr>
          <p:cNvPr id="23" name="Text Placeholder 17">
            <a:extLst>
              <a:ext uri="{FF2B5EF4-FFF2-40B4-BE49-F238E27FC236}">
                <a16:creationId xmlns:a16="http://schemas.microsoft.com/office/drawing/2014/main" id="{376391BF-7FF4-A304-5185-09F1A62C39B6}"/>
              </a:ext>
            </a:extLst>
          </p:cNvPr>
          <p:cNvSpPr>
            <a:spLocks noGrp="1"/>
          </p:cNvSpPr>
          <p:nvPr>
            <p:ph type="body" sz="quarter" idx="69" hasCustomPrompt="1"/>
          </p:nvPr>
        </p:nvSpPr>
        <p:spPr>
          <a:xfrm>
            <a:off x="4288716" y="3920594"/>
            <a:ext cx="1679760" cy="765706"/>
          </a:xfrm>
          <a:prstGeom prst="rect">
            <a:avLst/>
          </a:prstGeom>
        </p:spPr>
        <p:txBody>
          <a:bodyPr/>
          <a:lstStyle>
            <a:lvl1pPr>
              <a:defRPr lang="en-US" sz="1100" dirty="0"/>
            </a:lvl1pPr>
          </a:lstStyle>
          <a:p>
            <a:pPr marL="171450" marR="0" lvl="0" indent="-17145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Char char="•"/>
              <a:tabLst/>
              <a:defRPr/>
            </a:pPr>
            <a:r>
              <a:rPr lang="en-US"/>
              <a:t>Bullets/Paragraph</a:t>
            </a:r>
          </a:p>
        </p:txBody>
      </p:sp>
      <p:sp>
        <p:nvSpPr>
          <p:cNvPr id="24" name="Text Placeholder 68">
            <a:extLst>
              <a:ext uri="{FF2B5EF4-FFF2-40B4-BE49-F238E27FC236}">
                <a16:creationId xmlns:a16="http://schemas.microsoft.com/office/drawing/2014/main" id="{C02B92C6-1532-C7FA-29A5-F9BE78B3C1E6}"/>
              </a:ext>
            </a:extLst>
          </p:cNvPr>
          <p:cNvSpPr>
            <a:spLocks noGrp="1"/>
          </p:cNvSpPr>
          <p:nvPr>
            <p:ph type="body" sz="quarter" idx="70" hasCustomPrompt="1"/>
          </p:nvPr>
        </p:nvSpPr>
        <p:spPr>
          <a:xfrm>
            <a:off x="7247165" y="2275859"/>
            <a:ext cx="1680614" cy="305413"/>
          </a:xfrm>
          <a:prstGeom prst="rect">
            <a:avLst/>
          </a:prstGeom>
        </p:spPr>
        <p:txBody>
          <a:bodyPr anchor="b"/>
          <a:lstStyle>
            <a:lvl1pPr>
              <a:defRPr lang="en-IN" sz="1400" dirty="0">
                <a:solidFill>
                  <a:schemeClr val="accent1"/>
                </a:solidFill>
              </a:defRPr>
            </a:lvl1pPr>
          </a:lstStyle>
          <a:p>
            <a:pPr marL="0" lvl="0" indent="0">
              <a:lnSpc>
                <a:spcPct val="100000"/>
              </a:lnSpc>
              <a:spcBef>
                <a:spcPts val="0"/>
              </a:spcBef>
              <a:buNone/>
            </a:pPr>
            <a:r>
              <a:rPr lang="en-IN"/>
              <a:t>Heading</a:t>
            </a:r>
          </a:p>
        </p:txBody>
      </p:sp>
      <p:sp>
        <p:nvSpPr>
          <p:cNvPr id="25" name="Text Placeholder 17">
            <a:extLst>
              <a:ext uri="{FF2B5EF4-FFF2-40B4-BE49-F238E27FC236}">
                <a16:creationId xmlns:a16="http://schemas.microsoft.com/office/drawing/2014/main" id="{3A0A0F21-BC72-F7C0-0EE3-9ED646CF658E}"/>
              </a:ext>
            </a:extLst>
          </p:cNvPr>
          <p:cNvSpPr>
            <a:spLocks noGrp="1"/>
          </p:cNvSpPr>
          <p:nvPr>
            <p:ph type="body" sz="quarter" idx="71" hasCustomPrompt="1"/>
          </p:nvPr>
        </p:nvSpPr>
        <p:spPr>
          <a:xfrm>
            <a:off x="7247166" y="2642352"/>
            <a:ext cx="1679760" cy="765706"/>
          </a:xfrm>
          <a:prstGeom prst="rect">
            <a:avLst/>
          </a:prstGeom>
        </p:spPr>
        <p:txBody>
          <a:bodyPr/>
          <a:lstStyle>
            <a:lvl1pPr>
              <a:defRPr lang="en-US" sz="1100" dirty="0"/>
            </a:lvl1pPr>
          </a:lstStyle>
          <a:p>
            <a:pPr marL="171450" marR="0" lvl="0" indent="-17145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Char char="•"/>
              <a:tabLst/>
              <a:defRPr/>
            </a:pPr>
            <a:r>
              <a:rPr lang="en-US"/>
              <a:t>Bullets/Paragraph</a:t>
            </a:r>
          </a:p>
        </p:txBody>
      </p:sp>
      <p:sp>
        <p:nvSpPr>
          <p:cNvPr id="26" name="Picture Placeholder 28">
            <a:extLst>
              <a:ext uri="{FF2B5EF4-FFF2-40B4-BE49-F238E27FC236}">
                <a16:creationId xmlns:a16="http://schemas.microsoft.com/office/drawing/2014/main" id="{2346A6CF-0E99-B386-118E-984C879C2A81}"/>
              </a:ext>
            </a:extLst>
          </p:cNvPr>
          <p:cNvSpPr>
            <a:spLocks noGrp="1"/>
          </p:cNvSpPr>
          <p:nvPr>
            <p:ph type="pic" sz="quarter" idx="72"/>
          </p:nvPr>
        </p:nvSpPr>
        <p:spPr>
          <a:xfrm>
            <a:off x="6151029" y="2275859"/>
            <a:ext cx="994956" cy="1132199"/>
          </a:xfrm>
          <a:prstGeom prst="rect">
            <a:avLst/>
          </a:prstGeom>
          <a:noFill/>
        </p:spPr>
        <p:txBody>
          <a:bodyPr/>
          <a:lstStyle>
            <a:lvl1pPr marL="0" indent="0">
              <a:buNone/>
              <a:defRPr sz="100">
                <a:solidFill>
                  <a:schemeClr val="accent6"/>
                </a:solidFill>
              </a:defRPr>
            </a:lvl1pPr>
          </a:lstStyle>
          <a:p>
            <a:r>
              <a:rPr lang="en-US"/>
              <a:t>Click icon to add picture</a:t>
            </a:r>
            <a:endParaRPr lang="en-IN"/>
          </a:p>
        </p:txBody>
      </p:sp>
      <p:sp>
        <p:nvSpPr>
          <p:cNvPr id="27" name="Picture Placeholder 28">
            <a:extLst>
              <a:ext uri="{FF2B5EF4-FFF2-40B4-BE49-F238E27FC236}">
                <a16:creationId xmlns:a16="http://schemas.microsoft.com/office/drawing/2014/main" id="{2441FB86-7346-D987-852D-14E1706B7AB6}"/>
              </a:ext>
            </a:extLst>
          </p:cNvPr>
          <p:cNvSpPr>
            <a:spLocks noGrp="1"/>
          </p:cNvSpPr>
          <p:nvPr>
            <p:ph type="pic" sz="quarter" idx="73"/>
          </p:nvPr>
        </p:nvSpPr>
        <p:spPr>
          <a:xfrm>
            <a:off x="6151029" y="3543776"/>
            <a:ext cx="994956" cy="1132199"/>
          </a:xfrm>
          <a:prstGeom prst="rect">
            <a:avLst/>
          </a:prstGeom>
          <a:noFill/>
        </p:spPr>
        <p:txBody>
          <a:bodyPr/>
          <a:lstStyle>
            <a:lvl1pPr marL="0" indent="0">
              <a:buNone/>
              <a:defRPr sz="100">
                <a:solidFill>
                  <a:schemeClr val="accent6"/>
                </a:solidFill>
              </a:defRPr>
            </a:lvl1pPr>
          </a:lstStyle>
          <a:p>
            <a:r>
              <a:rPr lang="en-US"/>
              <a:t>Click icon to add picture</a:t>
            </a:r>
            <a:endParaRPr lang="en-IN"/>
          </a:p>
        </p:txBody>
      </p:sp>
      <p:sp>
        <p:nvSpPr>
          <p:cNvPr id="28" name="Text Placeholder 68">
            <a:extLst>
              <a:ext uri="{FF2B5EF4-FFF2-40B4-BE49-F238E27FC236}">
                <a16:creationId xmlns:a16="http://schemas.microsoft.com/office/drawing/2014/main" id="{1C9E804E-7283-75DE-5386-9DA09D7EC202}"/>
              </a:ext>
            </a:extLst>
          </p:cNvPr>
          <p:cNvSpPr>
            <a:spLocks noGrp="1"/>
          </p:cNvSpPr>
          <p:nvPr>
            <p:ph type="body" sz="quarter" idx="74" hasCustomPrompt="1"/>
          </p:nvPr>
        </p:nvSpPr>
        <p:spPr>
          <a:xfrm>
            <a:off x="7247165" y="3543776"/>
            <a:ext cx="1680614" cy="305413"/>
          </a:xfrm>
          <a:prstGeom prst="rect">
            <a:avLst/>
          </a:prstGeom>
        </p:spPr>
        <p:txBody>
          <a:bodyPr anchor="b"/>
          <a:lstStyle>
            <a:lvl1pPr>
              <a:defRPr lang="en-IN" sz="1400" dirty="0">
                <a:solidFill>
                  <a:schemeClr val="accent1"/>
                </a:solidFill>
              </a:defRPr>
            </a:lvl1pPr>
          </a:lstStyle>
          <a:p>
            <a:pPr marL="0" lvl="0" indent="0">
              <a:lnSpc>
                <a:spcPct val="100000"/>
              </a:lnSpc>
              <a:spcBef>
                <a:spcPts val="0"/>
              </a:spcBef>
              <a:buNone/>
            </a:pPr>
            <a:r>
              <a:rPr lang="en-IN"/>
              <a:t>Heading</a:t>
            </a:r>
          </a:p>
        </p:txBody>
      </p:sp>
      <p:sp>
        <p:nvSpPr>
          <p:cNvPr id="30" name="Text Placeholder 17">
            <a:extLst>
              <a:ext uri="{FF2B5EF4-FFF2-40B4-BE49-F238E27FC236}">
                <a16:creationId xmlns:a16="http://schemas.microsoft.com/office/drawing/2014/main" id="{9FC18B62-AB3B-D89D-EB1C-B23D251D3490}"/>
              </a:ext>
            </a:extLst>
          </p:cNvPr>
          <p:cNvSpPr>
            <a:spLocks noGrp="1"/>
          </p:cNvSpPr>
          <p:nvPr>
            <p:ph type="body" sz="quarter" idx="75" hasCustomPrompt="1"/>
          </p:nvPr>
        </p:nvSpPr>
        <p:spPr>
          <a:xfrm>
            <a:off x="7247166" y="3910269"/>
            <a:ext cx="1679760" cy="765706"/>
          </a:xfrm>
          <a:prstGeom prst="rect">
            <a:avLst/>
          </a:prstGeom>
        </p:spPr>
        <p:txBody>
          <a:bodyPr/>
          <a:lstStyle>
            <a:lvl1pPr marL="0" indent="0">
              <a:buNone/>
              <a:defRPr lang="en-US" sz="1100" dirty="0"/>
            </a:lvl1pPr>
          </a:lstStyle>
          <a:p>
            <a:pPr marL="171450" marR="0" lvl="0" indent="-17145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Char char="•"/>
              <a:tabLst/>
              <a:defRPr/>
            </a:pPr>
            <a:r>
              <a:rPr lang="en-US"/>
              <a:t>Bullets/Paragraph</a:t>
            </a:r>
          </a:p>
        </p:txBody>
      </p:sp>
      <p:sp>
        <p:nvSpPr>
          <p:cNvPr id="38" name="Text Placeholder 68">
            <a:extLst>
              <a:ext uri="{FF2B5EF4-FFF2-40B4-BE49-F238E27FC236}">
                <a16:creationId xmlns:a16="http://schemas.microsoft.com/office/drawing/2014/main" id="{0D7BB6FA-85DC-24CC-A8B0-2E8DA9AD6817}"/>
              </a:ext>
            </a:extLst>
          </p:cNvPr>
          <p:cNvSpPr>
            <a:spLocks noGrp="1"/>
          </p:cNvSpPr>
          <p:nvPr>
            <p:ph type="body" sz="quarter" idx="77" hasCustomPrompt="1"/>
          </p:nvPr>
        </p:nvSpPr>
        <p:spPr>
          <a:xfrm>
            <a:off x="4288715" y="1013151"/>
            <a:ext cx="1680614" cy="305413"/>
          </a:xfrm>
          <a:prstGeom prst="rect">
            <a:avLst/>
          </a:prstGeom>
        </p:spPr>
        <p:txBody>
          <a:bodyPr anchor="b"/>
          <a:lstStyle>
            <a:lvl1pPr>
              <a:defRPr lang="en-IN" sz="1400" dirty="0">
                <a:solidFill>
                  <a:schemeClr val="accent1"/>
                </a:solidFill>
              </a:defRPr>
            </a:lvl1pPr>
          </a:lstStyle>
          <a:p>
            <a:pPr marL="0" lvl="0" indent="0">
              <a:lnSpc>
                <a:spcPct val="100000"/>
              </a:lnSpc>
              <a:spcBef>
                <a:spcPts val="0"/>
              </a:spcBef>
              <a:buNone/>
            </a:pPr>
            <a:r>
              <a:rPr lang="en-IN"/>
              <a:t>Heading</a:t>
            </a:r>
          </a:p>
        </p:txBody>
      </p:sp>
      <p:sp>
        <p:nvSpPr>
          <p:cNvPr id="39" name="Text Placeholder 17">
            <a:extLst>
              <a:ext uri="{FF2B5EF4-FFF2-40B4-BE49-F238E27FC236}">
                <a16:creationId xmlns:a16="http://schemas.microsoft.com/office/drawing/2014/main" id="{69F3E3E4-DA00-459E-948F-8A644E10C41D}"/>
              </a:ext>
            </a:extLst>
          </p:cNvPr>
          <p:cNvSpPr>
            <a:spLocks noGrp="1"/>
          </p:cNvSpPr>
          <p:nvPr>
            <p:ph type="body" sz="quarter" idx="78" hasCustomPrompt="1"/>
          </p:nvPr>
        </p:nvSpPr>
        <p:spPr>
          <a:xfrm>
            <a:off x="4288716" y="1384760"/>
            <a:ext cx="1679760" cy="765706"/>
          </a:xfrm>
          <a:prstGeom prst="rect">
            <a:avLst/>
          </a:prstGeom>
        </p:spPr>
        <p:txBody>
          <a:bodyPr/>
          <a:lstStyle>
            <a:lvl1pPr>
              <a:defRPr lang="en-US" sz="1100" dirty="0"/>
            </a:lvl1pPr>
          </a:lstStyle>
          <a:p>
            <a:pPr marL="171450" marR="0" lvl="0" indent="-17145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Char char="•"/>
              <a:tabLst/>
              <a:defRPr/>
            </a:pPr>
            <a:r>
              <a:rPr lang="en-US"/>
              <a:t>Bullets/Paragraph</a:t>
            </a:r>
          </a:p>
        </p:txBody>
      </p:sp>
      <p:sp>
        <p:nvSpPr>
          <p:cNvPr id="40" name="Picture Placeholder 28">
            <a:extLst>
              <a:ext uri="{FF2B5EF4-FFF2-40B4-BE49-F238E27FC236}">
                <a16:creationId xmlns:a16="http://schemas.microsoft.com/office/drawing/2014/main" id="{CA4F97C6-003C-26C7-FCF8-A042C6887CAE}"/>
              </a:ext>
            </a:extLst>
          </p:cNvPr>
          <p:cNvSpPr>
            <a:spLocks noGrp="1"/>
          </p:cNvSpPr>
          <p:nvPr>
            <p:ph type="pic" sz="quarter" idx="79"/>
          </p:nvPr>
        </p:nvSpPr>
        <p:spPr>
          <a:xfrm>
            <a:off x="3192579" y="1018266"/>
            <a:ext cx="994956" cy="1132199"/>
          </a:xfrm>
          <a:prstGeom prst="rect">
            <a:avLst/>
          </a:prstGeom>
          <a:noFill/>
        </p:spPr>
        <p:txBody>
          <a:bodyPr/>
          <a:lstStyle>
            <a:lvl1pPr marL="0" indent="0">
              <a:buNone/>
              <a:defRPr sz="100">
                <a:solidFill>
                  <a:schemeClr val="accent6"/>
                </a:solidFill>
              </a:defRPr>
            </a:lvl1pPr>
          </a:lstStyle>
          <a:p>
            <a:r>
              <a:rPr lang="en-US"/>
              <a:t>Click icon to add picture</a:t>
            </a:r>
            <a:endParaRPr lang="en-IN"/>
          </a:p>
        </p:txBody>
      </p:sp>
      <p:sp>
        <p:nvSpPr>
          <p:cNvPr id="41" name="Text Placeholder 68">
            <a:extLst>
              <a:ext uri="{FF2B5EF4-FFF2-40B4-BE49-F238E27FC236}">
                <a16:creationId xmlns:a16="http://schemas.microsoft.com/office/drawing/2014/main" id="{B45282E2-3255-1008-7F7C-8AE4B133A394}"/>
              </a:ext>
            </a:extLst>
          </p:cNvPr>
          <p:cNvSpPr>
            <a:spLocks noGrp="1"/>
          </p:cNvSpPr>
          <p:nvPr>
            <p:ph type="body" sz="quarter" idx="80" hasCustomPrompt="1"/>
          </p:nvPr>
        </p:nvSpPr>
        <p:spPr>
          <a:xfrm>
            <a:off x="7247165" y="1013151"/>
            <a:ext cx="1680614" cy="305413"/>
          </a:xfrm>
          <a:prstGeom prst="rect">
            <a:avLst/>
          </a:prstGeom>
        </p:spPr>
        <p:txBody>
          <a:bodyPr anchor="b"/>
          <a:lstStyle>
            <a:lvl1pPr>
              <a:defRPr lang="en-IN" sz="1400" dirty="0">
                <a:solidFill>
                  <a:schemeClr val="accent1"/>
                </a:solidFill>
              </a:defRPr>
            </a:lvl1pPr>
          </a:lstStyle>
          <a:p>
            <a:pPr marL="0" lvl="0" indent="0">
              <a:lnSpc>
                <a:spcPct val="100000"/>
              </a:lnSpc>
              <a:spcBef>
                <a:spcPts val="0"/>
              </a:spcBef>
              <a:buNone/>
            </a:pPr>
            <a:r>
              <a:rPr lang="en-IN"/>
              <a:t>Heading</a:t>
            </a:r>
          </a:p>
        </p:txBody>
      </p:sp>
      <p:sp>
        <p:nvSpPr>
          <p:cNvPr id="42" name="Text Placeholder 17">
            <a:extLst>
              <a:ext uri="{FF2B5EF4-FFF2-40B4-BE49-F238E27FC236}">
                <a16:creationId xmlns:a16="http://schemas.microsoft.com/office/drawing/2014/main" id="{27ACD78A-548C-4149-F861-F56BF45C7146}"/>
              </a:ext>
            </a:extLst>
          </p:cNvPr>
          <p:cNvSpPr>
            <a:spLocks noGrp="1"/>
          </p:cNvSpPr>
          <p:nvPr>
            <p:ph type="body" sz="quarter" idx="81" hasCustomPrompt="1"/>
          </p:nvPr>
        </p:nvSpPr>
        <p:spPr>
          <a:xfrm>
            <a:off x="7247166" y="1374435"/>
            <a:ext cx="1679760" cy="765706"/>
          </a:xfrm>
          <a:prstGeom prst="rect">
            <a:avLst/>
          </a:prstGeom>
        </p:spPr>
        <p:txBody>
          <a:bodyPr/>
          <a:lstStyle>
            <a:lvl1pPr>
              <a:defRPr lang="en-US" sz="1100" dirty="0"/>
            </a:lvl1pPr>
          </a:lstStyle>
          <a:p>
            <a:pPr marL="171450" marR="0" lvl="0" indent="-17145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Char char="•"/>
              <a:tabLst/>
              <a:defRPr/>
            </a:pPr>
            <a:r>
              <a:rPr lang="en-US"/>
              <a:t>Bullets/Paragraph</a:t>
            </a:r>
          </a:p>
        </p:txBody>
      </p:sp>
      <p:sp>
        <p:nvSpPr>
          <p:cNvPr id="43" name="Picture Placeholder 28">
            <a:extLst>
              <a:ext uri="{FF2B5EF4-FFF2-40B4-BE49-F238E27FC236}">
                <a16:creationId xmlns:a16="http://schemas.microsoft.com/office/drawing/2014/main" id="{A89DB116-FA57-5AB6-5C61-D2D80006FAEC}"/>
              </a:ext>
            </a:extLst>
          </p:cNvPr>
          <p:cNvSpPr>
            <a:spLocks noGrp="1"/>
          </p:cNvSpPr>
          <p:nvPr>
            <p:ph type="pic" sz="quarter" idx="82"/>
          </p:nvPr>
        </p:nvSpPr>
        <p:spPr>
          <a:xfrm>
            <a:off x="6151029" y="1007941"/>
            <a:ext cx="994956" cy="1132199"/>
          </a:xfrm>
          <a:prstGeom prst="rect">
            <a:avLst/>
          </a:prstGeom>
          <a:noFill/>
        </p:spPr>
        <p:txBody>
          <a:bodyPr/>
          <a:lstStyle>
            <a:lvl1pPr marL="0" indent="0">
              <a:buNone/>
              <a:defRPr sz="100">
                <a:solidFill>
                  <a:schemeClr val="accent6"/>
                </a:solidFill>
              </a:defRPr>
            </a:lvl1pPr>
          </a:lstStyle>
          <a:p>
            <a:r>
              <a:rPr lang="en-US"/>
              <a:t>Click icon to add picture</a:t>
            </a:r>
            <a:endParaRPr lang="en-IN"/>
          </a:p>
        </p:txBody>
      </p:sp>
      <p:sp>
        <p:nvSpPr>
          <p:cNvPr id="3" name="Text Placeholder 17">
            <a:extLst>
              <a:ext uri="{FF2B5EF4-FFF2-40B4-BE49-F238E27FC236}">
                <a16:creationId xmlns:a16="http://schemas.microsoft.com/office/drawing/2014/main" id="{C711EB3E-B556-83FF-8D99-93181A8118D5}"/>
              </a:ext>
            </a:extLst>
          </p:cNvPr>
          <p:cNvSpPr>
            <a:spLocks noGrp="1"/>
          </p:cNvSpPr>
          <p:nvPr>
            <p:ph type="body" sz="quarter" idx="130" hasCustomPrompt="1"/>
          </p:nvPr>
        </p:nvSpPr>
        <p:spPr>
          <a:xfrm>
            <a:off x="224246" y="1008587"/>
            <a:ext cx="2808514" cy="1790217"/>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6" name="Text Placeholder 17">
            <a:extLst>
              <a:ext uri="{FF2B5EF4-FFF2-40B4-BE49-F238E27FC236}">
                <a16:creationId xmlns:a16="http://schemas.microsoft.com/office/drawing/2014/main" id="{9113F08C-9C38-AD22-37D8-39140002D00F}"/>
              </a:ext>
            </a:extLst>
          </p:cNvPr>
          <p:cNvSpPr>
            <a:spLocks noGrp="1"/>
          </p:cNvSpPr>
          <p:nvPr>
            <p:ph type="body" sz="quarter" idx="131" hasCustomPrompt="1"/>
          </p:nvPr>
        </p:nvSpPr>
        <p:spPr>
          <a:xfrm>
            <a:off x="224246" y="2944067"/>
            <a:ext cx="2808514" cy="1742233"/>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Tree>
    <p:extLst>
      <p:ext uri="{BB962C8B-B14F-4D97-AF65-F5344CB8AC3E}">
        <p14:creationId xmlns:p14="http://schemas.microsoft.com/office/powerpoint/2010/main" val="65535001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ment stages slide">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720A661D-0DDB-AC15-D19E-199A75FAFE3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sp>
        <p:nvSpPr>
          <p:cNvPr id="24" name="Title 1">
            <a:extLst>
              <a:ext uri="{FF2B5EF4-FFF2-40B4-BE49-F238E27FC236}">
                <a16:creationId xmlns:a16="http://schemas.microsoft.com/office/drawing/2014/main" id="{A12DCD4F-D039-FA4E-A8AB-0DEBFB3D84F7}"/>
              </a:ext>
            </a:extLst>
          </p:cNvPr>
          <p:cNvSpPr>
            <a:spLocks noGrp="1"/>
          </p:cNvSpPr>
          <p:nvPr userDrawn="1">
            <p:ph type="title" hasCustomPrompt="1"/>
          </p:nvPr>
        </p:nvSpPr>
        <p:spPr>
          <a:xfrm>
            <a:off x="224247" y="188464"/>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Development stages slide</a:t>
            </a:r>
            <a:endParaRPr lang="en-US"/>
          </a:p>
        </p:txBody>
      </p:sp>
      <p:sp>
        <p:nvSpPr>
          <p:cNvPr id="28" name="Text Placeholder 68">
            <a:extLst>
              <a:ext uri="{FF2B5EF4-FFF2-40B4-BE49-F238E27FC236}">
                <a16:creationId xmlns:a16="http://schemas.microsoft.com/office/drawing/2014/main" id="{3060D144-B9DC-1C80-F88A-FDEEDD26B135}"/>
              </a:ext>
            </a:extLst>
          </p:cNvPr>
          <p:cNvSpPr>
            <a:spLocks noGrp="1"/>
          </p:cNvSpPr>
          <p:nvPr>
            <p:ph type="body" sz="quarter" idx="13" hasCustomPrompt="1"/>
          </p:nvPr>
        </p:nvSpPr>
        <p:spPr>
          <a:xfrm>
            <a:off x="548124" y="1457325"/>
            <a:ext cx="1512000" cy="461665"/>
          </a:xfrm>
          <a:prstGeom prst="rect">
            <a:avLst/>
          </a:prstGeom>
          <a:solidFill>
            <a:schemeClr val="accent1"/>
          </a:solidFill>
        </p:spPr>
        <p:txBody>
          <a:bodyPr lIns="144000" tIns="46800" anchor="ctr" anchorCtr="0"/>
          <a:lstStyle>
            <a:lvl1pPr marL="0" indent="0">
              <a:lnSpc>
                <a:spcPct val="100000"/>
              </a:lnSpc>
              <a:spcBef>
                <a:spcPts val="0"/>
              </a:spcBef>
              <a:buNone/>
              <a:defRPr sz="14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Heading 1</a:t>
            </a:r>
          </a:p>
        </p:txBody>
      </p:sp>
      <p:sp>
        <p:nvSpPr>
          <p:cNvPr id="34" name="Text Placeholder 68">
            <a:extLst>
              <a:ext uri="{FF2B5EF4-FFF2-40B4-BE49-F238E27FC236}">
                <a16:creationId xmlns:a16="http://schemas.microsoft.com/office/drawing/2014/main" id="{B6291667-9598-CA5C-3DFB-0552F38368AA}"/>
              </a:ext>
            </a:extLst>
          </p:cNvPr>
          <p:cNvSpPr>
            <a:spLocks noGrp="1"/>
          </p:cNvSpPr>
          <p:nvPr>
            <p:ph type="body" sz="quarter" idx="15" hasCustomPrompt="1"/>
          </p:nvPr>
        </p:nvSpPr>
        <p:spPr>
          <a:xfrm>
            <a:off x="2182524" y="1317277"/>
            <a:ext cx="1512000" cy="461665"/>
          </a:xfrm>
          <a:prstGeom prst="rect">
            <a:avLst/>
          </a:prstGeom>
          <a:solidFill>
            <a:schemeClr val="accent1"/>
          </a:solidFill>
        </p:spPr>
        <p:txBody>
          <a:bodyPr lIns="144000" tIns="46800" anchor="ctr" anchorCtr="0"/>
          <a:lstStyle>
            <a:lvl1pPr marL="0" indent="0">
              <a:lnSpc>
                <a:spcPct val="100000"/>
              </a:lnSpc>
              <a:spcBef>
                <a:spcPts val="0"/>
              </a:spcBef>
              <a:buNone/>
              <a:defRPr sz="14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Heading 2</a:t>
            </a:r>
          </a:p>
        </p:txBody>
      </p:sp>
      <p:sp>
        <p:nvSpPr>
          <p:cNvPr id="36" name="Text Placeholder 68">
            <a:extLst>
              <a:ext uri="{FF2B5EF4-FFF2-40B4-BE49-F238E27FC236}">
                <a16:creationId xmlns:a16="http://schemas.microsoft.com/office/drawing/2014/main" id="{89BD7C56-7DBB-D6F1-35DE-00251F898E89}"/>
              </a:ext>
            </a:extLst>
          </p:cNvPr>
          <p:cNvSpPr>
            <a:spLocks noGrp="1"/>
          </p:cNvSpPr>
          <p:nvPr>
            <p:ph type="body" sz="quarter" idx="17" hasCustomPrompt="1"/>
          </p:nvPr>
        </p:nvSpPr>
        <p:spPr>
          <a:xfrm>
            <a:off x="3816924" y="1200006"/>
            <a:ext cx="1512000" cy="461665"/>
          </a:xfrm>
          <a:prstGeom prst="rect">
            <a:avLst/>
          </a:prstGeom>
          <a:solidFill>
            <a:schemeClr val="accent1"/>
          </a:solidFill>
        </p:spPr>
        <p:txBody>
          <a:bodyPr lIns="144000" tIns="46800" anchor="ctr" anchorCtr="0"/>
          <a:lstStyle>
            <a:lvl1pPr marL="0" indent="0">
              <a:lnSpc>
                <a:spcPct val="100000"/>
              </a:lnSpc>
              <a:spcBef>
                <a:spcPts val="0"/>
              </a:spcBef>
              <a:buNone/>
              <a:defRPr sz="14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Heading 3</a:t>
            </a:r>
          </a:p>
        </p:txBody>
      </p:sp>
      <p:sp>
        <p:nvSpPr>
          <p:cNvPr id="38" name="Text Placeholder 68">
            <a:extLst>
              <a:ext uri="{FF2B5EF4-FFF2-40B4-BE49-F238E27FC236}">
                <a16:creationId xmlns:a16="http://schemas.microsoft.com/office/drawing/2014/main" id="{82C436CC-94F1-9BE6-7895-4E334622310E}"/>
              </a:ext>
            </a:extLst>
          </p:cNvPr>
          <p:cNvSpPr>
            <a:spLocks noGrp="1"/>
          </p:cNvSpPr>
          <p:nvPr>
            <p:ph type="body" sz="quarter" idx="19" hasCustomPrompt="1"/>
          </p:nvPr>
        </p:nvSpPr>
        <p:spPr>
          <a:xfrm>
            <a:off x="5451324" y="1074917"/>
            <a:ext cx="1512000" cy="461665"/>
          </a:xfrm>
          <a:prstGeom prst="rect">
            <a:avLst/>
          </a:prstGeom>
          <a:solidFill>
            <a:schemeClr val="accent1"/>
          </a:solidFill>
        </p:spPr>
        <p:txBody>
          <a:bodyPr lIns="144000" tIns="46800" anchor="ctr" anchorCtr="0"/>
          <a:lstStyle>
            <a:lvl1pPr marL="0" indent="0">
              <a:lnSpc>
                <a:spcPct val="100000"/>
              </a:lnSpc>
              <a:spcBef>
                <a:spcPts val="0"/>
              </a:spcBef>
              <a:buNone/>
              <a:defRPr sz="14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Heading 4</a:t>
            </a:r>
          </a:p>
        </p:txBody>
      </p:sp>
      <p:sp>
        <p:nvSpPr>
          <p:cNvPr id="40" name="Text Placeholder 68">
            <a:extLst>
              <a:ext uri="{FF2B5EF4-FFF2-40B4-BE49-F238E27FC236}">
                <a16:creationId xmlns:a16="http://schemas.microsoft.com/office/drawing/2014/main" id="{4BB4D12E-7291-9276-E2AA-7D7053B77EE1}"/>
              </a:ext>
            </a:extLst>
          </p:cNvPr>
          <p:cNvSpPr>
            <a:spLocks noGrp="1"/>
          </p:cNvSpPr>
          <p:nvPr>
            <p:ph type="body" sz="quarter" idx="21" hasCustomPrompt="1"/>
          </p:nvPr>
        </p:nvSpPr>
        <p:spPr>
          <a:xfrm>
            <a:off x="7085724" y="956704"/>
            <a:ext cx="1512000" cy="461665"/>
          </a:xfrm>
          <a:prstGeom prst="rect">
            <a:avLst/>
          </a:prstGeom>
          <a:solidFill>
            <a:schemeClr val="accent1"/>
          </a:solidFill>
        </p:spPr>
        <p:txBody>
          <a:bodyPr lIns="144000" tIns="46800" anchor="ctr" anchorCtr="0"/>
          <a:lstStyle>
            <a:lvl1pPr marL="0" indent="0">
              <a:lnSpc>
                <a:spcPct val="100000"/>
              </a:lnSpc>
              <a:spcBef>
                <a:spcPts val="0"/>
              </a:spcBef>
              <a:buNone/>
              <a:defRPr sz="14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Heading 5</a:t>
            </a:r>
          </a:p>
        </p:txBody>
      </p:sp>
      <p:sp>
        <p:nvSpPr>
          <p:cNvPr id="4" name="Text Placeholder 17">
            <a:extLst>
              <a:ext uri="{FF2B5EF4-FFF2-40B4-BE49-F238E27FC236}">
                <a16:creationId xmlns:a16="http://schemas.microsoft.com/office/drawing/2014/main" id="{07B1B554-9FC1-6A7C-BBAE-1BDA26200653}"/>
              </a:ext>
            </a:extLst>
          </p:cNvPr>
          <p:cNvSpPr>
            <a:spLocks noGrp="1"/>
          </p:cNvSpPr>
          <p:nvPr>
            <p:ph type="body" sz="quarter" idx="25" hasCustomPrompt="1"/>
          </p:nvPr>
        </p:nvSpPr>
        <p:spPr>
          <a:xfrm>
            <a:off x="548124" y="1457325"/>
            <a:ext cx="1512000" cy="2728595"/>
          </a:xfrm>
          <a:prstGeom prst="rect">
            <a:avLst/>
          </a:prstGeom>
          <a:ln>
            <a:solidFill>
              <a:schemeClr val="accent1"/>
            </a:solidFill>
          </a:ln>
        </p:spPr>
        <p:txBody>
          <a:bodyPr tIns="576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6" name="Text Placeholder 17">
            <a:extLst>
              <a:ext uri="{FF2B5EF4-FFF2-40B4-BE49-F238E27FC236}">
                <a16:creationId xmlns:a16="http://schemas.microsoft.com/office/drawing/2014/main" id="{E1F6B5EC-1480-4EFC-AD56-EF17283E9CBF}"/>
              </a:ext>
            </a:extLst>
          </p:cNvPr>
          <p:cNvSpPr>
            <a:spLocks noGrp="1"/>
          </p:cNvSpPr>
          <p:nvPr>
            <p:ph type="body" sz="quarter" idx="26" hasCustomPrompt="1"/>
          </p:nvPr>
        </p:nvSpPr>
        <p:spPr>
          <a:xfrm>
            <a:off x="2182524" y="1317277"/>
            <a:ext cx="1512000" cy="3029422"/>
          </a:xfrm>
          <a:prstGeom prst="rect">
            <a:avLst/>
          </a:prstGeom>
          <a:ln>
            <a:solidFill>
              <a:schemeClr val="accent1"/>
            </a:solidFill>
          </a:ln>
        </p:spPr>
        <p:txBody>
          <a:bodyPr tIns="576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7" name="Text Placeholder 17">
            <a:extLst>
              <a:ext uri="{FF2B5EF4-FFF2-40B4-BE49-F238E27FC236}">
                <a16:creationId xmlns:a16="http://schemas.microsoft.com/office/drawing/2014/main" id="{36B3A30F-62E2-F936-FD3C-27D854FA06A4}"/>
              </a:ext>
            </a:extLst>
          </p:cNvPr>
          <p:cNvSpPr>
            <a:spLocks noGrp="1"/>
          </p:cNvSpPr>
          <p:nvPr>
            <p:ph type="body" sz="quarter" idx="27" hasCustomPrompt="1"/>
          </p:nvPr>
        </p:nvSpPr>
        <p:spPr>
          <a:xfrm>
            <a:off x="3816924" y="1200006"/>
            <a:ext cx="1512000" cy="3263965"/>
          </a:xfrm>
          <a:prstGeom prst="rect">
            <a:avLst/>
          </a:prstGeom>
          <a:ln>
            <a:solidFill>
              <a:schemeClr val="accent1"/>
            </a:solidFill>
          </a:ln>
        </p:spPr>
        <p:txBody>
          <a:bodyPr tIns="576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8" name="Text Placeholder 17">
            <a:extLst>
              <a:ext uri="{FF2B5EF4-FFF2-40B4-BE49-F238E27FC236}">
                <a16:creationId xmlns:a16="http://schemas.microsoft.com/office/drawing/2014/main" id="{E1304BA4-59D0-D7E4-96DC-BAD0BBF02891}"/>
              </a:ext>
            </a:extLst>
          </p:cNvPr>
          <p:cNvSpPr>
            <a:spLocks noGrp="1"/>
          </p:cNvSpPr>
          <p:nvPr>
            <p:ph type="body" sz="quarter" idx="28" hasCustomPrompt="1"/>
          </p:nvPr>
        </p:nvSpPr>
        <p:spPr>
          <a:xfrm>
            <a:off x="5451324" y="1074917"/>
            <a:ext cx="1512000" cy="3512917"/>
          </a:xfrm>
          <a:prstGeom prst="rect">
            <a:avLst/>
          </a:prstGeom>
          <a:ln>
            <a:solidFill>
              <a:schemeClr val="accent1"/>
            </a:solidFill>
          </a:ln>
        </p:spPr>
        <p:txBody>
          <a:bodyPr tIns="576000"/>
          <a:lstStyle>
            <a:lvl1pPr marL="171450" indent="-171450">
              <a:buClr>
                <a:schemeClr val="accent1"/>
              </a:buClr>
              <a:buFont typeface="Arial" panose="020B0604020202020204" pitchFamily="34" charset="0"/>
              <a:buChar cha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9" name="Text Placeholder 17">
            <a:extLst>
              <a:ext uri="{FF2B5EF4-FFF2-40B4-BE49-F238E27FC236}">
                <a16:creationId xmlns:a16="http://schemas.microsoft.com/office/drawing/2014/main" id="{7F50ACDA-4F0E-DADD-9A13-84993D8A51FE}"/>
              </a:ext>
            </a:extLst>
          </p:cNvPr>
          <p:cNvSpPr>
            <a:spLocks noGrp="1"/>
          </p:cNvSpPr>
          <p:nvPr>
            <p:ph type="body" sz="quarter" idx="29" hasCustomPrompt="1"/>
          </p:nvPr>
        </p:nvSpPr>
        <p:spPr>
          <a:xfrm>
            <a:off x="7085724" y="956705"/>
            <a:ext cx="1512000" cy="3751792"/>
          </a:xfrm>
          <a:prstGeom prst="rect">
            <a:avLst/>
          </a:prstGeom>
          <a:ln>
            <a:solidFill>
              <a:schemeClr val="accent1"/>
            </a:solidFill>
          </a:ln>
        </p:spPr>
        <p:txBody>
          <a:bodyPr tIns="576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Tree>
    <p:extLst>
      <p:ext uri="{BB962C8B-B14F-4D97-AF65-F5344CB8AC3E}">
        <p14:creationId xmlns:p14="http://schemas.microsoft.com/office/powerpoint/2010/main" val="17161004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teps/processes slide">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0AE624F0-8CD2-EB4A-303E-796CAE3CDD6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sp>
        <p:nvSpPr>
          <p:cNvPr id="33" name="Title 1">
            <a:extLst>
              <a:ext uri="{FF2B5EF4-FFF2-40B4-BE49-F238E27FC236}">
                <a16:creationId xmlns:a16="http://schemas.microsoft.com/office/drawing/2014/main" id="{B331BC92-8398-EB8B-5612-26E58DAF1159}"/>
              </a:ext>
            </a:extLst>
          </p:cNvPr>
          <p:cNvSpPr>
            <a:spLocks noGrp="1"/>
          </p:cNvSpPr>
          <p:nvPr userDrawn="1">
            <p:ph type="title" hasCustomPrompt="1"/>
          </p:nvPr>
        </p:nvSpPr>
        <p:spPr>
          <a:xfrm>
            <a:off x="224247" y="188464"/>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Steps/processes slide</a:t>
            </a:r>
            <a:endParaRPr lang="en-US"/>
          </a:p>
        </p:txBody>
      </p:sp>
      <p:sp>
        <p:nvSpPr>
          <p:cNvPr id="35" name="Text Placeholder 34">
            <a:extLst>
              <a:ext uri="{FF2B5EF4-FFF2-40B4-BE49-F238E27FC236}">
                <a16:creationId xmlns:a16="http://schemas.microsoft.com/office/drawing/2014/main" id="{112205D4-DA5D-26CF-1929-03E0076889B4}"/>
              </a:ext>
            </a:extLst>
          </p:cNvPr>
          <p:cNvSpPr>
            <a:spLocks noGrp="1"/>
          </p:cNvSpPr>
          <p:nvPr>
            <p:ph type="body" sz="quarter" idx="10" hasCustomPrompt="1"/>
          </p:nvPr>
        </p:nvSpPr>
        <p:spPr>
          <a:xfrm>
            <a:off x="224247" y="2822398"/>
            <a:ext cx="1800000" cy="433348"/>
          </a:xfrm>
          <a:prstGeom prst="homePlate">
            <a:avLst/>
          </a:prstGeom>
          <a:solidFill>
            <a:schemeClr val="accent1"/>
          </a:solidFill>
        </p:spPr>
        <p:txBody>
          <a:bodyPr wrap="square" lIns="252000" tIns="180000" bIns="180000" anchor="ctr" anchorCtr="0">
            <a:noAutofit/>
          </a:bodyPr>
          <a:lstStyle>
            <a:lvl1pPr marL="0" indent="0">
              <a:buNone/>
              <a:defRPr sz="1200">
                <a:solidFill>
                  <a:schemeClr val="bg1"/>
                </a:solidFill>
              </a:defRPr>
            </a:lvl1pPr>
          </a:lstStyle>
          <a:p>
            <a:pPr lvl="0"/>
            <a:r>
              <a:rPr lang="en-IN"/>
              <a:t>Title 1</a:t>
            </a:r>
          </a:p>
        </p:txBody>
      </p:sp>
      <p:sp>
        <p:nvSpPr>
          <p:cNvPr id="36" name="Text Placeholder 34">
            <a:extLst>
              <a:ext uri="{FF2B5EF4-FFF2-40B4-BE49-F238E27FC236}">
                <a16:creationId xmlns:a16="http://schemas.microsoft.com/office/drawing/2014/main" id="{2D9C27C2-59E8-A10D-1BD0-F50671DE3E6C}"/>
              </a:ext>
            </a:extLst>
          </p:cNvPr>
          <p:cNvSpPr>
            <a:spLocks noGrp="1"/>
          </p:cNvSpPr>
          <p:nvPr>
            <p:ph type="body" sz="quarter" idx="11" hasCustomPrompt="1"/>
          </p:nvPr>
        </p:nvSpPr>
        <p:spPr>
          <a:xfrm>
            <a:off x="1945897" y="2822398"/>
            <a:ext cx="1800000" cy="433348"/>
          </a:xfrm>
          <a:prstGeom prst="chevron">
            <a:avLst/>
          </a:prstGeom>
          <a:solidFill>
            <a:schemeClr val="accent1"/>
          </a:solidFill>
        </p:spPr>
        <p:txBody>
          <a:bodyPr wrap="square" lIns="252000" tIns="180000" bIns="180000" anchor="ctr" anchorCtr="0">
            <a:noAutofit/>
          </a:bodyPr>
          <a:lstStyle>
            <a:lvl1pPr>
              <a:defRPr lang="en-IN" sz="1200" dirty="0">
                <a:solidFill>
                  <a:schemeClr val="bg1"/>
                </a:solidFill>
              </a:defRPr>
            </a:lvl1pPr>
          </a:lstStyle>
          <a:p>
            <a:pPr marL="0" lvl="0" indent="0">
              <a:buNone/>
            </a:pPr>
            <a:r>
              <a:rPr lang="en-IN"/>
              <a:t>Title 2</a:t>
            </a:r>
          </a:p>
        </p:txBody>
      </p:sp>
      <p:sp>
        <p:nvSpPr>
          <p:cNvPr id="37" name="Text Placeholder 34">
            <a:extLst>
              <a:ext uri="{FF2B5EF4-FFF2-40B4-BE49-F238E27FC236}">
                <a16:creationId xmlns:a16="http://schemas.microsoft.com/office/drawing/2014/main" id="{2E655F3C-AE86-28CC-5DB4-2AEBB9552BEF}"/>
              </a:ext>
            </a:extLst>
          </p:cNvPr>
          <p:cNvSpPr>
            <a:spLocks noGrp="1"/>
          </p:cNvSpPr>
          <p:nvPr>
            <p:ph type="body" sz="quarter" idx="12" hasCustomPrompt="1"/>
          </p:nvPr>
        </p:nvSpPr>
        <p:spPr>
          <a:xfrm>
            <a:off x="3667547" y="2822398"/>
            <a:ext cx="1800000" cy="433348"/>
          </a:xfrm>
          <a:prstGeom prst="chevron">
            <a:avLst/>
          </a:prstGeom>
          <a:solidFill>
            <a:schemeClr val="accent1"/>
          </a:solidFill>
        </p:spPr>
        <p:txBody>
          <a:bodyPr wrap="square" lIns="252000" tIns="180000" bIns="180000" anchor="ctr" anchorCtr="0">
            <a:noAutofit/>
          </a:bodyPr>
          <a:lstStyle>
            <a:lvl1pPr>
              <a:defRPr lang="en-IN" sz="1200" dirty="0">
                <a:solidFill>
                  <a:schemeClr val="bg1"/>
                </a:solidFill>
              </a:defRPr>
            </a:lvl1pPr>
          </a:lstStyle>
          <a:p>
            <a:pPr marL="0" lvl="0" indent="0">
              <a:buNone/>
            </a:pPr>
            <a:r>
              <a:rPr lang="en-IN"/>
              <a:t>Title 3</a:t>
            </a:r>
          </a:p>
        </p:txBody>
      </p:sp>
      <p:sp>
        <p:nvSpPr>
          <p:cNvPr id="38" name="Text Placeholder 34">
            <a:extLst>
              <a:ext uri="{FF2B5EF4-FFF2-40B4-BE49-F238E27FC236}">
                <a16:creationId xmlns:a16="http://schemas.microsoft.com/office/drawing/2014/main" id="{85621137-D429-EF37-1CF6-CF101C2924C4}"/>
              </a:ext>
            </a:extLst>
          </p:cNvPr>
          <p:cNvSpPr>
            <a:spLocks noGrp="1"/>
          </p:cNvSpPr>
          <p:nvPr>
            <p:ph type="body" sz="quarter" idx="13" hasCustomPrompt="1"/>
          </p:nvPr>
        </p:nvSpPr>
        <p:spPr>
          <a:xfrm>
            <a:off x="5389197" y="2822398"/>
            <a:ext cx="1800000" cy="433348"/>
          </a:xfrm>
          <a:prstGeom prst="chevron">
            <a:avLst/>
          </a:prstGeom>
          <a:solidFill>
            <a:schemeClr val="accent1"/>
          </a:solidFill>
        </p:spPr>
        <p:txBody>
          <a:bodyPr wrap="square" lIns="252000" tIns="180000" bIns="180000" anchor="ctr" anchorCtr="0">
            <a:noAutofit/>
          </a:bodyPr>
          <a:lstStyle>
            <a:lvl1pPr>
              <a:defRPr lang="en-IN" sz="1200" dirty="0">
                <a:solidFill>
                  <a:schemeClr val="bg1"/>
                </a:solidFill>
              </a:defRPr>
            </a:lvl1pPr>
          </a:lstStyle>
          <a:p>
            <a:pPr marL="0" lvl="0" indent="0">
              <a:buNone/>
            </a:pPr>
            <a:r>
              <a:rPr lang="en-IN"/>
              <a:t>Title 4</a:t>
            </a:r>
          </a:p>
        </p:txBody>
      </p:sp>
      <p:sp>
        <p:nvSpPr>
          <p:cNvPr id="39" name="Text Placeholder 34">
            <a:extLst>
              <a:ext uri="{FF2B5EF4-FFF2-40B4-BE49-F238E27FC236}">
                <a16:creationId xmlns:a16="http://schemas.microsoft.com/office/drawing/2014/main" id="{FE208C03-2FF6-0986-F3FB-98866A7B6392}"/>
              </a:ext>
            </a:extLst>
          </p:cNvPr>
          <p:cNvSpPr>
            <a:spLocks noGrp="1"/>
          </p:cNvSpPr>
          <p:nvPr>
            <p:ph type="body" sz="quarter" idx="14" hasCustomPrompt="1"/>
          </p:nvPr>
        </p:nvSpPr>
        <p:spPr>
          <a:xfrm>
            <a:off x="7110846" y="2839211"/>
            <a:ext cx="1800000" cy="433348"/>
          </a:xfrm>
          <a:prstGeom prst="chevron">
            <a:avLst/>
          </a:prstGeom>
          <a:solidFill>
            <a:schemeClr val="accent1"/>
          </a:solidFill>
        </p:spPr>
        <p:txBody>
          <a:bodyPr wrap="square" lIns="252000" tIns="180000" bIns="180000" anchor="ctr" anchorCtr="0">
            <a:noAutofit/>
          </a:bodyPr>
          <a:lstStyle>
            <a:lvl1pPr>
              <a:defRPr lang="en-IN" sz="1200" dirty="0">
                <a:solidFill>
                  <a:schemeClr val="bg1"/>
                </a:solidFill>
              </a:defRPr>
            </a:lvl1pPr>
          </a:lstStyle>
          <a:p>
            <a:pPr marL="0" lvl="0" indent="0">
              <a:buNone/>
            </a:pPr>
            <a:r>
              <a:rPr lang="en-IN"/>
              <a:t>Title 5</a:t>
            </a:r>
          </a:p>
        </p:txBody>
      </p:sp>
      <p:sp>
        <p:nvSpPr>
          <p:cNvPr id="41" name="Text Placeholder 68">
            <a:extLst>
              <a:ext uri="{FF2B5EF4-FFF2-40B4-BE49-F238E27FC236}">
                <a16:creationId xmlns:a16="http://schemas.microsoft.com/office/drawing/2014/main" id="{902F7CD0-65F3-BBE3-E2DF-FDF657C329FD}"/>
              </a:ext>
            </a:extLst>
          </p:cNvPr>
          <p:cNvSpPr>
            <a:spLocks noGrp="1"/>
          </p:cNvSpPr>
          <p:nvPr>
            <p:ph type="body" sz="quarter" idx="15" hasCustomPrompt="1"/>
          </p:nvPr>
        </p:nvSpPr>
        <p:spPr>
          <a:xfrm>
            <a:off x="224247" y="3380994"/>
            <a:ext cx="1588161" cy="307083"/>
          </a:xfrm>
          <a:prstGeom prst="rect">
            <a:avLst/>
          </a:prstGeom>
        </p:spPr>
        <p:txBody>
          <a:bodyPr anchor="b"/>
          <a:lstStyle>
            <a:lvl1pPr marL="0" indent="0">
              <a:buNone/>
              <a:defRPr lang="en-IN" sz="1400" b="0" dirty="0">
                <a:solidFill>
                  <a:schemeClr val="accent1"/>
                </a:solidFill>
              </a:defRPr>
            </a:lvl1pPr>
            <a:lvl2pPr>
              <a:defRPr sz="1400"/>
            </a:lvl2pPr>
            <a:lvl3pPr>
              <a:defRPr sz="1400"/>
            </a:lvl3pPr>
            <a:lvl4pPr>
              <a:defRPr sz="1200"/>
            </a:lvl4pPr>
            <a:lvl5pPr>
              <a:defRPr sz="1200"/>
            </a:lvl5pPr>
          </a:lstStyle>
          <a:p>
            <a:pPr marL="180000" lvl="0" indent="-180000">
              <a:lnSpc>
                <a:spcPct val="100000"/>
              </a:lnSpc>
              <a:spcBef>
                <a:spcPts val="600"/>
              </a:spcBef>
              <a:buClr>
                <a:schemeClr val="accent1"/>
              </a:buClr>
            </a:pPr>
            <a:r>
              <a:rPr lang="en-IN"/>
              <a:t>Heading</a:t>
            </a:r>
          </a:p>
        </p:txBody>
      </p:sp>
      <p:sp>
        <p:nvSpPr>
          <p:cNvPr id="43" name="Picture Placeholder 28">
            <a:extLst>
              <a:ext uri="{FF2B5EF4-FFF2-40B4-BE49-F238E27FC236}">
                <a16:creationId xmlns:a16="http://schemas.microsoft.com/office/drawing/2014/main" id="{B8070078-08E8-2509-CA26-2F86F49AAEAD}"/>
              </a:ext>
            </a:extLst>
          </p:cNvPr>
          <p:cNvSpPr>
            <a:spLocks noGrp="1"/>
          </p:cNvSpPr>
          <p:nvPr>
            <p:ph type="pic" sz="quarter" idx="41" hasCustomPrompt="1"/>
          </p:nvPr>
        </p:nvSpPr>
        <p:spPr>
          <a:xfrm>
            <a:off x="224247" y="1911527"/>
            <a:ext cx="792000" cy="792000"/>
          </a:xfrm>
          <a:prstGeom prst="rect">
            <a:avLst/>
          </a:prstGeom>
          <a:noFill/>
        </p:spPr>
        <p:txBody>
          <a:bodyPr/>
          <a:lstStyle>
            <a:lvl1pPr marL="0" indent="0">
              <a:buNone/>
              <a:defRPr lang="en-IN" sz="800" dirty="0"/>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Click the icon to insert the image of your choice</a:t>
            </a:r>
            <a:endParaRPr lang="en-US"/>
          </a:p>
          <a:p>
            <a:endParaRPr lang="en-IN"/>
          </a:p>
        </p:txBody>
      </p:sp>
      <p:sp>
        <p:nvSpPr>
          <p:cNvPr id="44" name="Text Placeholder 68">
            <a:extLst>
              <a:ext uri="{FF2B5EF4-FFF2-40B4-BE49-F238E27FC236}">
                <a16:creationId xmlns:a16="http://schemas.microsoft.com/office/drawing/2014/main" id="{DD7CBF18-621A-2970-3759-6F28C7BFB97A}"/>
              </a:ext>
            </a:extLst>
          </p:cNvPr>
          <p:cNvSpPr>
            <a:spLocks noGrp="1"/>
          </p:cNvSpPr>
          <p:nvPr>
            <p:ph type="body" sz="quarter" idx="42" hasCustomPrompt="1"/>
          </p:nvPr>
        </p:nvSpPr>
        <p:spPr>
          <a:xfrm>
            <a:off x="1942297" y="3380994"/>
            <a:ext cx="1588161" cy="307083"/>
          </a:xfrm>
          <a:prstGeom prst="rect">
            <a:avLst/>
          </a:prstGeom>
        </p:spPr>
        <p:txBody>
          <a:bodyPr anchor="b"/>
          <a:lstStyle>
            <a:lvl1pPr marL="0" indent="0">
              <a:buNone/>
              <a:defRPr lang="en-IN" sz="1400" b="0" dirty="0">
                <a:solidFill>
                  <a:schemeClr val="accent1"/>
                </a:solidFill>
              </a:defRPr>
            </a:lvl1pPr>
            <a:lvl2pPr>
              <a:defRPr sz="1400"/>
            </a:lvl2pPr>
            <a:lvl3pPr>
              <a:defRPr sz="1400"/>
            </a:lvl3pPr>
            <a:lvl4pPr>
              <a:defRPr sz="1200"/>
            </a:lvl4pPr>
            <a:lvl5pPr>
              <a:defRPr sz="1200"/>
            </a:lvl5pPr>
          </a:lstStyle>
          <a:p>
            <a:pPr marL="180000" lvl="0" indent="-180000">
              <a:lnSpc>
                <a:spcPct val="100000"/>
              </a:lnSpc>
              <a:spcBef>
                <a:spcPts val="600"/>
              </a:spcBef>
              <a:buClr>
                <a:schemeClr val="accent1"/>
              </a:buClr>
            </a:pPr>
            <a:r>
              <a:rPr lang="en-IN"/>
              <a:t>Heading</a:t>
            </a:r>
          </a:p>
        </p:txBody>
      </p:sp>
      <p:sp>
        <p:nvSpPr>
          <p:cNvPr id="46" name="Text Placeholder 68">
            <a:extLst>
              <a:ext uri="{FF2B5EF4-FFF2-40B4-BE49-F238E27FC236}">
                <a16:creationId xmlns:a16="http://schemas.microsoft.com/office/drawing/2014/main" id="{69B2C0D6-7484-0F30-F19C-53A4C2EE2D8E}"/>
              </a:ext>
            </a:extLst>
          </p:cNvPr>
          <p:cNvSpPr>
            <a:spLocks noGrp="1"/>
          </p:cNvSpPr>
          <p:nvPr>
            <p:ph type="body" sz="quarter" idx="44" hasCustomPrompt="1"/>
          </p:nvPr>
        </p:nvSpPr>
        <p:spPr>
          <a:xfrm>
            <a:off x="3674747" y="3380994"/>
            <a:ext cx="1588161" cy="307083"/>
          </a:xfrm>
          <a:prstGeom prst="rect">
            <a:avLst/>
          </a:prstGeom>
        </p:spPr>
        <p:txBody>
          <a:bodyPr anchor="b"/>
          <a:lstStyle>
            <a:lvl1pPr marL="0" indent="0">
              <a:buNone/>
              <a:defRPr lang="en-IN" sz="1400" b="0" dirty="0">
                <a:solidFill>
                  <a:schemeClr val="accent1"/>
                </a:solidFill>
              </a:defRPr>
            </a:lvl1pPr>
            <a:lvl2pPr>
              <a:defRPr sz="1400"/>
            </a:lvl2pPr>
            <a:lvl3pPr>
              <a:defRPr sz="1400"/>
            </a:lvl3pPr>
            <a:lvl4pPr>
              <a:defRPr sz="1200"/>
            </a:lvl4pPr>
            <a:lvl5pPr>
              <a:defRPr sz="1200"/>
            </a:lvl5pPr>
          </a:lstStyle>
          <a:p>
            <a:pPr marL="180000" lvl="0" indent="-180000">
              <a:lnSpc>
                <a:spcPct val="100000"/>
              </a:lnSpc>
              <a:spcBef>
                <a:spcPts val="600"/>
              </a:spcBef>
              <a:buClr>
                <a:schemeClr val="accent1"/>
              </a:buClr>
            </a:pPr>
            <a:r>
              <a:rPr lang="en-IN"/>
              <a:t>Heading</a:t>
            </a:r>
          </a:p>
        </p:txBody>
      </p:sp>
      <p:sp>
        <p:nvSpPr>
          <p:cNvPr id="48" name="Text Placeholder 68">
            <a:extLst>
              <a:ext uri="{FF2B5EF4-FFF2-40B4-BE49-F238E27FC236}">
                <a16:creationId xmlns:a16="http://schemas.microsoft.com/office/drawing/2014/main" id="{190B971F-7FB2-B71E-4324-7A4233436A6B}"/>
              </a:ext>
            </a:extLst>
          </p:cNvPr>
          <p:cNvSpPr>
            <a:spLocks noGrp="1"/>
          </p:cNvSpPr>
          <p:nvPr>
            <p:ph type="body" sz="quarter" idx="46" hasCustomPrompt="1"/>
          </p:nvPr>
        </p:nvSpPr>
        <p:spPr>
          <a:xfrm>
            <a:off x="5392797" y="3380994"/>
            <a:ext cx="1588161" cy="307083"/>
          </a:xfrm>
          <a:prstGeom prst="rect">
            <a:avLst/>
          </a:prstGeom>
        </p:spPr>
        <p:txBody>
          <a:bodyPr anchor="b"/>
          <a:lstStyle>
            <a:lvl1pPr marL="0" indent="0">
              <a:buNone/>
              <a:defRPr lang="en-IN" sz="1400" b="0" dirty="0">
                <a:solidFill>
                  <a:schemeClr val="accent1"/>
                </a:solidFill>
              </a:defRPr>
            </a:lvl1pPr>
            <a:lvl2pPr>
              <a:defRPr sz="1400"/>
            </a:lvl2pPr>
            <a:lvl3pPr>
              <a:defRPr sz="1400"/>
            </a:lvl3pPr>
            <a:lvl4pPr>
              <a:defRPr sz="1200"/>
            </a:lvl4pPr>
            <a:lvl5pPr>
              <a:defRPr sz="1200"/>
            </a:lvl5pPr>
          </a:lstStyle>
          <a:p>
            <a:pPr marL="180000" lvl="0" indent="-180000">
              <a:lnSpc>
                <a:spcPct val="100000"/>
              </a:lnSpc>
              <a:spcBef>
                <a:spcPts val="600"/>
              </a:spcBef>
              <a:buClr>
                <a:schemeClr val="accent1"/>
              </a:buClr>
            </a:pPr>
            <a:r>
              <a:rPr lang="en-IN"/>
              <a:t>Heading</a:t>
            </a:r>
          </a:p>
        </p:txBody>
      </p:sp>
      <p:sp>
        <p:nvSpPr>
          <p:cNvPr id="50" name="Text Placeholder 68">
            <a:extLst>
              <a:ext uri="{FF2B5EF4-FFF2-40B4-BE49-F238E27FC236}">
                <a16:creationId xmlns:a16="http://schemas.microsoft.com/office/drawing/2014/main" id="{42E95CCA-B9F7-881C-A690-FCFAAADE66F6}"/>
              </a:ext>
            </a:extLst>
          </p:cNvPr>
          <p:cNvSpPr>
            <a:spLocks noGrp="1"/>
          </p:cNvSpPr>
          <p:nvPr>
            <p:ph type="body" sz="quarter" idx="48" hasCustomPrompt="1"/>
          </p:nvPr>
        </p:nvSpPr>
        <p:spPr>
          <a:xfrm>
            <a:off x="7110846" y="3380994"/>
            <a:ext cx="1588161" cy="307083"/>
          </a:xfrm>
          <a:prstGeom prst="rect">
            <a:avLst/>
          </a:prstGeom>
        </p:spPr>
        <p:txBody>
          <a:bodyPr anchor="b"/>
          <a:lstStyle>
            <a:lvl1pPr marL="0" indent="0">
              <a:buNone/>
              <a:defRPr lang="en-IN" sz="1400" b="0" dirty="0">
                <a:solidFill>
                  <a:schemeClr val="accent1"/>
                </a:solidFill>
              </a:defRPr>
            </a:lvl1pPr>
            <a:lvl2pPr>
              <a:defRPr sz="1400"/>
            </a:lvl2pPr>
            <a:lvl3pPr>
              <a:defRPr sz="1400"/>
            </a:lvl3pPr>
            <a:lvl4pPr>
              <a:defRPr sz="1200"/>
            </a:lvl4pPr>
            <a:lvl5pPr>
              <a:defRPr sz="1200"/>
            </a:lvl5pPr>
          </a:lstStyle>
          <a:p>
            <a:pPr marL="180000" lvl="0" indent="-180000">
              <a:lnSpc>
                <a:spcPct val="100000"/>
              </a:lnSpc>
              <a:spcBef>
                <a:spcPts val="600"/>
              </a:spcBef>
              <a:buClr>
                <a:schemeClr val="accent1"/>
              </a:buClr>
            </a:pPr>
            <a:r>
              <a:rPr lang="en-IN"/>
              <a:t>Heading</a:t>
            </a:r>
          </a:p>
        </p:txBody>
      </p:sp>
      <p:sp>
        <p:nvSpPr>
          <p:cNvPr id="58" name="Text Placeholder 68">
            <a:extLst>
              <a:ext uri="{FF2B5EF4-FFF2-40B4-BE49-F238E27FC236}">
                <a16:creationId xmlns:a16="http://schemas.microsoft.com/office/drawing/2014/main" id="{8C526881-7D0A-09C1-4B12-10C8BAC4859B}"/>
              </a:ext>
            </a:extLst>
          </p:cNvPr>
          <p:cNvSpPr>
            <a:spLocks noGrp="1"/>
          </p:cNvSpPr>
          <p:nvPr>
            <p:ph type="body" sz="quarter" idx="26" hasCustomPrompt="1"/>
          </p:nvPr>
        </p:nvSpPr>
        <p:spPr>
          <a:xfrm>
            <a:off x="224248" y="933156"/>
            <a:ext cx="8672198" cy="756304"/>
          </a:xfrm>
          <a:prstGeom prst="rect">
            <a:avLst/>
          </a:prstGeom>
        </p:spPr>
        <p:txBody>
          <a:bodyPr anchor="t"/>
          <a:lstStyle>
            <a:lvl1pPr marL="0" indent="0">
              <a:buNone/>
              <a:defRPr sz="1400">
                <a:solidFill>
                  <a:schemeClr val="accent2"/>
                </a:solidFil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Description</a:t>
            </a:r>
          </a:p>
        </p:txBody>
      </p:sp>
      <p:sp>
        <p:nvSpPr>
          <p:cNvPr id="12" name="Picture Placeholder 28">
            <a:extLst>
              <a:ext uri="{FF2B5EF4-FFF2-40B4-BE49-F238E27FC236}">
                <a16:creationId xmlns:a16="http://schemas.microsoft.com/office/drawing/2014/main" id="{D03FCB33-26B7-47D4-A5C3-7D53EF26A5E2}"/>
              </a:ext>
            </a:extLst>
          </p:cNvPr>
          <p:cNvSpPr>
            <a:spLocks noGrp="1"/>
          </p:cNvSpPr>
          <p:nvPr>
            <p:ph type="pic" sz="quarter" idx="58" hasCustomPrompt="1"/>
          </p:nvPr>
        </p:nvSpPr>
        <p:spPr>
          <a:xfrm>
            <a:off x="1956697" y="1911527"/>
            <a:ext cx="792000" cy="792000"/>
          </a:xfrm>
          <a:prstGeom prst="rect">
            <a:avLst/>
          </a:prstGeom>
          <a:noFill/>
        </p:spPr>
        <p:txBody>
          <a:bodyPr/>
          <a:lstStyle>
            <a:lvl1pPr marL="0" indent="0">
              <a:buNone/>
              <a:defRPr lang="en-IN" sz="800" dirty="0"/>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Click the icon to insert the image of your choice</a:t>
            </a:r>
            <a:endParaRPr lang="en-US"/>
          </a:p>
        </p:txBody>
      </p:sp>
      <p:sp>
        <p:nvSpPr>
          <p:cNvPr id="13" name="Picture Placeholder 28">
            <a:extLst>
              <a:ext uri="{FF2B5EF4-FFF2-40B4-BE49-F238E27FC236}">
                <a16:creationId xmlns:a16="http://schemas.microsoft.com/office/drawing/2014/main" id="{7C1AAE4F-5E52-69E5-D71F-223C094A3ACA}"/>
              </a:ext>
            </a:extLst>
          </p:cNvPr>
          <p:cNvSpPr>
            <a:spLocks noGrp="1"/>
          </p:cNvSpPr>
          <p:nvPr>
            <p:ph type="pic" sz="quarter" idx="59" hasCustomPrompt="1"/>
          </p:nvPr>
        </p:nvSpPr>
        <p:spPr>
          <a:xfrm>
            <a:off x="3674747" y="1911527"/>
            <a:ext cx="792000" cy="792000"/>
          </a:xfrm>
          <a:prstGeom prst="rect">
            <a:avLst/>
          </a:prstGeom>
          <a:noFill/>
        </p:spPr>
        <p:txBody>
          <a:bodyPr/>
          <a:lstStyle>
            <a:lvl1pPr marL="0" indent="0">
              <a:buNone/>
              <a:defRPr lang="en-IN" sz="800" dirty="0"/>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Click the icon to insert the image of your choice</a:t>
            </a:r>
            <a:endParaRPr lang="en-US"/>
          </a:p>
        </p:txBody>
      </p:sp>
      <p:sp>
        <p:nvSpPr>
          <p:cNvPr id="14" name="Picture Placeholder 28">
            <a:extLst>
              <a:ext uri="{FF2B5EF4-FFF2-40B4-BE49-F238E27FC236}">
                <a16:creationId xmlns:a16="http://schemas.microsoft.com/office/drawing/2014/main" id="{780804B1-FCF7-939B-B97F-B558E0203F6F}"/>
              </a:ext>
            </a:extLst>
          </p:cNvPr>
          <p:cNvSpPr>
            <a:spLocks noGrp="1"/>
          </p:cNvSpPr>
          <p:nvPr>
            <p:ph type="pic" sz="quarter" idx="60" hasCustomPrompt="1"/>
          </p:nvPr>
        </p:nvSpPr>
        <p:spPr>
          <a:xfrm>
            <a:off x="5392797" y="1911527"/>
            <a:ext cx="792000" cy="792000"/>
          </a:xfrm>
          <a:prstGeom prst="rect">
            <a:avLst/>
          </a:prstGeom>
          <a:noFill/>
        </p:spPr>
        <p:txBody>
          <a:bodyPr/>
          <a:lstStyle>
            <a:lvl1pPr marL="0" indent="0">
              <a:buNone/>
              <a:defRPr lang="en-IN" sz="800" dirty="0"/>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Click the icon to insert the image of your choice</a:t>
            </a:r>
            <a:endParaRPr lang="en-US"/>
          </a:p>
          <a:p>
            <a:endParaRPr lang="en-IN"/>
          </a:p>
        </p:txBody>
      </p:sp>
      <p:sp>
        <p:nvSpPr>
          <p:cNvPr id="15" name="Picture Placeholder 28">
            <a:extLst>
              <a:ext uri="{FF2B5EF4-FFF2-40B4-BE49-F238E27FC236}">
                <a16:creationId xmlns:a16="http://schemas.microsoft.com/office/drawing/2014/main" id="{E7D7D90E-2413-FD57-88FE-E123671EA2B0}"/>
              </a:ext>
            </a:extLst>
          </p:cNvPr>
          <p:cNvSpPr>
            <a:spLocks noGrp="1"/>
          </p:cNvSpPr>
          <p:nvPr>
            <p:ph type="pic" sz="quarter" idx="61" hasCustomPrompt="1"/>
          </p:nvPr>
        </p:nvSpPr>
        <p:spPr>
          <a:xfrm>
            <a:off x="7110846" y="1894714"/>
            <a:ext cx="792000" cy="792000"/>
          </a:xfrm>
          <a:prstGeom prst="rect">
            <a:avLst/>
          </a:prstGeom>
          <a:noFill/>
        </p:spPr>
        <p:txBody>
          <a:bodyPr/>
          <a:lstStyle>
            <a:lvl1pPr marL="0" indent="0">
              <a:buNone/>
              <a:defRPr lang="en-IN" sz="800" dirty="0"/>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Click the icon to insert the image of your choice</a:t>
            </a:r>
            <a:endParaRPr lang="en-US"/>
          </a:p>
          <a:p>
            <a:endParaRPr lang="en-IN"/>
          </a:p>
        </p:txBody>
      </p:sp>
      <p:sp>
        <p:nvSpPr>
          <p:cNvPr id="25" name="Text Placeholder 17">
            <a:extLst>
              <a:ext uri="{FF2B5EF4-FFF2-40B4-BE49-F238E27FC236}">
                <a16:creationId xmlns:a16="http://schemas.microsoft.com/office/drawing/2014/main" id="{437B35A2-6CB9-D29C-77C6-17124639836B}"/>
              </a:ext>
            </a:extLst>
          </p:cNvPr>
          <p:cNvSpPr>
            <a:spLocks noGrp="1"/>
          </p:cNvSpPr>
          <p:nvPr>
            <p:ph type="body" sz="quarter" idx="98" hasCustomPrompt="1"/>
          </p:nvPr>
        </p:nvSpPr>
        <p:spPr>
          <a:xfrm>
            <a:off x="224247" y="3688077"/>
            <a:ext cx="1588161" cy="998224"/>
          </a:xfrm>
          <a:prstGeom prst="rect">
            <a:avLst/>
          </a:prstGeom>
          <a:noFill/>
          <a:ln>
            <a:noFill/>
          </a:ln>
        </p:spPr>
        <p:txBody>
          <a:bodyPr tIns="90000"/>
          <a:lstStyle>
            <a:lvl1pPr>
              <a:buClr>
                <a:schemeClr val="accent1"/>
              </a:buClr>
              <a:defRPr sz="1050"/>
            </a:lvl1pPr>
            <a:lvl2pPr marL="342900" indent="0">
              <a:buClr>
                <a:schemeClr val="accent2"/>
              </a:buClr>
              <a:buFont typeface="Courier New" panose="02070309020205020404" pitchFamily="49" charset="0"/>
              <a:buNone/>
              <a:defRPr lang="en-US" sz="1050" kern="1200" dirty="0" smtClean="0">
                <a:solidFill>
                  <a:schemeClr val="tx1"/>
                </a:solidFill>
                <a:latin typeface="+mn-lt"/>
                <a:ea typeface="+mn-ea"/>
                <a:cs typeface="+mn-cs"/>
              </a:defRPr>
            </a:lvl2pPr>
            <a:lvl3pPr marL="685800" indent="0">
              <a:buClr>
                <a:schemeClr val="accent1"/>
              </a:buClr>
              <a:buFont typeface="Wingdings" panose="05000000000000000000" pitchFamily="2" charset="2"/>
              <a:buNone/>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marL="514350" lvl="1" indent="-171450" algn="l" defTabSz="685800" rtl="0" eaLnBrk="1" latinLnBrk="0" hangingPunct="1">
              <a:lnSpc>
                <a:spcPct val="90000"/>
              </a:lnSpc>
              <a:spcBef>
                <a:spcPts val="375"/>
              </a:spcBef>
              <a:buClr>
                <a:schemeClr val="accent2"/>
              </a:buClr>
              <a:buFont typeface="Courier New" panose="02070309020205020404" pitchFamily="49" charset="0"/>
              <a:buChar char="o"/>
            </a:pPr>
            <a:r>
              <a:rPr lang="en-US"/>
              <a:t>Level 2</a:t>
            </a:r>
          </a:p>
          <a:p>
            <a:pPr lvl="2"/>
            <a:endParaRPr lang="en-US"/>
          </a:p>
        </p:txBody>
      </p:sp>
      <p:sp>
        <p:nvSpPr>
          <p:cNvPr id="26" name="Text Placeholder 17">
            <a:extLst>
              <a:ext uri="{FF2B5EF4-FFF2-40B4-BE49-F238E27FC236}">
                <a16:creationId xmlns:a16="http://schemas.microsoft.com/office/drawing/2014/main" id="{73000E82-13F5-FC9F-735A-AFC6EA636346}"/>
              </a:ext>
            </a:extLst>
          </p:cNvPr>
          <p:cNvSpPr>
            <a:spLocks noGrp="1"/>
          </p:cNvSpPr>
          <p:nvPr>
            <p:ph type="body" sz="quarter" idx="99" hasCustomPrompt="1"/>
          </p:nvPr>
        </p:nvSpPr>
        <p:spPr>
          <a:xfrm>
            <a:off x="1942297" y="3688077"/>
            <a:ext cx="1588161" cy="998224"/>
          </a:xfrm>
          <a:prstGeom prst="rect">
            <a:avLst/>
          </a:prstGeom>
          <a:noFill/>
          <a:ln>
            <a:noFill/>
          </a:ln>
        </p:spPr>
        <p:txBody>
          <a:bodyPr tIns="90000"/>
          <a:lstStyle>
            <a:lvl1pPr>
              <a:buClr>
                <a:schemeClr val="accent1"/>
              </a:buClr>
              <a:defRPr sz="1050"/>
            </a:lvl1pPr>
            <a:lvl2pPr marL="342900" indent="0">
              <a:buClr>
                <a:schemeClr val="accent2"/>
              </a:buClr>
              <a:buFont typeface="Courier New" panose="02070309020205020404" pitchFamily="49" charset="0"/>
              <a:buNone/>
              <a:defRPr lang="en-US" sz="1050" kern="1200" dirty="0" smtClean="0">
                <a:solidFill>
                  <a:schemeClr val="tx1"/>
                </a:solidFill>
                <a:latin typeface="+mn-lt"/>
                <a:ea typeface="+mn-ea"/>
                <a:cs typeface="+mn-cs"/>
              </a:defRPr>
            </a:lvl2pPr>
            <a:lvl3pPr marL="685800" indent="0">
              <a:buClr>
                <a:schemeClr val="accent1"/>
              </a:buClr>
              <a:buFont typeface="Wingdings" panose="05000000000000000000" pitchFamily="2" charset="2"/>
              <a:buNone/>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marL="514350" lvl="1" indent="-171450" algn="l" defTabSz="685800" rtl="0" eaLnBrk="1" latinLnBrk="0" hangingPunct="1">
              <a:lnSpc>
                <a:spcPct val="90000"/>
              </a:lnSpc>
              <a:spcBef>
                <a:spcPts val="375"/>
              </a:spcBef>
              <a:buClr>
                <a:schemeClr val="accent2"/>
              </a:buClr>
              <a:buFont typeface="Courier New" panose="02070309020205020404" pitchFamily="49" charset="0"/>
              <a:buChar char="o"/>
            </a:pPr>
            <a:r>
              <a:rPr lang="en-US"/>
              <a:t>Level 2</a:t>
            </a:r>
          </a:p>
          <a:p>
            <a:pPr lvl="2"/>
            <a:endParaRPr lang="en-US"/>
          </a:p>
        </p:txBody>
      </p:sp>
      <p:sp>
        <p:nvSpPr>
          <p:cNvPr id="27" name="Text Placeholder 17">
            <a:extLst>
              <a:ext uri="{FF2B5EF4-FFF2-40B4-BE49-F238E27FC236}">
                <a16:creationId xmlns:a16="http://schemas.microsoft.com/office/drawing/2014/main" id="{F189D7DC-28C0-623C-B11B-BEAFE7E50503}"/>
              </a:ext>
            </a:extLst>
          </p:cNvPr>
          <p:cNvSpPr>
            <a:spLocks noGrp="1"/>
          </p:cNvSpPr>
          <p:nvPr>
            <p:ph type="body" sz="quarter" idx="100" hasCustomPrompt="1"/>
          </p:nvPr>
        </p:nvSpPr>
        <p:spPr>
          <a:xfrm>
            <a:off x="3674747" y="3688077"/>
            <a:ext cx="1588161" cy="998224"/>
          </a:xfrm>
          <a:prstGeom prst="rect">
            <a:avLst/>
          </a:prstGeom>
          <a:noFill/>
          <a:ln>
            <a:noFill/>
          </a:ln>
        </p:spPr>
        <p:txBody>
          <a:bodyPr tIns="90000"/>
          <a:lstStyle>
            <a:lvl1pPr>
              <a:buClr>
                <a:schemeClr val="accent1"/>
              </a:buClr>
              <a:defRPr sz="1050"/>
            </a:lvl1pPr>
            <a:lvl2pPr marL="342900" indent="0">
              <a:buClr>
                <a:schemeClr val="accent2"/>
              </a:buClr>
              <a:buFont typeface="Courier New" panose="02070309020205020404" pitchFamily="49" charset="0"/>
              <a:buNone/>
              <a:defRPr lang="en-US" sz="1050" kern="1200" dirty="0" smtClean="0">
                <a:solidFill>
                  <a:schemeClr val="tx1"/>
                </a:solidFill>
                <a:latin typeface="+mn-lt"/>
                <a:ea typeface="+mn-ea"/>
                <a:cs typeface="+mn-cs"/>
              </a:defRPr>
            </a:lvl2pPr>
            <a:lvl3pPr marL="685800" indent="0">
              <a:buClr>
                <a:schemeClr val="accent1"/>
              </a:buClr>
              <a:buFont typeface="Wingdings" panose="05000000000000000000" pitchFamily="2" charset="2"/>
              <a:buNone/>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marL="514350" lvl="1" indent="-171450" algn="l" defTabSz="685800" rtl="0" eaLnBrk="1" latinLnBrk="0" hangingPunct="1">
              <a:lnSpc>
                <a:spcPct val="90000"/>
              </a:lnSpc>
              <a:spcBef>
                <a:spcPts val="375"/>
              </a:spcBef>
              <a:buClr>
                <a:schemeClr val="accent2"/>
              </a:buClr>
              <a:buFont typeface="Courier New" panose="02070309020205020404" pitchFamily="49" charset="0"/>
              <a:buChar char="o"/>
            </a:pPr>
            <a:r>
              <a:rPr lang="en-US"/>
              <a:t>Level 2</a:t>
            </a:r>
          </a:p>
          <a:p>
            <a:pPr lvl="2"/>
            <a:endParaRPr lang="en-US"/>
          </a:p>
        </p:txBody>
      </p:sp>
      <p:sp>
        <p:nvSpPr>
          <p:cNvPr id="28" name="Text Placeholder 17">
            <a:extLst>
              <a:ext uri="{FF2B5EF4-FFF2-40B4-BE49-F238E27FC236}">
                <a16:creationId xmlns:a16="http://schemas.microsoft.com/office/drawing/2014/main" id="{8F8C20F2-535F-90DA-CD94-0B6A281BB0DA}"/>
              </a:ext>
            </a:extLst>
          </p:cNvPr>
          <p:cNvSpPr>
            <a:spLocks noGrp="1"/>
          </p:cNvSpPr>
          <p:nvPr>
            <p:ph type="body" sz="quarter" idx="101" hasCustomPrompt="1"/>
          </p:nvPr>
        </p:nvSpPr>
        <p:spPr>
          <a:xfrm>
            <a:off x="5392797" y="3688077"/>
            <a:ext cx="1588161" cy="998224"/>
          </a:xfrm>
          <a:prstGeom prst="rect">
            <a:avLst/>
          </a:prstGeom>
          <a:noFill/>
          <a:ln>
            <a:noFill/>
          </a:ln>
        </p:spPr>
        <p:txBody>
          <a:bodyPr tIns="90000"/>
          <a:lstStyle>
            <a:lvl1pPr>
              <a:buClr>
                <a:schemeClr val="accent1"/>
              </a:buClr>
              <a:defRPr sz="1050"/>
            </a:lvl1pPr>
            <a:lvl2pPr marL="342900" indent="0">
              <a:buClr>
                <a:schemeClr val="accent2"/>
              </a:buClr>
              <a:buFont typeface="Courier New" panose="02070309020205020404" pitchFamily="49" charset="0"/>
              <a:buNone/>
              <a:defRPr lang="en-US" sz="1050" kern="1200" dirty="0" smtClean="0">
                <a:solidFill>
                  <a:schemeClr val="tx1"/>
                </a:solidFill>
                <a:latin typeface="+mn-lt"/>
                <a:ea typeface="+mn-ea"/>
                <a:cs typeface="+mn-cs"/>
              </a:defRPr>
            </a:lvl2pPr>
            <a:lvl3pPr marL="685800" indent="0">
              <a:buClr>
                <a:schemeClr val="accent1"/>
              </a:buClr>
              <a:buFont typeface="Wingdings" panose="05000000000000000000" pitchFamily="2" charset="2"/>
              <a:buNone/>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marL="514350" lvl="1" indent="-171450" algn="l" defTabSz="685800" rtl="0" eaLnBrk="1" latinLnBrk="0" hangingPunct="1">
              <a:lnSpc>
                <a:spcPct val="90000"/>
              </a:lnSpc>
              <a:spcBef>
                <a:spcPts val="375"/>
              </a:spcBef>
              <a:buClr>
                <a:schemeClr val="accent2"/>
              </a:buClr>
              <a:buFont typeface="Courier New" panose="02070309020205020404" pitchFamily="49" charset="0"/>
              <a:buChar char="o"/>
            </a:pPr>
            <a:r>
              <a:rPr lang="en-US"/>
              <a:t>Level 2</a:t>
            </a:r>
          </a:p>
          <a:p>
            <a:pPr lvl="2"/>
            <a:endParaRPr lang="en-US"/>
          </a:p>
        </p:txBody>
      </p:sp>
      <p:sp>
        <p:nvSpPr>
          <p:cNvPr id="30" name="Text Placeholder 17">
            <a:extLst>
              <a:ext uri="{FF2B5EF4-FFF2-40B4-BE49-F238E27FC236}">
                <a16:creationId xmlns:a16="http://schemas.microsoft.com/office/drawing/2014/main" id="{6F9C36A2-56A3-B7BB-774C-4277A055AEE6}"/>
              </a:ext>
            </a:extLst>
          </p:cNvPr>
          <p:cNvSpPr>
            <a:spLocks noGrp="1"/>
          </p:cNvSpPr>
          <p:nvPr>
            <p:ph type="body" sz="quarter" idx="102" hasCustomPrompt="1"/>
          </p:nvPr>
        </p:nvSpPr>
        <p:spPr>
          <a:xfrm>
            <a:off x="7110846" y="3688077"/>
            <a:ext cx="1588161" cy="998224"/>
          </a:xfrm>
          <a:prstGeom prst="rect">
            <a:avLst/>
          </a:prstGeom>
          <a:noFill/>
          <a:ln>
            <a:noFill/>
          </a:ln>
        </p:spPr>
        <p:txBody>
          <a:bodyPr tIns="90000"/>
          <a:lstStyle>
            <a:lvl1pPr>
              <a:buClr>
                <a:schemeClr val="accent1"/>
              </a:buClr>
              <a:defRPr sz="1050"/>
            </a:lvl1pPr>
            <a:lvl2pPr marL="342900" indent="0">
              <a:buClr>
                <a:schemeClr val="accent2"/>
              </a:buClr>
              <a:buFont typeface="Courier New" panose="02070309020205020404" pitchFamily="49" charset="0"/>
              <a:buNone/>
              <a:defRPr lang="en-US" sz="1050" kern="1200" dirty="0" smtClean="0">
                <a:solidFill>
                  <a:schemeClr val="tx1"/>
                </a:solidFill>
                <a:latin typeface="+mn-lt"/>
                <a:ea typeface="+mn-ea"/>
                <a:cs typeface="+mn-cs"/>
              </a:defRPr>
            </a:lvl2pPr>
            <a:lvl3pPr marL="685800" indent="0">
              <a:buClr>
                <a:schemeClr val="accent1"/>
              </a:buClr>
              <a:buFont typeface="Wingdings" panose="05000000000000000000" pitchFamily="2" charset="2"/>
              <a:buNone/>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marL="514350" lvl="1" indent="-171450" algn="l" defTabSz="685800" rtl="0" eaLnBrk="1" latinLnBrk="0" hangingPunct="1">
              <a:lnSpc>
                <a:spcPct val="90000"/>
              </a:lnSpc>
              <a:spcBef>
                <a:spcPts val="375"/>
              </a:spcBef>
              <a:buClr>
                <a:schemeClr val="accent2"/>
              </a:buClr>
              <a:buFont typeface="Courier New" panose="02070309020205020404" pitchFamily="49" charset="0"/>
              <a:buChar char="o"/>
            </a:pPr>
            <a:r>
              <a:rPr lang="en-US"/>
              <a:t>Level 2</a:t>
            </a:r>
          </a:p>
          <a:p>
            <a:pPr lvl="2"/>
            <a:endParaRPr lang="en-US"/>
          </a:p>
        </p:txBody>
      </p:sp>
    </p:spTree>
    <p:extLst>
      <p:ext uri="{BB962C8B-B14F-4D97-AF65-F5344CB8AC3E}">
        <p14:creationId xmlns:p14="http://schemas.microsoft.com/office/powerpoint/2010/main" val="45692918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meline slide">
    <p:spTree>
      <p:nvGrpSpPr>
        <p:cNvPr id="1" name=""/>
        <p:cNvGrpSpPr/>
        <p:nvPr/>
      </p:nvGrpSpPr>
      <p:grpSpPr>
        <a:xfrm>
          <a:off x="0" y="0"/>
          <a:ext cx="0" cy="0"/>
          <a:chOff x="0" y="0"/>
          <a:chExt cx="0" cy="0"/>
        </a:xfrm>
      </p:grpSpPr>
      <p:pic>
        <p:nvPicPr>
          <p:cNvPr id="40" name="Graphic 39">
            <a:extLst>
              <a:ext uri="{FF2B5EF4-FFF2-40B4-BE49-F238E27FC236}">
                <a16:creationId xmlns:a16="http://schemas.microsoft.com/office/drawing/2014/main" id="{8AD7A2C5-3AFD-BD14-FBE8-6FC06CE813D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sp>
        <p:nvSpPr>
          <p:cNvPr id="41" name="Title 1">
            <a:extLst>
              <a:ext uri="{FF2B5EF4-FFF2-40B4-BE49-F238E27FC236}">
                <a16:creationId xmlns:a16="http://schemas.microsoft.com/office/drawing/2014/main" id="{AFB6BCFC-BCB7-00CE-16CF-0A944EB59FE4}"/>
              </a:ext>
            </a:extLst>
          </p:cNvPr>
          <p:cNvSpPr>
            <a:spLocks noGrp="1"/>
          </p:cNvSpPr>
          <p:nvPr>
            <p:ph type="title" hasCustomPrompt="1"/>
          </p:nvPr>
        </p:nvSpPr>
        <p:spPr>
          <a:xfrm>
            <a:off x="224247" y="188464"/>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Timeline slide</a:t>
            </a:r>
            <a:endParaRPr lang="en-US"/>
          </a:p>
        </p:txBody>
      </p:sp>
      <p:sp>
        <p:nvSpPr>
          <p:cNvPr id="11" name="Text Placeholder 10">
            <a:extLst>
              <a:ext uri="{FF2B5EF4-FFF2-40B4-BE49-F238E27FC236}">
                <a16:creationId xmlns:a16="http://schemas.microsoft.com/office/drawing/2014/main" id="{41B0EB66-0522-4032-FEE2-0A433376AC8E}"/>
              </a:ext>
            </a:extLst>
          </p:cNvPr>
          <p:cNvSpPr>
            <a:spLocks noGrp="1"/>
          </p:cNvSpPr>
          <p:nvPr>
            <p:ph type="body" sz="quarter" idx="10" hasCustomPrompt="1"/>
          </p:nvPr>
        </p:nvSpPr>
        <p:spPr>
          <a:xfrm>
            <a:off x="430317" y="1896527"/>
            <a:ext cx="870612" cy="355252"/>
          </a:xfrm>
          <a:prstGeom prst="rect">
            <a:avLst/>
          </a:prstGeom>
          <a:solidFill>
            <a:schemeClr val="accent1"/>
          </a:solidFill>
        </p:spPr>
        <p:txBody>
          <a:bodyPr anchor="ctr"/>
          <a:lstStyle>
            <a:lvl1pPr marL="0" indent="0" algn="ctr">
              <a:buNone/>
              <a:defRPr sz="1400">
                <a:solidFill>
                  <a:schemeClr val="bg2"/>
                </a:solidFill>
              </a:defRPr>
            </a:lvl1pPr>
            <a:lvl2pPr marL="342900" indent="0">
              <a:buNone/>
              <a:defRPr sz="2000"/>
            </a:lvl2pPr>
            <a:lvl3pPr marL="685800" indent="0">
              <a:buNone/>
              <a:defRPr sz="1600"/>
            </a:lvl3pPr>
            <a:lvl4pPr marL="1028700" indent="0">
              <a:buNone/>
              <a:defRPr sz="1400"/>
            </a:lvl4pPr>
            <a:lvl5pPr marL="1371600" indent="0">
              <a:buNone/>
              <a:defRPr sz="1400"/>
            </a:lvl5pPr>
          </a:lstStyle>
          <a:p>
            <a:pPr lvl="0"/>
            <a:r>
              <a:rPr lang="en-US"/>
              <a:t>Year 1</a:t>
            </a:r>
            <a:endParaRPr lang="en-IN"/>
          </a:p>
        </p:txBody>
      </p:sp>
      <p:sp>
        <p:nvSpPr>
          <p:cNvPr id="12" name="Text Placeholder 10">
            <a:extLst>
              <a:ext uri="{FF2B5EF4-FFF2-40B4-BE49-F238E27FC236}">
                <a16:creationId xmlns:a16="http://schemas.microsoft.com/office/drawing/2014/main" id="{131B332E-9FBE-1D51-D531-5E20559B1B45}"/>
              </a:ext>
            </a:extLst>
          </p:cNvPr>
          <p:cNvSpPr>
            <a:spLocks noGrp="1"/>
          </p:cNvSpPr>
          <p:nvPr>
            <p:ph type="body" sz="quarter" idx="11"/>
          </p:nvPr>
        </p:nvSpPr>
        <p:spPr>
          <a:xfrm flipV="1">
            <a:off x="0" y="2387477"/>
            <a:ext cx="9144000" cy="0"/>
          </a:xfrm>
          <a:prstGeom prst="rect">
            <a:avLst/>
          </a:prstGeom>
          <a:ln>
            <a:solidFill>
              <a:schemeClr val="accent2"/>
            </a:solidFill>
          </a:ln>
        </p:spPr>
        <p:txBody>
          <a:bodyPr anchor="ctr"/>
          <a:lstStyle>
            <a:lvl1pPr marL="0" indent="0" algn="ctr">
              <a:buNone/>
              <a:defRPr sz="100">
                <a:solidFill>
                  <a:schemeClr val="accent2"/>
                </a:solidFill>
              </a:defRPr>
            </a:lvl1pPr>
            <a:lvl2pPr marL="342900" indent="0">
              <a:buNone/>
              <a:defRPr sz="2000"/>
            </a:lvl2pPr>
            <a:lvl3pPr marL="685800" indent="0">
              <a:buNone/>
              <a:defRPr sz="1600"/>
            </a:lvl3pPr>
            <a:lvl4pPr marL="1028700" indent="0">
              <a:buNone/>
              <a:defRPr sz="1400"/>
            </a:lvl4pPr>
            <a:lvl5pPr marL="1371600" indent="0">
              <a:buNone/>
              <a:defRPr sz="1400"/>
            </a:lvl5pPr>
          </a:lstStyle>
          <a:p>
            <a:pPr lvl="0"/>
            <a:r>
              <a:rPr lang="en-US"/>
              <a:t>Click to edit Master text styles</a:t>
            </a:r>
          </a:p>
        </p:txBody>
      </p:sp>
      <p:sp>
        <p:nvSpPr>
          <p:cNvPr id="19" name="Text Placeholder 10">
            <a:extLst>
              <a:ext uri="{FF2B5EF4-FFF2-40B4-BE49-F238E27FC236}">
                <a16:creationId xmlns:a16="http://schemas.microsoft.com/office/drawing/2014/main" id="{4CA9EE41-36FC-360B-EC3D-E24CB5BD9E30}"/>
              </a:ext>
            </a:extLst>
          </p:cNvPr>
          <p:cNvSpPr>
            <a:spLocks noGrp="1" noChangeAspect="1"/>
          </p:cNvSpPr>
          <p:nvPr>
            <p:ph type="body" sz="quarter" idx="18" hasCustomPrompt="1"/>
          </p:nvPr>
        </p:nvSpPr>
        <p:spPr>
          <a:xfrm>
            <a:off x="811623" y="2333478"/>
            <a:ext cx="108000" cy="108000"/>
          </a:xfrm>
          <a:prstGeom prst="ellipse">
            <a:avLst/>
          </a:prstGeom>
          <a:solidFill>
            <a:schemeClr val="accent1"/>
          </a:solidFill>
        </p:spPr>
        <p:txBody>
          <a:bodyPr anchor="ctr"/>
          <a:lstStyle>
            <a:lvl1pPr marL="0" indent="0" algn="ctr">
              <a:buNone/>
              <a:defRPr sz="100">
                <a:solidFill>
                  <a:schemeClr val="accent1"/>
                </a:solidFill>
              </a:defRPr>
            </a:lvl1pPr>
            <a:lvl2pPr marL="342900" indent="0">
              <a:buNone/>
              <a:defRPr sz="2000"/>
            </a:lvl2pPr>
            <a:lvl3pPr marL="685800" indent="0">
              <a:buNone/>
              <a:defRPr sz="1600"/>
            </a:lvl3pPr>
            <a:lvl4pPr marL="1028700" indent="0">
              <a:buNone/>
              <a:defRPr sz="1400"/>
            </a:lvl4pPr>
            <a:lvl5pPr marL="1371600" indent="0">
              <a:buNone/>
              <a:defRPr sz="1400"/>
            </a:lvl5pPr>
          </a:lstStyle>
          <a:p>
            <a:pPr lvl="0"/>
            <a:r>
              <a:rPr lang="en-US"/>
              <a:t>Year 1</a:t>
            </a:r>
            <a:endParaRPr lang="en-IN"/>
          </a:p>
        </p:txBody>
      </p:sp>
      <p:sp>
        <p:nvSpPr>
          <p:cNvPr id="21" name="Text Placeholder 10">
            <a:extLst>
              <a:ext uri="{FF2B5EF4-FFF2-40B4-BE49-F238E27FC236}">
                <a16:creationId xmlns:a16="http://schemas.microsoft.com/office/drawing/2014/main" id="{1C42EDDF-E906-63AD-02ED-B99434120047}"/>
              </a:ext>
            </a:extLst>
          </p:cNvPr>
          <p:cNvSpPr>
            <a:spLocks noGrp="1"/>
          </p:cNvSpPr>
          <p:nvPr>
            <p:ph type="body" sz="quarter" idx="19" hasCustomPrompt="1"/>
          </p:nvPr>
        </p:nvSpPr>
        <p:spPr>
          <a:xfrm flipH="1">
            <a:off x="870703" y="2519147"/>
            <a:ext cx="0" cy="360000"/>
          </a:xfrm>
          <a:prstGeom prst="rect">
            <a:avLst/>
          </a:prstGeom>
          <a:solidFill>
            <a:schemeClr val="accent1"/>
          </a:solidFill>
          <a:ln w="12700">
            <a:solidFill>
              <a:schemeClr val="accent3"/>
            </a:solidFill>
          </a:ln>
        </p:spPr>
        <p:txBody>
          <a:bodyPr anchor="ctr"/>
          <a:lstStyle>
            <a:lvl1pPr marL="0" indent="0" algn="ctr">
              <a:buNone/>
              <a:defRPr sz="100">
                <a:noFill/>
              </a:defRPr>
            </a:lvl1pPr>
            <a:lvl2pPr marL="342900" indent="0">
              <a:buNone/>
              <a:defRPr sz="2000"/>
            </a:lvl2pPr>
            <a:lvl3pPr marL="685800" indent="0">
              <a:buNone/>
              <a:defRPr sz="1600"/>
            </a:lvl3pPr>
            <a:lvl4pPr marL="1028700" indent="0">
              <a:buNone/>
              <a:defRPr sz="1400"/>
            </a:lvl4pPr>
            <a:lvl5pPr marL="1371600" indent="0">
              <a:buNone/>
              <a:defRPr sz="1400"/>
            </a:lvl5pPr>
          </a:lstStyle>
          <a:p>
            <a:pPr lvl="0"/>
            <a:r>
              <a:rPr lang="en-US"/>
              <a:t>1</a:t>
            </a:r>
            <a:endParaRPr lang="en-IN"/>
          </a:p>
        </p:txBody>
      </p:sp>
      <p:sp>
        <p:nvSpPr>
          <p:cNvPr id="22" name="Text Placeholder 17">
            <a:extLst>
              <a:ext uri="{FF2B5EF4-FFF2-40B4-BE49-F238E27FC236}">
                <a16:creationId xmlns:a16="http://schemas.microsoft.com/office/drawing/2014/main" id="{471D7D79-7092-D17C-AEAC-B2C73C6CDBA4}"/>
              </a:ext>
            </a:extLst>
          </p:cNvPr>
          <p:cNvSpPr>
            <a:spLocks noGrp="1"/>
          </p:cNvSpPr>
          <p:nvPr>
            <p:ph type="body" sz="quarter" idx="26" hasCustomPrompt="1"/>
          </p:nvPr>
        </p:nvSpPr>
        <p:spPr>
          <a:xfrm>
            <a:off x="430317" y="2929955"/>
            <a:ext cx="1456080" cy="1642028"/>
          </a:xfrm>
          <a:prstGeom prst="rect">
            <a:avLst/>
          </a:prstGeom>
          <a:ln>
            <a:solidFill>
              <a:schemeClr val="accent1"/>
            </a:solid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23" name="Text Placeholder 10">
            <a:extLst>
              <a:ext uri="{FF2B5EF4-FFF2-40B4-BE49-F238E27FC236}">
                <a16:creationId xmlns:a16="http://schemas.microsoft.com/office/drawing/2014/main" id="{A841C910-A4F6-2D92-A0D3-74284DE5F417}"/>
              </a:ext>
            </a:extLst>
          </p:cNvPr>
          <p:cNvSpPr>
            <a:spLocks noGrp="1"/>
          </p:cNvSpPr>
          <p:nvPr>
            <p:ph type="body" sz="quarter" idx="27" hasCustomPrompt="1"/>
          </p:nvPr>
        </p:nvSpPr>
        <p:spPr>
          <a:xfrm>
            <a:off x="2137640" y="1896527"/>
            <a:ext cx="870612" cy="355252"/>
          </a:xfrm>
          <a:prstGeom prst="rect">
            <a:avLst/>
          </a:prstGeom>
          <a:solidFill>
            <a:schemeClr val="accent1"/>
          </a:solidFill>
        </p:spPr>
        <p:txBody>
          <a:bodyPr anchor="ctr"/>
          <a:lstStyle>
            <a:lvl1pPr marL="0" indent="0" algn="ctr">
              <a:buNone/>
              <a:defRPr sz="1400">
                <a:solidFill>
                  <a:schemeClr val="bg2"/>
                </a:solidFill>
              </a:defRPr>
            </a:lvl1pPr>
            <a:lvl2pPr marL="342900" indent="0">
              <a:buNone/>
              <a:defRPr sz="2000"/>
            </a:lvl2pPr>
            <a:lvl3pPr marL="685800" indent="0">
              <a:buNone/>
              <a:defRPr sz="1600"/>
            </a:lvl3pPr>
            <a:lvl4pPr marL="1028700" indent="0">
              <a:buNone/>
              <a:defRPr sz="1400"/>
            </a:lvl4pPr>
            <a:lvl5pPr marL="1371600" indent="0">
              <a:buNone/>
              <a:defRPr sz="1400"/>
            </a:lvl5pPr>
          </a:lstStyle>
          <a:p>
            <a:pPr lvl="0"/>
            <a:r>
              <a:rPr lang="en-US"/>
              <a:t>Year 2</a:t>
            </a:r>
            <a:endParaRPr lang="en-IN"/>
          </a:p>
        </p:txBody>
      </p:sp>
      <p:sp>
        <p:nvSpPr>
          <p:cNvPr id="24" name="Text Placeholder 10">
            <a:extLst>
              <a:ext uri="{FF2B5EF4-FFF2-40B4-BE49-F238E27FC236}">
                <a16:creationId xmlns:a16="http://schemas.microsoft.com/office/drawing/2014/main" id="{7EB59FAE-9ADC-6DEA-8E1A-C23A27194EBA}"/>
              </a:ext>
            </a:extLst>
          </p:cNvPr>
          <p:cNvSpPr>
            <a:spLocks noGrp="1" noChangeAspect="1"/>
          </p:cNvSpPr>
          <p:nvPr>
            <p:ph type="body" sz="quarter" idx="28" hasCustomPrompt="1"/>
          </p:nvPr>
        </p:nvSpPr>
        <p:spPr>
          <a:xfrm>
            <a:off x="2518946" y="2333478"/>
            <a:ext cx="108000" cy="108000"/>
          </a:xfrm>
          <a:prstGeom prst="ellipse">
            <a:avLst/>
          </a:prstGeom>
          <a:solidFill>
            <a:schemeClr val="accent1"/>
          </a:solidFill>
        </p:spPr>
        <p:txBody>
          <a:bodyPr anchor="ctr"/>
          <a:lstStyle>
            <a:lvl1pPr marL="0" indent="0" algn="ctr">
              <a:buNone/>
              <a:defRPr sz="100">
                <a:solidFill>
                  <a:schemeClr val="accent1"/>
                </a:solidFill>
              </a:defRPr>
            </a:lvl1pPr>
            <a:lvl2pPr marL="342900" indent="0">
              <a:buNone/>
              <a:defRPr sz="2000"/>
            </a:lvl2pPr>
            <a:lvl3pPr marL="685800" indent="0">
              <a:buNone/>
              <a:defRPr sz="1600"/>
            </a:lvl3pPr>
            <a:lvl4pPr marL="1028700" indent="0">
              <a:buNone/>
              <a:defRPr sz="1400"/>
            </a:lvl4pPr>
            <a:lvl5pPr marL="1371600" indent="0">
              <a:buNone/>
              <a:defRPr sz="1400"/>
            </a:lvl5pPr>
          </a:lstStyle>
          <a:p>
            <a:pPr lvl="0"/>
            <a:r>
              <a:rPr lang="en-US"/>
              <a:t>Year 1</a:t>
            </a:r>
            <a:endParaRPr lang="en-IN"/>
          </a:p>
        </p:txBody>
      </p:sp>
      <p:sp>
        <p:nvSpPr>
          <p:cNvPr id="25" name="Text Placeholder 10">
            <a:extLst>
              <a:ext uri="{FF2B5EF4-FFF2-40B4-BE49-F238E27FC236}">
                <a16:creationId xmlns:a16="http://schemas.microsoft.com/office/drawing/2014/main" id="{1DC571A3-3839-1E20-07B5-23F6D9C2D9EF}"/>
              </a:ext>
            </a:extLst>
          </p:cNvPr>
          <p:cNvSpPr>
            <a:spLocks noGrp="1"/>
          </p:cNvSpPr>
          <p:nvPr>
            <p:ph type="body" sz="quarter" idx="29" hasCustomPrompt="1"/>
          </p:nvPr>
        </p:nvSpPr>
        <p:spPr>
          <a:xfrm flipH="1">
            <a:off x="2578026" y="2519147"/>
            <a:ext cx="0" cy="360000"/>
          </a:xfrm>
          <a:prstGeom prst="rect">
            <a:avLst/>
          </a:prstGeom>
          <a:solidFill>
            <a:schemeClr val="accent1"/>
          </a:solidFill>
          <a:ln w="12700">
            <a:solidFill>
              <a:schemeClr val="accent3"/>
            </a:solidFill>
          </a:ln>
        </p:spPr>
        <p:txBody>
          <a:bodyPr anchor="ctr"/>
          <a:lstStyle>
            <a:lvl1pPr marL="0" indent="0" algn="ctr">
              <a:buNone/>
              <a:defRPr sz="100">
                <a:noFill/>
              </a:defRPr>
            </a:lvl1pPr>
            <a:lvl2pPr marL="342900" indent="0">
              <a:buNone/>
              <a:defRPr sz="2000"/>
            </a:lvl2pPr>
            <a:lvl3pPr marL="685800" indent="0">
              <a:buNone/>
              <a:defRPr sz="1600"/>
            </a:lvl3pPr>
            <a:lvl4pPr marL="1028700" indent="0">
              <a:buNone/>
              <a:defRPr sz="1400"/>
            </a:lvl4pPr>
            <a:lvl5pPr marL="1371600" indent="0">
              <a:buNone/>
              <a:defRPr sz="1400"/>
            </a:lvl5pPr>
          </a:lstStyle>
          <a:p>
            <a:pPr lvl="0"/>
            <a:r>
              <a:rPr lang="en-US"/>
              <a:t>1</a:t>
            </a:r>
            <a:endParaRPr lang="en-IN"/>
          </a:p>
        </p:txBody>
      </p:sp>
      <p:sp>
        <p:nvSpPr>
          <p:cNvPr id="26" name="Text Placeholder 17">
            <a:extLst>
              <a:ext uri="{FF2B5EF4-FFF2-40B4-BE49-F238E27FC236}">
                <a16:creationId xmlns:a16="http://schemas.microsoft.com/office/drawing/2014/main" id="{D08704CE-EAC5-C9E0-19AC-1DC1477E6E38}"/>
              </a:ext>
            </a:extLst>
          </p:cNvPr>
          <p:cNvSpPr>
            <a:spLocks noGrp="1"/>
          </p:cNvSpPr>
          <p:nvPr>
            <p:ph type="body" sz="quarter" idx="30" hasCustomPrompt="1"/>
          </p:nvPr>
        </p:nvSpPr>
        <p:spPr>
          <a:xfrm>
            <a:off x="2140710" y="2929955"/>
            <a:ext cx="1456080" cy="1642028"/>
          </a:xfrm>
          <a:prstGeom prst="rect">
            <a:avLst/>
          </a:prstGeom>
          <a:ln>
            <a:solidFill>
              <a:schemeClr val="accent1"/>
            </a:solid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27" name="Text Placeholder 10">
            <a:extLst>
              <a:ext uri="{FF2B5EF4-FFF2-40B4-BE49-F238E27FC236}">
                <a16:creationId xmlns:a16="http://schemas.microsoft.com/office/drawing/2014/main" id="{69DD7F9F-9367-06E1-1F1F-EB6EC1B2F8BE}"/>
              </a:ext>
            </a:extLst>
          </p:cNvPr>
          <p:cNvSpPr>
            <a:spLocks noGrp="1"/>
          </p:cNvSpPr>
          <p:nvPr>
            <p:ph type="body" sz="quarter" idx="31" hasCustomPrompt="1"/>
          </p:nvPr>
        </p:nvSpPr>
        <p:spPr>
          <a:xfrm>
            <a:off x="3851104" y="1896527"/>
            <a:ext cx="870612" cy="355252"/>
          </a:xfrm>
          <a:prstGeom prst="rect">
            <a:avLst/>
          </a:prstGeom>
          <a:solidFill>
            <a:schemeClr val="accent1"/>
          </a:solidFill>
        </p:spPr>
        <p:txBody>
          <a:bodyPr anchor="ctr"/>
          <a:lstStyle>
            <a:lvl1pPr marL="0" indent="0" algn="ctr">
              <a:buNone/>
              <a:defRPr sz="1400">
                <a:solidFill>
                  <a:schemeClr val="bg2"/>
                </a:solidFill>
              </a:defRPr>
            </a:lvl1pPr>
            <a:lvl2pPr marL="342900" indent="0">
              <a:buNone/>
              <a:defRPr sz="2000"/>
            </a:lvl2pPr>
            <a:lvl3pPr marL="685800" indent="0">
              <a:buNone/>
              <a:defRPr sz="1600"/>
            </a:lvl3pPr>
            <a:lvl4pPr marL="1028700" indent="0">
              <a:buNone/>
              <a:defRPr sz="1400"/>
            </a:lvl4pPr>
            <a:lvl5pPr marL="1371600" indent="0">
              <a:buNone/>
              <a:defRPr sz="1400"/>
            </a:lvl5pPr>
          </a:lstStyle>
          <a:p>
            <a:pPr lvl="0"/>
            <a:r>
              <a:rPr lang="en-US"/>
              <a:t>Year 3</a:t>
            </a:r>
            <a:endParaRPr lang="en-IN"/>
          </a:p>
        </p:txBody>
      </p:sp>
      <p:sp>
        <p:nvSpPr>
          <p:cNvPr id="28" name="Text Placeholder 10">
            <a:extLst>
              <a:ext uri="{FF2B5EF4-FFF2-40B4-BE49-F238E27FC236}">
                <a16:creationId xmlns:a16="http://schemas.microsoft.com/office/drawing/2014/main" id="{CB625BE2-3A79-10C0-9DE0-225943BC0443}"/>
              </a:ext>
            </a:extLst>
          </p:cNvPr>
          <p:cNvSpPr>
            <a:spLocks noGrp="1" noChangeAspect="1"/>
          </p:cNvSpPr>
          <p:nvPr>
            <p:ph type="body" sz="quarter" idx="32" hasCustomPrompt="1"/>
          </p:nvPr>
        </p:nvSpPr>
        <p:spPr>
          <a:xfrm>
            <a:off x="4232410" y="2333478"/>
            <a:ext cx="108000" cy="108000"/>
          </a:xfrm>
          <a:prstGeom prst="ellipse">
            <a:avLst/>
          </a:prstGeom>
          <a:solidFill>
            <a:schemeClr val="accent1"/>
          </a:solidFill>
        </p:spPr>
        <p:txBody>
          <a:bodyPr anchor="ctr"/>
          <a:lstStyle>
            <a:lvl1pPr marL="0" indent="0" algn="ctr">
              <a:buNone/>
              <a:defRPr sz="100">
                <a:solidFill>
                  <a:schemeClr val="accent1"/>
                </a:solidFill>
              </a:defRPr>
            </a:lvl1pPr>
            <a:lvl2pPr marL="342900" indent="0">
              <a:buNone/>
              <a:defRPr sz="2000"/>
            </a:lvl2pPr>
            <a:lvl3pPr marL="685800" indent="0">
              <a:buNone/>
              <a:defRPr sz="1600"/>
            </a:lvl3pPr>
            <a:lvl4pPr marL="1028700" indent="0">
              <a:buNone/>
              <a:defRPr sz="1400"/>
            </a:lvl4pPr>
            <a:lvl5pPr marL="1371600" indent="0">
              <a:buNone/>
              <a:defRPr sz="1400"/>
            </a:lvl5pPr>
          </a:lstStyle>
          <a:p>
            <a:pPr lvl="0"/>
            <a:r>
              <a:rPr lang="en-US"/>
              <a:t>Year 1</a:t>
            </a:r>
            <a:endParaRPr lang="en-IN"/>
          </a:p>
        </p:txBody>
      </p:sp>
      <p:sp>
        <p:nvSpPr>
          <p:cNvPr id="29" name="Text Placeholder 10">
            <a:extLst>
              <a:ext uri="{FF2B5EF4-FFF2-40B4-BE49-F238E27FC236}">
                <a16:creationId xmlns:a16="http://schemas.microsoft.com/office/drawing/2014/main" id="{2A325F94-A583-0D06-04F9-953145BD72AE}"/>
              </a:ext>
            </a:extLst>
          </p:cNvPr>
          <p:cNvSpPr>
            <a:spLocks noGrp="1"/>
          </p:cNvSpPr>
          <p:nvPr>
            <p:ph type="body" sz="quarter" idx="33" hasCustomPrompt="1"/>
          </p:nvPr>
        </p:nvSpPr>
        <p:spPr>
          <a:xfrm flipH="1">
            <a:off x="4291490" y="2519147"/>
            <a:ext cx="0" cy="360000"/>
          </a:xfrm>
          <a:prstGeom prst="rect">
            <a:avLst/>
          </a:prstGeom>
          <a:solidFill>
            <a:schemeClr val="accent1"/>
          </a:solidFill>
          <a:ln w="12700">
            <a:solidFill>
              <a:schemeClr val="accent3"/>
            </a:solidFill>
          </a:ln>
        </p:spPr>
        <p:txBody>
          <a:bodyPr anchor="ctr"/>
          <a:lstStyle>
            <a:lvl1pPr marL="0" indent="0" algn="ctr">
              <a:buNone/>
              <a:defRPr sz="100">
                <a:noFill/>
              </a:defRPr>
            </a:lvl1pPr>
            <a:lvl2pPr marL="342900" indent="0">
              <a:buNone/>
              <a:defRPr sz="2000"/>
            </a:lvl2pPr>
            <a:lvl3pPr marL="685800" indent="0">
              <a:buNone/>
              <a:defRPr sz="1600"/>
            </a:lvl3pPr>
            <a:lvl4pPr marL="1028700" indent="0">
              <a:buNone/>
              <a:defRPr sz="1400"/>
            </a:lvl4pPr>
            <a:lvl5pPr marL="1371600" indent="0">
              <a:buNone/>
              <a:defRPr sz="1400"/>
            </a:lvl5pPr>
          </a:lstStyle>
          <a:p>
            <a:pPr lvl="0"/>
            <a:r>
              <a:rPr lang="en-US"/>
              <a:t>1</a:t>
            </a:r>
            <a:endParaRPr lang="en-IN"/>
          </a:p>
        </p:txBody>
      </p:sp>
      <p:sp>
        <p:nvSpPr>
          <p:cNvPr id="30" name="Text Placeholder 17">
            <a:extLst>
              <a:ext uri="{FF2B5EF4-FFF2-40B4-BE49-F238E27FC236}">
                <a16:creationId xmlns:a16="http://schemas.microsoft.com/office/drawing/2014/main" id="{C8C5FDAB-8B50-7330-971C-7FA533422F5D}"/>
              </a:ext>
            </a:extLst>
          </p:cNvPr>
          <p:cNvSpPr>
            <a:spLocks noGrp="1"/>
          </p:cNvSpPr>
          <p:nvPr>
            <p:ph type="body" sz="quarter" idx="34" hasCustomPrompt="1"/>
          </p:nvPr>
        </p:nvSpPr>
        <p:spPr>
          <a:xfrm>
            <a:off x="3851103" y="2929955"/>
            <a:ext cx="1456080" cy="1642028"/>
          </a:xfrm>
          <a:prstGeom prst="rect">
            <a:avLst/>
          </a:prstGeom>
          <a:ln>
            <a:solidFill>
              <a:schemeClr val="accent1"/>
            </a:solid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31" name="Text Placeholder 10">
            <a:extLst>
              <a:ext uri="{FF2B5EF4-FFF2-40B4-BE49-F238E27FC236}">
                <a16:creationId xmlns:a16="http://schemas.microsoft.com/office/drawing/2014/main" id="{9F62361B-7B40-0088-4FA6-B1E6A04D423F}"/>
              </a:ext>
            </a:extLst>
          </p:cNvPr>
          <p:cNvSpPr>
            <a:spLocks noGrp="1"/>
          </p:cNvSpPr>
          <p:nvPr>
            <p:ph type="body" sz="quarter" idx="35" hasCustomPrompt="1"/>
          </p:nvPr>
        </p:nvSpPr>
        <p:spPr>
          <a:xfrm>
            <a:off x="5561496" y="1896527"/>
            <a:ext cx="870612" cy="355252"/>
          </a:xfrm>
          <a:prstGeom prst="rect">
            <a:avLst/>
          </a:prstGeom>
          <a:solidFill>
            <a:schemeClr val="accent1"/>
          </a:solidFill>
        </p:spPr>
        <p:txBody>
          <a:bodyPr anchor="ctr"/>
          <a:lstStyle>
            <a:lvl1pPr marL="0" indent="0" algn="ctr">
              <a:buNone/>
              <a:defRPr sz="1400">
                <a:solidFill>
                  <a:schemeClr val="bg2"/>
                </a:solidFill>
              </a:defRPr>
            </a:lvl1pPr>
            <a:lvl2pPr marL="342900" indent="0">
              <a:buNone/>
              <a:defRPr sz="2000"/>
            </a:lvl2pPr>
            <a:lvl3pPr marL="685800" indent="0">
              <a:buNone/>
              <a:defRPr sz="1600"/>
            </a:lvl3pPr>
            <a:lvl4pPr marL="1028700" indent="0">
              <a:buNone/>
              <a:defRPr sz="1400"/>
            </a:lvl4pPr>
            <a:lvl5pPr marL="1371600" indent="0">
              <a:buNone/>
              <a:defRPr sz="1400"/>
            </a:lvl5pPr>
          </a:lstStyle>
          <a:p>
            <a:pPr lvl="0"/>
            <a:r>
              <a:rPr lang="en-US"/>
              <a:t>Year 4</a:t>
            </a:r>
            <a:endParaRPr lang="en-IN"/>
          </a:p>
        </p:txBody>
      </p:sp>
      <p:sp>
        <p:nvSpPr>
          <p:cNvPr id="32" name="Text Placeholder 10">
            <a:extLst>
              <a:ext uri="{FF2B5EF4-FFF2-40B4-BE49-F238E27FC236}">
                <a16:creationId xmlns:a16="http://schemas.microsoft.com/office/drawing/2014/main" id="{00104CE7-D619-669E-66A7-4361027E49AE}"/>
              </a:ext>
            </a:extLst>
          </p:cNvPr>
          <p:cNvSpPr>
            <a:spLocks noGrp="1" noChangeAspect="1"/>
          </p:cNvSpPr>
          <p:nvPr>
            <p:ph type="body" sz="quarter" idx="36" hasCustomPrompt="1"/>
          </p:nvPr>
        </p:nvSpPr>
        <p:spPr>
          <a:xfrm>
            <a:off x="5942802" y="2333478"/>
            <a:ext cx="108000" cy="108000"/>
          </a:xfrm>
          <a:prstGeom prst="ellipse">
            <a:avLst/>
          </a:prstGeom>
          <a:solidFill>
            <a:schemeClr val="accent1"/>
          </a:solidFill>
        </p:spPr>
        <p:txBody>
          <a:bodyPr anchor="ctr"/>
          <a:lstStyle>
            <a:lvl1pPr marL="0" indent="0" algn="ctr">
              <a:buNone/>
              <a:defRPr sz="100">
                <a:solidFill>
                  <a:schemeClr val="accent1"/>
                </a:solidFill>
              </a:defRPr>
            </a:lvl1pPr>
            <a:lvl2pPr marL="342900" indent="0">
              <a:buNone/>
              <a:defRPr sz="2000"/>
            </a:lvl2pPr>
            <a:lvl3pPr marL="685800" indent="0">
              <a:buNone/>
              <a:defRPr sz="1600"/>
            </a:lvl3pPr>
            <a:lvl4pPr marL="1028700" indent="0">
              <a:buNone/>
              <a:defRPr sz="1400"/>
            </a:lvl4pPr>
            <a:lvl5pPr marL="1371600" indent="0">
              <a:buNone/>
              <a:defRPr sz="1400"/>
            </a:lvl5pPr>
          </a:lstStyle>
          <a:p>
            <a:pPr lvl="0"/>
            <a:r>
              <a:rPr lang="en-US"/>
              <a:t>Year 1</a:t>
            </a:r>
            <a:endParaRPr lang="en-IN"/>
          </a:p>
        </p:txBody>
      </p:sp>
      <p:sp>
        <p:nvSpPr>
          <p:cNvPr id="33" name="Text Placeholder 10">
            <a:extLst>
              <a:ext uri="{FF2B5EF4-FFF2-40B4-BE49-F238E27FC236}">
                <a16:creationId xmlns:a16="http://schemas.microsoft.com/office/drawing/2014/main" id="{5E612B3C-130C-4C76-2128-3B4DA4D537F9}"/>
              </a:ext>
            </a:extLst>
          </p:cNvPr>
          <p:cNvSpPr>
            <a:spLocks noGrp="1"/>
          </p:cNvSpPr>
          <p:nvPr>
            <p:ph type="body" sz="quarter" idx="37" hasCustomPrompt="1"/>
          </p:nvPr>
        </p:nvSpPr>
        <p:spPr>
          <a:xfrm flipH="1">
            <a:off x="6001882" y="2519147"/>
            <a:ext cx="0" cy="360000"/>
          </a:xfrm>
          <a:prstGeom prst="rect">
            <a:avLst/>
          </a:prstGeom>
          <a:solidFill>
            <a:schemeClr val="accent1"/>
          </a:solidFill>
          <a:ln w="12700">
            <a:solidFill>
              <a:schemeClr val="accent3"/>
            </a:solidFill>
          </a:ln>
        </p:spPr>
        <p:txBody>
          <a:bodyPr anchor="ctr"/>
          <a:lstStyle>
            <a:lvl1pPr marL="0" indent="0" algn="ctr">
              <a:buNone/>
              <a:defRPr sz="100">
                <a:noFill/>
              </a:defRPr>
            </a:lvl1pPr>
            <a:lvl2pPr marL="342900" indent="0">
              <a:buNone/>
              <a:defRPr sz="2000"/>
            </a:lvl2pPr>
            <a:lvl3pPr marL="685800" indent="0">
              <a:buNone/>
              <a:defRPr sz="1600"/>
            </a:lvl3pPr>
            <a:lvl4pPr marL="1028700" indent="0">
              <a:buNone/>
              <a:defRPr sz="1400"/>
            </a:lvl4pPr>
            <a:lvl5pPr marL="1371600" indent="0">
              <a:buNone/>
              <a:defRPr sz="1400"/>
            </a:lvl5pPr>
          </a:lstStyle>
          <a:p>
            <a:pPr lvl="0"/>
            <a:r>
              <a:rPr lang="en-US"/>
              <a:t>1</a:t>
            </a:r>
            <a:endParaRPr lang="en-IN"/>
          </a:p>
        </p:txBody>
      </p:sp>
      <p:sp>
        <p:nvSpPr>
          <p:cNvPr id="34" name="Text Placeholder 17">
            <a:extLst>
              <a:ext uri="{FF2B5EF4-FFF2-40B4-BE49-F238E27FC236}">
                <a16:creationId xmlns:a16="http://schemas.microsoft.com/office/drawing/2014/main" id="{864DB745-6D85-A8C8-CEB3-32F57E033447}"/>
              </a:ext>
            </a:extLst>
          </p:cNvPr>
          <p:cNvSpPr>
            <a:spLocks noGrp="1"/>
          </p:cNvSpPr>
          <p:nvPr>
            <p:ph type="body" sz="quarter" idx="38" hasCustomPrompt="1"/>
          </p:nvPr>
        </p:nvSpPr>
        <p:spPr>
          <a:xfrm>
            <a:off x="5561496" y="2929955"/>
            <a:ext cx="1456080" cy="1642028"/>
          </a:xfrm>
          <a:prstGeom prst="rect">
            <a:avLst/>
          </a:prstGeom>
          <a:ln>
            <a:solidFill>
              <a:schemeClr val="accent1"/>
            </a:solid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39" name="Text Placeholder 10">
            <a:extLst>
              <a:ext uri="{FF2B5EF4-FFF2-40B4-BE49-F238E27FC236}">
                <a16:creationId xmlns:a16="http://schemas.microsoft.com/office/drawing/2014/main" id="{00CC72A9-76EE-D720-67B7-E25AC9950382}"/>
              </a:ext>
            </a:extLst>
          </p:cNvPr>
          <p:cNvSpPr>
            <a:spLocks noGrp="1"/>
          </p:cNvSpPr>
          <p:nvPr>
            <p:ph type="body" sz="quarter" idx="39" hasCustomPrompt="1"/>
          </p:nvPr>
        </p:nvSpPr>
        <p:spPr>
          <a:xfrm>
            <a:off x="7271888" y="1896527"/>
            <a:ext cx="870612" cy="355252"/>
          </a:xfrm>
          <a:prstGeom prst="rect">
            <a:avLst/>
          </a:prstGeom>
          <a:solidFill>
            <a:schemeClr val="accent1"/>
          </a:solidFill>
        </p:spPr>
        <p:txBody>
          <a:bodyPr anchor="ctr"/>
          <a:lstStyle>
            <a:lvl1pPr marL="0" indent="0" algn="ctr">
              <a:buNone/>
              <a:defRPr sz="1400">
                <a:solidFill>
                  <a:schemeClr val="bg2"/>
                </a:solidFill>
              </a:defRPr>
            </a:lvl1pPr>
            <a:lvl2pPr marL="342900" indent="0">
              <a:buNone/>
              <a:defRPr sz="2000"/>
            </a:lvl2pPr>
            <a:lvl3pPr marL="685800" indent="0">
              <a:buNone/>
              <a:defRPr sz="1600"/>
            </a:lvl3pPr>
            <a:lvl4pPr marL="1028700" indent="0">
              <a:buNone/>
              <a:defRPr sz="1400"/>
            </a:lvl4pPr>
            <a:lvl5pPr marL="1371600" indent="0">
              <a:buNone/>
              <a:defRPr sz="1400"/>
            </a:lvl5pPr>
          </a:lstStyle>
          <a:p>
            <a:pPr lvl="0"/>
            <a:r>
              <a:rPr lang="en-US"/>
              <a:t>Year 5</a:t>
            </a:r>
            <a:endParaRPr lang="en-IN"/>
          </a:p>
        </p:txBody>
      </p:sp>
      <p:sp>
        <p:nvSpPr>
          <p:cNvPr id="43" name="Text Placeholder 10">
            <a:extLst>
              <a:ext uri="{FF2B5EF4-FFF2-40B4-BE49-F238E27FC236}">
                <a16:creationId xmlns:a16="http://schemas.microsoft.com/office/drawing/2014/main" id="{466E4E82-1457-5735-ADB8-DEB984B08C25}"/>
              </a:ext>
            </a:extLst>
          </p:cNvPr>
          <p:cNvSpPr>
            <a:spLocks noGrp="1" noChangeAspect="1"/>
          </p:cNvSpPr>
          <p:nvPr>
            <p:ph type="body" sz="quarter" idx="40" hasCustomPrompt="1"/>
          </p:nvPr>
        </p:nvSpPr>
        <p:spPr>
          <a:xfrm>
            <a:off x="7653194" y="2333478"/>
            <a:ext cx="108000" cy="108000"/>
          </a:xfrm>
          <a:prstGeom prst="ellipse">
            <a:avLst/>
          </a:prstGeom>
          <a:solidFill>
            <a:schemeClr val="accent1"/>
          </a:solidFill>
        </p:spPr>
        <p:txBody>
          <a:bodyPr anchor="ctr"/>
          <a:lstStyle>
            <a:lvl1pPr marL="0" indent="0" algn="ctr">
              <a:buNone/>
              <a:defRPr sz="100">
                <a:solidFill>
                  <a:schemeClr val="accent1"/>
                </a:solidFill>
              </a:defRPr>
            </a:lvl1pPr>
            <a:lvl2pPr marL="342900" indent="0">
              <a:buNone/>
              <a:defRPr sz="2000"/>
            </a:lvl2pPr>
            <a:lvl3pPr marL="685800" indent="0">
              <a:buNone/>
              <a:defRPr sz="1600"/>
            </a:lvl3pPr>
            <a:lvl4pPr marL="1028700" indent="0">
              <a:buNone/>
              <a:defRPr sz="1400"/>
            </a:lvl4pPr>
            <a:lvl5pPr marL="1371600" indent="0">
              <a:buNone/>
              <a:defRPr sz="1400"/>
            </a:lvl5pPr>
          </a:lstStyle>
          <a:p>
            <a:pPr lvl="0"/>
            <a:r>
              <a:rPr lang="en-US"/>
              <a:t>Year 1</a:t>
            </a:r>
            <a:endParaRPr lang="en-IN"/>
          </a:p>
        </p:txBody>
      </p:sp>
      <p:sp>
        <p:nvSpPr>
          <p:cNvPr id="45" name="Text Placeholder 10">
            <a:extLst>
              <a:ext uri="{FF2B5EF4-FFF2-40B4-BE49-F238E27FC236}">
                <a16:creationId xmlns:a16="http://schemas.microsoft.com/office/drawing/2014/main" id="{BD24B6A1-6177-6A7D-F79E-BF6925371EC1}"/>
              </a:ext>
            </a:extLst>
          </p:cNvPr>
          <p:cNvSpPr>
            <a:spLocks noGrp="1"/>
          </p:cNvSpPr>
          <p:nvPr>
            <p:ph type="body" sz="quarter" idx="41" hasCustomPrompt="1"/>
          </p:nvPr>
        </p:nvSpPr>
        <p:spPr>
          <a:xfrm flipH="1">
            <a:off x="7712274" y="2519147"/>
            <a:ext cx="0" cy="360000"/>
          </a:xfrm>
          <a:prstGeom prst="rect">
            <a:avLst/>
          </a:prstGeom>
          <a:solidFill>
            <a:schemeClr val="accent1"/>
          </a:solidFill>
          <a:ln w="12700">
            <a:solidFill>
              <a:schemeClr val="accent3"/>
            </a:solidFill>
          </a:ln>
        </p:spPr>
        <p:txBody>
          <a:bodyPr anchor="ctr"/>
          <a:lstStyle>
            <a:lvl1pPr marL="0" indent="0" algn="ctr">
              <a:buNone/>
              <a:defRPr sz="100">
                <a:noFill/>
              </a:defRPr>
            </a:lvl1pPr>
            <a:lvl2pPr marL="342900" indent="0">
              <a:buNone/>
              <a:defRPr sz="2000"/>
            </a:lvl2pPr>
            <a:lvl3pPr marL="685800" indent="0">
              <a:buNone/>
              <a:defRPr sz="1600"/>
            </a:lvl3pPr>
            <a:lvl4pPr marL="1028700" indent="0">
              <a:buNone/>
              <a:defRPr sz="1400"/>
            </a:lvl4pPr>
            <a:lvl5pPr marL="1371600" indent="0">
              <a:buNone/>
              <a:defRPr sz="1400"/>
            </a:lvl5pPr>
          </a:lstStyle>
          <a:p>
            <a:pPr lvl="0"/>
            <a:r>
              <a:rPr lang="en-US"/>
              <a:t>1</a:t>
            </a:r>
            <a:endParaRPr lang="en-IN"/>
          </a:p>
        </p:txBody>
      </p:sp>
      <p:sp>
        <p:nvSpPr>
          <p:cNvPr id="46" name="Text Placeholder 17">
            <a:extLst>
              <a:ext uri="{FF2B5EF4-FFF2-40B4-BE49-F238E27FC236}">
                <a16:creationId xmlns:a16="http://schemas.microsoft.com/office/drawing/2014/main" id="{9E785D6F-2930-5406-5EE3-C2E0E3EDFDA8}"/>
              </a:ext>
            </a:extLst>
          </p:cNvPr>
          <p:cNvSpPr>
            <a:spLocks noGrp="1"/>
          </p:cNvSpPr>
          <p:nvPr>
            <p:ph type="body" sz="quarter" idx="42" hasCustomPrompt="1"/>
          </p:nvPr>
        </p:nvSpPr>
        <p:spPr>
          <a:xfrm>
            <a:off x="7271888" y="2929955"/>
            <a:ext cx="1456080" cy="1642028"/>
          </a:xfrm>
          <a:prstGeom prst="rect">
            <a:avLst/>
          </a:prstGeom>
          <a:ln>
            <a:solidFill>
              <a:schemeClr val="accent1"/>
            </a:solid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47" name="Text Placeholder 68">
            <a:extLst>
              <a:ext uri="{FF2B5EF4-FFF2-40B4-BE49-F238E27FC236}">
                <a16:creationId xmlns:a16="http://schemas.microsoft.com/office/drawing/2014/main" id="{5236081A-D457-37E8-DA9A-FCF7BBF3A198}"/>
              </a:ext>
            </a:extLst>
          </p:cNvPr>
          <p:cNvSpPr>
            <a:spLocks noGrp="1"/>
          </p:cNvSpPr>
          <p:nvPr>
            <p:ph type="body" sz="quarter" idx="43" hasCustomPrompt="1"/>
          </p:nvPr>
        </p:nvSpPr>
        <p:spPr>
          <a:xfrm>
            <a:off x="224248" y="933156"/>
            <a:ext cx="8672198" cy="756304"/>
          </a:xfrm>
          <a:prstGeom prst="rect">
            <a:avLst/>
          </a:prstGeom>
        </p:spPr>
        <p:txBody>
          <a:bodyPr anchor="t"/>
          <a:lstStyle>
            <a:lvl1pPr marL="0" indent="0">
              <a:buNone/>
              <a:defRPr sz="1400">
                <a:solidFill>
                  <a:schemeClr val="accent2"/>
                </a:solidFil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Description</a:t>
            </a:r>
          </a:p>
        </p:txBody>
      </p:sp>
    </p:spTree>
    <p:extLst>
      <p:ext uri="{BB962C8B-B14F-4D97-AF65-F5344CB8AC3E}">
        <p14:creationId xmlns:p14="http://schemas.microsoft.com/office/powerpoint/2010/main" val="195735293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oughnut percentage slid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343A194-1737-C904-085A-E099231BA55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sp>
        <p:nvSpPr>
          <p:cNvPr id="7" name="Title 1">
            <a:extLst>
              <a:ext uri="{FF2B5EF4-FFF2-40B4-BE49-F238E27FC236}">
                <a16:creationId xmlns:a16="http://schemas.microsoft.com/office/drawing/2014/main" id="{B182DBE4-58D1-7481-8BF0-1164C75746D6}"/>
              </a:ext>
            </a:extLst>
          </p:cNvPr>
          <p:cNvSpPr>
            <a:spLocks noGrp="1"/>
          </p:cNvSpPr>
          <p:nvPr>
            <p:ph type="title" hasCustomPrompt="1"/>
          </p:nvPr>
        </p:nvSpPr>
        <p:spPr>
          <a:xfrm>
            <a:off x="224247" y="188464"/>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Doughnut percentage slide</a:t>
            </a:r>
            <a:endParaRPr lang="en-US"/>
          </a:p>
        </p:txBody>
      </p:sp>
      <p:sp>
        <p:nvSpPr>
          <p:cNvPr id="28" name="Text Placeholder 12">
            <a:extLst>
              <a:ext uri="{FF2B5EF4-FFF2-40B4-BE49-F238E27FC236}">
                <a16:creationId xmlns:a16="http://schemas.microsoft.com/office/drawing/2014/main" id="{2CA41C97-C816-0754-698E-0B4F0E075B0A}"/>
              </a:ext>
            </a:extLst>
          </p:cNvPr>
          <p:cNvSpPr>
            <a:spLocks noGrp="1" noChangeAspect="1"/>
          </p:cNvSpPr>
          <p:nvPr>
            <p:ph type="body" sz="quarter" idx="19"/>
          </p:nvPr>
        </p:nvSpPr>
        <p:spPr>
          <a:xfrm>
            <a:off x="6885028" y="1094748"/>
            <a:ext cx="1461214" cy="1461214"/>
          </a:xfrm>
          <a:prstGeom prst="ellipse">
            <a:avLst/>
          </a:prstGeom>
          <a:solidFill>
            <a:schemeClr val="accent3">
              <a:lumMod val="20000"/>
              <a:lumOff val="80000"/>
            </a:schemeClr>
          </a:solidFill>
        </p:spPr>
        <p:txBody>
          <a:bodyPr anchor="ctr"/>
          <a:lstStyle>
            <a:lvl1pPr marL="0" indent="0" algn="ctr">
              <a:buNone/>
              <a:defRPr sz="100">
                <a:solidFill>
                  <a:srgbClr val="EEEEEE"/>
                </a:solidFill>
              </a:defRPr>
            </a:lvl1pPr>
            <a:lvl5pPr>
              <a:defRPr/>
            </a:lvl5pPr>
          </a:lstStyle>
          <a:p>
            <a:pPr lvl="0"/>
            <a:r>
              <a:rPr lang="en-US"/>
              <a:t>Click to edit Master text styles</a:t>
            </a:r>
          </a:p>
        </p:txBody>
      </p:sp>
      <p:sp>
        <p:nvSpPr>
          <p:cNvPr id="29" name="Text Placeholder 12">
            <a:extLst>
              <a:ext uri="{FF2B5EF4-FFF2-40B4-BE49-F238E27FC236}">
                <a16:creationId xmlns:a16="http://schemas.microsoft.com/office/drawing/2014/main" id="{677926FC-6565-5B93-5B5B-AE917DD929B5}"/>
              </a:ext>
            </a:extLst>
          </p:cNvPr>
          <p:cNvSpPr>
            <a:spLocks noGrp="1" noChangeAspect="1"/>
          </p:cNvSpPr>
          <p:nvPr>
            <p:ph type="body" sz="quarter" idx="20"/>
          </p:nvPr>
        </p:nvSpPr>
        <p:spPr>
          <a:xfrm>
            <a:off x="6921766" y="1131486"/>
            <a:ext cx="1387738" cy="1387738"/>
          </a:xfrm>
          <a:prstGeom prst="pie">
            <a:avLst>
              <a:gd name="adj1" fmla="val 13637705"/>
              <a:gd name="adj2" fmla="val 16243377"/>
            </a:avLst>
          </a:prstGeom>
          <a:solidFill>
            <a:schemeClr val="accent4">
              <a:lumMod val="90000"/>
            </a:schemeClr>
          </a:solidFill>
        </p:spPr>
        <p:txBody>
          <a:bodyPr anchor="ctr"/>
          <a:lstStyle>
            <a:lvl1pPr marL="0" indent="0" algn="ctr">
              <a:buNone/>
              <a:defRPr sz="100">
                <a:solidFill>
                  <a:srgbClr val="C6C6C6"/>
                </a:solidFill>
              </a:defRPr>
            </a:lvl1pPr>
            <a:lvl5pPr>
              <a:defRPr/>
            </a:lvl5pPr>
          </a:lstStyle>
          <a:p>
            <a:pPr lvl="0"/>
            <a:r>
              <a:rPr lang="en-US"/>
              <a:t>Click to edit Master text styles</a:t>
            </a:r>
          </a:p>
        </p:txBody>
      </p:sp>
      <p:sp>
        <p:nvSpPr>
          <p:cNvPr id="30" name="Text Placeholder 12">
            <a:extLst>
              <a:ext uri="{FF2B5EF4-FFF2-40B4-BE49-F238E27FC236}">
                <a16:creationId xmlns:a16="http://schemas.microsoft.com/office/drawing/2014/main" id="{2E0C8BB5-2818-2BD3-932D-AB7A1FE80093}"/>
              </a:ext>
            </a:extLst>
          </p:cNvPr>
          <p:cNvSpPr>
            <a:spLocks noGrp="1" noChangeAspect="1"/>
          </p:cNvSpPr>
          <p:nvPr>
            <p:ph type="body" sz="quarter" idx="21" hasCustomPrompt="1"/>
          </p:nvPr>
        </p:nvSpPr>
        <p:spPr>
          <a:xfrm>
            <a:off x="7083734" y="1293454"/>
            <a:ext cx="1063802" cy="1063802"/>
          </a:xfrm>
          <a:prstGeom prst="ellipse">
            <a:avLst/>
          </a:prstGeom>
          <a:solidFill>
            <a:schemeClr val="bg1"/>
          </a:solidFill>
        </p:spPr>
        <p:txBody>
          <a:bodyPr anchor="ctr"/>
          <a:lstStyle>
            <a:lvl1pPr>
              <a:defRPr lang="en-IN" sz="1400" dirty="0">
                <a:solidFill>
                  <a:schemeClr val="tx2"/>
                </a:solidFill>
              </a:defRPr>
            </a:lvl1pPr>
          </a:lstStyle>
          <a:p>
            <a:pPr marL="0" lvl="0" indent="0" algn="ctr">
              <a:buNone/>
            </a:pPr>
            <a:r>
              <a:rPr lang="en-IN"/>
              <a:t>10%</a:t>
            </a:r>
          </a:p>
        </p:txBody>
      </p:sp>
      <p:sp>
        <p:nvSpPr>
          <p:cNvPr id="31" name="Text Placeholder 68">
            <a:extLst>
              <a:ext uri="{FF2B5EF4-FFF2-40B4-BE49-F238E27FC236}">
                <a16:creationId xmlns:a16="http://schemas.microsoft.com/office/drawing/2014/main" id="{B06E0BF8-68DE-18AF-B4B0-4DE3FD0BB486}"/>
              </a:ext>
            </a:extLst>
          </p:cNvPr>
          <p:cNvSpPr>
            <a:spLocks noGrp="1"/>
          </p:cNvSpPr>
          <p:nvPr>
            <p:ph type="body" sz="quarter" idx="45" hasCustomPrompt="1"/>
          </p:nvPr>
        </p:nvSpPr>
        <p:spPr>
          <a:xfrm>
            <a:off x="6749850" y="2693584"/>
            <a:ext cx="1731570" cy="358709"/>
          </a:xfrm>
          <a:prstGeom prst="rect">
            <a:avLst/>
          </a:prstGeom>
        </p:spPr>
        <p:txBody>
          <a:bodyPr anchor="b"/>
          <a:lstStyle>
            <a:lvl1pPr marL="0" indent="0">
              <a:lnSpc>
                <a:spcPct val="100000"/>
              </a:lnSpc>
              <a:spcBef>
                <a:spcPts val="0"/>
              </a:spcBef>
              <a:buNone/>
              <a:defRPr sz="1400">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r>
              <a:rPr lang="en-IN"/>
              <a:t>Headline</a:t>
            </a:r>
          </a:p>
        </p:txBody>
      </p:sp>
      <p:sp>
        <p:nvSpPr>
          <p:cNvPr id="32" name="Text Placeholder 17">
            <a:extLst>
              <a:ext uri="{FF2B5EF4-FFF2-40B4-BE49-F238E27FC236}">
                <a16:creationId xmlns:a16="http://schemas.microsoft.com/office/drawing/2014/main" id="{77ECAAE6-3648-B5ED-892A-CBE587FDB683}"/>
              </a:ext>
            </a:extLst>
          </p:cNvPr>
          <p:cNvSpPr>
            <a:spLocks noGrp="1"/>
          </p:cNvSpPr>
          <p:nvPr>
            <p:ph type="body" sz="quarter" idx="131" hasCustomPrompt="1"/>
          </p:nvPr>
        </p:nvSpPr>
        <p:spPr>
          <a:xfrm>
            <a:off x="6750296" y="3052293"/>
            <a:ext cx="1730678" cy="1455684"/>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33" name="Text Placeholder 12">
            <a:extLst>
              <a:ext uri="{FF2B5EF4-FFF2-40B4-BE49-F238E27FC236}">
                <a16:creationId xmlns:a16="http://schemas.microsoft.com/office/drawing/2014/main" id="{4326A5FF-4685-61A1-3CEF-76FCE4D99629}"/>
              </a:ext>
            </a:extLst>
          </p:cNvPr>
          <p:cNvSpPr>
            <a:spLocks noGrp="1" noChangeAspect="1"/>
          </p:cNvSpPr>
          <p:nvPr>
            <p:ph type="body" sz="quarter" idx="132"/>
          </p:nvPr>
        </p:nvSpPr>
        <p:spPr>
          <a:xfrm>
            <a:off x="4854146" y="1094748"/>
            <a:ext cx="1461214" cy="1461214"/>
          </a:xfrm>
          <a:prstGeom prst="ellipse">
            <a:avLst/>
          </a:prstGeom>
          <a:solidFill>
            <a:schemeClr val="accent3">
              <a:lumMod val="20000"/>
              <a:lumOff val="80000"/>
            </a:schemeClr>
          </a:solidFill>
        </p:spPr>
        <p:txBody>
          <a:bodyPr anchor="ctr"/>
          <a:lstStyle>
            <a:lvl1pPr marL="0" indent="0" algn="ctr">
              <a:buNone/>
              <a:defRPr sz="100">
                <a:solidFill>
                  <a:srgbClr val="EEEEEE"/>
                </a:solidFill>
              </a:defRPr>
            </a:lvl1pPr>
            <a:lvl5pPr>
              <a:defRPr/>
            </a:lvl5pPr>
          </a:lstStyle>
          <a:p>
            <a:pPr lvl="0"/>
            <a:r>
              <a:rPr lang="en-US"/>
              <a:t>Click to edit Master text styles</a:t>
            </a:r>
          </a:p>
        </p:txBody>
      </p:sp>
      <p:sp>
        <p:nvSpPr>
          <p:cNvPr id="34" name="Text Placeholder 12">
            <a:extLst>
              <a:ext uri="{FF2B5EF4-FFF2-40B4-BE49-F238E27FC236}">
                <a16:creationId xmlns:a16="http://schemas.microsoft.com/office/drawing/2014/main" id="{610FF39A-B9D0-546C-E3F1-C424F65F0A3D}"/>
              </a:ext>
            </a:extLst>
          </p:cNvPr>
          <p:cNvSpPr>
            <a:spLocks noGrp="1" noChangeAspect="1"/>
          </p:cNvSpPr>
          <p:nvPr>
            <p:ph type="body" sz="quarter" idx="133"/>
          </p:nvPr>
        </p:nvSpPr>
        <p:spPr>
          <a:xfrm>
            <a:off x="4890884" y="1131486"/>
            <a:ext cx="1387738" cy="1387738"/>
          </a:xfrm>
          <a:prstGeom prst="pie">
            <a:avLst>
              <a:gd name="adj1" fmla="val 10887263"/>
              <a:gd name="adj2" fmla="val 16243377"/>
            </a:avLst>
          </a:prstGeom>
          <a:solidFill>
            <a:schemeClr val="accent3"/>
          </a:solidFill>
        </p:spPr>
        <p:txBody>
          <a:bodyPr anchor="ctr"/>
          <a:lstStyle>
            <a:lvl1pPr marL="0" indent="0" algn="ctr">
              <a:buNone/>
              <a:defRPr sz="100">
                <a:solidFill>
                  <a:srgbClr val="C6C6C6"/>
                </a:solidFill>
              </a:defRPr>
            </a:lvl1pPr>
            <a:lvl5pPr>
              <a:defRPr/>
            </a:lvl5pPr>
          </a:lstStyle>
          <a:p>
            <a:pPr lvl="0"/>
            <a:r>
              <a:rPr lang="en-US"/>
              <a:t>Click to edit Master text styles</a:t>
            </a:r>
          </a:p>
        </p:txBody>
      </p:sp>
      <p:sp>
        <p:nvSpPr>
          <p:cNvPr id="35" name="Text Placeholder 12">
            <a:extLst>
              <a:ext uri="{FF2B5EF4-FFF2-40B4-BE49-F238E27FC236}">
                <a16:creationId xmlns:a16="http://schemas.microsoft.com/office/drawing/2014/main" id="{0DBA6C05-5AA1-C2AF-BBC8-27989F8D534A}"/>
              </a:ext>
            </a:extLst>
          </p:cNvPr>
          <p:cNvSpPr>
            <a:spLocks noGrp="1" noChangeAspect="1"/>
          </p:cNvSpPr>
          <p:nvPr>
            <p:ph type="body" sz="quarter" idx="134" hasCustomPrompt="1"/>
          </p:nvPr>
        </p:nvSpPr>
        <p:spPr>
          <a:xfrm>
            <a:off x="5052852" y="1293454"/>
            <a:ext cx="1063802" cy="1063802"/>
          </a:xfrm>
          <a:prstGeom prst="ellipse">
            <a:avLst/>
          </a:prstGeom>
          <a:solidFill>
            <a:schemeClr val="bg1"/>
          </a:solidFill>
        </p:spPr>
        <p:txBody>
          <a:bodyPr anchor="ctr"/>
          <a:lstStyle>
            <a:lvl1pPr>
              <a:defRPr lang="en-IN" sz="1400" dirty="0">
                <a:solidFill>
                  <a:schemeClr val="tx2"/>
                </a:solidFill>
              </a:defRPr>
            </a:lvl1pPr>
          </a:lstStyle>
          <a:p>
            <a:pPr marL="0" lvl="0" indent="0" algn="ctr">
              <a:buNone/>
            </a:pPr>
            <a:r>
              <a:rPr lang="en-IN"/>
              <a:t>25%</a:t>
            </a:r>
          </a:p>
        </p:txBody>
      </p:sp>
      <p:sp>
        <p:nvSpPr>
          <p:cNvPr id="36" name="Text Placeholder 68">
            <a:extLst>
              <a:ext uri="{FF2B5EF4-FFF2-40B4-BE49-F238E27FC236}">
                <a16:creationId xmlns:a16="http://schemas.microsoft.com/office/drawing/2014/main" id="{A8B4695C-F4AD-80E7-2C23-59448B48DE04}"/>
              </a:ext>
            </a:extLst>
          </p:cNvPr>
          <p:cNvSpPr>
            <a:spLocks noGrp="1"/>
          </p:cNvSpPr>
          <p:nvPr>
            <p:ph type="body" sz="quarter" idx="135" hasCustomPrompt="1"/>
          </p:nvPr>
        </p:nvSpPr>
        <p:spPr>
          <a:xfrm>
            <a:off x="4718968" y="2693584"/>
            <a:ext cx="1731570" cy="358709"/>
          </a:xfrm>
          <a:prstGeom prst="rect">
            <a:avLst/>
          </a:prstGeom>
        </p:spPr>
        <p:txBody>
          <a:bodyPr anchor="b"/>
          <a:lstStyle>
            <a:lvl1pPr marL="0" indent="0">
              <a:lnSpc>
                <a:spcPct val="100000"/>
              </a:lnSpc>
              <a:spcBef>
                <a:spcPts val="0"/>
              </a:spcBef>
              <a:buNone/>
              <a:defRPr sz="1400">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r>
              <a:rPr lang="en-IN"/>
              <a:t>Headline</a:t>
            </a:r>
          </a:p>
        </p:txBody>
      </p:sp>
      <p:sp>
        <p:nvSpPr>
          <p:cNvPr id="37" name="Text Placeholder 17">
            <a:extLst>
              <a:ext uri="{FF2B5EF4-FFF2-40B4-BE49-F238E27FC236}">
                <a16:creationId xmlns:a16="http://schemas.microsoft.com/office/drawing/2014/main" id="{D2BBE9B9-BC87-05A9-5D57-80F0337BBBDD}"/>
              </a:ext>
            </a:extLst>
          </p:cNvPr>
          <p:cNvSpPr>
            <a:spLocks noGrp="1"/>
          </p:cNvSpPr>
          <p:nvPr>
            <p:ph type="body" sz="quarter" idx="136" hasCustomPrompt="1"/>
          </p:nvPr>
        </p:nvSpPr>
        <p:spPr>
          <a:xfrm>
            <a:off x="4719414" y="3052293"/>
            <a:ext cx="1730678" cy="1455684"/>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38" name="Text Placeholder 12">
            <a:extLst>
              <a:ext uri="{FF2B5EF4-FFF2-40B4-BE49-F238E27FC236}">
                <a16:creationId xmlns:a16="http://schemas.microsoft.com/office/drawing/2014/main" id="{4EFE3D21-EBD9-EC22-972D-9122761A58F9}"/>
              </a:ext>
            </a:extLst>
          </p:cNvPr>
          <p:cNvSpPr>
            <a:spLocks noGrp="1" noChangeAspect="1"/>
          </p:cNvSpPr>
          <p:nvPr>
            <p:ph type="body" sz="quarter" idx="137"/>
          </p:nvPr>
        </p:nvSpPr>
        <p:spPr>
          <a:xfrm>
            <a:off x="2823710" y="1094748"/>
            <a:ext cx="1461214" cy="1461214"/>
          </a:xfrm>
          <a:prstGeom prst="ellipse">
            <a:avLst/>
          </a:prstGeom>
          <a:solidFill>
            <a:schemeClr val="accent2">
              <a:lumMod val="10000"/>
              <a:lumOff val="90000"/>
            </a:schemeClr>
          </a:solidFill>
        </p:spPr>
        <p:txBody>
          <a:bodyPr anchor="ctr"/>
          <a:lstStyle>
            <a:lvl1pPr marL="0" indent="0" algn="ctr">
              <a:buNone/>
              <a:defRPr sz="100">
                <a:solidFill>
                  <a:srgbClr val="EEEEEE"/>
                </a:solidFill>
              </a:defRPr>
            </a:lvl1pPr>
            <a:lvl5pPr>
              <a:defRPr/>
            </a:lvl5pPr>
          </a:lstStyle>
          <a:p>
            <a:pPr lvl="0"/>
            <a:r>
              <a:rPr lang="en-US"/>
              <a:t>Click to edit Master text styles</a:t>
            </a:r>
          </a:p>
        </p:txBody>
      </p:sp>
      <p:sp>
        <p:nvSpPr>
          <p:cNvPr id="39" name="Text Placeholder 12">
            <a:extLst>
              <a:ext uri="{FF2B5EF4-FFF2-40B4-BE49-F238E27FC236}">
                <a16:creationId xmlns:a16="http://schemas.microsoft.com/office/drawing/2014/main" id="{4B085F17-7F1B-6000-4E16-D300098A6598}"/>
              </a:ext>
            </a:extLst>
          </p:cNvPr>
          <p:cNvSpPr>
            <a:spLocks noGrp="1" noChangeAspect="1"/>
          </p:cNvSpPr>
          <p:nvPr>
            <p:ph type="body" sz="quarter" idx="138"/>
          </p:nvPr>
        </p:nvSpPr>
        <p:spPr>
          <a:xfrm>
            <a:off x="2860448" y="1131486"/>
            <a:ext cx="1387738" cy="1387738"/>
          </a:xfrm>
          <a:prstGeom prst="pie">
            <a:avLst>
              <a:gd name="adj1" fmla="val 5347108"/>
              <a:gd name="adj2" fmla="val 16243377"/>
            </a:avLst>
          </a:prstGeom>
          <a:solidFill>
            <a:schemeClr val="accent2"/>
          </a:solidFill>
        </p:spPr>
        <p:txBody>
          <a:bodyPr anchor="ctr"/>
          <a:lstStyle>
            <a:lvl1pPr marL="0" indent="0" algn="ctr">
              <a:buNone/>
              <a:defRPr sz="100">
                <a:solidFill>
                  <a:srgbClr val="C6C6C6"/>
                </a:solidFill>
              </a:defRPr>
            </a:lvl1pPr>
            <a:lvl5pPr>
              <a:defRPr/>
            </a:lvl5pPr>
          </a:lstStyle>
          <a:p>
            <a:pPr lvl="0"/>
            <a:r>
              <a:rPr lang="en-US"/>
              <a:t>Click to edit Master text styles</a:t>
            </a:r>
          </a:p>
        </p:txBody>
      </p:sp>
      <p:sp>
        <p:nvSpPr>
          <p:cNvPr id="40" name="Text Placeholder 12">
            <a:extLst>
              <a:ext uri="{FF2B5EF4-FFF2-40B4-BE49-F238E27FC236}">
                <a16:creationId xmlns:a16="http://schemas.microsoft.com/office/drawing/2014/main" id="{EF5C949D-C61C-6EEB-CBEA-BD5C92790D90}"/>
              </a:ext>
            </a:extLst>
          </p:cNvPr>
          <p:cNvSpPr>
            <a:spLocks noGrp="1" noChangeAspect="1"/>
          </p:cNvSpPr>
          <p:nvPr>
            <p:ph type="body" sz="quarter" idx="139" hasCustomPrompt="1"/>
          </p:nvPr>
        </p:nvSpPr>
        <p:spPr>
          <a:xfrm>
            <a:off x="3022416" y="1293454"/>
            <a:ext cx="1063802" cy="1063802"/>
          </a:xfrm>
          <a:prstGeom prst="ellipse">
            <a:avLst/>
          </a:prstGeom>
          <a:solidFill>
            <a:schemeClr val="bg1"/>
          </a:solidFill>
        </p:spPr>
        <p:txBody>
          <a:bodyPr anchor="ctr"/>
          <a:lstStyle>
            <a:lvl1pPr>
              <a:defRPr lang="en-IN" sz="1400" dirty="0">
                <a:solidFill>
                  <a:schemeClr val="tx2"/>
                </a:solidFill>
              </a:defRPr>
            </a:lvl1pPr>
          </a:lstStyle>
          <a:p>
            <a:pPr marL="0" lvl="0" indent="0" algn="ctr">
              <a:buNone/>
            </a:pPr>
            <a:r>
              <a:rPr lang="en-IN"/>
              <a:t>50%</a:t>
            </a:r>
          </a:p>
        </p:txBody>
      </p:sp>
      <p:sp>
        <p:nvSpPr>
          <p:cNvPr id="41" name="Text Placeholder 68">
            <a:extLst>
              <a:ext uri="{FF2B5EF4-FFF2-40B4-BE49-F238E27FC236}">
                <a16:creationId xmlns:a16="http://schemas.microsoft.com/office/drawing/2014/main" id="{5BEEE02C-5625-4E8A-C8D5-C9E93367E1EC}"/>
              </a:ext>
            </a:extLst>
          </p:cNvPr>
          <p:cNvSpPr>
            <a:spLocks noGrp="1"/>
          </p:cNvSpPr>
          <p:nvPr>
            <p:ph type="body" sz="quarter" idx="140" hasCustomPrompt="1"/>
          </p:nvPr>
        </p:nvSpPr>
        <p:spPr>
          <a:xfrm>
            <a:off x="2688532" y="2693584"/>
            <a:ext cx="1731570" cy="358709"/>
          </a:xfrm>
          <a:prstGeom prst="rect">
            <a:avLst/>
          </a:prstGeom>
        </p:spPr>
        <p:txBody>
          <a:bodyPr anchor="b"/>
          <a:lstStyle>
            <a:lvl1pPr marL="0" indent="0">
              <a:lnSpc>
                <a:spcPct val="100000"/>
              </a:lnSpc>
              <a:spcBef>
                <a:spcPts val="0"/>
              </a:spcBef>
              <a:buNone/>
              <a:defRPr sz="1400">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r>
              <a:rPr lang="en-IN"/>
              <a:t>Headline</a:t>
            </a:r>
          </a:p>
        </p:txBody>
      </p:sp>
      <p:sp>
        <p:nvSpPr>
          <p:cNvPr id="42" name="Text Placeholder 17">
            <a:extLst>
              <a:ext uri="{FF2B5EF4-FFF2-40B4-BE49-F238E27FC236}">
                <a16:creationId xmlns:a16="http://schemas.microsoft.com/office/drawing/2014/main" id="{A66B1307-296C-B462-2D37-6DB68E34D93D}"/>
              </a:ext>
            </a:extLst>
          </p:cNvPr>
          <p:cNvSpPr>
            <a:spLocks noGrp="1"/>
          </p:cNvSpPr>
          <p:nvPr>
            <p:ph type="body" sz="quarter" idx="141" hasCustomPrompt="1"/>
          </p:nvPr>
        </p:nvSpPr>
        <p:spPr>
          <a:xfrm>
            <a:off x="2688978" y="3052293"/>
            <a:ext cx="1730678" cy="1455684"/>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43" name="Text Placeholder 12">
            <a:extLst>
              <a:ext uri="{FF2B5EF4-FFF2-40B4-BE49-F238E27FC236}">
                <a16:creationId xmlns:a16="http://schemas.microsoft.com/office/drawing/2014/main" id="{27A7BD55-27AD-2511-21BF-EFF44FA657C4}"/>
              </a:ext>
            </a:extLst>
          </p:cNvPr>
          <p:cNvSpPr>
            <a:spLocks noGrp="1" noChangeAspect="1"/>
          </p:cNvSpPr>
          <p:nvPr>
            <p:ph type="body" sz="quarter" idx="142"/>
          </p:nvPr>
        </p:nvSpPr>
        <p:spPr>
          <a:xfrm>
            <a:off x="792828" y="1094748"/>
            <a:ext cx="1461214" cy="1461214"/>
          </a:xfrm>
          <a:prstGeom prst="ellipse">
            <a:avLst/>
          </a:prstGeom>
          <a:solidFill>
            <a:schemeClr val="accent1">
              <a:lumMod val="20000"/>
              <a:lumOff val="80000"/>
            </a:schemeClr>
          </a:solidFill>
        </p:spPr>
        <p:txBody>
          <a:bodyPr anchor="ctr"/>
          <a:lstStyle>
            <a:lvl1pPr marL="0" indent="0" algn="ctr">
              <a:buNone/>
              <a:defRPr sz="100">
                <a:solidFill>
                  <a:srgbClr val="EEEEEE"/>
                </a:solidFill>
              </a:defRPr>
            </a:lvl1pPr>
            <a:lvl5pPr>
              <a:defRPr/>
            </a:lvl5pPr>
          </a:lstStyle>
          <a:p>
            <a:pPr lvl="0"/>
            <a:r>
              <a:rPr lang="en-US"/>
              <a:t>Click to edit Master text styles</a:t>
            </a:r>
          </a:p>
        </p:txBody>
      </p:sp>
      <p:sp>
        <p:nvSpPr>
          <p:cNvPr id="44" name="Text Placeholder 12">
            <a:extLst>
              <a:ext uri="{FF2B5EF4-FFF2-40B4-BE49-F238E27FC236}">
                <a16:creationId xmlns:a16="http://schemas.microsoft.com/office/drawing/2014/main" id="{86D56976-B74B-68B9-FA67-2EE326DB07C6}"/>
              </a:ext>
            </a:extLst>
          </p:cNvPr>
          <p:cNvSpPr>
            <a:spLocks noGrp="1" noChangeAspect="1"/>
          </p:cNvSpPr>
          <p:nvPr>
            <p:ph type="body" sz="quarter" idx="143"/>
          </p:nvPr>
        </p:nvSpPr>
        <p:spPr>
          <a:xfrm>
            <a:off x="829566" y="1131486"/>
            <a:ext cx="1387738" cy="1387738"/>
          </a:xfrm>
          <a:prstGeom prst="pie">
            <a:avLst>
              <a:gd name="adj1" fmla="val 59993"/>
              <a:gd name="adj2" fmla="val 16243377"/>
            </a:avLst>
          </a:prstGeom>
          <a:solidFill>
            <a:schemeClr val="accent1"/>
          </a:solidFill>
        </p:spPr>
        <p:txBody>
          <a:bodyPr anchor="ctr"/>
          <a:lstStyle>
            <a:lvl1pPr marL="0" indent="0" algn="ctr">
              <a:buNone/>
              <a:defRPr sz="100">
                <a:solidFill>
                  <a:srgbClr val="C6C6C6"/>
                </a:solidFill>
              </a:defRPr>
            </a:lvl1pPr>
            <a:lvl5pPr>
              <a:defRPr/>
            </a:lvl5pPr>
          </a:lstStyle>
          <a:p>
            <a:pPr lvl="0"/>
            <a:r>
              <a:rPr lang="en-US"/>
              <a:t>Click to edit Master text styles</a:t>
            </a:r>
          </a:p>
        </p:txBody>
      </p:sp>
      <p:sp>
        <p:nvSpPr>
          <p:cNvPr id="45" name="Text Placeholder 12">
            <a:extLst>
              <a:ext uri="{FF2B5EF4-FFF2-40B4-BE49-F238E27FC236}">
                <a16:creationId xmlns:a16="http://schemas.microsoft.com/office/drawing/2014/main" id="{1596CC89-9B07-051E-A0ED-704C62673EDB}"/>
              </a:ext>
            </a:extLst>
          </p:cNvPr>
          <p:cNvSpPr>
            <a:spLocks noGrp="1" noChangeAspect="1"/>
          </p:cNvSpPr>
          <p:nvPr>
            <p:ph type="body" sz="quarter" idx="144" hasCustomPrompt="1"/>
          </p:nvPr>
        </p:nvSpPr>
        <p:spPr>
          <a:xfrm>
            <a:off x="991534" y="1293454"/>
            <a:ext cx="1063802" cy="1063802"/>
          </a:xfrm>
          <a:prstGeom prst="ellipse">
            <a:avLst/>
          </a:prstGeom>
          <a:solidFill>
            <a:schemeClr val="bg1"/>
          </a:solidFill>
        </p:spPr>
        <p:txBody>
          <a:bodyPr anchor="ctr"/>
          <a:lstStyle>
            <a:lvl1pPr marL="0" indent="0" algn="ctr">
              <a:buNone/>
              <a:defRPr sz="1400">
                <a:solidFill>
                  <a:schemeClr val="tx2"/>
                </a:solidFill>
              </a:defRPr>
            </a:lvl1pPr>
            <a:lvl5pPr>
              <a:defRPr/>
            </a:lvl5pPr>
          </a:lstStyle>
          <a:p>
            <a:pPr lvl="0"/>
            <a:r>
              <a:rPr lang="en-IN"/>
              <a:t>75%</a:t>
            </a:r>
          </a:p>
        </p:txBody>
      </p:sp>
      <p:sp>
        <p:nvSpPr>
          <p:cNvPr id="46" name="Text Placeholder 68">
            <a:extLst>
              <a:ext uri="{FF2B5EF4-FFF2-40B4-BE49-F238E27FC236}">
                <a16:creationId xmlns:a16="http://schemas.microsoft.com/office/drawing/2014/main" id="{34B0D078-2308-E287-E184-60EDDCDD1C22}"/>
              </a:ext>
            </a:extLst>
          </p:cNvPr>
          <p:cNvSpPr>
            <a:spLocks noGrp="1"/>
          </p:cNvSpPr>
          <p:nvPr>
            <p:ph type="body" sz="quarter" idx="145" hasCustomPrompt="1"/>
          </p:nvPr>
        </p:nvSpPr>
        <p:spPr>
          <a:xfrm>
            <a:off x="657650" y="2693584"/>
            <a:ext cx="1731570" cy="358709"/>
          </a:xfrm>
          <a:prstGeom prst="rect">
            <a:avLst/>
          </a:prstGeom>
        </p:spPr>
        <p:txBody>
          <a:bodyPr anchor="b"/>
          <a:lstStyle>
            <a:lvl1pPr marL="0" indent="0">
              <a:lnSpc>
                <a:spcPct val="100000"/>
              </a:lnSpc>
              <a:spcBef>
                <a:spcPts val="0"/>
              </a:spcBef>
              <a:buNone/>
              <a:defRPr sz="1400">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r>
              <a:rPr lang="en-IN"/>
              <a:t>Headline</a:t>
            </a:r>
          </a:p>
        </p:txBody>
      </p:sp>
      <p:sp>
        <p:nvSpPr>
          <p:cNvPr id="47" name="Text Placeholder 17">
            <a:extLst>
              <a:ext uri="{FF2B5EF4-FFF2-40B4-BE49-F238E27FC236}">
                <a16:creationId xmlns:a16="http://schemas.microsoft.com/office/drawing/2014/main" id="{6DFB1F7E-DE1B-A558-5AAB-D3167B352E50}"/>
              </a:ext>
            </a:extLst>
          </p:cNvPr>
          <p:cNvSpPr>
            <a:spLocks noGrp="1"/>
          </p:cNvSpPr>
          <p:nvPr>
            <p:ph type="body" sz="quarter" idx="146" hasCustomPrompt="1"/>
          </p:nvPr>
        </p:nvSpPr>
        <p:spPr>
          <a:xfrm>
            <a:off x="658096" y="3052293"/>
            <a:ext cx="1730678" cy="1455684"/>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Tree>
    <p:extLst>
      <p:ext uri="{BB962C8B-B14F-4D97-AF65-F5344CB8AC3E}">
        <p14:creationId xmlns:p14="http://schemas.microsoft.com/office/powerpoint/2010/main" val="414389268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estion and answer slid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343A194-1737-C904-085A-E099231BA55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sp>
        <p:nvSpPr>
          <p:cNvPr id="7" name="Title 1">
            <a:extLst>
              <a:ext uri="{FF2B5EF4-FFF2-40B4-BE49-F238E27FC236}">
                <a16:creationId xmlns:a16="http://schemas.microsoft.com/office/drawing/2014/main" id="{B182DBE4-58D1-7481-8BF0-1164C75746D6}"/>
              </a:ext>
            </a:extLst>
          </p:cNvPr>
          <p:cNvSpPr>
            <a:spLocks noGrp="1"/>
          </p:cNvSpPr>
          <p:nvPr>
            <p:ph type="title" hasCustomPrompt="1"/>
          </p:nvPr>
        </p:nvSpPr>
        <p:spPr>
          <a:xfrm>
            <a:off x="224247" y="188464"/>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Question and answer slide</a:t>
            </a:r>
            <a:endParaRPr lang="en-US"/>
          </a:p>
        </p:txBody>
      </p:sp>
      <p:sp>
        <p:nvSpPr>
          <p:cNvPr id="5" name="Text Placeholder 68">
            <a:extLst>
              <a:ext uri="{FF2B5EF4-FFF2-40B4-BE49-F238E27FC236}">
                <a16:creationId xmlns:a16="http://schemas.microsoft.com/office/drawing/2014/main" id="{49A2FCC1-36D6-A694-65C7-145F451C4AC5}"/>
              </a:ext>
            </a:extLst>
          </p:cNvPr>
          <p:cNvSpPr>
            <a:spLocks noGrp="1"/>
          </p:cNvSpPr>
          <p:nvPr>
            <p:ph type="body" sz="quarter" idx="15" hasCustomPrompt="1"/>
          </p:nvPr>
        </p:nvSpPr>
        <p:spPr>
          <a:xfrm>
            <a:off x="2098344" y="771384"/>
            <a:ext cx="6874207" cy="1707557"/>
          </a:xfrm>
          <a:prstGeom prst="rect">
            <a:avLst/>
          </a:prstGeom>
        </p:spPr>
        <p:txBody>
          <a:bodyPr anchor="ctr"/>
          <a:lstStyle>
            <a:lvl1pPr marL="0" indent="0">
              <a:lnSpc>
                <a:spcPct val="100000"/>
              </a:lnSpc>
              <a:spcBef>
                <a:spcPts val="0"/>
              </a:spcBef>
              <a:buNone/>
              <a:defRPr sz="2000">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Use this slide when you want a Q &amp; A format</a:t>
            </a:r>
          </a:p>
        </p:txBody>
      </p:sp>
      <p:sp>
        <p:nvSpPr>
          <p:cNvPr id="6" name="Text Placeholder 68">
            <a:extLst>
              <a:ext uri="{FF2B5EF4-FFF2-40B4-BE49-F238E27FC236}">
                <a16:creationId xmlns:a16="http://schemas.microsoft.com/office/drawing/2014/main" id="{0DBB181A-317D-B8A0-0DBF-ADBCB1174462}"/>
              </a:ext>
            </a:extLst>
          </p:cNvPr>
          <p:cNvSpPr>
            <a:spLocks noGrp="1"/>
          </p:cNvSpPr>
          <p:nvPr>
            <p:ph type="body" sz="quarter" idx="16" hasCustomPrompt="1"/>
          </p:nvPr>
        </p:nvSpPr>
        <p:spPr>
          <a:xfrm>
            <a:off x="2098344" y="2650130"/>
            <a:ext cx="6874207" cy="2093320"/>
          </a:xfrm>
          <a:prstGeom prst="rect">
            <a:avLst/>
          </a:prstGeom>
        </p:spPr>
        <p:txBody>
          <a:bodyPr anchor="ctr"/>
          <a:lstStyle>
            <a:lvl1pPr marL="0" indent="0">
              <a:lnSpc>
                <a:spcPct val="100000"/>
              </a:lnSpc>
              <a:spcBef>
                <a:spcPts val="0"/>
              </a:spcBef>
              <a:buNone/>
              <a:defRPr sz="2000">
                <a:solidFill>
                  <a:schemeClr val="tx2"/>
                </a:solidFil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Use this slide when you want a Q &amp; A format</a:t>
            </a:r>
          </a:p>
        </p:txBody>
      </p:sp>
      <p:sp>
        <p:nvSpPr>
          <p:cNvPr id="11" name="TextBox 10">
            <a:extLst>
              <a:ext uri="{FF2B5EF4-FFF2-40B4-BE49-F238E27FC236}">
                <a16:creationId xmlns:a16="http://schemas.microsoft.com/office/drawing/2014/main" id="{DC837794-D6FB-D2DC-CC29-E5A0F884500A}"/>
              </a:ext>
            </a:extLst>
          </p:cNvPr>
          <p:cNvSpPr txBox="1"/>
          <p:nvPr userDrawn="1"/>
        </p:nvSpPr>
        <p:spPr>
          <a:xfrm>
            <a:off x="163116" y="728378"/>
            <a:ext cx="1737495" cy="1793568"/>
          </a:xfrm>
          <a:prstGeom prst="rect">
            <a:avLst/>
          </a:prstGeom>
        </p:spPr>
        <p:txBody>
          <a:bodyPr anchor="ctr"/>
          <a:lstStyle>
            <a:lvl1pPr marR="0" lvl="0" indent="0" fontAlgn="auto">
              <a:lnSpc>
                <a:spcPct val="90000"/>
              </a:lnSpc>
              <a:spcBef>
                <a:spcPts val="1000"/>
              </a:spcBef>
              <a:spcAft>
                <a:spcPts val="0"/>
              </a:spcAft>
              <a:buClrTx/>
              <a:buSzTx/>
              <a:buFont typeface="Arial" panose="020B0604020202020204" pitchFamily="34" charset="0"/>
              <a:buNone/>
              <a:tabLst/>
              <a:defRPr sz="16600">
                <a:solidFill>
                  <a:schemeClr val="accent3"/>
                </a:solidFill>
              </a:defRPr>
            </a:lvl1pPr>
            <a:lvl2pPr indent="0">
              <a:lnSpc>
                <a:spcPct val="90000"/>
              </a:lnSpc>
              <a:spcBef>
                <a:spcPts val="500"/>
              </a:spcBef>
              <a:buFont typeface="Arial" panose="020B0604020202020204" pitchFamily="34" charset="0"/>
              <a:buNone/>
              <a:defRPr sz="2400"/>
            </a:lvl2pPr>
            <a:lvl3pPr indent="0">
              <a:lnSpc>
                <a:spcPct val="90000"/>
              </a:lnSpc>
              <a:spcBef>
                <a:spcPts val="500"/>
              </a:spcBef>
              <a:buFont typeface="Arial" panose="020B0604020202020204" pitchFamily="34" charset="0"/>
              <a:buNone/>
              <a:defRPr sz="2000"/>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gn="ctr"/>
            <a:r>
              <a:rPr lang="en-IN" sz="8800"/>
              <a:t>Q:</a:t>
            </a:r>
          </a:p>
        </p:txBody>
      </p:sp>
      <p:sp>
        <p:nvSpPr>
          <p:cNvPr id="12" name="TextBox 11">
            <a:extLst>
              <a:ext uri="{FF2B5EF4-FFF2-40B4-BE49-F238E27FC236}">
                <a16:creationId xmlns:a16="http://schemas.microsoft.com/office/drawing/2014/main" id="{A9EAC3B0-1C39-68CB-B271-CD0D49B7A5B0}"/>
              </a:ext>
            </a:extLst>
          </p:cNvPr>
          <p:cNvSpPr txBox="1"/>
          <p:nvPr userDrawn="1"/>
        </p:nvSpPr>
        <p:spPr>
          <a:xfrm>
            <a:off x="163116" y="2800006"/>
            <a:ext cx="1737495" cy="1793568"/>
          </a:xfrm>
          <a:prstGeom prst="rect">
            <a:avLst/>
          </a:prstGeom>
        </p:spPr>
        <p:txBody>
          <a:bodyPr anchor="ctr"/>
          <a:lstStyle>
            <a:lvl1pPr marR="0" lvl="0" indent="0" fontAlgn="auto">
              <a:lnSpc>
                <a:spcPct val="90000"/>
              </a:lnSpc>
              <a:spcBef>
                <a:spcPts val="1000"/>
              </a:spcBef>
              <a:spcAft>
                <a:spcPts val="0"/>
              </a:spcAft>
              <a:buClrTx/>
              <a:buSzTx/>
              <a:buFont typeface="Arial" panose="020B0604020202020204" pitchFamily="34" charset="0"/>
              <a:buNone/>
              <a:tabLst/>
              <a:defRPr sz="16600">
                <a:solidFill>
                  <a:schemeClr val="accent3"/>
                </a:solidFill>
              </a:defRPr>
            </a:lvl1pPr>
            <a:lvl2pPr indent="0">
              <a:lnSpc>
                <a:spcPct val="90000"/>
              </a:lnSpc>
              <a:spcBef>
                <a:spcPts val="500"/>
              </a:spcBef>
              <a:buFont typeface="Arial" panose="020B0604020202020204" pitchFamily="34" charset="0"/>
              <a:buNone/>
              <a:defRPr sz="2400"/>
            </a:lvl2pPr>
            <a:lvl3pPr indent="0">
              <a:lnSpc>
                <a:spcPct val="90000"/>
              </a:lnSpc>
              <a:spcBef>
                <a:spcPts val="500"/>
              </a:spcBef>
              <a:buFont typeface="Arial" panose="020B0604020202020204" pitchFamily="34" charset="0"/>
              <a:buNone/>
              <a:defRPr sz="2000"/>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gn="ctr"/>
            <a:r>
              <a:rPr lang="en-IN" sz="8800">
                <a:solidFill>
                  <a:schemeClr val="tx2"/>
                </a:solidFill>
              </a:rPr>
              <a:t>A:</a:t>
            </a:r>
          </a:p>
        </p:txBody>
      </p:sp>
    </p:spTree>
    <p:extLst>
      <p:ext uri="{BB962C8B-B14F-4D97-AF65-F5344CB8AC3E}">
        <p14:creationId xmlns:p14="http://schemas.microsoft.com/office/powerpoint/2010/main" val="30127156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Rounded Rectangle 7">
            <a:extLst>
              <a:ext uri="{FF2B5EF4-FFF2-40B4-BE49-F238E27FC236}">
                <a16:creationId xmlns:a16="http://schemas.microsoft.com/office/drawing/2014/main" id="{A5A2BAB3-A55D-0940-DEBA-CA6B7EF4168D}"/>
              </a:ext>
            </a:extLst>
          </p:cNvPr>
          <p:cNvSpPr/>
          <p:nvPr userDrawn="1"/>
        </p:nvSpPr>
        <p:spPr>
          <a:xfrm>
            <a:off x="103812" y="1554248"/>
            <a:ext cx="2535209" cy="3238731"/>
          </a:xfrm>
          <a:prstGeom prst="roundRect">
            <a:avLst>
              <a:gd name="adj" fmla="val 0"/>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B3EAF"/>
              </a:solidFill>
              <a:latin typeface="Segoe UI" panose="020B0502040204020203" pitchFamily="34" charset="0"/>
            </a:endParaRPr>
          </a:p>
        </p:txBody>
      </p:sp>
      <p:pic>
        <p:nvPicPr>
          <p:cNvPr id="2" name="Graphic 1">
            <a:extLst>
              <a:ext uri="{FF2B5EF4-FFF2-40B4-BE49-F238E27FC236}">
                <a16:creationId xmlns:a16="http://schemas.microsoft.com/office/drawing/2014/main" id="{F42CB525-D079-9341-9746-B2A8C2AF933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sp>
        <p:nvSpPr>
          <p:cNvPr id="7" name="Title 1">
            <a:extLst>
              <a:ext uri="{FF2B5EF4-FFF2-40B4-BE49-F238E27FC236}">
                <a16:creationId xmlns:a16="http://schemas.microsoft.com/office/drawing/2014/main" id="{3CAABBA5-45F1-3BEA-61BA-B1A521526051}"/>
              </a:ext>
            </a:extLst>
          </p:cNvPr>
          <p:cNvSpPr>
            <a:spLocks noGrp="1"/>
          </p:cNvSpPr>
          <p:nvPr>
            <p:ph type="title" hasCustomPrompt="1"/>
          </p:nvPr>
        </p:nvSpPr>
        <p:spPr>
          <a:xfrm>
            <a:off x="102616" y="148120"/>
            <a:ext cx="8255571" cy="369332"/>
          </a:xfrm>
          <a:prstGeom prst="rect">
            <a:avLst/>
          </a:prstGeom>
        </p:spPr>
        <p:txBody>
          <a:bodyPr wrap="square" anchor="t">
            <a:spAutoFit/>
          </a:bodyPr>
          <a:lstStyle>
            <a:lvl1pPr>
              <a:lnSpc>
                <a:spcPct val="100000"/>
              </a:lnSpc>
              <a:spcBef>
                <a:spcPts val="0"/>
              </a:spcBef>
              <a:defRPr sz="1800" b="0" i="0">
                <a:solidFill>
                  <a:schemeClr val="accent1"/>
                </a:solidFill>
                <a:latin typeface="+mj-lt"/>
                <a:cs typeface="Arial" panose="020B0604020202020204" pitchFamily="34" charset="0"/>
              </a:defRPr>
            </a:lvl1pPr>
          </a:lstStyle>
          <a:p>
            <a:r>
              <a:rPr lang="en-IN"/>
              <a:t>Case study title</a:t>
            </a:r>
            <a:endParaRPr lang="en-US"/>
          </a:p>
        </p:txBody>
      </p:sp>
      <p:sp>
        <p:nvSpPr>
          <p:cNvPr id="3" name="Rounded Rectangle 3">
            <a:extLst>
              <a:ext uri="{FF2B5EF4-FFF2-40B4-BE49-F238E27FC236}">
                <a16:creationId xmlns:a16="http://schemas.microsoft.com/office/drawing/2014/main" id="{074D25A6-F140-D10D-CB17-1ABEBF63250C}"/>
              </a:ext>
            </a:extLst>
          </p:cNvPr>
          <p:cNvSpPr/>
          <p:nvPr userDrawn="1"/>
        </p:nvSpPr>
        <p:spPr>
          <a:xfrm>
            <a:off x="6479848" y="1054090"/>
            <a:ext cx="2610363" cy="3738890"/>
          </a:xfrm>
          <a:prstGeom prst="roundRect">
            <a:avLst>
              <a:gd name="adj" fmla="val 0"/>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sp>
        <p:nvSpPr>
          <p:cNvPr id="5" name="Rounded Rectangle 11">
            <a:extLst>
              <a:ext uri="{FF2B5EF4-FFF2-40B4-BE49-F238E27FC236}">
                <a16:creationId xmlns:a16="http://schemas.microsoft.com/office/drawing/2014/main" id="{9DEEEDA9-079E-670A-454E-0EE12B2DFD8A}"/>
              </a:ext>
            </a:extLst>
          </p:cNvPr>
          <p:cNvSpPr/>
          <p:nvPr userDrawn="1"/>
        </p:nvSpPr>
        <p:spPr>
          <a:xfrm>
            <a:off x="2700555" y="1054090"/>
            <a:ext cx="3717760" cy="3016865"/>
          </a:xfrm>
          <a:prstGeom prst="roundRect">
            <a:avLst>
              <a:gd name="adj" fmla="val 0"/>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B3EAF"/>
              </a:solidFill>
              <a:latin typeface="Segoe UI" panose="020B0502040204020203" pitchFamily="34" charset="0"/>
            </a:endParaRPr>
          </a:p>
        </p:txBody>
      </p:sp>
      <p:sp>
        <p:nvSpPr>
          <p:cNvPr id="6" name="Rounded Rectangle 12">
            <a:extLst>
              <a:ext uri="{FF2B5EF4-FFF2-40B4-BE49-F238E27FC236}">
                <a16:creationId xmlns:a16="http://schemas.microsoft.com/office/drawing/2014/main" id="{BF4D8C13-3B77-0575-C9F4-03A2DECEE831}"/>
              </a:ext>
            </a:extLst>
          </p:cNvPr>
          <p:cNvSpPr/>
          <p:nvPr userDrawn="1"/>
        </p:nvSpPr>
        <p:spPr>
          <a:xfrm flipV="1">
            <a:off x="2700553" y="4105008"/>
            <a:ext cx="3717759" cy="687971"/>
          </a:xfrm>
          <a:prstGeom prst="roundRect">
            <a:avLst>
              <a:gd name="adj" fmla="val 0"/>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20000"/>
                  <a:lumOff val="80000"/>
                </a:schemeClr>
              </a:solidFill>
              <a:latin typeface="Segoe UI" panose="020B0502040204020203" pitchFamily="34" charset="0"/>
            </a:endParaRPr>
          </a:p>
        </p:txBody>
      </p:sp>
      <p:sp>
        <p:nvSpPr>
          <p:cNvPr id="28" name="Text Placeholder 27">
            <a:extLst>
              <a:ext uri="{FF2B5EF4-FFF2-40B4-BE49-F238E27FC236}">
                <a16:creationId xmlns:a16="http://schemas.microsoft.com/office/drawing/2014/main" id="{32B8E561-647B-B003-D26C-BA8F3F8CED3F}"/>
              </a:ext>
            </a:extLst>
          </p:cNvPr>
          <p:cNvSpPr>
            <a:spLocks noGrp="1"/>
          </p:cNvSpPr>
          <p:nvPr>
            <p:ph type="body" sz="quarter" idx="10" hasCustomPrompt="1"/>
          </p:nvPr>
        </p:nvSpPr>
        <p:spPr>
          <a:xfrm>
            <a:off x="103808" y="1060226"/>
            <a:ext cx="2535036" cy="412339"/>
          </a:xfrm>
          <a:prstGeom prst="rect">
            <a:avLst/>
          </a:prstGeom>
        </p:spPr>
        <p:txBody>
          <a:bodyPr anchor="ctr"/>
          <a:lstStyle>
            <a:lvl1pPr marL="0" indent="0" algn="ctr">
              <a:buNone/>
              <a:defRPr sz="1600">
                <a:solidFill>
                  <a:schemeClr val="tx2"/>
                </a:solidFill>
              </a:defRPr>
            </a:lvl1pPr>
            <a:lvl2pPr marL="342900" indent="0" algn="ctr">
              <a:buNone/>
              <a:defRPr sz="1200">
                <a:solidFill>
                  <a:srgbClr val="EB262A"/>
                </a:solidFill>
              </a:defRPr>
            </a:lvl2pPr>
            <a:lvl3pPr marL="685800" indent="0" algn="ctr">
              <a:buNone/>
              <a:defRPr sz="1100">
                <a:solidFill>
                  <a:srgbClr val="EB262A"/>
                </a:solidFill>
              </a:defRPr>
            </a:lvl3pPr>
            <a:lvl4pPr marL="1028700" indent="0" algn="ctr">
              <a:buNone/>
              <a:defRPr sz="1050">
                <a:solidFill>
                  <a:srgbClr val="EB262A"/>
                </a:solidFill>
              </a:defRPr>
            </a:lvl4pPr>
            <a:lvl5pPr marL="1371600" indent="0" algn="ctr">
              <a:buNone/>
              <a:defRPr sz="1050">
                <a:solidFill>
                  <a:srgbClr val="EB262A"/>
                </a:solidFill>
              </a:defRPr>
            </a:lvl5pPr>
          </a:lstStyle>
          <a:p>
            <a:pPr lvl="0"/>
            <a:r>
              <a:rPr lang="en-IN"/>
              <a:t>Client Logo</a:t>
            </a:r>
          </a:p>
        </p:txBody>
      </p:sp>
      <p:sp>
        <p:nvSpPr>
          <p:cNvPr id="29" name="TextBox 28">
            <a:extLst>
              <a:ext uri="{FF2B5EF4-FFF2-40B4-BE49-F238E27FC236}">
                <a16:creationId xmlns:a16="http://schemas.microsoft.com/office/drawing/2014/main" id="{3E18E37F-CAD0-8F3C-5195-BD02440D3121}"/>
              </a:ext>
            </a:extLst>
          </p:cNvPr>
          <p:cNvSpPr txBox="1"/>
          <p:nvPr userDrawn="1"/>
        </p:nvSpPr>
        <p:spPr>
          <a:xfrm>
            <a:off x="119179" y="1620167"/>
            <a:ext cx="1592603" cy="261610"/>
          </a:xfrm>
          <a:prstGeom prst="rect">
            <a:avLst/>
          </a:prstGeom>
          <a:noFill/>
        </p:spPr>
        <p:txBody>
          <a:bodyPr wrap="square" rtlCol="0">
            <a:spAutoFit/>
          </a:bodyPr>
          <a:lstStyle>
            <a:defPPr>
              <a:defRPr lang="en-US"/>
            </a:defPPr>
            <a:lvl1pPr>
              <a:defRPr sz="1100" b="1">
                <a:solidFill>
                  <a:srgbClr val="EB262A"/>
                </a:solidFill>
                <a:latin typeface="+mj-lt"/>
              </a:defRPr>
            </a:lvl1pPr>
          </a:lstStyle>
          <a:p>
            <a:pPr lvl="0"/>
            <a:r>
              <a:rPr lang="en-US"/>
              <a:t>Customer Challenge</a:t>
            </a:r>
          </a:p>
        </p:txBody>
      </p:sp>
      <p:sp>
        <p:nvSpPr>
          <p:cNvPr id="30" name="Rectangle 29">
            <a:extLst>
              <a:ext uri="{FF2B5EF4-FFF2-40B4-BE49-F238E27FC236}">
                <a16:creationId xmlns:a16="http://schemas.microsoft.com/office/drawing/2014/main" id="{A2C7EA06-8B58-8954-A44E-17739C084E06}"/>
              </a:ext>
            </a:extLst>
          </p:cNvPr>
          <p:cNvSpPr/>
          <p:nvPr userDrawn="1"/>
        </p:nvSpPr>
        <p:spPr>
          <a:xfrm>
            <a:off x="6523132" y="1144257"/>
            <a:ext cx="166155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a:ln>
                  <a:noFill/>
                </a:ln>
                <a:solidFill>
                  <a:schemeClr val="bg1"/>
                </a:solidFill>
                <a:effectLst/>
                <a:uLnTx/>
                <a:uFillTx/>
                <a:latin typeface="+mj-lt"/>
              </a:rPr>
              <a:t>Business Outcomes</a:t>
            </a:r>
            <a:endParaRPr kumimoji="0" lang="en-US" sz="1100" b="1" i="0" u="none" strike="noStrike" kern="1200" cap="none" spc="0" normalizeH="0" baseline="0" noProof="0">
              <a:ln>
                <a:noFill/>
              </a:ln>
              <a:solidFill>
                <a:schemeClr val="bg1"/>
              </a:solidFill>
              <a:effectLst/>
              <a:uLnTx/>
              <a:uFillTx/>
              <a:latin typeface="+mj-lt"/>
            </a:endParaRPr>
          </a:p>
        </p:txBody>
      </p:sp>
      <p:sp>
        <p:nvSpPr>
          <p:cNvPr id="31" name="Rectangle 30">
            <a:extLst>
              <a:ext uri="{FF2B5EF4-FFF2-40B4-BE49-F238E27FC236}">
                <a16:creationId xmlns:a16="http://schemas.microsoft.com/office/drawing/2014/main" id="{DF60E2C3-7D91-05E7-0142-5D99E7649FE4}"/>
              </a:ext>
            </a:extLst>
          </p:cNvPr>
          <p:cNvSpPr/>
          <p:nvPr userDrawn="1"/>
        </p:nvSpPr>
        <p:spPr>
          <a:xfrm>
            <a:off x="2748360" y="1144257"/>
            <a:ext cx="1539832" cy="261610"/>
          </a:xfrm>
          <a:prstGeom prst="rect">
            <a:avLst/>
          </a:prstGeom>
          <a:noFill/>
        </p:spPr>
        <p:txBody>
          <a:bodyPr wrap="square" rtlCol="0">
            <a:spAutoFit/>
          </a:bodyPr>
          <a:lstStyle/>
          <a:p>
            <a:pPr algn="l"/>
            <a:r>
              <a:rPr lang="en-IN" sz="1100" b="1">
                <a:solidFill>
                  <a:srgbClr val="EB262A"/>
                </a:solidFill>
                <a:latin typeface="+mj-lt"/>
              </a:rPr>
              <a:t>What We Did</a:t>
            </a:r>
            <a:endParaRPr lang="en-US" sz="1100" b="1">
              <a:solidFill>
                <a:srgbClr val="EB262A"/>
              </a:solidFill>
              <a:latin typeface="+mj-lt"/>
            </a:endParaRPr>
          </a:p>
        </p:txBody>
      </p:sp>
      <p:sp>
        <p:nvSpPr>
          <p:cNvPr id="32" name="Rectangle 31">
            <a:extLst>
              <a:ext uri="{FF2B5EF4-FFF2-40B4-BE49-F238E27FC236}">
                <a16:creationId xmlns:a16="http://schemas.microsoft.com/office/drawing/2014/main" id="{3A8EDB71-0D68-F9DC-6CD8-BF4CB24F198A}"/>
              </a:ext>
            </a:extLst>
          </p:cNvPr>
          <p:cNvSpPr/>
          <p:nvPr userDrawn="1"/>
        </p:nvSpPr>
        <p:spPr>
          <a:xfrm>
            <a:off x="2708554" y="4144481"/>
            <a:ext cx="2761024" cy="246221"/>
          </a:xfrm>
          <a:prstGeom prst="rect">
            <a:avLst/>
          </a:prstGeom>
          <a:noFill/>
        </p:spPr>
        <p:txBody>
          <a:bodyPr wrap="square" rtlCol="0">
            <a:spAutoFit/>
          </a:bodyPr>
          <a:lstStyle/>
          <a:p>
            <a:pPr algn="l"/>
            <a:r>
              <a:rPr lang="en-IN" sz="1000" b="1">
                <a:solidFill>
                  <a:schemeClr val="tx2"/>
                </a:solidFill>
                <a:latin typeface="+mj-lt"/>
              </a:rPr>
              <a:t>Technology Landscape</a:t>
            </a:r>
            <a:endParaRPr lang="en-US" sz="1000" b="1">
              <a:solidFill>
                <a:schemeClr val="tx2"/>
              </a:solidFill>
              <a:latin typeface="+mj-lt"/>
            </a:endParaRPr>
          </a:p>
        </p:txBody>
      </p:sp>
      <p:pic>
        <p:nvPicPr>
          <p:cNvPr id="18" name="Graphic 17">
            <a:extLst>
              <a:ext uri="{FF2B5EF4-FFF2-40B4-BE49-F238E27FC236}">
                <a16:creationId xmlns:a16="http://schemas.microsoft.com/office/drawing/2014/main" id="{734B9343-254D-83F0-FFE0-ABB44C9E567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97070" y="1120756"/>
            <a:ext cx="231431" cy="324000"/>
          </a:xfrm>
          <a:prstGeom prst="rect">
            <a:avLst/>
          </a:prstGeom>
        </p:spPr>
      </p:pic>
      <p:pic>
        <p:nvPicPr>
          <p:cNvPr id="24" name="Graphic 23">
            <a:extLst>
              <a:ext uri="{FF2B5EF4-FFF2-40B4-BE49-F238E27FC236}">
                <a16:creationId xmlns:a16="http://schemas.microsoft.com/office/drawing/2014/main" id="{2DBA61C2-A604-C05E-AFF2-D252258F626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063540" y="1120756"/>
            <a:ext cx="250364" cy="324000"/>
          </a:xfrm>
          <a:prstGeom prst="rect">
            <a:avLst/>
          </a:prstGeom>
        </p:spPr>
      </p:pic>
      <p:grpSp>
        <p:nvGrpSpPr>
          <p:cNvPr id="37" name="Group 36">
            <a:extLst>
              <a:ext uri="{FF2B5EF4-FFF2-40B4-BE49-F238E27FC236}">
                <a16:creationId xmlns:a16="http://schemas.microsoft.com/office/drawing/2014/main" id="{64277E0C-5D07-1A07-AF88-ADA20FC9356B}"/>
              </a:ext>
            </a:extLst>
          </p:cNvPr>
          <p:cNvGrpSpPr/>
          <p:nvPr userDrawn="1"/>
        </p:nvGrpSpPr>
        <p:grpSpPr>
          <a:xfrm>
            <a:off x="2269944" y="1624017"/>
            <a:ext cx="320856" cy="288000"/>
            <a:chOff x="2050466" y="1622829"/>
            <a:chExt cx="495950" cy="459953"/>
          </a:xfrm>
        </p:grpSpPr>
        <p:sp>
          <p:nvSpPr>
            <p:cNvPr id="27" name="Freeform: Shape 26">
              <a:extLst>
                <a:ext uri="{FF2B5EF4-FFF2-40B4-BE49-F238E27FC236}">
                  <a16:creationId xmlns:a16="http://schemas.microsoft.com/office/drawing/2014/main" id="{0114ED11-CB03-906B-3B64-38B5AA6F50FC}"/>
                </a:ext>
              </a:extLst>
            </p:cNvPr>
            <p:cNvSpPr/>
            <p:nvPr/>
          </p:nvSpPr>
          <p:spPr>
            <a:xfrm>
              <a:off x="2050466" y="1622829"/>
              <a:ext cx="176950" cy="176950"/>
            </a:xfrm>
            <a:custGeom>
              <a:avLst/>
              <a:gdLst>
                <a:gd name="connsiteX0" fmla="*/ 0 w 176950"/>
                <a:gd name="connsiteY0" fmla="*/ 0 h 176950"/>
                <a:gd name="connsiteX1" fmla="*/ 176950 w 176950"/>
                <a:gd name="connsiteY1" fmla="*/ 0 h 176950"/>
                <a:gd name="connsiteX2" fmla="*/ 176950 w 176950"/>
                <a:gd name="connsiteY2" fmla="*/ 176950 h 176950"/>
                <a:gd name="connsiteX3" fmla="*/ 0 w 176950"/>
                <a:gd name="connsiteY3" fmla="*/ 176950 h 176950"/>
              </a:gdLst>
              <a:ahLst/>
              <a:cxnLst>
                <a:cxn ang="0">
                  <a:pos x="connsiteX0" y="connsiteY0"/>
                </a:cxn>
                <a:cxn ang="0">
                  <a:pos x="connsiteX1" y="connsiteY1"/>
                </a:cxn>
                <a:cxn ang="0">
                  <a:pos x="connsiteX2" y="connsiteY2"/>
                </a:cxn>
                <a:cxn ang="0">
                  <a:pos x="connsiteX3" y="connsiteY3"/>
                </a:cxn>
              </a:cxnLst>
              <a:rect l="l" t="t" r="r" b="b"/>
              <a:pathLst>
                <a:path w="176950" h="176950">
                  <a:moveTo>
                    <a:pt x="0" y="0"/>
                  </a:moveTo>
                  <a:lnTo>
                    <a:pt x="176950" y="0"/>
                  </a:lnTo>
                  <a:lnTo>
                    <a:pt x="176950" y="176950"/>
                  </a:lnTo>
                  <a:lnTo>
                    <a:pt x="0" y="176950"/>
                  </a:lnTo>
                  <a:close/>
                </a:path>
              </a:pathLst>
            </a:custGeom>
            <a:solidFill>
              <a:schemeClr val="bg1"/>
            </a:solidFill>
            <a:ln w="9525" cap="flat">
              <a:solidFill>
                <a:schemeClr val="accent1"/>
              </a:solid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F2B006DA-329A-6AF4-DCDF-D2A3E7E90B52}"/>
                </a:ext>
              </a:extLst>
            </p:cNvPr>
            <p:cNvSpPr/>
            <p:nvPr/>
          </p:nvSpPr>
          <p:spPr>
            <a:xfrm>
              <a:off x="2257343" y="1622829"/>
              <a:ext cx="176950" cy="176950"/>
            </a:xfrm>
            <a:custGeom>
              <a:avLst/>
              <a:gdLst>
                <a:gd name="connsiteX0" fmla="*/ 68669 w 176950"/>
                <a:gd name="connsiteY0" fmla="*/ 68669 h 176950"/>
                <a:gd name="connsiteX1" fmla="*/ 0 w 176950"/>
                <a:gd name="connsiteY1" fmla="*/ 0 h 176950"/>
                <a:gd name="connsiteX2" fmla="*/ 176950 w 176950"/>
                <a:gd name="connsiteY2" fmla="*/ 0 h 176950"/>
                <a:gd name="connsiteX3" fmla="*/ 176950 w 176950"/>
                <a:gd name="connsiteY3" fmla="*/ 176950 h 176950"/>
                <a:gd name="connsiteX4" fmla="*/ 118967 w 176950"/>
                <a:gd name="connsiteY4" fmla="*/ 118968 h 176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50" h="176950">
                  <a:moveTo>
                    <a:pt x="68669" y="68669"/>
                  </a:moveTo>
                  <a:lnTo>
                    <a:pt x="0" y="0"/>
                  </a:lnTo>
                  <a:lnTo>
                    <a:pt x="176950" y="0"/>
                  </a:lnTo>
                  <a:lnTo>
                    <a:pt x="176950" y="176950"/>
                  </a:lnTo>
                  <a:lnTo>
                    <a:pt x="118967" y="118968"/>
                  </a:lnTo>
                </a:path>
              </a:pathLst>
            </a:custGeom>
            <a:solidFill>
              <a:schemeClr val="bg1"/>
            </a:solidFill>
            <a:ln w="9525" cap="flat">
              <a:solidFill>
                <a:schemeClr val="accent1"/>
              </a:solid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20614CD3-EA21-A95D-0030-712F4380FD10}"/>
                </a:ext>
              </a:extLst>
            </p:cNvPr>
            <p:cNvSpPr/>
            <p:nvPr/>
          </p:nvSpPr>
          <p:spPr>
            <a:xfrm>
              <a:off x="2214521" y="1682167"/>
              <a:ext cx="318723" cy="308314"/>
            </a:xfrm>
            <a:custGeom>
              <a:avLst/>
              <a:gdLst>
                <a:gd name="connsiteX0" fmla="*/ 318691 w 318723"/>
                <a:gd name="connsiteY0" fmla="*/ 308282 h 308314"/>
                <a:gd name="connsiteX1" fmla="*/ 318691 w 318723"/>
                <a:gd name="connsiteY1" fmla="*/ 184698 h 308314"/>
                <a:gd name="connsiteX2" fmla="*/ 295123 w 318723"/>
                <a:gd name="connsiteY2" fmla="*/ 161131 h 308314"/>
                <a:gd name="connsiteX3" fmla="*/ 161918 w 318723"/>
                <a:gd name="connsiteY3" fmla="*/ 161131 h 308314"/>
                <a:gd name="connsiteX4" fmla="*/ 161918 w 318723"/>
                <a:gd name="connsiteY4" fmla="*/ 28378 h 308314"/>
                <a:gd name="connsiteX5" fmla="*/ 133541 w 318723"/>
                <a:gd name="connsiteY5" fmla="*/ 0 h 308314"/>
                <a:gd name="connsiteX6" fmla="*/ 132088 w 318723"/>
                <a:gd name="connsiteY6" fmla="*/ 0 h 308314"/>
                <a:gd name="connsiteX7" fmla="*/ 103710 w 318723"/>
                <a:gd name="connsiteY7" fmla="*/ 28378 h 308314"/>
                <a:gd name="connsiteX8" fmla="*/ 103710 w 318723"/>
                <a:gd name="connsiteY8" fmla="*/ 240163 h 308314"/>
                <a:gd name="connsiteX9" fmla="*/ 39916 w 318723"/>
                <a:gd name="connsiteY9" fmla="*/ 211817 h 308314"/>
                <a:gd name="connsiteX10" fmla="*/ 2789 w 318723"/>
                <a:gd name="connsiteY10" fmla="*/ 225506 h 308314"/>
                <a:gd name="connsiteX11" fmla="*/ 2789 w 318723"/>
                <a:gd name="connsiteY11" fmla="*/ 225506 h 308314"/>
                <a:gd name="connsiteX12" fmla="*/ 16187 w 318723"/>
                <a:gd name="connsiteY12" fmla="*/ 263375 h 308314"/>
                <a:gd name="connsiteX13" fmla="*/ 110587 w 318723"/>
                <a:gd name="connsiteY13" fmla="*/ 308315 h 308314"/>
                <a:gd name="connsiteX14" fmla="*/ 318723 w 318723"/>
                <a:gd name="connsiteY14" fmla="*/ 308315 h 30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723" h="308314">
                  <a:moveTo>
                    <a:pt x="318691" y="308282"/>
                  </a:moveTo>
                  <a:lnTo>
                    <a:pt x="318691" y="184698"/>
                  </a:lnTo>
                  <a:cubicBezTo>
                    <a:pt x="318691" y="171688"/>
                    <a:pt x="308134" y="161131"/>
                    <a:pt x="295123" y="161131"/>
                  </a:cubicBezTo>
                  <a:lnTo>
                    <a:pt x="161918" y="161131"/>
                  </a:lnTo>
                  <a:lnTo>
                    <a:pt x="161918" y="28378"/>
                  </a:lnTo>
                  <a:cubicBezTo>
                    <a:pt x="161918" y="12688"/>
                    <a:pt x="149198" y="0"/>
                    <a:pt x="133541" y="0"/>
                  </a:cubicBezTo>
                  <a:lnTo>
                    <a:pt x="132088" y="0"/>
                  </a:lnTo>
                  <a:cubicBezTo>
                    <a:pt x="116398" y="0"/>
                    <a:pt x="103710" y="12720"/>
                    <a:pt x="103710" y="28378"/>
                  </a:cubicBezTo>
                  <a:lnTo>
                    <a:pt x="103710" y="240163"/>
                  </a:lnTo>
                  <a:lnTo>
                    <a:pt x="39916" y="211817"/>
                  </a:lnTo>
                  <a:cubicBezTo>
                    <a:pt x="25873" y="205586"/>
                    <a:pt x="9408" y="211656"/>
                    <a:pt x="2789" y="225506"/>
                  </a:cubicBezTo>
                  <a:lnTo>
                    <a:pt x="2789" y="225506"/>
                  </a:lnTo>
                  <a:cubicBezTo>
                    <a:pt x="-3990" y="239678"/>
                    <a:pt x="2015" y="256628"/>
                    <a:pt x="16187" y="263375"/>
                  </a:cubicBezTo>
                  <a:lnTo>
                    <a:pt x="110587" y="308315"/>
                  </a:lnTo>
                  <a:lnTo>
                    <a:pt x="318723" y="308315"/>
                  </a:lnTo>
                  <a:close/>
                </a:path>
              </a:pathLst>
            </a:custGeom>
            <a:solidFill>
              <a:schemeClr val="bg1"/>
            </a:solidFill>
            <a:ln w="9525" cap="flat">
              <a:solidFill>
                <a:schemeClr val="accent1"/>
              </a:solid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E180DFC4-F595-5355-AEF1-DDAE754E1274}"/>
                </a:ext>
              </a:extLst>
            </p:cNvPr>
            <p:cNvSpPr/>
            <p:nvPr/>
          </p:nvSpPr>
          <p:spPr>
            <a:xfrm>
              <a:off x="2300766" y="1990450"/>
              <a:ext cx="245650" cy="92332"/>
            </a:xfrm>
            <a:custGeom>
              <a:avLst/>
              <a:gdLst>
                <a:gd name="connsiteX0" fmla="*/ 235417 w 245650"/>
                <a:gd name="connsiteY0" fmla="*/ 0 h 92332"/>
                <a:gd name="connsiteX1" fmla="*/ 245651 w 245650"/>
                <a:gd name="connsiteY1" fmla="*/ 10234 h 92332"/>
                <a:gd name="connsiteX2" fmla="*/ 245651 w 245650"/>
                <a:gd name="connsiteY2" fmla="*/ 82099 h 92332"/>
                <a:gd name="connsiteX3" fmla="*/ 235417 w 245650"/>
                <a:gd name="connsiteY3" fmla="*/ 92333 h 92332"/>
                <a:gd name="connsiteX4" fmla="*/ 10234 w 245650"/>
                <a:gd name="connsiteY4" fmla="*/ 92333 h 92332"/>
                <a:gd name="connsiteX5" fmla="*/ 0 w 245650"/>
                <a:gd name="connsiteY5" fmla="*/ 82099 h 92332"/>
                <a:gd name="connsiteX6" fmla="*/ 0 w 245650"/>
                <a:gd name="connsiteY6" fmla="*/ 10234 h 92332"/>
                <a:gd name="connsiteX7" fmla="*/ 10234 w 245650"/>
                <a:gd name="connsiteY7" fmla="*/ 0 h 9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50" h="92332">
                  <a:moveTo>
                    <a:pt x="235417" y="0"/>
                  </a:moveTo>
                  <a:cubicBezTo>
                    <a:pt x="241069" y="0"/>
                    <a:pt x="245651" y="4582"/>
                    <a:pt x="245651" y="10234"/>
                  </a:cubicBezTo>
                  <a:lnTo>
                    <a:pt x="245651" y="82099"/>
                  </a:lnTo>
                  <a:cubicBezTo>
                    <a:pt x="245651" y="87751"/>
                    <a:pt x="241069" y="92333"/>
                    <a:pt x="235417" y="92333"/>
                  </a:cubicBezTo>
                  <a:lnTo>
                    <a:pt x="10234" y="92333"/>
                  </a:lnTo>
                  <a:cubicBezTo>
                    <a:pt x="4582" y="92333"/>
                    <a:pt x="0" y="87751"/>
                    <a:pt x="0" y="82099"/>
                  </a:cubicBezTo>
                  <a:lnTo>
                    <a:pt x="0" y="10234"/>
                  </a:lnTo>
                  <a:cubicBezTo>
                    <a:pt x="0" y="4582"/>
                    <a:pt x="4582" y="0"/>
                    <a:pt x="10234" y="0"/>
                  </a:cubicBezTo>
                  <a:close/>
                </a:path>
              </a:pathLst>
            </a:custGeom>
            <a:solidFill>
              <a:schemeClr val="bg1"/>
            </a:solidFill>
            <a:ln w="9525" cap="flat">
              <a:solidFill>
                <a:schemeClr val="accent1"/>
              </a:solidFill>
              <a:prstDash val="solid"/>
              <a:miter/>
            </a:ln>
          </p:spPr>
          <p:txBody>
            <a:bodyPr rtlCol="0" anchor="ctr"/>
            <a:lstStyle/>
            <a:p>
              <a:endParaRPr lang="en-IN"/>
            </a:p>
          </p:txBody>
        </p:sp>
      </p:grpSp>
      <p:sp>
        <p:nvSpPr>
          <p:cNvPr id="10" name="Text Placeholder 17">
            <a:extLst>
              <a:ext uri="{FF2B5EF4-FFF2-40B4-BE49-F238E27FC236}">
                <a16:creationId xmlns:a16="http://schemas.microsoft.com/office/drawing/2014/main" id="{6424D444-CFE3-5FBF-542D-124DFC04986A}"/>
              </a:ext>
            </a:extLst>
          </p:cNvPr>
          <p:cNvSpPr>
            <a:spLocks noGrp="1"/>
          </p:cNvSpPr>
          <p:nvPr>
            <p:ph type="body" sz="quarter" idx="127" hasCustomPrompt="1"/>
          </p:nvPr>
        </p:nvSpPr>
        <p:spPr>
          <a:xfrm>
            <a:off x="96662" y="1935906"/>
            <a:ext cx="2542183" cy="2857073"/>
          </a:xfrm>
          <a:prstGeom prst="rect">
            <a:avLst/>
          </a:prstGeom>
          <a:noFill/>
          <a:ln>
            <a:noFill/>
          </a:ln>
        </p:spPr>
        <p:txBody>
          <a:bodyPr tIns="90000"/>
          <a:lstStyle>
            <a:lvl1pPr>
              <a:buClr>
                <a:schemeClr val="accent1"/>
              </a:buClr>
              <a:defRPr sz="900"/>
            </a:lvl1pPr>
            <a:lvl2pPr marL="514350" indent="-171450">
              <a:buClr>
                <a:schemeClr val="accent2"/>
              </a:buClr>
              <a:buFont typeface="Courier New" panose="02070309020205020404" pitchFamily="49" charset="0"/>
              <a:buChar char="o"/>
              <a:defRPr sz="900"/>
            </a:lvl2pPr>
            <a:lvl3pPr marL="857250" indent="-171450">
              <a:buClr>
                <a:schemeClr val="accent1"/>
              </a:buClr>
              <a:buFont typeface="Wingdings" panose="05000000000000000000" pitchFamily="2" charset="2"/>
              <a:buChar char="§"/>
              <a:defRPr sz="9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11" name="Text Placeholder 17">
            <a:extLst>
              <a:ext uri="{FF2B5EF4-FFF2-40B4-BE49-F238E27FC236}">
                <a16:creationId xmlns:a16="http://schemas.microsoft.com/office/drawing/2014/main" id="{AD630536-DAEC-569E-8580-2AD27738D656}"/>
              </a:ext>
            </a:extLst>
          </p:cNvPr>
          <p:cNvSpPr>
            <a:spLocks noGrp="1"/>
          </p:cNvSpPr>
          <p:nvPr>
            <p:ph type="body" sz="quarter" idx="128" hasCustomPrompt="1"/>
          </p:nvPr>
        </p:nvSpPr>
        <p:spPr>
          <a:xfrm>
            <a:off x="2708554" y="1439920"/>
            <a:ext cx="3709758" cy="2631034"/>
          </a:xfrm>
          <a:prstGeom prst="rect">
            <a:avLst/>
          </a:prstGeom>
          <a:noFill/>
          <a:ln>
            <a:noFill/>
          </a:ln>
        </p:spPr>
        <p:txBody>
          <a:bodyPr tIns="90000"/>
          <a:lstStyle>
            <a:lvl1pPr>
              <a:buClr>
                <a:schemeClr val="accent1"/>
              </a:buClr>
              <a:defRPr sz="900"/>
            </a:lvl1pPr>
            <a:lvl2pPr marL="514350" indent="-171450">
              <a:buClr>
                <a:schemeClr val="accent2"/>
              </a:buClr>
              <a:buFont typeface="Courier New" panose="02070309020205020404" pitchFamily="49" charset="0"/>
              <a:buChar char="o"/>
              <a:defRPr sz="900"/>
            </a:lvl2pPr>
            <a:lvl3pPr marL="857250" indent="-171450">
              <a:buClr>
                <a:schemeClr val="accent1"/>
              </a:buClr>
              <a:buFont typeface="Wingdings" panose="05000000000000000000" pitchFamily="2" charset="2"/>
              <a:buChar char="§"/>
              <a:defRPr sz="9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13" name="Text Placeholder 17">
            <a:extLst>
              <a:ext uri="{FF2B5EF4-FFF2-40B4-BE49-F238E27FC236}">
                <a16:creationId xmlns:a16="http://schemas.microsoft.com/office/drawing/2014/main" id="{9C2E1FEF-2E4F-8FFE-B01C-4244C6792DA7}"/>
              </a:ext>
            </a:extLst>
          </p:cNvPr>
          <p:cNvSpPr>
            <a:spLocks noGrp="1"/>
          </p:cNvSpPr>
          <p:nvPr>
            <p:ph type="body" sz="quarter" idx="129" hasCustomPrompt="1"/>
          </p:nvPr>
        </p:nvSpPr>
        <p:spPr>
          <a:xfrm>
            <a:off x="2708554" y="4424756"/>
            <a:ext cx="3709758" cy="368223"/>
          </a:xfrm>
          <a:prstGeom prst="rect">
            <a:avLst/>
          </a:prstGeom>
          <a:noFill/>
          <a:ln>
            <a:noFill/>
          </a:ln>
        </p:spPr>
        <p:txBody>
          <a:bodyPr tIns="90000"/>
          <a:lstStyle>
            <a:lvl1pPr>
              <a:buClr>
                <a:schemeClr val="accent1"/>
              </a:buClr>
              <a:defRPr sz="900">
                <a:solidFill>
                  <a:schemeClr val="tx2"/>
                </a:solidFill>
              </a:defRPr>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endParaRPr lang="en-US"/>
          </a:p>
        </p:txBody>
      </p:sp>
      <p:sp>
        <p:nvSpPr>
          <p:cNvPr id="16" name="Text Placeholder 15">
            <a:extLst>
              <a:ext uri="{FF2B5EF4-FFF2-40B4-BE49-F238E27FC236}">
                <a16:creationId xmlns:a16="http://schemas.microsoft.com/office/drawing/2014/main" id="{0B234DFE-8018-5642-05B2-6B4B54C77135}"/>
              </a:ext>
            </a:extLst>
          </p:cNvPr>
          <p:cNvSpPr>
            <a:spLocks noGrp="1"/>
          </p:cNvSpPr>
          <p:nvPr>
            <p:ph type="body" sz="quarter" idx="131" hasCustomPrompt="1"/>
          </p:nvPr>
        </p:nvSpPr>
        <p:spPr>
          <a:xfrm>
            <a:off x="102616" y="537613"/>
            <a:ext cx="8255571" cy="422275"/>
          </a:xfrm>
          <a:prstGeom prst="rect">
            <a:avLst/>
          </a:prstGeom>
        </p:spPr>
        <p:txBody>
          <a:bodyPr/>
          <a:lstStyle>
            <a:lvl1pPr marL="0" indent="0">
              <a:buNone/>
              <a:defRPr sz="1100"/>
            </a:lvl1pPr>
            <a:lvl2pPr>
              <a:defRPr sz="1000"/>
            </a:lvl2pPr>
            <a:lvl3pPr>
              <a:defRPr sz="900"/>
            </a:lvl3pPr>
            <a:lvl4pPr>
              <a:defRPr sz="800"/>
            </a:lvl4pPr>
            <a:lvl5pPr>
              <a:defRPr sz="800"/>
            </a:lvl5pPr>
          </a:lstStyle>
          <a:p>
            <a:pPr algn="just">
              <a:lnSpc>
                <a:spcPct val="107000"/>
              </a:lnSpc>
              <a:spcAft>
                <a:spcPts val="800"/>
              </a:spcAft>
            </a:pPr>
            <a:r>
              <a:rPr lang="en-IN" sz="1100">
                <a:solidFill>
                  <a:srgbClr val="333333"/>
                </a:solidFill>
                <a:effectLst/>
                <a:latin typeface="KareliaWeb Regular" panose="00000500000000000000" pitchFamily="2" charset="0"/>
                <a:ea typeface="Calibri" panose="020F0502020204030204" pitchFamily="34" charset="0"/>
                <a:cs typeface="Times New Roman" panose="02020603050405020304" pitchFamily="18" charset="0"/>
              </a:rPr>
              <a:t>Description</a:t>
            </a:r>
            <a:endParaRPr lang="en-IN" sz="1200">
              <a:effectLst/>
              <a:latin typeface="KareliaWeb Regular" panose="00000500000000000000" pitchFamily="2" charset="0"/>
              <a:ea typeface="Calibri" panose="020F0502020204030204" pitchFamily="34" charset="0"/>
              <a:cs typeface="Times New Roman" panose="02020603050405020304" pitchFamily="18" charset="0"/>
            </a:endParaRPr>
          </a:p>
        </p:txBody>
      </p:sp>
      <p:sp>
        <p:nvSpPr>
          <p:cNvPr id="20" name="Content Placeholder 19">
            <a:extLst>
              <a:ext uri="{FF2B5EF4-FFF2-40B4-BE49-F238E27FC236}">
                <a16:creationId xmlns:a16="http://schemas.microsoft.com/office/drawing/2014/main" id="{21837929-D919-CBA6-0D11-C2DE156CD01E}"/>
              </a:ext>
            </a:extLst>
          </p:cNvPr>
          <p:cNvSpPr>
            <a:spLocks noGrp="1"/>
          </p:cNvSpPr>
          <p:nvPr>
            <p:ph sz="quarter" idx="132"/>
          </p:nvPr>
        </p:nvSpPr>
        <p:spPr>
          <a:xfrm>
            <a:off x="6479671" y="1439920"/>
            <a:ext cx="2610363" cy="3353059"/>
          </a:xfrm>
          <a:prstGeom prst="rect">
            <a:avLst/>
          </a:prstGeom>
        </p:spPr>
        <p:txBody>
          <a:bodyPr/>
          <a:lstStyle>
            <a:lvl1pPr>
              <a:lnSpc>
                <a:spcPct val="100000"/>
              </a:lnSpc>
              <a:spcBef>
                <a:spcPts val="1000"/>
              </a:spcBef>
              <a:defRPr sz="900">
                <a:solidFill>
                  <a:schemeClr val="bg2"/>
                </a:solidFill>
              </a:defRPr>
            </a:lvl1pPr>
            <a:lvl2pPr>
              <a:defRPr sz="1000">
                <a:solidFill>
                  <a:schemeClr val="bg2"/>
                </a:solidFill>
              </a:defRPr>
            </a:lvl2pPr>
            <a:lvl3pPr>
              <a:defRPr sz="900">
                <a:solidFill>
                  <a:schemeClr val="bg2"/>
                </a:solidFill>
              </a:defRPr>
            </a:lvl3pPr>
            <a:lvl4pPr>
              <a:defRPr sz="800">
                <a:solidFill>
                  <a:schemeClr val="bg2"/>
                </a:solidFill>
              </a:defRPr>
            </a:lvl4pPr>
            <a:lvl5pPr>
              <a:defRPr sz="8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3740344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isyDeck Master - 12">
    <p:bg>
      <p:bgPr>
        <a:solidFill>
          <a:schemeClr val="bg1"/>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3"/>
          </p:nvPr>
        </p:nvSpPr>
        <p:spPr>
          <a:xfrm>
            <a:off x="1" y="0"/>
            <a:ext cx="4921303" cy="5143500"/>
          </a:xfrm>
          <a:prstGeom prst="rect">
            <a:avLst/>
          </a:prstGeom>
          <a:pattFill prst="pct75">
            <a:fgClr>
              <a:schemeClr val="bg2"/>
            </a:fgClr>
            <a:bgClr>
              <a:prstClr val="white"/>
            </a:bgClr>
          </a:pattFill>
        </p:spPr>
        <p:txBody>
          <a:bodyPr vert="horz" lIns="180000" tIns="93600" rIns="180000" bIns="93600" rtlCol="0">
            <a:normAutofit/>
          </a:bodyPr>
          <a:lstStyle>
            <a:lvl1pPr marL="0" indent="0">
              <a:buNone/>
              <a:defRPr lang="en-GB" sz="1050" baseline="0" dirty="0"/>
            </a:lvl1pPr>
          </a:lstStyle>
          <a:p>
            <a:pPr marL="214334" lvl="0" indent="-214334">
              <a:spcBef>
                <a:spcPts val="0"/>
              </a:spcBef>
            </a:pPr>
            <a:endParaRPr lang="en-GB"/>
          </a:p>
        </p:txBody>
      </p:sp>
      <p:sp>
        <p:nvSpPr>
          <p:cNvPr id="3" name="Rectangle 2">
            <a:extLst>
              <a:ext uri="{FF2B5EF4-FFF2-40B4-BE49-F238E27FC236}">
                <a16:creationId xmlns:a16="http://schemas.microsoft.com/office/drawing/2014/main" id="{7C157E14-A38C-481D-8748-5AA105EB2797}"/>
              </a:ext>
            </a:extLst>
          </p:cNvPr>
          <p:cNvSpPr/>
          <p:nvPr userDrawn="1"/>
        </p:nvSpPr>
        <p:spPr>
          <a:xfrm>
            <a:off x="4921303" y="182560"/>
            <a:ext cx="4222697" cy="1845474"/>
          </a:xfrm>
          <a:prstGeom prst="rect">
            <a:avLst/>
          </a:prstGeom>
          <a:solidFill>
            <a:schemeClr val="accent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675"/>
          </a:p>
        </p:txBody>
      </p:sp>
      <p:pic>
        <p:nvPicPr>
          <p:cNvPr id="4" name="Picture 3">
            <a:extLst>
              <a:ext uri="{FF2B5EF4-FFF2-40B4-BE49-F238E27FC236}">
                <a16:creationId xmlns:a16="http://schemas.microsoft.com/office/drawing/2014/main" id="{A4513F5E-C12D-4ECF-964C-FB9BE4A861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500206" y="2461505"/>
            <a:ext cx="5143500" cy="220490"/>
          </a:xfrm>
          <a:prstGeom prst="rect">
            <a:avLst/>
          </a:prstGeom>
        </p:spPr>
      </p:pic>
      <p:grpSp>
        <p:nvGrpSpPr>
          <p:cNvPr id="5" name="Group 4">
            <a:extLst>
              <a:ext uri="{FF2B5EF4-FFF2-40B4-BE49-F238E27FC236}">
                <a16:creationId xmlns:a16="http://schemas.microsoft.com/office/drawing/2014/main" id="{6DC04F0D-1FFF-4EA0-A9EC-9BD137AA69EF}"/>
              </a:ext>
            </a:extLst>
          </p:cNvPr>
          <p:cNvGrpSpPr>
            <a:grpSpLocks noChangeAspect="1"/>
          </p:cNvGrpSpPr>
          <p:nvPr userDrawn="1"/>
        </p:nvGrpSpPr>
        <p:grpSpPr>
          <a:xfrm rot="18900000" flipH="1" flipV="1">
            <a:off x="8972763" y="1917141"/>
            <a:ext cx="176796" cy="57503"/>
            <a:chOff x="11661248" y="7789719"/>
            <a:chExt cx="1293156" cy="420621"/>
          </a:xfrm>
        </p:grpSpPr>
        <p:cxnSp>
          <p:nvCxnSpPr>
            <p:cNvPr id="6" name="Straight Connector 5">
              <a:extLst>
                <a:ext uri="{FF2B5EF4-FFF2-40B4-BE49-F238E27FC236}">
                  <a16:creationId xmlns:a16="http://schemas.microsoft.com/office/drawing/2014/main" id="{73E90363-046D-43F0-9C2E-689A0D26BE3B}"/>
                </a:ext>
              </a:extLst>
            </p:cNvPr>
            <p:cNvCxnSpPr>
              <a:cxnSpLocks/>
            </p:cNvCxnSpPr>
            <p:nvPr userDrawn="1"/>
          </p:nvCxnSpPr>
          <p:spPr>
            <a:xfrm>
              <a:off x="11661248" y="8210340"/>
              <a:ext cx="1293156"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7" name="Straight Connector 6">
              <a:extLst>
                <a:ext uri="{FF2B5EF4-FFF2-40B4-BE49-F238E27FC236}">
                  <a16:creationId xmlns:a16="http://schemas.microsoft.com/office/drawing/2014/main" id="{6361962C-3FC4-4F33-A05D-95517FE6B738}"/>
                </a:ext>
              </a:extLst>
            </p:cNvPr>
            <p:cNvCxnSpPr>
              <a:cxnSpLocks/>
            </p:cNvCxnSpPr>
            <p:nvPr userDrawn="1"/>
          </p:nvCxnSpPr>
          <p:spPr>
            <a:xfrm>
              <a:off x="11868913" y="8000027"/>
              <a:ext cx="877825"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409916C7-7315-4F9D-B7B3-722CF8734ADA}"/>
                </a:ext>
              </a:extLst>
            </p:cNvPr>
            <p:cNvCxnSpPr>
              <a:cxnSpLocks/>
            </p:cNvCxnSpPr>
            <p:nvPr userDrawn="1"/>
          </p:nvCxnSpPr>
          <p:spPr>
            <a:xfrm>
              <a:off x="12088372" y="7789719"/>
              <a:ext cx="438913"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sp>
        <p:nvSpPr>
          <p:cNvPr id="2" name="Footer Placeholder 1">
            <a:extLst>
              <a:ext uri="{FF2B5EF4-FFF2-40B4-BE49-F238E27FC236}">
                <a16:creationId xmlns:a16="http://schemas.microsoft.com/office/drawing/2014/main" id="{FB439073-07E3-4466-8F10-572CEA18F219}"/>
              </a:ext>
            </a:extLst>
          </p:cNvPr>
          <p:cNvSpPr>
            <a:spLocks noGrp="1"/>
          </p:cNvSpPr>
          <p:nvPr>
            <p:ph type="ftr" sz="quarter" idx="14"/>
          </p:nvPr>
        </p:nvSpPr>
        <p:spPr/>
        <p:txBody>
          <a:bodyPr lIns="180000" tIns="93600" rIns="180000" bIns="93600"/>
          <a:lstStyle/>
          <a:p>
            <a:r>
              <a:rPr lang="en-GB"/>
              <a:t>DaisyDeck Presentation Template</a:t>
            </a:r>
          </a:p>
        </p:txBody>
      </p:sp>
      <p:sp>
        <p:nvSpPr>
          <p:cNvPr id="13" name="Slide Number Placeholder 12">
            <a:extLst>
              <a:ext uri="{FF2B5EF4-FFF2-40B4-BE49-F238E27FC236}">
                <a16:creationId xmlns:a16="http://schemas.microsoft.com/office/drawing/2014/main" id="{9DBA48A9-4445-4E5A-A316-11F361AC1FE2}"/>
              </a:ext>
            </a:extLst>
          </p:cNvPr>
          <p:cNvSpPr>
            <a:spLocks noGrp="1"/>
          </p:cNvSpPr>
          <p:nvPr>
            <p:ph type="sldNum" sz="quarter" idx="15"/>
          </p:nvPr>
        </p:nvSpPr>
        <p:spPr/>
        <p:txBody>
          <a:bodyPr lIns="180000" tIns="93600" rIns="180000" bIns="93600"/>
          <a:lstStyle/>
          <a:p>
            <a:fld id="{0643FD91-E2F4-430C-9968-CE1C2F22CA4A}" type="slidenum">
              <a:rPr lang="en-GB" smtClean="0"/>
              <a:pPr/>
              <a:t>‹#›</a:t>
            </a:fld>
            <a:endParaRPr lang="en-GB"/>
          </a:p>
        </p:txBody>
      </p:sp>
    </p:spTree>
    <p:extLst>
      <p:ext uri="{BB962C8B-B14F-4D97-AF65-F5344CB8AC3E}">
        <p14:creationId xmlns:p14="http://schemas.microsoft.com/office/powerpoint/2010/main" val="339569731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uccess storie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42CB525-D079-9341-9746-B2A8C2AF933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sp>
        <p:nvSpPr>
          <p:cNvPr id="14" name="Picture Placeholder 11">
            <a:extLst>
              <a:ext uri="{FF2B5EF4-FFF2-40B4-BE49-F238E27FC236}">
                <a16:creationId xmlns:a16="http://schemas.microsoft.com/office/drawing/2014/main" id="{C0968430-D459-74F0-983F-C607EDE12732}"/>
              </a:ext>
            </a:extLst>
          </p:cNvPr>
          <p:cNvSpPr>
            <a:spLocks noGrp="1"/>
          </p:cNvSpPr>
          <p:nvPr>
            <p:ph type="pic" sz="quarter" idx="10"/>
          </p:nvPr>
        </p:nvSpPr>
        <p:spPr>
          <a:xfrm>
            <a:off x="5467350" y="1104077"/>
            <a:ext cx="3501635" cy="1906048"/>
          </a:xfrm>
          <a:prstGeom prst="rect">
            <a:avLst/>
          </a:prstGeom>
        </p:spPr>
        <p:txBody>
          <a:bodyPr/>
          <a:lstStyle/>
          <a:p>
            <a:r>
              <a:rPr lang="en-US"/>
              <a:t>Click icon to add picture</a:t>
            </a:r>
          </a:p>
        </p:txBody>
      </p:sp>
      <p:sp>
        <p:nvSpPr>
          <p:cNvPr id="17" name="Rounded Rectangle 5">
            <a:extLst>
              <a:ext uri="{FF2B5EF4-FFF2-40B4-BE49-F238E27FC236}">
                <a16:creationId xmlns:a16="http://schemas.microsoft.com/office/drawing/2014/main" id="{21BF707B-6778-66A8-80D4-45D40879BBA2}"/>
              </a:ext>
            </a:extLst>
          </p:cNvPr>
          <p:cNvSpPr/>
          <p:nvPr userDrawn="1"/>
        </p:nvSpPr>
        <p:spPr>
          <a:xfrm>
            <a:off x="419046" y="972298"/>
            <a:ext cx="5040038" cy="3732703"/>
          </a:xfrm>
          <a:prstGeom prst="roundRect">
            <a:avLst>
              <a:gd name="adj" fmla="val 0"/>
            </a:avLst>
          </a:prstGeom>
          <a:solidFill>
            <a:schemeClr val="bg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sp>
        <p:nvSpPr>
          <p:cNvPr id="18" name="Round Same-side Corner of Rectangle 10">
            <a:extLst>
              <a:ext uri="{FF2B5EF4-FFF2-40B4-BE49-F238E27FC236}">
                <a16:creationId xmlns:a16="http://schemas.microsoft.com/office/drawing/2014/main" id="{019C30AA-50B6-6DAD-CFDA-D1A317BF13EC}"/>
              </a:ext>
            </a:extLst>
          </p:cNvPr>
          <p:cNvSpPr/>
          <p:nvPr userDrawn="1"/>
        </p:nvSpPr>
        <p:spPr>
          <a:xfrm>
            <a:off x="5105400" y="3010125"/>
            <a:ext cx="4038600" cy="1537392"/>
          </a:xfrm>
          <a:prstGeom prst="round2SameRect">
            <a:avLst>
              <a:gd name="adj1" fmla="val 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grpSp>
        <p:nvGrpSpPr>
          <p:cNvPr id="19" name="Group 18">
            <a:extLst>
              <a:ext uri="{FF2B5EF4-FFF2-40B4-BE49-F238E27FC236}">
                <a16:creationId xmlns:a16="http://schemas.microsoft.com/office/drawing/2014/main" id="{A246310F-F7A3-5F78-EC79-EE5DF0C81DEC}"/>
              </a:ext>
            </a:extLst>
          </p:cNvPr>
          <p:cNvGrpSpPr/>
          <p:nvPr userDrawn="1"/>
        </p:nvGrpSpPr>
        <p:grpSpPr>
          <a:xfrm>
            <a:off x="183379" y="1911539"/>
            <a:ext cx="457749" cy="2197172"/>
            <a:chOff x="175015" y="1682664"/>
            <a:chExt cx="457749" cy="2197172"/>
          </a:xfrm>
        </p:grpSpPr>
        <p:sp>
          <p:nvSpPr>
            <p:cNvPr id="20" name="Oval 19">
              <a:extLst>
                <a:ext uri="{FF2B5EF4-FFF2-40B4-BE49-F238E27FC236}">
                  <a16:creationId xmlns:a16="http://schemas.microsoft.com/office/drawing/2014/main" id="{7C052DCB-5660-CBCE-6033-A5157E5BC01D}"/>
                </a:ext>
              </a:extLst>
            </p:cNvPr>
            <p:cNvSpPr/>
            <p:nvPr/>
          </p:nvSpPr>
          <p:spPr>
            <a:xfrm>
              <a:off x="175015" y="3422087"/>
              <a:ext cx="457749" cy="457749"/>
            </a:xfrm>
            <a:prstGeom prst="ellipse">
              <a:avLst/>
            </a:prstGeom>
            <a:solidFill>
              <a:schemeClr val="bg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sp>
          <p:nvSpPr>
            <p:cNvPr id="21" name="Oval 20">
              <a:extLst>
                <a:ext uri="{FF2B5EF4-FFF2-40B4-BE49-F238E27FC236}">
                  <a16:creationId xmlns:a16="http://schemas.microsoft.com/office/drawing/2014/main" id="{74E25DFD-9374-4D3C-F33B-A3FE6A3706B9}"/>
                </a:ext>
              </a:extLst>
            </p:cNvPr>
            <p:cNvSpPr/>
            <p:nvPr/>
          </p:nvSpPr>
          <p:spPr>
            <a:xfrm>
              <a:off x="175015" y="2552376"/>
              <a:ext cx="457749" cy="457749"/>
            </a:xfrm>
            <a:prstGeom prst="ellipse">
              <a:avLst/>
            </a:prstGeom>
            <a:solidFill>
              <a:schemeClr val="bg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sp>
          <p:nvSpPr>
            <p:cNvPr id="22" name="Oval 21">
              <a:extLst>
                <a:ext uri="{FF2B5EF4-FFF2-40B4-BE49-F238E27FC236}">
                  <a16:creationId xmlns:a16="http://schemas.microsoft.com/office/drawing/2014/main" id="{F719041F-F237-6155-3478-4609B3F7DDA0}"/>
                </a:ext>
              </a:extLst>
            </p:cNvPr>
            <p:cNvSpPr/>
            <p:nvPr/>
          </p:nvSpPr>
          <p:spPr>
            <a:xfrm>
              <a:off x="175015" y="1682664"/>
              <a:ext cx="457749" cy="457749"/>
            </a:xfrm>
            <a:prstGeom prst="ellipse">
              <a:avLst/>
            </a:prstGeom>
            <a:solidFill>
              <a:schemeClr val="bg2"/>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ndParaRPr>
            </a:p>
          </p:txBody>
        </p:sp>
        <p:grpSp>
          <p:nvGrpSpPr>
            <p:cNvPr id="23" name="Group 22">
              <a:extLst>
                <a:ext uri="{FF2B5EF4-FFF2-40B4-BE49-F238E27FC236}">
                  <a16:creationId xmlns:a16="http://schemas.microsoft.com/office/drawing/2014/main" id="{1B4864AA-D897-18EC-0FF4-931F855867F7}"/>
                </a:ext>
              </a:extLst>
            </p:cNvPr>
            <p:cNvGrpSpPr/>
            <p:nvPr/>
          </p:nvGrpSpPr>
          <p:grpSpPr>
            <a:xfrm>
              <a:off x="287236" y="1782867"/>
              <a:ext cx="233308" cy="1982584"/>
              <a:chOff x="287236" y="1782867"/>
              <a:chExt cx="233308" cy="1982584"/>
            </a:xfrm>
          </p:grpSpPr>
          <p:pic>
            <p:nvPicPr>
              <p:cNvPr id="24" name="Graphic 23">
                <a:extLst>
                  <a:ext uri="{FF2B5EF4-FFF2-40B4-BE49-F238E27FC236}">
                    <a16:creationId xmlns:a16="http://schemas.microsoft.com/office/drawing/2014/main" id="{74922087-151F-AB55-052E-CB1265FD6525}"/>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0296" y="2651760"/>
                <a:ext cx="207186" cy="258982"/>
              </a:xfrm>
              <a:prstGeom prst="rect">
                <a:avLst/>
              </a:prstGeom>
            </p:spPr>
          </p:pic>
          <p:pic>
            <p:nvPicPr>
              <p:cNvPr id="25" name="Graphic 24">
                <a:extLst>
                  <a:ext uri="{FF2B5EF4-FFF2-40B4-BE49-F238E27FC236}">
                    <a16:creationId xmlns:a16="http://schemas.microsoft.com/office/drawing/2014/main" id="{6E9D3381-CDBA-31A4-BFAA-F4D332E1E878}"/>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89400" y="3536473"/>
                <a:ext cx="228980" cy="228978"/>
              </a:xfrm>
              <a:prstGeom prst="rect">
                <a:avLst/>
              </a:prstGeom>
            </p:spPr>
          </p:pic>
          <p:pic>
            <p:nvPicPr>
              <p:cNvPr id="26" name="Graphic 25">
                <a:extLst>
                  <a:ext uri="{FF2B5EF4-FFF2-40B4-BE49-F238E27FC236}">
                    <a16:creationId xmlns:a16="http://schemas.microsoft.com/office/drawing/2014/main" id="{05949BAF-2FF1-CB04-FC24-3D5D1B3247FA}"/>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87236" y="1782867"/>
                <a:ext cx="233308" cy="257344"/>
              </a:xfrm>
              <a:prstGeom prst="rect">
                <a:avLst/>
              </a:prstGeom>
            </p:spPr>
          </p:pic>
        </p:grpSp>
      </p:grpSp>
      <p:sp>
        <p:nvSpPr>
          <p:cNvPr id="27" name="Title 1">
            <a:extLst>
              <a:ext uri="{FF2B5EF4-FFF2-40B4-BE49-F238E27FC236}">
                <a16:creationId xmlns:a16="http://schemas.microsoft.com/office/drawing/2014/main" id="{AC6D61E6-DC4D-C738-C972-F0FDCA279AE9}"/>
              </a:ext>
            </a:extLst>
          </p:cNvPr>
          <p:cNvSpPr>
            <a:spLocks noGrp="1"/>
          </p:cNvSpPr>
          <p:nvPr>
            <p:ph type="title" hasCustomPrompt="1"/>
          </p:nvPr>
        </p:nvSpPr>
        <p:spPr>
          <a:xfrm>
            <a:off x="224247" y="188464"/>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Blank slide</a:t>
            </a:r>
            <a:endParaRPr lang="en-US"/>
          </a:p>
        </p:txBody>
      </p:sp>
      <p:grpSp>
        <p:nvGrpSpPr>
          <p:cNvPr id="28" name="Group 27">
            <a:extLst>
              <a:ext uri="{FF2B5EF4-FFF2-40B4-BE49-F238E27FC236}">
                <a16:creationId xmlns:a16="http://schemas.microsoft.com/office/drawing/2014/main" id="{FE3A4994-8E66-8595-84C2-5B04DA86EDC8}"/>
              </a:ext>
            </a:extLst>
          </p:cNvPr>
          <p:cNvGrpSpPr/>
          <p:nvPr userDrawn="1"/>
        </p:nvGrpSpPr>
        <p:grpSpPr>
          <a:xfrm>
            <a:off x="4565896" y="939392"/>
            <a:ext cx="930358" cy="935257"/>
            <a:chOff x="1761406" y="1445895"/>
            <a:chExt cx="930358" cy="935257"/>
          </a:xfrm>
        </p:grpSpPr>
        <p:sp>
          <p:nvSpPr>
            <p:cNvPr id="29" name="Rectangle 28">
              <a:extLst>
                <a:ext uri="{FF2B5EF4-FFF2-40B4-BE49-F238E27FC236}">
                  <a16:creationId xmlns:a16="http://schemas.microsoft.com/office/drawing/2014/main" id="{6AD48A39-7808-7A51-6564-5C7DDA054F9A}"/>
                </a:ext>
              </a:extLst>
            </p:cNvPr>
            <p:cNvSpPr/>
            <p:nvPr userDrawn="1"/>
          </p:nvSpPr>
          <p:spPr>
            <a:xfrm>
              <a:off x="1767839" y="1445895"/>
              <a:ext cx="923925" cy="925830"/>
            </a:xfrm>
            <a:prstGeom prst="rect">
              <a:avLst/>
            </a:prstGeom>
            <a:solidFill>
              <a:schemeClr val="bg2"/>
            </a:solidFill>
            <a:ln w="4233" cap="flat">
              <a:noFill/>
              <a:prstDash val="solid"/>
              <a:miter/>
            </a:ln>
          </p:spPr>
          <p:txBody>
            <a:bodyPr rtlCol="0" anchor="ctr"/>
            <a:lstStyle/>
            <a:p>
              <a:pPr algn="l"/>
              <a:endParaRPr lang="en-IN"/>
            </a:p>
          </p:txBody>
        </p:sp>
        <p:sp>
          <p:nvSpPr>
            <p:cNvPr id="30" name="Freeform: Shape 29">
              <a:extLst>
                <a:ext uri="{FF2B5EF4-FFF2-40B4-BE49-F238E27FC236}">
                  <a16:creationId xmlns:a16="http://schemas.microsoft.com/office/drawing/2014/main" id="{76A41094-C84B-C6CA-4529-148450EF965C}"/>
                </a:ext>
              </a:extLst>
            </p:cNvPr>
            <p:cNvSpPr/>
            <p:nvPr/>
          </p:nvSpPr>
          <p:spPr>
            <a:xfrm>
              <a:off x="2207069" y="1481950"/>
              <a:ext cx="445704" cy="449601"/>
            </a:xfrm>
            <a:custGeom>
              <a:avLst/>
              <a:gdLst>
                <a:gd name="connsiteX0" fmla="*/ 445705 w 445704"/>
                <a:gd name="connsiteY0" fmla="*/ 449601 h 449601"/>
                <a:gd name="connsiteX1" fmla="*/ 0 w 445704"/>
                <a:gd name="connsiteY1" fmla="*/ 0 h 449601"/>
                <a:gd name="connsiteX2" fmla="*/ 445705 w 445704"/>
                <a:gd name="connsiteY2" fmla="*/ 0 h 449601"/>
                <a:gd name="connsiteX3" fmla="*/ 445705 w 445704"/>
                <a:gd name="connsiteY3" fmla="*/ 449601 h 449601"/>
                <a:gd name="connsiteX4" fmla="*/ 445705 w 445704"/>
                <a:gd name="connsiteY4" fmla="*/ 449601 h 449601"/>
                <a:gd name="connsiteX5" fmla="*/ 445705 w 445704"/>
                <a:gd name="connsiteY5" fmla="*/ 449601 h 44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704" h="449601">
                  <a:moveTo>
                    <a:pt x="445705" y="449601"/>
                  </a:moveTo>
                  <a:lnTo>
                    <a:pt x="0" y="0"/>
                  </a:lnTo>
                  <a:lnTo>
                    <a:pt x="445705" y="0"/>
                  </a:lnTo>
                  <a:lnTo>
                    <a:pt x="445705" y="449601"/>
                  </a:lnTo>
                  <a:lnTo>
                    <a:pt x="445705" y="449601"/>
                  </a:lnTo>
                  <a:lnTo>
                    <a:pt x="445705" y="449601"/>
                  </a:lnTo>
                  <a:close/>
                </a:path>
              </a:pathLst>
            </a:custGeom>
            <a:noFill/>
            <a:ln w="9525" cap="flat">
              <a:solidFill>
                <a:schemeClr val="accent1"/>
              </a:solid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703C0C38-69BD-1840-6A24-380F6CDB4057}"/>
                </a:ext>
              </a:extLst>
            </p:cNvPr>
            <p:cNvSpPr/>
            <p:nvPr/>
          </p:nvSpPr>
          <p:spPr>
            <a:xfrm>
              <a:off x="2207069" y="1931551"/>
              <a:ext cx="445704" cy="449601"/>
            </a:xfrm>
            <a:custGeom>
              <a:avLst/>
              <a:gdLst>
                <a:gd name="connsiteX0" fmla="*/ 445705 w 445704"/>
                <a:gd name="connsiteY0" fmla="*/ 449601 h 449601"/>
                <a:gd name="connsiteX1" fmla="*/ 0 w 445704"/>
                <a:gd name="connsiteY1" fmla="*/ 0 h 449601"/>
                <a:gd name="connsiteX2" fmla="*/ 445705 w 445704"/>
                <a:gd name="connsiteY2" fmla="*/ 0 h 449601"/>
                <a:gd name="connsiteX3" fmla="*/ 445705 w 445704"/>
                <a:gd name="connsiteY3" fmla="*/ 449601 h 449601"/>
                <a:gd name="connsiteX4" fmla="*/ 445705 w 445704"/>
                <a:gd name="connsiteY4" fmla="*/ 449601 h 449601"/>
                <a:gd name="connsiteX5" fmla="*/ 445705 w 445704"/>
                <a:gd name="connsiteY5" fmla="*/ 449601 h 44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704" h="449601">
                  <a:moveTo>
                    <a:pt x="445705" y="449601"/>
                  </a:moveTo>
                  <a:lnTo>
                    <a:pt x="0" y="0"/>
                  </a:lnTo>
                  <a:lnTo>
                    <a:pt x="445705" y="0"/>
                  </a:lnTo>
                  <a:lnTo>
                    <a:pt x="445705" y="449601"/>
                  </a:lnTo>
                  <a:lnTo>
                    <a:pt x="445705" y="449601"/>
                  </a:lnTo>
                  <a:lnTo>
                    <a:pt x="445705" y="449601"/>
                  </a:lnTo>
                  <a:close/>
                </a:path>
              </a:pathLst>
            </a:custGeom>
            <a:noFill/>
            <a:ln w="9525" cap="flat">
              <a:solidFill>
                <a:schemeClr val="accent1"/>
              </a:solid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C7DAA1CE-5BD4-C40C-FA75-3DBE1D96ECCB}"/>
                </a:ext>
              </a:extLst>
            </p:cNvPr>
            <p:cNvSpPr/>
            <p:nvPr/>
          </p:nvSpPr>
          <p:spPr>
            <a:xfrm>
              <a:off x="1761406" y="1481950"/>
              <a:ext cx="445662" cy="449601"/>
            </a:xfrm>
            <a:custGeom>
              <a:avLst/>
              <a:gdLst>
                <a:gd name="connsiteX0" fmla="*/ 445663 w 445662"/>
                <a:gd name="connsiteY0" fmla="*/ 449601 h 449601"/>
                <a:gd name="connsiteX1" fmla="*/ 0 w 445662"/>
                <a:gd name="connsiteY1" fmla="*/ 0 h 449601"/>
                <a:gd name="connsiteX2" fmla="*/ 445663 w 445662"/>
                <a:gd name="connsiteY2" fmla="*/ 0 h 449601"/>
                <a:gd name="connsiteX3" fmla="*/ 445663 w 445662"/>
                <a:gd name="connsiteY3" fmla="*/ 449601 h 449601"/>
                <a:gd name="connsiteX4" fmla="*/ 445663 w 445662"/>
                <a:gd name="connsiteY4" fmla="*/ 449601 h 449601"/>
                <a:gd name="connsiteX5" fmla="*/ 445663 w 445662"/>
                <a:gd name="connsiteY5" fmla="*/ 449601 h 44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662" h="449601">
                  <a:moveTo>
                    <a:pt x="445663" y="449601"/>
                  </a:moveTo>
                  <a:lnTo>
                    <a:pt x="0" y="0"/>
                  </a:lnTo>
                  <a:lnTo>
                    <a:pt x="445663" y="0"/>
                  </a:lnTo>
                  <a:lnTo>
                    <a:pt x="445663" y="449601"/>
                  </a:lnTo>
                  <a:lnTo>
                    <a:pt x="445663" y="449601"/>
                  </a:lnTo>
                  <a:lnTo>
                    <a:pt x="445663" y="449601"/>
                  </a:lnTo>
                  <a:close/>
                </a:path>
              </a:pathLst>
            </a:custGeom>
            <a:noFill/>
            <a:ln w="9525" cap="flat">
              <a:solidFill>
                <a:schemeClr val="accent1"/>
              </a:solidFill>
              <a:prstDash val="solid"/>
              <a:miter/>
            </a:ln>
          </p:spPr>
          <p:txBody>
            <a:bodyPr rtlCol="0" anchor="ctr"/>
            <a:lstStyle/>
            <a:p>
              <a:endParaRPr lang="en-IN"/>
            </a:p>
          </p:txBody>
        </p:sp>
      </p:grpSp>
      <p:sp>
        <p:nvSpPr>
          <p:cNvPr id="34" name="Text Placeholder 33">
            <a:extLst>
              <a:ext uri="{FF2B5EF4-FFF2-40B4-BE49-F238E27FC236}">
                <a16:creationId xmlns:a16="http://schemas.microsoft.com/office/drawing/2014/main" id="{6777B692-CF9F-5618-7A4D-988108632AAD}"/>
              </a:ext>
            </a:extLst>
          </p:cNvPr>
          <p:cNvSpPr>
            <a:spLocks noGrp="1"/>
          </p:cNvSpPr>
          <p:nvPr>
            <p:ph type="body" sz="quarter" idx="11" hasCustomPrompt="1"/>
          </p:nvPr>
        </p:nvSpPr>
        <p:spPr>
          <a:xfrm>
            <a:off x="183379" y="1175638"/>
            <a:ext cx="3660075" cy="457200"/>
          </a:xfrm>
          <a:prstGeom prst="rect">
            <a:avLst/>
          </a:prstGeom>
          <a:solidFill>
            <a:schemeClr val="accent1"/>
          </a:solidFill>
        </p:spPr>
        <p:txBody>
          <a:bodyPr lIns="144000" anchor="ctr"/>
          <a:lstStyle>
            <a:lvl1pPr marL="0" indent="0">
              <a:buNone/>
              <a:defRPr>
                <a:solidFill>
                  <a:schemeClr val="bg1"/>
                </a:solidFill>
              </a:defRPr>
            </a:lvl1pPr>
          </a:lstStyle>
          <a:p>
            <a:pPr lvl="0"/>
            <a:r>
              <a:rPr lang="en-US"/>
              <a:t>Name</a:t>
            </a:r>
            <a:endParaRPr lang="en-IN"/>
          </a:p>
        </p:txBody>
      </p:sp>
    </p:spTree>
    <p:extLst>
      <p:ext uri="{BB962C8B-B14F-4D97-AF65-F5344CB8AC3E}">
        <p14:creationId xmlns:p14="http://schemas.microsoft.com/office/powerpoint/2010/main" val="96698572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902CB6-B844-12AC-3AE2-6E9CE26C6EC5}"/>
              </a:ext>
            </a:extLst>
          </p:cNvPr>
          <p:cNvSpPr/>
          <p:nvPr/>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1C1C1C"/>
              </a:solidFill>
            </a:endParaRPr>
          </a:p>
        </p:txBody>
      </p:sp>
      <p:pic>
        <p:nvPicPr>
          <p:cNvPr id="7" name="Picture 6">
            <a:extLst>
              <a:ext uri="{FF2B5EF4-FFF2-40B4-BE49-F238E27FC236}">
                <a16:creationId xmlns:a16="http://schemas.microsoft.com/office/drawing/2014/main" id="{DFB1EA25-0186-B795-8D8F-CD4B4B4AF24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7504" cy="5143500"/>
          </a:xfrm>
          <a:prstGeom prst="rect">
            <a:avLst/>
          </a:prstGeom>
        </p:spPr>
      </p:pic>
      <p:sp>
        <p:nvSpPr>
          <p:cNvPr id="5" name="Text Placeholder 12">
            <a:extLst>
              <a:ext uri="{FF2B5EF4-FFF2-40B4-BE49-F238E27FC236}">
                <a16:creationId xmlns:a16="http://schemas.microsoft.com/office/drawing/2014/main" id="{665C09CC-F86C-7825-DBC3-9102C19ED6EF}"/>
              </a:ext>
            </a:extLst>
          </p:cNvPr>
          <p:cNvSpPr>
            <a:spLocks noGrp="1"/>
          </p:cNvSpPr>
          <p:nvPr>
            <p:ph type="body" sz="quarter" idx="13" hasCustomPrompt="1"/>
          </p:nvPr>
        </p:nvSpPr>
        <p:spPr>
          <a:xfrm>
            <a:off x="2159794" y="2050256"/>
            <a:ext cx="4824413" cy="1042988"/>
          </a:xfrm>
          <a:prstGeom prst="rect">
            <a:avLst/>
          </a:prstGeom>
        </p:spPr>
        <p:txBody>
          <a:bodyPr lIns="0" rIns="0" anchor="ctr"/>
          <a:lstStyle>
            <a:lvl1pPr marL="0" indent="0" algn="ctr">
              <a:lnSpc>
                <a:spcPct val="100000"/>
              </a:lnSpc>
              <a:spcBef>
                <a:spcPts val="0"/>
              </a:spcBef>
              <a:buFont typeface="Arial" panose="020B0604020202020204" pitchFamily="34" charset="0"/>
              <a:buNone/>
              <a:defRPr sz="4000" b="0">
                <a:solidFill>
                  <a:schemeClr val="bg1"/>
                </a:solidFill>
                <a:latin typeface="+mj-lt"/>
                <a:cs typeface="Arial" panose="020B0604020202020204" pitchFamily="34" charset="0"/>
              </a:defRPr>
            </a:lvl1pPr>
            <a:lvl2pPr marL="342900" indent="0">
              <a:buNone/>
              <a:defRPr sz="6000">
                <a:latin typeface="Arial" panose="020B0604020202020204" pitchFamily="34" charset="0"/>
                <a:cs typeface="Arial" panose="020B0604020202020204" pitchFamily="34" charset="0"/>
              </a:defRPr>
            </a:lvl2pPr>
            <a:lvl3pPr marL="685800" indent="0">
              <a:buNone/>
              <a:defRPr sz="6000">
                <a:latin typeface="Arial" panose="020B0604020202020204" pitchFamily="34" charset="0"/>
                <a:cs typeface="Arial" panose="020B0604020202020204" pitchFamily="34" charset="0"/>
              </a:defRPr>
            </a:lvl3pPr>
            <a:lvl4pPr marL="1028700" indent="0">
              <a:buNone/>
              <a:defRPr sz="6000">
                <a:latin typeface="Arial" panose="020B0604020202020204" pitchFamily="34" charset="0"/>
                <a:cs typeface="Arial" panose="020B0604020202020204" pitchFamily="34" charset="0"/>
              </a:defRPr>
            </a:lvl4pPr>
            <a:lvl5pPr marL="1371600" indent="0">
              <a:buNone/>
              <a:defRPr sz="6000">
                <a:latin typeface="Arial" panose="020B0604020202020204" pitchFamily="34" charset="0"/>
                <a:cs typeface="Arial" panose="020B0604020202020204" pitchFamily="34" charset="0"/>
              </a:defRPr>
            </a:lvl5pPr>
          </a:lstStyle>
          <a:p>
            <a:pPr lvl="0"/>
            <a:r>
              <a:rPr lang="en-US"/>
              <a:t>Thank you</a:t>
            </a:r>
          </a:p>
        </p:txBody>
      </p:sp>
      <p:sp>
        <p:nvSpPr>
          <p:cNvPr id="12" name="Text Placeholder 12">
            <a:extLst>
              <a:ext uri="{FF2B5EF4-FFF2-40B4-BE49-F238E27FC236}">
                <a16:creationId xmlns:a16="http://schemas.microsoft.com/office/drawing/2014/main" id="{F896FDAC-00EC-8FB9-63EA-6B2C47677C46}"/>
              </a:ext>
            </a:extLst>
          </p:cNvPr>
          <p:cNvSpPr>
            <a:spLocks noGrp="1"/>
          </p:cNvSpPr>
          <p:nvPr>
            <p:ph type="body" sz="quarter" idx="14" hasCustomPrompt="1"/>
          </p:nvPr>
        </p:nvSpPr>
        <p:spPr>
          <a:xfrm>
            <a:off x="2143125" y="3257551"/>
            <a:ext cx="4857750" cy="481964"/>
          </a:xfrm>
          <a:prstGeom prst="rect">
            <a:avLst/>
          </a:prstGeom>
        </p:spPr>
        <p:txBody>
          <a:bodyPr lIns="0" rIns="0" anchor="ctr"/>
          <a:lstStyle>
            <a:lvl1pPr marL="0" indent="0" algn="ctr">
              <a:lnSpc>
                <a:spcPct val="100000"/>
              </a:lnSpc>
              <a:spcBef>
                <a:spcPts val="0"/>
              </a:spcBef>
              <a:buFont typeface="Arial" panose="020B0604020202020204" pitchFamily="34" charset="0"/>
              <a:buNone/>
              <a:defRPr sz="1800" b="0">
                <a:solidFill>
                  <a:schemeClr val="bg1"/>
                </a:solidFill>
                <a:latin typeface="+mj-lt"/>
                <a:cs typeface="Arial" panose="020B0604020202020204" pitchFamily="34" charset="0"/>
              </a:defRPr>
            </a:lvl1pPr>
            <a:lvl2pPr marL="342900" indent="0">
              <a:buNone/>
              <a:defRPr sz="6000">
                <a:latin typeface="Arial" panose="020B0604020202020204" pitchFamily="34" charset="0"/>
                <a:cs typeface="Arial" panose="020B0604020202020204" pitchFamily="34" charset="0"/>
              </a:defRPr>
            </a:lvl2pPr>
            <a:lvl3pPr marL="685800" indent="0">
              <a:buNone/>
              <a:defRPr sz="6000">
                <a:latin typeface="Arial" panose="020B0604020202020204" pitchFamily="34" charset="0"/>
                <a:cs typeface="Arial" panose="020B0604020202020204" pitchFamily="34" charset="0"/>
              </a:defRPr>
            </a:lvl3pPr>
            <a:lvl4pPr marL="1028700" indent="0">
              <a:buNone/>
              <a:defRPr sz="6000">
                <a:latin typeface="Arial" panose="020B0604020202020204" pitchFamily="34" charset="0"/>
                <a:cs typeface="Arial" panose="020B0604020202020204" pitchFamily="34" charset="0"/>
              </a:defRPr>
            </a:lvl4pPr>
            <a:lvl5pPr marL="1371600" indent="0">
              <a:buNone/>
              <a:defRPr sz="6000">
                <a:latin typeface="Arial" panose="020B0604020202020204" pitchFamily="34" charset="0"/>
                <a:cs typeface="Arial" panose="020B0604020202020204" pitchFamily="34" charset="0"/>
              </a:defRPr>
            </a:lvl5pPr>
          </a:lstStyle>
          <a:p>
            <a:pPr marL="0" marR="0" lvl="0" indent="0" algn="ctr"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email-id@prodapt.com</a:t>
            </a:r>
          </a:p>
        </p:txBody>
      </p:sp>
      <p:sp>
        <p:nvSpPr>
          <p:cNvPr id="14" name="TextBox 13">
            <a:extLst>
              <a:ext uri="{FF2B5EF4-FFF2-40B4-BE49-F238E27FC236}">
                <a16:creationId xmlns:a16="http://schemas.microsoft.com/office/drawing/2014/main" id="{433049DB-42A3-ACD1-B126-F15A1715F1FB}"/>
              </a:ext>
            </a:extLst>
          </p:cNvPr>
          <p:cNvSpPr txBox="1"/>
          <p:nvPr/>
        </p:nvSpPr>
        <p:spPr>
          <a:xfrm>
            <a:off x="7098454" y="4588915"/>
            <a:ext cx="1795176" cy="276999"/>
          </a:xfrm>
          <a:prstGeom prst="rect">
            <a:avLst/>
          </a:prstGeom>
          <a:noFill/>
        </p:spPr>
        <p:txBody>
          <a:bodyPr wrap="square">
            <a:spAutoFit/>
          </a:bodyPr>
          <a:lstStyle/>
          <a:p>
            <a:pPr algn="r"/>
            <a:r>
              <a:rPr kumimoji="0" lang="en-IN" sz="1200" b="0" i="0" u="none" strike="noStrike" kern="1200" cap="none" spc="0" normalizeH="0" baseline="0" noProof="0">
                <a:ln>
                  <a:noFill/>
                </a:ln>
                <a:solidFill>
                  <a:schemeClr val="bg1"/>
                </a:solidFill>
                <a:effectLst/>
                <a:uLnTx/>
                <a:uFillTx/>
                <a:latin typeface="+mj-lt"/>
                <a:ea typeface="+mn-ea"/>
                <a:cs typeface="+mn-cs"/>
                <a:hlinkClick r:id="rId3">
                  <a:extLst>
                    <a:ext uri="{A12FA001-AC4F-418D-AE19-62706E023703}">
                      <ahyp:hlinkClr xmlns:ahyp="http://schemas.microsoft.com/office/drawing/2018/hyperlinkcolor" val="tx"/>
                    </a:ext>
                  </a:extLst>
                </a:hlinkClick>
              </a:rPr>
              <a:t>www.prodapt.com</a:t>
            </a:r>
            <a:endParaRPr lang="en-IN" sz="1000"/>
          </a:p>
        </p:txBody>
      </p:sp>
      <p:sp>
        <p:nvSpPr>
          <p:cNvPr id="2" name="TextBox 1">
            <a:extLst>
              <a:ext uri="{FF2B5EF4-FFF2-40B4-BE49-F238E27FC236}">
                <a16:creationId xmlns:a16="http://schemas.microsoft.com/office/drawing/2014/main" id="{02446ED3-02FD-680A-5FF0-21AAB938D96F}"/>
              </a:ext>
            </a:extLst>
          </p:cNvPr>
          <p:cNvSpPr txBox="1"/>
          <p:nvPr userDrawn="1"/>
        </p:nvSpPr>
        <p:spPr>
          <a:xfrm>
            <a:off x="250370" y="4588915"/>
            <a:ext cx="3040085" cy="276999"/>
          </a:xfrm>
          <a:prstGeom prst="rect">
            <a:avLst/>
          </a:prstGeom>
          <a:noFill/>
        </p:spPr>
        <p:txBody>
          <a:bodyPr wrap="square">
            <a:spAutoFit/>
          </a:bodyPr>
          <a:lstStyle/>
          <a:p>
            <a:r>
              <a:rPr kumimoji="0" lang="en-IN" sz="1200" b="0" i="0" u="none" strike="noStrike" kern="1200" cap="none" spc="0" normalizeH="0" baseline="0" noProof="0">
                <a:ln>
                  <a:noFill/>
                </a:ln>
                <a:solidFill>
                  <a:schemeClr val="bg1"/>
                </a:solidFill>
                <a:effectLst/>
                <a:uLnTx/>
                <a:uFillTx/>
                <a:latin typeface="+mj-lt"/>
                <a:ea typeface="+mn-ea"/>
                <a:cs typeface="+mn-cs"/>
              </a:rPr>
              <a:t>© Prodapt. All rights reserved. </a:t>
            </a:r>
            <a:r>
              <a:rPr kumimoji="0" lang="en-IN" sz="600" b="0" i="0" u="none" strike="noStrike" kern="1200" cap="none" spc="0" normalizeH="0" baseline="0" noProof="0">
                <a:ln>
                  <a:noFill/>
                </a:ln>
                <a:solidFill>
                  <a:schemeClr val="bg1"/>
                </a:solidFill>
                <a:effectLst/>
                <a:uLnTx/>
                <a:uFillTx/>
                <a:latin typeface="+mj-lt"/>
                <a:ea typeface="+mn-ea"/>
                <a:cs typeface="+mn-cs"/>
              </a:rPr>
              <a:t>Ver.3.3</a:t>
            </a:r>
            <a:endParaRPr lang="en-IN" sz="1000"/>
          </a:p>
        </p:txBody>
      </p:sp>
    </p:spTree>
    <p:extLst>
      <p:ext uri="{BB962C8B-B14F-4D97-AF65-F5344CB8AC3E}">
        <p14:creationId xmlns:p14="http://schemas.microsoft.com/office/powerpoint/2010/main" val="2410746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42CB525-D079-9341-9746-B2A8C2AF933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sp>
        <p:nvSpPr>
          <p:cNvPr id="7" name="Title 1">
            <a:extLst>
              <a:ext uri="{FF2B5EF4-FFF2-40B4-BE49-F238E27FC236}">
                <a16:creationId xmlns:a16="http://schemas.microsoft.com/office/drawing/2014/main" id="{3CAABBA5-45F1-3BEA-61BA-B1A521526051}"/>
              </a:ext>
            </a:extLst>
          </p:cNvPr>
          <p:cNvSpPr>
            <a:spLocks noGrp="1"/>
          </p:cNvSpPr>
          <p:nvPr>
            <p:ph type="title" hasCustomPrompt="1"/>
          </p:nvPr>
        </p:nvSpPr>
        <p:spPr>
          <a:xfrm>
            <a:off x="224247" y="188467"/>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Blank slide</a:t>
            </a:r>
            <a:endParaRPr lang="en-US"/>
          </a:p>
        </p:txBody>
      </p:sp>
      <p:sp>
        <p:nvSpPr>
          <p:cNvPr id="8" name="Slide Number Placeholder 6">
            <a:extLst>
              <a:ext uri="{FF2B5EF4-FFF2-40B4-BE49-F238E27FC236}">
                <a16:creationId xmlns:a16="http://schemas.microsoft.com/office/drawing/2014/main" id="{1B034F3D-1881-CBAC-5E74-2611532B1665}"/>
              </a:ext>
            </a:extLst>
          </p:cNvPr>
          <p:cNvSpPr txBox="1">
            <a:spLocks/>
          </p:cNvSpPr>
          <p:nvPr userDrawn="1"/>
        </p:nvSpPr>
        <p:spPr>
          <a:xfrm>
            <a:off x="58948" y="4831563"/>
            <a:ext cx="360098" cy="273844"/>
          </a:xfrm>
          <a:prstGeom prst="rect">
            <a:avLst/>
          </a:prstGeom>
        </p:spPr>
        <p:txBody>
          <a:bodyPr vert="horz" lIns="68580" tIns="34290" rIns="68580" bIns="3429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B60C70C-E473-9E49-863B-88FCC598397C}" type="slidenum">
              <a:rPr lang="en-US" sz="1000" smtClean="0">
                <a:solidFill>
                  <a:srgbClr val="EB262A"/>
                </a:solidFill>
              </a:rPr>
              <a:pPr algn="ctr"/>
              <a:t>‹#›</a:t>
            </a:fld>
            <a:endParaRPr lang="en-US" sz="1000">
              <a:solidFill>
                <a:srgbClr val="EB262A"/>
              </a:solidFill>
            </a:endParaRPr>
          </a:p>
        </p:txBody>
      </p:sp>
      <p:pic>
        <p:nvPicPr>
          <p:cNvPr id="10" name="Graphic 9">
            <a:extLst>
              <a:ext uri="{FF2B5EF4-FFF2-40B4-BE49-F238E27FC236}">
                <a16:creationId xmlns:a16="http://schemas.microsoft.com/office/drawing/2014/main" id="{1E958196-C1A8-0962-717A-9D0F1525CBB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238351" y="4865781"/>
            <a:ext cx="797806" cy="216000"/>
          </a:xfrm>
          <a:prstGeom prst="rect">
            <a:avLst/>
          </a:prstGeom>
        </p:spPr>
      </p:pic>
      <p:pic>
        <p:nvPicPr>
          <p:cNvPr id="13" name="Graphic 12">
            <a:extLst>
              <a:ext uri="{FF2B5EF4-FFF2-40B4-BE49-F238E27FC236}">
                <a16:creationId xmlns:a16="http://schemas.microsoft.com/office/drawing/2014/main" id="{D6A4EDC6-86CD-45A3-E23F-CF4D72FBEED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609" r="21970" b="-6351"/>
          <a:stretch/>
        </p:blipFill>
        <p:spPr>
          <a:xfrm>
            <a:off x="490998" y="4869688"/>
            <a:ext cx="7686676" cy="197599"/>
          </a:xfrm>
          <a:prstGeom prst="rect">
            <a:avLst/>
          </a:prstGeom>
        </p:spPr>
      </p:pic>
    </p:spTree>
    <p:extLst>
      <p:ext uri="{BB962C8B-B14F-4D97-AF65-F5344CB8AC3E}">
        <p14:creationId xmlns:p14="http://schemas.microsoft.com/office/powerpoint/2010/main" val="283327327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334C1-40FD-4DAC-821E-61D2CC53E72D}"/>
              </a:ext>
            </a:extLst>
          </p:cNvPr>
          <p:cNvSpPr>
            <a:spLocks noGrp="1"/>
          </p:cNvSpPr>
          <p:nvPr>
            <p:ph type="title" hasCustomPrompt="1"/>
          </p:nvPr>
        </p:nvSpPr>
        <p:spPr/>
        <p:txBody>
          <a:bodyPr/>
          <a:lstStyle>
            <a:lvl1pPr>
              <a:defRPr/>
            </a:lvl1pPr>
          </a:lstStyle>
          <a:p>
            <a:r>
              <a:rPr lang="en-US"/>
              <a:t>Title only</a:t>
            </a:r>
            <a:endParaRPr lang="en-IN"/>
          </a:p>
        </p:txBody>
      </p:sp>
      <p:sp>
        <p:nvSpPr>
          <p:cNvPr id="3" name="Slide Number Placeholder 5">
            <a:extLst>
              <a:ext uri="{FF2B5EF4-FFF2-40B4-BE49-F238E27FC236}">
                <a16:creationId xmlns:a16="http://schemas.microsoft.com/office/drawing/2014/main" id="{72646ED0-47FA-4B1C-A553-AE9741B644B1}"/>
              </a:ext>
            </a:extLst>
          </p:cNvPr>
          <p:cNvSpPr>
            <a:spLocks noGrp="1"/>
          </p:cNvSpPr>
          <p:nvPr>
            <p:ph type="sldNum" sz="quarter" idx="4"/>
          </p:nvPr>
        </p:nvSpPr>
        <p:spPr>
          <a:xfrm>
            <a:off x="4377017" y="4980510"/>
            <a:ext cx="381000" cy="143699"/>
          </a:xfrm>
          <a:prstGeom prst="rect">
            <a:avLst/>
          </a:prstGeom>
        </p:spPr>
        <p:txBody>
          <a:bodyPr vert="horz" lIns="91440" tIns="45720" rIns="91440" bIns="45720" rtlCol="0" anchor="ctr"/>
          <a:lstStyle>
            <a:lvl1pPr algn="ctr">
              <a:defRPr sz="700">
                <a:solidFill>
                  <a:schemeClr val="tx1"/>
                </a:solidFill>
                <a:latin typeface="+mj-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16580739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1" y="-1"/>
            <a:ext cx="8607224" cy="657741"/>
          </a:xfrm>
        </p:spPr>
        <p:txBody>
          <a:bodyPr vert="horz" lIns="91440" tIns="45720" rIns="91440" bIns="45720" rtlCol="0" anchor="ctr">
            <a:noAutofit/>
          </a:bodyPr>
          <a:lstStyle>
            <a:lvl1pPr>
              <a:defRPr lang="en-US" dirty="0">
                <a:latin typeface="+mn-lt"/>
              </a:defRPr>
            </a:lvl1pPr>
          </a:lstStyle>
          <a:p>
            <a:pPr lvl="0"/>
            <a:endParaRPr lang="en-US"/>
          </a:p>
        </p:txBody>
      </p:sp>
      <p:sp>
        <p:nvSpPr>
          <p:cNvPr id="10" name="Rectangle 9"/>
          <p:cNvSpPr/>
          <p:nvPr userDrawn="1"/>
        </p:nvSpPr>
        <p:spPr>
          <a:xfrm>
            <a:off x="4572000" y="5030452"/>
            <a:ext cx="1524000" cy="150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prstClr val="white"/>
                </a:solidFill>
                <a:latin typeface="Corbel" pitchFamily="34" charset="0"/>
              </a:rPr>
              <a:t>Confidential &amp; Restricted</a:t>
            </a:r>
          </a:p>
        </p:txBody>
      </p:sp>
      <p:pic>
        <p:nvPicPr>
          <p:cNvPr id="11" name="Picture 2" descr="D:\VJ GDrive\Work\Prodapt About\Prodapt Brand Guidelines\Prodapt_logo_white_without poweri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91786" y="4933956"/>
            <a:ext cx="767069" cy="256273"/>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5"/>
          <p:cNvSpPr>
            <a:spLocks noGrp="1"/>
          </p:cNvSpPr>
          <p:nvPr>
            <p:ph type="sldNum" sz="quarter" idx="4"/>
          </p:nvPr>
        </p:nvSpPr>
        <p:spPr>
          <a:xfrm>
            <a:off x="4377017" y="4980515"/>
            <a:ext cx="381000" cy="143699"/>
          </a:xfrm>
          <a:prstGeom prst="rect">
            <a:avLst/>
          </a:prstGeom>
        </p:spPr>
        <p:txBody>
          <a:bodyPr vert="horz" lIns="91440" tIns="45720" rIns="91440" bIns="45720" rtlCol="0" anchor="ctr"/>
          <a:lstStyle>
            <a:lvl1pPr algn="ctr">
              <a:defRPr sz="700">
                <a:solidFill>
                  <a:schemeClr val="tx1"/>
                </a:solidFill>
                <a:latin typeface="Corbel" panose="020B0503020204020204" pitchFamily="34" charset="0"/>
              </a:defRPr>
            </a:lvl1pPr>
          </a:lstStyle>
          <a:p>
            <a:fld id="{B6F15528-21DE-4FAA-801E-634DDDAF4B2B}" type="slidenum">
              <a:rPr lang="en-US" smtClean="0">
                <a:solidFill>
                  <a:prstClr val="black"/>
                </a:solidFill>
              </a:rPr>
              <a:pPr/>
              <a:t>‹#›</a:t>
            </a:fld>
            <a:endParaRPr lang="en-US">
              <a:solidFill>
                <a:prstClr val="black"/>
              </a:solidFill>
            </a:endParaRPr>
          </a:p>
        </p:txBody>
      </p:sp>
      <p:sp>
        <p:nvSpPr>
          <p:cNvPr id="12" name="Right Triangle 11"/>
          <p:cNvSpPr/>
          <p:nvPr userDrawn="1"/>
        </p:nvSpPr>
        <p:spPr>
          <a:xfrm rot="10800000">
            <a:off x="8615970" y="133351"/>
            <a:ext cx="381600" cy="381600"/>
          </a:xfrm>
          <a:prstGeom prst="rtTriangle">
            <a:avLst/>
          </a:prstGeom>
          <a:solidFill>
            <a:srgbClr val="DD3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orbel" panose="020B0503020204020204" pitchFamily="34" charset="0"/>
            </a:endParaRPr>
          </a:p>
        </p:txBody>
      </p:sp>
    </p:spTree>
    <p:extLst>
      <p:ext uri="{BB962C8B-B14F-4D97-AF65-F5344CB8AC3E}">
        <p14:creationId xmlns:p14="http://schemas.microsoft.com/office/powerpoint/2010/main" val="93501460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1_Question and answer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4CC91FA-DF99-3B23-8E68-61EA96A5C8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8189" y="1"/>
            <a:ext cx="785812"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6">
            <a:extLst>
              <a:ext uri="{FF2B5EF4-FFF2-40B4-BE49-F238E27FC236}">
                <a16:creationId xmlns:a16="http://schemas.microsoft.com/office/drawing/2014/main" id="{05644097-5F53-7A15-3577-87C69A119B22}"/>
              </a:ext>
            </a:extLst>
          </p:cNvPr>
          <p:cNvSpPr txBox="1">
            <a:spLocks/>
          </p:cNvSpPr>
          <p:nvPr/>
        </p:nvSpPr>
        <p:spPr>
          <a:xfrm>
            <a:off x="58738" y="4832350"/>
            <a:ext cx="360362" cy="273050"/>
          </a:xfrm>
          <a:prstGeom prst="rect">
            <a:avLst/>
          </a:prstGeom>
        </p:spPr>
        <p:txBody>
          <a:bodyPr lIns="68580" tIns="34290" rIns="68580" bIns="3429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fld id="{0D634943-67D9-46A1-84D0-1ABF8F4BF00A}" type="slidenum">
              <a:rPr lang="en-US" sz="1000" smtClean="0">
                <a:solidFill>
                  <a:srgbClr val="EB262A"/>
                </a:solidFill>
              </a:rPr>
              <a:pPr algn="ctr" fontAlgn="auto">
                <a:spcBef>
                  <a:spcPts val="0"/>
                </a:spcBef>
                <a:spcAft>
                  <a:spcPts val="0"/>
                </a:spcAft>
                <a:defRPr/>
              </a:pPr>
              <a:t>‹#›</a:t>
            </a:fld>
            <a:endParaRPr lang="en-US" sz="1000">
              <a:solidFill>
                <a:srgbClr val="EB262A"/>
              </a:solidFill>
            </a:endParaRPr>
          </a:p>
        </p:txBody>
      </p:sp>
      <p:pic>
        <p:nvPicPr>
          <p:cNvPr id="4" name="Graphic 3">
            <a:extLst>
              <a:ext uri="{FF2B5EF4-FFF2-40B4-BE49-F238E27FC236}">
                <a16:creationId xmlns:a16="http://schemas.microsoft.com/office/drawing/2014/main" id="{48A8B104-7680-D683-C156-6A57EC3AE3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26" y="4865689"/>
            <a:ext cx="7969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224247" y="188465"/>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63127001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ext Content - One Column">
    <p:spTree>
      <p:nvGrpSpPr>
        <p:cNvPr id="1" name=""/>
        <p:cNvGrpSpPr/>
        <p:nvPr/>
      </p:nvGrpSpPr>
      <p:grpSpPr>
        <a:xfrm>
          <a:off x="0" y="0"/>
          <a:ext cx="0" cy="0"/>
          <a:chOff x="0" y="0"/>
          <a:chExt cx="0" cy="0"/>
        </a:xfrm>
      </p:grpSpPr>
      <p:sp>
        <p:nvSpPr>
          <p:cNvPr id="2" name="Title 1"/>
          <p:cNvSpPr>
            <a:spLocks noGrp="1"/>
          </p:cNvSpPr>
          <p:nvPr>
            <p:ph type="title"/>
          </p:nvPr>
        </p:nvSpPr>
        <p:spPr>
          <a:xfrm>
            <a:off x="436176" y="326496"/>
            <a:ext cx="8266253" cy="389455"/>
          </a:xfrm>
          <a:prstGeom prst="rect">
            <a:avLst/>
          </a:prstGeom>
        </p:spPr>
        <p:txBody>
          <a:bodyPr/>
          <a:lstStyle>
            <a:lvl1pPr>
              <a:defRPr b="1" i="0">
                <a:solidFill>
                  <a:schemeClr val="accent1"/>
                </a:solidFill>
              </a:defRPr>
            </a:lvl1pPr>
          </a:lstStyle>
          <a:p>
            <a:r>
              <a:rPr lang="en-US"/>
              <a:t>Click to edit Master title style</a:t>
            </a:r>
          </a:p>
        </p:txBody>
      </p:sp>
      <p:sp>
        <p:nvSpPr>
          <p:cNvPr id="5" name="Text Placeholder 3"/>
          <p:cNvSpPr>
            <a:spLocks noGrp="1"/>
          </p:cNvSpPr>
          <p:nvPr>
            <p:ph type="body" sz="half" idx="2"/>
          </p:nvPr>
        </p:nvSpPr>
        <p:spPr>
          <a:xfrm>
            <a:off x="446099" y="731109"/>
            <a:ext cx="8256330" cy="216364"/>
          </a:xfrm>
        </p:spPr>
        <p:txBody>
          <a:bodyPr/>
          <a:lstStyle>
            <a:lvl1pPr marL="0" indent="0">
              <a:buNone/>
              <a:defRPr sz="1406" b="0" i="0">
                <a:solidFill>
                  <a:srgbClr val="322332"/>
                </a:solidFill>
                <a:latin typeface="Arial Regular"/>
                <a:cs typeface="VM Circular Natter Medium" panose="020B0604020101010102" pitchFamily="34" charset="77"/>
              </a:defRPr>
            </a:lvl1pPr>
            <a:lvl2pPr marL="342809" indent="0">
              <a:buNone/>
              <a:defRPr sz="1050"/>
            </a:lvl2pPr>
            <a:lvl3pPr marL="685619" indent="0">
              <a:buNone/>
              <a:defRPr sz="900"/>
            </a:lvl3pPr>
            <a:lvl4pPr marL="1028429" indent="0">
              <a:buNone/>
              <a:defRPr sz="750"/>
            </a:lvl4pPr>
            <a:lvl5pPr marL="1371238" indent="0">
              <a:buNone/>
              <a:defRPr sz="750"/>
            </a:lvl5pPr>
            <a:lvl6pPr marL="1714047" indent="0">
              <a:buNone/>
              <a:defRPr sz="750"/>
            </a:lvl6pPr>
            <a:lvl7pPr marL="2056857" indent="0">
              <a:buNone/>
              <a:defRPr sz="750"/>
            </a:lvl7pPr>
            <a:lvl8pPr marL="2399666" indent="0">
              <a:buNone/>
              <a:defRPr sz="750"/>
            </a:lvl8pPr>
            <a:lvl9pPr marL="2742476" indent="0">
              <a:buNone/>
              <a:defRPr sz="750"/>
            </a:lvl9pPr>
          </a:lstStyle>
          <a:p>
            <a:pPr lvl="0"/>
            <a:r>
              <a:rPr lang="en-US"/>
              <a:t>Click to edit Master text styles</a:t>
            </a:r>
          </a:p>
        </p:txBody>
      </p:sp>
      <p:sp>
        <p:nvSpPr>
          <p:cNvPr id="6" name="Content Placeholder 2">
            <a:extLst>
              <a:ext uri="{FF2B5EF4-FFF2-40B4-BE49-F238E27FC236}">
                <a16:creationId xmlns:a16="http://schemas.microsoft.com/office/drawing/2014/main" id="{B69529B2-BDC5-7A4E-9CFC-E4B2987EB0A4}"/>
              </a:ext>
            </a:extLst>
          </p:cNvPr>
          <p:cNvSpPr>
            <a:spLocks noGrp="1"/>
          </p:cNvSpPr>
          <p:nvPr>
            <p:ph idx="1"/>
          </p:nvPr>
        </p:nvSpPr>
        <p:spPr>
          <a:xfrm>
            <a:off x="458937" y="1393911"/>
            <a:ext cx="8243492" cy="925556"/>
          </a:xfrm>
        </p:spPr>
        <p:txBody>
          <a:bodyPr/>
          <a:lstStyle>
            <a:lvl1pPr marL="0" indent="0">
              <a:lnSpc>
                <a:spcPct val="100000"/>
              </a:lnSpc>
              <a:spcBef>
                <a:spcPts val="0"/>
              </a:spcBef>
              <a:spcAft>
                <a:spcPts val="469"/>
              </a:spcAft>
              <a:buFont typeface="Arial" panose="020B0604020202020204" pitchFamily="34" charset="0"/>
              <a:buNone/>
              <a:defRPr sz="1250" b="0" i="0" spc="0">
                <a:solidFill>
                  <a:srgbClr val="322332"/>
                </a:solidFill>
                <a:latin typeface="Arial Regular"/>
                <a:cs typeface="VM Circular Chat Book" panose="020B0604020101020102" pitchFamily="34" charset="77"/>
              </a:defRPr>
            </a:lvl1pPr>
            <a:lvl2pPr>
              <a:lnSpc>
                <a:spcPct val="100000"/>
              </a:lnSpc>
              <a:spcBef>
                <a:spcPts val="0"/>
              </a:spcBef>
              <a:spcAft>
                <a:spcPts val="469"/>
              </a:spcAft>
              <a:defRPr sz="1250" b="0" i="0" spc="0">
                <a:solidFill>
                  <a:srgbClr val="322332"/>
                </a:solidFill>
                <a:latin typeface="Arial Regular"/>
                <a:cs typeface="VM Circular Chat Book" panose="020B0604020101020102" pitchFamily="34" charset="77"/>
              </a:defRPr>
            </a:lvl2pPr>
            <a:lvl3pPr>
              <a:lnSpc>
                <a:spcPct val="100000"/>
              </a:lnSpc>
              <a:spcBef>
                <a:spcPts val="0"/>
              </a:spcBef>
              <a:spcAft>
                <a:spcPts val="469"/>
              </a:spcAft>
              <a:defRPr sz="1250" b="0" i="0" spc="0">
                <a:solidFill>
                  <a:srgbClr val="322332"/>
                </a:solidFill>
                <a:latin typeface="Arial Regular"/>
                <a:cs typeface="VM Circular Chat Book" panose="020B0604020101020102" pitchFamily="34" charset="77"/>
              </a:defRPr>
            </a:lvl3pPr>
            <a:lvl4pPr>
              <a:lnSpc>
                <a:spcPct val="100000"/>
              </a:lnSpc>
              <a:spcBef>
                <a:spcPts val="0"/>
              </a:spcBef>
              <a:spcAft>
                <a:spcPts val="469"/>
              </a:spcAft>
              <a:defRPr sz="1094" b="0" i="0" spc="0">
                <a:solidFill>
                  <a:srgbClr val="322332"/>
                </a:solidFill>
                <a:latin typeface="Arial Regular"/>
                <a:cs typeface="VM Circular Chat Book" panose="020B0604020101020102" pitchFamily="34" charset="77"/>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9">
            <a:extLst>
              <a:ext uri="{FF2B5EF4-FFF2-40B4-BE49-F238E27FC236}">
                <a16:creationId xmlns:a16="http://schemas.microsoft.com/office/drawing/2014/main" id="{FF20A27F-30F3-E64C-A3A5-7D5B20C6F35F}"/>
              </a:ext>
            </a:extLst>
          </p:cNvPr>
          <p:cNvSpPr>
            <a:spLocks noGrp="1"/>
          </p:cNvSpPr>
          <p:nvPr>
            <p:ph type="body" sz="quarter" idx="11" hasCustomPrompt="1"/>
          </p:nvPr>
        </p:nvSpPr>
        <p:spPr>
          <a:xfrm>
            <a:off x="159230" y="4914758"/>
            <a:ext cx="1659555" cy="96162"/>
          </a:xfrm>
        </p:spPr>
        <p:txBody>
          <a:bodyPr/>
          <a:lstStyle>
            <a:lvl1pPr>
              <a:defRPr sz="625" b="0" i="0"/>
            </a:lvl1pPr>
            <a:lvl2pPr marL="0" indent="0">
              <a:buNone/>
              <a:defRPr sz="938"/>
            </a:lvl2pPr>
            <a:lvl3pPr>
              <a:defRPr sz="938"/>
            </a:lvl3pPr>
            <a:lvl4pPr>
              <a:defRPr sz="938"/>
            </a:lvl4pPr>
            <a:lvl5pPr>
              <a:defRPr sz="1094"/>
            </a:lvl5pPr>
          </a:lstStyle>
          <a:p>
            <a:pPr lvl="0"/>
            <a:r>
              <a:rPr lang="en-US"/>
              <a:t>Virgin Media | Confidential/Internal/Public</a:t>
            </a:r>
          </a:p>
        </p:txBody>
      </p:sp>
    </p:spTree>
    <p:extLst>
      <p:ext uri="{BB962C8B-B14F-4D97-AF65-F5344CB8AC3E}">
        <p14:creationId xmlns:p14="http://schemas.microsoft.com/office/powerpoint/2010/main" val="96316807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isyDeck Master - 13">
    <p:bg>
      <p:bgPr>
        <a:solidFill>
          <a:schemeClr val="bg1"/>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3"/>
          </p:nvPr>
        </p:nvSpPr>
        <p:spPr>
          <a:xfrm>
            <a:off x="0" y="0"/>
            <a:ext cx="9144000" cy="3279815"/>
          </a:xfrm>
          <a:prstGeom prst="rect">
            <a:avLst/>
          </a:prstGeom>
          <a:pattFill prst="pct75">
            <a:fgClr>
              <a:schemeClr val="bg2"/>
            </a:fgClr>
            <a:bgClr>
              <a:prstClr val="white"/>
            </a:bgClr>
          </a:pattFill>
        </p:spPr>
        <p:txBody>
          <a:bodyPr vert="horz" lIns="180000" tIns="93600" rIns="180000" bIns="93600" rtlCol="0">
            <a:normAutofit/>
          </a:bodyPr>
          <a:lstStyle>
            <a:lvl1pPr marL="0" indent="0">
              <a:buNone/>
              <a:defRPr lang="en-GB" sz="1050" baseline="0" dirty="0"/>
            </a:lvl1pPr>
          </a:lstStyle>
          <a:p>
            <a:pPr marL="214334" lvl="0" indent="-214334">
              <a:spcBef>
                <a:spcPts val="0"/>
              </a:spcBef>
            </a:pPr>
            <a:endParaRPr lang="en-GB"/>
          </a:p>
        </p:txBody>
      </p:sp>
      <p:grpSp>
        <p:nvGrpSpPr>
          <p:cNvPr id="20" name="Group 19">
            <a:extLst>
              <a:ext uri="{FF2B5EF4-FFF2-40B4-BE49-F238E27FC236}">
                <a16:creationId xmlns:a16="http://schemas.microsoft.com/office/drawing/2014/main" id="{38862FEC-6896-41CF-8C9A-96110FC9052D}"/>
              </a:ext>
            </a:extLst>
          </p:cNvPr>
          <p:cNvGrpSpPr>
            <a:grpSpLocks noChangeAspect="1"/>
          </p:cNvGrpSpPr>
          <p:nvPr userDrawn="1"/>
        </p:nvGrpSpPr>
        <p:grpSpPr>
          <a:xfrm rot="8100000" flipH="1" flipV="1">
            <a:off x="-5560" y="3336425"/>
            <a:ext cx="176796" cy="57503"/>
            <a:chOff x="11661248" y="7789719"/>
            <a:chExt cx="1293156" cy="420621"/>
          </a:xfrm>
        </p:grpSpPr>
        <p:cxnSp>
          <p:nvCxnSpPr>
            <p:cNvPr id="21" name="Straight Connector 20">
              <a:extLst>
                <a:ext uri="{FF2B5EF4-FFF2-40B4-BE49-F238E27FC236}">
                  <a16:creationId xmlns:a16="http://schemas.microsoft.com/office/drawing/2014/main" id="{13787642-DA47-48A0-A0BD-E9A53BA10382}"/>
                </a:ext>
              </a:extLst>
            </p:cNvPr>
            <p:cNvCxnSpPr>
              <a:cxnSpLocks/>
            </p:cNvCxnSpPr>
            <p:nvPr userDrawn="1"/>
          </p:nvCxnSpPr>
          <p:spPr>
            <a:xfrm>
              <a:off x="11661248" y="8210340"/>
              <a:ext cx="1293156"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F59EDE57-3F00-4C2A-AB08-5B36AC1095FD}"/>
                </a:ext>
              </a:extLst>
            </p:cNvPr>
            <p:cNvCxnSpPr>
              <a:cxnSpLocks/>
            </p:cNvCxnSpPr>
            <p:nvPr userDrawn="1"/>
          </p:nvCxnSpPr>
          <p:spPr>
            <a:xfrm>
              <a:off x="11868913" y="8000027"/>
              <a:ext cx="877825"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571804AA-E1E7-431B-B572-AF6F541BECCF}"/>
                </a:ext>
              </a:extLst>
            </p:cNvPr>
            <p:cNvCxnSpPr>
              <a:cxnSpLocks/>
            </p:cNvCxnSpPr>
            <p:nvPr userDrawn="1"/>
          </p:nvCxnSpPr>
          <p:spPr>
            <a:xfrm>
              <a:off x="12088372" y="7789719"/>
              <a:ext cx="438913"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sp>
        <p:nvSpPr>
          <p:cNvPr id="4" name="Footer Placeholder 3">
            <a:extLst>
              <a:ext uri="{FF2B5EF4-FFF2-40B4-BE49-F238E27FC236}">
                <a16:creationId xmlns:a16="http://schemas.microsoft.com/office/drawing/2014/main" id="{EAFC1526-9F22-4002-A3EF-B52891089597}"/>
              </a:ext>
            </a:extLst>
          </p:cNvPr>
          <p:cNvSpPr>
            <a:spLocks noGrp="1"/>
          </p:cNvSpPr>
          <p:nvPr>
            <p:ph type="ftr" sz="quarter" idx="14"/>
          </p:nvPr>
        </p:nvSpPr>
        <p:spPr/>
        <p:txBody>
          <a:bodyPr lIns="180000" tIns="93600" rIns="180000" bIns="93600"/>
          <a:lstStyle/>
          <a:p>
            <a:r>
              <a:rPr lang="en-GB"/>
              <a:t>DaisyDeck Presentation Template</a:t>
            </a:r>
          </a:p>
        </p:txBody>
      </p:sp>
      <p:sp>
        <p:nvSpPr>
          <p:cNvPr id="5" name="Slide Number Placeholder 4">
            <a:extLst>
              <a:ext uri="{FF2B5EF4-FFF2-40B4-BE49-F238E27FC236}">
                <a16:creationId xmlns:a16="http://schemas.microsoft.com/office/drawing/2014/main" id="{D67B1433-80F4-43C0-B9A4-B589C982F928}"/>
              </a:ext>
            </a:extLst>
          </p:cNvPr>
          <p:cNvSpPr>
            <a:spLocks noGrp="1"/>
          </p:cNvSpPr>
          <p:nvPr>
            <p:ph type="sldNum" sz="quarter" idx="15"/>
          </p:nvPr>
        </p:nvSpPr>
        <p:spPr/>
        <p:txBody>
          <a:bodyPr lIns="180000" tIns="93600" rIns="180000" bIns="93600"/>
          <a:lstStyle/>
          <a:p>
            <a:fld id="{0643FD91-E2F4-430C-9968-CE1C2F22CA4A}" type="slidenum">
              <a:rPr lang="en-GB" smtClean="0"/>
              <a:pPr/>
              <a:t>‹#›</a:t>
            </a:fld>
            <a:endParaRPr lang="en-GB"/>
          </a:p>
        </p:txBody>
      </p:sp>
    </p:spTree>
    <p:extLst>
      <p:ext uri="{BB962C8B-B14F-4D97-AF65-F5344CB8AC3E}">
        <p14:creationId xmlns:p14="http://schemas.microsoft.com/office/powerpoint/2010/main" val="177261142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isyDeck Master - 14">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104A3CE-DD81-433B-8433-BE6C94A20769}"/>
              </a:ext>
            </a:extLst>
          </p:cNvPr>
          <p:cNvSpPr>
            <a:spLocks noGrp="1"/>
          </p:cNvSpPr>
          <p:nvPr>
            <p:ph type="ftr" sz="quarter" idx="20"/>
          </p:nvPr>
        </p:nvSpPr>
        <p:spPr/>
        <p:txBody>
          <a:bodyPr lIns="180000" tIns="93600" rIns="180000" bIns="93600"/>
          <a:lstStyle/>
          <a:p>
            <a:r>
              <a:rPr lang="en-GB"/>
              <a:t>DaisyDeck Presentation Template</a:t>
            </a:r>
          </a:p>
        </p:txBody>
      </p:sp>
      <p:sp>
        <p:nvSpPr>
          <p:cNvPr id="6" name="Slide Number Placeholder 5">
            <a:extLst>
              <a:ext uri="{FF2B5EF4-FFF2-40B4-BE49-F238E27FC236}">
                <a16:creationId xmlns:a16="http://schemas.microsoft.com/office/drawing/2014/main" id="{DD7D11A7-6DBD-4F1C-9BCB-91A6F89DC1EF}"/>
              </a:ext>
            </a:extLst>
          </p:cNvPr>
          <p:cNvSpPr>
            <a:spLocks noGrp="1"/>
          </p:cNvSpPr>
          <p:nvPr>
            <p:ph type="sldNum" sz="quarter" idx="21"/>
          </p:nvPr>
        </p:nvSpPr>
        <p:spPr/>
        <p:txBody>
          <a:bodyPr lIns="180000" tIns="93600" rIns="180000" bIns="93600"/>
          <a:lstStyle/>
          <a:p>
            <a:fld id="{0643FD91-E2F4-430C-9968-CE1C2F22CA4A}" type="slidenum">
              <a:rPr lang="en-GB" smtClean="0"/>
              <a:pPr/>
              <a:t>‹#›</a:t>
            </a:fld>
            <a:endParaRPr lang="en-GB"/>
          </a:p>
        </p:txBody>
      </p:sp>
      <p:grpSp>
        <p:nvGrpSpPr>
          <p:cNvPr id="16" name="Group 15">
            <a:extLst>
              <a:ext uri="{FF2B5EF4-FFF2-40B4-BE49-F238E27FC236}">
                <a16:creationId xmlns:a16="http://schemas.microsoft.com/office/drawing/2014/main" id="{F502ABED-DFF9-4081-A27E-BC1631A99549}"/>
              </a:ext>
            </a:extLst>
          </p:cNvPr>
          <p:cNvGrpSpPr/>
          <p:nvPr userDrawn="1"/>
        </p:nvGrpSpPr>
        <p:grpSpPr>
          <a:xfrm flipH="1">
            <a:off x="4196628" y="2369274"/>
            <a:ext cx="98506" cy="404953"/>
            <a:chOff x="12931152" y="6318794"/>
            <a:chExt cx="262700" cy="1080000"/>
          </a:xfrm>
        </p:grpSpPr>
        <p:cxnSp>
          <p:nvCxnSpPr>
            <p:cNvPr id="13" name="Straight Connector 12">
              <a:extLst>
                <a:ext uri="{FF2B5EF4-FFF2-40B4-BE49-F238E27FC236}">
                  <a16:creationId xmlns:a16="http://schemas.microsoft.com/office/drawing/2014/main" id="{BB95B0AA-2A69-4239-BAEA-D7AD6AC42544}"/>
                </a:ext>
              </a:extLst>
            </p:cNvPr>
            <p:cNvCxnSpPr>
              <a:cxnSpLocks/>
            </p:cNvCxnSpPr>
            <p:nvPr userDrawn="1"/>
          </p:nvCxnSpPr>
          <p:spPr>
            <a:xfrm rot="16200000">
              <a:off x="12653852" y="6858794"/>
              <a:ext cx="1080000" cy="0"/>
            </a:xfrm>
            <a:prstGeom prst="line">
              <a:avLst/>
            </a:prstGeom>
            <a:ln w="508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68F20715-481F-49DC-863D-794885F2C9E2}"/>
                </a:ext>
              </a:extLst>
            </p:cNvPr>
            <p:cNvCxnSpPr>
              <a:cxnSpLocks/>
            </p:cNvCxnSpPr>
            <p:nvPr userDrawn="1"/>
          </p:nvCxnSpPr>
          <p:spPr>
            <a:xfrm rot="16200000">
              <a:off x="12695937" y="6858794"/>
              <a:ext cx="733130" cy="0"/>
            </a:xfrm>
            <a:prstGeom prst="line">
              <a:avLst/>
            </a:prstGeom>
            <a:ln w="508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F7F65500-25AE-4E8D-BD25-871D35D7EA58}"/>
                </a:ext>
              </a:extLst>
            </p:cNvPr>
            <p:cNvCxnSpPr>
              <a:cxnSpLocks/>
            </p:cNvCxnSpPr>
            <p:nvPr userDrawn="1"/>
          </p:nvCxnSpPr>
          <p:spPr>
            <a:xfrm rot="16200000">
              <a:off x="12747869" y="6858794"/>
              <a:ext cx="366565" cy="0"/>
            </a:xfrm>
            <a:prstGeom prst="line">
              <a:avLst/>
            </a:prstGeom>
            <a:ln w="508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pic>
        <p:nvPicPr>
          <p:cNvPr id="7" name="Picture 6" descr="A close up of a logo&#10;&#10;Description generated with very high confidence">
            <a:extLst>
              <a:ext uri="{FF2B5EF4-FFF2-40B4-BE49-F238E27FC236}">
                <a16:creationId xmlns:a16="http://schemas.microsoft.com/office/drawing/2014/main" id="{3D03C028-6925-420C-BBC9-B0028D4F79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2808234" y="0"/>
            <a:ext cx="1597627" cy="5143500"/>
          </a:xfrm>
          <a:prstGeom prst="rect">
            <a:avLst/>
          </a:prstGeom>
        </p:spPr>
      </p:pic>
      <p:sp>
        <p:nvSpPr>
          <p:cNvPr id="17" name="Picture Placeholder 16">
            <a:extLst>
              <a:ext uri="{FF2B5EF4-FFF2-40B4-BE49-F238E27FC236}">
                <a16:creationId xmlns:a16="http://schemas.microsoft.com/office/drawing/2014/main" id="{62B09D8A-2E8F-41B9-85B8-E5DC9D3C0A71}"/>
              </a:ext>
            </a:extLst>
          </p:cNvPr>
          <p:cNvSpPr>
            <a:spLocks noGrp="1"/>
          </p:cNvSpPr>
          <p:nvPr>
            <p:ph type="pic" sz="quarter" idx="22"/>
          </p:nvPr>
        </p:nvSpPr>
        <p:spPr>
          <a:xfrm>
            <a:off x="2935758" y="-1"/>
            <a:ext cx="6208242" cy="5143500"/>
          </a:xfrm>
          <a:custGeom>
            <a:avLst/>
            <a:gdLst>
              <a:gd name="connsiteX0" fmla="*/ 0 w 16556390"/>
              <a:gd name="connsiteY0" fmla="*/ 0 h 13717588"/>
              <a:gd name="connsiteX1" fmla="*/ 16556390 w 16556390"/>
              <a:gd name="connsiteY1" fmla="*/ 0 h 13717588"/>
              <a:gd name="connsiteX2" fmla="*/ 16556390 w 16556390"/>
              <a:gd name="connsiteY2" fmla="*/ 19022 h 13717588"/>
              <a:gd name="connsiteX3" fmla="*/ 16556390 w 16556390"/>
              <a:gd name="connsiteY3" fmla="*/ 13698568 h 13717588"/>
              <a:gd name="connsiteX4" fmla="*/ 16556390 w 16556390"/>
              <a:gd name="connsiteY4" fmla="*/ 13717588 h 13717588"/>
              <a:gd name="connsiteX5" fmla="*/ 0 w 16556390"/>
              <a:gd name="connsiteY5" fmla="*/ 13717588 h 13717588"/>
              <a:gd name="connsiteX6" fmla="*/ 3984755 w 16556390"/>
              <a:gd name="connsiteY6" fmla="*/ 6857210 h 1371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56390" h="13717588">
                <a:moveTo>
                  <a:pt x="0" y="0"/>
                </a:moveTo>
                <a:lnTo>
                  <a:pt x="16556390" y="0"/>
                </a:lnTo>
                <a:lnTo>
                  <a:pt x="16556390" y="19022"/>
                </a:lnTo>
                <a:lnTo>
                  <a:pt x="16556390" y="13698568"/>
                </a:lnTo>
                <a:lnTo>
                  <a:pt x="16556390" y="13717588"/>
                </a:lnTo>
                <a:lnTo>
                  <a:pt x="0" y="13717588"/>
                </a:lnTo>
                <a:lnTo>
                  <a:pt x="3984755" y="6857210"/>
                </a:lnTo>
                <a:close/>
              </a:path>
            </a:pathLst>
          </a:cu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spTree>
    <p:extLst>
      <p:ext uri="{BB962C8B-B14F-4D97-AF65-F5344CB8AC3E}">
        <p14:creationId xmlns:p14="http://schemas.microsoft.com/office/powerpoint/2010/main" val="604712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isyDeck Master - 15">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DD01B560-6D91-4719-BEA6-0F6EAAE2BAE4}"/>
              </a:ext>
            </a:extLst>
          </p:cNvPr>
          <p:cNvSpPr>
            <a:spLocks noGrp="1"/>
          </p:cNvSpPr>
          <p:nvPr>
            <p:ph type="pic" sz="quarter" idx="19"/>
          </p:nvPr>
        </p:nvSpPr>
        <p:spPr>
          <a:xfrm>
            <a:off x="0" y="-1"/>
            <a:ext cx="6208242" cy="5143500"/>
          </a:xfrm>
          <a:custGeom>
            <a:avLst/>
            <a:gdLst>
              <a:gd name="connsiteX0" fmla="*/ 0 w 6415266"/>
              <a:gd name="connsiteY0" fmla="*/ 0 h 6858000"/>
              <a:gd name="connsiteX1" fmla="*/ 6415266 w 6415266"/>
              <a:gd name="connsiteY1" fmla="*/ 0 h 6858000"/>
              <a:gd name="connsiteX2" fmla="*/ 4871254 w 6415266"/>
              <a:gd name="connsiteY2" fmla="*/ 3428208 h 6858000"/>
              <a:gd name="connsiteX3" fmla="*/ 6415266 w 6415266"/>
              <a:gd name="connsiteY3" fmla="*/ 6858000 h 6858000"/>
              <a:gd name="connsiteX4" fmla="*/ 0 w 6415266"/>
              <a:gd name="connsiteY4" fmla="*/ 6858000 h 6858000"/>
              <a:gd name="connsiteX5" fmla="*/ 0 w 6415266"/>
              <a:gd name="connsiteY5" fmla="*/ 6848491 h 6858000"/>
              <a:gd name="connsiteX6" fmla="*/ 0 w 6415266"/>
              <a:gd name="connsiteY6" fmla="*/ 95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266" h="6858000">
                <a:moveTo>
                  <a:pt x="0" y="0"/>
                </a:moveTo>
                <a:lnTo>
                  <a:pt x="6415266" y="0"/>
                </a:lnTo>
                <a:lnTo>
                  <a:pt x="4871254" y="3428208"/>
                </a:lnTo>
                <a:lnTo>
                  <a:pt x="6415266" y="6858000"/>
                </a:lnTo>
                <a:lnTo>
                  <a:pt x="0" y="6858000"/>
                </a:lnTo>
                <a:lnTo>
                  <a:pt x="0" y="6848491"/>
                </a:lnTo>
                <a:lnTo>
                  <a:pt x="0" y="9510"/>
                </a:lnTo>
                <a:close/>
              </a:path>
            </a:pathLst>
          </a:custGeom>
          <a:pattFill prst="pct75">
            <a:fgClr>
              <a:schemeClr val="bg2"/>
            </a:fgClr>
            <a:bgClr>
              <a:prstClr val="white"/>
            </a:bgClr>
          </a:pattFill>
        </p:spPr>
        <p:txBody>
          <a:bodyPr vert="horz" lIns="180000" tIns="93600" rIns="180000" bIns="93600" rtlCol="0">
            <a:normAutofit/>
          </a:bodyPr>
          <a:lstStyle>
            <a:lvl1pPr marL="0" indent="0">
              <a:buNone/>
              <a:defRPr lang="en-GB" sz="1050" baseline="0"/>
            </a:lvl1pPr>
          </a:lstStyle>
          <a:p>
            <a:pPr marL="257201" lvl="0" indent="-257201">
              <a:spcBef>
                <a:spcPts val="0"/>
              </a:spcBef>
            </a:pPr>
            <a:endParaRPr lang="en-GB"/>
          </a:p>
        </p:txBody>
      </p:sp>
      <p:pic>
        <p:nvPicPr>
          <p:cNvPr id="7" name="Picture 6" descr="A close up of a logo&#10;&#10;Description generated with very high confidence">
            <a:extLst>
              <a:ext uri="{FF2B5EF4-FFF2-40B4-BE49-F238E27FC236}">
                <a16:creationId xmlns:a16="http://schemas.microsoft.com/office/drawing/2014/main" id="{3D03C028-6925-420C-BBC9-B0028D4F79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8140" y="0"/>
            <a:ext cx="1597627" cy="5143500"/>
          </a:xfrm>
          <a:prstGeom prst="rect">
            <a:avLst/>
          </a:prstGeom>
        </p:spPr>
      </p:pic>
      <p:sp>
        <p:nvSpPr>
          <p:cNvPr id="2" name="Footer Placeholder 1">
            <a:extLst>
              <a:ext uri="{FF2B5EF4-FFF2-40B4-BE49-F238E27FC236}">
                <a16:creationId xmlns:a16="http://schemas.microsoft.com/office/drawing/2014/main" id="{2104A3CE-DD81-433B-8433-BE6C94A20769}"/>
              </a:ext>
            </a:extLst>
          </p:cNvPr>
          <p:cNvSpPr>
            <a:spLocks noGrp="1"/>
          </p:cNvSpPr>
          <p:nvPr>
            <p:ph type="ftr" sz="quarter" idx="20"/>
          </p:nvPr>
        </p:nvSpPr>
        <p:spPr/>
        <p:txBody>
          <a:bodyPr lIns="180000" tIns="93600" rIns="180000" bIns="93600"/>
          <a:lstStyle/>
          <a:p>
            <a:r>
              <a:rPr lang="en-GB"/>
              <a:t>DaisyDeck Presentation Template</a:t>
            </a:r>
          </a:p>
        </p:txBody>
      </p:sp>
      <p:sp>
        <p:nvSpPr>
          <p:cNvPr id="6" name="Slide Number Placeholder 5">
            <a:extLst>
              <a:ext uri="{FF2B5EF4-FFF2-40B4-BE49-F238E27FC236}">
                <a16:creationId xmlns:a16="http://schemas.microsoft.com/office/drawing/2014/main" id="{DD7D11A7-6DBD-4F1C-9BCB-91A6F89DC1EF}"/>
              </a:ext>
            </a:extLst>
          </p:cNvPr>
          <p:cNvSpPr>
            <a:spLocks noGrp="1"/>
          </p:cNvSpPr>
          <p:nvPr>
            <p:ph type="sldNum" sz="quarter" idx="21"/>
          </p:nvPr>
        </p:nvSpPr>
        <p:spPr/>
        <p:txBody>
          <a:bodyPr lIns="180000" tIns="93600" rIns="180000" bIns="93600"/>
          <a:lstStyle/>
          <a:p>
            <a:fld id="{0643FD91-E2F4-430C-9968-CE1C2F22CA4A}" type="slidenum">
              <a:rPr lang="en-GB" smtClean="0"/>
              <a:pPr/>
              <a:t>‹#›</a:t>
            </a:fld>
            <a:endParaRPr lang="en-GB"/>
          </a:p>
        </p:txBody>
      </p:sp>
      <p:grpSp>
        <p:nvGrpSpPr>
          <p:cNvPr id="16" name="Group 15">
            <a:extLst>
              <a:ext uri="{FF2B5EF4-FFF2-40B4-BE49-F238E27FC236}">
                <a16:creationId xmlns:a16="http://schemas.microsoft.com/office/drawing/2014/main" id="{F502ABED-DFF9-4081-A27E-BC1631A99549}"/>
              </a:ext>
            </a:extLst>
          </p:cNvPr>
          <p:cNvGrpSpPr/>
          <p:nvPr userDrawn="1"/>
        </p:nvGrpSpPr>
        <p:grpSpPr>
          <a:xfrm>
            <a:off x="4848866" y="2369274"/>
            <a:ext cx="98506" cy="404953"/>
            <a:chOff x="12931152" y="6318794"/>
            <a:chExt cx="262700" cy="1080000"/>
          </a:xfrm>
        </p:grpSpPr>
        <p:cxnSp>
          <p:nvCxnSpPr>
            <p:cNvPr id="13" name="Straight Connector 12">
              <a:extLst>
                <a:ext uri="{FF2B5EF4-FFF2-40B4-BE49-F238E27FC236}">
                  <a16:creationId xmlns:a16="http://schemas.microsoft.com/office/drawing/2014/main" id="{BB95B0AA-2A69-4239-BAEA-D7AD6AC42544}"/>
                </a:ext>
              </a:extLst>
            </p:cNvPr>
            <p:cNvCxnSpPr>
              <a:cxnSpLocks/>
            </p:cNvCxnSpPr>
            <p:nvPr userDrawn="1"/>
          </p:nvCxnSpPr>
          <p:spPr>
            <a:xfrm rot="16200000">
              <a:off x="12653852" y="6858794"/>
              <a:ext cx="1080000" cy="0"/>
            </a:xfrm>
            <a:prstGeom prst="line">
              <a:avLst/>
            </a:prstGeom>
            <a:ln w="508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68F20715-481F-49DC-863D-794885F2C9E2}"/>
                </a:ext>
              </a:extLst>
            </p:cNvPr>
            <p:cNvCxnSpPr>
              <a:cxnSpLocks/>
            </p:cNvCxnSpPr>
            <p:nvPr userDrawn="1"/>
          </p:nvCxnSpPr>
          <p:spPr>
            <a:xfrm rot="16200000">
              <a:off x="12695937" y="6858794"/>
              <a:ext cx="733130" cy="0"/>
            </a:xfrm>
            <a:prstGeom prst="line">
              <a:avLst/>
            </a:prstGeom>
            <a:ln w="508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F7F65500-25AE-4E8D-BD25-871D35D7EA58}"/>
                </a:ext>
              </a:extLst>
            </p:cNvPr>
            <p:cNvCxnSpPr>
              <a:cxnSpLocks/>
            </p:cNvCxnSpPr>
            <p:nvPr userDrawn="1"/>
          </p:nvCxnSpPr>
          <p:spPr>
            <a:xfrm rot="16200000">
              <a:off x="12747869" y="6858794"/>
              <a:ext cx="366565" cy="0"/>
            </a:xfrm>
            <a:prstGeom prst="line">
              <a:avLst/>
            </a:prstGeom>
            <a:ln w="508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22219582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isyDeck Master - 16">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4F697BAC-1035-4747-BAD7-8614FF9626F0}"/>
              </a:ext>
            </a:extLst>
          </p:cNvPr>
          <p:cNvGrpSpPr/>
          <p:nvPr userDrawn="1"/>
        </p:nvGrpSpPr>
        <p:grpSpPr>
          <a:xfrm>
            <a:off x="162939" y="174963"/>
            <a:ext cx="459422" cy="459399"/>
            <a:chOff x="494744" y="523692"/>
            <a:chExt cx="1225205" cy="1225205"/>
          </a:xfrm>
        </p:grpSpPr>
        <p:grpSp>
          <p:nvGrpSpPr>
            <p:cNvPr id="18" name="Group 17">
              <a:extLst>
                <a:ext uri="{FF2B5EF4-FFF2-40B4-BE49-F238E27FC236}">
                  <a16:creationId xmlns:a16="http://schemas.microsoft.com/office/drawing/2014/main" id="{B3ED6D15-4181-4332-9709-F0461DF5F392}"/>
                </a:ext>
              </a:extLst>
            </p:cNvPr>
            <p:cNvGrpSpPr>
              <a:grpSpLocks noChangeAspect="1"/>
            </p:cNvGrpSpPr>
            <p:nvPr userDrawn="1"/>
          </p:nvGrpSpPr>
          <p:grpSpPr>
            <a:xfrm rot="18900000">
              <a:off x="707305" y="869222"/>
              <a:ext cx="471488" cy="153360"/>
              <a:chOff x="11661248" y="7789719"/>
              <a:chExt cx="1293156" cy="420621"/>
            </a:xfrm>
          </p:grpSpPr>
          <p:cxnSp>
            <p:nvCxnSpPr>
              <p:cNvPr id="22" name="Straight Connector 21">
                <a:extLst>
                  <a:ext uri="{FF2B5EF4-FFF2-40B4-BE49-F238E27FC236}">
                    <a16:creationId xmlns:a16="http://schemas.microsoft.com/office/drawing/2014/main" id="{3C8B6215-2B5F-432F-830B-55D8B2BDA119}"/>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9A9FE95D-ACEE-48D4-8E7C-86F22B1A2D76}"/>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9F0BB5E8-7106-4BBD-8D80-A85D57866848}"/>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19" name="Group 18">
              <a:extLst>
                <a:ext uri="{FF2B5EF4-FFF2-40B4-BE49-F238E27FC236}">
                  <a16:creationId xmlns:a16="http://schemas.microsoft.com/office/drawing/2014/main" id="{CB065320-7BEC-45AB-A389-3E0EBC395AF8}"/>
                </a:ext>
              </a:extLst>
            </p:cNvPr>
            <p:cNvGrpSpPr/>
            <p:nvPr userDrawn="1"/>
          </p:nvGrpSpPr>
          <p:grpSpPr>
            <a:xfrm>
              <a:off x="494744" y="523692"/>
              <a:ext cx="1225205" cy="1225205"/>
              <a:chOff x="12636425" y="442230"/>
              <a:chExt cx="1860336" cy="1860336"/>
            </a:xfrm>
          </p:grpSpPr>
          <p:cxnSp>
            <p:nvCxnSpPr>
              <p:cNvPr id="20" name="Straight Connector 19">
                <a:extLst>
                  <a:ext uri="{FF2B5EF4-FFF2-40B4-BE49-F238E27FC236}">
                    <a16:creationId xmlns:a16="http://schemas.microsoft.com/office/drawing/2014/main" id="{F370C025-329F-4E59-9E2E-8917458C93E7}"/>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E625EF9C-0BAD-4496-B4BF-C91A85B224D5}"/>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5" name="Title 1">
            <a:extLst>
              <a:ext uri="{FF2B5EF4-FFF2-40B4-BE49-F238E27FC236}">
                <a16:creationId xmlns:a16="http://schemas.microsoft.com/office/drawing/2014/main" id="{D8656C67-B135-411C-9808-0CD60925E34A}"/>
              </a:ext>
            </a:extLst>
          </p:cNvPr>
          <p:cNvSpPr>
            <a:spLocks noGrp="1"/>
          </p:cNvSpPr>
          <p:nvPr>
            <p:ph type="title"/>
          </p:nvPr>
        </p:nvSpPr>
        <p:spPr>
          <a:xfrm>
            <a:off x="302817" y="303805"/>
            <a:ext cx="3428366" cy="604526"/>
          </a:xfrm>
        </p:spPr>
        <p:txBody>
          <a:bodyPr lIns="180000" tIns="93600" rIns="180000" bIns="93600"/>
          <a:lstStyle>
            <a:lvl1pPr algn="l">
              <a:defRPr/>
            </a:lvl1pPr>
          </a:lstStyle>
          <a:p>
            <a:endParaRPr lang="en-GB"/>
          </a:p>
        </p:txBody>
      </p:sp>
      <p:grpSp>
        <p:nvGrpSpPr>
          <p:cNvPr id="4" name="Group 3">
            <a:extLst>
              <a:ext uri="{FF2B5EF4-FFF2-40B4-BE49-F238E27FC236}">
                <a16:creationId xmlns:a16="http://schemas.microsoft.com/office/drawing/2014/main" id="{BED5F437-52C3-4C24-A49A-3E116BF1B2C2}"/>
              </a:ext>
            </a:extLst>
          </p:cNvPr>
          <p:cNvGrpSpPr/>
          <p:nvPr userDrawn="1"/>
        </p:nvGrpSpPr>
        <p:grpSpPr>
          <a:xfrm>
            <a:off x="3974511" y="0"/>
            <a:ext cx="5169489" cy="5143500"/>
            <a:chOff x="10599387" y="0"/>
            <a:chExt cx="13786202" cy="13717588"/>
          </a:xfrm>
        </p:grpSpPr>
        <p:sp>
          <p:nvSpPr>
            <p:cNvPr id="13" name="Rectangle 12">
              <a:extLst>
                <a:ext uri="{FF2B5EF4-FFF2-40B4-BE49-F238E27FC236}">
                  <a16:creationId xmlns:a16="http://schemas.microsoft.com/office/drawing/2014/main" id="{D0E42A3B-A2C3-4CFD-AB85-ED16183AE5A5}"/>
                </a:ext>
              </a:extLst>
            </p:cNvPr>
            <p:cNvSpPr/>
            <p:nvPr userDrawn="1"/>
          </p:nvSpPr>
          <p:spPr>
            <a:xfrm>
              <a:off x="10614213" y="0"/>
              <a:ext cx="13771376" cy="13717588"/>
            </a:xfrm>
            <a:prstGeom prst="rect">
              <a:avLst/>
            </a:prstGeom>
            <a:solidFill>
              <a:schemeClr val="accent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a:p>
          </p:txBody>
        </p:sp>
        <p:grpSp>
          <p:nvGrpSpPr>
            <p:cNvPr id="14" name="Group 13">
              <a:extLst>
                <a:ext uri="{FF2B5EF4-FFF2-40B4-BE49-F238E27FC236}">
                  <a16:creationId xmlns:a16="http://schemas.microsoft.com/office/drawing/2014/main" id="{1CD666D0-CCE3-41F2-961A-18B469843C9D}"/>
                </a:ext>
              </a:extLst>
            </p:cNvPr>
            <p:cNvGrpSpPr>
              <a:grpSpLocks noChangeAspect="1"/>
            </p:cNvGrpSpPr>
            <p:nvPr userDrawn="1"/>
          </p:nvGrpSpPr>
          <p:grpSpPr>
            <a:xfrm rot="18900000">
              <a:off x="10599387" y="144238"/>
              <a:ext cx="471488" cy="153360"/>
              <a:chOff x="11661248" y="7789719"/>
              <a:chExt cx="1293156" cy="420621"/>
            </a:xfrm>
          </p:grpSpPr>
          <p:cxnSp>
            <p:nvCxnSpPr>
              <p:cNvPr id="15" name="Straight Connector 14">
                <a:extLst>
                  <a:ext uri="{FF2B5EF4-FFF2-40B4-BE49-F238E27FC236}">
                    <a16:creationId xmlns:a16="http://schemas.microsoft.com/office/drawing/2014/main" id="{F8D861F9-2E13-4C24-B831-25B16B63728E}"/>
                  </a:ext>
                </a:extLst>
              </p:cNvPr>
              <p:cNvCxnSpPr>
                <a:cxnSpLocks/>
              </p:cNvCxnSpPr>
              <p:nvPr userDrawn="1"/>
            </p:nvCxnSpPr>
            <p:spPr>
              <a:xfrm>
                <a:off x="11661248" y="8210340"/>
                <a:ext cx="1293156" cy="0"/>
              </a:xfrm>
              <a:prstGeom prst="line">
                <a:avLst/>
              </a:prstGeom>
              <a:ln w="38100" cap="rnd">
                <a:solidFill>
                  <a:srgbClr val="FFFFFF"/>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D67539A7-9991-4926-B18A-561D16594FE8}"/>
                  </a:ext>
                </a:extLst>
              </p:cNvPr>
              <p:cNvCxnSpPr>
                <a:cxnSpLocks/>
              </p:cNvCxnSpPr>
              <p:nvPr userDrawn="1"/>
            </p:nvCxnSpPr>
            <p:spPr>
              <a:xfrm>
                <a:off x="11868913" y="8000027"/>
                <a:ext cx="877825" cy="0"/>
              </a:xfrm>
              <a:prstGeom prst="line">
                <a:avLst/>
              </a:prstGeom>
              <a:ln w="38100" cap="rnd">
                <a:solidFill>
                  <a:srgbClr val="FFFFFF"/>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A5632E03-8DDB-4F00-8A55-09D051A284AF}"/>
                  </a:ext>
                </a:extLst>
              </p:cNvPr>
              <p:cNvCxnSpPr>
                <a:cxnSpLocks/>
              </p:cNvCxnSpPr>
              <p:nvPr userDrawn="1"/>
            </p:nvCxnSpPr>
            <p:spPr>
              <a:xfrm>
                <a:off x="12088372" y="7789719"/>
                <a:ext cx="438913" cy="0"/>
              </a:xfrm>
              <a:prstGeom prst="line">
                <a:avLst/>
              </a:prstGeom>
              <a:ln w="38100" cap="rnd">
                <a:solidFill>
                  <a:srgbClr val="FFFFFF"/>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 name="Footer Placeholder 1">
            <a:extLst>
              <a:ext uri="{FF2B5EF4-FFF2-40B4-BE49-F238E27FC236}">
                <a16:creationId xmlns:a16="http://schemas.microsoft.com/office/drawing/2014/main" id="{5FA07AC1-6575-44B8-8684-C08177E606A4}"/>
              </a:ext>
            </a:extLst>
          </p:cNvPr>
          <p:cNvSpPr>
            <a:spLocks noGrp="1"/>
          </p:cNvSpPr>
          <p:nvPr>
            <p:ph type="ftr" sz="quarter" idx="10"/>
          </p:nvPr>
        </p:nvSpPr>
        <p:spPr/>
        <p:txBody>
          <a:bodyPr lIns="180000" tIns="93600" rIns="180000" bIns="93600"/>
          <a:lstStyle/>
          <a:p>
            <a:r>
              <a:rPr lang="en-GB"/>
              <a:t>DaisyDeck Presentation Template</a:t>
            </a:r>
          </a:p>
        </p:txBody>
      </p:sp>
      <p:sp>
        <p:nvSpPr>
          <p:cNvPr id="3" name="Slide Number Placeholder 2">
            <a:extLst>
              <a:ext uri="{FF2B5EF4-FFF2-40B4-BE49-F238E27FC236}">
                <a16:creationId xmlns:a16="http://schemas.microsoft.com/office/drawing/2014/main" id="{A866BD01-EC2C-47A6-B21D-A82D242DDC62}"/>
              </a:ext>
            </a:extLst>
          </p:cNvPr>
          <p:cNvSpPr>
            <a:spLocks noGrp="1"/>
          </p:cNvSpPr>
          <p:nvPr>
            <p:ph type="sldNum" sz="quarter" idx="11"/>
          </p:nvPr>
        </p:nvSpPr>
        <p:spPr/>
        <p:txBody>
          <a:bodyPr lIns="180000" tIns="93600" rIns="180000" bIns="93600"/>
          <a:lstStyle>
            <a:lvl1pPr>
              <a:defRPr>
                <a:solidFill>
                  <a:schemeClr val="accent1">
                    <a:lumMod val="40000"/>
                    <a:lumOff val="60000"/>
                  </a:schemeClr>
                </a:solidFill>
              </a:defRPr>
            </a:lvl1pPr>
          </a:lstStyle>
          <a:p>
            <a:fld id="{0643FD91-E2F4-430C-9968-CE1C2F22CA4A}" type="slidenum">
              <a:rPr lang="en-GB" smtClean="0"/>
              <a:pPr/>
              <a:t>‹#›</a:t>
            </a:fld>
            <a:endParaRPr lang="en-GB"/>
          </a:p>
        </p:txBody>
      </p:sp>
    </p:spTree>
    <p:extLst>
      <p:ext uri="{BB962C8B-B14F-4D97-AF65-F5344CB8AC3E}">
        <p14:creationId xmlns:p14="http://schemas.microsoft.com/office/powerpoint/2010/main" val="52460183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isyDeck Master - 17">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2733"/>
            <a:ext cx="3564634" cy="5143500"/>
          </a:xfrm>
          <a:prstGeom prst="rect">
            <a:avLst/>
          </a:prstGeom>
          <a:solidFill>
            <a:schemeClr val="accent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675"/>
          </a:p>
        </p:txBody>
      </p:sp>
      <p:pic>
        <p:nvPicPr>
          <p:cNvPr id="6" name="Picture 5" descr="A picture containing thing&#10;&#10;Description generated with high confidence">
            <a:extLst>
              <a:ext uri="{FF2B5EF4-FFF2-40B4-BE49-F238E27FC236}">
                <a16:creationId xmlns:a16="http://schemas.microsoft.com/office/drawing/2014/main" id="{7937098E-1F6F-4637-9A4C-1A73B35BA8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784976" y="2410903"/>
            <a:ext cx="5143500" cy="321694"/>
          </a:xfrm>
          <a:prstGeom prst="rect">
            <a:avLst/>
          </a:prstGeom>
        </p:spPr>
      </p:pic>
      <p:sp>
        <p:nvSpPr>
          <p:cNvPr id="2" name="Footer Placeholder 1">
            <a:extLst>
              <a:ext uri="{FF2B5EF4-FFF2-40B4-BE49-F238E27FC236}">
                <a16:creationId xmlns:a16="http://schemas.microsoft.com/office/drawing/2014/main" id="{1B489379-5A8C-49FF-BBD0-5C7AA2A1DA72}"/>
              </a:ext>
            </a:extLst>
          </p:cNvPr>
          <p:cNvSpPr>
            <a:spLocks noGrp="1"/>
          </p:cNvSpPr>
          <p:nvPr>
            <p:ph type="ftr" sz="quarter" idx="10"/>
          </p:nvPr>
        </p:nvSpPr>
        <p:spPr/>
        <p:txBody>
          <a:bodyPr lIns="180000" tIns="93600" rIns="180000" bIns="93600"/>
          <a:lstStyle>
            <a:lvl1pPr>
              <a:defRPr>
                <a:solidFill>
                  <a:schemeClr val="accent1">
                    <a:lumMod val="20000"/>
                    <a:lumOff val="80000"/>
                  </a:schemeClr>
                </a:solidFill>
              </a:defRPr>
            </a:lvl1pPr>
          </a:lstStyle>
          <a:p>
            <a:r>
              <a:rPr lang="en-GB"/>
              <a:t>DaisyDeck Presentation Template</a:t>
            </a:r>
          </a:p>
        </p:txBody>
      </p:sp>
      <p:sp>
        <p:nvSpPr>
          <p:cNvPr id="3" name="Slide Number Placeholder 2">
            <a:extLst>
              <a:ext uri="{FF2B5EF4-FFF2-40B4-BE49-F238E27FC236}">
                <a16:creationId xmlns:a16="http://schemas.microsoft.com/office/drawing/2014/main" id="{D0BFABFC-BDEE-4725-81D2-D01A22021C24}"/>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grpSp>
        <p:nvGrpSpPr>
          <p:cNvPr id="40" name="Group 39">
            <a:extLst>
              <a:ext uri="{FF2B5EF4-FFF2-40B4-BE49-F238E27FC236}">
                <a16:creationId xmlns:a16="http://schemas.microsoft.com/office/drawing/2014/main" id="{F32C0970-7114-484E-9C48-B0C4CFDFF7C5}"/>
              </a:ext>
            </a:extLst>
          </p:cNvPr>
          <p:cNvGrpSpPr/>
          <p:nvPr userDrawn="1"/>
        </p:nvGrpSpPr>
        <p:grpSpPr>
          <a:xfrm>
            <a:off x="162939" y="174963"/>
            <a:ext cx="459422" cy="459399"/>
            <a:chOff x="494744" y="523692"/>
            <a:chExt cx="1225205" cy="1225205"/>
          </a:xfrm>
        </p:grpSpPr>
        <p:grpSp>
          <p:nvGrpSpPr>
            <p:cNvPr id="41" name="Group 40">
              <a:extLst>
                <a:ext uri="{FF2B5EF4-FFF2-40B4-BE49-F238E27FC236}">
                  <a16:creationId xmlns:a16="http://schemas.microsoft.com/office/drawing/2014/main" id="{71399EAF-276A-4974-8568-D47CE3947609}"/>
                </a:ext>
              </a:extLst>
            </p:cNvPr>
            <p:cNvGrpSpPr>
              <a:grpSpLocks noChangeAspect="1"/>
            </p:cNvGrpSpPr>
            <p:nvPr userDrawn="1"/>
          </p:nvGrpSpPr>
          <p:grpSpPr>
            <a:xfrm rot="18900000">
              <a:off x="707305" y="869222"/>
              <a:ext cx="471488" cy="153360"/>
              <a:chOff x="11661248" y="7789719"/>
              <a:chExt cx="1293156" cy="420621"/>
            </a:xfrm>
          </p:grpSpPr>
          <p:cxnSp>
            <p:nvCxnSpPr>
              <p:cNvPr id="45" name="Straight Connector 44">
                <a:extLst>
                  <a:ext uri="{FF2B5EF4-FFF2-40B4-BE49-F238E27FC236}">
                    <a16:creationId xmlns:a16="http://schemas.microsoft.com/office/drawing/2014/main" id="{4460F1C0-D821-4F1D-BA26-DD76BE621AC5}"/>
                  </a:ext>
                </a:extLst>
              </p:cNvPr>
              <p:cNvCxnSpPr>
                <a:cxnSpLocks/>
              </p:cNvCxnSpPr>
              <p:nvPr userDrawn="1"/>
            </p:nvCxnSpPr>
            <p:spPr>
              <a:xfrm>
                <a:off x="11661248" y="8210340"/>
                <a:ext cx="1293156" cy="0"/>
              </a:xfrm>
              <a:prstGeom prst="line">
                <a:avLst/>
              </a:prstGeom>
              <a:ln w="38100" cap="rnd">
                <a:solidFill>
                  <a:srgbClr val="FFFFFF"/>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6" name="Straight Connector 45">
                <a:extLst>
                  <a:ext uri="{FF2B5EF4-FFF2-40B4-BE49-F238E27FC236}">
                    <a16:creationId xmlns:a16="http://schemas.microsoft.com/office/drawing/2014/main" id="{F49E00E6-9AF2-4271-9599-8E4AB0D67421}"/>
                  </a:ext>
                </a:extLst>
              </p:cNvPr>
              <p:cNvCxnSpPr>
                <a:cxnSpLocks/>
              </p:cNvCxnSpPr>
              <p:nvPr userDrawn="1"/>
            </p:nvCxnSpPr>
            <p:spPr>
              <a:xfrm>
                <a:off x="11868913" y="8000027"/>
                <a:ext cx="877825" cy="0"/>
              </a:xfrm>
              <a:prstGeom prst="line">
                <a:avLst/>
              </a:prstGeom>
              <a:ln w="38100" cap="rnd">
                <a:solidFill>
                  <a:srgbClr val="FFFFFF"/>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7" name="Straight Connector 46">
                <a:extLst>
                  <a:ext uri="{FF2B5EF4-FFF2-40B4-BE49-F238E27FC236}">
                    <a16:creationId xmlns:a16="http://schemas.microsoft.com/office/drawing/2014/main" id="{A02FA78B-F09E-44CF-A188-DF4B0F311433}"/>
                  </a:ext>
                </a:extLst>
              </p:cNvPr>
              <p:cNvCxnSpPr>
                <a:cxnSpLocks/>
              </p:cNvCxnSpPr>
              <p:nvPr userDrawn="1"/>
            </p:nvCxnSpPr>
            <p:spPr>
              <a:xfrm>
                <a:off x="12088372" y="7789719"/>
                <a:ext cx="438913" cy="0"/>
              </a:xfrm>
              <a:prstGeom prst="line">
                <a:avLst/>
              </a:prstGeom>
              <a:ln w="38100" cap="rnd">
                <a:solidFill>
                  <a:srgbClr val="FFFFFF"/>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42" name="Group 41">
              <a:extLst>
                <a:ext uri="{FF2B5EF4-FFF2-40B4-BE49-F238E27FC236}">
                  <a16:creationId xmlns:a16="http://schemas.microsoft.com/office/drawing/2014/main" id="{4A04EB8A-3017-4C1E-92E6-34045503AF00}"/>
                </a:ext>
              </a:extLst>
            </p:cNvPr>
            <p:cNvGrpSpPr/>
            <p:nvPr userDrawn="1"/>
          </p:nvGrpSpPr>
          <p:grpSpPr>
            <a:xfrm>
              <a:off x="494744" y="523692"/>
              <a:ext cx="1225205" cy="1225205"/>
              <a:chOff x="12636425" y="442230"/>
              <a:chExt cx="1860336" cy="1860336"/>
            </a:xfrm>
          </p:grpSpPr>
          <p:cxnSp>
            <p:nvCxnSpPr>
              <p:cNvPr id="43" name="Straight Connector 42">
                <a:extLst>
                  <a:ext uri="{FF2B5EF4-FFF2-40B4-BE49-F238E27FC236}">
                    <a16:creationId xmlns:a16="http://schemas.microsoft.com/office/drawing/2014/main" id="{72A22A2C-FDB5-4C37-8A60-5EA32F8EB3AF}"/>
                  </a:ext>
                </a:extLst>
              </p:cNvPr>
              <p:cNvCxnSpPr>
                <a:cxnSpLocks/>
              </p:cNvCxnSpPr>
              <p:nvPr userDrawn="1"/>
            </p:nvCxnSpPr>
            <p:spPr>
              <a:xfrm>
                <a:off x="13036942" y="442230"/>
                <a:ext cx="0" cy="1860336"/>
              </a:xfrm>
              <a:prstGeom prst="line">
                <a:avLst/>
              </a:prstGeom>
              <a:ln w="38100" cap="rnd">
                <a:solidFill>
                  <a:srgbClr val="FFFFFF"/>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4" name="Straight Connector 43">
                <a:extLst>
                  <a:ext uri="{FF2B5EF4-FFF2-40B4-BE49-F238E27FC236}">
                    <a16:creationId xmlns:a16="http://schemas.microsoft.com/office/drawing/2014/main" id="{F9992C35-A475-495F-9E6A-14207646F90F}"/>
                  </a:ext>
                </a:extLst>
              </p:cNvPr>
              <p:cNvCxnSpPr>
                <a:cxnSpLocks/>
              </p:cNvCxnSpPr>
              <p:nvPr userDrawn="1"/>
            </p:nvCxnSpPr>
            <p:spPr>
              <a:xfrm rot="5400000">
                <a:off x="13566593" y="-134611"/>
                <a:ext cx="0" cy="1860336"/>
              </a:xfrm>
              <a:prstGeom prst="line">
                <a:avLst/>
              </a:prstGeom>
              <a:ln w="38100" cap="rnd">
                <a:solidFill>
                  <a:srgbClr val="FFFFFF"/>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48" name="Title 1">
            <a:extLst>
              <a:ext uri="{FF2B5EF4-FFF2-40B4-BE49-F238E27FC236}">
                <a16:creationId xmlns:a16="http://schemas.microsoft.com/office/drawing/2014/main" id="{61F6D264-A687-4BB2-B29E-835576901A84}"/>
              </a:ext>
            </a:extLst>
          </p:cNvPr>
          <p:cNvSpPr>
            <a:spLocks noGrp="1"/>
          </p:cNvSpPr>
          <p:nvPr>
            <p:ph type="title"/>
          </p:nvPr>
        </p:nvSpPr>
        <p:spPr>
          <a:xfrm>
            <a:off x="302818" y="303805"/>
            <a:ext cx="2893061" cy="604526"/>
          </a:xfrm>
        </p:spPr>
        <p:txBody>
          <a:bodyPr lIns="180000" tIns="93600" rIns="180000" bIns="93600"/>
          <a:lstStyle>
            <a:lvl1pPr algn="l">
              <a:defRPr>
                <a:solidFill>
                  <a:srgbClr val="FFFFFF"/>
                </a:solidFill>
              </a:defRPr>
            </a:lvl1pPr>
          </a:lstStyle>
          <a:p>
            <a:endParaRPr lang="en-GB"/>
          </a:p>
        </p:txBody>
      </p:sp>
    </p:spTree>
    <p:extLst>
      <p:ext uri="{BB962C8B-B14F-4D97-AF65-F5344CB8AC3E}">
        <p14:creationId xmlns:p14="http://schemas.microsoft.com/office/powerpoint/2010/main" val="403250854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isyDeck Master - 18">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3072877" y="0"/>
            <a:ext cx="2024868" cy="5143500"/>
          </a:xfrm>
          <a:prstGeom prst="rect">
            <a:avLst/>
          </a:prstGeom>
          <a:solidFill>
            <a:schemeClr val="tx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675"/>
          </a:p>
        </p:txBody>
      </p:sp>
      <p:sp>
        <p:nvSpPr>
          <p:cNvPr id="13" name="Rectangle 12"/>
          <p:cNvSpPr/>
          <p:nvPr userDrawn="1"/>
        </p:nvSpPr>
        <p:spPr>
          <a:xfrm>
            <a:off x="7119132" y="0"/>
            <a:ext cx="2024868" cy="5143500"/>
          </a:xfrm>
          <a:prstGeom prst="rect">
            <a:avLst/>
          </a:prstGeom>
          <a:solidFill>
            <a:schemeClr val="tx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675"/>
          </a:p>
        </p:txBody>
      </p:sp>
      <p:grpSp>
        <p:nvGrpSpPr>
          <p:cNvPr id="19" name="Group 18">
            <a:extLst>
              <a:ext uri="{FF2B5EF4-FFF2-40B4-BE49-F238E27FC236}">
                <a16:creationId xmlns:a16="http://schemas.microsoft.com/office/drawing/2014/main" id="{305D514E-FFBA-4C25-924C-A28A2A47F193}"/>
              </a:ext>
            </a:extLst>
          </p:cNvPr>
          <p:cNvGrpSpPr>
            <a:grpSpLocks noChangeAspect="1"/>
          </p:cNvGrpSpPr>
          <p:nvPr userDrawn="1"/>
        </p:nvGrpSpPr>
        <p:grpSpPr>
          <a:xfrm rot="18900000">
            <a:off x="3067318" y="54083"/>
            <a:ext cx="176796" cy="57503"/>
            <a:chOff x="11661248" y="7789719"/>
            <a:chExt cx="1293156" cy="420621"/>
          </a:xfrm>
        </p:grpSpPr>
        <p:cxnSp>
          <p:nvCxnSpPr>
            <p:cNvPr id="28" name="Straight Connector 27">
              <a:extLst>
                <a:ext uri="{FF2B5EF4-FFF2-40B4-BE49-F238E27FC236}">
                  <a16:creationId xmlns:a16="http://schemas.microsoft.com/office/drawing/2014/main" id="{D99A1865-AA06-4902-876D-7BB4651885A6}"/>
                </a:ext>
              </a:extLst>
            </p:cNvPr>
            <p:cNvCxnSpPr>
              <a:cxnSpLocks/>
            </p:cNvCxnSpPr>
            <p:nvPr userDrawn="1"/>
          </p:nvCxnSpPr>
          <p:spPr>
            <a:xfrm>
              <a:off x="11661248" y="8210340"/>
              <a:ext cx="1293156" cy="0"/>
            </a:xfrm>
            <a:prstGeom prst="line">
              <a:avLst/>
            </a:prstGeom>
            <a:ln w="38100" cap="rnd">
              <a:solidFill>
                <a:srgbClr val="FFFFFF"/>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9" name="Straight Connector 28">
              <a:extLst>
                <a:ext uri="{FF2B5EF4-FFF2-40B4-BE49-F238E27FC236}">
                  <a16:creationId xmlns:a16="http://schemas.microsoft.com/office/drawing/2014/main" id="{A6CFC5A4-7DD5-4A1E-A895-AB0C7BFC0DEE}"/>
                </a:ext>
              </a:extLst>
            </p:cNvPr>
            <p:cNvCxnSpPr>
              <a:cxnSpLocks/>
            </p:cNvCxnSpPr>
            <p:nvPr userDrawn="1"/>
          </p:nvCxnSpPr>
          <p:spPr>
            <a:xfrm>
              <a:off x="11868913" y="8000027"/>
              <a:ext cx="877825" cy="0"/>
            </a:xfrm>
            <a:prstGeom prst="line">
              <a:avLst/>
            </a:prstGeom>
            <a:ln w="38100" cap="rnd">
              <a:solidFill>
                <a:srgbClr val="FFFFFF"/>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0" name="Straight Connector 29">
              <a:extLst>
                <a:ext uri="{FF2B5EF4-FFF2-40B4-BE49-F238E27FC236}">
                  <a16:creationId xmlns:a16="http://schemas.microsoft.com/office/drawing/2014/main" id="{5CBB7D3D-FEA7-4826-9525-5E20B13180AE}"/>
                </a:ext>
              </a:extLst>
            </p:cNvPr>
            <p:cNvCxnSpPr>
              <a:cxnSpLocks/>
            </p:cNvCxnSpPr>
            <p:nvPr userDrawn="1"/>
          </p:nvCxnSpPr>
          <p:spPr>
            <a:xfrm>
              <a:off x="12088372" y="7789719"/>
              <a:ext cx="438913" cy="0"/>
            </a:xfrm>
            <a:prstGeom prst="line">
              <a:avLst/>
            </a:prstGeom>
            <a:ln w="38100" cap="rnd">
              <a:solidFill>
                <a:srgbClr val="FFFFFF"/>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31" name="Group 30">
            <a:extLst>
              <a:ext uri="{FF2B5EF4-FFF2-40B4-BE49-F238E27FC236}">
                <a16:creationId xmlns:a16="http://schemas.microsoft.com/office/drawing/2014/main" id="{115F3009-CD0A-4CA7-B959-9F17D5ABF932}"/>
              </a:ext>
            </a:extLst>
          </p:cNvPr>
          <p:cNvGrpSpPr>
            <a:grpSpLocks noChangeAspect="1"/>
          </p:cNvGrpSpPr>
          <p:nvPr userDrawn="1"/>
        </p:nvGrpSpPr>
        <p:grpSpPr>
          <a:xfrm rot="18900000">
            <a:off x="7113573" y="54083"/>
            <a:ext cx="176796" cy="57503"/>
            <a:chOff x="11661248" y="7789719"/>
            <a:chExt cx="1293156" cy="420621"/>
          </a:xfrm>
        </p:grpSpPr>
        <p:cxnSp>
          <p:nvCxnSpPr>
            <p:cNvPr id="32" name="Straight Connector 31">
              <a:extLst>
                <a:ext uri="{FF2B5EF4-FFF2-40B4-BE49-F238E27FC236}">
                  <a16:creationId xmlns:a16="http://schemas.microsoft.com/office/drawing/2014/main" id="{30EE65BD-B6CA-4397-875B-B98E35D1A288}"/>
                </a:ext>
              </a:extLst>
            </p:cNvPr>
            <p:cNvCxnSpPr>
              <a:cxnSpLocks/>
            </p:cNvCxnSpPr>
            <p:nvPr userDrawn="1"/>
          </p:nvCxnSpPr>
          <p:spPr>
            <a:xfrm>
              <a:off x="11661248" y="8210340"/>
              <a:ext cx="1293156" cy="0"/>
            </a:xfrm>
            <a:prstGeom prst="line">
              <a:avLst/>
            </a:prstGeom>
            <a:ln w="38100" cap="rnd">
              <a:solidFill>
                <a:srgbClr val="FFFFFF"/>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6FE17009-3F20-4437-9691-C4A64D41F1CA}"/>
                </a:ext>
              </a:extLst>
            </p:cNvPr>
            <p:cNvCxnSpPr>
              <a:cxnSpLocks/>
            </p:cNvCxnSpPr>
            <p:nvPr userDrawn="1"/>
          </p:nvCxnSpPr>
          <p:spPr>
            <a:xfrm>
              <a:off x="11868913" y="8000027"/>
              <a:ext cx="877825" cy="0"/>
            </a:xfrm>
            <a:prstGeom prst="line">
              <a:avLst/>
            </a:prstGeom>
            <a:ln w="38100" cap="rnd">
              <a:solidFill>
                <a:srgbClr val="FFFFFF"/>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4" name="Straight Connector 33">
              <a:extLst>
                <a:ext uri="{FF2B5EF4-FFF2-40B4-BE49-F238E27FC236}">
                  <a16:creationId xmlns:a16="http://schemas.microsoft.com/office/drawing/2014/main" id="{87F5C499-07FA-46EF-A129-2F80C72AC01E}"/>
                </a:ext>
              </a:extLst>
            </p:cNvPr>
            <p:cNvCxnSpPr>
              <a:cxnSpLocks/>
            </p:cNvCxnSpPr>
            <p:nvPr userDrawn="1"/>
          </p:nvCxnSpPr>
          <p:spPr>
            <a:xfrm>
              <a:off x="12088372" y="7789719"/>
              <a:ext cx="438913" cy="0"/>
            </a:xfrm>
            <a:prstGeom prst="line">
              <a:avLst/>
            </a:prstGeom>
            <a:ln w="38100" cap="rnd">
              <a:solidFill>
                <a:srgbClr val="FFFFFF"/>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38" name="Group 37">
            <a:extLst>
              <a:ext uri="{FF2B5EF4-FFF2-40B4-BE49-F238E27FC236}">
                <a16:creationId xmlns:a16="http://schemas.microsoft.com/office/drawing/2014/main" id="{F312B588-9A83-4085-B457-C767FD1ABC36}"/>
              </a:ext>
            </a:extLst>
          </p:cNvPr>
          <p:cNvGrpSpPr>
            <a:grpSpLocks noChangeAspect="1"/>
          </p:cNvGrpSpPr>
          <p:nvPr userDrawn="1"/>
        </p:nvGrpSpPr>
        <p:grpSpPr>
          <a:xfrm rot="18900000">
            <a:off x="5090446" y="54083"/>
            <a:ext cx="176796" cy="57503"/>
            <a:chOff x="11661248" y="7789719"/>
            <a:chExt cx="1293156" cy="420621"/>
          </a:xfrm>
        </p:grpSpPr>
        <p:cxnSp>
          <p:nvCxnSpPr>
            <p:cNvPr id="39" name="Straight Connector 38">
              <a:extLst>
                <a:ext uri="{FF2B5EF4-FFF2-40B4-BE49-F238E27FC236}">
                  <a16:creationId xmlns:a16="http://schemas.microsoft.com/office/drawing/2014/main" id="{390E84B4-C7A3-4EF2-B468-87F314DF147C}"/>
                </a:ext>
              </a:extLst>
            </p:cNvPr>
            <p:cNvCxnSpPr>
              <a:cxnSpLocks/>
            </p:cNvCxnSpPr>
            <p:nvPr userDrawn="1"/>
          </p:nvCxnSpPr>
          <p:spPr>
            <a:xfrm>
              <a:off x="11661248" y="8210340"/>
              <a:ext cx="1293156" cy="0"/>
            </a:xfrm>
            <a:prstGeom prst="line">
              <a:avLst/>
            </a:prstGeom>
            <a:ln w="38100" cap="rnd">
              <a:solidFill>
                <a:schemeClr val="tx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0" name="Straight Connector 39">
              <a:extLst>
                <a:ext uri="{FF2B5EF4-FFF2-40B4-BE49-F238E27FC236}">
                  <a16:creationId xmlns:a16="http://schemas.microsoft.com/office/drawing/2014/main" id="{EE4FC1A2-7756-46BF-B739-080DBA64F60A}"/>
                </a:ext>
              </a:extLst>
            </p:cNvPr>
            <p:cNvCxnSpPr>
              <a:cxnSpLocks/>
            </p:cNvCxnSpPr>
            <p:nvPr userDrawn="1"/>
          </p:nvCxnSpPr>
          <p:spPr>
            <a:xfrm>
              <a:off x="11868913" y="8000027"/>
              <a:ext cx="877825" cy="0"/>
            </a:xfrm>
            <a:prstGeom prst="line">
              <a:avLst/>
            </a:prstGeom>
            <a:ln w="38100" cap="rnd">
              <a:solidFill>
                <a:schemeClr val="tx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DB3CC3BE-B24E-4C3C-B4D2-B16844154015}"/>
                </a:ext>
              </a:extLst>
            </p:cNvPr>
            <p:cNvCxnSpPr>
              <a:cxnSpLocks/>
            </p:cNvCxnSpPr>
            <p:nvPr userDrawn="1"/>
          </p:nvCxnSpPr>
          <p:spPr>
            <a:xfrm>
              <a:off x="12088372" y="7789719"/>
              <a:ext cx="438913" cy="0"/>
            </a:xfrm>
            <a:prstGeom prst="line">
              <a:avLst/>
            </a:prstGeom>
            <a:ln w="38100" cap="rnd">
              <a:solidFill>
                <a:schemeClr val="tx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sp>
        <p:nvSpPr>
          <p:cNvPr id="42" name="Title 1">
            <a:extLst>
              <a:ext uri="{FF2B5EF4-FFF2-40B4-BE49-F238E27FC236}">
                <a16:creationId xmlns:a16="http://schemas.microsoft.com/office/drawing/2014/main" id="{94069DC5-9212-40D2-8041-342DC63631E5}"/>
              </a:ext>
            </a:extLst>
          </p:cNvPr>
          <p:cNvSpPr>
            <a:spLocks noGrp="1"/>
          </p:cNvSpPr>
          <p:nvPr>
            <p:ph type="title"/>
          </p:nvPr>
        </p:nvSpPr>
        <p:spPr>
          <a:xfrm>
            <a:off x="302817" y="303805"/>
            <a:ext cx="2479626" cy="604526"/>
          </a:xfrm>
        </p:spPr>
        <p:txBody>
          <a:bodyPr lIns="180000" tIns="93600" rIns="180000" bIns="93600"/>
          <a:lstStyle>
            <a:lvl1pPr algn="l">
              <a:defRPr/>
            </a:lvl1pPr>
          </a:lstStyle>
          <a:p>
            <a:endParaRPr lang="en-GB"/>
          </a:p>
        </p:txBody>
      </p:sp>
      <p:grpSp>
        <p:nvGrpSpPr>
          <p:cNvPr id="43" name="Group 42">
            <a:extLst>
              <a:ext uri="{FF2B5EF4-FFF2-40B4-BE49-F238E27FC236}">
                <a16:creationId xmlns:a16="http://schemas.microsoft.com/office/drawing/2014/main" id="{E76A4D0E-9D4F-4F2D-B05A-F9D967911820}"/>
              </a:ext>
            </a:extLst>
          </p:cNvPr>
          <p:cNvGrpSpPr/>
          <p:nvPr userDrawn="1"/>
        </p:nvGrpSpPr>
        <p:grpSpPr>
          <a:xfrm>
            <a:off x="162939" y="174963"/>
            <a:ext cx="459422" cy="459399"/>
            <a:chOff x="434532" y="466621"/>
            <a:chExt cx="1225205" cy="1225205"/>
          </a:xfrm>
        </p:grpSpPr>
        <p:grpSp>
          <p:nvGrpSpPr>
            <p:cNvPr id="44" name="Group 43">
              <a:extLst>
                <a:ext uri="{FF2B5EF4-FFF2-40B4-BE49-F238E27FC236}">
                  <a16:creationId xmlns:a16="http://schemas.microsoft.com/office/drawing/2014/main" id="{F063AB19-BA19-453F-B93C-A641BD1914B3}"/>
                </a:ext>
              </a:extLst>
            </p:cNvPr>
            <p:cNvGrpSpPr>
              <a:grpSpLocks noChangeAspect="1"/>
            </p:cNvGrpSpPr>
            <p:nvPr userDrawn="1"/>
          </p:nvGrpSpPr>
          <p:grpSpPr>
            <a:xfrm rot="18900000">
              <a:off x="647093" y="812151"/>
              <a:ext cx="471488" cy="153360"/>
              <a:chOff x="11661248" y="7789719"/>
              <a:chExt cx="1293156" cy="420621"/>
            </a:xfrm>
          </p:grpSpPr>
          <p:cxnSp>
            <p:nvCxnSpPr>
              <p:cNvPr id="48" name="Straight Connector 47">
                <a:extLst>
                  <a:ext uri="{FF2B5EF4-FFF2-40B4-BE49-F238E27FC236}">
                    <a16:creationId xmlns:a16="http://schemas.microsoft.com/office/drawing/2014/main" id="{FD6DE055-F29C-40D2-AC31-19B463C933CA}"/>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9" name="Straight Connector 48">
                <a:extLst>
                  <a:ext uri="{FF2B5EF4-FFF2-40B4-BE49-F238E27FC236}">
                    <a16:creationId xmlns:a16="http://schemas.microsoft.com/office/drawing/2014/main" id="{F50836A0-4B3C-4B04-B945-18C7D3038867}"/>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50" name="Straight Connector 49">
                <a:extLst>
                  <a:ext uri="{FF2B5EF4-FFF2-40B4-BE49-F238E27FC236}">
                    <a16:creationId xmlns:a16="http://schemas.microsoft.com/office/drawing/2014/main" id="{8BBD77C5-4C22-4C92-804E-EF2BBDF329D3}"/>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45" name="Group 44">
              <a:extLst>
                <a:ext uri="{FF2B5EF4-FFF2-40B4-BE49-F238E27FC236}">
                  <a16:creationId xmlns:a16="http://schemas.microsoft.com/office/drawing/2014/main" id="{BD5B49FD-0AE3-42F0-82CE-EAC757CB8486}"/>
                </a:ext>
              </a:extLst>
            </p:cNvPr>
            <p:cNvGrpSpPr/>
            <p:nvPr userDrawn="1"/>
          </p:nvGrpSpPr>
          <p:grpSpPr>
            <a:xfrm>
              <a:off x="434532" y="466621"/>
              <a:ext cx="1225205" cy="1225205"/>
              <a:chOff x="12636425" y="442230"/>
              <a:chExt cx="1860336" cy="1860336"/>
            </a:xfrm>
          </p:grpSpPr>
          <p:cxnSp>
            <p:nvCxnSpPr>
              <p:cNvPr id="46" name="Straight Connector 45">
                <a:extLst>
                  <a:ext uri="{FF2B5EF4-FFF2-40B4-BE49-F238E27FC236}">
                    <a16:creationId xmlns:a16="http://schemas.microsoft.com/office/drawing/2014/main" id="{24D87CC7-4133-4192-A805-4DFDBEFBC4BE}"/>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7" name="Straight Connector 46">
                <a:extLst>
                  <a:ext uri="{FF2B5EF4-FFF2-40B4-BE49-F238E27FC236}">
                    <a16:creationId xmlns:a16="http://schemas.microsoft.com/office/drawing/2014/main" id="{00039D04-6148-458B-9343-29CC0428F7E9}"/>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 name="Footer Placeholder 1">
            <a:extLst>
              <a:ext uri="{FF2B5EF4-FFF2-40B4-BE49-F238E27FC236}">
                <a16:creationId xmlns:a16="http://schemas.microsoft.com/office/drawing/2014/main" id="{D5C8C7BF-A302-45C1-8E97-05E6AB9E3BB9}"/>
              </a:ext>
            </a:extLst>
          </p:cNvPr>
          <p:cNvSpPr>
            <a:spLocks noGrp="1"/>
          </p:cNvSpPr>
          <p:nvPr>
            <p:ph type="ftr" sz="quarter" idx="10"/>
          </p:nvPr>
        </p:nvSpPr>
        <p:spPr/>
        <p:txBody>
          <a:bodyPr lIns="180000" tIns="93600" rIns="180000" bIns="93600"/>
          <a:lstStyle/>
          <a:p>
            <a:r>
              <a:rPr lang="en-GB"/>
              <a:t>DaisyDeck Presentation Template</a:t>
            </a:r>
          </a:p>
        </p:txBody>
      </p:sp>
      <p:sp>
        <p:nvSpPr>
          <p:cNvPr id="3" name="Slide Number Placeholder 2">
            <a:extLst>
              <a:ext uri="{FF2B5EF4-FFF2-40B4-BE49-F238E27FC236}">
                <a16:creationId xmlns:a16="http://schemas.microsoft.com/office/drawing/2014/main" id="{C2AA87E2-DEE7-42B9-961B-D3F992D595B8}"/>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spTree>
    <p:extLst>
      <p:ext uri="{BB962C8B-B14F-4D97-AF65-F5344CB8AC3E}">
        <p14:creationId xmlns:p14="http://schemas.microsoft.com/office/powerpoint/2010/main" val="12941744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isyDeck Master - 19">
    <p:bg>
      <p:bgPr>
        <a:solidFill>
          <a:schemeClr val="bg1"/>
        </a:solidFill>
        <a:effectLst/>
      </p:bgPr>
    </p:bg>
    <p:spTree>
      <p:nvGrpSpPr>
        <p:cNvPr id="1" name=""/>
        <p:cNvGrpSpPr/>
        <p:nvPr/>
      </p:nvGrpSpPr>
      <p:grpSpPr>
        <a:xfrm>
          <a:off x="0" y="0"/>
          <a:ext cx="0" cy="0"/>
          <a:chOff x="0" y="0"/>
          <a:chExt cx="0" cy="0"/>
        </a:xfrm>
      </p:grpSpPr>
      <p:sp>
        <p:nvSpPr>
          <p:cNvPr id="28" name="Freeform 5">
            <a:extLst>
              <a:ext uri="{FF2B5EF4-FFF2-40B4-BE49-F238E27FC236}">
                <a16:creationId xmlns:a16="http://schemas.microsoft.com/office/drawing/2014/main" id="{B7C11C49-CBBA-465C-9DDF-2FC31A282B57}"/>
              </a:ext>
            </a:extLst>
          </p:cNvPr>
          <p:cNvSpPr>
            <a:spLocks/>
          </p:cNvSpPr>
          <p:nvPr userDrawn="1"/>
        </p:nvSpPr>
        <p:spPr bwMode="auto">
          <a:xfrm>
            <a:off x="6970844" y="2063884"/>
            <a:ext cx="2173156" cy="3080806"/>
          </a:xfrm>
          <a:custGeom>
            <a:avLst/>
            <a:gdLst>
              <a:gd name="T0" fmla="*/ 0 w 3645"/>
              <a:gd name="T1" fmla="*/ 1392 h 4229"/>
              <a:gd name="T2" fmla="*/ 0 w 3645"/>
              <a:gd name="T3" fmla="*/ 4229 h 4229"/>
              <a:gd name="T4" fmla="*/ 3645 w 3645"/>
              <a:gd name="T5" fmla="*/ 4229 h 4229"/>
              <a:gd name="T6" fmla="*/ 3645 w 3645"/>
              <a:gd name="T7" fmla="*/ 0 h 4229"/>
              <a:gd name="T8" fmla="*/ 0 w 3645"/>
              <a:gd name="T9" fmla="*/ 1392 h 4229"/>
            </a:gdLst>
            <a:ahLst/>
            <a:cxnLst>
              <a:cxn ang="0">
                <a:pos x="T0" y="T1"/>
              </a:cxn>
              <a:cxn ang="0">
                <a:pos x="T2" y="T3"/>
              </a:cxn>
              <a:cxn ang="0">
                <a:pos x="T4" y="T5"/>
              </a:cxn>
              <a:cxn ang="0">
                <a:pos x="T6" y="T7"/>
              </a:cxn>
              <a:cxn ang="0">
                <a:pos x="T8" y="T9"/>
              </a:cxn>
            </a:cxnLst>
            <a:rect l="0" t="0" r="r" b="b"/>
            <a:pathLst>
              <a:path w="3645" h="4229">
                <a:moveTo>
                  <a:pt x="0" y="1392"/>
                </a:moveTo>
                <a:lnTo>
                  <a:pt x="0" y="4229"/>
                </a:lnTo>
                <a:lnTo>
                  <a:pt x="3645" y="4229"/>
                </a:lnTo>
                <a:lnTo>
                  <a:pt x="3645" y="0"/>
                </a:lnTo>
                <a:lnTo>
                  <a:pt x="0" y="1392"/>
                </a:lnTo>
                <a:close/>
              </a:path>
            </a:pathLst>
          </a:custGeom>
          <a:solidFill>
            <a:schemeClr val="tx1"/>
          </a:solidFill>
          <a:ln>
            <a:noFill/>
          </a:ln>
        </p:spPr>
        <p:txBody>
          <a:bodyPr vert="horz" wrap="square" lIns="67492" tIns="35096" rIns="67492" bIns="35096" numCol="1" anchor="t" anchorCtr="0" compatLnSpc="1">
            <a:prstTxWarp prst="textNoShape">
              <a:avLst/>
            </a:prstTxWarp>
          </a:bodyPr>
          <a:lstStyle/>
          <a:p>
            <a:endParaRPr lang="en-GB" sz="675"/>
          </a:p>
        </p:txBody>
      </p:sp>
      <p:sp>
        <p:nvSpPr>
          <p:cNvPr id="29" name="Freeform 5">
            <a:extLst>
              <a:ext uri="{FF2B5EF4-FFF2-40B4-BE49-F238E27FC236}">
                <a16:creationId xmlns:a16="http://schemas.microsoft.com/office/drawing/2014/main" id="{94F44F4B-1955-473C-A717-03E5C1B5CA6B}"/>
              </a:ext>
            </a:extLst>
          </p:cNvPr>
          <p:cNvSpPr>
            <a:spLocks/>
          </p:cNvSpPr>
          <p:nvPr userDrawn="1"/>
        </p:nvSpPr>
        <p:spPr bwMode="auto">
          <a:xfrm rot="10800000">
            <a:off x="6970844" y="1"/>
            <a:ext cx="2173156" cy="3080806"/>
          </a:xfrm>
          <a:custGeom>
            <a:avLst/>
            <a:gdLst>
              <a:gd name="T0" fmla="*/ 0 w 3645"/>
              <a:gd name="T1" fmla="*/ 1392 h 4229"/>
              <a:gd name="T2" fmla="*/ 0 w 3645"/>
              <a:gd name="T3" fmla="*/ 4229 h 4229"/>
              <a:gd name="T4" fmla="*/ 3645 w 3645"/>
              <a:gd name="T5" fmla="*/ 4229 h 4229"/>
              <a:gd name="T6" fmla="*/ 3645 w 3645"/>
              <a:gd name="T7" fmla="*/ 0 h 4229"/>
              <a:gd name="T8" fmla="*/ 0 w 3645"/>
              <a:gd name="T9" fmla="*/ 1392 h 4229"/>
            </a:gdLst>
            <a:ahLst/>
            <a:cxnLst>
              <a:cxn ang="0">
                <a:pos x="T0" y="T1"/>
              </a:cxn>
              <a:cxn ang="0">
                <a:pos x="T2" y="T3"/>
              </a:cxn>
              <a:cxn ang="0">
                <a:pos x="T4" y="T5"/>
              </a:cxn>
              <a:cxn ang="0">
                <a:pos x="T6" y="T7"/>
              </a:cxn>
              <a:cxn ang="0">
                <a:pos x="T8" y="T9"/>
              </a:cxn>
            </a:cxnLst>
            <a:rect l="0" t="0" r="r" b="b"/>
            <a:pathLst>
              <a:path w="3645" h="4229">
                <a:moveTo>
                  <a:pt x="0" y="1392"/>
                </a:moveTo>
                <a:lnTo>
                  <a:pt x="0" y="4229"/>
                </a:lnTo>
                <a:lnTo>
                  <a:pt x="3645" y="4229"/>
                </a:lnTo>
                <a:lnTo>
                  <a:pt x="3645" y="0"/>
                </a:lnTo>
                <a:lnTo>
                  <a:pt x="0" y="1392"/>
                </a:lnTo>
                <a:close/>
              </a:path>
            </a:pathLst>
          </a:custGeom>
          <a:solidFill>
            <a:schemeClr val="accent1"/>
          </a:solidFill>
          <a:ln>
            <a:noFill/>
          </a:ln>
        </p:spPr>
        <p:txBody>
          <a:bodyPr vert="horz" wrap="square" lIns="67492" tIns="35096" rIns="67492" bIns="35096" numCol="1" anchor="t" anchorCtr="0" compatLnSpc="1">
            <a:prstTxWarp prst="textNoShape">
              <a:avLst/>
            </a:prstTxWarp>
          </a:bodyPr>
          <a:lstStyle/>
          <a:p>
            <a:endParaRPr lang="en-GB" sz="675"/>
          </a:p>
        </p:txBody>
      </p:sp>
      <p:grpSp>
        <p:nvGrpSpPr>
          <p:cNvPr id="14" name="Group 13">
            <a:extLst>
              <a:ext uri="{FF2B5EF4-FFF2-40B4-BE49-F238E27FC236}">
                <a16:creationId xmlns:a16="http://schemas.microsoft.com/office/drawing/2014/main" id="{C436134D-B405-41B0-809A-4917C5086BCC}"/>
              </a:ext>
            </a:extLst>
          </p:cNvPr>
          <p:cNvGrpSpPr>
            <a:grpSpLocks noChangeAspect="1"/>
          </p:cNvGrpSpPr>
          <p:nvPr userDrawn="1"/>
        </p:nvGrpSpPr>
        <p:grpSpPr>
          <a:xfrm rot="8100000" flipH="1" flipV="1">
            <a:off x="6965889" y="54083"/>
            <a:ext cx="176796" cy="57503"/>
            <a:chOff x="11661248" y="7789719"/>
            <a:chExt cx="1293156" cy="420621"/>
          </a:xfrm>
        </p:grpSpPr>
        <p:cxnSp>
          <p:nvCxnSpPr>
            <p:cNvPr id="15" name="Straight Connector 14">
              <a:extLst>
                <a:ext uri="{FF2B5EF4-FFF2-40B4-BE49-F238E27FC236}">
                  <a16:creationId xmlns:a16="http://schemas.microsoft.com/office/drawing/2014/main" id="{7A966E8A-2A66-4215-BEB0-FA7D8FE7FD4C}"/>
                </a:ext>
              </a:extLst>
            </p:cNvPr>
            <p:cNvCxnSpPr>
              <a:cxnSpLocks/>
            </p:cNvCxnSpPr>
            <p:nvPr userDrawn="1"/>
          </p:nvCxnSpPr>
          <p:spPr>
            <a:xfrm>
              <a:off x="11661248" y="8210340"/>
              <a:ext cx="1293156" cy="0"/>
            </a:xfrm>
            <a:prstGeom prst="line">
              <a:avLst/>
            </a:prstGeom>
            <a:ln w="38100" cap="rnd">
              <a:solidFill>
                <a:srgbClr val="FFFFFF"/>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EB68736A-E3E2-43A3-94EA-C12A7FD6352F}"/>
                </a:ext>
              </a:extLst>
            </p:cNvPr>
            <p:cNvCxnSpPr>
              <a:cxnSpLocks/>
            </p:cNvCxnSpPr>
            <p:nvPr userDrawn="1"/>
          </p:nvCxnSpPr>
          <p:spPr>
            <a:xfrm>
              <a:off x="11868913" y="8000027"/>
              <a:ext cx="877825" cy="0"/>
            </a:xfrm>
            <a:prstGeom prst="line">
              <a:avLst/>
            </a:prstGeom>
            <a:ln w="38100" cap="rnd">
              <a:solidFill>
                <a:srgbClr val="FFFFFF"/>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8" name="Straight Connector 17">
              <a:extLst>
                <a:ext uri="{FF2B5EF4-FFF2-40B4-BE49-F238E27FC236}">
                  <a16:creationId xmlns:a16="http://schemas.microsoft.com/office/drawing/2014/main" id="{EBA999D3-B5FA-4319-ACD4-968098632FB1}"/>
                </a:ext>
              </a:extLst>
            </p:cNvPr>
            <p:cNvCxnSpPr>
              <a:cxnSpLocks/>
            </p:cNvCxnSpPr>
            <p:nvPr userDrawn="1"/>
          </p:nvCxnSpPr>
          <p:spPr>
            <a:xfrm>
              <a:off x="12088372" y="7789719"/>
              <a:ext cx="438913" cy="0"/>
            </a:xfrm>
            <a:prstGeom prst="line">
              <a:avLst/>
            </a:prstGeom>
            <a:ln w="38100" cap="rnd">
              <a:solidFill>
                <a:srgbClr val="FFFFFF"/>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sp>
        <p:nvSpPr>
          <p:cNvPr id="23" name="Picture Placeholder 7">
            <a:extLst>
              <a:ext uri="{FF2B5EF4-FFF2-40B4-BE49-F238E27FC236}">
                <a16:creationId xmlns:a16="http://schemas.microsoft.com/office/drawing/2014/main" id="{A670E221-FAEB-46C4-88EC-5EBAF8ACD7E8}"/>
              </a:ext>
            </a:extLst>
          </p:cNvPr>
          <p:cNvSpPr>
            <a:spLocks noGrp="1"/>
          </p:cNvSpPr>
          <p:nvPr userDrawn="1">
            <p:ph type="pic" sz="quarter" idx="15"/>
          </p:nvPr>
        </p:nvSpPr>
        <p:spPr>
          <a:xfrm>
            <a:off x="3408926" y="0"/>
            <a:ext cx="3561918" cy="5143500"/>
          </a:xfrm>
          <a:prstGeom prst="rect">
            <a:avLst/>
          </a:prstGeom>
          <a:pattFill prst="pct75">
            <a:fgClr>
              <a:schemeClr val="bg2"/>
            </a:fgClr>
            <a:bgClr>
              <a:prstClr val="white"/>
            </a:bgClr>
          </a:pattFill>
        </p:spPr>
        <p:txBody>
          <a:bodyPr vert="horz" lIns="180000" tIns="93600" rIns="180000" bIns="93600" rtlCol="0">
            <a:normAutofit/>
          </a:bodyPr>
          <a:lstStyle>
            <a:lvl1pPr marL="0" indent="0">
              <a:buNone/>
              <a:defRPr lang="en-GB" sz="1050" baseline="0" dirty="0"/>
            </a:lvl1pPr>
          </a:lstStyle>
          <a:p>
            <a:pPr marL="214334" lvl="0" indent="-214334">
              <a:spcBef>
                <a:spcPts val="0"/>
              </a:spcBef>
            </a:pPr>
            <a:endParaRPr lang="en-GB"/>
          </a:p>
        </p:txBody>
      </p:sp>
      <p:grpSp>
        <p:nvGrpSpPr>
          <p:cNvPr id="19" name="Group 18">
            <a:extLst>
              <a:ext uri="{FF2B5EF4-FFF2-40B4-BE49-F238E27FC236}">
                <a16:creationId xmlns:a16="http://schemas.microsoft.com/office/drawing/2014/main" id="{7666BBB1-54F2-4D97-B844-243260E22488}"/>
              </a:ext>
            </a:extLst>
          </p:cNvPr>
          <p:cNvGrpSpPr>
            <a:grpSpLocks noChangeAspect="1"/>
          </p:cNvGrpSpPr>
          <p:nvPr userDrawn="1"/>
        </p:nvGrpSpPr>
        <p:grpSpPr>
          <a:xfrm rot="8100000">
            <a:off x="8973927" y="5031914"/>
            <a:ext cx="176796" cy="57503"/>
            <a:chOff x="11661248" y="7789719"/>
            <a:chExt cx="1293156" cy="420621"/>
          </a:xfrm>
        </p:grpSpPr>
        <p:cxnSp>
          <p:nvCxnSpPr>
            <p:cNvPr id="20" name="Straight Connector 19">
              <a:extLst>
                <a:ext uri="{FF2B5EF4-FFF2-40B4-BE49-F238E27FC236}">
                  <a16:creationId xmlns:a16="http://schemas.microsoft.com/office/drawing/2014/main" id="{598CC776-855C-4F6F-9B95-9BF8EF631695}"/>
                </a:ext>
              </a:extLst>
            </p:cNvPr>
            <p:cNvCxnSpPr>
              <a:cxnSpLocks/>
            </p:cNvCxnSpPr>
            <p:nvPr userDrawn="1"/>
          </p:nvCxnSpPr>
          <p:spPr>
            <a:xfrm>
              <a:off x="11661248" y="8210340"/>
              <a:ext cx="1293156" cy="0"/>
            </a:xfrm>
            <a:prstGeom prst="line">
              <a:avLst/>
            </a:prstGeom>
            <a:ln w="38100" cap="rnd">
              <a:solidFill>
                <a:schemeClr val="bg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22E794FA-4640-4352-8278-C3629912AF03}"/>
                </a:ext>
              </a:extLst>
            </p:cNvPr>
            <p:cNvCxnSpPr>
              <a:cxnSpLocks/>
            </p:cNvCxnSpPr>
            <p:nvPr userDrawn="1"/>
          </p:nvCxnSpPr>
          <p:spPr>
            <a:xfrm>
              <a:off x="11868913" y="8000027"/>
              <a:ext cx="877825" cy="0"/>
            </a:xfrm>
            <a:prstGeom prst="line">
              <a:avLst/>
            </a:prstGeom>
            <a:ln w="38100" cap="rnd">
              <a:solidFill>
                <a:schemeClr val="bg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360C130F-8363-4374-9A3C-0A24997ACFE4}"/>
                </a:ext>
              </a:extLst>
            </p:cNvPr>
            <p:cNvCxnSpPr>
              <a:cxnSpLocks/>
            </p:cNvCxnSpPr>
            <p:nvPr userDrawn="1"/>
          </p:nvCxnSpPr>
          <p:spPr>
            <a:xfrm>
              <a:off x="12088372" y="7789719"/>
              <a:ext cx="438913" cy="0"/>
            </a:xfrm>
            <a:prstGeom prst="line">
              <a:avLst/>
            </a:prstGeom>
            <a:ln w="38100" cap="rnd">
              <a:solidFill>
                <a:schemeClr val="bg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24" name="Group 23">
            <a:extLst>
              <a:ext uri="{FF2B5EF4-FFF2-40B4-BE49-F238E27FC236}">
                <a16:creationId xmlns:a16="http://schemas.microsoft.com/office/drawing/2014/main" id="{DF61ADE3-D02D-471B-93E1-5F952DEEB53B}"/>
              </a:ext>
            </a:extLst>
          </p:cNvPr>
          <p:cNvGrpSpPr/>
          <p:nvPr userDrawn="1"/>
        </p:nvGrpSpPr>
        <p:grpSpPr>
          <a:xfrm>
            <a:off x="162939" y="174963"/>
            <a:ext cx="459422" cy="459399"/>
            <a:chOff x="494744" y="523692"/>
            <a:chExt cx="1225205" cy="1225205"/>
          </a:xfrm>
        </p:grpSpPr>
        <p:grpSp>
          <p:nvGrpSpPr>
            <p:cNvPr id="25" name="Group 24">
              <a:extLst>
                <a:ext uri="{FF2B5EF4-FFF2-40B4-BE49-F238E27FC236}">
                  <a16:creationId xmlns:a16="http://schemas.microsoft.com/office/drawing/2014/main" id="{D786128B-624F-466A-88D9-642B46C3473E}"/>
                </a:ext>
              </a:extLst>
            </p:cNvPr>
            <p:cNvGrpSpPr>
              <a:grpSpLocks noChangeAspect="1"/>
            </p:cNvGrpSpPr>
            <p:nvPr userDrawn="1"/>
          </p:nvGrpSpPr>
          <p:grpSpPr>
            <a:xfrm rot="18900000">
              <a:off x="707305" y="869222"/>
              <a:ext cx="471488" cy="153360"/>
              <a:chOff x="11661248" y="7789719"/>
              <a:chExt cx="1293156" cy="420621"/>
            </a:xfrm>
          </p:grpSpPr>
          <p:cxnSp>
            <p:nvCxnSpPr>
              <p:cNvPr id="32" name="Straight Connector 31">
                <a:extLst>
                  <a:ext uri="{FF2B5EF4-FFF2-40B4-BE49-F238E27FC236}">
                    <a16:creationId xmlns:a16="http://schemas.microsoft.com/office/drawing/2014/main" id="{1914165D-833C-42AF-8DB2-92D9893EA90D}"/>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558E5487-F34C-4850-94D0-EEBF1A28B84F}"/>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4" name="Straight Connector 33">
                <a:extLst>
                  <a:ext uri="{FF2B5EF4-FFF2-40B4-BE49-F238E27FC236}">
                    <a16:creationId xmlns:a16="http://schemas.microsoft.com/office/drawing/2014/main" id="{FBDF9E21-B978-4B28-AA50-5C827577CA48}"/>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26" name="Group 25">
              <a:extLst>
                <a:ext uri="{FF2B5EF4-FFF2-40B4-BE49-F238E27FC236}">
                  <a16:creationId xmlns:a16="http://schemas.microsoft.com/office/drawing/2014/main" id="{9C611E66-B19C-4C4B-913B-A3346272BED6}"/>
                </a:ext>
              </a:extLst>
            </p:cNvPr>
            <p:cNvGrpSpPr/>
            <p:nvPr userDrawn="1"/>
          </p:nvGrpSpPr>
          <p:grpSpPr>
            <a:xfrm>
              <a:off x="494744" y="523692"/>
              <a:ext cx="1225205" cy="1225205"/>
              <a:chOff x="12636425" y="442230"/>
              <a:chExt cx="1860336" cy="1860336"/>
            </a:xfrm>
          </p:grpSpPr>
          <p:cxnSp>
            <p:nvCxnSpPr>
              <p:cNvPr id="30" name="Straight Connector 29">
                <a:extLst>
                  <a:ext uri="{FF2B5EF4-FFF2-40B4-BE49-F238E27FC236}">
                    <a16:creationId xmlns:a16="http://schemas.microsoft.com/office/drawing/2014/main" id="{8D4DE8B5-0848-4CC5-8143-A69F4732374D}"/>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9ED1082E-80EB-4890-8CA5-E69C7DE49F11}"/>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35" name="Title 1">
            <a:extLst>
              <a:ext uri="{FF2B5EF4-FFF2-40B4-BE49-F238E27FC236}">
                <a16:creationId xmlns:a16="http://schemas.microsoft.com/office/drawing/2014/main" id="{5DEF966D-296E-4384-B2D3-ABCFC9F4456D}"/>
              </a:ext>
            </a:extLst>
          </p:cNvPr>
          <p:cNvSpPr>
            <a:spLocks noGrp="1"/>
          </p:cNvSpPr>
          <p:nvPr>
            <p:ph type="title"/>
          </p:nvPr>
        </p:nvSpPr>
        <p:spPr>
          <a:xfrm>
            <a:off x="302817" y="303805"/>
            <a:ext cx="2857221" cy="604526"/>
          </a:xfrm>
        </p:spPr>
        <p:txBody>
          <a:bodyPr lIns="180000" tIns="93600" rIns="180000" bIns="93600"/>
          <a:lstStyle>
            <a:lvl1pPr algn="l">
              <a:defRPr/>
            </a:lvl1pPr>
          </a:lstStyle>
          <a:p>
            <a:endParaRPr lang="en-GB"/>
          </a:p>
        </p:txBody>
      </p:sp>
      <p:sp>
        <p:nvSpPr>
          <p:cNvPr id="2" name="Footer Placeholder 1">
            <a:extLst>
              <a:ext uri="{FF2B5EF4-FFF2-40B4-BE49-F238E27FC236}">
                <a16:creationId xmlns:a16="http://schemas.microsoft.com/office/drawing/2014/main" id="{33D3679E-0619-40DF-BD44-EEDD793324DE}"/>
              </a:ext>
            </a:extLst>
          </p:cNvPr>
          <p:cNvSpPr>
            <a:spLocks noGrp="1"/>
          </p:cNvSpPr>
          <p:nvPr>
            <p:ph type="ftr" sz="quarter" idx="16"/>
          </p:nvPr>
        </p:nvSpPr>
        <p:spPr>
          <a:xfrm>
            <a:off x="302817" y="4811422"/>
            <a:ext cx="7951984" cy="188978"/>
          </a:xfrm>
        </p:spPr>
        <p:txBody>
          <a:bodyPr lIns="180000" tIns="93600" rIns="180000" bIns="93600"/>
          <a:lstStyle/>
          <a:p>
            <a:r>
              <a:rPr lang="en-GB"/>
              <a:t>DaisyDeck Presentation Template</a:t>
            </a:r>
          </a:p>
        </p:txBody>
      </p:sp>
      <p:sp>
        <p:nvSpPr>
          <p:cNvPr id="3" name="Slide Number Placeholder 2">
            <a:extLst>
              <a:ext uri="{FF2B5EF4-FFF2-40B4-BE49-F238E27FC236}">
                <a16:creationId xmlns:a16="http://schemas.microsoft.com/office/drawing/2014/main" id="{DF93FB08-BC3C-4C37-84D8-3788AF77FD89}"/>
              </a:ext>
            </a:extLst>
          </p:cNvPr>
          <p:cNvSpPr>
            <a:spLocks noGrp="1"/>
          </p:cNvSpPr>
          <p:nvPr>
            <p:ph type="sldNum" sz="quarter" idx="17"/>
          </p:nvPr>
        </p:nvSpPr>
        <p:spPr/>
        <p:txBody>
          <a:bodyPr lIns="180000" tIns="93600" rIns="180000" bIns="93600"/>
          <a:lstStyle/>
          <a:p>
            <a:fld id="{0643FD91-E2F4-430C-9968-CE1C2F22CA4A}" type="slidenum">
              <a:rPr lang="en-GB" smtClean="0"/>
              <a:pPr/>
              <a:t>‹#›</a:t>
            </a:fld>
            <a:endParaRPr lang="en-GB"/>
          </a:p>
        </p:txBody>
      </p:sp>
    </p:spTree>
    <p:extLst>
      <p:ext uri="{BB962C8B-B14F-4D97-AF65-F5344CB8AC3E}">
        <p14:creationId xmlns:p14="http://schemas.microsoft.com/office/powerpoint/2010/main" val="265005629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isyDeck Master - 2">
    <p:bg>
      <p:bgPr>
        <a:solidFill>
          <a:schemeClr val="bg1"/>
        </a:solidFill>
        <a:effectLst/>
      </p:bgPr>
    </p:bg>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832D4945-9D7D-4DE1-9B43-D83941C3DD26}"/>
              </a:ext>
            </a:extLst>
          </p:cNvPr>
          <p:cNvSpPr/>
          <p:nvPr/>
        </p:nvSpPr>
        <p:spPr>
          <a:xfrm>
            <a:off x="1" y="0"/>
            <a:ext cx="5143165" cy="5143500"/>
          </a:xfrm>
          <a:prstGeom prst="rtTriangle">
            <a:avLst/>
          </a:prstGeom>
          <a:solidFill>
            <a:schemeClr val="accent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675"/>
          </a:p>
        </p:txBody>
      </p:sp>
      <p:sp>
        <p:nvSpPr>
          <p:cNvPr id="17" name="Right Triangle 16">
            <a:extLst>
              <a:ext uri="{FF2B5EF4-FFF2-40B4-BE49-F238E27FC236}">
                <a16:creationId xmlns:a16="http://schemas.microsoft.com/office/drawing/2014/main" id="{DCFD0088-6908-4E38-9BC5-F529A3430F30}"/>
              </a:ext>
            </a:extLst>
          </p:cNvPr>
          <p:cNvSpPr/>
          <p:nvPr/>
        </p:nvSpPr>
        <p:spPr>
          <a:xfrm rot="10800000">
            <a:off x="4000835" y="0"/>
            <a:ext cx="5143165" cy="5143500"/>
          </a:xfrm>
          <a:prstGeom prst="rtTriangle">
            <a:avLst/>
          </a:prstGeom>
          <a:solidFill>
            <a:schemeClr val="accent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675"/>
          </a:p>
        </p:txBody>
      </p:sp>
      <p:sp>
        <p:nvSpPr>
          <p:cNvPr id="15" name="Picture Placeholder 7"/>
          <p:cNvSpPr>
            <a:spLocks noGrp="1"/>
          </p:cNvSpPr>
          <p:nvPr>
            <p:ph type="pic" sz="quarter" idx="13"/>
          </p:nvPr>
        </p:nvSpPr>
        <p:spPr>
          <a:xfrm>
            <a:off x="225521" y="225510"/>
            <a:ext cx="8692958" cy="4692481"/>
          </a:xfrm>
          <a:prstGeom prst="rect">
            <a:avLst/>
          </a:prstGeom>
          <a:pattFill prst="pct75">
            <a:fgClr>
              <a:schemeClr val="bg2"/>
            </a:fgClr>
            <a:bgClr>
              <a:prstClr val="white"/>
            </a:bgClr>
          </a:pattFill>
        </p:spPr>
        <p:txBody>
          <a:bodyPr vert="horz" lIns="180000" tIns="93600" rIns="180000" bIns="93600" rtlCol="0">
            <a:normAutofit/>
          </a:bodyPr>
          <a:lstStyle>
            <a:lvl1pPr marL="0" indent="0">
              <a:buNone/>
              <a:defRPr lang="en-GB" sz="1050" dirty="0"/>
            </a:lvl1pPr>
          </a:lstStyle>
          <a:p>
            <a:pPr marL="257201" lvl="0" indent="-257201">
              <a:spcBef>
                <a:spcPts val="0"/>
              </a:spcBef>
            </a:pPr>
            <a:endParaRPr lang="en-GB"/>
          </a:p>
        </p:txBody>
      </p:sp>
    </p:spTree>
    <p:extLst>
      <p:ext uri="{BB962C8B-B14F-4D97-AF65-F5344CB8AC3E}">
        <p14:creationId xmlns:p14="http://schemas.microsoft.com/office/powerpoint/2010/main" val="230715118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isyDeck Master - 20">
    <p:bg>
      <p:bgPr>
        <a:solidFill>
          <a:schemeClr val="bg1"/>
        </a:solidFill>
        <a:effectLst/>
      </p:bgPr>
    </p:bg>
    <p:spTree>
      <p:nvGrpSpPr>
        <p:cNvPr id="1" name=""/>
        <p:cNvGrpSpPr/>
        <p:nvPr/>
      </p:nvGrpSpPr>
      <p:grpSpPr>
        <a:xfrm>
          <a:off x="0" y="0"/>
          <a:ext cx="0" cy="0"/>
          <a:chOff x="0" y="0"/>
          <a:chExt cx="0" cy="0"/>
        </a:xfrm>
      </p:grpSpPr>
      <p:grpSp>
        <p:nvGrpSpPr>
          <p:cNvPr id="27" name="Group 26"/>
          <p:cNvGrpSpPr/>
          <p:nvPr userDrawn="1"/>
        </p:nvGrpSpPr>
        <p:grpSpPr>
          <a:xfrm>
            <a:off x="162939" y="174963"/>
            <a:ext cx="459422" cy="459399"/>
            <a:chOff x="494744" y="523692"/>
            <a:chExt cx="1225205" cy="1225205"/>
          </a:xfrm>
        </p:grpSpPr>
        <p:grpSp>
          <p:nvGrpSpPr>
            <p:cNvPr id="36" name="Group 35"/>
            <p:cNvGrpSpPr>
              <a:grpSpLocks noChangeAspect="1"/>
            </p:cNvGrpSpPr>
            <p:nvPr userDrawn="1"/>
          </p:nvGrpSpPr>
          <p:grpSpPr>
            <a:xfrm rot="18900000">
              <a:off x="707305" y="869222"/>
              <a:ext cx="471488" cy="153360"/>
              <a:chOff x="11661248" y="7789719"/>
              <a:chExt cx="1293156" cy="420621"/>
            </a:xfrm>
          </p:grpSpPr>
          <p:cxnSp>
            <p:nvCxnSpPr>
              <p:cNvPr id="40" name="Straight Connector 39"/>
              <p:cNvCxnSpPr>
                <a:cxnSpLocks/>
              </p:cNvCxnSpPr>
              <p:nvPr userDrawn="1"/>
            </p:nvCxnSpPr>
            <p:spPr>
              <a:xfrm>
                <a:off x="11661248" y="8210340"/>
                <a:ext cx="1293156"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1" name="Straight Connector 40"/>
              <p:cNvCxnSpPr>
                <a:cxnSpLocks/>
              </p:cNvCxnSpPr>
              <p:nvPr userDrawn="1"/>
            </p:nvCxnSpPr>
            <p:spPr>
              <a:xfrm>
                <a:off x="11868913" y="8000027"/>
                <a:ext cx="877825"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2" name="Straight Connector 41"/>
              <p:cNvCxnSpPr>
                <a:cxnSpLocks/>
              </p:cNvCxnSpPr>
              <p:nvPr userDrawn="1"/>
            </p:nvCxnSpPr>
            <p:spPr>
              <a:xfrm>
                <a:off x="12088372" y="7789719"/>
                <a:ext cx="438913"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37" name="Group 36"/>
            <p:cNvGrpSpPr/>
            <p:nvPr userDrawn="1"/>
          </p:nvGrpSpPr>
          <p:grpSpPr>
            <a:xfrm>
              <a:off x="494744" y="523692"/>
              <a:ext cx="1225205" cy="1225205"/>
              <a:chOff x="12636425" y="442230"/>
              <a:chExt cx="1860336" cy="1860336"/>
            </a:xfrm>
          </p:grpSpPr>
          <p:cxnSp>
            <p:nvCxnSpPr>
              <p:cNvPr id="38" name="Straight Connector 37"/>
              <p:cNvCxnSpPr>
                <a:cxnSpLocks/>
              </p:cNvCxnSpPr>
              <p:nvPr userDrawn="1"/>
            </p:nvCxnSpPr>
            <p:spPr>
              <a:xfrm>
                <a:off x="13036942" y="442230"/>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9" name="Straight Connector 38"/>
              <p:cNvCxnSpPr>
                <a:cxnSpLocks/>
              </p:cNvCxnSpPr>
              <p:nvPr userDrawn="1"/>
            </p:nvCxnSpPr>
            <p:spPr>
              <a:xfrm rot="5400000">
                <a:off x="13566593" y="-134611"/>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 name="Title 1">
            <a:extLst>
              <a:ext uri="{FF2B5EF4-FFF2-40B4-BE49-F238E27FC236}">
                <a16:creationId xmlns:a16="http://schemas.microsoft.com/office/drawing/2014/main" id="{9708163C-A4C8-492C-AE9C-FBDD3463ABCF}"/>
              </a:ext>
            </a:extLst>
          </p:cNvPr>
          <p:cNvSpPr>
            <a:spLocks noGrp="1"/>
          </p:cNvSpPr>
          <p:nvPr>
            <p:ph type="title"/>
          </p:nvPr>
        </p:nvSpPr>
        <p:spPr>
          <a:xfrm>
            <a:off x="302817" y="303805"/>
            <a:ext cx="3368585" cy="604526"/>
          </a:xfrm>
        </p:spPr>
        <p:txBody>
          <a:bodyPr lIns="180000" tIns="93600" rIns="180000" bIns="93600"/>
          <a:lstStyle>
            <a:lvl1pPr algn="l">
              <a:defRPr/>
            </a:lvl1pPr>
          </a:lstStyle>
          <a:p>
            <a:endParaRPr lang="en-GB"/>
          </a:p>
        </p:txBody>
      </p:sp>
      <p:sp>
        <p:nvSpPr>
          <p:cNvPr id="5" name="Footer Placeholder 4">
            <a:extLst>
              <a:ext uri="{FF2B5EF4-FFF2-40B4-BE49-F238E27FC236}">
                <a16:creationId xmlns:a16="http://schemas.microsoft.com/office/drawing/2014/main" id="{0105B259-500B-4323-BABF-3146C5717B81}"/>
              </a:ext>
            </a:extLst>
          </p:cNvPr>
          <p:cNvSpPr>
            <a:spLocks noGrp="1"/>
          </p:cNvSpPr>
          <p:nvPr>
            <p:ph type="ftr" sz="quarter" idx="10"/>
          </p:nvPr>
        </p:nvSpPr>
        <p:spPr/>
        <p:txBody>
          <a:bodyPr lIns="180000" tIns="93600" rIns="180000" bIns="93600"/>
          <a:lstStyle/>
          <a:p>
            <a:r>
              <a:rPr lang="en-GB"/>
              <a:t>DaisyDeck Presentation Template</a:t>
            </a:r>
          </a:p>
        </p:txBody>
      </p:sp>
      <p:sp>
        <p:nvSpPr>
          <p:cNvPr id="13" name="Rectangle 12">
            <a:extLst>
              <a:ext uri="{FF2B5EF4-FFF2-40B4-BE49-F238E27FC236}">
                <a16:creationId xmlns:a16="http://schemas.microsoft.com/office/drawing/2014/main" id="{1F6D2933-DC14-4952-816C-43A766D465E8}"/>
              </a:ext>
            </a:extLst>
          </p:cNvPr>
          <p:cNvSpPr/>
          <p:nvPr userDrawn="1"/>
        </p:nvSpPr>
        <p:spPr>
          <a:xfrm>
            <a:off x="6037337" y="0"/>
            <a:ext cx="3106663" cy="5143500"/>
          </a:xfrm>
          <a:prstGeom prst="rect">
            <a:avLst/>
          </a:prstGeom>
          <a:solidFill>
            <a:schemeClr val="accent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675"/>
          </a:p>
        </p:txBody>
      </p:sp>
      <p:pic>
        <p:nvPicPr>
          <p:cNvPr id="14" name="Picture 13" descr="A screen shot of a computer&#10;&#10;Description generated with very high confidence">
            <a:extLst>
              <a:ext uri="{FF2B5EF4-FFF2-40B4-BE49-F238E27FC236}">
                <a16:creationId xmlns:a16="http://schemas.microsoft.com/office/drawing/2014/main" id="{3B836990-770C-4E23-96A7-C0056D225A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1402" y="466292"/>
            <a:ext cx="5180716" cy="4593237"/>
          </a:xfrm>
          <a:prstGeom prst="rect">
            <a:avLst/>
          </a:prstGeom>
        </p:spPr>
      </p:pic>
      <p:sp>
        <p:nvSpPr>
          <p:cNvPr id="19" name="Picture Placeholder 18">
            <a:extLst>
              <a:ext uri="{FF2B5EF4-FFF2-40B4-BE49-F238E27FC236}">
                <a16:creationId xmlns:a16="http://schemas.microsoft.com/office/drawing/2014/main" id="{B74B46F8-B5ED-494E-A2FD-66CED9BECB1B}"/>
              </a:ext>
            </a:extLst>
          </p:cNvPr>
          <p:cNvSpPr>
            <a:spLocks noGrp="1"/>
          </p:cNvSpPr>
          <p:nvPr>
            <p:ph type="pic" sz="quarter" idx="12"/>
          </p:nvPr>
        </p:nvSpPr>
        <p:spPr>
          <a:xfrm>
            <a:off x="3997922" y="772219"/>
            <a:ext cx="4531777" cy="2728481"/>
          </a:xfrm>
          <a:custGeom>
            <a:avLst/>
            <a:gdLst>
              <a:gd name="connsiteX0" fmla="*/ 0 w 12085526"/>
              <a:gd name="connsiteY0" fmla="*/ 0 h 7276792"/>
              <a:gd name="connsiteX1" fmla="*/ 12085526 w 12085526"/>
              <a:gd name="connsiteY1" fmla="*/ 0 h 7276792"/>
              <a:gd name="connsiteX2" fmla="*/ 12085526 w 12085526"/>
              <a:gd name="connsiteY2" fmla="*/ 7276792 h 7276792"/>
              <a:gd name="connsiteX3" fmla="*/ 0 w 12085526"/>
              <a:gd name="connsiteY3" fmla="*/ 7276792 h 7276792"/>
            </a:gdLst>
            <a:ahLst/>
            <a:cxnLst>
              <a:cxn ang="0">
                <a:pos x="connsiteX0" y="connsiteY0"/>
              </a:cxn>
              <a:cxn ang="0">
                <a:pos x="connsiteX1" y="connsiteY1"/>
              </a:cxn>
              <a:cxn ang="0">
                <a:pos x="connsiteX2" y="connsiteY2"/>
              </a:cxn>
              <a:cxn ang="0">
                <a:pos x="connsiteX3" y="connsiteY3"/>
              </a:cxn>
            </a:cxnLst>
            <a:rect l="l" t="t" r="r" b="b"/>
            <a:pathLst>
              <a:path w="12085526" h="7276792">
                <a:moveTo>
                  <a:pt x="0" y="0"/>
                </a:moveTo>
                <a:lnTo>
                  <a:pt x="12085526" y="0"/>
                </a:lnTo>
                <a:lnTo>
                  <a:pt x="12085526" y="7276792"/>
                </a:lnTo>
                <a:lnTo>
                  <a:pt x="0" y="7276792"/>
                </a:lnTo>
                <a:close/>
              </a:path>
            </a:pathLst>
          </a:cu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grpSp>
        <p:nvGrpSpPr>
          <p:cNvPr id="16" name="Group 15">
            <a:extLst>
              <a:ext uri="{FF2B5EF4-FFF2-40B4-BE49-F238E27FC236}">
                <a16:creationId xmlns:a16="http://schemas.microsoft.com/office/drawing/2014/main" id="{E5724678-BFEF-4AD4-B666-A18EAAE92315}"/>
              </a:ext>
            </a:extLst>
          </p:cNvPr>
          <p:cNvGrpSpPr>
            <a:grpSpLocks noChangeAspect="1"/>
          </p:cNvGrpSpPr>
          <p:nvPr userDrawn="1"/>
        </p:nvGrpSpPr>
        <p:grpSpPr>
          <a:xfrm rot="13500000" flipV="1">
            <a:off x="8972767" y="54082"/>
            <a:ext cx="176788" cy="57506"/>
            <a:chOff x="11661248" y="7789719"/>
            <a:chExt cx="1293156" cy="420621"/>
          </a:xfrm>
        </p:grpSpPr>
        <p:cxnSp>
          <p:nvCxnSpPr>
            <p:cNvPr id="17" name="Straight Connector 16">
              <a:extLst>
                <a:ext uri="{FF2B5EF4-FFF2-40B4-BE49-F238E27FC236}">
                  <a16:creationId xmlns:a16="http://schemas.microsoft.com/office/drawing/2014/main" id="{95AA25C4-7E45-4A9F-BD6B-F9F7E36E8019}"/>
                </a:ext>
              </a:extLst>
            </p:cNvPr>
            <p:cNvCxnSpPr>
              <a:cxnSpLocks/>
            </p:cNvCxnSpPr>
            <p:nvPr userDrawn="1"/>
          </p:nvCxnSpPr>
          <p:spPr>
            <a:xfrm>
              <a:off x="11661248" y="8210340"/>
              <a:ext cx="1293156"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8" name="Straight Connector 17">
              <a:extLst>
                <a:ext uri="{FF2B5EF4-FFF2-40B4-BE49-F238E27FC236}">
                  <a16:creationId xmlns:a16="http://schemas.microsoft.com/office/drawing/2014/main" id="{228CEE53-97D3-4287-836C-79C2ABA41743}"/>
                </a:ext>
              </a:extLst>
            </p:cNvPr>
            <p:cNvCxnSpPr>
              <a:cxnSpLocks/>
            </p:cNvCxnSpPr>
            <p:nvPr userDrawn="1"/>
          </p:nvCxnSpPr>
          <p:spPr>
            <a:xfrm>
              <a:off x="11868913" y="8000027"/>
              <a:ext cx="877825"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2BC3EF56-4FB3-4286-B1F6-BE174E83941A}"/>
                </a:ext>
              </a:extLst>
            </p:cNvPr>
            <p:cNvCxnSpPr>
              <a:cxnSpLocks/>
            </p:cNvCxnSpPr>
            <p:nvPr userDrawn="1"/>
          </p:nvCxnSpPr>
          <p:spPr>
            <a:xfrm>
              <a:off x="12088372" y="7789719"/>
              <a:ext cx="438913"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sp>
        <p:nvSpPr>
          <p:cNvPr id="6" name="Slide Number Placeholder 5">
            <a:extLst>
              <a:ext uri="{FF2B5EF4-FFF2-40B4-BE49-F238E27FC236}">
                <a16:creationId xmlns:a16="http://schemas.microsoft.com/office/drawing/2014/main" id="{3AEEC921-D86D-4D0B-B7B4-E254706FA312}"/>
              </a:ext>
            </a:extLst>
          </p:cNvPr>
          <p:cNvSpPr>
            <a:spLocks noGrp="1"/>
          </p:cNvSpPr>
          <p:nvPr>
            <p:ph type="sldNum" sz="quarter" idx="11"/>
          </p:nvPr>
        </p:nvSpPr>
        <p:spPr/>
        <p:txBody>
          <a:bodyPr lIns="180000" tIns="93600" rIns="180000" bIns="93600"/>
          <a:lstStyle>
            <a:lvl1pPr>
              <a:defRPr>
                <a:solidFill>
                  <a:schemeClr val="accent1">
                    <a:lumMod val="40000"/>
                    <a:lumOff val="60000"/>
                  </a:schemeClr>
                </a:solidFill>
              </a:defRPr>
            </a:lvl1pPr>
          </a:lstStyle>
          <a:p>
            <a:fld id="{0643FD91-E2F4-430C-9968-CE1C2F22CA4A}" type="slidenum">
              <a:rPr lang="en-GB" smtClean="0"/>
              <a:pPr/>
              <a:t>‹#›</a:t>
            </a:fld>
            <a:endParaRPr lang="en-GB"/>
          </a:p>
        </p:txBody>
      </p:sp>
    </p:spTree>
    <p:extLst>
      <p:ext uri="{BB962C8B-B14F-4D97-AF65-F5344CB8AC3E}">
        <p14:creationId xmlns:p14="http://schemas.microsoft.com/office/powerpoint/2010/main" val="256738556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isyDeck Master - 21">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5B2BE8-9D26-422F-BA4D-E56356F484C7}"/>
              </a:ext>
            </a:extLst>
          </p:cNvPr>
          <p:cNvSpPr/>
          <p:nvPr userDrawn="1"/>
        </p:nvSpPr>
        <p:spPr>
          <a:xfrm>
            <a:off x="0" y="0"/>
            <a:ext cx="9144000" cy="2870615"/>
          </a:xfrm>
          <a:prstGeom prst="rect">
            <a:avLst/>
          </a:prstGeom>
          <a:solidFill>
            <a:schemeClr val="accent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675"/>
          </a:p>
        </p:txBody>
      </p:sp>
      <p:pic>
        <p:nvPicPr>
          <p:cNvPr id="11" name="Picture 10" descr="A flat screen television&#10;&#10;Description generated with very high confidence">
            <a:extLst>
              <a:ext uri="{FF2B5EF4-FFF2-40B4-BE49-F238E27FC236}">
                <a16:creationId xmlns:a16="http://schemas.microsoft.com/office/drawing/2014/main" id="{C1090F08-E877-4B84-837A-2D95746CB5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2817" y="224361"/>
            <a:ext cx="5254104" cy="3153847"/>
          </a:xfrm>
          <a:prstGeom prst="rect">
            <a:avLst/>
          </a:prstGeom>
        </p:spPr>
      </p:pic>
      <p:sp>
        <p:nvSpPr>
          <p:cNvPr id="5" name="Footer Placeholder 4">
            <a:extLst>
              <a:ext uri="{FF2B5EF4-FFF2-40B4-BE49-F238E27FC236}">
                <a16:creationId xmlns:a16="http://schemas.microsoft.com/office/drawing/2014/main" id="{0105B259-500B-4323-BABF-3146C5717B81}"/>
              </a:ext>
            </a:extLst>
          </p:cNvPr>
          <p:cNvSpPr>
            <a:spLocks noGrp="1"/>
          </p:cNvSpPr>
          <p:nvPr>
            <p:ph type="ftr" sz="quarter" idx="10"/>
          </p:nvPr>
        </p:nvSpPr>
        <p:spPr/>
        <p:txBody>
          <a:bodyPr lIns="180000" tIns="93600" rIns="180000" bIns="93600"/>
          <a:lstStyle/>
          <a:p>
            <a:r>
              <a:rPr lang="en-GB"/>
              <a:t>DaisyDeck Presentation Template</a:t>
            </a:r>
          </a:p>
        </p:txBody>
      </p:sp>
      <p:sp>
        <p:nvSpPr>
          <p:cNvPr id="6" name="Slide Number Placeholder 5">
            <a:extLst>
              <a:ext uri="{FF2B5EF4-FFF2-40B4-BE49-F238E27FC236}">
                <a16:creationId xmlns:a16="http://schemas.microsoft.com/office/drawing/2014/main" id="{3AEEC921-D86D-4D0B-B7B4-E254706FA312}"/>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sp>
        <p:nvSpPr>
          <p:cNvPr id="31" name="Picture Placeholder 9">
            <a:extLst>
              <a:ext uri="{FF2B5EF4-FFF2-40B4-BE49-F238E27FC236}">
                <a16:creationId xmlns:a16="http://schemas.microsoft.com/office/drawing/2014/main" id="{4F8A7AC7-C57B-4BFC-9BC7-9F247DF0D2BF}"/>
              </a:ext>
            </a:extLst>
          </p:cNvPr>
          <p:cNvSpPr>
            <a:spLocks noGrp="1"/>
          </p:cNvSpPr>
          <p:nvPr>
            <p:ph type="pic" sz="quarter" idx="13"/>
          </p:nvPr>
        </p:nvSpPr>
        <p:spPr>
          <a:xfrm>
            <a:off x="947442" y="421377"/>
            <a:ext cx="3934157" cy="2502639"/>
          </a:xfrm>
          <a:prstGeom prst="roundRect">
            <a:avLst>
              <a:gd name="adj" fmla="val 1532"/>
            </a:avLst>
          </a:pr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grpSp>
        <p:nvGrpSpPr>
          <p:cNvPr id="7" name="Group 6">
            <a:extLst>
              <a:ext uri="{FF2B5EF4-FFF2-40B4-BE49-F238E27FC236}">
                <a16:creationId xmlns:a16="http://schemas.microsoft.com/office/drawing/2014/main" id="{5C4593AC-80C4-4715-93DB-EA5C97B74800}"/>
              </a:ext>
            </a:extLst>
          </p:cNvPr>
          <p:cNvGrpSpPr>
            <a:grpSpLocks noChangeAspect="1"/>
          </p:cNvGrpSpPr>
          <p:nvPr userDrawn="1"/>
        </p:nvGrpSpPr>
        <p:grpSpPr>
          <a:xfrm rot="8100000" flipH="1" flipV="1">
            <a:off x="-5559" y="54083"/>
            <a:ext cx="176796" cy="57503"/>
            <a:chOff x="11661248" y="7789719"/>
            <a:chExt cx="1293156" cy="420621"/>
          </a:xfrm>
        </p:grpSpPr>
        <p:cxnSp>
          <p:nvCxnSpPr>
            <p:cNvPr id="8" name="Straight Connector 7">
              <a:extLst>
                <a:ext uri="{FF2B5EF4-FFF2-40B4-BE49-F238E27FC236}">
                  <a16:creationId xmlns:a16="http://schemas.microsoft.com/office/drawing/2014/main" id="{40284FFC-6D3B-4F5F-9B37-7F85539F2966}"/>
                </a:ext>
              </a:extLst>
            </p:cNvPr>
            <p:cNvCxnSpPr>
              <a:cxnSpLocks/>
            </p:cNvCxnSpPr>
            <p:nvPr userDrawn="1"/>
          </p:nvCxnSpPr>
          <p:spPr>
            <a:xfrm>
              <a:off x="11661248" y="8210340"/>
              <a:ext cx="1293156"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0C6DE286-0B93-4B07-888C-F07BD0079DFB}"/>
                </a:ext>
              </a:extLst>
            </p:cNvPr>
            <p:cNvCxnSpPr>
              <a:cxnSpLocks/>
            </p:cNvCxnSpPr>
            <p:nvPr userDrawn="1"/>
          </p:nvCxnSpPr>
          <p:spPr>
            <a:xfrm>
              <a:off x="11868913" y="8000027"/>
              <a:ext cx="877825"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0" name="Straight Connector 9">
              <a:extLst>
                <a:ext uri="{FF2B5EF4-FFF2-40B4-BE49-F238E27FC236}">
                  <a16:creationId xmlns:a16="http://schemas.microsoft.com/office/drawing/2014/main" id="{CE96DDBB-721B-4994-B49D-153F1D953FBC}"/>
                </a:ext>
              </a:extLst>
            </p:cNvPr>
            <p:cNvCxnSpPr>
              <a:cxnSpLocks/>
            </p:cNvCxnSpPr>
            <p:nvPr userDrawn="1"/>
          </p:nvCxnSpPr>
          <p:spPr>
            <a:xfrm>
              <a:off x="12088372" y="7789719"/>
              <a:ext cx="438913"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sp>
        <p:nvSpPr>
          <p:cNvPr id="12" name="Title 1">
            <a:extLst>
              <a:ext uri="{FF2B5EF4-FFF2-40B4-BE49-F238E27FC236}">
                <a16:creationId xmlns:a16="http://schemas.microsoft.com/office/drawing/2014/main" id="{272BD32D-D3BB-4A66-8219-33BBFD4A56BF}"/>
              </a:ext>
            </a:extLst>
          </p:cNvPr>
          <p:cNvSpPr>
            <a:spLocks noGrp="1"/>
          </p:cNvSpPr>
          <p:nvPr>
            <p:ph type="ctrTitle" hasCustomPrompt="1"/>
          </p:nvPr>
        </p:nvSpPr>
        <p:spPr>
          <a:xfrm>
            <a:off x="5436390" y="764376"/>
            <a:ext cx="3371181" cy="1020025"/>
          </a:xfrm>
          <a:prstGeom prst="rect">
            <a:avLst/>
          </a:prstGeom>
        </p:spPr>
        <p:txBody>
          <a:bodyPr vert="horz" wrap="square" lIns="180000" tIns="93600" rIns="180000" bIns="93600" rtlCol="0" anchor="t" anchorCtr="0">
            <a:spAutoFit/>
          </a:bodyPr>
          <a:lstStyle>
            <a:lvl1pPr algn="l">
              <a:defRPr lang="en-GB" dirty="0">
                <a:solidFill>
                  <a:srgbClr val="FFFFFF"/>
                </a:solidFill>
              </a:defRPr>
            </a:lvl1pPr>
          </a:lstStyle>
          <a:p>
            <a:pPr lvl="0" algn="l" defTabSz="681510">
              <a:lnSpc>
                <a:spcPct val="100000"/>
              </a:lnSpc>
            </a:pPr>
            <a:r>
              <a:rPr lang="en-US"/>
              <a:t>Click to ADD slide title</a:t>
            </a:r>
            <a:endParaRPr lang="en-GB"/>
          </a:p>
        </p:txBody>
      </p:sp>
      <p:grpSp>
        <p:nvGrpSpPr>
          <p:cNvPr id="13" name="Group 12">
            <a:extLst>
              <a:ext uri="{FF2B5EF4-FFF2-40B4-BE49-F238E27FC236}">
                <a16:creationId xmlns:a16="http://schemas.microsoft.com/office/drawing/2014/main" id="{EC869E04-F095-413C-8C8F-79380DC66DE2}"/>
              </a:ext>
            </a:extLst>
          </p:cNvPr>
          <p:cNvGrpSpPr/>
          <p:nvPr userDrawn="1"/>
        </p:nvGrpSpPr>
        <p:grpSpPr>
          <a:xfrm>
            <a:off x="5296512" y="635533"/>
            <a:ext cx="459422" cy="459399"/>
            <a:chOff x="494744" y="523692"/>
            <a:chExt cx="1225205" cy="1225205"/>
          </a:xfrm>
        </p:grpSpPr>
        <p:grpSp>
          <p:nvGrpSpPr>
            <p:cNvPr id="14" name="Group 13">
              <a:extLst>
                <a:ext uri="{FF2B5EF4-FFF2-40B4-BE49-F238E27FC236}">
                  <a16:creationId xmlns:a16="http://schemas.microsoft.com/office/drawing/2014/main" id="{38DCCC9E-7799-43CD-A70F-FE349F9DC790}"/>
                </a:ext>
              </a:extLst>
            </p:cNvPr>
            <p:cNvGrpSpPr>
              <a:grpSpLocks noChangeAspect="1"/>
            </p:cNvGrpSpPr>
            <p:nvPr userDrawn="1"/>
          </p:nvGrpSpPr>
          <p:grpSpPr>
            <a:xfrm rot="18900000">
              <a:off x="707305" y="869222"/>
              <a:ext cx="471488" cy="153360"/>
              <a:chOff x="11661248" y="7789719"/>
              <a:chExt cx="1293156" cy="420621"/>
            </a:xfrm>
          </p:grpSpPr>
          <p:cxnSp>
            <p:nvCxnSpPr>
              <p:cNvPr id="18" name="Straight Connector 17">
                <a:extLst>
                  <a:ext uri="{FF2B5EF4-FFF2-40B4-BE49-F238E27FC236}">
                    <a16:creationId xmlns:a16="http://schemas.microsoft.com/office/drawing/2014/main" id="{0F429F68-93A2-4C1C-AD0A-309550034581}"/>
                  </a:ext>
                </a:extLst>
              </p:cNvPr>
              <p:cNvCxnSpPr>
                <a:cxnSpLocks/>
              </p:cNvCxnSpPr>
              <p:nvPr userDrawn="1"/>
            </p:nvCxnSpPr>
            <p:spPr>
              <a:xfrm>
                <a:off x="11661248" y="8210340"/>
                <a:ext cx="1293156" cy="0"/>
              </a:xfrm>
              <a:prstGeom prst="line">
                <a:avLst/>
              </a:prstGeom>
              <a:ln w="38100" cap="rnd">
                <a:solidFill>
                  <a:srgbClr val="FFFFFF"/>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9D63AE99-D8B5-4666-8DAE-E6EEF8E32B74}"/>
                  </a:ext>
                </a:extLst>
              </p:cNvPr>
              <p:cNvCxnSpPr>
                <a:cxnSpLocks/>
              </p:cNvCxnSpPr>
              <p:nvPr userDrawn="1"/>
            </p:nvCxnSpPr>
            <p:spPr>
              <a:xfrm>
                <a:off x="11868913" y="8000027"/>
                <a:ext cx="877825" cy="0"/>
              </a:xfrm>
              <a:prstGeom prst="line">
                <a:avLst/>
              </a:prstGeom>
              <a:ln w="38100" cap="rnd">
                <a:solidFill>
                  <a:srgbClr val="FFFFFF"/>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D7A59FF6-6685-4D8E-B7B0-C1E37E257A29}"/>
                  </a:ext>
                </a:extLst>
              </p:cNvPr>
              <p:cNvCxnSpPr>
                <a:cxnSpLocks/>
              </p:cNvCxnSpPr>
              <p:nvPr userDrawn="1"/>
            </p:nvCxnSpPr>
            <p:spPr>
              <a:xfrm>
                <a:off x="12088372" y="7789719"/>
                <a:ext cx="438913" cy="0"/>
              </a:xfrm>
              <a:prstGeom prst="line">
                <a:avLst/>
              </a:prstGeom>
              <a:ln w="38100" cap="rnd">
                <a:solidFill>
                  <a:srgbClr val="FFFFFF"/>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15" name="Group 14">
              <a:extLst>
                <a:ext uri="{FF2B5EF4-FFF2-40B4-BE49-F238E27FC236}">
                  <a16:creationId xmlns:a16="http://schemas.microsoft.com/office/drawing/2014/main" id="{64FA6AE9-2340-4337-8DFE-8E9DFE92771C}"/>
                </a:ext>
              </a:extLst>
            </p:cNvPr>
            <p:cNvGrpSpPr/>
            <p:nvPr userDrawn="1"/>
          </p:nvGrpSpPr>
          <p:grpSpPr>
            <a:xfrm>
              <a:off x="494744" y="523692"/>
              <a:ext cx="1225205" cy="1225205"/>
              <a:chOff x="12636425" y="442230"/>
              <a:chExt cx="1860336" cy="1860336"/>
            </a:xfrm>
          </p:grpSpPr>
          <p:cxnSp>
            <p:nvCxnSpPr>
              <p:cNvPr id="16" name="Straight Connector 15">
                <a:extLst>
                  <a:ext uri="{FF2B5EF4-FFF2-40B4-BE49-F238E27FC236}">
                    <a16:creationId xmlns:a16="http://schemas.microsoft.com/office/drawing/2014/main" id="{2479D499-269A-4B9E-B3F7-FCA1E4B41116}"/>
                  </a:ext>
                </a:extLst>
              </p:cNvPr>
              <p:cNvCxnSpPr>
                <a:cxnSpLocks/>
              </p:cNvCxnSpPr>
              <p:nvPr userDrawn="1"/>
            </p:nvCxnSpPr>
            <p:spPr>
              <a:xfrm>
                <a:off x="13036942" y="442230"/>
                <a:ext cx="0" cy="1860336"/>
              </a:xfrm>
              <a:prstGeom prst="line">
                <a:avLst/>
              </a:prstGeom>
              <a:ln w="38100" cap="rnd">
                <a:solidFill>
                  <a:srgbClr val="FFFFFF"/>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15289F73-FED7-4057-94E0-8368D84C75DD}"/>
                  </a:ext>
                </a:extLst>
              </p:cNvPr>
              <p:cNvCxnSpPr>
                <a:cxnSpLocks/>
              </p:cNvCxnSpPr>
              <p:nvPr userDrawn="1"/>
            </p:nvCxnSpPr>
            <p:spPr>
              <a:xfrm rot="5400000">
                <a:off x="13566593" y="-134611"/>
                <a:ext cx="0" cy="1860336"/>
              </a:xfrm>
              <a:prstGeom prst="line">
                <a:avLst/>
              </a:prstGeom>
              <a:ln w="38100" cap="rnd">
                <a:solidFill>
                  <a:srgbClr val="FFFFFF"/>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Tree>
    <p:extLst>
      <p:ext uri="{BB962C8B-B14F-4D97-AF65-F5344CB8AC3E}">
        <p14:creationId xmlns:p14="http://schemas.microsoft.com/office/powerpoint/2010/main" val="64967211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isyDeck Master - 2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8163C-A4C8-492C-AE9C-FBDD3463ABCF}"/>
              </a:ext>
            </a:extLst>
          </p:cNvPr>
          <p:cNvSpPr>
            <a:spLocks noGrp="1"/>
          </p:cNvSpPr>
          <p:nvPr>
            <p:ph type="title"/>
          </p:nvPr>
        </p:nvSpPr>
        <p:spPr/>
        <p:txBody>
          <a:bodyPr lIns="180000" tIns="93600" rIns="180000" bIns="93600"/>
          <a:lstStyle>
            <a:lvl1pPr algn="l">
              <a:defRPr/>
            </a:lvl1pPr>
          </a:lstStyle>
          <a:p>
            <a:endParaRPr lang="en-GB"/>
          </a:p>
        </p:txBody>
      </p:sp>
      <p:grpSp>
        <p:nvGrpSpPr>
          <p:cNvPr id="13" name="Group 12">
            <a:extLst>
              <a:ext uri="{FF2B5EF4-FFF2-40B4-BE49-F238E27FC236}">
                <a16:creationId xmlns:a16="http://schemas.microsoft.com/office/drawing/2014/main" id="{720320A5-05FC-4F45-B321-C2AD24BD023B}"/>
              </a:ext>
            </a:extLst>
          </p:cNvPr>
          <p:cNvGrpSpPr/>
          <p:nvPr userDrawn="1"/>
        </p:nvGrpSpPr>
        <p:grpSpPr>
          <a:xfrm>
            <a:off x="162939" y="174963"/>
            <a:ext cx="459422" cy="459399"/>
            <a:chOff x="434532" y="466621"/>
            <a:chExt cx="1225205" cy="1225205"/>
          </a:xfrm>
        </p:grpSpPr>
        <p:grpSp>
          <p:nvGrpSpPr>
            <p:cNvPr id="14" name="Group 13">
              <a:extLst>
                <a:ext uri="{FF2B5EF4-FFF2-40B4-BE49-F238E27FC236}">
                  <a16:creationId xmlns:a16="http://schemas.microsoft.com/office/drawing/2014/main" id="{26FAF539-AC44-4DFB-A911-90844D43340D}"/>
                </a:ext>
              </a:extLst>
            </p:cNvPr>
            <p:cNvGrpSpPr>
              <a:grpSpLocks noChangeAspect="1"/>
            </p:cNvGrpSpPr>
            <p:nvPr userDrawn="1"/>
          </p:nvGrpSpPr>
          <p:grpSpPr>
            <a:xfrm rot="18900000">
              <a:off x="647093" y="812151"/>
              <a:ext cx="471488" cy="153360"/>
              <a:chOff x="11661248" y="7789719"/>
              <a:chExt cx="1293156" cy="420621"/>
            </a:xfrm>
          </p:grpSpPr>
          <p:cxnSp>
            <p:nvCxnSpPr>
              <p:cNvPr id="18" name="Straight Connector 17">
                <a:extLst>
                  <a:ext uri="{FF2B5EF4-FFF2-40B4-BE49-F238E27FC236}">
                    <a16:creationId xmlns:a16="http://schemas.microsoft.com/office/drawing/2014/main" id="{8D169320-1590-4F02-9FB9-95284CEAA1AB}"/>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10C5B2AA-249B-495F-B6FA-866ED46BC50F}"/>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7C3A1E65-0478-4BFA-8890-36073951E83C}"/>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15" name="Group 14">
              <a:extLst>
                <a:ext uri="{FF2B5EF4-FFF2-40B4-BE49-F238E27FC236}">
                  <a16:creationId xmlns:a16="http://schemas.microsoft.com/office/drawing/2014/main" id="{2AA855B3-A734-4024-A6F2-FEEE5B4FE723}"/>
                </a:ext>
              </a:extLst>
            </p:cNvPr>
            <p:cNvGrpSpPr/>
            <p:nvPr userDrawn="1"/>
          </p:nvGrpSpPr>
          <p:grpSpPr>
            <a:xfrm>
              <a:off x="434532" y="466621"/>
              <a:ext cx="1225205" cy="1225205"/>
              <a:chOff x="12636425" y="442230"/>
              <a:chExt cx="1860336" cy="1860336"/>
            </a:xfrm>
          </p:grpSpPr>
          <p:cxnSp>
            <p:nvCxnSpPr>
              <p:cNvPr id="16" name="Straight Connector 15">
                <a:extLst>
                  <a:ext uri="{FF2B5EF4-FFF2-40B4-BE49-F238E27FC236}">
                    <a16:creationId xmlns:a16="http://schemas.microsoft.com/office/drawing/2014/main" id="{802C3128-68BE-4421-9938-00B8789CD96E}"/>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768D98B1-FAF2-48D0-A669-9A60147FDF93}"/>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pic>
        <p:nvPicPr>
          <p:cNvPr id="11" name="Picture 10">
            <a:extLst>
              <a:ext uri="{FF2B5EF4-FFF2-40B4-BE49-F238E27FC236}">
                <a16:creationId xmlns:a16="http://schemas.microsoft.com/office/drawing/2014/main" id="{9601AC7B-A752-4B88-8C12-E7F5F1839D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0702" y="1041794"/>
            <a:ext cx="6209467" cy="4101706"/>
          </a:xfrm>
          <a:prstGeom prst="rect">
            <a:avLst/>
          </a:prstGeom>
        </p:spPr>
      </p:pic>
      <p:sp>
        <p:nvSpPr>
          <p:cNvPr id="12" name="Picture Placeholder 11">
            <a:extLst>
              <a:ext uri="{FF2B5EF4-FFF2-40B4-BE49-F238E27FC236}">
                <a16:creationId xmlns:a16="http://schemas.microsoft.com/office/drawing/2014/main" id="{10BD332D-A5AE-4226-BD29-F0B09F28357D}"/>
              </a:ext>
            </a:extLst>
          </p:cNvPr>
          <p:cNvSpPr>
            <a:spLocks noGrp="1"/>
          </p:cNvSpPr>
          <p:nvPr>
            <p:ph type="pic" sz="quarter" idx="10"/>
          </p:nvPr>
        </p:nvSpPr>
        <p:spPr>
          <a:xfrm>
            <a:off x="966243" y="1152746"/>
            <a:ext cx="3140759" cy="2396016"/>
          </a:xfrm>
          <a:pattFill prst="pct25">
            <a:fgClr>
              <a:schemeClr val="tx1"/>
            </a:fgClr>
            <a:bgClr>
              <a:schemeClr val="bg1"/>
            </a:bgClr>
          </a:pattFill>
        </p:spPr>
        <p:txBody>
          <a:bodyPr vert="horz" lIns="180000" tIns="93600" rIns="180000" bIns="93600" rtlCol="0">
            <a:normAutofit/>
          </a:bodyPr>
          <a:lstStyle>
            <a:lvl1pPr marL="0" indent="0">
              <a:buNone/>
              <a:defRPr lang="en-GB" sz="1050" dirty="0"/>
            </a:lvl1pPr>
          </a:lstStyle>
          <a:p>
            <a:pPr marL="257201" lvl="0" indent="-257201"/>
            <a:endParaRPr lang="en-GB"/>
          </a:p>
        </p:txBody>
      </p:sp>
      <p:sp>
        <p:nvSpPr>
          <p:cNvPr id="3" name="Footer Placeholder 2">
            <a:extLst>
              <a:ext uri="{FF2B5EF4-FFF2-40B4-BE49-F238E27FC236}">
                <a16:creationId xmlns:a16="http://schemas.microsoft.com/office/drawing/2014/main" id="{C7A0F4BA-ED0C-4772-A26B-189435D14C6E}"/>
              </a:ext>
            </a:extLst>
          </p:cNvPr>
          <p:cNvSpPr>
            <a:spLocks noGrp="1"/>
          </p:cNvSpPr>
          <p:nvPr>
            <p:ph type="ftr" sz="quarter" idx="11"/>
          </p:nvPr>
        </p:nvSpPr>
        <p:spPr/>
        <p:txBody>
          <a:bodyPr lIns="180000" tIns="93600" rIns="180000" bIns="93600"/>
          <a:lstStyle/>
          <a:p>
            <a:r>
              <a:rPr lang="en-GB"/>
              <a:t>DaisyDeck Presentation Template</a:t>
            </a:r>
          </a:p>
        </p:txBody>
      </p:sp>
      <p:sp>
        <p:nvSpPr>
          <p:cNvPr id="4" name="Slide Number Placeholder 3">
            <a:extLst>
              <a:ext uri="{FF2B5EF4-FFF2-40B4-BE49-F238E27FC236}">
                <a16:creationId xmlns:a16="http://schemas.microsoft.com/office/drawing/2014/main" id="{4D7C4C13-E490-4E48-AC3E-A241D4F58079}"/>
              </a:ext>
            </a:extLst>
          </p:cNvPr>
          <p:cNvSpPr>
            <a:spLocks noGrp="1"/>
          </p:cNvSpPr>
          <p:nvPr>
            <p:ph type="sldNum" sz="quarter" idx="12"/>
          </p:nvPr>
        </p:nvSpPr>
        <p:spPr/>
        <p:txBody>
          <a:bodyPr lIns="180000" tIns="93600" rIns="180000" bIns="93600"/>
          <a:lstStyle/>
          <a:p>
            <a:fld id="{0643FD91-E2F4-430C-9968-CE1C2F22CA4A}" type="slidenum">
              <a:rPr lang="en-GB" smtClean="0"/>
              <a:pPr/>
              <a:t>‹#›</a:t>
            </a:fld>
            <a:endParaRPr lang="en-GB"/>
          </a:p>
        </p:txBody>
      </p:sp>
    </p:spTree>
    <p:extLst>
      <p:ext uri="{BB962C8B-B14F-4D97-AF65-F5344CB8AC3E}">
        <p14:creationId xmlns:p14="http://schemas.microsoft.com/office/powerpoint/2010/main" val="380041919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isyDeck Master - 23">
    <p:bg>
      <p:bgPr>
        <a:solidFill>
          <a:schemeClr val="bg1"/>
        </a:solidFill>
        <a:effectLst/>
      </p:bgPr>
    </p:bg>
    <p:spTree>
      <p:nvGrpSpPr>
        <p:cNvPr id="1" name=""/>
        <p:cNvGrpSpPr/>
        <p:nvPr/>
      </p:nvGrpSpPr>
      <p:grpSpPr>
        <a:xfrm>
          <a:off x="0" y="0"/>
          <a:ext cx="0" cy="0"/>
          <a:chOff x="0" y="0"/>
          <a:chExt cx="0" cy="0"/>
        </a:xfrm>
      </p:grpSpPr>
      <p:grpSp>
        <p:nvGrpSpPr>
          <p:cNvPr id="27" name="Group 26"/>
          <p:cNvGrpSpPr/>
          <p:nvPr userDrawn="1"/>
        </p:nvGrpSpPr>
        <p:grpSpPr>
          <a:xfrm>
            <a:off x="3968808" y="174963"/>
            <a:ext cx="459422" cy="459399"/>
            <a:chOff x="494744" y="523692"/>
            <a:chExt cx="1225205" cy="1225205"/>
          </a:xfrm>
        </p:grpSpPr>
        <p:grpSp>
          <p:nvGrpSpPr>
            <p:cNvPr id="36" name="Group 35"/>
            <p:cNvGrpSpPr>
              <a:grpSpLocks noChangeAspect="1"/>
            </p:cNvGrpSpPr>
            <p:nvPr userDrawn="1"/>
          </p:nvGrpSpPr>
          <p:grpSpPr>
            <a:xfrm rot="18900000">
              <a:off x="707305" y="869222"/>
              <a:ext cx="471488" cy="153360"/>
              <a:chOff x="11661248" y="7789719"/>
              <a:chExt cx="1293156" cy="420621"/>
            </a:xfrm>
          </p:grpSpPr>
          <p:cxnSp>
            <p:nvCxnSpPr>
              <p:cNvPr id="40" name="Straight Connector 39"/>
              <p:cNvCxnSpPr>
                <a:cxnSpLocks/>
              </p:cNvCxnSpPr>
              <p:nvPr userDrawn="1"/>
            </p:nvCxnSpPr>
            <p:spPr>
              <a:xfrm>
                <a:off x="11661248" y="8210340"/>
                <a:ext cx="1293156"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1" name="Straight Connector 40"/>
              <p:cNvCxnSpPr>
                <a:cxnSpLocks/>
              </p:cNvCxnSpPr>
              <p:nvPr userDrawn="1"/>
            </p:nvCxnSpPr>
            <p:spPr>
              <a:xfrm>
                <a:off x="11868913" y="8000027"/>
                <a:ext cx="877825"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2" name="Straight Connector 41"/>
              <p:cNvCxnSpPr>
                <a:cxnSpLocks/>
              </p:cNvCxnSpPr>
              <p:nvPr userDrawn="1"/>
            </p:nvCxnSpPr>
            <p:spPr>
              <a:xfrm>
                <a:off x="12088372" y="7789719"/>
                <a:ext cx="438913"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37" name="Group 36"/>
            <p:cNvGrpSpPr/>
            <p:nvPr userDrawn="1"/>
          </p:nvGrpSpPr>
          <p:grpSpPr>
            <a:xfrm>
              <a:off x="494744" y="523692"/>
              <a:ext cx="1225205" cy="1225205"/>
              <a:chOff x="12636425" y="442230"/>
              <a:chExt cx="1860336" cy="1860336"/>
            </a:xfrm>
          </p:grpSpPr>
          <p:cxnSp>
            <p:nvCxnSpPr>
              <p:cNvPr id="38" name="Straight Connector 37"/>
              <p:cNvCxnSpPr>
                <a:cxnSpLocks/>
              </p:cNvCxnSpPr>
              <p:nvPr userDrawn="1"/>
            </p:nvCxnSpPr>
            <p:spPr>
              <a:xfrm>
                <a:off x="13036942" y="442230"/>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9" name="Straight Connector 38"/>
              <p:cNvCxnSpPr>
                <a:cxnSpLocks/>
              </p:cNvCxnSpPr>
              <p:nvPr userDrawn="1"/>
            </p:nvCxnSpPr>
            <p:spPr>
              <a:xfrm rot="5400000">
                <a:off x="13566593" y="-134611"/>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 name="Title 1">
            <a:extLst>
              <a:ext uri="{FF2B5EF4-FFF2-40B4-BE49-F238E27FC236}">
                <a16:creationId xmlns:a16="http://schemas.microsoft.com/office/drawing/2014/main" id="{9708163C-A4C8-492C-AE9C-FBDD3463ABCF}"/>
              </a:ext>
            </a:extLst>
          </p:cNvPr>
          <p:cNvSpPr>
            <a:spLocks noGrp="1"/>
          </p:cNvSpPr>
          <p:nvPr>
            <p:ph type="title"/>
          </p:nvPr>
        </p:nvSpPr>
        <p:spPr>
          <a:xfrm>
            <a:off x="4108686" y="303805"/>
            <a:ext cx="4698884" cy="604526"/>
          </a:xfrm>
        </p:spPr>
        <p:txBody>
          <a:bodyPr lIns="180000" tIns="93600" rIns="180000" bIns="93600"/>
          <a:lstStyle>
            <a:lvl1pPr algn="l">
              <a:defRPr/>
            </a:lvl1pPr>
          </a:lstStyle>
          <a:p>
            <a:endParaRPr lang="en-GB"/>
          </a:p>
        </p:txBody>
      </p:sp>
      <p:sp>
        <p:nvSpPr>
          <p:cNvPr id="5" name="Footer Placeholder 4">
            <a:extLst>
              <a:ext uri="{FF2B5EF4-FFF2-40B4-BE49-F238E27FC236}">
                <a16:creationId xmlns:a16="http://schemas.microsoft.com/office/drawing/2014/main" id="{0105B259-500B-4323-BABF-3146C5717B81}"/>
              </a:ext>
            </a:extLst>
          </p:cNvPr>
          <p:cNvSpPr>
            <a:spLocks noGrp="1"/>
          </p:cNvSpPr>
          <p:nvPr>
            <p:ph type="ftr" sz="quarter" idx="10"/>
          </p:nvPr>
        </p:nvSpPr>
        <p:spPr/>
        <p:txBody>
          <a:bodyPr lIns="180000" tIns="93600" rIns="180000" bIns="93600"/>
          <a:lstStyle/>
          <a:p>
            <a:r>
              <a:rPr lang="en-GB"/>
              <a:t>DaisyDeck Presentation Template</a:t>
            </a:r>
          </a:p>
        </p:txBody>
      </p:sp>
      <p:sp>
        <p:nvSpPr>
          <p:cNvPr id="6" name="Slide Number Placeholder 5">
            <a:extLst>
              <a:ext uri="{FF2B5EF4-FFF2-40B4-BE49-F238E27FC236}">
                <a16:creationId xmlns:a16="http://schemas.microsoft.com/office/drawing/2014/main" id="{3AEEC921-D86D-4D0B-B7B4-E254706FA312}"/>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pic>
        <p:nvPicPr>
          <p:cNvPr id="19" name="Picture 18">
            <a:extLst>
              <a:ext uri="{FF2B5EF4-FFF2-40B4-BE49-F238E27FC236}">
                <a16:creationId xmlns:a16="http://schemas.microsoft.com/office/drawing/2014/main" id="{A433AE71-5498-4D15-BC53-747BB7E2D4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55" y="458192"/>
            <a:ext cx="3988343" cy="4685308"/>
          </a:xfrm>
          <a:prstGeom prst="rect">
            <a:avLst/>
          </a:prstGeom>
        </p:spPr>
      </p:pic>
      <p:sp>
        <p:nvSpPr>
          <p:cNvPr id="20" name="Picture Placeholder 9">
            <a:extLst>
              <a:ext uri="{FF2B5EF4-FFF2-40B4-BE49-F238E27FC236}">
                <a16:creationId xmlns:a16="http://schemas.microsoft.com/office/drawing/2014/main" id="{5EAB7E32-52DC-4A4E-87F9-13F25D83B526}"/>
              </a:ext>
            </a:extLst>
          </p:cNvPr>
          <p:cNvSpPr>
            <a:spLocks noGrp="1"/>
          </p:cNvSpPr>
          <p:nvPr>
            <p:ph type="pic" sz="quarter" idx="13"/>
          </p:nvPr>
        </p:nvSpPr>
        <p:spPr>
          <a:xfrm>
            <a:off x="1690151" y="1075138"/>
            <a:ext cx="1698287" cy="3039186"/>
          </a:xfrm>
          <a:prstGeom prst="roundRect">
            <a:avLst>
              <a:gd name="adj" fmla="val 878"/>
            </a:avLst>
          </a:pr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spTree>
    <p:extLst>
      <p:ext uri="{BB962C8B-B14F-4D97-AF65-F5344CB8AC3E}">
        <p14:creationId xmlns:p14="http://schemas.microsoft.com/office/powerpoint/2010/main" val="398218069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isyDeck Master - 24">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105B259-500B-4323-BABF-3146C5717B81}"/>
              </a:ext>
            </a:extLst>
          </p:cNvPr>
          <p:cNvSpPr>
            <a:spLocks noGrp="1"/>
          </p:cNvSpPr>
          <p:nvPr>
            <p:ph type="ftr" sz="quarter" idx="10"/>
          </p:nvPr>
        </p:nvSpPr>
        <p:spPr/>
        <p:txBody>
          <a:bodyPr lIns="180000" tIns="93600" rIns="180000" bIns="93600"/>
          <a:lstStyle/>
          <a:p>
            <a:r>
              <a:rPr lang="en-GB"/>
              <a:t>DaisyDeck Presentation Template</a:t>
            </a:r>
          </a:p>
        </p:txBody>
      </p:sp>
      <p:sp>
        <p:nvSpPr>
          <p:cNvPr id="6" name="Slide Number Placeholder 5">
            <a:extLst>
              <a:ext uri="{FF2B5EF4-FFF2-40B4-BE49-F238E27FC236}">
                <a16:creationId xmlns:a16="http://schemas.microsoft.com/office/drawing/2014/main" id="{3AEEC921-D86D-4D0B-B7B4-E254706FA312}"/>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grpSp>
        <p:nvGrpSpPr>
          <p:cNvPr id="15" name="Group 14">
            <a:extLst>
              <a:ext uri="{FF2B5EF4-FFF2-40B4-BE49-F238E27FC236}">
                <a16:creationId xmlns:a16="http://schemas.microsoft.com/office/drawing/2014/main" id="{D601D05C-B332-4E1C-9305-128E50E777DC}"/>
              </a:ext>
            </a:extLst>
          </p:cNvPr>
          <p:cNvGrpSpPr/>
          <p:nvPr userDrawn="1"/>
        </p:nvGrpSpPr>
        <p:grpSpPr>
          <a:xfrm>
            <a:off x="162939" y="174963"/>
            <a:ext cx="459422" cy="459399"/>
            <a:chOff x="494744" y="523692"/>
            <a:chExt cx="1225205" cy="1225205"/>
          </a:xfrm>
        </p:grpSpPr>
        <p:grpSp>
          <p:nvGrpSpPr>
            <p:cNvPr id="16" name="Group 15">
              <a:extLst>
                <a:ext uri="{FF2B5EF4-FFF2-40B4-BE49-F238E27FC236}">
                  <a16:creationId xmlns:a16="http://schemas.microsoft.com/office/drawing/2014/main" id="{BFE32A13-D787-4B6B-BE85-868D551BEF1A}"/>
                </a:ext>
              </a:extLst>
            </p:cNvPr>
            <p:cNvGrpSpPr>
              <a:grpSpLocks noChangeAspect="1"/>
            </p:cNvGrpSpPr>
            <p:nvPr userDrawn="1"/>
          </p:nvGrpSpPr>
          <p:grpSpPr>
            <a:xfrm rot="18900000">
              <a:off x="707305" y="869222"/>
              <a:ext cx="471488" cy="153360"/>
              <a:chOff x="11661248" y="7789719"/>
              <a:chExt cx="1293156" cy="420621"/>
            </a:xfrm>
          </p:grpSpPr>
          <p:cxnSp>
            <p:nvCxnSpPr>
              <p:cNvPr id="20" name="Straight Connector 19">
                <a:extLst>
                  <a:ext uri="{FF2B5EF4-FFF2-40B4-BE49-F238E27FC236}">
                    <a16:creationId xmlns:a16="http://schemas.microsoft.com/office/drawing/2014/main" id="{CCD86F27-8085-4A2F-86BF-AB405C13E040}"/>
                  </a:ext>
                </a:extLst>
              </p:cNvPr>
              <p:cNvCxnSpPr>
                <a:cxnSpLocks/>
              </p:cNvCxnSpPr>
              <p:nvPr userDrawn="1"/>
            </p:nvCxnSpPr>
            <p:spPr>
              <a:xfrm>
                <a:off x="11661248" y="8210340"/>
                <a:ext cx="1293156"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4A9BCFE4-979D-4781-BCDA-688BBE99F8D1}"/>
                  </a:ext>
                </a:extLst>
              </p:cNvPr>
              <p:cNvCxnSpPr>
                <a:cxnSpLocks/>
              </p:cNvCxnSpPr>
              <p:nvPr userDrawn="1"/>
            </p:nvCxnSpPr>
            <p:spPr>
              <a:xfrm>
                <a:off x="11868913" y="8000027"/>
                <a:ext cx="877825"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F1E562A7-F579-4E0D-A4A4-8724958F25DB}"/>
                  </a:ext>
                </a:extLst>
              </p:cNvPr>
              <p:cNvCxnSpPr>
                <a:cxnSpLocks/>
              </p:cNvCxnSpPr>
              <p:nvPr userDrawn="1"/>
            </p:nvCxnSpPr>
            <p:spPr>
              <a:xfrm>
                <a:off x="12088372" y="7789719"/>
                <a:ext cx="438913"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17" name="Group 16">
              <a:extLst>
                <a:ext uri="{FF2B5EF4-FFF2-40B4-BE49-F238E27FC236}">
                  <a16:creationId xmlns:a16="http://schemas.microsoft.com/office/drawing/2014/main" id="{6CB88257-F744-41EB-B53D-79C81D243C45}"/>
                </a:ext>
              </a:extLst>
            </p:cNvPr>
            <p:cNvGrpSpPr/>
            <p:nvPr userDrawn="1"/>
          </p:nvGrpSpPr>
          <p:grpSpPr>
            <a:xfrm>
              <a:off x="494744" y="523692"/>
              <a:ext cx="1225205" cy="1225205"/>
              <a:chOff x="12636425" y="442230"/>
              <a:chExt cx="1860336" cy="1860336"/>
            </a:xfrm>
          </p:grpSpPr>
          <p:cxnSp>
            <p:nvCxnSpPr>
              <p:cNvPr id="18" name="Straight Connector 17">
                <a:extLst>
                  <a:ext uri="{FF2B5EF4-FFF2-40B4-BE49-F238E27FC236}">
                    <a16:creationId xmlns:a16="http://schemas.microsoft.com/office/drawing/2014/main" id="{136FFCC7-D131-46D7-B5C5-AD13B4C11DAE}"/>
                  </a:ext>
                </a:extLst>
              </p:cNvPr>
              <p:cNvCxnSpPr>
                <a:cxnSpLocks/>
              </p:cNvCxnSpPr>
              <p:nvPr userDrawn="1"/>
            </p:nvCxnSpPr>
            <p:spPr>
              <a:xfrm>
                <a:off x="13036942" y="442230"/>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0EFFAF1A-992F-4021-8C6F-0A022AA00BB7}"/>
                  </a:ext>
                </a:extLst>
              </p:cNvPr>
              <p:cNvCxnSpPr>
                <a:cxnSpLocks/>
              </p:cNvCxnSpPr>
              <p:nvPr userDrawn="1"/>
            </p:nvCxnSpPr>
            <p:spPr>
              <a:xfrm rot="5400000">
                <a:off x="13566593" y="-134611"/>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3" name="Title 1">
            <a:extLst>
              <a:ext uri="{FF2B5EF4-FFF2-40B4-BE49-F238E27FC236}">
                <a16:creationId xmlns:a16="http://schemas.microsoft.com/office/drawing/2014/main" id="{34576CDD-25B5-40D2-A0F8-E518F1E54D05}"/>
              </a:ext>
            </a:extLst>
          </p:cNvPr>
          <p:cNvSpPr>
            <a:spLocks noGrp="1"/>
          </p:cNvSpPr>
          <p:nvPr>
            <p:ph type="title"/>
          </p:nvPr>
        </p:nvSpPr>
        <p:spPr>
          <a:xfrm>
            <a:off x="302817" y="303805"/>
            <a:ext cx="8504753" cy="604526"/>
          </a:xfrm>
        </p:spPr>
        <p:txBody>
          <a:bodyPr lIns="180000" tIns="93600" rIns="180000" bIns="93600"/>
          <a:lstStyle>
            <a:lvl1pPr algn="l">
              <a:defRPr/>
            </a:lvl1pPr>
          </a:lstStyle>
          <a:p>
            <a:endParaRPr lang="en-GB"/>
          </a:p>
        </p:txBody>
      </p:sp>
      <p:pic>
        <p:nvPicPr>
          <p:cNvPr id="25" name="Picture 24">
            <a:extLst>
              <a:ext uri="{FF2B5EF4-FFF2-40B4-BE49-F238E27FC236}">
                <a16:creationId xmlns:a16="http://schemas.microsoft.com/office/drawing/2014/main" id="{2D8C6CB7-66DF-450D-A4CE-76CD73C46F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32549" y="697547"/>
            <a:ext cx="3988343" cy="4685308"/>
          </a:xfrm>
          <a:prstGeom prst="rect">
            <a:avLst/>
          </a:prstGeom>
        </p:spPr>
      </p:pic>
      <p:sp>
        <p:nvSpPr>
          <p:cNvPr id="26" name="Picture Placeholder 9">
            <a:extLst>
              <a:ext uri="{FF2B5EF4-FFF2-40B4-BE49-F238E27FC236}">
                <a16:creationId xmlns:a16="http://schemas.microsoft.com/office/drawing/2014/main" id="{5C48D15A-90EE-45F7-A6AB-D31AEF48620E}"/>
              </a:ext>
            </a:extLst>
          </p:cNvPr>
          <p:cNvSpPr>
            <a:spLocks noGrp="1"/>
          </p:cNvSpPr>
          <p:nvPr>
            <p:ph type="pic" sz="quarter" idx="12"/>
          </p:nvPr>
        </p:nvSpPr>
        <p:spPr>
          <a:xfrm>
            <a:off x="6530777" y="1334368"/>
            <a:ext cx="1720858" cy="3032171"/>
          </a:xfrm>
          <a:prstGeom prst="roundRect">
            <a:avLst>
              <a:gd name="adj" fmla="val 878"/>
            </a:avLst>
          </a:pr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spTree>
    <p:extLst>
      <p:ext uri="{BB962C8B-B14F-4D97-AF65-F5344CB8AC3E}">
        <p14:creationId xmlns:p14="http://schemas.microsoft.com/office/powerpoint/2010/main" val="426311390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isyDeck Master - 25">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13D5F80-2C72-479B-A458-BA22CB51BA91}"/>
              </a:ext>
            </a:extLst>
          </p:cNvPr>
          <p:cNvGrpSpPr/>
          <p:nvPr userDrawn="1"/>
        </p:nvGrpSpPr>
        <p:grpSpPr>
          <a:xfrm>
            <a:off x="0" y="3596663"/>
            <a:ext cx="9144000" cy="1553308"/>
            <a:chOff x="0" y="4795550"/>
            <a:chExt cx="9144000" cy="2071077"/>
          </a:xfrm>
        </p:grpSpPr>
        <p:sp>
          <p:nvSpPr>
            <p:cNvPr id="15" name="Rectangle 14">
              <a:extLst>
                <a:ext uri="{FF2B5EF4-FFF2-40B4-BE49-F238E27FC236}">
                  <a16:creationId xmlns:a16="http://schemas.microsoft.com/office/drawing/2014/main" id="{A68C5289-5C20-40BD-962A-820984095510}"/>
                </a:ext>
              </a:extLst>
            </p:cNvPr>
            <p:cNvSpPr/>
            <p:nvPr userDrawn="1"/>
          </p:nvSpPr>
          <p:spPr>
            <a:xfrm>
              <a:off x="0" y="5141293"/>
              <a:ext cx="9144000" cy="1725334"/>
            </a:xfrm>
            <a:prstGeom prst="rect">
              <a:avLst/>
            </a:prstGeom>
            <a:solidFill>
              <a:schemeClr val="tx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endParaRPr lang="en-GB" sz="1350"/>
            </a:p>
          </p:txBody>
        </p:sp>
        <p:grpSp>
          <p:nvGrpSpPr>
            <p:cNvPr id="16" name="Group 15">
              <a:extLst>
                <a:ext uri="{FF2B5EF4-FFF2-40B4-BE49-F238E27FC236}">
                  <a16:creationId xmlns:a16="http://schemas.microsoft.com/office/drawing/2014/main" id="{8B7D7982-D9A5-4089-83E1-7B1176621BC7}"/>
                </a:ext>
              </a:extLst>
            </p:cNvPr>
            <p:cNvGrpSpPr/>
            <p:nvPr userDrawn="1"/>
          </p:nvGrpSpPr>
          <p:grpSpPr>
            <a:xfrm>
              <a:off x="0" y="4795550"/>
              <a:ext cx="9144000" cy="691486"/>
              <a:chOff x="0" y="3562498"/>
              <a:chExt cx="9144000" cy="691486"/>
            </a:xfrm>
          </p:grpSpPr>
          <p:pic>
            <p:nvPicPr>
              <p:cNvPr id="17" name="Picture 16">
                <a:extLst>
                  <a:ext uri="{FF2B5EF4-FFF2-40B4-BE49-F238E27FC236}">
                    <a16:creationId xmlns:a16="http://schemas.microsoft.com/office/drawing/2014/main" id="{0B99BF25-74B8-4B62-BA28-22A153DFFE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59997"/>
                <a:ext cx="9144000" cy="293987"/>
              </a:xfrm>
              <a:prstGeom prst="rect">
                <a:avLst/>
              </a:prstGeom>
            </p:spPr>
          </p:pic>
          <p:pic>
            <p:nvPicPr>
              <p:cNvPr id="18" name="Picture 17">
                <a:extLst>
                  <a:ext uri="{FF2B5EF4-FFF2-40B4-BE49-F238E27FC236}">
                    <a16:creationId xmlns:a16="http://schemas.microsoft.com/office/drawing/2014/main" id="{A2748281-9F80-4CA3-B938-300CF176E5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0" y="3562498"/>
                <a:ext cx="9144000" cy="293987"/>
              </a:xfrm>
              <a:prstGeom prst="rect">
                <a:avLst/>
              </a:prstGeom>
            </p:spPr>
          </p:pic>
        </p:grpSp>
      </p:grpSp>
      <p:grpSp>
        <p:nvGrpSpPr>
          <p:cNvPr id="24" name="Group 23">
            <a:extLst>
              <a:ext uri="{FF2B5EF4-FFF2-40B4-BE49-F238E27FC236}">
                <a16:creationId xmlns:a16="http://schemas.microsoft.com/office/drawing/2014/main" id="{A56954B4-A7F9-45FC-9648-4BFD13291EB0}"/>
              </a:ext>
            </a:extLst>
          </p:cNvPr>
          <p:cNvGrpSpPr/>
          <p:nvPr userDrawn="1"/>
        </p:nvGrpSpPr>
        <p:grpSpPr>
          <a:xfrm>
            <a:off x="3968808" y="174963"/>
            <a:ext cx="459422" cy="459399"/>
            <a:chOff x="494744" y="523692"/>
            <a:chExt cx="1225205" cy="1225205"/>
          </a:xfrm>
        </p:grpSpPr>
        <p:grpSp>
          <p:nvGrpSpPr>
            <p:cNvPr id="25" name="Group 24">
              <a:extLst>
                <a:ext uri="{FF2B5EF4-FFF2-40B4-BE49-F238E27FC236}">
                  <a16:creationId xmlns:a16="http://schemas.microsoft.com/office/drawing/2014/main" id="{0D278E2D-A2F0-4DB3-8EFB-52F393232380}"/>
                </a:ext>
              </a:extLst>
            </p:cNvPr>
            <p:cNvGrpSpPr>
              <a:grpSpLocks noChangeAspect="1"/>
            </p:cNvGrpSpPr>
            <p:nvPr userDrawn="1"/>
          </p:nvGrpSpPr>
          <p:grpSpPr>
            <a:xfrm rot="18900000">
              <a:off x="707305" y="869222"/>
              <a:ext cx="471488" cy="153360"/>
              <a:chOff x="11661248" y="7789719"/>
              <a:chExt cx="1293156" cy="420621"/>
            </a:xfrm>
          </p:grpSpPr>
          <p:cxnSp>
            <p:nvCxnSpPr>
              <p:cNvPr id="30" name="Straight Connector 29">
                <a:extLst>
                  <a:ext uri="{FF2B5EF4-FFF2-40B4-BE49-F238E27FC236}">
                    <a16:creationId xmlns:a16="http://schemas.microsoft.com/office/drawing/2014/main" id="{0DCCF823-37BC-4F2A-ADF7-A7486A96E41B}"/>
                  </a:ext>
                </a:extLst>
              </p:cNvPr>
              <p:cNvCxnSpPr>
                <a:cxnSpLocks/>
              </p:cNvCxnSpPr>
              <p:nvPr userDrawn="1"/>
            </p:nvCxnSpPr>
            <p:spPr>
              <a:xfrm>
                <a:off x="11661248" y="8210340"/>
                <a:ext cx="1293156"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AA8ECAD0-4F80-40C8-9BF2-00D459A5BC6C}"/>
                  </a:ext>
                </a:extLst>
              </p:cNvPr>
              <p:cNvCxnSpPr>
                <a:cxnSpLocks/>
              </p:cNvCxnSpPr>
              <p:nvPr userDrawn="1"/>
            </p:nvCxnSpPr>
            <p:spPr>
              <a:xfrm>
                <a:off x="11868913" y="8000027"/>
                <a:ext cx="877825"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81D4E9BF-5DE3-4890-B6FF-808B4CEDCA9B}"/>
                  </a:ext>
                </a:extLst>
              </p:cNvPr>
              <p:cNvCxnSpPr>
                <a:cxnSpLocks/>
              </p:cNvCxnSpPr>
              <p:nvPr userDrawn="1"/>
            </p:nvCxnSpPr>
            <p:spPr>
              <a:xfrm>
                <a:off x="12088372" y="7789719"/>
                <a:ext cx="438913"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26" name="Group 25">
              <a:extLst>
                <a:ext uri="{FF2B5EF4-FFF2-40B4-BE49-F238E27FC236}">
                  <a16:creationId xmlns:a16="http://schemas.microsoft.com/office/drawing/2014/main" id="{E71E7E83-C2AE-4572-B6C0-BD6214527F45}"/>
                </a:ext>
              </a:extLst>
            </p:cNvPr>
            <p:cNvGrpSpPr/>
            <p:nvPr userDrawn="1"/>
          </p:nvGrpSpPr>
          <p:grpSpPr>
            <a:xfrm>
              <a:off x="494744" y="523692"/>
              <a:ext cx="1225205" cy="1225205"/>
              <a:chOff x="12636425" y="442230"/>
              <a:chExt cx="1860336" cy="1860336"/>
            </a:xfrm>
          </p:grpSpPr>
          <p:cxnSp>
            <p:nvCxnSpPr>
              <p:cNvPr id="28" name="Straight Connector 27">
                <a:extLst>
                  <a:ext uri="{FF2B5EF4-FFF2-40B4-BE49-F238E27FC236}">
                    <a16:creationId xmlns:a16="http://schemas.microsoft.com/office/drawing/2014/main" id="{D73D6F7F-CD44-43CB-B22D-10C1BF354960}"/>
                  </a:ext>
                </a:extLst>
              </p:cNvPr>
              <p:cNvCxnSpPr>
                <a:cxnSpLocks/>
              </p:cNvCxnSpPr>
              <p:nvPr userDrawn="1"/>
            </p:nvCxnSpPr>
            <p:spPr>
              <a:xfrm>
                <a:off x="13036942" y="442230"/>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9" name="Straight Connector 28">
                <a:extLst>
                  <a:ext uri="{FF2B5EF4-FFF2-40B4-BE49-F238E27FC236}">
                    <a16:creationId xmlns:a16="http://schemas.microsoft.com/office/drawing/2014/main" id="{9A27872F-BE19-4C8F-9869-9C7A3A75FFEE}"/>
                  </a:ext>
                </a:extLst>
              </p:cNvPr>
              <p:cNvCxnSpPr>
                <a:cxnSpLocks/>
              </p:cNvCxnSpPr>
              <p:nvPr userDrawn="1"/>
            </p:nvCxnSpPr>
            <p:spPr>
              <a:xfrm rot="5400000">
                <a:off x="13566593" y="-134611"/>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33" name="Title 1">
            <a:extLst>
              <a:ext uri="{FF2B5EF4-FFF2-40B4-BE49-F238E27FC236}">
                <a16:creationId xmlns:a16="http://schemas.microsoft.com/office/drawing/2014/main" id="{A1282F83-6F8E-43ED-B4D4-2EF3E660E7CB}"/>
              </a:ext>
            </a:extLst>
          </p:cNvPr>
          <p:cNvSpPr>
            <a:spLocks noGrp="1"/>
          </p:cNvSpPr>
          <p:nvPr>
            <p:ph type="title"/>
          </p:nvPr>
        </p:nvSpPr>
        <p:spPr>
          <a:xfrm>
            <a:off x="4108686" y="303805"/>
            <a:ext cx="4698884" cy="604526"/>
          </a:xfrm>
        </p:spPr>
        <p:txBody>
          <a:bodyPr lIns="180000" tIns="93600" rIns="180000" bIns="93600"/>
          <a:lstStyle>
            <a:lvl1pPr algn="l">
              <a:defRPr/>
            </a:lvl1pPr>
          </a:lstStyle>
          <a:p>
            <a:endParaRPr lang="en-GB"/>
          </a:p>
        </p:txBody>
      </p:sp>
      <p:sp>
        <p:nvSpPr>
          <p:cNvPr id="6" name="Slide Number Placeholder 5">
            <a:extLst>
              <a:ext uri="{FF2B5EF4-FFF2-40B4-BE49-F238E27FC236}">
                <a16:creationId xmlns:a16="http://schemas.microsoft.com/office/drawing/2014/main" id="{3AEEC921-D86D-4D0B-B7B4-E254706FA312}"/>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sp>
        <p:nvSpPr>
          <p:cNvPr id="5" name="Footer Placeholder 4">
            <a:extLst>
              <a:ext uri="{FF2B5EF4-FFF2-40B4-BE49-F238E27FC236}">
                <a16:creationId xmlns:a16="http://schemas.microsoft.com/office/drawing/2014/main" id="{0105B259-500B-4323-BABF-3146C5717B81}"/>
              </a:ext>
            </a:extLst>
          </p:cNvPr>
          <p:cNvSpPr>
            <a:spLocks noGrp="1"/>
          </p:cNvSpPr>
          <p:nvPr>
            <p:ph type="ftr" sz="quarter" idx="10"/>
          </p:nvPr>
        </p:nvSpPr>
        <p:spPr/>
        <p:txBody>
          <a:bodyPr lIns="180000" tIns="93600" rIns="180000" bIns="93600"/>
          <a:lstStyle/>
          <a:p>
            <a:r>
              <a:rPr lang="en-GB"/>
              <a:t>DaisyDeck Presentation Template</a:t>
            </a:r>
          </a:p>
        </p:txBody>
      </p:sp>
      <p:pic>
        <p:nvPicPr>
          <p:cNvPr id="27" name="Picture 26">
            <a:extLst>
              <a:ext uri="{FF2B5EF4-FFF2-40B4-BE49-F238E27FC236}">
                <a16:creationId xmlns:a16="http://schemas.microsoft.com/office/drawing/2014/main" id="{98C979B8-9034-4DAA-B701-6150A2324D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537807"/>
            <a:ext cx="3926294" cy="4612416"/>
          </a:xfrm>
          <a:prstGeom prst="rect">
            <a:avLst/>
          </a:prstGeom>
        </p:spPr>
      </p:pic>
      <p:sp>
        <p:nvSpPr>
          <p:cNvPr id="36" name="Picture Placeholder 9">
            <a:extLst>
              <a:ext uri="{FF2B5EF4-FFF2-40B4-BE49-F238E27FC236}">
                <a16:creationId xmlns:a16="http://schemas.microsoft.com/office/drawing/2014/main" id="{E643B197-2AA7-4209-8563-15FB5F5FA737}"/>
              </a:ext>
            </a:extLst>
          </p:cNvPr>
          <p:cNvSpPr>
            <a:spLocks noGrp="1"/>
          </p:cNvSpPr>
          <p:nvPr>
            <p:ph type="pic" sz="quarter" idx="13"/>
          </p:nvPr>
        </p:nvSpPr>
        <p:spPr>
          <a:xfrm>
            <a:off x="1654134" y="1145024"/>
            <a:ext cx="1716418" cy="2976976"/>
          </a:xfrm>
          <a:prstGeom prst="roundRect">
            <a:avLst>
              <a:gd name="adj" fmla="val 775"/>
            </a:avLst>
          </a:pr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spTree>
    <p:extLst>
      <p:ext uri="{BB962C8B-B14F-4D97-AF65-F5344CB8AC3E}">
        <p14:creationId xmlns:p14="http://schemas.microsoft.com/office/powerpoint/2010/main" val="73429685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isyDeck Master - 26">
    <p:bg>
      <p:bgPr>
        <a:solidFill>
          <a:schemeClr val="bg1"/>
        </a:solidFill>
        <a:effectLst/>
      </p:bgPr>
    </p:bg>
    <p:spTree>
      <p:nvGrpSpPr>
        <p:cNvPr id="1" name=""/>
        <p:cNvGrpSpPr/>
        <p:nvPr/>
      </p:nvGrpSpPr>
      <p:grpSpPr>
        <a:xfrm>
          <a:off x="0" y="0"/>
          <a:ext cx="0" cy="0"/>
          <a:chOff x="0" y="0"/>
          <a:chExt cx="0" cy="0"/>
        </a:xfrm>
      </p:grpSpPr>
      <p:pic>
        <p:nvPicPr>
          <p:cNvPr id="9" name="Picture 8" descr="A close up of electronics&#10;&#10;Description generated with high confidence">
            <a:extLst>
              <a:ext uri="{FF2B5EF4-FFF2-40B4-BE49-F238E27FC236}">
                <a16:creationId xmlns:a16="http://schemas.microsoft.com/office/drawing/2014/main" id="{77EB4DFC-D585-4792-B1CD-55EF4365EA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14659" y="0"/>
            <a:ext cx="2608848" cy="5143500"/>
          </a:xfrm>
          <a:prstGeom prst="rect">
            <a:avLst/>
          </a:prstGeom>
        </p:spPr>
      </p:pic>
      <p:grpSp>
        <p:nvGrpSpPr>
          <p:cNvPr id="27" name="Group 26"/>
          <p:cNvGrpSpPr/>
          <p:nvPr userDrawn="1"/>
        </p:nvGrpSpPr>
        <p:grpSpPr>
          <a:xfrm>
            <a:off x="162939" y="174963"/>
            <a:ext cx="459422" cy="459399"/>
            <a:chOff x="494744" y="523692"/>
            <a:chExt cx="1225205" cy="1225205"/>
          </a:xfrm>
        </p:grpSpPr>
        <p:grpSp>
          <p:nvGrpSpPr>
            <p:cNvPr id="36" name="Group 35"/>
            <p:cNvGrpSpPr>
              <a:grpSpLocks noChangeAspect="1"/>
            </p:cNvGrpSpPr>
            <p:nvPr userDrawn="1"/>
          </p:nvGrpSpPr>
          <p:grpSpPr>
            <a:xfrm rot="18900000">
              <a:off x="707305" y="869222"/>
              <a:ext cx="471488" cy="153360"/>
              <a:chOff x="11661248" y="7789719"/>
              <a:chExt cx="1293156" cy="420621"/>
            </a:xfrm>
          </p:grpSpPr>
          <p:cxnSp>
            <p:nvCxnSpPr>
              <p:cNvPr id="40" name="Straight Connector 39"/>
              <p:cNvCxnSpPr>
                <a:cxnSpLocks/>
              </p:cNvCxnSpPr>
              <p:nvPr userDrawn="1"/>
            </p:nvCxnSpPr>
            <p:spPr>
              <a:xfrm>
                <a:off x="11661248" y="8210340"/>
                <a:ext cx="1293156"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1" name="Straight Connector 40"/>
              <p:cNvCxnSpPr>
                <a:cxnSpLocks/>
              </p:cNvCxnSpPr>
              <p:nvPr userDrawn="1"/>
            </p:nvCxnSpPr>
            <p:spPr>
              <a:xfrm>
                <a:off x="11868913" y="8000027"/>
                <a:ext cx="877825"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2" name="Straight Connector 41"/>
              <p:cNvCxnSpPr>
                <a:cxnSpLocks/>
              </p:cNvCxnSpPr>
              <p:nvPr userDrawn="1"/>
            </p:nvCxnSpPr>
            <p:spPr>
              <a:xfrm>
                <a:off x="12088372" y="7789719"/>
                <a:ext cx="438913"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37" name="Group 36"/>
            <p:cNvGrpSpPr/>
            <p:nvPr userDrawn="1"/>
          </p:nvGrpSpPr>
          <p:grpSpPr>
            <a:xfrm>
              <a:off x="494744" y="523692"/>
              <a:ext cx="1225205" cy="1225205"/>
              <a:chOff x="12636425" y="442230"/>
              <a:chExt cx="1860336" cy="1860336"/>
            </a:xfrm>
          </p:grpSpPr>
          <p:cxnSp>
            <p:nvCxnSpPr>
              <p:cNvPr id="38" name="Straight Connector 37"/>
              <p:cNvCxnSpPr>
                <a:cxnSpLocks/>
              </p:cNvCxnSpPr>
              <p:nvPr userDrawn="1"/>
            </p:nvCxnSpPr>
            <p:spPr>
              <a:xfrm>
                <a:off x="13036942" y="442230"/>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9" name="Straight Connector 38"/>
              <p:cNvCxnSpPr>
                <a:cxnSpLocks/>
              </p:cNvCxnSpPr>
              <p:nvPr userDrawn="1"/>
            </p:nvCxnSpPr>
            <p:spPr>
              <a:xfrm rot="5400000">
                <a:off x="13566593" y="-134611"/>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 name="Title 1">
            <a:extLst>
              <a:ext uri="{FF2B5EF4-FFF2-40B4-BE49-F238E27FC236}">
                <a16:creationId xmlns:a16="http://schemas.microsoft.com/office/drawing/2014/main" id="{9708163C-A4C8-492C-AE9C-FBDD3463ABCF}"/>
              </a:ext>
            </a:extLst>
          </p:cNvPr>
          <p:cNvSpPr>
            <a:spLocks noGrp="1"/>
          </p:cNvSpPr>
          <p:nvPr>
            <p:ph type="title"/>
          </p:nvPr>
        </p:nvSpPr>
        <p:spPr>
          <a:xfrm>
            <a:off x="302817" y="303805"/>
            <a:ext cx="5787618" cy="604526"/>
          </a:xfrm>
        </p:spPr>
        <p:txBody>
          <a:bodyPr lIns="180000" tIns="93600" rIns="180000" bIns="93600"/>
          <a:lstStyle>
            <a:lvl1pPr algn="l">
              <a:defRPr/>
            </a:lvl1pPr>
          </a:lstStyle>
          <a:p>
            <a:endParaRPr lang="en-GB"/>
          </a:p>
        </p:txBody>
      </p:sp>
      <p:sp>
        <p:nvSpPr>
          <p:cNvPr id="5" name="Footer Placeholder 4">
            <a:extLst>
              <a:ext uri="{FF2B5EF4-FFF2-40B4-BE49-F238E27FC236}">
                <a16:creationId xmlns:a16="http://schemas.microsoft.com/office/drawing/2014/main" id="{0105B259-500B-4323-BABF-3146C5717B81}"/>
              </a:ext>
            </a:extLst>
          </p:cNvPr>
          <p:cNvSpPr>
            <a:spLocks noGrp="1"/>
          </p:cNvSpPr>
          <p:nvPr>
            <p:ph type="ftr" sz="quarter" idx="10"/>
          </p:nvPr>
        </p:nvSpPr>
        <p:spPr/>
        <p:txBody>
          <a:bodyPr lIns="180000" tIns="93600" rIns="180000" bIns="93600"/>
          <a:lstStyle/>
          <a:p>
            <a:r>
              <a:rPr lang="en-GB"/>
              <a:t>DaisyDeck Presentation Template</a:t>
            </a:r>
          </a:p>
        </p:txBody>
      </p:sp>
      <p:sp>
        <p:nvSpPr>
          <p:cNvPr id="6" name="Slide Number Placeholder 5">
            <a:extLst>
              <a:ext uri="{FF2B5EF4-FFF2-40B4-BE49-F238E27FC236}">
                <a16:creationId xmlns:a16="http://schemas.microsoft.com/office/drawing/2014/main" id="{3AEEC921-D86D-4D0B-B7B4-E254706FA312}"/>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sp>
        <p:nvSpPr>
          <p:cNvPr id="14" name="Picture Placeholder 9">
            <a:extLst>
              <a:ext uri="{FF2B5EF4-FFF2-40B4-BE49-F238E27FC236}">
                <a16:creationId xmlns:a16="http://schemas.microsoft.com/office/drawing/2014/main" id="{46FB2A99-DB24-4DDC-AFF6-9C79E7E8BCFC}"/>
              </a:ext>
            </a:extLst>
          </p:cNvPr>
          <p:cNvSpPr>
            <a:spLocks noGrp="1"/>
          </p:cNvSpPr>
          <p:nvPr>
            <p:ph type="pic" sz="quarter" idx="13"/>
          </p:nvPr>
        </p:nvSpPr>
        <p:spPr>
          <a:xfrm>
            <a:off x="6598778" y="718066"/>
            <a:ext cx="2005511" cy="3557984"/>
          </a:xfrm>
          <a:prstGeom prst="roundRect">
            <a:avLst>
              <a:gd name="adj" fmla="val 688"/>
            </a:avLst>
          </a:pr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spTree>
    <p:extLst>
      <p:ext uri="{BB962C8B-B14F-4D97-AF65-F5344CB8AC3E}">
        <p14:creationId xmlns:p14="http://schemas.microsoft.com/office/powerpoint/2010/main" val="38772287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isyDeck Master - 27">
    <p:bg>
      <p:bgPr>
        <a:solidFill>
          <a:schemeClr val="bg1"/>
        </a:solidFill>
        <a:effectLst/>
      </p:bgPr>
    </p:bg>
    <p:spTree>
      <p:nvGrpSpPr>
        <p:cNvPr id="1" name=""/>
        <p:cNvGrpSpPr/>
        <p:nvPr/>
      </p:nvGrpSpPr>
      <p:grpSpPr>
        <a:xfrm>
          <a:off x="0" y="0"/>
          <a:ext cx="0" cy="0"/>
          <a:chOff x="0" y="0"/>
          <a:chExt cx="0" cy="0"/>
        </a:xfrm>
      </p:grpSpPr>
      <p:pic>
        <p:nvPicPr>
          <p:cNvPr id="9" name="Picture 8" descr="A close up of electronics&#10;&#10;Description generated with high confidence">
            <a:extLst>
              <a:ext uri="{FF2B5EF4-FFF2-40B4-BE49-F238E27FC236}">
                <a16:creationId xmlns:a16="http://schemas.microsoft.com/office/drawing/2014/main" id="{77EB4DFC-D585-4792-B1CD-55EF4365EA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3400" y="0"/>
            <a:ext cx="2697201" cy="5317694"/>
          </a:xfrm>
          <a:prstGeom prst="rect">
            <a:avLst/>
          </a:prstGeom>
        </p:spPr>
      </p:pic>
      <p:sp>
        <p:nvSpPr>
          <p:cNvPr id="5" name="Footer Placeholder 4">
            <a:extLst>
              <a:ext uri="{FF2B5EF4-FFF2-40B4-BE49-F238E27FC236}">
                <a16:creationId xmlns:a16="http://schemas.microsoft.com/office/drawing/2014/main" id="{0105B259-500B-4323-BABF-3146C5717B81}"/>
              </a:ext>
            </a:extLst>
          </p:cNvPr>
          <p:cNvSpPr>
            <a:spLocks noGrp="1"/>
          </p:cNvSpPr>
          <p:nvPr>
            <p:ph type="ftr" sz="quarter" idx="10"/>
          </p:nvPr>
        </p:nvSpPr>
        <p:spPr/>
        <p:txBody>
          <a:bodyPr lIns="180000" tIns="93600" rIns="180000" bIns="93600"/>
          <a:lstStyle/>
          <a:p>
            <a:r>
              <a:rPr lang="en-GB"/>
              <a:t>DaisyDeck Presentation Template</a:t>
            </a:r>
          </a:p>
        </p:txBody>
      </p:sp>
      <p:sp>
        <p:nvSpPr>
          <p:cNvPr id="6" name="Slide Number Placeholder 5">
            <a:extLst>
              <a:ext uri="{FF2B5EF4-FFF2-40B4-BE49-F238E27FC236}">
                <a16:creationId xmlns:a16="http://schemas.microsoft.com/office/drawing/2014/main" id="{3AEEC921-D86D-4D0B-B7B4-E254706FA312}"/>
              </a:ext>
            </a:extLst>
          </p:cNvPr>
          <p:cNvSpPr>
            <a:spLocks noGrp="1"/>
          </p:cNvSpPr>
          <p:nvPr>
            <p:ph type="sldNum" sz="quarter" idx="11"/>
          </p:nvPr>
        </p:nvSpPr>
        <p:spPr/>
        <p:txBody>
          <a:bodyPr lIns="180000" tIns="93600" rIns="180000" bIns="93600"/>
          <a:lstStyle>
            <a:lvl1pPr algn="r">
              <a:defRPr lang="en-GB" smtClean="0"/>
            </a:lvl1pPr>
          </a:lstStyle>
          <a:p>
            <a:fld id="{0643FD91-E2F4-430C-9968-CE1C2F22CA4A}" type="slidenum">
              <a:rPr lang="en-GB" smtClean="0"/>
              <a:pPr/>
              <a:t>‹#›</a:t>
            </a:fld>
            <a:endParaRPr lang="en-GB"/>
          </a:p>
        </p:txBody>
      </p:sp>
      <p:sp>
        <p:nvSpPr>
          <p:cNvPr id="14" name="Picture Placeholder 9">
            <a:extLst>
              <a:ext uri="{FF2B5EF4-FFF2-40B4-BE49-F238E27FC236}">
                <a16:creationId xmlns:a16="http://schemas.microsoft.com/office/drawing/2014/main" id="{46FB2A99-DB24-4DDC-AFF6-9C79E7E8BCFC}"/>
              </a:ext>
            </a:extLst>
          </p:cNvPr>
          <p:cNvSpPr>
            <a:spLocks noGrp="1"/>
          </p:cNvSpPr>
          <p:nvPr>
            <p:ph type="pic" sz="quarter" idx="13"/>
          </p:nvPr>
        </p:nvSpPr>
        <p:spPr>
          <a:xfrm>
            <a:off x="3524204" y="750411"/>
            <a:ext cx="2073431" cy="3680897"/>
          </a:xfrm>
          <a:prstGeom prst="roundRect">
            <a:avLst>
              <a:gd name="adj" fmla="val 688"/>
            </a:avLst>
          </a:pr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grpSp>
        <p:nvGrpSpPr>
          <p:cNvPr id="16" name="Group 15">
            <a:extLst>
              <a:ext uri="{FF2B5EF4-FFF2-40B4-BE49-F238E27FC236}">
                <a16:creationId xmlns:a16="http://schemas.microsoft.com/office/drawing/2014/main" id="{5537EF73-E43D-4922-BFEC-3668618BBFC7}"/>
              </a:ext>
            </a:extLst>
          </p:cNvPr>
          <p:cNvGrpSpPr/>
          <p:nvPr userDrawn="1"/>
        </p:nvGrpSpPr>
        <p:grpSpPr>
          <a:xfrm>
            <a:off x="162939" y="174963"/>
            <a:ext cx="459422" cy="459399"/>
            <a:chOff x="494744" y="523692"/>
            <a:chExt cx="1225205" cy="1225205"/>
          </a:xfrm>
        </p:grpSpPr>
        <p:grpSp>
          <p:nvGrpSpPr>
            <p:cNvPr id="17" name="Group 16">
              <a:extLst>
                <a:ext uri="{FF2B5EF4-FFF2-40B4-BE49-F238E27FC236}">
                  <a16:creationId xmlns:a16="http://schemas.microsoft.com/office/drawing/2014/main" id="{2FEA6296-6A32-460C-906D-423CAA0E869E}"/>
                </a:ext>
              </a:extLst>
            </p:cNvPr>
            <p:cNvGrpSpPr>
              <a:grpSpLocks noChangeAspect="1"/>
            </p:cNvGrpSpPr>
            <p:nvPr userDrawn="1"/>
          </p:nvGrpSpPr>
          <p:grpSpPr>
            <a:xfrm rot="18900000">
              <a:off x="707305" y="869222"/>
              <a:ext cx="471488" cy="153360"/>
              <a:chOff x="11661248" y="7789719"/>
              <a:chExt cx="1293156" cy="420621"/>
            </a:xfrm>
          </p:grpSpPr>
          <p:cxnSp>
            <p:nvCxnSpPr>
              <p:cNvPr id="21" name="Straight Connector 20">
                <a:extLst>
                  <a:ext uri="{FF2B5EF4-FFF2-40B4-BE49-F238E27FC236}">
                    <a16:creationId xmlns:a16="http://schemas.microsoft.com/office/drawing/2014/main" id="{0B210D38-C744-46DE-9C3B-75D1ED262D90}"/>
                  </a:ext>
                </a:extLst>
              </p:cNvPr>
              <p:cNvCxnSpPr>
                <a:cxnSpLocks/>
              </p:cNvCxnSpPr>
              <p:nvPr userDrawn="1"/>
            </p:nvCxnSpPr>
            <p:spPr>
              <a:xfrm>
                <a:off x="11661248" y="8210340"/>
                <a:ext cx="1293156"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0022EB1A-0DE8-4771-BCDF-E4D20CD80873}"/>
                  </a:ext>
                </a:extLst>
              </p:cNvPr>
              <p:cNvCxnSpPr>
                <a:cxnSpLocks/>
              </p:cNvCxnSpPr>
              <p:nvPr userDrawn="1"/>
            </p:nvCxnSpPr>
            <p:spPr>
              <a:xfrm>
                <a:off x="11868913" y="8000027"/>
                <a:ext cx="877825"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435FCCB8-E643-44AB-B8BA-9709E375F177}"/>
                  </a:ext>
                </a:extLst>
              </p:cNvPr>
              <p:cNvCxnSpPr>
                <a:cxnSpLocks/>
              </p:cNvCxnSpPr>
              <p:nvPr userDrawn="1"/>
            </p:nvCxnSpPr>
            <p:spPr>
              <a:xfrm>
                <a:off x="12088372" y="7789719"/>
                <a:ext cx="438913"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18" name="Group 17">
              <a:extLst>
                <a:ext uri="{FF2B5EF4-FFF2-40B4-BE49-F238E27FC236}">
                  <a16:creationId xmlns:a16="http://schemas.microsoft.com/office/drawing/2014/main" id="{0CD535B3-2FDA-459C-87CE-FC6AD6636EA1}"/>
                </a:ext>
              </a:extLst>
            </p:cNvPr>
            <p:cNvGrpSpPr/>
            <p:nvPr userDrawn="1"/>
          </p:nvGrpSpPr>
          <p:grpSpPr>
            <a:xfrm>
              <a:off x="494744" y="523692"/>
              <a:ext cx="1225205" cy="1225205"/>
              <a:chOff x="12636425" y="442230"/>
              <a:chExt cx="1860336" cy="1860336"/>
            </a:xfrm>
          </p:grpSpPr>
          <p:cxnSp>
            <p:nvCxnSpPr>
              <p:cNvPr id="19" name="Straight Connector 18">
                <a:extLst>
                  <a:ext uri="{FF2B5EF4-FFF2-40B4-BE49-F238E27FC236}">
                    <a16:creationId xmlns:a16="http://schemas.microsoft.com/office/drawing/2014/main" id="{AF81FBC8-AF9B-442C-913B-83B435C9DED4}"/>
                  </a:ext>
                </a:extLst>
              </p:cNvPr>
              <p:cNvCxnSpPr>
                <a:cxnSpLocks/>
              </p:cNvCxnSpPr>
              <p:nvPr userDrawn="1"/>
            </p:nvCxnSpPr>
            <p:spPr>
              <a:xfrm>
                <a:off x="13036942" y="442230"/>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D73E8779-66FC-4170-AE49-624E4B9C8FAF}"/>
                  </a:ext>
                </a:extLst>
              </p:cNvPr>
              <p:cNvCxnSpPr>
                <a:cxnSpLocks/>
              </p:cNvCxnSpPr>
              <p:nvPr userDrawn="1"/>
            </p:nvCxnSpPr>
            <p:spPr>
              <a:xfrm rot="5400000">
                <a:off x="13566593" y="-134611"/>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4" name="Title 1">
            <a:extLst>
              <a:ext uri="{FF2B5EF4-FFF2-40B4-BE49-F238E27FC236}">
                <a16:creationId xmlns:a16="http://schemas.microsoft.com/office/drawing/2014/main" id="{DFF71B67-C2CD-4E29-8DFA-EEFA3AF80662}"/>
              </a:ext>
            </a:extLst>
          </p:cNvPr>
          <p:cNvSpPr>
            <a:spLocks noGrp="1"/>
          </p:cNvSpPr>
          <p:nvPr>
            <p:ph type="title"/>
          </p:nvPr>
        </p:nvSpPr>
        <p:spPr>
          <a:xfrm>
            <a:off x="302817" y="303805"/>
            <a:ext cx="2768551" cy="604526"/>
          </a:xfrm>
        </p:spPr>
        <p:txBody>
          <a:bodyPr lIns="180000" tIns="93600" rIns="180000" bIns="93600"/>
          <a:lstStyle>
            <a:lvl1pPr algn="l">
              <a:defRPr/>
            </a:lvl1pPr>
          </a:lstStyle>
          <a:p>
            <a:endParaRPr lang="en-GB"/>
          </a:p>
        </p:txBody>
      </p:sp>
    </p:spTree>
    <p:extLst>
      <p:ext uri="{BB962C8B-B14F-4D97-AF65-F5344CB8AC3E}">
        <p14:creationId xmlns:p14="http://schemas.microsoft.com/office/powerpoint/2010/main" val="48622249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isyDeck Master - 28">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7361DE-DEFE-4D9E-AE8A-3CD9030376CE}"/>
              </a:ext>
            </a:extLst>
          </p:cNvPr>
          <p:cNvSpPr/>
          <p:nvPr userDrawn="1"/>
        </p:nvSpPr>
        <p:spPr>
          <a:xfrm>
            <a:off x="3487001" y="0"/>
            <a:ext cx="5656999" cy="5143500"/>
          </a:xfrm>
          <a:prstGeom prst="rect">
            <a:avLst/>
          </a:prstGeom>
          <a:solidFill>
            <a:schemeClr val="accent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675"/>
          </a:p>
        </p:txBody>
      </p:sp>
      <p:pic>
        <p:nvPicPr>
          <p:cNvPr id="30" name="Picture 29">
            <a:extLst>
              <a:ext uri="{FF2B5EF4-FFF2-40B4-BE49-F238E27FC236}">
                <a16:creationId xmlns:a16="http://schemas.microsoft.com/office/drawing/2014/main" id="{CEC8D887-2B01-4F16-9A14-5A214DD3B2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1910" y="166464"/>
            <a:ext cx="3048559" cy="5143500"/>
          </a:xfrm>
          <a:prstGeom prst="rect">
            <a:avLst/>
          </a:prstGeom>
        </p:spPr>
      </p:pic>
      <p:sp>
        <p:nvSpPr>
          <p:cNvPr id="5" name="Footer Placeholder 4">
            <a:extLst>
              <a:ext uri="{FF2B5EF4-FFF2-40B4-BE49-F238E27FC236}">
                <a16:creationId xmlns:a16="http://schemas.microsoft.com/office/drawing/2014/main" id="{0105B259-500B-4323-BABF-3146C5717B81}"/>
              </a:ext>
            </a:extLst>
          </p:cNvPr>
          <p:cNvSpPr>
            <a:spLocks noGrp="1"/>
          </p:cNvSpPr>
          <p:nvPr userDrawn="1">
            <p:ph type="ftr" sz="quarter" idx="10"/>
          </p:nvPr>
        </p:nvSpPr>
        <p:spPr/>
        <p:txBody>
          <a:bodyPr lIns="180000" tIns="93600" rIns="180000" bIns="93600"/>
          <a:lstStyle/>
          <a:p>
            <a:r>
              <a:rPr lang="en-GB"/>
              <a:t>DaisyDeck Presentation Template</a:t>
            </a:r>
          </a:p>
        </p:txBody>
      </p:sp>
      <p:sp>
        <p:nvSpPr>
          <p:cNvPr id="6" name="Slide Number Placeholder 5">
            <a:extLst>
              <a:ext uri="{FF2B5EF4-FFF2-40B4-BE49-F238E27FC236}">
                <a16:creationId xmlns:a16="http://schemas.microsoft.com/office/drawing/2014/main" id="{3AEEC921-D86D-4D0B-B7B4-E254706FA312}"/>
              </a:ext>
            </a:extLst>
          </p:cNvPr>
          <p:cNvSpPr>
            <a:spLocks noGrp="1"/>
          </p:cNvSpPr>
          <p:nvPr userDrawn="1">
            <p:ph type="sldNum" sz="quarter" idx="11"/>
          </p:nvPr>
        </p:nvSpPr>
        <p:spPr/>
        <p:txBody>
          <a:bodyPr lIns="180000" tIns="93600" rIns="180000" bIns="93600"/>
          <a:lstStyle>
            <a:lvl1pPr>
              <a:defRPr>
                <a:solidFill>
                  <a:schemeClr val="accent1">
                    <a:lumMod val="40000"/>
                    <a:lumOff val="60000"/>
                  </a:schemeClr>
                </a:solidFill>
              </a:defRPr>
            </a:lvl1pPr>
          </a:lstStyle>
          <a:p>
            <a:fld id="{0643FD91-E2F4-430C-9968-CE1C2F22CA4A}" type="slidenum">
              <a:rPr lang="en-GB" smtClean="0"/>
              <a:pPr/>
              <a:t>‹#›</a:t>
            </a:fld>
            <a:endParaRPr lang="en-GB"/>
          </a:p>
        </p:txBody>
      </p:sp>
      <p:sp>
        <p:nvSpPr>
          <p:cNvPr id="14" name="Picture Placeholder 9">
            <a:extLst>
              <a:ext uri="{FF2B5EF4-FFF2-40B4-BE49-F238E27FC236}">
                <a16:creationId xmlns:a16="http://schemas.microsoft.com/office/drawing/2014/main" id="{46FB2A99-DB24-4DDC-AFF6-9C79E7E8BCFC}"/>
              </a:ext>
            </a:extLst>
          </p:cNvPr>
          <p:cNvSpPr>
            <a:spLocks noGrp="1"/>
          </p:cNvSpPr>
          <p:nvPr userDrawn="1">
            <p:ph type="pic" sz="quarter" idx="13"/>
          </p:nvPr>
        </p:nvSpPr>
        <p:spPr>
          <a:xfrm>
            <a:off x="3801191" y="724535"/>
            <a:ext cx="2121960" cy="3713242"/>
          </a:xfrm>
          <a:prstGeom prst="roundRect">
            <a:avLst>
              <a:gd name="adj" fmla="val 688"/>
            </a:avLst>
          </a:pr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grpSp>
        <p:nvGrpSpPr>
          <p:cNvPr id="16" name="Group 15">
            <a:extLst>
              <a:ext uri="{FF2B5EF4-FFF2-40B4-BE49-F238E27FC236}">
                <a16:creationId xmlns:a16="http://schemas.microsoft.com/office/drawing/2014/main" id="{5537EF73-E43D-4922-BFEC-3668618BBFC7}"/>
              </a:ext>
            </a:extLst>
          </p:cNvPr>
          <p:cNvGrpSpPr/>
          <p:nvPr userDrawn="1"/>
        </p:nvGrpSpPr>
        <p:grpSpPr>
          <a:xfrm>
            <a:off x="162939" y="174963"/>
            <a:ext cx="459422" cy="459399"/>
            <a:chOff x="494744" y="523692"/>
            <a:chExt cx="1225205" cy="1225205"/>
          </a:xfrm>
        </p:grpSpPr>
        <p:grpSp>
          <p:nvGrpSpPr>
            <p:cNvPr id="17" name="Group 16">
              <a:extLst>
                <a:ext uri="{FF2B5EF4-FFF2-40B4-BE49-F238E27FC236}">
                  <a16:creationId xmlns:a16="http://schemas.microsoft.com/office/drawing/2014/main" id="{2FEA6296-6A32-460C-906D-423CAA0E869E}"/>
                </a:ext>
              </a:extLst>
            </p:cNvPr>
            <p:cNvGrpSpPr>
              <a:grpSpLocks noChangeAspect="1"/>
            </p:cNvGrpSpPr>
            <p:nvPr userDrawn="1"/>
          </p:nvGrpSpPr>
          <p:grpSpPr>
            <a:xfrm rot="18900000">
              <a:off x="707305" y="869222"/>
              <a:ext cx="471488" cy="153360"/>
              <a:chOff x="11661248" y="7789719"/>
              <a:chExt cx="1293156" cy="420621"/>
            </a:xfrm>
          </p:grpSpPr>
          <p:cxnSp>
            <p:nvCxnSpPr>
              <p:cNvPr id="21" name="Straight Connector 20">
                <a:extLst>
                  <a:ext uri="{FF2B5EF4-FFF2-40B4-BE49-F238E27FC236}">
                    <a16:creationId xmlns:a16="http://schemas.microsoft.com/office/drawing/2014/main" id="{0B210D38-C744-46DE-9C3B-75D1ED262D90}"/>
                  </a:ext>
                </a:extLst>
              </p:cNvPr>
              <p:cNvCxnSpPr>
                <a:cxnSpLocks/>
              </p:cNvCxnSpPr>
              <p:nvPr userDrawn="1"/>
            </p:nvCxnSpPr>
            <p:spPr>
              <a:xfrm>
                <a:off x="11661248" y="8210340"/>
                <a:ext cx="1293156"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0022EB1A-0DE8-4771-BCDF-E4D20CD80873}"/>
                  </a:ext>
                </a:extLst>
              </p:cNvPr>
              <p:cNvCxnSpPr>
                <a:cxnSpLocks/>
              </p:cNvCxnSpPr>
              <p:nvPr userDrawn="1"/>
            </p:nvCxnSpPr>
            <p:spPr>
              <a:xfrm>
                <a:off x="11868913" y="8000027"/>
                <a:ext cx="877825"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435FCCB8-E643-44AB-B8BA-9709E375F177}"/>
                  </a:ext>
                </a:extLst>
              </p:cNvPr>
              <p:cNvCxnSpPr>
                <a:cxnSpLocks/>
              </p:cNvCxnSpPr>
              <p:nvPr userDrawn="1"/>
            </p:nvCxnSpPr>
            <p:spPr>
              <a:xfrm>
                <a:off x="12088372" y="7789719"/>
                <a:ext cx="438913"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18" name="Group 17">
              <a:extLst>
                <a:ext uri="{FF2B5EF4-FFF2-40B4-BE49-F238E27FC236}">
                  <a16:creationId xmlns:a16="http://schemas.microsoft.com/office/drawing/2014/main" id="{0CD535B3-2FDA-459C-87CE-FC6AD6636EA1}"/>
                </a:ext>
              </a:extLst>
            </p:cNvPr>
            <p:cNvGrpSpPr/>
            <p:nvPr userDrawn="1"/>
          </p:nvGrpSpPr>
          <p:grpSpPr>
            <a:xfrm>
              <a:off x="494744" y="523692"/>
              <a:ext cx="1225205" cy="1225205"/>
              <a:chOff x="12636425" y="442230"/>
              <a:chExt cx="1860336" cy="1860336"/>
            </a:xfrm>
          </p:grpSpPr>
          <p:cxnSp>
            <p:nvCxnSpPr>
              <p:cNvPr id="19" name="Straight Connector 18">
                <a:extLst>
                  <a:ext uri="{FF2B5EF4-FFF2-40B4-BE49-F238E27FC236}">
                    <a16:creationId xmlns:a16="http://schemas.microsoft.com/office/drawing/2014/main" id="{AF81FBC8-AF9B-442C-913B-83B435C9DED4}"/>
                  </a:ext>
                </a:extLst>
              </p:cNvPr>
              <p:cNvCxnSpPr>
                <a:cxnSpLocks/>
              </p:cNvCxnSpPr>
              <p:nvPr userDrawn="1"/>
            </p:nvCxnSpPr>
            <p:spPr>
              <a:xfrm>
                <a:off x="13036942" y="442230"/>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D73E8779-66FC-4170-AE49-624E4B9C8FAF}"/>
                  </a:ext>
                </a:extLst>
              </p:cNvPr>
              <p:cNvCxnSpPr>
                <a:cxnSpLocks/>
              </p:cNvCxnSpPr>
              <p:nvPr userDrawn="1"/>
            </p:nvCxnSpPr>
            <p:spPr>
              <a:xfrm rot="5400000">
                <a:off x="13566593" y="-134611"/>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4" name="Title 1">
            <a:extLst>
              <a:ext uri="{FF2B5EF4-FFF2-40B4-BE49-F238E27FC236}">
                <a16:creationId xmlns:a16="http://schemas.microsoft.com/office/drawing/2014/main" id="{DFF71B67-C2CD-4E29-8DFA-EEFA3AF80662}"/>
              </a:ext>
            </a:extLst>
          </p:cNvPr>
          <p:cNvSpPr>
            <a:spLocks noGrp="1"/>
          </p:cNvSpPr>
          <p:nvPr userDrawn="1">
            <p:ph type="title"/>
          </p:nvPr>
        </p:nvSpPr>
        <p:spPr>
          <a:xfrm>
            <a:off x="302817" y="303805"/>
            <a:ext cx="2536424" cy="604526"/>
          </a:xfrm>
        </p:spPr>
        <p:txBody>
          <a:bodyPr lIns="180000" tIns="93600" rIns="180000" bIns="93600"/>
          <a:lstStyle>
            <a:lvl1pPr algn="l">
              <a:defRPr/>
            </a:lvl1pPr>
          </a:lstStyle>
          <a:p>
            <a:endParaRPr lang="en-GB"/>
          </a:p>
        </p:txBody>
      </p:sp>
      <p:grpSp>
        <p:nvGrpSpPr>
          <p:cNvPr id="25" name="Group 24">
            <a:extLst>
              <a:ext uri="{FF2B5EF4-FFF2-40B4-BE49-F238E27FC236}">
                <a16:creationId xmlns:a16="http://schemas.microsoft.com/office/drawing/2014/main" id="{839768D6-5D8B-4946-BBA8-FD530A9859F7}"/>
              </a:ext>
            </a:extLst>
          </p:cNvPr>
          <p:cNvGrpSpPr>
            <a:grpSpLocks noChangeAspect="1"/>
          </p:cNvGrpSpPr>
          <p:nvPr userDrawn="1"/>
        </p:nvGrpSpPr>
        <p:grpSpPr>
          <a:xfrm rot="13500000" flipV="1">
            <a:off x="8972767" y="54082"/>
            <a:ext cx="176788" cy="57506"/>
            <a:chOff x="11661248" y="7789719"/>
            <a:chExt cx="1293156" cy="420621"/>
          </a:xfrm>
        </p:grpSpPr>
        <p:cxnSp>
          <p:nvCxnSpPr>
            <p:cNvPr id="26" name="Straight Connector 25">
              <a:extLst>
                <a:ext uri="{FF2B5EF4-FFF2-40B4-BE49-F238E27FC236}">
                  <a16:creationId xmlns:a16="http://schemas.microsoft.com/office/drawing/2014/main" id="{DCA14AC7-7260-4687-964A-2740D61FA6FD}"/>
                </a:ext>
              </a:extLst>
            </p:cNvPr>
            <p:cNvCxnSpPr>
              <a:cxnSpLocks/>
            </p:cNvCxnSpPr>
            <p:nvPr userDrawn="1"/>
          </p:nvCxnSpPr>
          <p:spPr>
            <a:xfrm>
              <a:off x="11661248" y="8210340"/>
              <a:ext cx="1293156"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8" name="Straight Connector 27">
              <a:extLst>
                <a:ext uri="{FF2B5EF4-FFF2-40B4-BE49-F238E27FC236}">
                  <a16:creationId xmlns:a16="http://schemas.microsoft.com/office/drawing/2014/main" id="{27A26962-F849-48F5-9E2B-69F034C0A56E}"/>
                </a:ext>
              </a:extLst>
            </p:cNvPr>
            <p:cNvCxnSpPr>
              <a:cxnSpLocks/>
            </p:cNvCxnSpPr>
            <p:nvPr userDrawn="1"/>
          </p:nvCxnSpPr>
          <p:spPr>
            <a:xfrm>
              <a:off x="11868913" y="8000027"/>
              <a:ext cx="877825"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9" name="Straight Connector 28">
              <a:extLst>
                <a:ext uri="{FF2B5EF4-FFF2-40B4-BE49-F238E27FC236}">
                  <a16:creationId xmlns:a16="http://schemas.microsoft.com/office/drawing/2014/main" id="{812AE38E-60F3-4A70-8DB5-AE68F5202E7D}"/>
                </a:ext>
              </a:extLst>
            </p:cNvPr>
            <p:cNvCxnSpPr>
              <a:cxnSpLocks/>
            </p:cNvCxnSpPr>
            <p:nvPr userDrawn="1"/>
          </p:nvCxnSpPr>
          <p:spPr>
            <a:xfrm>
              <a:off x="12088372" y="7789719"/>
              <a:ext cx="438913"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pic>
        <p:nvPicPr>
          <p:cNvPr id="31" name="Picture 30">
            <a:extLst>
              <a:ext uri="{FF2B5EF4-FFF2-40B4-BE49-F238E27FC236}">
                <a16:creationId xmlns:a16="http://schemas.microsoft.com/office/drawing/2014/main" id="{888F0561-AAD1-4B6B-9D07-D2963A915D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809727" y="2441120"/>
            <a:ext cx="5097621" cy="215382"/>
          </a:xfrm>
          <a:prstGeom prst="rect">
            <a:avLst/>
          </a:prstGeom>
        </p:spPr>
      </p:pic>
    </p:spTree>
    <p:extLst>
      <p:ext uri="{BB962C8B-B14F-4D97-AF65-F5344CB8AC3E}">
        <p14:creationId xmlns:p14="http://schemas.microsoft.com/office/powerpoint/2010/main" val="427567646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isyDeck Master - 29">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D3B6AFA-7C4E-4E23-90FB-8EB67560A7C4}"/>
              </a:ext>
            </a:extLst>
          </p:cNvPr>
          <p:cNvGrpSpPr/>
          <p:nvPr userDrawn="1"/>
        </p:nvGrpSpPr>
        <p:grpSpPr>
          <a:xfrm>
            <a:off x="-5559" y="0"/>
            <a:ext cx="4588640" cy="5143500"/>
            <a:chOff x="-14826" y="0"/>
            <a:chExt cx="12237169" cy="13717588"/>
          </a:xfrm>
        </p:grpSpPr>
        <p:sp>
          <p:nvSpPr>
            <p:cNvPr id="3" name="Rectangle 2">
              <a:extLst>
                <a:ext uri="{FF2B5EF4-FFF2-40B4-BE49-F238E27FC236}">
                  <a16:creationId xmlns:a16="http://schemas.microsoft.com/office/drawing/2014/main" id="{B47361DE-DEFE-4D9E-AE8A-3CD9030376CE}"/>
                </a:ext>
              </a:extLst>
            </p:cNvPr>
            <p:cNvSpPr/>
            <p:nvPr userDrawn="1"/>
          </p:nvSpPr>
          <p:spPr>
            <a:xfrm>
              <a:off x="0" y="0"/>
              <a:ext cx="12222343" cy="13717588"/>
            </a:xfrm>
            <a:prstGeom prst="rect">
              <a:avLst/>
            </a:prstGeom>
            <a:solidFill>
              <a:schemeClr val="accent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a:p>
          </p:txBody>
        </p:sp>
        <p:grpSp>
          <p:nvGrpSpPr>
            <p:cNvPr id="27" name="Group 26">
              <a:extLst>
                <a:ext uri="{FF2B5EF4-FFF2-40B4-BE49-F238E27FC236}">
                  <a16:creationId xmlns:a16="http://schemas.microsoft.com/office/drawing/2014/main" id="{99864369-F7C7-4D65-B98D-10FD391C2487}"/>
                </a:ext>
              </a:extLst>
            </p:cNvPr>
            <p:cNvGrpSpPr>
              <a:grpSpLocks noChangeAspect="1"/>
            </p:cNvGrpSpPr>
            <p:nvPr userDrawn="1"/>
          </p:nvGrpSpPr>
          <p:grpSpPr>
            <a:xfrm rot="8100000" flipH="1" flipV="1">
              <a:off x="-14826" y="144238"/>
              <a:ext cx="471488" cy="153360"/>
              <a:chOff x="11661248" y="7789719"/>
              <a:chExt cx="1293156" cy="420621"/>
            </a:xfrm>
          </p:grpSpPr>
          <p:cxnSp>
            <p:nvCxnSpPr>
              <p:cNvPr id="28" name="Straight Connector 27">
                <a:extLst>
                  <a:ext uri="{FF2B5EF4-FFF2-40B4-BE49-F238E27FC236}">
                    <a16:creationId xmlns:a16="http://schemas.microsoft.com/office/drawing/2014/main" id="{3B2F1E0D-A240-4FB7-8370-702A9A71AE38}"/>
                  </a:ext>
                </a:extLst>
              </p:cNvPr>
              <p:cNvCxnSpPr>
                <a:cxnSpLocks/>
              </p:cNvCxnSpPr>
              <p:nvPr userDrawn="1"/>
            </p:nvCxnSpPr>
            <p:spPr>
              <a:xfrm>
                <a:off x="11661248" y="8210340"/>
                <a:ext cx="1293156"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9" name="Straight Connector 28">
                <a:extLst>
                  <a:ext uri="{FF2B5EF4-FFF2-40B4-BE49-F238E27FC236}">
                    <a16:creationId xmlns:a16="http://schemas.microsoft.com/office/drawing/2014/main" id="{3DF46D93-8AF6-4D8E-BB00-7B06E54B9E6C}"/>
                  </a:ext>
                </a:extLst>
              </p:cNvPr>
              <p:cNvCxnSpPr>
                <a:cxnSpLocks/>
              </p:cNvCxnSpPr>
              <p:nvPr userDrawn="1"/>
            </p:nvCxnSpPr>
            <p:spPr>
              <a:xfrm>
                <a:off x="11868913" y="8000027"/>
                <a:ext cx="877825"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0" name="Straight Connector 29">
                <a:extLst>
                  <a:ext uri="{FF2B5EF4-FFF2-40B4-BE49-F238E27FC236}">
                    <a16:creationId xmlns:a16="http://schemas.microsoft.com/office/drawing/2014/main" id="{2BC16BCC-1094-4E4A-9F74-15D29E21594A}"/>
                  </a:ext>
                </a:extLst>
              </p:cNvPr>
              <p:cNvCxnSpPr>
                <a:cxnSpLocks/>
              </p:cNvCxnSpPr>
              <p:nvPr userDrawn="1"/>
            </p:nvCxnSpPr>
            <p:spPr>
              <a:xfrm>
                <a:off x="12088372" y="7789719"/>
                <a:ext cx="438913"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5" name="Footer Placeholder 4">
            <a:extLst>
              <a:ext uri="{FF2B5EF4-FFF2-40B4-BE49-F238E27FC236}">
                <a16:creationId xmlns:a16="http://schemas.microsoft.com/office/drawing/2014/main" id="{0105B259-500B-4323-BABF-3146C5717B81}"/>
              </a:ext>
            </a:extLst>
          </p:cNvPr>
          <p:cNvSpPr>
            <a:spLocks noGrp="1"/>
          </p:cNvSpPr>
          <p:nvPr>
            <p:ph type="ftr" sz="quarter" idx="10"/>
          </p:nvPr>
        </p:nvSpPr>
        <p:spPr/>
        <p:txBody>
          <a:bodyPr lIns="180000" tIns="93600" rIns="180000" bIns="93600"/>
          <a:lstStyle>
            <a:lvl1pPr>
              <a:defRPr>
                <a:solidFill>
                  <a:schemeClr val="accent1">
                    <a:lumMod val="40000"/>
                    <a:lumOff val="60000"/>
                  </a:schemeClr>
                </a:solidFill>
              </a:defRPr>
            </a:lvl1pPr>
          </a:lstStyle>
          <a:p>
            <a:r>
              <a:rPr lang="en-GB"/>
              <a:t>DaisyDeck Presentation Template</a:t>
            </a:r>
          </a:p>
        </p:txBody>
      </p:sp>
      <p:sp>
        <p:nvSpPr>
          <p:cNvPr id="6" name="Slide Number Placeholder 5">
            <a:extLst>
              <a:ext uri="{FF2B5EF4-FFF2-40B4-BE49-F238E27FC236}">
                <a16:creationId xmlns:a16="http://schemas.microsoft.com/office/drawing/2014/main" id="{3AEEC921-D86D-4D0B-B7B4-E254706FA312}"/>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grpSp>
        <p:nvGrpSpPr>
          <p:cNvPr id="16" name="Group 15">
            <a:extLst>
              <a:ext uri="{FF2B5EF4-FFF2-40B4-BE49-F238E27FC236}">
                <a16:creationId xmlns:a16="http://schemas.microsoft.com/office/drawing/2014/main" id="{5537EF73-E43D-4922-BFEC-3668618BBFC7}"/>
              </a:ext>
            </a:extLst>
          </p:cNvPr>
          <p:cNvGrpSpPr/>
          <p:nvPr userDrawn="1"/>
        </p:nvGrpSpPr>
        <p:grpSpPr>
          <a:xfrm>
            <a:off x="5829081" y="174963"/>
            <a:ext cx="459422" cy="459399"/>
            <a:chOff x="494744" y="523692"/>
            <a:chExt cx="1225205" cy="1225205"/>
          </a:xfrm>
        </p:grpSpPr>
        <p:grpSp>
          <p:nvGrpSpPr>
            <p:cNvPr id="17" name="Group 16">
              <a:extLst>
                <a:ext uri="{FF2B5EF4-FFF2-40B4-BE49-F238E27FC236}">
                  <a16:creationId xmlns:a16="http://schemas.microsoft.com/office/drawing/2014/main" id="{2FEA6296-6A32-460C-906D-423CAA0E869E}"/>
                </a:ext>
              </a:extLst>
            </p:cNvPr>
            <p:cNvGrpSpPr>
              <a:grpSpLocks noChangeAspect="1"/>
            </p:cNvGrpSpPr>
            <p:nvPr userDrawn="1"/>
          </p:nvGrpSpPr>
          <p:grpSpPr>
            <a:xfrm rot="18900000">
              <a:off x="707305" y="869222"/>
              <a:ext cx="471488" cy="153360"/>
              <a:chOff x="11661248" y="7789719"/>
              <a:chExt cx="1293156" cy="420621"/>
            </a:xfrm>
          </p:grpSpPr>
          <p:cxnSp>
            <p:nvCxnSpPr>
              <p:cNvPr id="21" name="Straight Connector 20">
                <a:extLst>
                  <a:ext uri="{FF2B5EF4-FFF2-40B4-BE49-F238E27FC236}">
                    <a16:creationId xmlns:a16="http://schemas.microsoft.com/office/drawing/2014/main" id="{0B210D38-C744-46DE-9C3B-75D1ED262D90}"/>
                  </a:ext>
                </a:extLst>
              </p:cNvPr>
              <p:cNvCxnSpPr>
                <a:cxnSpLocks/>
              </p:cNvCxnSpPr>
              <p:nvPr userDrawn="1"/>
            </p:nvCxnSpPr>
            <p:spPr>
              <a:xfrm>
                <a:off x="11661248" y="8210340"/>
                <a:ext cx="1293156"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0022EB1A-0DE8-4771-BCDF-E4D20CD80873}"/>
                  </a:ext>
                </a:extLst>
              </p:cNvPr>
              <p:cNvCxnSpPr>
                <a:cxnSpLocks/>
              </p:cNvCxnSpPr>
              <p:nvPr userDrawn="1"/>
            </p:nvCxnSpPr>
            <p:spPr>
              <a:xfrm>
                <a:off x="11868913" y="8000027"/>
                <a:ext cx="877825"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435FCCB8-E643-44AB-B8BA-9709E375F177}"/>
                  </a:ext>
                </a:extLst>
              </p:cNvPr>
              <p:cNvCxnSpPr>
                <a:cxnSpLocks/>
              </p:cNvCxnSpPr>
              <p:nvPr userDrawn="1"/>
            </p:nvCxnSpPr>
            <p:spPr>
              <a:xfrm>
                <a:off x="12088372" y="7789719"/>
                <a:ext cx="438913"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18" name="Group 17">
              <a:extLst>
                <a:ext uri="{FF2B5EF4-FFF2-40B4-BE49-F238E27FC236}">
                  <a16:creationId xmlns:a16="http://schemas.microsoft.com/office/drawing/2014/main" id="{0CD535B3-2FDA-459C-87CE-FC6AD6636EA1}"/>
                </a:ext>
              </a:extLst>
            </p:cNvPr>
            <p:cNvGrpSpPr/>
            <p:nvPr userDrawn="1"/>
          </p:nvGrpSpPr>
          <p:grpSpPr>
            <a:xfrm>
              <a:off x="494744" y="523692"/>
              <a:ext cx="1225205" cy="1225205"/>
              <a:chOff x="12636425" y="442230"/>
              <a:chExt cx="1860336" cy="1860336"/>
            </a:xfrm>
          </p:grpSpPr>
          <p:cxnSp>
            <p:nvCxnSpPr>
              <p:cNvPr id="19" name="Straight Connector 18">
                <a:extLst>
                  <a:ext uri="{FF2B5EF4-FFF2-40B4-BE49-F238E27FC236}">
                    <a16:creationId xmlns:a16="http://schemas.microsoft.com/office/drawing/2014/main" id="{AF81FBC8-AF9B-442C-913B-83B435C9DED4}"/>
                  </a:ext>
                </a:extLst>
              </p:cNvPr>
              <p:cNvCxnSpPr>
                <a:cxnSpLocks/>
              </p:cNvCxnSpPr>
              <p:nvPr userDrawn="1"/>
            </p:nvCxnSpPr>
            <p:spPr>
              <a:xfrm>
                <a:off x="13036942" y="442230"/>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D73E8779-66FC-4170-AE49-624E4B9C8FAF}"/>
                  </a:ext>
                </a:extLst>
              </p:cNvPr>
              <p:cNvCxnSpPr>
                <a:cxnSpLocks/>
              </p:cNvCxnSpPr>
              <p:nvPr userDrawn="1"/>
            </p:nvCxnSpPr>
            <p:spPr>
              <a:xfrm rot="5400000">
                <a:off x="13566593" y="-134611"/>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4" name="Title 1">
            <a:extLst>
              <a:ext uri="{FF2B5EF4-FFF2-40B4-BE49-F238E27FC236}">
                <a16:creationId xmlns:a16="http://schemas.microsoft.com/office/drawing/2014/main" id="{DFF71B67-C2CD-4E29-8DFA-EEFA3AF80662}"/>
              </a:ext>
            </a:extLst>
          </p:cNvPr>
          <p:cNvSpPr>
            <a:spLocks noGrp="1"/>
          </p:cNvSpPr>
          <p:nvPr>
            <p:ph type="title"/>
          </p:nvPr>
        </p:nvSpPr>
        <p:spPr>
          <a:xfrm>
            <a:off x="5968959" y="303805"/>
            <a:ext cx="2838612" cy="604526"/>
          </a:xfrm>
        </p:spPr>
        <p:txBody>
          <a:bodyPr lIns="180000" tIns="93600" rIns="180000" bIns="93600"/>
          <a:lstStyle>
            <a:lvl1pPr algn="l">
              <a:defRPr/>
            </a:lvl1pPr>
          </a:lstStyle>
          <a:p>
            <a:endParaRPr lang="en-GB"/>
          </a:p>
        </p:txBody>
      </p:sp>
      <p:pic>
        <p:nvPicPr>
          <p:cNvPr id="4" name="Picture 3">
            <a:extLst>
              <a:ext uri="{FF2B5EF4-FFF2-40B4-BE49-F238E27FC236}">
                <a16:creationId xmlns:a16="http://schemas.microsoft.com/office/drawing/2014/main" id="{0ED8AAFB-2CF0-4DEE-B3C5-50FE7A6E7E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98625" y="-388668"/>
            <a:ext cx="3540990" cy="5920837"/>
          </a:xfrm>
          <a:prstGeom prst="rect">
            <a:avLst/>
          </a:prstGeom>
          <a:effectLst/>
        </p:spPr>
      </p:pic>
      <p:sp>
        <p:nvSpPr>
          <p:cNvPr id="14" name="Picture Placeholder 9">
            <a:extLst>
              <a:ext uri="{FF2B5EF4-FFF2-40B4-BE49-F238E27FC236}">
                <a16:creationId xmlns:a16="http://schemas.microsoft.com/office/drawing/2014/main" id="{46FB2A99-DB24-4DDC-AFF6-9C79E7E8BCFC}"/>
              </a:ext>
            </a:extLst>
          </p:cNvPr>
          <p:cNvSpPr>
            <a:spLocks noGrp="1"/>
          </p:cNvSpPr>
          <p:nvPr>
            <p:ph type="pic" sz="quarter" idx="13"/>
          </p:nvPr>
        </p:nvSpPr>
        <p:spPr>
          <a:xfrm>
            <a:off x="3054184" y="1215445"/>
            <a:ext cx="2267445" cy="2691130"/>
          </a:xfrm>
          <a:prstGeom prst="roundRect">
            <a:avLst>
              <a:gd name="adj" fmla="val 17134"/>
            </a:avLst>
          </a:pr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spTree>
    <p:extLst>
      <p:ext uri="{BB962C8B-B14F-4D97-AF65-F5344CB8AC3E}">
        <p14:creationId xmlns:p14="http://schemas.microsoft.com/office/powerpoint/2010/main" val="238214960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syDeck Master - 3">
    <p:bg>
      <p:bgPr>
        <a:solidFill>
          <a:schemeClr val="bg1"/>
        </a:solidFill>
        <a:effectLst/>
      </p:bgPr>
    </p:bg>
    <p:spTree>
      <p:nvGrpSpPr>
        <p:cNvPr id="1" name=""/>
        <p:cNvGrpSpPr/>
        <p:nvPr/>
      </p:nvGrpSpPr>
      <p:grpSpPr>
        <a:xfrm>
          <a:off x="0" y="0"/>
          <a:ext cx="0" cy="0"/>
          <a:chOff x="0" y="0"/>
          <a:chExt cx="0" cy="0"/>
        </a:xfrm>
      </p:grpSpPr>
      <p:sp>
        <p:nvSpPr>
          <p:cNvPr id="5" name="Right Triangle 4">
            <a:extLst>
              <a:ext uri="{FF2B5EF4-FFF2-40B4-BE49-F238E27FC236}">
                <a16:creationId xmlns:a16="http://schemas.microsoft.com/office/drawing/2014/main" id="{33DC9AD7-9F48-406A-993A-1BED63E32563}"/>
              </a:ext>
            </a:extLst>
          </p:cNvPr>
          <p:cNvSpPr/>
          <p:nvPr userDrawn="1"/>
        </p:nvSpPr>
        <p:spPr>
          <a:xfrm rot="10800000">
            <a:off x="6444176" y="0"/>
            <a:ext cx="2699824" cy="2699687"/>
          </a:xfrm>
          <a:prstGeom prst="rtTriangle">
            <a:avLst/>
          </a:prstGeom>
          <a:solidFill>
            <a:schemeClr val="accent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675"/>
          </a:p>
        </p:txBody>
      </p:sp>
      <p:sp>
        <p:nvSpPr>
          <p:cNvPr id="7" name="Right Triangle 6">
            <a:extLst>
              <a:ext uri="{FF2B5EF4-FFF2-40B4-BE49-F238E27FC236}">
                <a16:creationId xmlns:a16="http://schemas.microsoft.com/office/drawing/2014/main" id="{832D4945-9D7D-4DE1-9B43-D83941C3DD26}"/>
              </a:ext>
            </a:extLst>
          </p:cNvPr>
          <p:cNvSpPr/>
          <p:nvPr/>
        </p:nvSpPr>
        <p:spPr>
          <a:xfrm>
            <a:off x="1" y="2443813"/>
            <a:ext cx="2699824" cy="2699687"/>
          </a:xfrm>
          <a:prstGeom prst="rtTriangle">
            <a:avLst/>
          </a:prstGeom>
          <a:solidFill>
            <a:schemeClr val="accent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675"/>
          </a:p>
        </p:txBody>
      </p:sp>
      <p:sp>
        <p:nvSpPr>
          <p:cNvPr id="16" name="Picture Placeholder 15">
            <a:extLst>
              <a:ext uri="{FF2B5EF4-FFF2-40B4-BE49-F238E27FC236}">
                <a16:creationId xmlns:a16="http://schemas.microsoft.com/office/drawing/2014/main" id="{2AEF7218-04F4-4BE9-8B5E-231CB020EB22}"/>
              </a:ext>
            </a:extLst>
          </p:cNvPr>
          <p:cNvSpPr>
            <a:spLocks noGrp="1"/>
          </p:cNvSpPr>
          <p:nvPr>
            <p:ph type="pic" sz="quarter" idx="14"/>
          </p:nvPr>
        </p:nvSpPr>
        <p:spPr>
          <a:xfrm>
            <a:off x="225521" y="225510"/>
            <a:ext cx="8692958" cy="4692481"/>
          </a:xfrm>
          <a:custGeom>
            <a:avLst/>
            <a:gdLst>
              <a:gd name="connsiteX0" fmla="*/ 0 w 23182731"/>
              <a:gd name="connsiteY0" fmla="*/ 0 h 12514731"/>
              <a:gd name="connsiteX1" fmla="*/ 23182731 w 23182731"/>
              <a:gd name="connsiteY1" fmla="*/ 0 h 12514731"/>
              <a:gd name="connsiteX2" fmla="*/ 23182731 w 23182731"/>
              <a:gd name="connsiteY2" fmla="*/ 12514731 h 12514731"/>
              <a:gd name="connsiteX3" fmla="*/ 0 w 23182731"/>
              <a:gd name="connsiteY3" fmla="*/ 12514731 h 12514731"/>
            </a:gdLst>
            <a:ahLst/>
            <a:cxnLst>
              <a:cxn ang="0">
                <a:pos x="connsiteX0" y="connsiteY0"/>
              </a:cxn>
              <a:cxn ang="0">
                <a:pos x="connsiteX1" y="connsiteY1"/>
              </a:cxn>
              <a:cxn ang="0">
                <a:pos x="connsiteX2" y="connsiteY2"/>
              </a:cxn>
              <a:cxn ang="0">
                <a:pos x="connsiteX3" y="connsiteY3"/>
              </a:cxn>
            </a:cxnLst>
            <a:rect l="l" t="t" r="r" b="b"/>
            <a:pathLst>
              <a:path w="23182731" h="12514731">
                <a:moveTo>
                  <a:pt x="0" y="0"/>
                </a:moveTo>
                <a:lnTo>
                  <a:pt x="23182731" y="0"/>
                </a:lnTo>
                <a:lnTo>
                  <a:pt x="23182731" y="12514731"/>
                </a:lnTo>
                <a:lnTo>
                  <a:pt x="0" y="12514731"/>
                </a:lnTo>
                <a:close/>
              </a:path>
            </a:pathLst>
          </a:cu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spTree>
    <p:extLst>
      <p:ext uri="{BB962C8B-B14F-4D97-AF65-F5344CB8AC3E}">
        <p14:creationId xmlns:p14="http://schemas.microsoft.com/office/powerpoint/2010/main" val="6084561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isyDeck Master - 30">
    <p:bg>
      <p:bgPr>
        <a:solidFill>
          <a:schemeClr val="bg1"/>
        </a:solidFill>
        <a:effectLst/>
      </p:bgPr>
    </p:bg>
    <p:spTree>
      <p:nvGrpSpPr>
        <p:cNvPr id="1" name=""/>
        <p:cNvGrpSpPr/>
        <p:nvPr/>
      </p:nvGrpSpPr>
      <p:grpSpPr>
        <a:xfrm>
          <a:off x="0" y="0"/>
          <a:ext cx="0" cy="0"/>
          <a:chOff x="0" y="0"/>
          <a:chExt cx="0" cy="0"/>
        </a:xfrm>
      </p:grpSpPr>
      <p:sp>
        <p:nvSpPr>
          <p:cNvPr id="18" name="Picture Placeholder 9">
            <a:extLst>
              <a:ext uri="{FF2B5EF4-FFF2-40B4-BE49-F238E27FC236}">
                <a16:creationId xmlns:a16="http://schemas.microsoft.com/office/drawing/2014/main" id="{6737E4BB-F42D-4C13-A81D-952C0EF49916}"/>
              </a:ext>
            </a:extLst>
          </p:cNvPr>
          <p:cNvSpPr>
            <a:spLocks noGrp="1"/>
          </p:cNvSpPr>
          <p:nvPr>
            <p:ph type="pic" sz="quarter" idx="15"/>
          </p:nvPr>
        </p:nvSpPr>
        <p:spPr>
          <a:xfrm>
            <a:off x="4063395" y="1140996"/>
            <a:ext cx="1627860" cy="2883479"/>
          </a:xfrm>
          <a:prstGeom prst="roundRect">
            <a:avLst>
              <a:gd name="adj" fmla="val 688"/>
            </a:avLst>
          </a:pr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sp>
        <p:nvSpPr>
          <p:cNvPr id="16" name="Picture Placeholder 9">
            <a:extLst>
              <a:ext uri="{FF2B5EF4-FFF2-40B4-BE49-F238E27FC236}">
                <a16:creationId xmlns:a16="http://schemas.microsoft.com/office/drawing/2014/main" id="{CD46C800-0956-4339-8910-43353136948E}"/>
              </a:ext>
            </a:extLst>
          </p:cNvPr>
          <p:cNvSpPr>
            <a:spLocks noGrp="1"/>
          </p:cNvSpPr>
          <p:nvPr>
            <p:ph type="pic" sz="quarter" idx="14"/>
          </p:nvPr>
        </p:nvSpPr>
        <p:spPr>
          <a:xfrm>
            <a:off x="6907108" y="1140996"/>
            <a:ext cx="1627860" cy="2889371"/>
          </a:xfrm>
          <a:prstGeom prst="roundRect">
            <a:avLst>
              <a:gd name="adj" fmla="val 688"/>
            </a:avLst>
          </a:pr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grpSp>
        <p:nvGrpSpPr>
          <p:cNvPr id="27" name="Group 26"/>
          <p:cNvGrpSpPr/>
          <p:nvPr userDrawn="1"/>
        </p:nvGrpSpPr>
        <p:grpSpPr>
          <a:xfrm>
            <a:off x="162939" y="174963"/>
            <a:ext cx="459422" cy="459399"/>
            <a:chOff x="494744" y="523692"/>
            <a:chExt cx="1225205" cy="1225205"/>
          </a:xfrm>
        </p:grpSpPr>
        <p:grpSp>
          <p:nvGrpSpPr>
            <p:cNvPr id="36" name="Group 35"/>
            <p:cNvGrpSpPr>
              <a:grpSpLocks noChangeAspect="1"/>
            </p:cNvGrpSpPr>
            <p:nvPr userDrawn="1"/>
          </p:nvGrpSpPr>
          <p:grpSpPr>
            <a:xfrm rot="18900000">
              <a:off x="707305" y="869222"/>
              <a:ext cx="471488" cy="153360"/>
              <a:chOff x="11661248" y="7789719"/>
              <a:chExt cx="1293156" cy="420621"/>
            </a:xfrm>
          </p:grpSpPr>
          <p:cxnSp>
            <p:nvCxnSpPr>
              <p:cNvPr id="40" name="Straight Connector 39"/>
              <p:cNvCxnSpPr>
                <a:cxnSpLocks/>
              </p:cNvCxnSpPr>
              <p:nvPr userDrawn="1"/>
            </p:nvCxnSpPr>
            <p:spPr>
              <a:xfrm>
                <a:off x="11661248" y="8210340"/>
                <a:ext cx="1293156"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1" name="Straight Connector 40"/>
              <p:cNvCxnSpPr>
                <a:cxnSpLocks/>
              </p:cNvCxnSpPr>
              <p:nvPr userDrawn="1"/>
            </p:nvCxnSpPr>
            <p:spPr>
              <a:xfrm>
                <a:off x="11868913" y="8000027"/>
                <a:ext cx="877825"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2" name="Straight Connector 41"/>
              <p:cNvCxnSpPr>
                <a:cxnSpLocks/>
              </p:cNvCxnSpPr>
              <p:nvPr userDrawn="1"/>
            </p:nvCxnSpPr>
            <p:spPr>
              <a:xfrm>
                <a:off x="12088372" y="7789719"/>
                <a:ext cx="438913"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37" name="Group 36"/>
            <p:cNvGrpSpPr/>
            <p:nvPr userDrawn="1"/>
          </p:nvGrpSpPr>
          <p:grpSpPr>
            <a:xfrm>
              <a:off x="494744" y="523692"/>
              <a:ext cx="1225205" cy="1225205"/>
              <a:chOff x="12636425" y="442230"/>
              <a:chExt cx="1860336" cy="1860336"/>
            </a:xfrm>
          </p:grpSpPr>
          <p:cxnSp>
            <p:nvCxnSpPr>
              <p:cNvPr id="38" name="Straight Connector 37"/>
              <p:cNvCxnSpPr>
                <a:cxnSpLocks/>
              </p:cNvCxnSpPr>
              <p:nvPr userDrawn="1"/>
            </p:nvCxnSpPr>
            <p:spPr>
              <a:xfrm>
                <a:off x="13036942" y="442230"/>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9" name="Straight Connector 38"/>
              <p:cNvCxnSpPr>
                <a:cxnSpLocks/>
              </p:cNvCxnSpPr>
              <p:nvPr userDrawn="1"/>
            </p:nvCxnSpPr>
            <p:spPr>
              <a:xfrm rot="5400000">
                <a:off x="13566593" y="-134611"/>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 name="Title 1">
            <a:extLst>
              <a:ext uri="{FF2B5EF4-FFF2-40B4-BE49-F238E27FC236}">
                <a16:creationId xmlns:a16="http://schemas.microsoft.com/office/drawing/2014/main" id="{9708163C-A4C8-492C-AE9C-FBDD3463ABCF}"/>
              </a:ext>
            </a:extLst>
          </p:cNvPr>
          <p:cNvSpPr>
            <a:spLocks noGrp="1"/>
          </p:cNvSpPr>
          <p:nvPr>
            <p:ph type="title"/>
          </p:nvPr>
        </p:nvSpPr>
        <p:spPr>
          <a:xfrm>
            <a:off x="302817" y="303805"/>
            <a:ext cx="3665008" cy="604526"/>
          </a:xfrm>
        </p:spPr>
        <p:txBody>
          <a:bodyPr lIns="180000" tIns="93600" rIns="180000" bIns="93600"/>
          <a:lstStyle>
            <a:lvl1pPr algn="l">
              <a:defRPr/>
            </a:lvl1pPr>
          </a:lstStyle>
          <a:p>
            <a:endParaRPr lang="en-GB"/>
          </a:p>
        </p:txBody>
      </p:sp>
      <p:sp>
        <p:nvSpPr>
          <p:cNvPr id="5" name="Footer Placeholder 4">
            <a:extLst>
              <a:ext uri="{FF2B5EF4-FFF2-40B4-BE49-F238E27FC236}">
                <a16:creationId xmlns:a16="http://schemas.microsoft.com/office/drawing/2014/main" id="{0105B259-500B-4323-BABF-3146C5717B81}"/>
              </a:ext>
            </a:extLst>
          </p:cNvPr>
          <p:cNvSpPr>
            <a:spLocks noGrp="1"/>
          </p:cNvSpPr>
          <p:nvPr>
            <p:ph type="ftr" sz="quarter" idx="10"/>
          </p:nvPr>
        </p:nvSpPr>
        <p:spPr/>
        <p:txBody>
          <a:bodyPr lIns="180000" tIns="93600" rIns="180000" bIns="93600"/>
          <a:lstStyle/>
          <a:p>
            <a:r>
              <a:rPr lang="en-GB"/>
              <a:t>DaisyDeck Presentation Template</a:t>
            </a:r>
          </a:p>
        </p:txBody>
      </p:sp>
      <p:sp>
        <p:nvSpPr>
          <p:cNvPr id="6" name="Slide Number Placeholder 5">
            <a:extLst>
              <a:ext uri="{FF2B5EF4-FFF2-40B4-BE49-F238E27FC236}">
                <a16:creationId xmlns:a16="http://schemas.microsoft.com/office/drawing/2014/main" id="{3AEEC921-D86D-4D0B-B7B4-E254706FA312}"/>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sp>
        <p:nvSpPr>
          <p:cNvPr id="14" name="Picture Placeholder 9">
            <a:extLst>
              <a:ext uri="{FF2B5EF4-FFF2-40B4-BE49-F238E27FC236}">
                <a16:creationId xmlns:a16="http://schemas.microsoft.com/office/drawing/2014/main" id="{46FB2A99-DB24-4DDC-AFF6-9C79E7E8BCFC}"/>
              </a:ext>
            </a:extLst>
          </p:cNvPr>
          <p:cNvSpPr>
            <a:spLocks noGrp="1"/>
          </p:cNvSpPr>
          <p:nvPr userDrawn="1">
            <p:ph type="pic" sz="quarter" idx="13"/>
          </p:nvPr>
        </p:nvSpPr>
        <p:spPr>
          <a:xfrm>
            <a:off x="5394323" y="924889"/>
            <a:ext cx="1809597" cy="3210412"/>
          </a:xfrm>
          <a:prstGeom prst="roundRect">
            <a:avLst>
              <a:gd name="adj" fmla="val 688"/>
            </a:avLst>
          </a:pr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spTree>
    <p:extLst>
      <p:ext uri="{BB962C8B-B14F-4D97-AF65-F5344CB8AC3E}">
        <p14:creationId xmlns:p14="http://schemas.microsoft.com/office/powerpoint/2010/main" val="214723684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isyDeck Master - 31">
    <p:bg>
      <p:bgPr>
        <a:solidFill>
          <a:schemeClr val="bg1"/>
        </a:solidFill>
        <a:effectLst/>
      </p:bgPr>
    </p:bg>
    <p:spTree>
      <p:nvGrpSpPr>
        <p:cNvPr id="1" name=""/>
        <p:cNvGrpSpPr/>
        <p:nvPr/>
      </p:nvGrpSpPr>
      <p:grpSpPr>
        <a:xfrm>
          <a:off x="0" y="0"/>
          <a:ext cx="0" cy="0"/>
          <a:chOff x="0" y="0"/>
          <a:chExt cx="0" cy="0"/>
        </a:xfrm>
      </p:grpSpPr>
      <p:pic>
        <p:nvPicPr>
          <p:cNvPr id="28" name="Picture 27" descr="A close up of a logo&#10;&#10;Description generated with very high confidence">
            <a:extLst>
              <a:ext uri="{FF2B5EF4-FFF2-40B4-BE49-F238E27FC236}">
                <a16:creationId xmlns:a16="http://schemas.microsoft.com/office/drawing/2014/main" id="{B05E7ED0-73C3-4F47-8069-F983BA8A7A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1877876" y="2407936"/>
            <a:ext cx="5068147" cy="252276"/>
          </a:xfrm>
          <a:prstGeom prst="rect">
            <a:avLst/>
          </a:prstGeom>
        </p:spPr>
      </p:pic>
      <p:grpSp>
        <p:nvGrpSpPr>
          <p:cNvPr id="2" name="Group 1">
            <a:extLst>
              <a:ext uri="{FF2B5EF4-FFF2-40B4-BE49-F238E27FC236}">
                <a16:creationId xmlns:a16="http://schemas.microsoft.com/office/drawing/2014/main" id="{B14F2BB5-353F-4344-AC18-51D5278D950D}"/>
              </a:ext>
            </a:extLst>
          </p:cNvPr>
          <p:cNvGrpSpPr/>
          <p:nvPr userDrawn="1"/>
        </p:nvGrpSpPr>
        <p:grpSpPr>
          <a:xfrm>
            <a:off x="-5559" y="0"/>
            <a:ext cx="4315061" cy="5143500"/>
            <a:chOff x="-14826" y="0"/>
            <a:chExt cx="11507579" cy="13717588"/>
          </a:xfrm>
        </p:grpSpPr>
        <p:sp>
          <p:nvSpPr>
            <p:cNvPr id="25" name="Rectangle 24">
              <a:extLst>
                <a:ext uri="{FF2B5EF4-FFF2-40B4-BE49-F238E27FC236}">
                  <a16:creationId xmlns:a16="http://schemas.microsoft.com/office/drawing/2014/main" id="{19F6C994-71E3-4572-AE1E-3B5158A8683F}"/>
                </a:ext>
              </a:extLst>
            </p:cNvPr>
            <p:cNvSpPr/>
            <p:nvPr userDrawn="1"/>
          </p:nvSpPr>
          <p:spPr>
            <a:xfrm>
              <a:off x="-1" y="0"/>
              <a:ext cx="11492754" cy="13717588"/>
            </a:xfrm>
            <a:prstGeom prst="rect">
              <a:avLst/>
            </a:prstGeom>
            <a:solidFill>
              <a:schemeClr val="accent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a:p>
          </p:txBody>
        </p:sp>
        <p:grpSp>
          <p:nvGrpSpPr>
            <p:cNvPr id="8" name="Group 7">
              <a:extLst>
                <a:ext uri="{FF2B5EF4-FFF2-40B4-BE49-F238E27FC236}">
                  <a16:creationId xmlns:a16="http://schemas.microsoft.com/office/drawing/2014/main" id="{92202B36-E8F3-48EA-8E5E-3BC5D845D938}"/>
                </a:ext>
              </a:extLst>
            </p:cNvPr>
            <p:cNvGrpSpPr>
              <a:grpSpLocks noChangeAspect="1"/>
            </p:cNvGrpSpPr>
            <p:nvPr userDrawn="1"/>
          </p:nvGrpSpPr>
          <p:grpSpPr>
            <a:xfrm rot="8100000" flipH="1" flipV="1">
              <a:off x="-14826" y="144238"/>
              <a:ext cx="471488" cy="153360"/>
              <a:chOff x="11661248" y="7789719"/>
              <a:chExt cx="1293156" cy="420621"/>
            </a:xfrm>
          </p:grpSpPr>
          <p:cxnSp>
            <p:nvCxnSpPr>
              <p:cNvPr id="9" name="Straight Connector 8">
                <a:extLst>
                  <a:ext uri="{FF2B5EF4-FFF2-40B4-BE49-F238E27FC236}">
                    <a16:creationId xmlns:a16="http://schemas.microsoft.com/office/drawing/2014/main" id="{D9B64A4A-2E89-4085-ADDE-7E9F06F4BB8C}"/>
                  </a:ext>
                </a:extLst>
              </p:cNvPr>
              <p:cNvCxnSpPr>
                <a:cxnSpLocks/>
              </p:cNvCxnSpPr>
              <p:nvPr userDrawn="1"/>
            </p:nvCxnSpPr>
            <p:spPr>
              <a:xfrm>
                <a:off x="11661248" y="8210340"/>
                <a:ext cx="1293156"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0" name="Straight Connector 9">
                <a:extLst>
                  <a:ext uri="{FF2B5EF4-FFF2-40B4-BE49-F238E27FC236}">
                    <a16:creationId xmlns:a16="http://schemas.microsoft.com/office/drawing/2014/main" id="{3A4BF743-20A3-4E00-B9F4-F23C4C89657F}"/>
                  </a:ext>
                </a:extLst>
              </p:cNvPr>
              <p:cNvCxnSpPr>
                <a:cxnSpLocks/>
              </p:cNvCxnSpPr>
              <p:nvPr userDrawn="1"/>
            </p:nvCxnSpPr>
            <p:spPr>
              <a:xfrm>
                <a:off x="11868913" y="8000027"/>
                <a:ext cx="877825"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F46738D3-AB76-48BF-B979-CE41F69D6861}"/>
                  </a:ext>
                </a:extLst>
              </p:cNvPr>
              <p:cNvCxnSpPr>
                <a:cxnSpLocks/>
              </p:cNvCxnSpPr>
              <p:nvPr userDrawn="1"/>
            </p:nvCxnSpPr>
            <p:spPr>
              <a:xfrm>
                <a:off x="12088372" y="7789719"/>
                <a:ext cx="438913"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4" name="Footer Placeholder 3">
            <a:extLst>
              <a:ext uri="{FF2B5EF4-FFF2-40B4-BE49-F238E27FC236}">
                <a16:creationId xmlns:a16="http://schemas.microsoft.com/office/drawing/2014/main" id="{25363830-2CD2-42C7-A718-BAAEC8A7D7FC}"/>
              </a:ext>
            </a:extLst>
          </p:cNvPr>
          <p:cNvSpPr>
            <a:spLocks noGrp="1"/>
          </p:cNvSpPr>
          <p:nvPr>
            <p:ph type="ftr" sz="quarter" idx="10"/>
          </p:nvPr>
        </p:nvSpPr>
        <p:spPr/>
        <p:txBody>
          <a:bodyPr lIns="180000" tIns="93600" rIns="180000" bIns="93600"/>
          <a:lstStyle>
            <a:lvl1pPr>
              <a:defRPr>
                <a:solidFill>
                  <a:schemeClr val="accent1">
                    <a:lumMod val="40000"/>
                    <a:lumOff val="60000"/>
                  </a:schemeClr>
                </a:solidFill>
              </a:defRPr>
            </a:lvl1pPr>
          </a:lstStyle>
          <a:p>
            <a:r>
              <a:rPr lang="en-GB"/>
              <a:t>DaisyDeck Presentation Template</a:t>
            </a:r>
          </a:p>
        </p:txBody>
      </p:sp>
      <p:sp>
        <p:nvSpPr>
          <p:cNvPr id="5" name="Slide Number Placeholder 4">
            <a:extLst>
              <a:ext uri="{FF2B5EF4-FFF2-40B4-BE49-F238E27FC236}">
                <a16:creationId xmlns:a16="http://schemas.microsoft.com/office/drawing/2014/main" id="{5CC25487-D100-4919-A4E6-E9B66B110F9C}"/>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grpSp>
        <p:nvGrpSpPr>
          <p:cNvPr id="12" name="Group 11">
            <a:extLst>
              <a:ext uri="{FF2B5EF4-FFF2-40B4-BE49-F238E27FC236}">
                <a16:creationId xmlns:a16="http://schemas.microsoft.com/office/drawing/2014/main" id="{B41EEEEC-1529-4350-9D14-2180CF1834F5}"/>
              </a:ext>
            </a:extLst>
          </p:cNvPr>
          <p:cNvGrpSpPr/>
          <p:nvPr userDrawn="1"/>
        </p:nvGrpSpPr>
        <p:grpSpPr>
          <a:xfrm>
            <a:off x="4662897" y="174963"/>
            <a:ext cx="459422" cy="459399"/>
            <a:chOff x="494744" y="523692"/>
            <a:chExt cx="1225205" cy="1225205"/>
          </a:xfrm>
        </p:grpSpPr>
        <p:grpSp>
          <p:nvGrpSpPr>
            <p:cNvPr id="13" name="Group 12">
              <a:extLst>
                <a:ext uri="{FF2B5EF4-FFF2-40B4-BE49-F238E27FC236}">
                  <a16:creationId xmlns:a16="http://schemas.microsoft.com/office/drawing/2014/main" id="{A32D45B9-3A81-4428-BF7C-23FFB709D747}"/>
                </a:ext>
              </a:extLst>
            </p:cNvPr>
            <p:cNvGrpSpPr>
              <a:grpSpLocks noChangeAspect="1"/>
            </p:cNvGrpSpPr>
            <p:nvPr userDrawn="1"/>
          </p:nvGrpSpPr>
          <p:grpSpPr>
            <a:xfrm rot="18900000">
              <a:off x="707305" y="869222"/>
              <a:ext cx="471488" cy="153360"/>
              <a:chOff x="11661248" y="7789719"/>
              <a:chExt cx="1293156" cy="420621"/>
            </a:xfrm>
          </p:grpSpPr>
          <p:cxnSp>
            <p:nvCxnSpPr>
              <p:cNvPr id="18" name="Straight Connector 17">
                <a:extLst>
                  <a:ext uri="{FF2B5EF4-FFF2-40B4-BE49-F238E27FC236}">
                    <a16:creationId xmlns:a16="http://schemas.microsoft.com/office/drawing/2014/main" id="{233C7D22-FE0C-470E-B249-317B5F5EA915}"/>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74962ED8-1E18-441E-B3A1-BD7DE7C734D8}"/>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CFF6E848-7C8B-40FC-8F15-CAF1B038660C}"/>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14" name="Group 13">
              <a:extLst>
                <a:ext uri="{FF2B5EF4-FFF2-40B4-BE49-F238E27FC236}">
                  <a16:creationId xmlns:a16="http://schemas.microsoft.com/office/drawing/2014/main" id="{E90DAD36-FB60-4F45-91DF-499871131D17}"/>
                </a:ext>
              </a:extLst>
            </p:cNvPr>
            <p:cNvGrpSpPr/>
            <p:nvPr userDrawn="1"/>
          </p:nvGrpSpPr>
          <p:grpSpPr>
            <a:xfrm>
              <a:off x="494744" y="523692"/>
              <a:ext cx="1225205" cy="1225205"/>
              <a:chOff x="12636425" y="442230"/>
              <a:chExt cx="1860336" cy="1860336"/>
            </a:xfrm>
          </p:grpSpPr>
          <p:cxnSp>
            <p:nvCxnSpPr>
              <p:cNvPr id="15" name="Straight Connector 14">
                <a:extLst>
                  <a:ext uri="{FF2B5EF4-FFF2-40B4-BE49-F238E27FC236}">
                    <a16:creationId xmlns:a16="http://schemas.microsoft.com/office/drawing/2014/main" id="{8D5815CC-408B-40FC-8BC8-AC95320847F9}"/>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6F9D11A7-60E3-4EEE-B4ED-FABB30DEDD59}"/>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1" name="Title 1">
            <a:extLst>
              <a:ext uri="{FF2B5EF4-FFF2-40B4-BE49-F238E27FC236}">
                <a16:creationId xmlns:a16="http://schemas.microsoft.com/office/drawing/2014/main" id="{D22706EC-68FC-4C21-8570-A6CFB91B8358}"/>
              </a:ext>
            </a:extLst>
          </p:cNvPr>
          <p:cNvSpPr>
            <a:spLocks noGrp="1"/>
          </p:cNvSpPr>
          <p:nvPr>
            <p:ph type="title"/>
          </p:nvPr>
        </p:nvSpPr>
        <p:spPr>
          <a:xfrm>
            <a:off x="4802775" y="303805"/>
            <a:ext cx="4004795" cy="604526"/>
          </a:xfrm>
        </p:spPr>
        <p:txBody>
          <a:bodyPr lIns="180000" tIns="93600" rIns="180000" bIns="93600"/>
          <a:lstStyle>
            <a:lvl1pPr algn="l">
              <a:defRPr/>
            </a:lvl1pPr>
          </a:lstStyle>
          <a:p>
            <a:endParaRPr lang="en-GB"/>
          </a:p>
        </p:txBody>
      </p:sp>
      <p:pic>
        <p:nvPicPr>
          <p:cNvPr id="26" name="Picture 25">
            <a:extLst>
              <a:ext uri="{FF2B5EF4-FFF2-40B4-BE49-F238E27FC236}">
                <a16:creationId xmlns:a16="http://schemas.microsoft.com/office/drawing/2014/main" id="{F15D7444-00E3-473F-AB65-33B456D5B1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06" y="1055067"/>
            <a:ext cx="5662492" cy="3479897"/>
          </a:xfrm>
          <a:prstGeom prst="rect">
            <a:avLst/>
          </a:prstGeom>
        </p:spPr>
      </p:pic>
      <p:sp>
        <p:nvSpPr>
          <p:cNvPr id="24" name="Picture Placeholder 23">
            <a:extLst>
              <a:ext uri="{FF2B5EF4-FFF2-40B4-BE49-F238E27FC236}">
                <a16:creationId xmlns:a16="http://schemas.microsoft.com/office/drawing/2014/main" id="{274D54F8-4B37-4530-91FD-3729BFB56695}"/>
              </a:ext>
            </a:extLst>
          </p:cNvPr>
          <p:cNvSpPr>
            <a:spLocks noGrp="1"/>
          </p:cNvSpPr>
          <p:nvPr>
            <p:ph type="pic" sz="quarter" idx="14"/>
          </p:nvPr>
        </p:nvSpPr>
        <p:spPr>
          <a:xfrm>
            <a:off x="1765047" y="638198"/>
            <a:ext cx="2150410" cy="4049531"/>
          </a:xfrm>
          <a:custGeom>
            <a:avLst/>
            <a:gdLst>
              <a:gd name="connsiteX0" fmla="*/ 0 w 5734799"/>
              <a:gd name="connsiteY0" fmla="*/ 0 h 10800000"/>
              <a:gd name="connsiteX1" fmla="*/ 5734799 w 5734799"/>
              <a:gd name="connsiteY1" fmla="*/ 0 h 10800000"/>
              <a:gd name="connsiteX2" fmla="*/ 5734799 w 5734799"/>
              <a:gd name="connsiteY2" fmla="*/ 10800000 h 10800000"/>
              <a:gd name="connsiteX3" fmla="*/ 0 w 5734799"/>
              <a:gd name="connsiteY3" fmla="*/ 10800000 h 10800000"/>
            </a:gdLst>
            <a:ahLst/>
            <a:cxnLst>
              <a:cxn ang="0">
                <a:pos x="connsiteX0" y="connsiteY0"/>
              </a:cxn>
              <a:cxn ang="0">
                <a:pos x="connsiteX1" y="connsiteY1"/>
              </a:cxn>
              <a:cxn ang="0">
                <a:pos x="connsiteX2" y="connsiteY2"/>
              </a:cxn>
              <a:cxn ang="0">
                <a:pos x="connsiteX3" y="connsiteY3"/>
              </a:cxn>
            </a:cxnLst>
            <a:rect l="l" t="t" r="r" b="b"/>
            <a:pathLst>
              <a:path w="5734799" h="10800000">
                <a:moveTo>
                  <a:pt x="0" y="0"/>
                </a:moveTo>
                <a:lnTo>
                  <a:pt x="5734799" y="0"/>
                </a:lnTo>
                <a:lnTo>
                  <a:pt x="5734799" y="10800000"/>
                </a:lnTo>
                <a:lnTo>
                  <a:pt x="0" y="10800000"/>
                </a:lnTo>
                <a:close/>
              </a:path>
            </a:pathLst>
          </a:custGeom>
          <a:pattFill prst="pct5">
            <a:fgClr>
              <a:schemeClr val="bg1"/>
            </a:fgClr>
            <a:bgClr>
              <a:schemeClr val="bg2"/>
            </a:bgClr>
          </a:pattFill>
          <a:scene3d>
            <a:camera prst="orthographicFront">
              <a:rot lat="19500000" lon="19020000" rev="3642000"/>
            </a:camera>
            <a:lightRig rig="threePt" dir="t"/>
          </a:scene3d>
        </p:spPr>
        <p:txBody>
          <a:bodyPr wrap="square" lIns="180000" tIns="93600" rIns="180000" bIns="93600">
            <a:noAutofit/>
          </a:bodyPr>
          <a:lstStyle>
            <a:lvl1pPr marL="0" indent="0">
              <a:buNone/>
              <a:defRPr sz="1050">
                <a:solidFill>
                  <a:schemeClr val="tx1"/>
                </a:solidFill>
              </a:defRPr>
            </a:lvl1pPr>
          </a:lstStyle>
          <a:p>
            <a:endParaRPr lang="en-GB"/>
          </a:p>
        </p:txBody>
      </p:sp>
    </p:spTree>
    <p:extLst>
      <p:ext uri="{BB962C8B-B14F-4D97-AF65-F5344CB8AC3E}">
        <p14:creationId xmlns:p14="http://schemas.microsoft.com/office/powerpoint/2010/main" val="255051622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isyDeck Master - 32">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105B259-500B-4323-BABF-3146C5717B81}"/>
              </a:ext>
            </a:extLst>
          </p:cNvPr>
          <p:cNvSpPr>
            <a:spLocks noGrp="1"/>
          </p:cNvSpPr>
          <p:nvPr>
            <p:ph type="ftr" sz="quarter" idx="10"/>
          </p:nvPr>
        </p:nvSpPr>
        <p:spPr/>
        <p:txBody>
          <a:bodyPr lIns="180000" tIns="93600" rIns="180000" bIns="93600"/>
          <a:lstStyle/>
          <a:p>
            <a:r>
              <a:rPr lang="en-GB"/>
              <a:t>DaisyDeck Presentation Template</a:t>
            </a:r>
          </a:p>
        </p:txBody>
      </p:sp>
      <p:sp>
        <p:nvSpPr>
          <p:cNvPr id="6" name="Slide Number Placeholder 5">
            <a:extLst>
              <a:ext uri="{FF2B5EF4-FFF2-40B4-BE49-F238E27FC236}">
                <a16:creationId xmlns:a16="http://schemas.microsoft.com/office/drawing/2014/main" id="{3AEEC921-D86D-4D0B-B7B4-E254706FA312}"/>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sp>
        <p:nvSpPr>
          <p:cNvPr id="14" name="Picture Placeholder 13">
            <a:extLst>
              <a:ext uri="{FF2B5EF4-FFF2-40B4-BE49-F238E27FC236}">
                <a16:creationId xmlns:a16="http://schemas.microsoft.com/office/drawing/2014/main" id="{089F44F8-DCE9-4076-ACE8-2742418C48D6}"/>
              </a:ext>
            </a:extLst>
          </p:cNvPr>
          <p:cNvSpPr>
            <a:spLocks noGrp="1" noChangeAspect="1"/>
          </p:cNvSpPr>
          <p:nvPr>
            <p:ph type="pic" sz="quarter" idx="13"/>
          </p:nvPr>
        </p:nvSpPr>
        <p:spPr>
          <a:xfrm>
            <a:off x="1405207" y="-228050"/>
            <a:ext cx="1520001" cy="2699687"/>
          </a:xfrm>
          <a:custGeom>
            <a:avLst/>
            <a:gdLst>
              <a:gd name="connsiteX0" fmla="*/ 0 w 5074023"/>
              <a:gd name="connsiteY0" fmla="*/ 0 h 8606118"/>
              <a:gd name="connsiteX1" fmla="*/ 5074023 w 5074023"/>
              <a:gd name="connsiteY1" fmla="*/ 0 h 8606118"/>
              <a:gd name="connsiteX2" fmla="*/ 5074023 w 5074023"/>
              <a:gd name="connsiteY2" fmla="*/ 8606118 h 8606118"/>
              <a:gd name="connsiteX3" fmla="*/ 0 w 5074023"/>
              <a:gd name="connsiteY3" fmla="*/ 8606118 h 8606118"/>
            </a:gdLst>
            <a:ahLst/>
            <a:cxnLst>
              <a:cxn ang="0">
                <a:pos x="connsiteX0" y="connsiteY0"/>
              </a:cxn>
              <a:cxn ang="0">
                <a:pos x="connsiteX1" y="connsiteY1"/>
              </a:cxn>
              <a:cxn ang="0">
                <a:pos x="connsiteX2" y="connsiteY2"/>
              </a:cxn>
              <a:cxn ang="0">
                <a:pos x="connsiteX3" y="connsiteY3"/>
              </a:cxn>
            </a:cxnLst>
            <a:rect l="l" t="t" r="r" b="b"/>
            <a:pathLst>
              <a:path w="5074023" h="8606118">
                <a:moveTo>
                  <a:pt x="0" y="0"/>
                </a:moveTo>
                <a:lnTo>
                  <a:pt x="5074023" y="0"/>
                </a:lnTo>
                <a:lnTo>
                  <a:pt x="5074023" y="8606118"/>
                </a:lnTo>
                <a:lnTo>
                  <a:pt x="0" y="8606118"/>
                </a:lnTo>
                <a:close/>
              </a:path>
            </a:pathLst>
          </a:custGeom>
          <a:pattFill prst="pct75">
            <a:fgClr>
              <a:schemeClr val="bg2"/>
            </a:fgClr>
            <a:bgClr>
              <a:schemeClr val="bg1"/>
            </a:bgClr>
          </a:pattFill>
          <a:ln>
            <a:noFill/>
          </a:ln>
          <a:effectLst>
            <a:outerShdw blurRad="406400" sx="103000" sy="103000" algn="ctr" rotWithShape="0">
              <a:prstClr val="black">
                <a:alpha val="38000"/>
              </a:prstClr>
            </a:outerShdw>
          </a:effectLst>
          <a:scene3d>
            <a:camera prst="isometricTopUp">
              <a:rot lat="19500000" lon="18900000" rev="3600000"/>
            </a:camera>
            <a:lightRig rig="threePt" dir="t"/>
          </a:scene3d>
          <a:sp3d extrusionH="190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Font typeface="Arial" panose="020B0604020202020204" pitchFamily="34" charset="0"/>
              <a:buNone/>
              <a:defRPr lang="en-GB" sz="1050">
                <a:solidFill>
                  <a:schemeClr val="tx1"/>
                </a:solidFill>
              </a:defRPr>
            </a:lvl1pPr>
          </a:lstStyle>
          <a:p>
            <a:pPr marL="0" lvl="0" algn="ctr" defTabSz="171450"/>
            <a:endParaRPr lang="en-GB"/>
          </a:p>
        </p:txBody>
      </p:sp>
      <p:sp>
        <p:nvSpPr>
          <p:cNvPr id="16" name="Picture Placeholder 13">
            <a:extLst>
              <a:ext uri="{FF2B5EF4-FFF2-40B4-BE49-F238E27FC236}">
                <a16:creationId xmlns:a16="http://schemas.microsoft.com/office/drawing/2014/main" id="{0024E08D-9066-41E8-8442-A996AD2323AC}"/>
              </a:ext>
            </a:extLst>
          </p:cNvPr>
          <p:cNvSpPr>
            <a:spLocks noGrp="1" noChangeAspect="1"/>
          </p:cNvSpPr>
          <p:nvPr>
            <p:ph type="pic" sz="quarter" idx="14"/>
          </p:nvPr>
        </p:nvSpPr>
        <p:spPr>
          <a:xfrm>
            <a:off x="820369" y="870520"/>
            <a:ext cx="1520001" cy="2699687"/>
          </a:xfrm>
          <a:custGeom>
            <a:avLst/>
            <a:gdLst>
              <a:gd name="connsiteX0" fmla="*/ 0 w 5074023"/>
              <a:gd name="connsiteY0" fmla="*/ 0 h 8606118"/>
              <a:gd name="connsiteX1" fmla="*/ 5074023 w 5074023"/>
              <a:gd name="connsiteY1" fmla="*/ 0 h 8606118"/>
              <a:gd name="connsiteX2" fmla="*/ 5074023 w 5074023"/>
              <a:gd name="connsiteY2" fmla="*/ 8606118 h 8606118"/>
              <a:gd name="connsiteX3" fmla="*/ 0 w 5074023"/>
              <a:gd name="connsiteY3" fmla="*/ 8606118 h 8606118"/>
            </a:gdLst>
            <a:ahLst/>
            <a:cxnLst>
              <a:cxn ang="0">
                <a:pos x="connsiteX0" y="connsiteY0"/>
              </a:cxn>
              <a:cxn ang="0">
                <a:pos x="connsiteX1" y="connsiteY1"/>
              </a:cxn>
              <a:cxn ang="0">
                <a:pos x="connsiteX2" y="connsiteY2"/>
              </a:cxn>
              <a:cxn ang="0">
                <a:pos x="connsiteX3" y="connsiteY3"/>
              </a:cxn>
            </a:cxnLst>
            <a:rect l="l" t="t" r="r" b="b"/>
            <a:pathLst>
              <a:path w="5074023" h="8606118">
                <a:moveTo>
                  <a:pt x="0" y="0"/>
                </a:moveTo>
                <a:lnTo>
                  <a:pt x="5074023" y="0"/>
                </a:lnTo>
                <a:lnTo>
                  <a:pt x="5074023" y="8606118"/>
                </a:lnTo>
                <a:lnTo>
                  <a:pt x="0" y="8606118"/>
                </a:lnTo>
                <a:close/>
              </a:path>
            </a:pathLst>
          </a:custGeom>
          <a:pattFill prst="pct75">
            <a:fgClr>
              <a:schemeClr val="bg2"/>
            </a:fgClr>
            <a:bgClr>
              <a:schemeClr val="bg1"/>
            </a:bgClr>
          </a:pattFill>
          <a:ln>
            <a:noFill/>
          </a:ln>
          <a:effectLst>
            <a:outerShdw blurRad="406400" sx="103000" sy="103000" algn="ctr" rotWithShape="0">
              <a:prstClr val="black">
                <a:alpha val="38000"/>
              </a:prstClr>
            </a:outerShdw>
          </a:effectLst>
          <a:scene3d>
            <a:camera prst="isometricTopUp">
              <a:rot lat="19500000" lon="18900000" rev="3600000"/>
            </a:camera>
            <a:lightRig rig="threePt" dir="t"/>
          </a:scene3d>
          <a:sp3d extrusionH="190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None/>
              <a:defRPr lang="en-GB" sz="1050">
                <a:solidFill>
                  <a:schemeClr val="tx1"/>
                </a:solidFill>
              </a:defRPr>
            </a:lvl1pPr>
          </a:lstStyle>
          <a:p>
            <a:pPr marL="257201" lvl="0" indent="-257201" algn="ctr" defTabSz="171450"/>
            <a:endParaRPr lang="en-GB"/>
          </a:p>
        </p:txBody>
      </p:sp>
      <p:sp>
        <p:nvSpPr>
          <p:cNvPr id="18" name="Picture Placeholder 13">
            <a:extLst>
              <a:ext uri="{FF2B5EF4-FFF2-40B4-BE49-F238E27FC236}">
                <a16:creationId xmlns:a16="http://schemas.microsoft.com/office/drawing/2014/main" id="{A660E852-EF80-4861-B32B-AE8F19075976}"/>
              </a:ext>
            </a:extLst>
          </p:cNvPr>
          <p:cNvSpPr>
            <a:spLocks noGrp="1" noChangeAspect="1"/>
          </p:cNvSpPr>
          <p:nvPr>
            <p:ph type="pic" sz="quarter" idx="16"/>
          </p:nvPr>
        </p:nvSpPr>
        <p:spPr>
          <a:xfrm>
            <a:off x="3501026" y="992088"/>
            <a:ext cx="1520001" cy="2699687"/>
          </a:xfrm>
          <a:custGeom>
            <a:avLst/>
            <a:gdLst>
              <a:gd name="connsiteX0" fmla="*/ 0 w 5074023"/>
              <a:gd name="connsiteY0" fmla="*/ 0 h 8606118"/>
              <a:gd name="connsiteX1" fmla="*/ 5074023 w 5074023"/>
              <a:gd name="connsiteY1" fmla="*/ 0 h 8606118"/>
              <a:gd name="connsiteX2" fmla="*/ 5074023 w 5074023"/>
              <a:gd name="connsiteY2" fmla="*/ 8606118 h 8606118"/>
              <a:gd name="connsiteX3" fmla="*/ 0 w 5074023"/>
              <a:gd name="connsiteY3" fmla="*/ 8606118 h 8606118"/>
            </a:gdLst>
            <a:ahLst/>
            <a:cxnLst>
              <a:cxn ang="0">
                <a:pos x="connsiteX0" y="connsiteY0"/>
              </a:cxn>
              <a:cxn ang="0">
                <a:pos x="connsiteX1" y="connsiteY1"/>
              </a:cxn>
              <a:cxn ang="0">
                <a:pos x="connsiteX2" y="connsiteY2"/>
              </a:cxn>
              <a:cxn ang="0">
                <a:pos x="connsiteX3" y="connsiteY3"/>
              </a:cxn>
            </a:cxnLst>
            <a:rect l="l" t="t" r="r" b="b"/>
            <a:pathLst>
              <a:path w="5074023" h="8606118">
                <a:moveTo>
                  <a:pt x="0" y="0"/>
                </a:moveTo>
                <a:lnTo>
                  <a:pt x="5074023" y="0"/>
                </a:lnTo>
                <a:lnTo>
                  <a:pt x="5074023" y="8606118"/>
                </a:lnTo>
                <a:lnTo>
                  <a:pt x="0" y="8606118"/>
                </a:lnTo>
                <a:close/>
              </a:path>
            </a:pathLst>
          </a:custGeom>
          <a:pattFill prst="pct75">
            <a:fgClr>
              <a:schemeClr val="bg2"/>
            </a:fgClr>
            <a:bgClr>
              <a:schemeClr val="bg1"/>
            </a:bgClr>
          </a:pattFill>
          <a:ln>
            <a:noFill/>
          </a:ln>
          <a:effectLst>
            <a:outerShdw blurRad="406400" sx="103000" sy="103000" algn="ctr" rotWithShape="0">
              <a:prstClr val="black">
                <a:alpha val="38000"/>
              </a:prstClr>
            </a:outerShdw>
          </a:effectLst>
          <a:scene3d>
            <a:camera prst="isometricTopUp">
              <a:rot lat="19500000" lon="18900000" rev="3600000"/>
            </a:camera>
            <a:lightRig rig="threePt" dir="t"/>
          </a:scene3d>
          <a:sp3d extrusionH="190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None/>
              <a:defRPr lang="en-GB" sz="1050" dirty="0">
                <a:solidFill>
                  <a:schemeClr val="tx1"/>
                </a:solidFill>
              </a:defRPr>
            </a:lvl1pPr>
          </a:lstStyle>
          <a:p>
            <a:pPr marL="257201" lvl="0" indent="-257201" algn="ctr" defTabSz="171450"/>
            <a:endParaRPr lang="en-GB"/>
          </a:p>
        </p:txBody>
      </p:sp>
      <p:grpSp>
        <p:nvGrpSpPr>
          <p:cNvPr id="32" name="Group 31">
            <a:extLst>
              <a:ext uri="{FF2B5EF4-FFF2-40B4-BE49-F238E27FC236}">
                <a16:creationId xmlns:a16="http://schemas.microsoft.com/office/drawing/2014/main" id="{176D50AB-0059-4D6A-92EB-9B7058C6FF71}"/>
              </a:ext>
            </a:extLst>
          </p:cNvPr>
          <p:cNvGrpSpPr/>
          <p:nvPr userDrawn="1"/>
        </p:nvGrpSpPr>
        <p:grpSpPr>
          <a:xfrm>
            <a:off x="5469706" y="599229"/>
            <a:ext cx="459422" cy="459399"/>
            <a:chOff x="494744" y="523692"/>
            <a:chExt cx="1225205" cy="1225205"/>
          </a:xfrm>
        </p:grpSpPr>
        <p:grpSp>
          <p:nvGrpSpPr>
            <p:cNvPr id="33" name="Group 32">
              <a:extLst>
                <a:ext uri="{FF2B5EF4-FFF2-40B4-BE49-F238E27FC236}">
                  <a16:creationId xmlns:a16="http://schemas.microsoft.com/office/drawing/2014/main" id="{29A3D4B4-747D-463B-96CE-F8962D657F7D}"/>
                </a:ext>
              </a:extLst>
            </p:cNvPr>
            <p:cNvGrpSpPr>
              <a:grpSpLocks noChangeAspect="1"/>
            </p:cNvGrpSpPr>
            <p:nvPr userDrawn="1"/>
          </p:nvGrpSpPr>
          <p:grpSpPr>
            <a:xfrm rot="18900000">
              <a:off x="707305" y="869222"/>
              <a:ext cx="471488" cy="153360"/>
              <a:chOff x="11661248" y="7789719"/>
              <a:chExt cx="1293156" cy="420621"/>
            </a:xfrm>
          </p:grpSpPr>
          <p:cxnSp>
            <p:nvCxnSpPr>
              <p:cNvPr id="37" name="Straight Connector 36">
                <a:extLst>
                  <a:ext uri="{FF2B5EF4-FFF2-40B4-BE49-F238E27FC236}">
                    <a16:creationId xmlns:a16="http://schemas.microsoft.com/office/drawing/2014/main" id="{310E1F01-18C8-48A5-AFA8-E7F53A51E56D}"/>
                  </a:ext>
                </a:extLst>
              </p:cNvPr>
              <p:cNvCxnSpPr>
                <a:cxnSpLocks/>
              </p:cNvCxnSpPr>
              <p:nvPr userDrawn="1"/>
            </p:nvCxnSpPr>
            <p:spPr>
              <a:xfrm>
                <a:off x="11661248" y="8210340"/>
                <a:ext cx="1293156"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71715885-7ADB-41AA-810B-232ED8FF1AF1}"/>
                  </a:ext>
                </a:extLst>
              </p:cNvPr>
              <p:cNvCxnSpPr>
                <a:cxnSpLocks/>
              </p:cNvCxnSpPr>
              <p:nvPr userDrawn="1"/>
            </p:nvCxnSpPr>
            <p:spPr>
              <a:xfrm>
                <a:off x="11868913" y="8000027"/>
                <a:ext cx="877825"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B4BE50AF-D2BF-462A-AB14-062F7C659DC6}"/>
                  </a:ext>
                </a:extLst>
              </p:cNvPr>
              <p:cNvCxnSpPr>
                <a:cxnSpLocks/>
              </p:cNvCxnSpPr>
              <p:nvPr userDrawn="1"/>
            </p:nvCxnSpPr>
            <p:spPr>
              <a:xfrm>
                <a:off x="12088372" y="7789719"/>
                <a:ext cx="438913"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34" name="Group 33">
              <a:extLst>
                <a:ext uri="{FF2B5EF4-FFF2-40B4-BE49-F238E27FC236}">
                  <a16:creationId xmlns:a16="http://schemas.microsoft.com/office/drawing/2014/main" id="{5E752E3B-4171-421F-91C5-08BB0035FE9F}"/>
                </a:ext>
              </a:extLst>
            </p:cNvPr>
            <p:cNvGrpSpPr/>
            <p:nvPr userDrawn="1"/>
          </p:nvGrpSpPr>
          <p:grpSpPr>
            <a:xfrm>
              <a:off x="494744" y="523692"/>
              <a:ext cx="1225205" cy="1225205"/>
              <a:chOff x="12636425" y="442230"/>
              <a:chExt cx="1860336" cy="1860336"/>
            </a:xfrm>
          </p:grpSpPr>
          <p:cxnSp>
            <p:nvCxnSpPr>
              <p:cNvPr id="35" name="Straight Connector 34">
                <a:extLst>
                  <a:ext uri="{FF2B5EF4-FFF2-40B4-BE49-F238E27FC236}">
                    <a16:creationId xmlns:a16="http://schemas.microsoft.com/office/drawing/2014/main" id="{829F4774-5DD9-4E30-9761-73FA269D3CB3}"/>
                  </a:ext>
                </a:extLst>
              </p:cNvPr>
              <p:cNvCxnSpPr>
                <a:cxnSpLocks/>
              </p:cNvCxnSpPr>
              <p:nvPr userDrawn="1"/>
            </p:nvCxnSpPr>
            <p:spPr>
              <a:xfrm>
                <a:off x="13036942" y="442230"/>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6" name="Straight Connector 35">
                <a:extLst>
                  <a:ext uri="{FF2B5EF4-FFF2-40B4-BE49-F238E27FC236}">
                    <a16:creationId xmlns:a16="http://schemas.microsoft.com/office/drawing/2014/main" id="{EF6A409A-006F-4DD0-A1AA-C21EB76A8F44}"/>
                  </a:ext>
                </a:extLst>
              </p:cNvPr>
              <p:cNvCxnSpPr>
                <a:cxnSpLocks/>
              </p:cNvCxnSpPr>
              <p:nvPr userDrawn="1"/>
            </p:nvCxnSpPr>
            <p:spPr>
              <a:xfrm rot="5400000">
                <a:off x="13566593" y="-134611"/>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40" name="Title 1">
            <a:extLst>
              <a:ext uri="{FF2B5EF4-FFF2-40B4-BE49-F238E27FC236}">
                <a16:creationId xmlns:a16="http://schemas.microsoft.com/office/drawing/2014/main" id="{B7EE9902-4978-40CC-99BD-8EC8C289B008}"/>
              </a:ext>
            </a:extLst>
          </p:cNvPr>
          <p:cNvSpPr>
            <a:spLocks noGrp="1"/>
          </p:cNvSpPr>
          <p:nvPr>
            <p:ph type="title"/>
          </p:nvPr>
        </p:nvSpPr>
        <p:spPr>
          <a:xfrm>
            <a:off x="5609584" y="728072"/>
            <a:ext cx="3197986" cy="604526"/>
          </a:xfrm>
        </p:spPr>
        <p:txBody>
          <a:bodyPr lIns="180000" tIns="93600" rIns="180000" bIns="93600"/>
          <a:lstStyle>
            <a:lvl1pPr algn="l">
              <a:defRPr/>
            </a:lvl1pPr>
          </a:lstStyle>
          <a:p>
            <a:endParaRPr lang="en-GB"/>
          </a:p>
        </p:txBody>
      </p:sp>
      <p:sp>
        <p:nvSpPr>
          <p:cNvPr id="17" name="Picture Placeholder 13">
            <a:extLst>
              <a:ext uri="{FF2B5EF4-FFF2-40B4-BE49-F238E27FC236}">
                <a16:creationId xmlns:a16="http://schemas.microsoft.com/office/drawing/2014/main" id="{CF647601-497A-44D9-9816-F3769B45ECAF}"/>
              </a:ext>
            </a:extLst>
          </p:cNvPr>
          <p:cNvSpPr>
            <a:spLocks noGrp="1" noChangeAspect="1"/>
          </p:cNvSpPr>
          <p:nvPr>
            <p:ph type="pic" sz="quarter" idx="15"/>
          </p:nvPr>
        </p:nvSpPr>
        <p:spPr>
          <a:xfrm>
            <a:off x="820369" y="2311230"/>
            <a:ext cx="1520001" cy="2699687"/>
          </a:xfrm>
          <a:custGeom>
            <a:avLst/>
            <a:gdLst>
              <a:gd name="connsiteX0" fmla="*/ 0 w 5074023"/>
              <a:gd name="connsiteY0" fmla="*/ 0 h 8606118"/>
              <a:gd name="connsiteX1" fmla="*/ 5074023 w 5074023"/>
              <a:gd name="connsiteY1" fmla="*/ 0 h 8606118"/>
              <a:gd name="connsiteX2" fmla="*/ 5074023 w 5074023"/>
              <a:gd name="connsiteY2" fmla="*/ 8606118 h 8606118"/>
              <a:gd name="connsiteX3" fmla="*/ 0 w 5074023"/>
              <a:gd name="connsiteY3" fmla="*/ 8606118 h 8606118"/>
            </a:gdLst>
            <a:ahLst/>
            <a:cxnLst>
              <a:cxn ang="0">
                <a:pos x="connsiteX0" y="connsiteY0"/>
              </a:cxn>
              <a:cxn ang="0">
                <a:pos x="connsiteX1" y="connsiteY1"/>
              </a:cxn>
              <a:cxn ang="0">
                <a:pos x="connsiteX2" y="connsiteY2"/>
              </a:cxn>
              <a:cxn ang="0">
                <a:pos x="connsiteX3" y="connsiteY3"/>
              </a:cxn>
            </a:cxnLst>
            <a:rect l="l" t="t" r="r" b="b"/>
            <a:pathLst>
              <a:path w="5074023" h="8606118">
                <a:moveTo>
                  <a:pt x="0" y="0"/>
                </a:moveTo>
                <a:lnTo>
                  <a:pt x="5074023" y="0"/>
                </a:lnTo>
                <a:lnTo>
                  <a:pt x="5074023" y="8606118"/>
                </a:lnTo>
                <a:lnTo>
                  <a:pt x="0" y="8606118"/>
                </a:lnTo>
                <a:close/>
              </a:path>
            </a:pathLst>
          </a:custGeom>
          <a:pattFill prst="pct75">
            <a:fgClr>
              <a:schemeClr val="bg2"/>
            </a:fgClr>
            <a:bgClr>
              <a:schemeClr val="bg1"/>
            </a:bgClr>
          </a:pattFill>
          <a:ln>
            <a:noFill/>
          </a:ln>
          <a:effectLst>
            <a:outerShdw blurRad="406400" sx="103000" sy="103000" algn="ctr" rotWithShape="0">
              <a:prstClr val="black">
                <a:alpha val="38000"/>
              </a:prstClr>
            </a:outerShdw>
          </a:effectLst>
          <a:scene3d>
            <a:camera prst="isometricTopUp">
              <a:rot lat="19500000" lon="18900000" rev="3600000"/>
            </a:camera>
            <a:lightRig rig="threePt" dir="t"/>
          </a:scene3d>
          <a:sp3d extrusionH="190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None/>
              <a:defRPr lang="en-GB" sz="1050" dirty="0">
                <a:solidFill>
                  <a:schemeClr val="tx1"/>
                </a:solidFill>
              </a:defRPr>
            </a:lvl1pPr>
          </a:lstStyle>
          <a:p>
            <a:pPr marL="257201" lvl="0" indent="-257201" algn="ctr" defTabSz="171450"/>
            <a:endParaRPr lang="en-GB"/>
          </a:p>
        </p:txBody>
      </p:sp>
      <p:sp>
        <p:nvSpPr>
          <p:cNvPr id="19" name="Picture Placeholder 13">
            <a:extLst>
              <a:ext uri="{FF2B5EF4-FFF2-40B4-BE49-F238E27FC236}">
                <a16:creationId xmlns:a16="http://schemas.microsoft.com/office/drawing/2014/main" id="{4134C875-D4E1-4F51-BFEC-7538043697A4}"/>
              </a:ext>
            </a:extLst>
          </p:cNvPr>
          <p:cNvSpPr>
            <a:spLocks noGrp="1" noChangeAspect="1"/>
          </p:cNvSpPr>
          <p:nvPr>
            <p:ph type="pic" sz="quarter" idx="17"/>
          </p:nvPr>
        </p:nvSpPr>
        <p:spPr>
          <a:xfrm>
            <a:off x="2914955" y="2093396"/>
            <a:ext cx="1520001" cy="2699687"/>
          </a:xfrm>
          <a:custGeom>
            <a:avLst/>
            <a:gdLst>
              <a:gd name="connsiteX0" fmla="*/ 0 w 5074023"/>
              <a:gd name="connsiteY0" fmla="*/ 0 h 8606118"/>
              <a:gd name="connsiteX1" fmla="*/ 5074023 w 5074023"/>
              <a:gd name="connsiteY1" fmla="*/ 0 h 8606118"/>
              <a:gd name="connsiteX2" fmla="*/ 5074023 w 5074023"/>
              <a:gd name="connsiteY2" fmla="*/ 8606118 h 8606118"/>
              <a:gd name="connsiteX3" fmla="*/ 0 w 5074023"/>
              <a:gd name="connsiteY3" fmla="*/ 8606118 h 8606118"/>
            </a:gdLst>
            <a:ahLst/>
            <a:cxnLst>
              <a:cxn ang="0">
                <a:pos x="connsiteX0" y="connsiteY0"/>
              </a:cxn>
              <a:cxn ang="0">
                <a:pos x="connsiteX1" y="connsiteY1"/>
              </a:cxn>
              <a:cxn ang="0">
                <a:pos x="connsiteX2" y="connsiteY2"/>
              </a:cxn>
              <a:cxn ang="0">
                <a:pos x="connsiteX3" y="connsiteY3"/>
              </a:cxn>
            </a:cxnLst>
            <a:rect l="l" t="t" r="r" b="b"/>
            <a:pathLst>
              <a:path w="5074023" h="8606118">
                <a:moveTo>
                  <a:pt x="0" y="0"/>
                </a:moveTo>
                <a:lnTo>
                  <a:pt x="5074023" y="0"/>
                </a:lnTo>
                <a:lnTo>
                  <a:pt x="5074023" y="8606118"/>
                </a:lnTo>
                <a:lnTo>
                  <a:pt x="0" y="8606118"/>
                </a:lnTo>
                <a:close/>
              </a:path>
            </a:pathLst>
          </a:custGeom>
          <a:pattFill prst="pct75">
            <a:fgClr>
              <a:schemeClr val="bg2"/>
            </a:fgClr>
            <a:bgClr>
              <a:schemeClr val="bg1"/>
            </a:bgClr>
          </a:pattFill>
          <a:ln>
            <a:noFill/>
          </a:ln>
          <a:effectLst>
            <a:outerShdw blurRad="406400" sx="103000" sy="103000" algn="ctr" rotWithShape="0">
              <a:prstClr val="black">
                <a:alpha val="38000"/>
              </a:prstClr>
            </a:outerShdw>
          </a:effectLst>
          <a:scene3d>
            <a:camera prst="isometricTopUp">
              <a:rot lat="19500000" lon="18900000" rev="3600000"/>
            </a:camera>
            <a:lightRig rig="threePt" dir="t"/>
          </a:scene3d>
          <a:sp3d extrusionH="190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None/>
              <a:defRPr lang="en-GB" sz="1050">
                <a:solidFill>
                  <a:schemeClr val="tx1"/>
                </a:solidFill>
              </a:defRPr>
            </a:lvl1pPr>
          </a:lstStyle>
          <a:p>
            <a:pPr marL="257201" lvl="0" indent="-257201" algn="ctr" defTabSz="171450"/>
            <a:endParaRPr lang="en-GB"/>
          </a:p>
        </p:txBody>
      </p:sp>
    </p:spTree>
    <p:extLst>
      <p:ext uri="{BB962C8B-B14F-4D97-AF65-F5344CB8AC3E}">
        <p14:creationId xmlns:p14="http://schemas.microsoft.com/office/powerpoint/2010/main" val="393168094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aisyDeck Master - 33">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105B259-500B-4323-BABF-3146C5717B81}"/>
              </a:ext>
            </a:extLst>
          </p:cNvPr>
          <p:cNvSpPr>
            <a:spLocks noGrp="1"/>
          </p:cNvSpPr>
          <p:nvPr>
            <p:ph type="ftr" sz="quarter" idx="10"/>
          </p:nvPr>
        </p:nvSpPr>
        <p:spPr/>
        <p:txBody>
          <a:bodyPr lIns="180000" tIns="93600" rIns="180000" bIns="93600"/>
          <a:lstStyle/>
          <a:p>
            <a:r>
              <a:rPr lang="en-GB"/>
              <a:t>DaisyDeck Presentation Template</a:t>
            </a:r>
          </a:p>
        </p:txBody>
      </p:sp>
      <p:sp>
        <p:nvSpPr>
          <p:cNvPr id="6" name="Slide Number Placeholder 5">
            <a:extLst>
              <a:ext uri="{FF2B5EF4-FFF2-40B4-BE49-F238E27FC236}">
                <a16:creationId xmlns:a16="http://schemas.microsoft.com/office/drawing/2014/main" id="{3AEEC921-D86D-4D0B-B7B4-E254706FA312}"/>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sp>
        <p:nvSpPr>
          <p:cNvPr id="14" name="Picture Placeholder 13">
            <a:extLst>
              <a:ext uri="{FF2B5EF4-FFF2-40B4-BE49-F238E27FC236}">
                <a16:creationId xmlns:a16="http://schemas.microsoft.com/office/drawing/2014/main" id="{089F44F8-DCE9-4076-ACE8-2742418C48D6}"/>
              </a:ext>
            </a:extLst>
          </p:cNvPr>
          <p:cNvSpPr>
            <a:spLocks noGrp="1" noChangeAspect="1"/>
          </p:cNvSpPr>
          <p:nvPr>
            <p:ph type="pic" sz="quarter" idx="13"/>
          </p:nvPr>
        </p:nvSpPr>
        <p:spPr>
          <a:xfrm>
            <a:off x="4638452" y="-431706"/>
            <a:ext cx="1520001" cy="2699687"/>
          </a:xfrm>
          <a:custGeom>
            <a:avLst/>
            <a:gdLst>
              <a:gd name="connsiteX0" fmla="*/ 0 w 5074023"/>
              <a:gd name="connsiteY0" fmla="*/ 0 h 8606118"/>
              <a:gd name="connsiteX1" fmla="*/ 5074023 w 5074023"/>
              <a:gd name="connsiteY1" fmla="*/ 0 h 8606118"/>
              <a:gd name="connsiteX2" fmla="*/ 5074023 w 5074023"/>
              <a:gd name="connsiteY2" fmla="*/ 8606118 h 8606118"/>
              <a:gd name="connsiteX3" fmla="*/ 0 w 5074023"/>
              <a:gd name="connsiteY3" fmla="*/ 8606118 h 8606118"/>
            </a:gdLst>
            <a:ahLst/>
            <a:cxnLst>
              <a:cxn ang="0">
                <a:pos x="connsiteX0" y="connsiteY0"/>
              </a:cxn>
              <a:cxn ang="0">
                <a:pos x="connsiteX1" y="connsiteY1"/>
              </a:cxn>
              <a:cxn ang="0">
                <a:pos x="connsiteX2" y="connsiteY2"/>
              </a:cxn>
              <a:cxn ang="0">
                <a:pos x="connsiteX3" y="connsiteY3"/>
              </a:cxn>
            </a:cxnLst>
            <a:rect l="l" t="t" r="r" b="b"/>
            <a:pathLst>
              <a:path w="5074023" h="8606118">
                <a:moveTo>
                  <a:pt x="0" y="0"/>
                </a:moveTo>
                <a:lnTo>
                  <a:pt x="5074023" y="0"/>
                </a:lnTo>
                <a:lnTo>
                  <a:pt x="5074023" y="8606118"/>
                </a:lnTo>
                <a:lnTo>
                  <a:pt x="0" y="8606118"/>
                </a:lnTo>
                <a:close/>
              </a:path>
            </a:pathLst>
          </a:custGeom>
          <a:pattFill prst="pct75">
            <a:fgClr>
              <a:schemeClr val="bg2"/>
            </a:fgClr>
            <a:bgClr>
              <a:schemeClr val="bg1"/>
            </a:bgClr>
          </a:pattFill>
          <a:ln>
            <a:noFill/>
          </a:ln>
          <a:effectLst>
            <a:outerShdw blurRad="406400" sx="103000" sy="103000" algn="ctr" rotWithShape="0">
              <a:prstClr val="black">
                <a:alpha val="38000"/>
              </a:prstClr>
            </a:outerShdw>
          </a:effectLst>
          <a:scene3d>
            <a:camera prst="isometricTopUp">
              <a:rot lat="19500000" lon="18900000" rev="3600000"/>
            </a:camera>
            <a:lightRig rig="threePt" dir="t"/>
          </a:scene3d>
          <a:sp3d extrusionH="190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Font typeface="Arial" panose="020B0604020202020204" pitchFamily="34" charset="0"/>
              <a:buNone/>
              <a:defRPr lang="en-GB" sz="1050">
                <a:solidFill>
                  <a:schemeClr val="tx1"/>
                </a:solidFill>
              </a:defRPr>
            </a:lvl1pPr>
          </a:lstStyle>
          <a:p>
            <a:pPr marL="0" lvl="0" algn="ctr" defTabSz="171450"/>
            <a:endParaRPr lang="en-GB"/>
          </a:p>
        </p:txBody>
      </p:sp>
      <p:sp>
        <p:nvSpPr>
          <p:cNvPr id="17" name="Picture Placeholder 13">
            <a:extLst>
              <a:ext uri="{FF2B5EF4-FFF2-40B4-BE49-F238E27FC236}">
                <a16:creationId xmlns:a16="http://schemas.microsoft.com/office/drawing/2014/main" id="{CF647601-497A-44D9-9816-F3769B45ECAF}"/>
              </a:ext>
            </a:extLst>
          </p:cNvPr>
          <p:cNvSpPr>
            <a:spLocks noGrp="1" noChangeAspect="1"/>
          </p:cNvSpPr>
          <p:nvPr>
            <p:ph type="pic" sz="quarter" idx="15"/>
          </p:nvPr>
        </p:nvSpPr>
        <p:spPr>
          <a:xfrm>
            <a:off x="6896973" y="-553274"/>
            <a:ext cx="1520001" cy="2699687"/>
          </a:xfrm>
          <a:custGeom>
            <a:avLst/>
            <a:gdLst>
              <a:gd name="connsiteX0" fmla="*/ 0 w 5074023"/>
              <a:gd name="connsiteY0" fmla="*/ 0 h 8606118"/>
              <a:gd name="connsiteX1" fmla="*/ 5074023 w 5074023"/>
              <a:gd name="connsiteY1" fmla="*/ 0 h 8606118"/>
              <a:gd name="connsiteX2" fmla="*/ 5074023 w 5074023"/>
              <a:gd name="connsiteY2" fmla="*/ 8606118 h 8606118"/>
              <a:gd name="connsiteX3" fmla="*/ 0 w 5074023"/>
              <a:gd name="connsiteY3" fmla="*/ 8606118 h 8606118"/>
            </a:gdLst>
            <a:ahLst/>
            <a:cxnLst>
              <a:cxn ang="0">
                <a:pos x="connsiteX0" y="connsiteY0"/>
              </a:cxn>
              <a:cxn ang="0">
                <a:pos x="connsiteX1" y="connsiteY1"/>
              </a:cxn>
              <a:cxn ang="0">
                <a:pos x="connsiteX2" y="connsiteY2"/>
              </a:cxn>
              <a:cxn ang="0">
                <a:pos x="connsiteX3" y="connsiteY3"/>
              </a:cxn>
            </a:cxnLst>
            <a:rect l="l" t="t" r="r" b="b"/>
            <a:pathLst>
              <a:path w="5074023" h="8606118">
                <a:moveTo>
                  <a:pt x="0" y="0"/>
                </a:moveTo>
                <a:lnTo>
                  <a:pt x="5074023" y="0"/>
                </a:lnTo>
                <a:lnTo>
                  <a:pt x="5074023" y="8606118"/>
                </a:lnTo>
                <a:lnTo>
                  <a:pt x="0" y="8606118"/>
                </a:lnTo>
                <a:close/>
              </a:path>
            </a:pathLst>
          </a:custGeom>
          <a:pattFill prst="pct75">
            <a:fgClr>
              <a:schemeClr val="bg2"/>
            </a:fgClr>
            <a:bgClr>
              <a:schemeClr val="bg1"/>
            </a:bgClr>
          </a:pattFill>
          <a:ln>
            <a:noFill/>
          </a:ln>
          <a:effectLst>
            <a:outerShdw blurRad="406400" sx="103000" sy="103000" algn="ctr" rotWithShape="0">
              <a:prstClr val="black">
                <a:alpha val="38000"/>
              </a:prstClr>
            </a:outerShdw>
          </a:effectLst>
          <a:scene3d>
            <a:camera prst="isometricTopUp">
              <a:rot lat="19500000" lon="18900000" rev="3600000"/>
            </a:camera>
            <a:lightRig rig="threePt" dir="t"/>
          </a:scene3d>
          <a:sp3d extrusionH="190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Font typeface="Arial" panose="020B0604020202020204" pitchFamily="34" charset="0"/>
              <a:buNone/>
              <a:defRPr lang="en-GB" sz="1050" dirty="0">
                <a:solidFill>
                  <a:schemeClr val="tx1"/>
                </a:solidFill>
              </a:defRPr>
            </a:lvl1pPr>
          </a:lstStyle>
          <a:p>
            <a:pPr marL="257201" lvl="0" indent="-257201" algn="ctr" defTabSz="171450"/>
            <a:endParaRPr lang="en-GB"/>
          </a:p>
        </p:txBody>
      </p:sp>
      <p:sp>
        <p:nvSpPr>
          <p:cNvPr id="18" name="Picture Placeholder 13">
            <a:extLst>
              <a:ext uri="{FF2B5EF4-FFF2-40B4-BE49-F238E27FC236}">
                <a16:creationId xmlns:a16="http://schemas.microsoft.com/office/drawing/2014/main" id="{A660E852-EF80-4861-B32B-AE8F19075976}"/>
              </a:ext>
            </a:extLst>
          </p:cNvPr>
          <p:cNvSpPr>
            <a:spLocks noGrp="1" noChangeAspect="1"/>
          </p:cNvSpPr>
          <p:nvPr>
            <p:ph type="pic" sz="quarter" idx="16"/>
          </p:nvPr>
        </p:nvSpPr>
        <p:spPr>
          <a:xfrm>
            <a:off x="6734800" y="796570"/>
            <a:ext cx="1520001" cy="2699687"/>
          </a:xfrm>
          <a:custGeom>
            <a:avLst/>
            <a:gdLst>
              <a:gd name="connsiteX0" fmla="*/ 0 w 5074023"/>
              <a:gd name="connsiteY0" fmla="*/ 0 h 8606118"/>
              <a:gd name="connsiteX1" fmla="*/ 5074023 w 5074023"/>
              <a:gd name="connsiteY1" fmla="*/ 0 h 8606118"/>
              <a:gd name="connsiteX2" fmla="*/ 5074023 w 5074023"/>
              <a:gd name="connsiteY2" fmla="*/ 8606118 h 8606118"/>
              <a:gd name="connsiteX3" fmla="*/ 0 w 5074023"/>
              <a:gd name="connsiteY3" fmla="*/ 8606118 h 8606118"/>
            </a:gdLst>
            <a:ahLst/>
            <a:cxnLst>
              <a:cxn ang="0">
                <a:pos x="connsiteX0" y="connsiteY0"/>
              </a:cxn>
              <a:cxn ang="0">
                <a:pos x="connsiteX1" y="connsiteY1"/>
              </a:cxn>
              <a:cxn ang="0">
                <a:pos x="connsiteX2" y="connsiteY2"/>
              </a:cxn>
              <a:cxn ang="0">
                <a:pos x="connsiteX3" y="connsiteY3"/>
              </a:cxn>
            </a:cxnLst>
            <a:rect l="l" t="t" r="r" b="b"/>
            <a:pathLst>
              <a:path w="5074023" h="8606118">
                <a:moveTo>
                  <a:pt x="0" y="0"/>
                </a:moveTo>
                <a:lnTo>
                  <a:pt x="5074023" y="0"/>
                </a:lnTo>
                <a:lnTo>
                  <a:pt x="5074023" y="8606118"/>
                </a:lnTo>
                <a:lnTo>
                  <a:pt x="0" y="8606118"/>
                </a:lnTo>
                <a:close/>
              </a:path>
            </a:pathLst>
          </a:custGeom>
          <a:pattFill prst="pct75">
            <a:fgClr>
              <a:schemeClr val="bg2"/>
            </a:fgClr>
            <a:bgClr>
              <a:schemeClr val="bg1"/>
            </a:bgClr>
          </a:pattFill>
          <a:ln>
            <a:noFill/>
          </a:ln>
          <a:effectLst>
            <a:outerShdw blurRad="406400" sx="103000" sy="103000" algn="ctr" rotWithShape="0">
              <a:prstClr val="black">
                <a:alpha val="38000"/>
              </a:prstClr>
            </a:outerShdw>
          </a:effectLst>
          <a:scene3d>
            <a:camera prst="isometricTopUp">
              <a:rot lat="19500000" lon="18900000" rev="3600000"/>
            </a:camera>
            <a:lightRig rig="threePt" dir="t"/>
          </a:scene3d>
          <a:sp3d extrusionH="190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Font typeface="Arial" panose="020B0604020202020204" pitchFamily="34" charset="0"/>
              <a:buNone/>
              <a:defRPr lang="en-GB" sz="1050" dirty="0">
                <a:solidFill>
                  <a:schemeClr val="tx1"/>
                </a:solidFill>
              </a:defRPr>
            </a:lvl1pPr>
          </a:lstStyle>
          <a:p>
            <a:pPr marL="257201" lvl="0" indent="-257201" algn="ctr" defTabSz="171450"/>
            <a:endParaRPr lang="en-GB"/>
          </a:p>
        </p:txBody>
      </p:sp>
      <p:grpSp>
        <p:nvGrpSpPr>
          <p:cNvPr id="9" name="Group 8">
            <a:extLst>
              <a:ext uri="{FF2B5EF4-FFF2-40B4-BE49-F238E27FC236}">
                <a16:creationId xmlns:a16="http://schemas.microsoft.com/office/drawing/2014/main" id="{5012DF6D-B344-436A-BE04-7FE3C247F642}"/>
              </a:ext>
            </a:extLst>
          </p:cNvPr>
          <p:cNvGrpSpPr/>
          <p:nvPr userDrawn="1"/>
        </p:nvGrpSpPr>
        <p:grpSpPr>
          <a:xfrm>
            <a:off x="162939" y="272961"/>
            <a:ext cx="459422" cy="459399"/>
            <a:chOff x="494744" y="523692"/>
            <a:chExt cx="1225205" cy="1225205"/>
          </a:xfrm>
        </p:grpSpPr>
        <p:grpSp>
          <p:nvGrpSpPr>
            <p:cNvPr id="10" name="Group 9">
              <a:extLst>
                <a:ext uri="{FF2B5EF4-FFF2-40B4-BE49-F238E27FC236}">
                  <a16:creationId xmlns:a16="http://schemas.microsoft.com/office/drawing/2014/main" id="{C66CA5D5-9B15-4987-B045-67A4048E8EFE}"/>
                </a:ext>
              </a:extLst>
            </p:cNvPr>
            <p:cNvGrpSpPr>
              <a:grpSpLocks noChangeAspect="1"/>
            </p:cNvGrpSpPr>
            <p:nvPr userDrawn="1"/>
          </p:nvGrpSpPr>
          <p:grpSpPr>
            <a:xfrm rot="18900000">
              <a:off x="707305" y="869222"/>
              <a:ext cx="471488" cy="153360"/>
              <a:chOff x="11661248" y="7789719"/>
              <a:chExt cx="1293156" cy="420621"/>
            </a:xfrm>
          </p:grpSpPr>
          <p:cxnSp>
            <p:nvCxnSpPr>
              <p:cNvPr id="15" name="Straight Connector 14">
                <a:extLst>
                  <a:ext uri="{FF2B5EF4-FFF2-40B4-BE49-F238E27FC236}">
                    <a16:creationId xmlns:a16="http://schemas.microsoft.com/office/drawing/2014/main" id="{3F919408-5620-47DA-868B-9A754FC938FE}"/>
                  </a:ext>
                </a:extLst>
              </p:cNvPr>
              <p:cNvCxnSpPr>
                <a:cxnSpLocks/>
              </p:cNvCxnSpPr>
              <p:nvPr userDrawn="1"/>
            </p:nvCxnSpPr>
            <p:spPr>
              <a:xfrm>
                <a:off x="11661248" y="8210340"/>
                <a:ext cx="1293156"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7AA25A79-0F4F-425D-B49F-562699DD2CE4}"/>
                  </a:ext>
                </a:extLst>
              </p:cNvPr>
              <p:cNvCxnSpPr>
                <a:cxnSpLocks/>
              </p:cNvCxnSpPr>
              <p:nvPr userDrawn="1"/>
            </p:nvCxnSpPr>
            <p:spPr>
              <a:xfrm>
                <a:off x="11868913" y="8000027"/>
                <a:ext cx="877825"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CFD65EF6-17FC-4F5B-88EE-ACC28A9398E3}"/>
                  </a:ext>
                </a:extLst>
              </p:cNvPr>
              <p:cNvCxnSpPr>
                <a:cxnSpLocks/>
              </p:cNvCxnSpPr>
              <p:nvPr userDrawn="1"/>
            </p:nvCxnSpPr>
            <p:spPr>
              <a:xfrm>
                <a:off x="12088372" y="7789719"/>
                <a:ext cx="438913"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11" name="Group 10">
              <a:extLst>
                <a:ext uri="{FF2B5EF4-FFF2-40B4-BE49-F238E27FC236}">
                  <a16:creationId xmlns:a16="http://schemas.microsoft.com/office/drawing/2014/main" id="{1CAB5541-771B-4D21-959F-D6079C20AE54}"/>
                </a:ext>
              </a:extLst>
            </p:cNvPr>
            <p:cNvGrpSpPr/>
            <p:nvPr userDrawn="1"/>
          </p:nvGrpSpPr>
          <p:grpSpPr>
            <a:xfrm>
              <a:off x="494744" y="523692"/>
              <a:ext cx="1225205" cy="1225205"/>
              <a:chOff x="12636425" y="442230"/>
              <a:chExt cx="1860336" cy="1860336"/>
            </a:xfrm>
          </p:grpSpPr>
          <p:cxnSp>
            <p:nvCxnSpPr>
              <p:cNvPr id="12" name="Straight Connector 11">
                <a:extLst>
                  <a:ext uri="{FF2B5EF4-FFF2-40B4-BE49-F238E27FC236}">
                    <a16:creationId xmlns:a16="http://schemas.microsoft.com/office/drawing/2014/main" id="{4A853992-4A7B-426A-ACCD-08C99DCB97A6}"/>
                  </a:ext>
                </a:extLst>
              </p:cNvPr>
              <p:cNvCxnSpPr>
                <a:cxnSpLocks/>
              </p:cNvCxnSpPr>
              <p:nvPr userDrawn="1"/>
            </p:nvCxnSpPr>
            <p:spPr>
              <a:xfrm>
                <a:off x="13036942" y="442230"/>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6E6FC0C0-575D-450F-AAEF-605C07068697}"/>
                  </a:ext>
                </a:extLst>
              </p:cNvPr>
              <p:cNvCxnSpPr>
                <a:cxnSpLocks/>
              </p:cNvCxnSpPr>
              <p:nvPr userDrawn="1"/>
            </p:nvCxnSpPr>
            <p:spPr>
              <a:xfrm rot="5400000">
                <a:off x="13566593" y="-134611"/>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2" name="Title 1">
            <a:extLst>
              <a:ext uri="{FF2B5EF4-FFF2-40B4-BE49-F238E27FC236}">
                <a16:creationId xmlns:a16="http://schemas.microsoft.com/office/drawing/2014/main" id="{04252651-55B1-4396-9970-6C2BF664EA6F}"/>
              </a:ext>
            </a:extLst>
          </p:cNvPr>
          <p:cNvSpPr>
            <a:spLocks noGrp="1"/>
          </p:cNvSpPr>
          <p:nvPr>
            <p:ph type="title"/>
          </p:nvPr>
        </p:nvSpPr>
        <p:spPr>
          <a:xfrm>
            <a:off x="302817" y="401803"/>
            <a:ext cx="3182942" cy="604526"/>
          </a:xfrm>
        </p:spPr>
        <p:txBody>
          <a:bodyPr lIns="180000" tIns="93600" rIns="180000" bIns="93600"/>
          <a:lstStyle>
            <a:lvl1pPr algn="l">
              <a:defRPr/>
            </a:lvl1pPr>
          </a:lstStyle>
          <a:p>
            <a:endParaRPr lang="en-GB"/>
          </a:p>
        </p:txBody>
      </p:sp>
      <p:sp>
        <p:nvSpPr>
          <p:cNvPr id="16" name="Picture Placeholder 13">
            <a:extLst>
              <a:ext uri="{FF2B5EF4-FFF2-40B4-BE49-F238E27FC236}">
                <a16:creationId xmlns:a16="http://schemas.microsoft.com/office/drawing/2014/main" id="{0024E08D-9066-41E8-8442-A996AD2323AC}"/>
              </a:ext>
            </a:extLst>
          </p:cNvPr>
          <p:cNvSpPr>
            <a:spLocks noGrp="1" noChangeAspect="1"/>
          </p:cNvSpPr>
          <p:nvPr>
            <p:ph type="pic" sz="quarter" idx="14"/>
          </p:nvPr>
        </p:nvSpPr>
        <p:spPr>
          <a:xfrm>
            <a:off x="4062106" y="669602"/>
            <a:ext cx="1520001" cy="2699687"/>
          </a:xfrm>
          <a:custGeom>
            <a:avLst/>
            <a:gdLst>
              <a:gd name="connsiteX0" fmla="*/ 0 w 5074023"/>
              <a:gd name="connsiteY0" fmla="*/ 0 h 8606118"/>
              <a:gd name="connsiteX1" fmla="*/ 5074023 w 5074023"/>
              <a:gd name="connsiteY1" fmla="*/ 0 h 8606118"/>
              <a:gd name="connsiteX2" fmla="*/ 5074023 w 5074023"/>
              <a:gd name="connsiteY2" fmla="*/ 8606118 h 8606118"/>
              <a:gd name="connsiteX3" fmla="*/ 0 w 5074023"/>
              <a:gd name="connsiteY3" fmla="*/ 8606118 h 8606118"/>
            </a:gdLst>
            <a:ahLst/>
            <a:cxnLst>
              <a:cxn ang="0">
                <a:pos x="connsiteX0" y="connsiteY0"/>
              </a:cxn>
              <a:cxn ang="0">
                <a:pos x="connsiteX1" y="connsiteY1"/>
              </a:cxn>
              <a:cxn ang="0">
                <a:pos x="connsiteX2" y="connsiteY2"/>
              </a:cxn>
              <a:cxn ang="0">
                <a:pos x="connsiteX3" y="connsiteY3"/>
              </a:cxn>
            </a:cxnLst>
            <a:rect l="l" t="t" r="r" b="b"/>
            <a:pathLst>
              <a:path w="5074023" h="8606118">
                <a:moveTo>
                  <a:pt x="0" y="0"/>
                </a:moveTo>
                <a:lnTo>
                  <a:pt x="5074023" y="0"/>
                </a:lnTo>
                <a:lnTo>
                  <a:pt x="5074023" y="8606118"/>
                </a:lnTo>
                <a:lnTo>
                  <a:pt x="0" y="8606118"/>
                </a:lnTo>
                <a:close/>
              </a:path>
            </a:pathLst>
          </a:custGeom>
          <a:pattFill prst="pct75">
            <a:fgClr>
              <a:schemeClr val="bg2"/>
            </a:fgClr>
            <a:bgClr>
              <a:schemeClr val="bg1"/>
            </a:bgClr>
          </a:pattFill>
          <a:ln>
            <a:noFill/>
          </a:ln>
          <a:effectLst>
            <a:outerShdw blurRad="406400" sx="103000" sy="103000" algn="ctr" rotWithShape="0">
              <a:prstClr val="black">
                <a:alpha val="38000"/>
              </a:prstClr>
            </a:outerShdw>
          </a:effectLst>
          <a:scene3d>
            <a:camera prst="isometricTopUp">
              <a:rot lat="19500000" lon="18900000" rev="3600000"/>
            </a:camera>
            <a:lightRig rig="threePt" dir="t"/>
          </a:scene3d>
          <a:sp3d extrusionH="190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Font typeface="Arial" panose="020B0604020202020204" pitchFamily="34" charset="0"/>
              <a:buNone/>
              <a:defRPr lang="en-GB" sz="1050">
                <a:solidFill>
                  <a:schemeClr val="tx1"/>
                </a:solidFill>
              </a:defRPr>
            </a:lvl1pPr>
          </a:lstStyle>
          <a:p>
            <a:pPr marL="257201" lvl="0" indent="-257201" algn="ctr" defTabSz="171450"/>
            <a:endParaRPr lang="en-GB"/>
          </a:p>
        </p:txBody>
      </p:sp>
      <p:sp>
        <p:nvSpPr>
          <p:cNvPr id="19" name="Picture Placeholder 13">
            <a:extLst>
              <a:ext uri="{FF2B5EF4-FFF2-40B4-BE49-F238E27FC236}">
                <a16:creationId xmlns:a16="http://schemas.microsoft.com/office/drawing/2014/main" id="{4134C875-D4E1-4F51-BFEC-7538043697A4}"/>
              </a:ext>
            </a:extLst>
          </p:cNvPr>
          <p:cNvSpPr>
            <a:spLocks noGrp="1" noChangeAspect="1"/>
          </p:cNvSpPr>
          <p:nvPr>
            <p:ph type="pic" sz="quarter" idx="17"/>
          </p:nvPr>
        </p:nvSpPr>
        <p:spPr>
          <a:xfrm>
            <a:off x="6136972" y="1851376"/>
            <a:ext cx="1520001" cy="2699687"/>
          </a:xfrm>
          <a:custGeom>
            <a:avLst/>
            <a:gdLst>
              <a:gd name="connsiteX0" fmla="*/ 0 w 5074023"/>
              <a:gd name="connsiteY0" fmla="*/ 0 h 8606118"/>
              <a:gd name="connsiteX1" fmla="*/ 5074023 w 5074023"/>
              <a:gd name="connsiteY1" fmla="*/ 0 h 8606118"/>
              <a:gd name="connsiteX2" fmla="*/ 5074023 w 5074023"/>
              <a:gd name="connsiteY2" fmla="*/ 8606118 h 8606118"/>
              <a:gd name="connsiteX3" fmla="*/ 0 w 5074023"/>
              <a:gd name="connsiteY3" fmla="*/ 8606118 h 8606118"/>
            </a:gdLst>
            <a:ahLst/>
            <a:cxnLst>
              <a:cxn ang="0">
                <a:pos x="connsiteX0" y="connsiteY0"/>
              </a:cxn>
              <a:cxn ang="0">
                <a:pos x="connsiteX1" y="connsiteY1"/>
              </a:cxn>
              <a:cxn ang="0">
                <a:pos x="connsiteX2" y="connsiteY2"/>
              </a:cxn>
              <a:cxn ang="0">
                <a:pos x="connsiteX3" y="connsiteY3"/>
              </a:cxn>
            </a:cxnLst>
            <a:rect l="l" t="t" r="r" b="b"/>
            <a:pathLst>
              <a:path w="5074023" h="8606118">
                <a:moveTo>
                  <a:pt x="0" y="0"/>
                </a:moveTo>
                <a:lnTo>
                  <a:pt x="5074023" y="0"/>
                </a:lnTo>
                <a:lnTo>
                  <a:pt x="5074023" y="8606118"/>
                </a:lnTo>
                <a:lnTo>
                  <a:pt x="0" y="8606118"/>
                </a:lnTo>
                <a:close/>
              </a:path>
            </a:pathLst>
          </a:custGeom>
          <a:pattFill prst="pct75">
            <a:fgClr>
              <a:schemeClr val="bg2"/>
            </a:fgClr>
            <a:bgClr>
              <a:schemeClr val="bg1"/>
            </a:bgClr>
          </a:pattFill>
          <a:ln>
            <a:noFill/>
          </a:ln>
          <a:effectLst>
            <a:outerShdw blurRad="406400" sx="103000" sy="103000" algn="ctr" rotWithShape="0">
              <a:prstClr val="black">
                <a:alpha val="38000"/>
              </a:prstClr>
            </a:outerShdw>
          </a:effectLst>
          <a:scene3d>
            <a:camera prst="isometricTopUp">
              <a:rot lat="19500000" lon="18900000" rev="3600000"/>
            </a:camera>
            <a:lightRig rig="threePt" dir="t"/>
          </a:scene3d>
          <a:sp3d extrusionH="190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Font typeface="Arial" panose="020B0604020202020204" pitchFamily="34" charset="0"/>
              <a:buNone/>
              <a:defRPr lang="en-GB" sz="1050">
                <a:solidFill>
                  <a:schemeClr val="tx1"/>
                </a:solidFill>
              </a:defRPr>
            </a:lvl1pPr>
          </a:lstStyle>
          <a:p>
            <a:pPr marL="257201" lvl="0" indent="-257201" algn="ctr" defTabSz="171450"/>
            <a:endParaRPr lang="en-GB"/>
          </a:p>
        </p:txBody>
      </p:sp>
    </p:spTree>
    <p:extLst>
      <p:ext uri="{BB962C8B-B14F-4D97-AF65-F5344CB8AC3E}">
        <p14:creationId xmlns:p14="http://schemas.microsoft.com/office/powerpoint/2010/main" val="19747686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aisyDeck Master - 34">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105B259-500B-4323-BABF-3146C5717B81}"/>
              </a:ext>
            </a:extLst>
          </p:cNvPr>
          <p:cNvSpPr>
            <a:spLocks noGrp="1"/>
          </p:cNvSpPr>
          <p:nvPr>
            <p:ph type="ftr" sz="quarter" idx="10"/>
          </p:nvPr>
        </p:nvSpPr>
        <p:spPr/>
        <p:txBody>
          <a:bodyPr lIns="180000" tIns="93600" rIns="180000" bIns="93600"/>
          <a:lstStyle/>
          <a:p>
            <a:r>
              <a:rPr lang="en-GB"/>
              <a:t>DaisyDeck Presentation Template</a:t>
            </a:r>
          </a:p>
        </p:txBody>
      </p:sp>
      <p:sp>
        <p:nvSpPr>
          <p:cNvPr id="6" name="Slide Number Placeholder 5">
            <a:extLst>
              <a:ext uri="{FF2B5EF4-FFF2-40B4-BE49-F238E27FC236}">
                <a16:creationId xmlns:a16="http://schemas.microsoft.com/office/drawing/2014/main" id="{3AEEC921-D86D-4D0B-B7B4-E254706FA312}"/>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sp>
        <p:nvSpPr>
          <p:cNvPr id="46" name="Picture Placeholder 45">
            <a:extLst>
              <a:ext uri="{FF2B5EF4-FFF2-40B4-BE49-F238E27FC236}">
                <a16:creationId xmlns:a16="http://schemas.microsoft.com/office/drawing/2014/main" id="{84D2AC66-4634-40E4-9EE7-4ED8DF1C4310}"/>
              </a:ext>
            </a:extLst>
          </p:cNvPr>
          <p:cNvSpPr>
            <a:spLocks noGrp="1"/>
          </p:cNvSpPr>
          <p:nvPr>
            <p:ph type="pic" sz="quarter" idx="45"/>
          </p:nvPr>
        </p:nvSpPr>
        <p:spPr>
          <a:xfrm>
            <a:off x="7214727" y="-650238"/>
            <a:ext cx="1519431" cy="2699687"/>
          </a:xfrm>
          <a:custGeom>
            <a:avLst/>
            <a:gdLst>
              <a:gd name="connsiteX0" fmla="*/ 0 w 4052081"/>
              <a:gd name="connsiteY0" fmla="*/ 0 h 7200000"/>
              <a:gd name="connsiteX1" fmla="*/ 4052081 w 4052081"/>
              <a:gd name="connsiteY1" fmla="*/ 0 h 7200000"/>
              <a:gd name="connsiteX2" fmla="*/ 4052081 w 4052081"/>
              <a:gd name="connsiteY2" fmla="*/ 7200000 h 7200000"/>
              <a:gd name="connsiteX3" fmla="*/ 0 w 4052081"/>
              <a:gd name="connsiteY3" fmla="*/ 7200000 h 7200000"/>
            </a:gdLst>
            <a:ahLst/>
            <a:cxnLst>
              <a:cxn ang="0">
                <a:pos x="connsiteX0" y="connsiteY0"/>
              </a:cxn>
              <a:cxn ang="0">
                <a:pos x="connsiteX1" y="connsiteY1"/>
              </a:cxn>
              <a:cxn ang="0">
                <a:pos x="connsiteX2" y="connsiteY2"/>
              </a:cxn>
              <a:cxn ang="0">
                <a:pos x="connsiteX3" y="connsiteY3"/>
              </a:cxn>
            </a:cxnLst>
            <a:rect l="l" t="t" r="r" b="b"/>
            <a:pathLst>
              <a:path w="4052081" h="7200000">
                <a:moveTo>
                  <a:pt x="0" y="0"/>
                </a:moveTo>
                <a:lnTo>
                  <a:pt x="4052081" y="0"/>
                </a:lnTo>
                <a:lnTo>
                  <a:pt x="4052081" y="7200000"/>
                </a:lnTo>
                <a:lnTo>
                  <a:pt x="0" y="7200000"/>
                </a:lnTo>
                <a:close/>
              </a:path>
            </a:pathLst>
          </a:custGeom>
          <a:pattFill prst="pct75">
            <a:fgClr>
              <a:schemeClr val="bg2"/>
            </a:fgClr>
            <a:bgClr>
              <a:schemeClr val="bg1"/>
            </a:bgClr>
          </a:pattFill>
          <a:ln>
            <a:noFill/>
          </a:ln>
          <a:effectLst>
            <a:outerShdw blurRad="444500" sx="102000" sy="102000" algn="ctr" rotWithShape="0">
              <a:prstClr val="black">
                <a:alpha val="50000"/>
              </a:prstClr>
            </a:outerShdw>
          </a:effectLst>
          <a:scene3d>
            <a:camera prst="isometricOffAxis1Top">
              <a:rot lat="18600000" lon="19200000" rev="2700000"/>
            </a:camera>
            <a:lightRig rig="threePt" dir="t"/>
          </a:scene3d>
          <a:sp3d extrusionH="190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None/>
              <a:defRPr lang="en-GB" sz="1050">
                <a:solidFill>
                  <a:schemeClr val="tx2"/>
                </a:solidFill>
              </a:defRPr>
            </a:lvl1pPr>
          </a:lstStyle>
          <a:p>
            <a:pPr marL="257201" lvl="0" indent="-257201" algn="ctr" defTabSz="171450"/>
            <a:endParaRPr lang="en-GB"/>
          </a:p>
        </p:txBody>
      </p:sp>
      <p:sp>
        <p:nvSpPr>
          <p:cNvPr id="47" name="Picture Placeholder 46">
            <a:extLst>
              <a:ext uri="{FF2B5EF4-FFF2-40B4-BE49-F238E27FC236}">
                <a16:creationId xmlns:a16="http://schemas.microsoft.com/office/drawing/2014/main" id="{03E9E5E4-A0CA-487A-8B56-C7B2C2531933}"/>
              </a:ext>
            </a:extLst>
          </p:cNvPr>
          <p:cNvSpPr>
            <a:spLocks noGrp="1"/>
          </p:cNvSpPr>
          <p:nvPr>
            <p:ph type="pic" sz="quarter" idx="46"/>
          </p:nvPr>
        </p:nvSpPr>
        <p:spPr>
          <a:xfrm>
            <a:off x="8607146" y="760808"/>
            <a:ext cx="1519431" cy="2699687"/>
          </a:xfrm>
          <a:custGeom>
            <a:avLst/>
            <a:gdLst>
              <a:gd name="connsiteX0" fmla="*/ 0 w 4052081"/>
              <a:gd name="connsiteY0" fmla="*/ 0 h 7200000"/>
              <a:gd name="connsiteX1" fmla="*/ 4052081 w 4052081"/>
              <a:gd name="connsiteY1" fmla="*/ 0 h 7200000"/>
              <a:gd name="connsiteX2" fmla="*/ 4052081 w 4052081"/>
              <a:gd name="connsiteY2" fmla="*/ 7200000 h 7200000"/>
              <a:gd name="connsiteX3" fmla="*/ 0 w 4052081"/>
              <a:gd name="connsiteY3" fmla="*/ 7200000 h 7200000"/>
            </a:gdLst>
            <a:ahLst/>
            <a:cxnLst>
              <a:cxn ang="0">
                <a:pos x="connsiteX0" y="connsiteY0"/>
              </a:cxn>
              <a:cxn ang="0">
                <a:pos x="connsiteX1" y="connsiteY1"/>
              </a:cxn>
              <a:cxn ang="0">
                <a:pos x="connsiteX2" y="connsiteY2"/>
              </a:cxn>
              <a:cxn ang="0">
                <a:pos x="connsiteX3" y="connsiteY3"/>
              </a:cxn>
            </a:cxnLst>
            <a:rect l="l" t="t" r="r" b="b"/>
            <a:pathLst>
              <a:path w="4052081" h="7200000">
                <a:moveTo>
                  <a:pt x="0" y="0"/>
                </a:moveTo>
                <a:lnTo>
                  <a:pt x="4052081" y="0"/>
                </a:lnTo>
                <a:lnTo>
                  <a:pt x="4052081" y="7200000"/>
                </a:lnTo>
                <a:lnTo>
                  <a:pt x="0" y="7200000"/>
                </a:lnTo>
                <a:close/>
              </a:path>
            </a:pathLst>
          </a:custGeom>
          <a:pattFill prst="pct75">
            <a:fgClr>
              <a:schemeClr val="bg2"/>
            </a:fgClr>
            <a:bgClr>
              <a:schemeClr val="bg1"/>
            </a:bgClr>
          </a:pattFill>
          <a:ln>
            <a:noFill/>
          </a:ln>
          <a:effectLst>
            <a:outerShdw blurRad="444500" sx="102000" sy="102000" algn="ctr" rotWithShape="0">
              <a:prstClr val="black">
                <a:alpha val="50000"/>
              </a:prstClr>
            </a:outerShdw>
          </a:effectLst>
          <a:scene3d>
            <a:camera prst="isometricOffAxis1Top">
              <a:rot lat="18600000" lon="19200000" rev="2700000"/>
            </a:camera>
            <a:lightRig rig="threePt" dir="t"/>
          </a:scene3d>
          <a:sp3d extrusionH="190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None/>
              <a:defRPr lang="en-GB" sz="1050">
                <a:solidFill>
                  <a:schemeClr val="tx2"/>
                </a:solidFill>
              </a:defRPr>
            </a:lvl1pPr>
          </a:lstStyle>
          <a:p>
            <a:pPr marL="257201" lvl="0" indent="-257201" algn="ctr" defTabSz="171450"/>
            <a:endParaRPr lang="en-GB"/>
          </a:p>
        </p:txBody>
      </p:sp>
      <p:sp>
        <p:nvSpPr>
          <p:cNvPr id="41" name="Picture Placeholder 40">
            <a:extLst>
              <a:ext uri="{FF2B5EF4-FFF2-40B4-BE49-F238E27FC236}">
                <a16:creationId xmlns:a16="http://schemas.microsoft.com/office/drawing/2014/main" id="{45B3017C-7BA6-432C-ACB7-763FAFF07C93}"/>
              </a:ext>
            </a:extLst>
          </p:cNvPr>
          <p:cNvSpPr>
            <a:spLocks noGrp="1"/>
          </p:cNvSpPr>
          <p:nvPr>
            <p:ph type="pic" sz="quarter" idx="42"/>
          </p:nvPr>
        </p:nvSpPr>
        <p:spPr>
          <a:xfrm>
            <a:off x="4982116" y="-882287"/>
            <a:ext cx="1519431" cy="2699687"/>
          </a:xfrm>
          <a:custGeom>
            <a:avLst/>
            <a:gdLst>
              <a:gd name="connsiteX0" fmla="*/ 0 w 4052081"/>
              <a:gd name="connsiteY0" fmla="*/ 0 h 7200000"/>
              <a:gd name="connsiteX1" fmla="*/ 4052081 w 4052081"/>
              <a:gd name="connsiteY1" fmla="*/ 0 h 7200000"/>
              <a:gd name="connsiteX2" fmla="*/ 4052081 w 4052081"/>
              <a:gd name="connsiteY2" fmla="*/ 7200000 h 7200000"/>
              <a:gd name="connsiteX3" fmla="*/ 0 w 4052081"/>
              <a:gd name="connsiteY3" fmla="*/ 7200000 h 7200000"/>
            </a:gdLst>
            <a:ahLst/>
            <a:cxnLst>
              <a:cxn ang="0">
                <a:pos x="connsiteX0" y="connsiteY0"/>
              </a:cxn>
              <a:cxn ang="0">
                <a:pos x="connsiteX1" y="connsiteY1"/>
              </a:cxn>
              <a:cxn ang="0">
                <a:pos x="connsiteX2" y="connsiteY2"/>
              </a:cxn>
              <a:cxn ang="0">
                <a:pos x="connsiteX3" y="connsiteY3"/>
              </a:cxn>
            </a:cxnLst>
            <a:rect l="l" t="t" r="r" b="b"/>
            <a:pathLst>
              <a:path w="4052081" h="7200000">
                <a:moveTo>
                  <a:pt x="0" y="0"/>
                </a:moveTo>
                <a:lnTo>
                  <a:pt x="4052081" y="0"/>
                </a:lnTo>
                <a:lnTo>
                  <a:pt x="4052081" y="7200000"/>
                </a:lnTo>
                <a:lnTo>
                  <a:pt x="0" y="7200000"/>
                </a:lnTo>
                <a:close/>
              </a:path>
            </a:pathLst>
          </a:custGeom>
          <a:pattFill prst="pct75">
            <a:fgClr>
              <a:schemeClr val="bg2"/>
            </a:fgClr>
            <a:bgClr>
              <a:schemeClr val="bg1"/>
            </a:bgClr>
          </a:pattFill>
          <a:ln>
            <a:noFill/>
          </a:ln>
          <a:effectLst>
            <a:outerShdw blurRad="444500" sx="102000" sy="102000" algn="ctr" rotWithShape="0">
              <a:prstClr val="black">
                <a:alpha val="50000"/>
              </a:prstClr>
            </a:outerShdw>
          </a:effectLst>
          <a:scene3d>
            <a:camera prst="isometricOffAxis1Top">
              <a:rot lat="18600000" lon="19200000" rev="2700000"/>
            </a:camera>
            <a:lightRig rig="threePt" dir="t"/>
          </a:scene3d>
          <a:sp3d extrusionH="190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None/>
              <a:defRPr lang="en-GB" sz="1050">
                <a:solidFill>
                  <a:schemeClr val="tx2"/>
                </a:solidFill>
              </a:defRPr>
            </a:lvl1pPr>
          </a:lstStyle>
          <a:p>
            <a:pPr marL="257201" lvl="0" indent="-257201" algn="ctr" defTabSz="171450"/>
            <a:endParaRPr lang="en-GB"/>
          </a:p>
        </p:txBody>
      </p:sp>
      <p:sp>
        <p:nvSpPr>
          <p:cNvPr id="42" name="Picture Placeholder 41">
            <a:extLst>
              <a:ext uri="{FF2B5EF4-FFF2-40B4-BE49-F238E27FC236}">
                <a16:creationId xmlns:a16="http://schemas.microsoft.com/office/drawing/2014/main" id="{27167769-18C3-40E6-B714-356ED2601B2F}"/>
              </a:ext>
            </a:extLst>
          </p:cNvPr>
          <p:cNvSpPr>
            <a:spLocks noGrp="1"/>
          </p:cNvSpPr>
          <p:nvPr>
            <p:ph type="pic" sz="quarter" idx="43"/>
          </p:nvPr>
        </p:nvSpPr>
        <p:spPr>
          <a:xfrm>
            <a:off x="6374535" y="528759"/>
            <a:ext cx="1519431" cy="2699687"/>
          </a:xfrm>
          <a:custGeom>
            <a:avLst/>
            <a:gdLst>
              <a:gd name="connsiteX0" fmla="*/ 0 w 4052081"/>
              <a:gd name="connsiteY0" fmla="*/ 0 h 7200000"/>
              <a:gd name="connsiteX1" fmla="*/ 4052081 w 4052081"/>
              <a:gd name="connsiteY1" fmla="*/ 0 h 7200000"/>
              <a:gd name="connsiteX2" fmla="*/ 4052081 w 4052081"/>
              <a:gd name="connsiteY2" fmla="*/ 7200000 h 7200000"/>
              <a:gd name="connsiteX3" fmla="*/ 0 w 4052081"/>
              <a:gd name="connsiteY3" fmla="*/ 7200000 h 7200000"/>
            </a:gdLst>
            <a:ahLst/>
            <a:cxnLst>
              <a:cxn ang="0">
                <a:pos x="connsiteX0" y="connsiteY0"/>
              </a:cxn>
              <a:cxn ang="0">
                <a:pos x="connsiteX1" y="connsiteY1"/>
              </a:cxn>
              <a:cxn ang="0">
                <a:pos x="connsiteX2" y="connsiteY2"/>
              </a:cxn>
              <a:cxn ang="0">
                <a:pos x="connsiteX3" y="connsiteY3"/>
              </a:cxn>
            </a:cxnLst>
            <a:rect l="l" t="t" r="r" b="b"/>
            <a:pathLst>
              <a:path w="4052081" h="7200000">
                <a:moveTo>
                  <a:pt x="0" y="0"/>
                </a:moveTo>
                <a:lnTo>
                  <a:pt x="4052081" y="0"/>
                </a:lnTo>
                <a:lnTo>
                  <a:pt x="4052081" y="7200000"/>
                </a:lnTo>
                <a:lnTo>
                  <a:pt x="0" y="7200000"/>
                </a:lnTo>
                <a:close/>
              </a:path>
            </a:pathLst>
          </a:custGeom>
          <a:pattFill prst="pct75">
            <a:fgClr>
              <a:schemeClr val="bg2"/>
            </a:fgClr>
            <a:bgClr>
              <a:schemeClr val="bg1"/>
            </a:bgClr>
          </a:pattFill>
          <a:ln>
            <a:noFill/>
          </a:ln>
          <a:effectLst>
            <a:outerShdw blurRad="444500" sx="102000" sy="102000" algn="ctr" rotWithShape="0">
              <a:prstClr val="black">
                <a:alpha val="50000"/>
              </a:prstClr>
            </a:outerShdw>
          </a:effectLst>
          <a:scene3d>
            <a:camera prst="isometricOffAxis1Top">
              <a:rot lat="18600000" lon="19200000" rev="2700000"/>
            </a:camera>
            <a:lightRig rig="threePt" dir="t"/>
          </a:scene3d>
          <a:sp3d extrusionH="190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None/>
              <a:defRPr lang="en-GB" sz="1050">
                <a:solidFill>
                  <a:schemeClr val="tx2"/>
                </a:solidFill>
              </a:defRPr>
            </a:lvl1pPr>
          </a:lstStyle>
          <a:p>
            <a:pPr marL="257201" lvl="0" indent="-257201" algn="ctr" defTabSz="171450"/>
            <a:endParaRPr lang="en-GB"/>
          </a:p>
        </p:txBody>
      </p:sp>
      <p:sp>
        <p:nvSpPr>
          <p:cNvPr id="43" name="Picture Placeholder 42">
            <a:extLst>
              <a:ext uri="{FF2B5EF4-FFF2-40B4-BE49-F238E27FC236}">
                <a16:creationId xmlns:a16="http://schemas.microsoft.com/office/drawing/2014/main" id="{87CD76C3-9584-4779-8EE6-1D6D3638AB6C}"/>
              </a:ext>
            </a:extLst>
          </p:cNvPr>
          <p:cNvSpPr>
            <a:spLocks noGrp="1"/>
          </p:cNvSpPr>
          <p:nvPr>
            <p:ph type="pic" sz="quarter" idx="44"/>
          </p:nvPr>
        </p:nvSpPr>
        <p:spPr>
          <a:xfrm>
            <a:off x="7766954" y="1939806"/>
            <a:ext cx="1519431" cy="2699687"/>
          </a:xfrm>
          <a:custGeom>
            <a:avLst/>
            <a:gdLst>
              <a:gd name="connsiteX0" fmla="*/ 0 w 4052081"/>
              <a:gd name="connsiteY0" fmla="*/ 0 h 7200000"/>
              <a:gd name="connsiteX1" fmla="*/ 4052081 w 4052081"/>
              <a:gd name="connsiteY1" fmla="*/ 0 h 7200000"/>
              <a:gd name="connsiteX2" fmla="*/ 4052081 w 4052081"/>
              <a:gd name="connsiteY2" fmla="*/ 7200000 h 7200000"/>
              <a:gd name="connsiteX3" fmla="*/ 0 w 4052081"/>
              <a:gd name="connsiteY3" fmla="*/ 7200000 h 7200000"/>
            </a:gdLst>
            <a:ahLst/>
            <a:cxnLst>
              <a:cxn ang="0">
                <a:pos x="connsiteX0" y="connsiteY0"/>
              </a:cxn>
              <a:cxn ang="0">
                <a:pos x="connsiteX1" y="connsiteY1"/>
              </a:cxn>
              <a:cxn ang="0">
                <a:pos x="connsiteX2" y="connsiteY2"/>
              </a:cxn>
              <a:cxn ang="0">
                <a:pos x="connsiteX3" y="connsiteY3"/>
              </a:cxn>
            </a:cxnLst>
            <a:rect l="l" t="t" r="r" b="b"/>
            <a:pathLst>
              <a:path w="4052081" h="7200000">
                <a:moveTo>
                  <a:pt x="0" y="0"/>
                </a:moveTo>
                <a:lnTo>
                  <a:pt x="4052081" y="0"/>
                </a:lnTo>
                <a:lnTo>
                  <a:pt x="4052081" y="7200000"/>
                </a:lnTo>
                <a:lnTo>
                  <a:pt x="0" y="7200000"/>
                </a:lnTo>
                <a:close/>
              </a:path>
            </a:pathLst>
          </a:custGeom>
          <a:pattFill prst="pct75">
            <a:fgClr>
              <a:schemeClr val="bg2"/>
            </a:fgClr>
            <a:bgClr>
              <a:schemeClr val="bg1"/>
            </a:bgClr>
          </a:pattFill>
          <a:ln>
            <a:noFill/>
          </a:ln>
          <a:effectLst>
            <a:outerShdw blurRad="444500" sx="102000" sy="102000" algn="ctr" rotWithShape="0">
              <a:prstClr val="black">
                <a:alpha val="50000"/>
              </a:prstClr>
            </a:outerShdw>
          </a:effectLst>
          <a:scene3d>
            <a:camera prst="isometricOffAxis1Top">
              <a:rot lat="18600000" lon="19200000" rev="2700000"/>
            </a:camera>
            <a:lightRig rig="threePt" dir="t"/>
          </a:scene3d>
          <a:sp3d extrusionH="190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None/>
              <a:defRPr lang="en-GB" sz="1050">
                <a:solidFill>
                  <a:schemeClr val="tx2"/>
                </a:solidFill>
              </a:defRPr>
            </a:lvl1pPr>
          </a:lstStyle>
          <a:p>
            <a:pPr marL="257201" lvl="0" indent="-257201" algn="ctr" defTabSz="171450"/>
            <a:endParaRPr lang="en-GB"/>
          </a:p>
        </p:txBody>
      </p:sp>
      <p:grpSp>
        <p:nvGrpSpPr>
          <p:cNvPr id="13" name="Group 12">
            <a:extLst>
              <a:ext uri="{FF2B5EF4-FFF2-40B4-BE49-F238E27FC236}">
                <a16:creationId xmlns:a16="http://schemas.microsoft.com/office/drawing/2014/main" id="{288531B6-3E28-425F-8F4B-35331FFB6EF2}"/>
              </a:ext>
            </a:extLst>
          </p:cNvPr>
          <p:cNvGrpSpPr/>
          <p:nvPr userDrawn="1"/>
        </p:nvGrpSpPr>
        <p:grpSpPr>
          <a:xfrm>
            <a:off x="162939" y="272961"/>
            <a:ext cx="459422" cy="459399"/>
            <a:chOff x="494744" y="523692"/>
            <a:chExt cx="1225205" cy="1225205"/>
          </a:xfrm>
        </p:grpSpPr>
        <p:grpSp>
          <p:nvGrpSpPr>
            <p:cNvPr id="14" name="Group 13">
              <a:extLst>
                <a:ext uri="{FF2B5EF4-FFF2-40B4-BE49-F238E27FC236}">
                  <a16:creationId xmlns:a16="http://schemas.microsoft.com/office/drawing/2014/main" id="{2C0C2755-02A7-434C-AEEB-6B2D0628A827}"/>
                </a:ext>
              </a:extLst>
            </p:cNvPr>
            <p:cNvGrpSpPr>
              <a:grpSpLocks noChangeAspect="1"/>
            </p:cNvGrpSpPr>
            <p:nvPr userDrawn="1"/>
          </p:nvGrpSpPr>
          <p:grpSpPr>
            <a:xfrm rot="18900000">
              <a:off x="707305" y="869222"/>
              <a:ext cx="471488" cy="153360"/>
              <a:chOff x="11661248" y="7789719"/>
              <a:chExt cx="1293156" cy="420621"/>
            </a:xfrm>
          </p:grpSpPr>
          <p:cxnSp>
            <p:nvCxnSpPr>
              <p:cNvPr id="18" name="Straight Connector 17">
                <a:extLst>
                  <a:ext uri="{FF2B5EF4-FFF2-40B4-BE49-F238E27FC236}">
                    <a16:creationId xmlns:a16="http://schemas.microsoft.com/office/drawing/2014/main" id="{6CB28DB8-5290-444B-B9D3-603BA546338F}"/>
                  </a:ext>
                </a:extLst>
              </p:cNvPr>
              <p:cNvCxnSpPr>
                <a:cxnSpLocks/>
              </p:cNvCxnSpPr>
              <p:nvPr userDrawn="1"/>
            </p:nvCxnSpPr>
            <p:spPr>
              <a:xfrm>
                <a:off x="11661248" y="8210340"/>
                <a:ext cx="1293156"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68F26487-D8A4-4583-A09B-53D295E743DB}"/>
                  </a:ext>
                </a:extLst>
              </p:cNvPr>
              <p:cNvCxnSpPr>
                <a:cxnSpLocks/>
              </p:cNvCxnSpPr>
              <p:nvPr userDrawn="1"/>
            </p:nvCxnSpPr>
            <p:spPr>
              <a:xfrm>
                <a:off x="11868913" y="8000027"/>
                <a:ext cx="877825"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CFE6EC8C-4C03-4823-A4CC-CBCF37B83E29}"/>
                  </a:ext>
                </a:extLst>
              </p:cNvPr>
              <p:cNvCxnSpPr>
                <a:cxnSpLocks/>
              </p:cNvCxnSpPr>
              <p:nvPr userDrawn="1"/>
            </p:nvCxnSpPr>
            <p:spPr>
              <a:xfrm>
                <a:off x="12088372" y="7789719"/>
                <a:ext cx="438913"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15" name="Group 14">
              <a:extLst>
                <a:ext uri="{FF2B5EF4-FFF2-40B4-BE49-F238E27FC236}">
                  <a16:creationId xmlns:a16="http://schemas.microsoft.com/office/drawing/2014/main" id="{CC9DED14-0D78-42AB-9E44-D28E2DCF6686}"/>
                </a:ext>
              </a:extLst>
            </p:cNvPr>
            <p:cNvGrpSpPr/>
            <p:nvPr userDrawn="1"/>
          </p:nvGrpSpPr>
          <p:grpSpPr>
            <a:xfrm>
              <a:off x="494744" y="523692"/>
              <a:ext cx="1225205" cy="1225205"/>
              <a:chOff x="12636425" y="442230"/>
              <a:chExt cx="1860336" cy="1860336"/>
            </a:xfrm>
          </p:grpSpPr>
          <p:cxnSp>
            <p:nvCxnSpPr>
              <p:cNvPr id="16" name="Straight Connector 15">
                <a:extLst>
                  <a:ext uri="{FF2B5EF4-FFF2-40B4-BE49-F238E27FC236}">
                    <a16:creationId xmlns:a16="http://schemas.microsoft.com/office/drawing/2014/main" id="{3B37AAAB-39FA-48B2-AF08-B60F1363341A}"/>
                  </a:ext>
                </a:extLst>
              </p:cNvPr>
              <p:cNvCxnSpPr>
                <a:cxnSpLocks/>
              </p:cNvCxnSpPr>
              <p:nvPr userDrawn="1"/>
            </p:nvCxnSpPr>
            <p:spPr>
              <a:xfrm>
                <a:off x="13036942" y="442230"/>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495286BD-949E-4BA2-8827-7104C3AE5609}"/>
                  </a:ext>
                </a:extLst>
              </p:cNvPr>
              <p:cNvCxnSpPr>
                <a:cxnSpLocks/>
              </p:cNvCxnSpPr>
              <p:nvPr userDrawn="1"/>
            </p:nvCxnSpPr>
            <p:spPr>
              <a:xfrm rot="5400000">
                <a:off x="13566593" y="-134611"/>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1" name="Title 1">
            <a:extLst>
              <a:ext uri="{FF2B5EF4-FFF2-40B4-BE49-F238E27FC236}">
                <a16:creationId xmlns:a16="http://schemas.microsoft.com/office/drawing/2014/main" id="{9C92DACB-5061-4EC9-BE24-3E09B99E030E}"/>
              </a:ext>
            </a:extLst>
          </p:cNvPr>
          <p:cNvSpPr>
            <a:spLocks noGrp="1"/>
          </p:cNvSpPr>
          <p:nvPr>
            <p:ph type="title"/>
          </p:nvPr>
        </p:nvSpPr>
        <p:spPr>
          <a:xfrm>
            <a:off x="302817" y="401803"/>
            <a:ext cx="3406181" cy="604526"/>
          </a:xfrm>
        </p:spPr>
        <p:txBody>
          <a:bodyPr lIns="180000" tIns="93600" rIns="180000" bIns="93600"/>
          <a:lstStyle>
            <a:lvl1pPr algn="l">
              <a:defRPr/>
            </a:lvl1pPr>
          </a:lstStyle>
          <a:p>
            <a:endParaRPr lang="en-GB"/>
          </a:p>
        </p:txBody>
      </p:sp>
      <p:sp>
        <p:nvSpPr>
          <p:cNvPr id="36" name="Picture Placeholder 35">
            <a:extLst>
              <a:ext uri="{FF2B5EF4-FFF2-40B4-BE49-F238E27FC236}">
                <a16:creationId xmlns:a16="http://schemas.microsoft.com/office/drawing/2014/main" id="{F73DCBD7-DD15-421A-B578-A003247AC923}"/>
              </a:ext>
            </a:extLst>
          </p:cNvPr>
          <p:cNvSpPr>
            <a:spLocks noGrp="1"/>
          </p:cNvSpPr>
          <p:nvPr>
            <p:ph type="pic" sz="quarter" idx="40"/>
          </p:nvPr>
        </p:nvSpPr>
        <p:spPr>
          <a:xfrm>
            <a:off x="5253449" y="1371597"/>
            <a:ext cx="1519431" cy="2699687"/>
          </a:xfrm>
          <a:custGeom>
            <a:avLst/>
            <a:gdLst>
              <a:gd name="connsiteX0" fmla="*/ 0 w 4052081"/>
              <a:gd name="connsiteY0" fmla="*/ 0 h 7200000"/>
              <a:gd name="connsiteX1" fmla="*/ 4052081 w 4052081"/>
              <a:gd name="connsiteY1" fmla="*/ 0 h 7200000"/>
              <a:gd name="connsiteX2" fmla="*/ 4052081 w 4052081"/>
              <a:gd name="connsiteY2" fmla="*/ 7200000 h 7200000"/>
              <a:gd name="connsiteX3" fmla="*/ 0 w 4052081"/>
              <a:gd name="connsiteY3" fmla="*/ 7200000 h 7200000"/>
            </a:gdLst>
            <a:ahLst/>
            <a:cxnLst>
              <a:cxn ang="0">
                <a:pos x="connsiteX0" y="connsiteY0"/>
              </a:cxn>
              <a:cxn ang="0">
                <a:pos x="connsiteX1" y="connsiteY1"/>
              </a:cxn>
              <a:cxn ang="0">
                <a:pos x="connsiteX2" y="connsiteY2"/>
              </a:cxn>
              <a:cxn ang="0">
                <a:pos x="connsiteX3" y="connsiteY3"/>
              </a:cxn>
            </a:cxnLst>
            <a:rect l="l" t="t" r="r" b="b"/>
            <a:pathLst>
              <a:path w="4052081" h="7200000">
                <a:moveTo>
                  <a:pt x="0" y="0"/>
                </a:moveTo>
                <a:lnTo>
                  <a:pt x="4052081" y="0"/>
                </a:lnTo>
                <a:lnTo>
                  <a:pt x="4052081" y="7200000"/>
                </a:lnTo>
                <a:lnTo>
                  <a:pt x="0" y="7200000"/>
                </a:lnTo>
                <a:close/>
              </a:path>
            </a:pathLst>
          </a:custGeom>
          <a:pattFill prst="pct75">
            <a:fgClr>
              <a:schemeClr val="bg2"/>
            </a:fgClr>
            <a:bgClr>
              <a:schemeClr val="bg1"/>
            </a:bgClr>
          </a:pattFill>
          <a:ln>
            <a:noFill/>
          </a:ln>
          <a:effectLst>
            <a:outerShdw blurRad="444500" sx="102000" sy="102000" algn="ctr" rotWithShape="0">
              <a:prstClr val="black">
                <a:alpha val="50000"/>
              </a:prstClr>
            </a:outerShdw>
          </a:effectLst>
          <a:scene3d>
            <a:camera prst="isometricOffAxis1Top">
              <a:rot lat="18600000" lon="19200000" rev="2700000"/>
            </a:camera>
            <a:lightRig rig="threePt" dir="t"/>
          </a:scene3d>
          <a:sp3d extrusionH="190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None/>
              <a:defRPr lang="en-GB" sz="1050">
                <a:solidFill>
                  <a:schemeClr val="tx2"/>
                </a:solidFill>
              </a:defRPr>
            </a:lvl1pPr>
          </a:lstStyle>
          <a:p>
            <a:pPr marL="257201" lvl="0" indent="-257201" algn="ctr" defTabSz="171450"/>
            <a:endParaRPr lang="en-GB"/>
          </a:p>
        </p:txBody>
      </p:sp>
      <p:sp>
        <p:nvSpPr>
          <p:cNvPr id="35" name="Picture Placeholder 34">
            <a:extLst>
              <a:ext uri="{FF2B5EF4-FFF2-40B4-BE49-F238E27FC236}">
                <a16:creationId xmlns:a16="http://schemas.microsoft.com/office/drawing/2014/main" id="{CBDD60D0-18A2-4125-A01C-FCA503A22121}"/>
              </a:ext>
            </a:extLst>
          </p:cNvPr>
          <p:cNvSpPr>
            <a:spLocks noGrp="1"/>
          </p:cNvSpPr>
          <p:nvPr>
            <p:ph type="pic" sz="quarter" idx="39"/>
          </p:nvPr>
        </p:nvSpPr>
        <p:spPr>
          <a:xfrm>
            <a:off x="3861031" y="-39450"/>
            <a:ext cx="1519431" cy="2699687"/>
          </a:xfrm>
          <a:custGeom>
            <a:avLst/>
            <a:gdLst>
              <a:gd name="connsiteX0" fmla="*/ 0 w 4052081"/>
              <a:gd name="connsiteY0" fmla="*/ 0 h 7200000"/>
              <a:gd name="connsiteX1" fmla="*/ 4052081 w 4052081"/>
              <a:gd name="connsiteY1" fmla="*/ 0 h 7200000"/>
              <a:gd name="connsiteX2" fmla="*/ 4052081 w 4052081"/>
              <a:gd name="connsiteY2" fmla="*/ 7200000 h 7200000"/>
              <a:gd name="connsiteX3" fmla="*/ 0 w 4052081"/>
              <a:gd name="connsiteY3" fmla="*/ 7200000 h 7200000"/>
            </a:gdLst>
            <a:ahLst/>
            <a:cxnLst>
              <a:cxn ang="0">
                <a:pos x="connsiteX0" y="connsiteY0"/>
              </a:cxn>
              <a:cxn ang="0">
                <a:pos x="connsiteX1" y="connsiteY1"/>
              </a:cxn>
              <a:cxn ang="0">
                <a:pos x="connsiteX2" y="connsiteY2"/>
              </a:cxn>
              <a:cxn ang="0">
                <a:pos x="connsiteX3" y="connsiteY3"/>
              </a:cxn>
            </a:cxnLst>
            <a:rect l="l" t="t" r="r" b="b"/>
            <a:pathLst>
              <a:path w="4052081" h="7200000">
                <a:moveTo>
                  <a:pt x="0" y="0"/>
                </a:moveTo>
                <a:lnTo>
                  <a:pt x="4052081" y="0"/>
                </a:lnTo>
                <a:lnTo>
                  <a:pt x="4052081" y="7200000"/>
                </a:lnTo>
                <a:lnTo>
                  <a:pt x="0" y="7200000"/>
                </a:lnTo>
                <a:close/>
              </a:path>
            </a:pathLst>
          </a:custGeom>
          <a:pattFill prst="pct75">
            <a:fgClr>
              <a:schemeClr val="bg2"/>
            </a:fgClr>
            <a:bgClr>
              <a:schemeClr val="bg1"/>
            </a:bgClr>
          </a:pattFill>
          <a:ln>
            <a:noFill/>
          </a:ln>
          <a:effectLst>
            <a:outerShdw blurRad="444500" sx="102000" sy="102000" algn="ctr" rotWithShape="0">
              <a:prstClr val="black">
                <a:alpha val="50000"/>
              </a:prstClr>
            </a:outerShdw>
          </a:effectLst>
          <a:scene3d>
            <a:camera prst="isometricOffAxis1Top">
              <a:rot lat="18600000" lon="19200000" rev="2700000"/>
            </a:camera>
            <a:lightRig rig="threePt" dir="t"/>
          </a:scene3d>
          <a:sp3d extrusionH="190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Font typeface="Arial" panose="020B0604020202020204" pitchFamily="34" charset="0"/>
              <a:buNone/>
              <a:defRPr lang="en-GB" sz="1050">
                <a:solidFill>
                  <a:schemeClr val="tx2"/>
                </a:solidFill>
              </a:defRPr>
            </a:lvl1pPr>
          </a:lstStyle>
          <a:p>
            <a:pPr marL="257201" lvl="0" indent="-257201" algn="ctr" defTabSz="171450"/>
            <a:endParaRPr lang="en-GB"/>
          </a:p>
        </p:txBody>
      </p:sp>
      <p:sp>
        <p:nvSpPr>
          <p:cNvPr id="37" name="Picture Placeholder 36">
            <a:extLst>
              <a:ext uri="{FF2B5EF4-FFF2-40B4-BE49-F238E27FC236}">
                <a16:creationId xmlns:a16="http://schemas.microsoft.com/office/drawing/2014/main" id="{69DCFE31-1621-474A-A4A9-85927AC62EB6}"/>
              </a:ext>
            </a:extLst>
          </p:cNvPr>
          <p:cNvSpPr>
            <a:spLocks noGrp="1"/>
          </p:cNvSpPr>
          <p:nvPr>
            <p:ph type="pic" sz="quarter" idx="41"/>
          </p:nvPr>
        </p:nvSpPr>
        <p:spPr>
          <a:xfrm>
            <a:off x="6645868" y="2782643"/>
            <a:ext cx="1519431" cy="2699687"/>
          </a:xfrm>
          <a:custGeom>
            <a:avLst/>
            <a:gdLst>
              <a:gd name="connsiteX0" fmla="*/ 0 w 4052081"/>
              <a:gd name="connsiteY0" fmla="*/ 0 h 7200000"/>
              <a:gd name="connsiteX1" fmla="*/ 4052081 w 4052081"/>
              <a:gd name="connsiteY1" fmla="*/ 0 h 7200000"/>
              <a:gd name="connsiteX2" fmla="*/ 4052081 w 4052081"/>
              <a:gd name="connsiteY2" fmla="*/ 7200000 h 7200000"/>
              <a:gd name="connsiteX3" fmla="*/ 0 w 4052081"/>
              <a:gd name="connsiteY3" fmla="*/ 7200000 h 7200000"/>
            </a:gdLst>
            <a:ahLst/>
            <a:cxnLst>
              <a:cxn ang="0">
                <a:pos x="connsiteX0" y="connsiteY0"/>
              </a:cxn>
              <a:cxn ang="0">
                <a:pos x="connsiteX1" y="connsiteY1"/>
              </a:cxn>
              <a:cxn ang="0">
                <a:pos x="connsiteX2" y="connsiteY2"/>
              </a:cxn>
              <a:cxn ang="0">
                <a:pos x="connsiteX3" y="connsiteY3"/>
              </a:cxn>
            </a:cxnLst>
            <a:rect l="l" t="t" r="r" b="b"/>
            <a:pathLst>
              <a:path w="4052081" h="7200000">
                <a:moveTo>
                  <a:pt x="0" y="0"/>
                </a:moveTo>
                <a:lnTo>
                  <a:pt x="4052081" y="0"/>
                </a:lnTo>
                <a:lnTo>
                  <a:pt x="4052081" y="7200000"/>
                </a:lnTo>
                <a:lnTo>
                  <a:pt x="0" y="7200000"/>
                </a:lnTo>
                <a:close/>
              </a:path>
            </a:pathLst>
          </a:custGeom>
          <a:pattFill prst="pct75">
            <a:fgClr>
              <a:schemeClr val="bg2"/>
            </a:fgClr>
            <a:bgClr>
              <a:schemeClr val="bg1"/>
            </a:bgClr>
          </a:pattFill>
          <a:ln>
            <a:noFill/>
          </a:ln>
          <a:effectLst>
            <a:outerShdw blurRad="444500" sx="102000" sy="102000" algn="ctr" rotWithShape="0">
              <a:prstClr val="black">
                <a:alpha val="50000"/>
              </a:prstClr>
            </a:outerShdw>
          </a:effectLst>
          <a:scene3d>
            <a:camera prst="isometricOffAxis1Top">
              <a:rot lat="18600000" lon="19200000" rev="2700000"/>
            </a:camera>
            <a:lightRig rig="threePt" dir="t"/>
          </a:scene3d>
          <a:sp3d extrusionH="190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None/>
              <a:defRPr lang="en-GB" sz="1050">
                <a:solidFill>
                  <a:schemeClr val="tx2"/>
                </a:solidFill>
              </a:defRPr>
            </a:lvl1pPr>
          </a:lstStyle>
          <a:p>
            <a:pPr marL="257201" lvl="0" indent="-257201" algn="ctr" defTabSz="171450"/>
            <a:endParaRPr lang="en-GB"/>
          </a:p>
        </p:txBody>
      </p:sp>
    </p:spTree>
    <p:extLst>
      <p:ext uri="{BB962C8B-B14F-4D97-AF65-F5344CB8AC3E}">
        <p14:creationId xmlns:p14="http://schemas.microsoft.com/office/powerpoint/2010/main" val="368803215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isyDeck Master - 35">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105B259-500B-4323-BABF-3146C5717B81}"/>
              </a:ext>
            </a:extLst>
          </p:cNvPr>
          <p:cNvSpPr>
            <a:spLocks noGrp="1"/>
          </p:cNvSpPr>
          <p:nvPr>
            <p:ph type="ftr" sz="quarter" idx="10"/>
          </p:nvPr>
        </p:nvSpPr>
        <p:spPr/>
        <p:txBody>
          <a:bodyPr lIns="180000" tIns="93600" rIns="180000" bIns="93600"/>
          <a:lstStyle/>
          <a:p>
            <a:r>
              <a:rPr lang="en-GB"/>
              <a:t>DaisyDeck Presentation Template</a:t>
            </a:r>
          </a:p>
        </p:txBody>
      </p:sp>
      <p:sp>
        <p:nvSpPr>
          <p:cNvPr id="6" name="Slide Number Placeholder 5">
            <a:extLst>
              <a:ext uri="{FF2B5EF4-FFF2-40B4-BE49-F238E27FC236}">
                <a16:creationId xmlns:a16="http://schemas.microsoft.com/office/drawing/2014/main" id="{3AEEC921-D86D-4D0B-B7B4-E254706FA312}"/>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sp>
        <p:nvSpPr>
          <p:cNvPr id="12" name="Picture Placeholder 11">
            <a:extLst>
              <a:ext uri="{FF2B5EF4-FFF2-40B4-BE49-F238E27FC236}">
                <a16:creationId xmlns:a16="http://schemas.microsoft.com/office/drawing/2014/main" id="{3A51EF0C-1A23-4369-B5DE-7E9EDF7B1E88}"/>
              </a:ext>
            </a:extLst>
          </p:cNvPr>
          <p:cNvSpPr>
            <a:spLocks noGrp="1"/>
          </p:cNvSpPr>
          <p:nvPr>
            <p:ph type="pic" sz="quarter" idx="45"/>
          </p:nvPr>
        </p:nvSpPr>
        <p:spPr>
          <a:xfrm>
            <a:off x="1324780" y="-386324"/>
            <a:ext cx="1519431" cy="2699687"/>
          </a:xfrm>
          <a:custGeom>
            <a:avLst/>
            <a:gdLst>
              <a:gd name="connsiteX0" fmla="*/ 0 w 4052081"/>
              <a:gd name="connsiteY0" fmla="*/ 0 h 7200000"/>
              <a:gd name="connsiteX1" fmla="*/ 4052081 w 4052081"/>
              <a:gd name="connsiteY1" fmla="*/ 0 h 7200000"/>
              <a:gd name="connsiteX2" fmla="*/ 4052081 w 4052081"/>
              <a:gd name="connsiteY2" fmla="*/ 7200000 h 7200000"/>
              <a:gd name="connsiteX3" fmla="*/ 0 w 4052081"/>
              <a:gd name="connsiteY3" fmla="*/ 7200000 h 7200000"/>
            </a:gdLst>
            <a:ahLst/>
            <a:cxnLst>
              <a:cxn ang="0">
                <a:pos x="connsiteX0" y="connsiteY0"/>
              </a:cxn>
              <a:cxn ang="0">
                <a:pos x="connsiteX1" y="connsiteY1"/>
              </a:cxn>
              <a:cxn ang="0">
                <a:pos x="connsiteX2" y="connsiteY2"/>
              </a:cxn>
              <a:cxn ang="0">
                <a:pos x="connsiteX3" y="connsiteY3"/>
              </a:cxn>
            </a:cxnLst>
            <a:rect l="l" t="t" r="r" b="b"/>
            <a:pathLst>
              <a:path w="4052081" h="7200000">
                <a:moveTo>
                  <a:pt x="0" y="0"/>
                </a:moveTo>
                <a:lnTo>
                  <a:pt x="4052081" y="0"/>
                </a:lnTo>
                <a:lnTo>
                  <a:pt x="4052081" y="7200000"/>
                </a:lnTo>
                <a:lnTo>
                  <a:pt x="0" y="7200000"/>
                </a:lnTo>
                <a:close/>
              </a:path>
            </a:pathLst>
          </a:custGeom>
          <a:pattFill prst="pct75">
            <a:fgClr>
              <a:schemeClr val="bg2"/>
            </a:fgClr>
            <a:bgClr>
              <a:schemeClr val="bg1"/>
            </a:bgClr>
          </a:pattFill>
          <a:ln>
            <a:noFill/>
          </a:ln>
          <a:effectLst>
            <a:outerShdw blurRad="444500" sx="102000" sy="102000" algn="ctr" rotWithShape="0">
              <a:prstClr val="black">
                <a:alpha val="50000"/>
              </a:prstClr>
            </a:outerShdw>
          </a:effectLst>
          <a:scene3d>
            <a:camera prst="isometricOffAxis1Top">
              <a:rot lat="18600000" lon="19200000" rev="2700000"/>
            </a:camera>
            <a:lightRig rig="threePt" dir="t"/>
          </a:scene3d>
          <a:sp3d extrusionH="190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None/>
              <a:defRPr lang="en-GB" sz="1050">
                <a:solidFill>
                  <a:schemeClr val="tx2"/>
                </a:solidFill>
              </a:defRPr>
            </a:lvl1pPr>
          </a:lstStyle>
          <a:p>
            <a:pPr marL="257201" lvl="0" indent="-257201" algn="ctr" defTabSz="171450"/>
            <a:endParaRPr lang="en-GB"/>
          </a:p>
        </p:txBody>
      </p:sp>
      <p:sp>
        <p:nvSpPr>
          <p:cNvPr id="24" name="Picture Placeholder 23">
            <a:extLst>
              <a:ext uri="{FF2B5EF4-FFF2-40B4-BE49-F238E27FC236}">
                <a16:creationId xmlns:a16="http://schemas.microsoft.com/office/drawing/2014/main" id="{90EE5FBF-4460-48D2-B96A-25F14BF13B60}"/>
              </a:ext>
            </a:extLst>
          </p:cNvPr>
          <p:cNvSpPr>
            <a:spLocks noGrp="1"/>
          </p:cNvSpPr>
          <p:nvPr>
            <p:ph type="pic" sz="quarter" idx="48"/>
          </p:nvPr>
        </p:nvSpPr>
        <p:spPr>
          <a:xfrm>
            <a:off x="3229456" y="-386324"/>
            <a:ext cx="1519431" cy="2699687"/>
          </a:xfrm>
          <a:custGeom>
            <a:avLst/>
            <a:gdLst>
              <a:gd name="connsiteX0" fmla="*/ 0 w 4052081"/>
              <a:gd name="connsiteY0" fmla="*/ 0 h 7200000"/>
              <a:gd name="connsiteX1" fmla="*/ 4052081 w 4052081"/>
              <a:gd name="connsiteY1" fmla="*/ 0 h 7200000"/>
              <a:gd name="connsiteX2" fmla="*/ 4052081 w 4052081"/>
              <a:gd name="connsiteY2" fmla="*/ 7200000 h 7200000"/>
              <a:gd name="connsiteX3" fmla="*/ 0 w 4052081"/>
              <a:gd name="connsiteY3" fmla="*/ 7200000 h 7200000"/>
            </a:gdLst>
            <a:ahLst/>
            <a:cxnLst>
              <a:cxn ang="0">
                <a:pos x="connsiteX0" y="connsiteY0"/>
              </a:cxn>
              <a:cxn ang="0">
                <a:pos x="connsiteX1" y="connsiteY1"/>
              </a:cxn>
              <a:cxn ang="0">
                <a:pos x="connsiteX2" y="connsiteY2"/>
              </a:cxn>
              <a:cxn ang="0">
                <a:pos x="connsiteX3" y="connsiteY3"/>
              </a:cxn>
            </a:cxnLst>
            <a:rect l="l" t="t" r="r" b="b"/>
            <a:pathLst>
              <a:path w="4052081" h="7200000">
                <a:moveTo>
                  <a:pt x="0" y="0"/>
                </a:moveTo>
                <a:lnTo>
                  <a:pt x="4052081" y="0"/>
                </a:lnTo>
                <a:lnTo>
                  <a:pt x="4052081" y="7200000"/>
                </a:lnTo>
                <a:lnTo>
                  <a:pt x="0" y="7200000"/>
                </a:lnTo>
                <a:close/>
              </a:path>
            </a:pathLst>
          </a:custGeom>
          <a:pattFill prst="pct75">
            <a:fgClr>
              <a:schemeClr val="bg2"/>
            </a:fgClr>
            <a:bgClr>
              <a:schemeClr val="bg1"/>
            </a:bgClr>
          </a:pattFill>
          <a:ln>
            <a:noFill/>
          </a:ln>
          <a:effectLst>
            <a:outerShdw blurRad="444500" sx="102000" sy="102000" algn="ctr" rotWithShape="0">
              <a:prstClr val="black">
                <a:alpha val="50000"/>
              </a:prstClr>
            </a:outerShdw>
          </a:effectLst>
          <a:scene3d>
            <a:camera prst="isometricOffAxis1Top">
              <a:rot lat="18600000" lon="19200000" rev="2700000"/>
            </a:camera>
            <a:lightRig rig="threePt" dir="t"/>
          </a:scene3d>
          <a:sp3d extrusionH="190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None/>
              <a:defRPr lang="en-GB" sz="1050">
                <a:solidFill>
                  <a:schemeClr val="tx2"/>
                </a:solidFill>
              </a:defRPr>
            </a:lvl1pPr>
          </a:lstStyle>
          <a:p>
            <a:pPr marL="257201" lvl="0" indent="-257201" algn="ctr" defTabSz="171450"/>
            <a:endParaRPr lang="en-GB"/>
          </a:p>
        </p:txBody>
      </p:sp>
      <p:sp>
        <p:nvSpPr>
          <p:cNvPr id="26" name="Picture Placeholder 25">
            <a:extLst>
              <a:ext uri="{FF2B5EF4-FFF2-40B4-BE49-F238E27FC236}">
                <a16:creationId xmlns:a16="http://schemas.microsoft.com/office/drawing/2014/main" id="{81DF59BB-AAD5-4AC6-A72D-20017C4A3FAD}"/>
              </a:ext>
            </a:extLst>
          </p:cNvPr>
          <p:cNvSpPr>
            <a:spLocks noGrp="1"/>
          </p:cNvSpPr>
          <p:nvPr>
            <p:ph type="pic" sz="quarter" idx="50"/>
          </p:nvPr>
        </p:nvSpPr>
        <p:spPr>
          <a:xfrm>
            <a:off x="5134132" y="-386324"/>
            <a:ext cx="1519431" cy="2699687"/>
          </a:xfrm>
          <a:custGeom>
            <a:avLst/>
            <a:gdLst>
              <a:gd name="connsiteX0" fmla="*/ 0 w 4052081"/>
              <a:gd name="connsiteY0" fmla="*/ 0 h 7200000"/>
              <a:gd name="connsiteX1" fmla="*/ 4052081 w 4052081"/>
              <a:gd name="connsiteY1" fmla="*/ 0 h 7200000"/>
              <a:gd name="connsiteX2" fmla="*/ 4052081 w 4052081"/>
              <a:gd name="connsiteY2" fmla="*/ 7200000 h 7200000"/>
              <a:gd name="connsiteX3" fmla="*/ 0 w 4052081"/>
              <a:gd name="connsiteY3" fmla="*/ 7200000 h 7200000"/>
            </a:gdLst>
            <a:ahLst/>
            <a:cxnLst>
              <a:cxn ang="0">
                <a:pos x="connsiteX0" y="connsiteY0"/>
              </a:cxn>
              <a:cxn ang="0">
                <a:pos x="connsiteX1" y="connsiteY1"/>
              </a:cxn>
              <a:cxn ang="0">
                <a:pos x="connsiteX2" y="connsiteY2"/>
              </a:cxn>
              <a:cxn ang="0">
                <a:pos x="connsiteX3" y="connsiteY3"/>
              </a:cxn>
            </a:cxnLst>
            <a:rect l="l" t="t" r="r" b="b"/>
            <a:pathLst>
              <a:path w="4052081" h="7200000">
                <a:moveTo>
                  <a:pt x="0" y="0"/>
                </a:moveTo>
                <a:lnTo>
                  <a:pt x="4052081" y="0"/>
                </a:lnTo>
                <a:lnTo>
                  <a:pt x="4052081" y="7200000"/>
                </a:lnTo>
                <a:lnTo>
                  <a:pt x="0" y="7200000"/>
                </a:lnTo>
                <a:close/>
              </a:path>
            </a:pathLst>
          </a:custGeom>
          <a:pattFill prst="pct75">
            <a:fgClr>
              <a:schemeClr val="bg2"/>
            </a:fgClr>
            <a:bgClr>
              <a:schemeClr val="bg1"/>
            </a:bgClr>
          </a:pattFill>
          <a:ln>
            <a:noFill/>
          </a:ln>
          <a:effectLst>
            <a:outerShdw blurRad="444500" sx="102000" sy="102000" algn="ctr" rotWithShape="0">
              <a:prstClr val="black">
                <a:alpha val="50000"/>
              </a:prstClr>
            </a:outerShdw>
          </a:effectLst>
          <a:scene3d>
            <a:camera prst="isometricOffAxis1Top">
              <a:rot lat="18600000" lon="19200000" rev="2700000"/>
            </a:camera>
            <a:lightRig rig="threePt" dir="t"/>
          </a:scene3d>
          <a:sp3d extrusionH="190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None/>
              <a:defRPr lang="en-GB" sz="1050">
                <a:solidFill>
                  <a:schemeClr val="tx2"/>
                </a:solidFill>
              </a:defRPr>
            </a:lvl1pPr>
          </a:lstStyle>
          <a:p>
            <a:pPr marL="257201" lvl="0" indent="-257201" algn="ctr" defTabSz="171450"/>
            <a:endParaRPr lang="en-GB"/>
          </a:p>
        </p:txBody>
      </p:sp>
      <p:sp>
        <p:nvSpPr>
          <p:cNvPr id="28" name="Picture Placeholder 27">
            <a:extLst>
              <a:ext uri="{FF2B5EF4-FFF2-40B4-BE49-F238E27FC236}">
                <a16:creationId xmlns:a16="http://schemas.microsoft.com/office/drawing/2014/main" id="{3C772A98-CBBC-4465-B372-1AAEF5380DA2}"/>
              </a:ext>
            </a:extLst>
          </p:cNvPr>
          <p:cNvSpPr>
            <a:spLocks noGrp="1"/>
          </p:cNvSpPr>
          <p:nvPr>
            <p:ph type="pic" sz="quarter" idx="52"/>
          </p:nvPr>
        </p:nvSpPr>
        <p:spPr>
          <a:xfrm>
            <a:off x="7038808" y="-386324"/>
            <a:ext cx="1519431" cy="2699687"/>
          </a:xfrm>
          <a:custGeom>
            <a:avLst/>
            <a:gdLst>
              <a:gd name="connsiteX0" fmla="*/ 0 w 4052081"/>
              <a:gd name="connsiteY0" fmla="*/ 0 h 7200000"/>
              <a:gd name="connsiteX1" fmla="*/ 4052081 w 4052081"/>
              <a:gd name="connsiteY1" fmla="*/ 0 h 7200000"/>
              <a:gd name="connsiteX2" fmla="*/ 4052081 w 4052081"/>
              <a:gd name="connsiteY2" fmla="*/ 7200000 h 7200000"/>
              <a:gd name="connsiteX3" fmla="*/ 0 w 4052081"/>
              <a:gd name="connsiteY3" fmla="*/ 7200000 h 7200000"/>
            </a:gdLst>
            <a:ahLst/>
            <a:cxnLst>
              <a:cxn ang="0">
                <a:pos x="connsiteX0" y="connsiteY0"/>
              </a:cxn>
              <a:cxn ang="0">
                <a:pos x="connsiteX1" y="connsiteY1"/>
              </a:cxn>
              <a:cxn ang="0">
                <a:pos x="connsiteX2" y="connsiteY2"/>
              </a:cxn>
              <a:cxn ang="0">
                <a:pos x="connsiteX3" y="connsiteY3"/>
              </a:cxn>
            </a:cxnLst>
            <a:rect l="l" t="t" r="r" b="b"/>
            <a:pathLst>
              <a:path w="4052081" h="7200000">
                <a:moveTo>
                  <a:pt x="0" y="0"/>
                </a:moveTo>
                <a:lnTo>
                  <a:pt x="4052081" y="0"/>
                </a:lnTo>
                <a:lnTo>
                  <a:pt x="4052081" y="7200000"/>
                </a:lnTo>
                <a:lnTo>
                  <a:pt x="0" y="7200000"/>
                </a:lnTo>
                <a:close/>
              </a:path>
            </a:pathLst>
          </a:custGeom>
          <a:pattFill prst="pct75">
            <a:fgClr>
              <a:schemeClr val="bg2"/>
            </a:fgClr>
            <a:bgClr>
              <a:schemeClr val="bg1"/>
            </a:bgClr>
          </a:pattFill>
          <a:ln>
            <a:noFill/>
          </a:ln>
          <a:effectLst>
            <a:outerShdw blurRad="444500" sx="102000" sy="102000" algn="ctr" rotWithShape="0">
              <a:prstClr val="black">
                <a:alpha val="50000"/>
              </a:prstClr>
            </a:outerShdw>
          </a:effectLst>
          <a:scene3d>
            <a:camera prst="isometricOffAxis1Top">
              <a:rot lat="18600000" lon="19200000" rev="2700000"/>
            </a:camera>
            <a:lightRig rig="threePt" dir="t"/>
          </a:scene3d>
          <a:sp3d extrusionH="190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None/>
              <a:defRPr lang="en-GB" sz="1050">
                <a:solidFill>
                  <a:schemeClr val="tx2"/>
                </a:solidFill>
              </a:defRPr>
            </a:lvl1pPr>
          </a:lstStyle>
          <a:p>
            <a:pPr marL="257201" lvl="0" indent="-257201" algn="ctr" defTabSz="171450"/>
            <a:endParaRPr lang="en-GB"/>
          </a:p>
        </p:txBody>
      </p:sp>
      <p:sp>
        <p:nvSpPr>
          <p:cNvPr id="13" name="Picture Placeholder 12">
            <a:extLst>
              <a:ext uri="{FF2B5EF4-FFF2-40B4-BE49-F238E27FC236}">
                <a16:creationId xmlns:a16="http://schemas.microsoft.com/office/drawing/2014/main" id="{8A3C2A5A-1AA5-4FA6-9D57-66D1941C208C}"/>
              </a:ext>
            </a:extLst>
          </p:cNvPr>
          <p:cNvSpPr>
            <a:spLocks noGrp="1"/>
          </p:cNvSpPr>
          <p:nvPr>
            <p:ph type="pic" sz="quarter" idx="46"/>
          </p:nvPr>
        </p:nvSpPr>
        <p:spPr>
          <a:xfrm>
            <a:off x="2631524" y="963519"/>
            <a:ext cx="1519431" cy="2699687"/>
          </a:xfrm>
          <a:custGeom>
            <a:avLst/>
            <a:gdLst>
              <a:gd name="connsiteX0" fmla="*/ 0 w 4052081"/>
              <a:gd name="connsiteY0" fmla="*/ 0 h 7200000"/>
              <a:gd name="connsiteX1" fmla="*/ 4052081 w 4052081"/>
              <a:gd name="connsiteY1" fmla="*/ 0 h 7200000"/>
              <a:gd name="connsiteX2" fmla="*/ 4052081 w 4052081"/>
              <a:gd name="connsiteY2" fmla="*/ 7200000 h 7200000"/>
              <a:gd name="connsiteX3" fmla="*/ 0 w 4052081"/>
              <a:gd name="connsiteY3" fmla="*/ 7200000 h 7200000"/>
            </a:gdLst>
            <a:ahLst/>
            <a:cxnLst>
              <a:cxn ang="0">
                <a:pos x="connsiteX0" y="connsiteY0"/>
              </a:cxn>
              <a:cxn ang="0">
                <a:pos x="connsiteX1" y="connsiteY1"/>
              </a:cxn>
              <a:cxn ang="0">
                <a:pos x="connsiteX2" y="connsiteY2"/>
              </a:cxn>
              <a:cxn ang="0">
                <a:pos x="connsiteX3" y="connsiteY3"/>
              </a:cxn>
            </a:cxnLst>
            <a:rect l="l" t="t" r="r" b="b"/>
            <a:pathLst>
              <a:path w="4052081" h="7200000">
                <a:moveTo>
                  <a:pt x="0" y="0"/>
                </a:moveTo>
                <a:lnTo>
                  <a:pt x="4052081" y="0"/>
                </a:lnTo>
                <a:lnTo>
                  <a:pt x="4052081" y="7200000"/>
                </a:lnTo>
                <a:lnTo>
                  <a:pt x="0" y="7200000"/>
                </a:lnTo>
                <a:close/>
              </a:path>
            </a:pathLst>
          </a:custGeom>
          <a:pattFill prst="pct75">
            <a:fgClr>
              <a:schemeClr val="bg2"/>
            </a:fgClr>
            <a:bgClr>
              <a:schemeClr val="bg1"/>
            </a:bgClr>
          </a:pattFill>
          <a:ln>
            <a:noFill/>
          </a:ln>
          <a:effectLst>
            <a:outerShdw blurRad="444500" sx="102000" sy="102000" algn="ctr" rotWithShape="0">
              <a:prstClr val="black">
                <a:alpha val="50000"/>
              </a:prstClr>
            </a:outerShdw>
          </a:effectLst>
          <a:scene3d>
            <a:camera prst="isometricOffAxis1Top">
              <a:rot lat="18600000" lon="19200000" rev="2700000"/>
            </a:camera>
            <a:lightRig rig="threePt" dir="t"/>
          </a:scene3d>
          <a:sp3d extrusionH="190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None/>
              <a:defRPr lang="en-GB" sz="1050">
                <a:solidFill>
                  <a:schemeClr val="tx2"/>
                </a:solidFill>
              </a:defRPr>
            </a:lvl1pPr>
          </a:lstStyle>
          <a:p>
            <a:pPr marL="257201" lvl="0" indent="-257201" algn="ctr" defTabSz="171450"/>
            <a:endParaRPr lang="en-GB"/>
          </a:p>
        </p:txBody>
      </p:sp>
      <p:sp>
        <p:nvSpPr>
          <p:cNvPr id="14" name="Picture Placeholder 13">
            <a:extLst>
              <a:ext uri="{FF2B5EF4-FFF2-40B4-BE49-F238E27FC236}">
                <a16:creationId xmlns:a16="http://schemas.microsoft.com/office/drawing/2014/main" id="{E8AD52CF-35EE-46A9-9AF7-3C8E62F00C5E}"/>
              </a:ext>
            </a:extLst>
          </p:cNvPr>
          <p:cNvSpPr>
            <a:spLocks noGrp="1"/>
          </p:cNvSpPr>
          <p:nvPr>
            <p:ph type="pic" sz="quarter" idx="47"/>
          </p:nvPr>
        </p:nvSpPr>
        <p:spPr>
          <a:xfrm>
            <a:off x="640032" y="841579"/>
            <a:ext cx="1519431" cy="2699687"/>
          </a:xfrm>
          <a:custGeom>
            <a:avLst/>
            <a:gdLst>
              <a:gd name="connsiteX0" fmla="*/ 0 w 4052081"/>
              <a:gd name="connsiteY0" fmla="*/ 0 h 7200000"/>
              <a:gd name="connsiteX1" fmla="*/ 4052081 w 4052081"/>
              <a:gd name="connsiteY1" fmla="*/ 0 h 7200000"/>
              <a:gd name="connsiteX2" fmla="*/ 4052081 w 4052081"/>
              <a:gd name="connsiteY2" fmla="*/ 7200000 h 7200000"/>
              <a:gd name="connsiteX3" fmla="*/ 0 w 4052081"/>
              <a:gd name="connsiteY3" fmla="*/ 7200000 h 7200000"/>
            </a:gdLst>
            <a:ahLst/>
            <a:cxnLst>
              <a:cxn ang="0">
                <a:pos x="connsiteX0" y="connsiteY0"/>
              </a:cxn>
              <a:cxn ang="0">
                <a:pos x="connsiteX1" y="connsiteY1"/>
              </a:cxn>
              <a:cxn ang="0">
                <a:pos x="connsiteX2" y="connsiteY2"/>
              </a:cxn>
              <a:cxn ang="0">
                <a:pos x="connsiteX3" y="connsiteY3"/>
              </a:cxn>
            </a:cxnLst>
            <a:rect l="l" t="t" r="r" b="b"/>
            <a:pathLst>
              <a:path w="4052081" h="7200000">
                <a:moveTo>
                  <a:pt x="0" y="0"/>
                </a:moveTo>
                <a:lnTo>
                  <a:pt x="4052081" y="0"/>
                </a:lnTo>
                <a:lnTo>
                  <a:pt x="4052081" y="7200000"/>
                </a:lnTo>
                <a:lnTo>
                  <a:pt x="0" y="7200000"/>
                </a:lnTo>
                <a:close/>
              </a:path>
            </a:pathLst>
          </a:custGeom>
          <a:pattFill prst="pct75">
            <a:fgClr>
              <a:schemeClr val="bg2"/>
            </a:fgClr>
            <a:bgClr>
              <a:schemeClr val="bg1"/>
            </a:bgClr>
          </a:pattFill>
          <a:ln>
            <a:noFill/>
          </a:ln>
          <a:effectLst>
            <a:outerShdw blurRad="444500" sx="102000" sy="102000" algn="ctr" rotWithShape="0">
              <a:prstClr val="black">
                <a:alpha val="50000"/>
              </a:prstClr>
            </a:outerShdw>
          </a:effectLst>
          <a:scene3d>
            <a:camera prst="isometricOffAxis1Top">
              <a:rot lat="18600000" lon="19200000" rev="2700000"/>
            </a:camera>
            <a:lightRig rig="threePt" dir="t"/>
          </a:scene3d>
          <a:sp3d extrusionH="190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Font typeface="Arial" panose="020B0604020202020204" pitchFamily="34" charset="0"/>
              <a:buNone/>
              <a:defRPr lang="en-GB" sz="1050">
                <a:solidFill>
                  <a:schemeClr val="tx2"/>
                </a:solidFill>
              </a:defRPr>
            </a:lvl1pPr>
          </a:lstStyle>
          <a:p>
            <a:pPr marL="257201" lvl="0" indent="-257201" algn="ctr" defTabSz="171450"/>
            <a:endParaRPr lang="en-GB"/>
          </a:p>
        </p:txBody>
      </p:sp>
      <p:sp>
        <p:nvSpPr>
          <p:cNvPr id="25" name="Picture Placeholder 24">
            <a:extLst>
              <a:ext uri="{FF2B5EF4-FFF2-40B4-BE49-F238E27FC236}">
                <a16:creationId xmlns:a16="http://schemas.microsoft.com/office/drawing/2014/main" id="{B6452AEF-FD37-454D-94D8-0E599F204357}"/>
              </a:ext>
            </a:extLst>
          </p:cNvPr>
          <p:cNvSpPr>
            <a:spLocks noGrp="1"/>
          </p:cNvSpPr>
          <p:nvPr>
            <p:ph type="pic" sz="quarter" idx="49"/>
          </p:nvPr>
        </p:nvSpPr>
        <p:spPr>
          <a:xfrm>
            <a:off x="4567038" y="963519"/>
            <a:ext cx="1519431" cy="2699687"/>
          </a:xfrm>
          <a:custGeom>
            <a:avLst/>
            <a:gdLst>
              <a:gd name="connsiteX0" fmla="*/ 0 w 4052081"/>
              <a:gd name="connsiteY0" fmla="*/ 0 h 7200000"/>
              <a:gd name="connsiteX1" fmla="*/ 4052081 w 4052081"/>
              <a:gd name="connsiteY1" fmla="*/ 0 h 7200000"/>
              <a:gd name="connsiteX2" fmla="*/ 4052081 w 4052081"/>
              <a:gd name="connsiteY2" fmla="*/ 7200000 h 7200000"/>
              <a:gd name="connsiteX3" fmla="*/ 0 w 4052081"/>
              <a:gd name="connsiteY3" fmla="*/ 7200000 h 7200000"/>
            </a:gdLst>
            <a:ahLst/>
            <a:cxnLst>
              <a:cxn ang="0">
                <a:pos x="connsiteX0" y="connsiteY0"/>
              </a:cxn>
              <a:cxn ang="0">
                <a:pos x="connsiteX1" y="connsiteY1"/>
              </a:cxn>
              <a:cxn ang="0">
                <a:pos x="connsiteX2" y="connsiteY2"/>
              </a:cxn>
              <a:cxn ang="0">
                <a:pos x="connsiteX3" y="connsiteY3"/>
              </a:cxn>
            </a:cxnLst>
            <a:rect l="l" t="t" r="r" b="b"/>
            <a:pathLst>
              <a:path w="4052081" h="7200000">
                <a:moveTo>
                  <a:pt x="0" y="0"/>
                </a:moveTo>
                <a:lnTo>
                  <a:pt x="4052081" y="0"/>
                </a:lnTo>
                <a:lnTo>
                  <a:pt x="4052081" y="7200000"/>
                </a:lnTo>
                <a:lnTo>
                  <a:pt x="0" y="7200000"/>
                </a:lnTo>
                <a:close/>
              </a:path>
            </a:pathLst>
          </a:custGeom>
          <a:pattFill prst="pct75">
            <a:fgClr>
              <a:schemeClr val="bg2"/>
            </a:fgClr>
            <a:bgClr>
              <a:schemeClr val="bg1"/>
            </a:bgClr>
          </a:pattFill>
          <a:ln>
            <a:noFill/>
          </a:ln>
          <a:effectLst>
            <a:outerShdw blurRad="444500" sx="102000" sy="102000" algn="ctr" rotWithShape="0">
              <a:prstClr val="black">
                <a:alpha val="50000"/>
              </a:prstClr>
            </a:outerShdw>
          </a:effectLst>
          <a:scene3d>
            <a:camera prst="isometricOffAxis1Top">
              <a:rot lat="18600000" lon="19200000" rev="2700000"/>
            </a:camera>
            <a:lightRig rig="threePt" dir="t"/>
          </a:scene3d>
          <a:sp3d extrusionH="190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None/>
              <a:defRPr lang="en-GB" sz="1050">
                <a:solidFill>
                  <a:schemeClr val="tx2"/>
                </a:solidFill>
              </a:defRPr>
            </a:lvl1pPr>
          </a:lstStyle>
          <a:p>
            <a:pPr marL="257201" lvl="0" indent="-257201" algn="ctr" defTabSz="171450"/>
            <a:endParaRPr lang="en-GB"/>
          </a:p>
        </p:txBody>
      </p:sp>
      <p:sp>
        <p:nvSpPr>
          <p:cNvPr id="27" name="Picture Placeholder 26">
            <a:extLst>
              <a:ext uri="{FF2B5EF4-FFF2-40B4-BE49-F238E27FC236}">
                <a16:creationId xmlns:a16="http://schemas.microsoft.com/office/drawing/2014/main" id="{CC09DAEF-123F-478C-B480-278FA9721AA1}"/>
              </a:ext>
            </a:extLst>
          </p:cNvPr>
          <p:cNvSpPr>
            <a:spLocks noGrp="1"/>
          </p:cNvSpPr>
          <p:nvPr>
            <p:ph type="pic" sz="quarter" idx="51"/>
          </p:nvPr>
        </p:nvSpPr>
        <p:spPr>
          <a:xfrm>
            <a:off x="6502553" y="963519"/>
            <a:ext cx="1519431" cy="2699687"/>
          </a:xfrm>
          <a:custGeom>
            <a:avLst/>
            <a:gdLst>
              <a:gd name="connsiteX0" fmla="*/ 0 w 4052081"/>
              <a:gd name="connsiteY0" fmla="*/ 0 h 7200000"/>
              <a:gd name="connsiteX1" fmla="*/ 4052081 w 4052081"/>
              <a:gd name="connsiteY1" fmla="*/ 0 h 7200000"/>
              <a:gd name="connsiteX2" fmla="*/ 4052081 w 4052081"/>
              <a:gd name="connsiteY2" fmla="*/ 7200000 h 7200000"/>
              <a:gd name="connsiteX3" fmla="*/ 0 w 4052081"/>
              <a:gd name="connsiteY3" fmla="*/ 7200000 h 7200000"/>
            </a:gdLst>
            <a:ahLst/>
            <a:cxnLst>
              <a:cxn ang="0">
                <a:pos x="connsiteX0" y="connsiteY0"/>
              </a:cxn>
              <a:cxn ang="0">
                <a:pos x="connsiteX1" y="connsiteY1"/>
              </a:cxn>
              <a:cxn ang="0">
                <a:pos x="connsiteX2" y="connsiteY2"/>
              </a:cxn>
              <a:cxn ang="0">
                <a:pos x="connsiteX3" y="connsiteY3"/>
              </a:cxn>
            </a:cxnLst>
            <a:rect l="l" t="t" r="r" b="b"/>
            <a:pathLst>
              <a:path w="4052081" h="7200000">
                <a:moveTo>
                  <a:pt x="0" y="0"/>
                </a:moveTo>
                <a:lnTo>
                  <a:pt x="4052081" y="0"/>
                </a:lnTo>
                <a:lnTo>
                  <a:pt x="4052081" y="7200000"/>
                </a:lnTo>
                <a:lnTo>
                  <a:pt x="0" y="7200000"/>
                </a:lnTo>
                <a:close/>
              </a:path>
            </a:pathLst>
          </a:custGeom>
          <a:pattFill prst="pct75">
            <a:fgClr>
              <a:schemeClr val="bg2"/>
            </a:fgClr>
            <a:bgClr>
              <a:schemeClr val="bg1"/>
            </a:bgClr>
          </a:pattFill>
          <a:ln>
            <a:noFill/>
          </a:ln>
          <a:effectLst>
            <a:outerShdw blurRad="444500" sx="102000" sy="102000" algn="ctr" rotWithShape="0">
              <a:prstClr val="black">
                <a:alpha val="50000"/>
              </a:prstClr>
            </a:outerShdw>
          </a:effectLst>
          <a:scene3d>
            <a:camera prst="isometricOffAxis1Top">
              <a:rot lat="18600000" lon="19200000" rev="2700000"/>
            </a:camera>
            <a:lightRig rig="threePt" dir="t"/>
          </a:scene3d>
          <a:sp3d extrusionH="1905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None/>
              <a:defRPr lang="en-GB" sz="1050">
                <a:solidFill>
                  <a:schemeClr val="tx2"/>
                </a:solidFill>
              </a:defRPr>
            </a:lvl1pPr>
          </a:lstStyle>
          <a:p>
            <a:pPr marL="257201" lvl="0" indent="-257201" algn="ctr" defTabSz="171450"/>
            <a:endParaRPr lang="en-GB"/>
          </a:p>
        </p:txBody>
      </p:sp>
      <p:grpSp>
        <p:nvGrpSpPr>
          <p:cNvPr id="16" name="Group 15">
            <a:extLst>
              <a:ext uri="{FF2B5EF4-FFF2-40B4-BE49-F238E27FC236}">
                <a16:creationId xmlns:a16="http://schemas.microsoft.com/office/drawing/2014/main" id="{70CD1520-B33C-4ABF-B07A-BAE51060DD06}"/>
              </a:ext>
            </a:extLst>
          </p:cNvPr>
          <p:cNvGrpSpPr/>
          <p:nvPr userDrawn="1"/>
        </p:nvGrpSpPr>
        <p:grpSpPr>
          <a:xfrm>
            <a:off x="162939" y="3237398"/>
            <a:ext cx="459422" cy="459399"/>
            <a:chOff x="494744" y="523692"/>
            <a:chExt cx="1225205" cy="1225205"/>
          </a:xfrm>
        </p:grpSpPr>
        <p:grpSp>
          <p:nvGrpSpPr>
            <p:cNvPr id="17" name="Group 16">
              <a:extLst>
                <a:ext uri="{FF2B5EF4-FFF2-40B4-BE49-F238E27FC236}">
                  <a16:creationId xmlns:a16="http://schemas.microsoft.com/office/drawing/2014/main" id="{712B4CEA-26FB-4CE0-AB75-25A5567082D4}"/>
                </a:ext>
              </a:extLst>
            </p:cNvPr>
            <p:cNvGrpSpPr>
              <a:grpSpLocks noChangeAspect="1"/>
            </p:cNvGrpSpPr>
            <p:nvPr userDrawn="1"/>
          </p:nvGrpSpPr>
          <p:grpSpPr>
            <a:xfrm rot="18900000">
              <a:off x="707305" y="869222"/>
              <a:ext cx="471488" cy="153360"/>
              <a:chOff x="11661248" y="7789719"/>
              <a:chExt cx="1293156" cy="420621"/>
            </a:xfrm>
          </p:grpSpPr>
          <p:cxnSp>
            <p:nvCxnSpPr>
              <p:cNvPr id="21" name="Straight Connector 20">
                <a:extLst>
                  <a:ext uri="{FF2B5EF4-FFF2-40B4-BE49-F238E27FC236}">
                    <a16:creationId xmlns:a16="http://schemas.microsoft.com/office/drawing/2014/main" id="{18364386-BA71-4B38-8E70-F6D33FEADFF1}"/>
                  </a:ext>
                </a:extLst>
              </p:cNvPr>
              <p:cNvCxnSpPr>
                <a:cxnSpLocks/>
              </p:cNvCxnSpPr>
              <p:nvPr userDrawn="1"/>
            </p:nvCxnSpPr>
            <p:spPr>
              <a:xfrm>
                <a:off x="11661248" y="8210340"/>
                <a:ext cx="1293156"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B9E7EDD7-2689-4939-B80A-26341D508C61}"/>
                  </a:ext>
                </a:extLst>
              </p:cNvPr>
              <p:cNvCxnSpPr>
                <a:cxnSpLocks/>
              </p:cNvCxnSpPr>
              <p:nvPr userDrawn="1"/>
            </p:nvCxnSpPr>
            <p:spPr>
              <a:xfrm>
                <a:off x="11868913" y="8000027"/>
                <a:ext cx="877825"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FF5F0AE3-60F1-4362-9C32-B4289080B631}"/>
                  </a:ext>
                </a:extLst>
              </p:cNvPr>
              <p:cNvCxnSpPr>
                <a:cxnSpLocks/>
              </p:cNvCxnSpPr>
              <p:nvPr userDrawn="1"/>
            </p:nvCxnSpPr>
            <p:spPr>
              <a:xfrm>
                <a:off x="12088372" y="7789719"/>
                <a:ext cx="438913"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18" name="Group 17">
              <a:extLst>
                <a:ext uri="{FF2B5EF4-FFF2-40B4-BE49-F238E27FC236}">
                  <a16:creationId xmlns:a16="http://schemas.microsoft.com/office/drawing/2014/main" id="{D882F46C-4608-417C-ACB8-753820CC2F8B}"/>
                </a:ext>
              </a:extLst>
            </p:cNvPr>
            <p:cNvGrpSpPr/>
            <p:nvPr userDrawn="1"/>
          </p:nvGrpSpPr>
          <p:grpSpPr>
            <a:xfrm>
              <a:off x="494744" y="523692"/>
              <a:ext cx="1225205" cy="1225205"/>
              <a:chOff x="12636425" y="442230"/>
              <a:chExt cx="1860336" cy="1860336"/>
            </a:xfrm>
          </p:grpSpPr>
          <p:cxnSp>
            <p:nvCxnSpPr>
              <p:cNvPr id="19" name="Straight Connector 18">
                <a:extLst>
                  <a:ext uri="{FF2B5EF4-FFF2-40B4-BE49-F238E27FC236}">
                    <a16:creationId xmlns:a16="http://schemas.microsoft.com/office/drawing/2014/main" id="{D4E245CE-0062-49C0-A8AA-0EC041F7984D}"/>
                  </a:ext>
                </a:extLst>
              </p:cNvPr>
              <p:cNvCxnSpPr>
                <a:cxnSpLocks/>
              </p:cNvCxnSpPr>
              <p:nvPr userDrawn="1"/>
            </p:nvCxnSpPr>
            <p:spPr>
              <a:xfrm>
                <a:off x="13036942" y="442230"/>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BF4CDD9C-CC66-4BAE-94B3-7465D16CD60B}"/>
                  </a:ext>
                </a:extLst>
              </p:cNvPr>
              <p:cNvCxnSpPr>
                <a:cxnSpLocks/>
              </p:cNvCxnSpPr>
              <p:nvPr userDrawn="1"/>
            </p:nvCxnSpPr>
            <p:spPr>
              <a:xfrm rot="5400000">
                <a:off x="13566593" y="-134611"/>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9" name="Title 1">
            <a:extLst>
              <a:ext uri="{FF2B5EF4-FFF2-40B4-BE49-F238E27FC236}">
                <a16:creationId xmlns:a16="http://schemas.microsoft.com/office/drawing/2014/main" id="{B8AD666B-BF53-4637-9179-DB65CF19C723}"/>
              </a:ext>
            </a:extLst>
          </p:cNvPr>
          <p:cNvSpPr>
            <a:spLocks noGrp="1"/>
          </p:cNvSpPr>
          <p:nvPr>
            <p:ph type="title"/>
          </p:nvPr>
        </p:nvSpPr>
        <p:spPr>
          <a:xfrm>
            <a:off x="302817" y="3366241"/>
            <a:ext cx="3242409" cy="604526"/>
          </a:xfrm>
        </p:spPr>
        <p:txBody>
          <a:bodyPr lIns="180000" tIns="93600" rIns="180000" bIns="93600"/>
          <a:lstStyle>
            <a:lvl1pPr algn="l">
              <a:defRPr/>
            </a:lvl1pPr>
          </a:lstStyle>
          <a:p>
            <a:endParaRPr lang="en-GB"/>
          </a:p>
        </p:txBody>
      </p:sp>
    </p:spTree>
    <p:extLst>
      <p:ext uri="{BB962C8B-B14F-4D97-AF65-F5344CB8AC3E}">
        <p14:creationId xmlns:p14="http://schemas.microsoft.com/office/powerpoint/2010/main" val="185403724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isyDeck Master - 36">
    <p:spTree>
      <p:nvGrpSpPr>
        <p:cNvPr id="1" name=""/>
        <p:cNvGrpSpPr/>
        <p:nvPr/>
      </p:nvGrpSpPr>
      <p:grpSpPr>
        <a:xfrm>
          <a:off x="0" y="0"/>
          <a:ext cx="0" cy="0"/>
          <a:chOff x="0" y="0"/>
          <a:chExt cx="0" cy="0"/>
        </a:xfrm>
      </p:grpSpPr>
      <p:sp>
        <p:nvSpPr>
          <p:cNvPr id="18" name="Picture Placeholder 17"/>
          <p:cNvSpPr>
            <a:spLocks noGrp="1" noChangeAspect="1"/>
          </p:cNvSpPr>
          <p:nvPr>
            <p:ph type="pic" sz="quarter" idx="10"/>
          </p:nvPr>
        </p:nvSpPr>
        <p:spPr>
          <a:xfrm>
            <a:off x="196677" y="127189"/>
            <a:ext cx="2639415" cy="1484828"/>
          </a:xfrm>
          <a:custGeom>
            <a:avLst/>
            <a:gdLst>
              <a:gd name="connsiteX0" fmla="*/ 0 w 7091967"/>
              <a:gd name="connsiteY0" fmla="*/ 0 h 4006848"/>
              <a:gd name="connsiteX1" fmla="*/ 7091967 w 7091967"/>
              <a:gd name="connsiteY1" fmla="*/ 0 h 4006848"/>
              <a:gd name="connsiteX2" fmla="*/ 7091967 w 7091967"/>
              <a:gd name="connsiteY2" fmla="*/ 4006848 h 4006848"/>
              <a:gd name="connsiteX3" fmla="*/ 0 w 7091967"/>
              <a:gd name="connsiteY3" fmla="*/ 4006848 h 4006848"/>
            </a:gdLst>
            <a:ahLst/>
            <a:cxnLst>
              <a:cxn ang="0">
                <a:pos x="connsiteX0" y="connsiteY0"/>
              </a:cxn>
              <a:cxn ang="0">
                <a:pos x="connsiteX1" y="connsiteY1"/>
              </a:cxn>
              <a:cxn ang="0">
                <a:pos x="connsiteX2" y="connsiteY2"/>
              </a:cxn>
              <a:cxn ang="0">
                <a:pos x="connsiteX3" y="connsiteY3"/>
              </a:cxn>
            </a:cxnLst>
            <a:rect l="l" t="t" r="r" b="b"/>
            <a:pathLst>
              <a:path w="7091967" h="4006848">
                <a:moveTo>
                  <a:pt x="0" y="0"/>
                </a:moveTo>
                <a:lnTo>
                  <a:pt x="7091967" y="0"/>
                </a:lnTo>
                <a:lnTo>
                  <a:pt x="7091967" y="4006848"/>
                </a:lnTo>
                <a:lnTo>
                  <a:pt x="0" y="4006848"/>
                </a:lnTo>
                <a:close/>
              </a:path>
            </a:pathLst>
          </a:custGeom>
          <a:pattFill prst="pct75">
            <a:fgClr>
              <a:schemeClr val="bg2"/>
            </a:fgClr>
            <a:bgClr>
              <a:schemeClr val="bg1"/>
            </a:bgClr>
          </a:pattFill>
          <a:ln>
            <a:noFill/>
          </a:ln>
          <a:effectLst>
            <a:outerShdw blurRad="381000" sx="102000" sy="102000" algn="ctr" rotWithShape="0">
              <a:prstClr val="black">
                <a:alpha val="40000"/>
              </a:prstClr>
            </a:outerShdw>
          </a:effectLst>
          <a:scene3d>
            <a:camera prst="isometricTopUp"/>
            <a:lightRig rig="threePt" dir="t"/>
          </a:scene3d>
          <a:sp3d extrusionH="190500" prstMaterial="metal">
            <a:bevelT w="0" h="0"/>
            <a:bevelB w="0" h="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Font typeface="Arial" panose="020B0604020202020204" pitchFamily="34" charset="0"/>
              <a:buNone/>
              <a:defRPr lang="en-GB" sz="1050">
                <a:solidFill>
                  <a:schemeClr val="tx2"/>
                </a:solidFill>
              </a:defRPr>
            </a:lvl1pPr>
          </a:lstStyle>
          <a:p>
            <a:pPr marL="0" lvl="0" algn="ctr" defTabSz="171450"/>
            <a:endParaRPr lang="en-GB"/>
          </a:p>
        </p:txBody>
      </p:sp>
      <p:sp>
        <p:nvSpPr>
          <p:cNvPr id="25" name="Picture Placeholder 24"/>
          <p:cNvSpPr>
            <a:spLocks noGrp="1" noChangeAspect="1"/>
          </p:cNvSpPr>
          <p:nvPr>
            <p:ph type="pic" sz="quarter" idx="12"/>
          </p:nvPr>
        </p:nvSpPr>
        <p:spPr>
          <a:xfrm>
            <a:off x="391971" y="1412908"/>
            <a:ext cx="2639415" cy="1484828"/>
          </a:xfrm>
          <a:custGeom>
            <a:avLst/>
            <a:gdLst>
              <a:gd name="connsiteX0" fmla="*/ 0 w 7091967"/>
              <a:gd name="connsiteY0" fmla="*/ 0 h 4006848"/>
              <a:gd name="connsiteX1" fmla="*/ 7091967 w 7091967"/>
              <a:gd name="connsiteY1" fmla="*/ 0 h 4006848"/>
              <a:gd name="connsiteX2" fmla="*/ 7091967 w 7091967"/>
              <a:gd name="connsiteY2" fmla="*/ 4006848 h 4006848"/>
              <a:gd name="connsiteX3" fmla="*/ 0 w 7091967"/>
              <a:gd name="connsiteY3" fmla="*/ 4006848 h 4006848"/>
            </a:gdLst>
            <a:ahLst/>
            <a:cxnLst>
              <a:cxn ang="0">
                <a:pos x="connsiteX0" y="connsiteY0"/>
              </a:cxn>
              <a:cxn ang="0">
                <a:pos x="connsiteX1" y="connsiteY1"/>
              </a:cxn>
              <a:cxn ang="0">
                <a:pos x="connsiteX2" y="connsiteY2"/>
              </a:cxn>
              <a:cxn ang="0">
                <a:pos x="connsiteX3" y="connsiteY3"/>
              </a:cxn>
            </a:cxnLst>
            <a:rect l="l" t="t" r="r" b="b"/>
            <a:pathLst>
              <a:path w="7091967" h="4006848">
                <a:moveTo>
                  <a:pt x="0" y="0"/>
                </a:moveTo>
                <a:lnTo>
                  <a:pt x="7091967" y="0"/>
                </a:lnTo>
                <a:lnTo>
                  <a:pt x="7091967" y="4006848"/>
                </a:lnTo>
                <a:lnTo>
                  <a:pt x="0" y="4006848"/>
                </a:lnTo>
                <a:close/>
              </a:path>
            </a:pathLst>
          </a:custGeom>
          <a:pattFill prst="pct75">
            <a:fgClr>
              <a:schemeClr val="bg2"/>
            </a:fgClr>
            <a:bgClr>
              <a:schemeClr val="bg1"/>
            </a:bgClr>
          </a:pattFill>
          <a:ln>
            <a:noFill/>
          </a:ln>
          <a:effectLst>
            <a:outerShdw blurRad="381000" sx="102000" sy="102000" algn="ctr" rotWithShape="0">
              <a:prstClr val="black">
                <a:alpha val="40000"/>
              </a:prstClr>
            </a:outerShdw>
          </a:effectLst>
          <a:scene3d>
            <a:camera prst="isometricTopUp"/>
            <a:lightRig rig="threePt" dir="t"/>
          </a:scene3d>
          <a:sp3d extrusionH="190500" prstMaterial="metal">
            <a:bevelT w="0" h="0"/>
            <a:bevelB w="0" h="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buNone/>
              <a:defRPr lang="en-GB" sz="1050" dirty="0">
                <a:solidFill>
                  <a:schemeClr val="tx2"/>
                </a:solidFill>
              </a:defRPr>
            </a:lvl1pPr>
          </a:lstStyle>
          <a:p>
            <a:pPr marL="257201" lvl="0" indent="-257201" algn="ctr" defTabSz="171450"/>
            <a:endParaRPr lang="en-GB"/>
          </a:p>
        </p:txBody>
      </p:sp>
      <p:sp>
        <p:nvSpPr>
          <p:cNvPr id="28" name="Picture Placeholder 27"/>
          <p:cNvSpPr>
            <a:spLocks noGrp="1" noChangeAspect="1"/>
          </p:cNvSpPr>
          <p:nvPr>
            <p:ph type="pic" sz="quarter" idx="13"/>
          </p:nvPr>
        </p:nvSpPr>
        <p:spPr>
          <a:xfrm>
            <a:off x="587264" y="2698628"/>
            <a:ext cx="2639415" cy="1484828"/>
          </a:xfrm>
          <a:custGeom>
            <a:avLst/>
            <a:gdLst>
              <a:gd name="connsiteX0" fmla="*/ 0 w 7091967"/>
              <a:gd name="connsiteY0" fmla="*/ 0 h 4006848"/>
              <a:gd name="connsiteX1" fmla="*/ 7091967 w 7091967"/>
              <a:gd name="connsiteY1" fmla="*/ 0 h 4006848"/>
              <a:gd name="connsiteX2" fmla="*/ 7091967 w 7091967"/>
              <a:gd name="connsiteY2" fmla="*/ 4006848 h 4006848"/>
              <a:gd name="connsiteX3" fmla="*/ 0 w 7091967"/>
              <a:gd name="connsiteY3" fmla="*/ 4006848 h 4006848"/>
            </a:gdLst>
            <a:ahLst/>
            <a:cxnLst>
              <a:cxn ang="0">
                <a:pos x="connsiteX0" y="connsiteY0"/>
              </a:cxn>
              <a:cxn ang="0">
                <a:pos x="connsiteX1" y="connsiteY1"/>
              </a:cxn>
              <a:cxn ang="0">
                <a:pos x="connsiteX2" y="connsiteY2"/>
              </a:cxn>
              <a:cxn ang="0">
                <a:pos x="connsiteX3" y="connsiteY3"/>
              </a:cxn>
            </a:cxnLst>
            <a:rect l="l" t="t" r="r" b="b"/>
            <a:pathLst>
              <a:path w="7091967" h="4006848">
                <a:moveTo>
                  <a:pt x="0" y="0"/>
                </a:moveTo>
                <a:lnTo>
                  <a:pt x="7091967" y="0"/>
                </a:lnTo>
                <a:lnTo>
                  <a:pt x="7091967" y="4006848"/>
                </a:lnTo>
                <a:lnTo>
                  <a:pt x="0" y="4006848"/>
                </a:lnTo>
                <a:close/>
              </a:path>
            </a:pathLst>
          </a:custGeom>
          <a:pattFill prst="pct75">
            <a:fgClr>
              <a:schemeClr val="bg2"/>
            </a:fgClr>
            <a:bgClr>
              <a:schemeClr val="bg1"/>
            </a:bgClr>
          </a:pattFill>
          <a:ln>
            <a:noFill/>
          </a:ln>
          <a:effectLst>
            <a:outerShdw blurRad="381000" sx="102000" sy="102000" algn="ctr" rotWithShape="0">
              <a:prstClr val="black">
                <a:alpha val="40000"/>
              </a:prstClr>
            </a:outerShdw>
          </a:effectLst>
          <a:scene3d>
            <a:camera prst="isometricTopUp"/>
            <a:lightRig rig="threePt" dir="t"/>
          </a:scene3d>
          <a:sp3d extrusionH="190500" prstMaterial="metal">
            <a:bevelT w="0" h="0"/>
            <a:bevelB w="0" h="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buNone/>
              <a:defRPr lang="en-GB" sz="1050">
                <a:solidFill>
                  <a:schemeClr val="tx2"/>
                </a:solidFill>
              </a:defRPr>
            </a:lvl1pPr>
          </a:lstStyle>
          <a:p>
            <a:pPr marL="257201" lvl="0" indent="-257201" algn="ctr" defTabSz="171450"/>
            <a:endParaRPr lang="en-GB"/>
          </a:p>
        </p:txBody>
      </p:sp>
      <p:sp>
        <p:nvSpPr>
          <p:cNvPr id="2" name="Footer Placeholder 1">
            <a:extLst>
              <a:ext uri="{FF2B5EF4-FFF2-40B4-BE49-F238E27FC236}">
                <a16:creationId xmlns:a16="http://schemas.microsoft.com/office/drawing/2014/main" id="{CA704C61-5FA2-4B58-8251-E2C05FEC42B4}"/>
              </a:ext>
            </a:extLst>
          </p:cNvPr>
          <p:cNvSpPr>
            <a:spLocks noGrp="1"/>
          </p:cNvSpPr>
          <p:nvPr>
            <p:ph type="ftr" sz="quarter" idx="16"/>
          </p:nvPr>
        </p:nvSpPr>
        <p:spPr/>
        <p:txBody>
          <a:bodyPr lIns="180000" tIns="93600" rIns="180000" bIns="93600"/>
          <a:lstStyle/>
          <a:p>
            <a:r>
              <a:rPr lang="en-GB"/>
              <a:t>DaisyDeck Presentation Template</a:t>
            </a:r>
          </a:p>
        </p:txBody>
      </p:sp>
      <p:sp>
        <p:nvSpPr>
          <p:cNvPr id="3" name="Slide Number Placeholder 2">
            <a:extLst>
              <a:ext uri="{FF2B5EF4-FFF2-40B4-BE49-F238E27FC236}">
                <a16:creationId xmlns:a16="http://schemas.microsoft.com/office/drawing/2014/main" id="{155E03B7-9205-4BD3-B372-AD643C8C7C1B}"/>
              </a:ext>
            </a:extLst>
          </p:cNvPr>
          <p:cNvSpPr>
            <a:spLocks noGrp="1"/>
          </p:cNvSpPr>
          <p:nvPr>
            <p:ph type="sldNum" sz="quarter" idx="17"/>
          </p:nvPr>
        </p:nvSpPr>
        <p:spPr/>
        <p:txBody>
          <a:bodyPr lIns="180000" tIns="93600" rIns="180000" bIns="93600"/>
          <a:lstStyle/>
          <a:p>
            <a:fld id="{0643FD91-E2F4-430C-9968-CE1C2F22CA4A}" type="slidenum">
              <a:rPr lang="en-GB" smtClean="0"/>
              <a:pPr/>
              <a:t>‹#›</a:t>
            </a:fld>
            <a:endParaRPr lang="en-GB"/>
          </a:p>
        </p:txBody>
      </p:sp>
      <p:sp>
        <p:nvSpPr>
          <p:cNvPr id="10" name="Picture Placeholder 17">
            <a:extLst>
              <a:ext uri="{FF2B5EF4-FFF2-40B4-BE49-F238E27FC236}">
                <a16:creationId xmlns:a16="http://schemas.microsoft.com/office/drawing/2014/main" id="{6FEC2956-3360-4586-A462-C0D5B13F47B8}"/>
              </a:ext>
            </a:extLst>
          </p:cNvPr>
          <p:cNvSpPr>
            <a:spLocks noGrp="1" noChangeAspect="1"/>
          </p:cNvSpPr>
          <p:nvPr>
            <p:ph type="pic" sz="quarter" idx="18"/>
          </p:nvPr>
        </p:nvSpPr>
        <p:spPr>
          <a:xfrm>
            <a:off x="2428743" y="270824"/>
            <a:ext cx="2639415" cy="1484828"/>
          </a:xfrm>
          <a:custGeom>
            <a:avLst/>
            <a:gdLst>
              <a:gd name="connsiteX0" fmla="*/ 0 w 7091967"/>
              <a:gd name="connsiteY0" fmla="*/ 0 h 4006848"/>
              <a:gd name="connsiteX1" fmla="*/ 7091967 w 7091967"/>
              <a:gd name="connsiteY1" fmla="*/ 0 h 4006848"/>
              <a:gd name="connsiteX2" fmla="*/ 7091967 w 7091967"/>
              <a:gd name="connsiteY2" fmla="*/ 4006848 h 4006848"/>
              <a:gd name="connsiteX3" fmla="*/ 0 w 7091967"/>
              <a:gd name="connsiteY3" fmla="*/ 4006848 h 4006848"/>
            </a:gdLst>
            <a:ahLst/>
            <a:cxnLst>
              <a:cxn ang="0">
                <a:pos x="connsiteX0" y="connsiteY0"/>
              </a:cxn>
              <a:cxn ang="0">
                <a:pos x="connsiteX1" y="connsiteY1"/>
              </a:cxn>
              <a:cxn ang="0">
                <a:pos x="connsiteX2" y="connsiteY2"/>
              </a:cxn>
              <a:cxn ang="0">
                <a:pos x="connsiteX3" y="connsiteY3"/>
              </a:cxn>
            </a:cxnLst>
            <a:rect l="l" t="t" r="r" b="b"/>
            <a:pathLst>
              <a:path w="7091967" h="4006848">
                <a:moveTo>
                  <a:pt x="0" y="0"/>
                </a:moveTo>
                <a:lnTo>
                  <a:pt x="7091967" y="0"/>
                </a:lnTo>
                <a:lnTo>
                  <a:pt x="7091967" y="4006848"/>
                </a:lnTo>
                <a:lnTo>
                  <a:pt x="0" y="4006848"/>
                </a:lnTo>
                <a:close/>
              </a:path>
            </a:pathLst>
          </a:custGeom>
          <a:pattFill prst="pct75">
            <a:fgClr>
              <a:schemeClr val="bg2"/>
            </a:fgClr>
            <a:bgClr>
              <a:schemeClr val="bg1"/>
            </a:bgClr>
          </a:pattFill>
          <a:ln>
            <a:noFill/>
          </a:ln>
          <a:effectLst>
            <a:outerShdw blurRad="381000" sx="102000" sy="102000" algn="ctr" rotWithShape="0">
              <a:prstClr val="black">
                <a:alpha val="40000"/>
              </a:prstClr>
            </a:outerShdw>
          </a:effectLst>
          <a:scene3d>
            <a:camera prst="isometricTopUp"/>
            <a:lightRig rig="threePt" dir="t"/>
          </a:scene3d>
          <a:sp3d extrusionH="190500" prstMaterial="metal">
            <a:bevelT w="0" h="0"/>
            <a:bevelB w="0" h="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buNone/>
              <a:defRPr lang="en-GB" sz="1050">
                <a:solidFill>
                  <a:schemeClr val="tx2"/>
                </a:solidFill>
              </a:defRPr>
            </a:lvl1pPr>
          </a:lstStyle>
          <a:p>
            <a:pPr marL="257201" lvl="0" indent="-257201" algn="ctr" defTabSz="171450"/>
            <a:endParaRPr lang="en-GB"/>
          </a:p>
        </p:txBody>
      </p:sp>
      <p:sp>
        <p:nvSpPr>
          <p:cNvPr id="11" name="Picture Placeholder 24">
            <a:extLst>
              <a:ext uri="{FF2B5EF4-FFF2-40B4-BE49-F238E27FC236}">
                <a16:creationId xmlns:a16="http://schemas.microsoft.com/office/drawing/2014/main" id="{5FC8C747-DEF4-421A-AB21-ED0BA2E7F168}"/>
              </a:ext>
            </a:extLst>
          </p:cNvPr>
          <p:cNvSpPr>
            <a:spLocks noGrp="1" noChangeAspect="1"/>
          </p:cNvSpPr>
          <p:nvPr>
            <p:ph type="pic" sz="quarter" idx="19"/>
          </p:nvPr>
        </p:nvSpPr>
        <p:spPr>
          <a:xfrm>
            <a:off x="2624037" y="1556543"/>
            <a:ext cx="2639415" cy="1484828"/>
          </a:xfrm>
          <a:custGeom>
            <a:avLst/>
            <a:gdLst>
              <a:gd name="connsiteX0" fmla="*/ 0 w 7091967"/>
              <a:gd name="connsiteY0" fmla="*/ 0 h 4006848"/>
              <a:gd name="connsiteX1" fmla="*/ 7091967 w 7091967"/>
              <a:gd name="connsiteY1" fmla="*/ 0 h 4006848"/>
              <a:gd name="connsiteX2" fmla="*/ 7091967 w 7091967"/>
              <a:gd name="connsiteY2" fmla="*/ 4006848 h 4006848"/>
              <a:gd name="connsiteX3" fmla="*/ 0 w 7091967"/>
              <a:gd name="connsiteY3" fmla="*/ 4006848 h 4006848"/>
            </a:gdLst>
            <a:ahLst/>
            <a:cxnLst>
              <a:cxn ang="0">
                <a:pos x="connsiteX0" y="connsiteY0"/>
              </a:cxn>
              <a:cxn ang="0">
                <a:pos x="connsiteX1" y="connsiteY1"/>
              </a:cxn>
              <a:cxn ang="0">
                <a:pos x="connsiteX2" y="connsiteY2"/>
              </a:cxn>
              <a:cxn ang="0">
                <a:pos x="connsiteX3" y="connsiteY3"/>
              </a:cxn>
            </a:cxnLst>
            <a:rect l="l" t="t" r="r" b="b"/>
            <a:pathLst>
              <a:path w="7091967" h="4006848">
                <a:moveTo>
                  <a:pt x="0" y="0"/>
                </a:moveTo>
                <a:lnTo>
                  <a:pt x="7091967" y="0"/>
                </a:lnTo>
                <a:lnTo>
                  <a:pt x="7091967" y="4006848"/>
                </a:lnTo>
                <a:lnTo>
                  <a:pt x="0" y="4006848"/>
                </a:lnTo>
                <a:close/>
              </a:path>
            </a:pathLst>
          </a:custGeom>
          <a:pattFill prst="pct75">
            <a:fgClr>
              <a:schemeClr val="bg2"/>
            </a:fgClr>
            <a:bgClr>
              <a:schemeClr val="bg1"/>
            </a:bgClr>
          </a:pattFill>
          <a:ln>
            <a:noFill/>
          </a:ln>
          <a:effectLst>
            <a:outerShdw blurRad="381000" sx="102000" sy="102000" algn="ctr" rotWithShape="0">
              <a:prstClr val="black">
                <a:alpha val="40000"/>
              </a:prstClr>
            </a:outerShdw>
          </a:effectLst>
          <a:scene3d>
            <a:camera prst="isometricTopUp"/>
            <a:lightRig rig="threePt" dir="t"/>
          </a:scene3d>
          <a:sp3d extrusionH="190500" prstMaterial="metal">
            <a:bevelT w="0" h="0"/>
            <a:bevelB w="0" h="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buNone/>
              <a:defRPr lang="en-GB" sz="1050" dirty="0">
                <a:solidFill>
                  <a:schemeClr val="tx2"/>
                </a:solidFill>
              </a:defRPr>
            </a:lvl1pPr>
          </a:lstStyle>
          <a:p>
            <a:pPr marL="257201" lvl="0" indent="-257201" algn="ctr" defTabSz="171450"/>
            <a:endParaRPr lang="en-GB"/>
          </a:p>
        </p:txBody>
      </p:sp>
      <p:sp>
        <p:nvSpPr>
          <p:cNvPr id="13" name="Picture Placeholder 24">
            <a:extLst>
              <a:ext uri="{FF2B5EF4-FFF2-40B4-BE49-F238E27FC236}">
                <a16:creationId xmlns:a16="http://schemas.microsoft.com/office/drawing/2014/main" id="{9FA2FDB1-ECD6-4AA5-AA14-9AECEC1548A5}"/>
              </a:ext>
            </a:extLst>
          </p:cNvPr>
          <p:cNvSpPr>
            <a:spLocks noGrp="1" noChangeAspect="1"/>
          </p:cNvSpPr>
          <p:nvPr>
            <p:ph type="pic" sz="quarter" idx="21"/>
          </p:nvPr>
        </p:nvSpPr>
        <p:spPr>
          <a:xfrm>
            <a:off x="4660809" y="389661"/>
            <a:ext cx="2639415" cy="1484828"/>
          </a:xfrm>
          <a:custGeom>
            <a:avLst/>
            <a:gdLst>
              <a:gd name="connsiteX0" fmla="*/ 0 w 7091967"/>
              <a:gd name="connsiteY0" fmla="*/ 0 h 4006848"/>
              <a:gd name="connsiteX1" fmla="*/ 7091967 w 7091967"/>
              <a:gd name="connsiteY1" fmla="*/ 0 h 4006848"/>
              <a:gd name="connsiteX2" fmla="*/ 7091967 w 7091967"/>
              <a:gd name="connsiteY2" fmla="*/ 4006848 h 4006848"/>
              <a:gd name="connsiteX3" fmla="*/ 0 w 7091967"/>
              <a:gd name="connsiteY3" fmla="*/ 4006848 h 4006848"/>
            </a:gdLst>
            <a:ahLst/>
            <a:cxnLst>
              <a:cxn ang="0">
                <a:pos x="connsiteX0" y="connsiteY0"/>
              </a:cxn>
              <a:cxn ang="0">
                <a:pos x="connsiteX1" y="connsiteY1"/>
              </a:cxn>
              <a:cxn ang="0">
                <a:pos x="connsiteX2" y="connsiteY2"/>
              </a:cxn>
              <a:cxn ang="0">
                <a:pos x="connsiteX3" y="connsiteY3"/>
              </a:cxn>
            </a:cxnLst>
            <a:rect l="l" t="t" r="r" b="b"/>
            <a:pathLst>
              <a:path w="7091967" h="4006848">
                <a:moveTo>
                  <a:pt x="0" y="0"/>
                </a:moveTo>
                <a:lnTo>
                  <a:pt x="7091967" y="0"/>
                </a:lnTo>
                <a:lnTo>
                  <a:pt x="7091967" y="4006848"/>
                </a:lnTo>
                <a:lnTo>
                  <a:pt x="0" y="4006848"/>
                </a:lnTo>
                <a:close/>
              </a:path>
            </a:pathLst>
          </a:custGeom>
          <a:pattFill prst="pct75">
            <a:fgClr>
              <a:schemeClr val="bg2"/>
            </a:fgClr>
            <a:bgClr>
              <a:schemeClr val="bg1"/>
            </a:bgClr>
          </a:pattFill>
          <a:ln>
            <a:noFill/>
          </a:ln>
          <a:effectLst>
            <a:outerShdw blurRad="381000" sx="102000" sy="102000" algn="ctr" rotWithShape="0">
              <a:prstClr val="black">
                <a:alpha val="40000"/>
              </a:prstClr>
            </a:outerShdw>
          </a:effectLst>
          <a:scene3d>
            <a:camera prst="isometricTopUp"/>
            <a:lightRig rig="threePt" dir="t"/>
          </a:scene3d>
          <a:sp3d extrusionH="190500" prstMaterial="metal">
            <a:bevelT w="0" h="0"/>
            <a:bevelB w="0" h="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buNone/>
              <a:defRPr lang="en-GB" sz="1050" dirty="0">
                <a:solidFill>
                  <a:schemeClr val="tx2"/>
                </a:solidFill>
              </a:defRPr>
            </a:lvl1pPr>
          </a:lstStyle>
          <a:p>
            <a:pPr marL="257201" lvl="0" indent="-257201" algn="ctr" defTabSz="171450"/>
            <a:endParaRPr lang="en-GB"/>
          </a:p>
        </p:txBody>
      </p:sp>
      <p:grpSp>
        <p:nvGrpSpPr>
          <p:cNvPr id="12" name="Group 11">
            <a:extLst>
              <a:ext uri="{FF2B5EF4-FFF2-40B4-BE49-F238E27FC236}">
                <a16:creationId xmlns:a16="http://schemas.microsoft.com/office/drawing/2014/main" id="{513BB073-C2D3-4BE3-A0B3-46CC11FA9215}"/>
              </a:ext>
            </a:extLst>
          </p:cNvPr>
          <p:cNvGrpSpPr/>
          <p:nvPr userDrawn="1"/>
        </p:nvGrpSpPr>
        <p:grpSpPr>
          <a:xfrm>
            <a:off x="5152706" y="2327304"/>
            <a:ext cx="459422" cy="459399"/>
            <a:chOff x="494744" y="523692"/>
            <a:chExt cx="1225205" cy="1225205"/>
          </a:xfrm>
        </p:grpSpPr>
        <p:grpSp>
          <p:nvGrpSpPr>
            <p:cNvPr id="14" name="Group 13">
              <a:extLst>
                <a:ext uri="{FF2B5EF4-FFF2-40B4-BE49-F238E27FC236}">
                  <a16:creationId xmlns:a16="http://schemas.microsoft.com/office/drawing/2014/main" id="{369792F9-D77E-4049-8486-1EB93CF3023E}"/>
                </a:ext>
              </a:extLst>
            </p:cNvPr>
            <p:cNvGrpSpPr>
              <a:grpSpLocks noChangeAspect="1"/>
            </p:cNvGrpSpPr>
            <p:nvPr userDrawn="1"/>
          </p:nvGrpSpPr>
          <p:grpSpPr>
            <a:xfrm rot="18900000">
              <a:off x="707305" y="869222"/>
              <a:ext cx="471488" cy="153360"/>
              <a:chOff x="11661248" y="7789719"/>
              <a:chExt cx="1293156" cy="420621"/>
            </a:xfrm>
          </p:grpSpPr>
          <p:cxnSp>
            <p:nvCxnSpPr>
              <p:cNvPr id="19" name="Straight Connector 18">
                <a:extLst>
                  <a:ext uri="{FF2B5EF4-FFF2-40B4-BE49-F238E27FC236}">
                    <a16:creationId xmlns:a16="http://schemas.microsoft.com/office/drawing/2014/main" id="{E435CEBA-CD54-46A5-8B4D-B93778400BEA}"/>
                  </a:ext>
                </a:extLst>
              </p:cNvPr>
              <p:cNvCxnSpPr>
                <a:cxnSpLocks/>
              </p:cNvCxnSpPr>
              <p:nvPr userDrawn="1"/>
            </p:nvCxnSpPr>
            <p:spPr>
              <a:xfrm>
                <a:off x="11661248" y="8210340"/>
                <a:ext cx="1293156"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31D3253C-88D2-447C-A645-173274761D24}"/>
                  </a:ext>
                </a:extLst>
              </p:cNvPr>
              <p:cNvCxnSpPr>
                <a:cxnSpLocks/>
              </p:cNvCxnSpPr>
              <p:nvPr userDrawn="1"/>
            </p:nvCxnSpPr>
            <p:spPr>
              <a:xfrm>
                <a:off x="11868913" y="8000027"/>
                <a:ext cx="877825"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5C4358E7-B6BF-4A65-B216-3D7FE39DBE1F}"/>
                  </a:ext>
                </a:extLst>
              </p:cNvPr>
              <p:cNvCxnSpPr>
                <a:cxnSpLocks/>
              </p:cNvCxnSpPr>
              <p:nvPr userDrawn="1"/>
            </p:nvCxnSpPr>
            <p:spPr>
              <a:xfrm>
                <a:off x="12088372" y="7789719"/>
                <a:ext cx="438913"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15" name="Group 14">
              <a:extLst>
                <a:ext uri="{FF2B5EF4-FFF2-40B4-BE49-F238E27FC236}">
                  <a16:creationId xmlns:a16="http://schemas.microsoft.com/office/drawing/2014/main" id="{D777952F-BA88-48EC-9272-397831C48C13}"/>
                </a:ext>
              </a:extLst>
            </p:cNvPr>
            <p:cNvGrpSpPr/>
            <p:nvPr userDrawn="1"/>
          </p:nvGrpSpPr>
          <p:grpSpPr>
            <a:xfrm>
              <a:off x="494744" y="523692"/>
              <a:ext cx="1225205" cy="1225205"/>
              <a:chOff x="12636425" y="442230"/>
              <a:chExt cx="1860336" cy="1860336"/>
            </a:xfrm>
          </p:grpSpPr>
          <p:cxnSp>
            <p:nvCxnSpPr>
              <p:cNvPr id="16" name="Straight Connector 15">
                <a:extLst>
                  <a:ext uri="{FF2B5EF4-FFF2-40B4-BE49-F238E27FC236}">
                    <a16:creationId xmlns:a16="http://schemas.microsoft.com/office/drawing/2014/main" id="{B5E4D4B4-FBFE-4FB7-802D-1021E5F227F1}"/>
                  </a:ext>
                </a:extLst>
              </p:cNvPr>
              <p:cNvCxnSpPr>
                <a:cxnSpLocks/>
              </p:cNvCxnSpPr>
              <p:nvPr userDrawn="1"/>
            </p:nvCxnSpPr>
            <p:spPr>
              <a:xfrm>
                <a:off x="13036942" y="442230"/>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35469B75-FF80-4AF1-86AE-B1F10FEDFB83}"/>
                  </a:ext>
                </a:extLst>
              </p:cNvPr>
              <p:cNvCxnSpPr>
                <a:cxnSpLocks/>
              </p:cNvCxnSpPr>
              <p:nvPr userDrawn="1"/>
            </p:nvCxnSpPr>
            <p:spPr>
              <a:xfrm rot="5400000">
                <a:off x="13566593" y="-134611"/>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2" name="Title 1">
            <a:extLst>
              <a:ext uri="{FF2B5EF4-FFF2-40B4-BE49-F238E27FC236}">
                <a16:creationId xmlns:a16="http://schemas.microsoft.com/office/drawing/2014/main" id="{FAE07E3A-03CD-439F-8DEB-8318BE08E46D}"/>
              </a:ext>
            </a:extLst>
          </p:cNvPr>
          <p:cNvSpPr>
            <a:spLocks noGrp="1"/>
          </p:cNvSpPr>
          <p:nvPr>
            <p:ph type="title"/>
          </p:nvPr>
        </p:nvSpPr>
        <p:spPr>
          <a:xfrm>
            <a:off x="5292584" y="2456147"/>
            <a:ext cx="3197986" cy="604526"/>
          </a:xfrm>
        </p:spPr>
        <p:txBody>
          <a:bodyPr lIns="180000" tIns="93600" rIns="180000" bIns="93600"/>
          <a:lstStyle>
            <a:lvl1pPr algn="l">
              <a:defRPr/>
            </a:lvl1pPr>
          </a:lstStyle>
          <a:p>
            <a:endParaRPr lang="en-GB"/>
          </a:p>
        </p:txBody>
      </p:sp>
    </p:spTree>
    <p:extLst>
      <p:ext uri="{BB962C8B-B14F-4D97-AF65-F5344CB8AC3E}">
        <p14:creationId xmlns:p14="http://schemas.microsoft.com/office/powerpoint/2010/main" val="997178898"/>
      </p:ext>
    </p:extLst>
  </p:cSld>
  <p:clrMapOvr>
    <a:masterClrMapping/>
  </p:clrMapOvr>
  <mc:AlternateContent xmlns:mc="http://schemas.openxmlformats.org/markup-compatibility/2006" xmlns:p14="http://schemas.microsoft.com/office/powerpoint/2010/main">
    <mc:Choice Requires="p14">
      <p:transition spd="slow" p14:dur="2000">
        <p14:window dir="ver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isyDeck Master - 37">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5363830-2CD2-42C7-A718-BAAEC8A7D7FC}"/>
              </a:ext>
            </a:extLst>
          </p:cNvPr>
          <p:cNvSpPr>
            <a:spLocks noGrp="1"/>
          </p:cNvSpPr>
          <p:nvPr>
            <p:ph type="ftr" sz="quarter" idx="10"/>
          </p:nvPr>
        </p:nvSpPr>
        <p:spPr/>
        <p:txBody>
          <a:bodyPr lIns="180000" tIns="93600" rIns="180000" bIns="93600"/>
          <a:lstStyle/>
          <a:p>
            <a:r>
              <a:rPr lang="en-GB"/>
              <a:t>DaisyDeck Presentation Template</a:t>
            </a:r>
          </a:p>
        </p:txBody>
      </p:sp>
      <p:sp>
        <p:nvSpPr>
          <p:cNvPr id="5" name="Slide Number Placeholder 4">
            <a:extLst>
              <a:ext uri="{FF2B5EF4-FFF2-40B4-BE49-F238E27FC236}">
                <a16:creationId xmlns:a16="http://schemas.microsoft.com/office/drawing/2014/main" id="{5CC25487-D100-4919-A4E6-E9B66B110F9C}"/>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sp>
        <p:nvSpPr>
          <p:cNvPr id="18" name="Picture Placeholder 17">
            <a:extLst>
              <a:ext uri="{FF2B5EF4-FFF2-40B4-BE49-F238E27FC236}">
                <a16:creationId xmlns:a16="http://schemas.microsoft.com/office/drawing/2014/main" id="{354A14D0-2967-459A-BD7E-63536DE8431A}"/>
              </a:ext>
            </a:extLst>
          </p:cNvPr>
          <p:cNvSpPr>
            <a:spLocks noGrp="1" noChangeAspect="1"/>
          </p:cNvSpPr>
          <p:nvPr>
            <p:ph type="pic" sz="quarter" idx="14"/>
          </p:nvPr>
        </p:nvSpPr>
        <p:spPr>
          <a:xfrm>
            <a:off x="632249" y="2927979"/>
            <a:ext cx="2879362" cy="1619812"/>
          </a:xfrm>
          <a:custGeom>
            <a:avLst/>
            <a:gdLst>
              <a:gd name="connsiteX0" fmla="*/ 0 w 7029818"/>
              <a:gd name="connsiteY0" fmla="*/ 0 h 4320000"/>
              <a:gd name="connsiteX1" fmla="*/ 7029818 w 7029818"/>
              <a:gd name="connsiteY1" fmla="*/ 0 h 4320000"/>
              <a:gd name="connsiteX2" fmla="*/ 7029818 w 7029818"/>
              <a:gd name="connsiteY2" fmla="*/ 4320000 h 4320000"/>
              <a:gd name="connsiteX3" fmla="*/ 0 w 7029818"/>
              <a:gd name="connsiteY3" fmla="*/ 4320000 h 4320000"/>
            </a:gdLst>
            <a:ahLst/>
            <a:cxnLst>
              <a:cxn ang="0">
                <a:pos x="connsiteX0" y="connsiteY0"/>
              </a:cxn>
              <a:cxn ang="0">
                <a:pos x="connsiteX1" y="connsiteY1"/>
              </a:cxn>
              <a:cxn ang="0">
                <a:pos x="connsiteX2" y="connsiteY2"/>
              </a:cxn>
              <a:cxn ang="0">
                <a:pos x="connsiteX3" y="connsiteY3"/>
              </a:cxn>
            </a:cxnLst>
            <a:rect l="l" t="t" r="r" b="b"/>
            <a:pathLst>
              <a:path w="7029818" h="4320000">
                <a:moveTo>
                  <a:pt x="0" y="0"/>
                </a:moveTo>
                <a:lnTo>
                  <a:pt x="7029818" y="0"/>
                </a:lnTo>
                <a:lnTo>
                  <a:pt x="7029818" y="4320000"/>
                </a:lnTo>
                <a:lnTo>
                  <a:pt x="0" y="4320000"/>
                </a:lnTo>
                <a:close/>
              </a:path>
            </a:pathLst>
          </a:custGeom>
          <a:pattFill prst="pct75">
            <a:fgClr>
              <a:schemeClr val="bg2"/>
            </a:fgClr>
            <a:bgClr>
              <a:schemeClr val="bg1"/>
            </a:bgClr>
          </a:pattFill>
          <a:effectLst>
            <a:outerShdw blurRad="571500" dist="177800" dir="10800000" sx="102000" sy="102000" algn="ctr" rotWithShape="0">
              <a:srgbClr val="000000">
                <a:alpha val="40000"/>
              </a:srgbClr>
            </a:outerShdw>
          </a:effectLst>
          <a:scene3d>
            <a:camera prst="isometricTopUp">
              <a:rot lat="19110000" lon="19530000" rev="2893544"/>
            </a:camera>
            <a:lightRig rig="threePt" dir="t"/>
          </a:scene3d>
          <a:sp3d extrusionH="190500"/>
        </p:spPr>
        <p:txBody>
          <a:bodyPr vert="horz" wrap="square" lIns="180000" tIns="93600" rIns="180000" bIns="93600" rtlCol="0">
            <a:noAutofit/>
          </a:bodyPr>
          <a:lstStyle>
            <a:lvl1pPr marL="0" indent="0">
              <a:buNone/>
              <a:defRPr lang="en-GB" sz="1050"/>
            </a:lvl1pPr>
          </a:lstStyle>
          <a:p>
            <a:pPr marL="257201" lvl="0" indent="-257201"/>
            <a:endParaRPr lang="en-GB"/>
          </a:p>
        </p:txBody>
      </p:sp>
      <p:sp>
        <p:nvSpPr>
          <p:cNvPr id="15" name="Picture Placeholder 14">
            <a:extLst>
              <a:ext uri="{FF2B5EF4-FFF2-40B4-BE49-F238E27FC236}">
                <a16:creationId xmlns:a16="http://schemas.microsoft.com/office/drawing/2014/main" id="{2B6484C3-2EC7-4B28-AF74-0991857DC9A6}"/>
              </a:ext>
            </a:extLst>
          </p:cNvPr>
          <p:cNvSpPr>
            <a:spLocks noGrp="1" noChangeAspect="1"/>
          </p:cNvSpPr>
          <p:nvPr>
            <p:ph type="pic" sz="quarter" idx="13"/>
          </p:nvPr>
        </p:nvSpPr>
        <p:spPr>
          <a:xfrm>
            <a:off x="1254135" y="1595097"/>
            <a:ext cx="2879362" cy="1619812"/>
          </a:xfrm>
          <a:custGeom>
            <a:avLst/>
            <a:gdLst>
              <a:gd name="connsiteX0" fmla="*/ 0 w 7029819"/>
              <a:gd name="connsiteY0" fmla="*/ 0 h 4320000"/>
              <a:gd name="connsiteX1" fmla="*/ 7029819 w 7029819"/>
              <a:gd name="connsiteY1" fmla="*/ 0 h 4320000"/>
              <a:gd name="connsiteX2" fmla="*/ 7029819 w 7029819"/>
              <a:gd name="connsiteY2" fmla="*/ 4320000 h 4320000"/>
              <a:gd name="connsiteX3" fmla="*/ 0 w 7029819"/>
              <a:gd name="connsiteY3" fmla="*/ 4320000 h 4320000"/>
            </a:gdLst>
            <a:ahLst/>
            <a:cxnLst>
              <a:cxn ang="0">
                <a:pos x="connsiteX0" y="connsiteY0"/>
              </a:cxn>
              <a:cxn ang="0">
                <a:pos x="connsiteX1" y="connsiteY1"/>
              </a:cxn>
              <a:cxn ang="0">
                <a:pos x="connsiteX2" y="connsiteY2"/>
              </a:cxn>
              <a:cxn ang="0">
                <a:pos x="connsiteX3" y="connsiteY3"/>
              </a:cxn>
            </a:cxnLst>
            <a:rect l="l" t="t" r="r" b="b"/>
            <a:pathLst>
              <a:path w="7029819" h="4320000">
                <a:moveTo>
                  <a:pt x="0" y="0"/>
                </a:moveTo>
                <a:lnTo>
                  <a:pt x="7029819" y="0"/>
                </a:lnTo>
                <a:lnTo>
                  <a:pt x="7029819" y="4320000"/>
                </a:lnTo>
                <a:lnTo>
                  <a:pt x="0" y="4320000"/>
                </a:lnTo>
                <a:close/>
              </a:path>
            </a:pathLst>
          </a:custGeom>
          <a:pattFill prst="pct75">
            <a:fgClr>
              <a:schemeClr val="bg2"/>
            </a:fgClr>
            <a:bgClr>
              <a:schemeClr val="bg1"/>
            </a:bgClr>
          </a:pattFill>
          <a:effectLst>
            <a:outerShdw blurRad="571500" dist="177800" dir="10800000" sx="102000" sy="102000" algn="ctr" rotWithShape="0">
              <a:srgbClr val="000000">
                <a:alpha val="40000"/>
              </a:srgbClr>
            </a:outerShdw>
          </a:effectLst>
          <a:scene3d>
            <a:camera prst="isometricTopUp">
              <a:rot lat="19110000" lon="19530000" rev="2893544"/>
            </a:camera>
            <a:lightRig rig="threePt" dir="t"/>
          </a:scene3d>
          <a:sp3d extrusionH="190500"/>
        </p:spPr>
        <p:txBody>
          <a:bodyPr vert="horz" wrap="square" lIns="180000" tIns="93600" rIns="180000" bIns="93600" rtlCol="0">
            <a:noAutofit/>
          </a:bodyPr>
          <a:lstStyle>
            <a:lvl1pPr marL="0" indent="0">
              <a:buNone/>
              <a:defRPr lang="en-GB" sz="1050"/>
            </a:lvl1pPr>
          </a:lstStyle>
          <a:p>
            <a:pPr marL="257201" lvl="0" indent="-257201"/>
            <a:endParaRPr lang="en-GB"/>
          </a:p>
        </p:txBody>
      </p:sp>
      <p:sp>
        <p:nvSpPr>
          <p:cNvPr id="12" name="Picture Placeholder 11">
            <a:extLst>
              <a:ext uri="{FF2B5EF4-FFF2-40B4-BE49-F238E27FC236}">
                <a16:creationId xmlns:a16="http://schemas.microsoft.com/office/drawing/2014/main" id="{E027EC7D-587B-4625-9CC9-56A73BD4B0CC}"/>
              </a:ext>
            </a:extLst>
          </p:cNvPr>
          <p:cNvSpPr>
            <a:spLocks noGrp="1" noChangeAspect="1"/>
          </p:cNvSpPr>
          <p:nvPr>
            <p:ph type="pic" sz="quarter" idx="12"/>
          </p:nvPr>
        </p:nvSpPr>
        <p:spPr>
          <a:xfrm>
            <a:off x="1876021" y="262214"/>
            <a:ext cx="2879812" cy="1619812"/>
          </a:xfrm>
          <a:custGeom>
            <a:avLst/>
            <a:gdLst>
              <a:gd name="connsiteX0" fmla="*/ 0 w 7029818"/>
              <a:gd name="connsiteY0" fmla="*/ 0 h 4320000"/>
              <a:gd name="connsiteX1" fmla="*/ 7029818 w 7029818"/>
              <a:gd name="connsiteY1" fmla="*/ 0 h 4320000"/>
              <a:gd name="connsiteX2" fmla="*/ 7029818 w 7029818"/>
              <a:gd name="connsiteY2" fmla="*/ 4320000 h 4320000"/>
              <a:gd name="connsiteX3" fmla="*/ 0 w 7029818"/>
              <a:gd name="connsiteY3" fmla="*/ 4320000 h 4320000"/>
            </a:gdLst>
            <a:ahLst/>
            <a:cxnLst>
              <a:cxn ang="0">
                <a:pos x="connsiteX0" y="connsiteY0"/>
              </a:cxn>
              <a:cxn ang="0">
                <a:pos x="connsiteX1" y="connsiteY1"/>
              </a:cxn>
              <a:cxn ang="0">
                <a:pos x="connsiteX2" y="connsiteY2"/>
              </a:cxn>
              <a:cxn ang="0">
                <a:pos x="connsiteX3" y="connsiteY3"/>
              </a:cxn>
            </a:cxnLst>
            <a:rect l="l" t="t" r="r" b="b"/>
            <a:pathLst>
              <a:path w="7029818" h="4320000">
                <a:moveTo>
                  <a:pt x="0" y="0"/>
                </a:moveTo>
                <a:lnTo>
                  <a:pt x="7029818" y="0"/>
                </a:lnTo>
                <a:lnTo>
                  <a:pt x="7029818" y="4320000"/>
                </a:lnTo>
                <a:lnTo>
                  <a:pt x="0" y="4320000"/>
                </a:lnTo>
                <a:close/>
              </a:path>
            </a:pathLst>
          </a:custGeom>
          <a:pattFill prst="pct75">
            <a:fgClr>
              <a:schemeClr val="bg2"/>
            </a:fgClr>
            <a:bgClr>
              <a:schemeClr val="bg1"/>
            </a:bgClr>
          </a:pattFill>
          <a:effectLst>
            <a:outerShdw blurRad="571500" dist="177800" dir="10800000" sx="102000" sy="102000" algn="ctr" rotWithShape="0">
              <a:srgbClr val="000000">
                <a:alpha val="40000"/>
              </a:srgbClr>
            </a:outerShdw>
          </a:effectLst>
          <a:scene3d>
            <a:camera prst="isometricTopUp">
              <a:rot lat="19110000" lon="19530000" rev="2893544"/>
            </a:camera>
            <a:lightRig rig="threePt" dir="t"/>
          </a:scene3d>
          <a:sp3d extrusionH="190500"/>
        </p:spPr>
        <p:txBody>
          <a:bodyPr wrap="square" lIns="180000" tIns="93600" rIns="180000" bIns="93600">
            <a:noAutofit/>
          </a:bodyPr>
          <a:lstStyle>
            <a:lvl1pPr marL="0" indent="0">
              <a:buFont typeface="Arial" panose="020B0604020202020204" pitchFamily="34" charset="0"/>
              <a:buNone/>
              <a:defRPr sz="1050"/>
            </a:lvl1pPr>
          </a:lstStyle>
          <a:p>
            <a:endParaRPr lang="en-GB"/>
          </a:p>
        </p:txBody>
      </p:sp>
      <p:grpSp>
        <p:nvGrpSpPr>
          <p:cNvPr id="7" name="Group 6">
            <a:extLst>
              <a:ext uri="{FF2B5EF4-FFF2-40B4-BE49-F238E27FC236}">
                <a16:creationId xmlns:a16="http://schemas.microsoft.com/office/drawing/2014/main" id="{A9D838BF-DE2B-42D1-ACD9-7A19168F01F7}"/>
              </a:ext>
            </a:extLst>
          </p:cNvPr>
          <p:cNvGrpSpPr/>
          <p:nvPr userDrawn="1"/>
        </p:nvGrpSpPr>
        <p:grpSpPr>
          <a:xfrm>
            <a:off x="5084562" y="174963"/>
            <a:ext cx="459422" cy="459399"/>
            <a:chOff x="494744" y="523692"/>
            <a:chExt cx="1225205" cy="1225205"/>
          </a:xfrm>
        </p:grpSpPr>
        <p:grpSp>
          <p:nvGrpSpPr>
            <p:cNvPr id="8" name="Group 7">
              <a:extLst>
                <a:ext uri="{FF2B5EF4-FFF2-40B4-BE49-F238E27FC236}">
                  <a16:creationId xmlns:a16="http://schemas.microsoft.com/office/drawing/2014/main" id="{D3306514-C617-4E07-A7EE-C90EAAF6E05B}"/>
                </a:ext>
              </a:extLst>
            </p:cNvPr>
            <p:cNvGrpSpPr>
              <a:grpSpLocks noChangeAspect="1"/>
            </p:cNvGrpSpPr>
            <p:nvPr userDrawn="1"/>
          </p:nvGrpSpPr>
          <p:grpSpPr>
            <a:xfrm rot="18900000">
              <a:off x="707305" y="869222"/>
              <a:ext cx="471488" cy="153360"/>
              <a:chOff x="11661248" y="7789719"/>
              <a:chExt cx="1293156" cy="420621"/>
            </a:xfrm>
          </p:grpSpPr>
          <p:cxnSp>
            <p:nvCxnSpPr>
              <p:cNvPr id="13" name="Straight Connector 12">
                <a:extLst>
                  <a:ext uri="{FF2B5EF4-FFF2-40B4-BE49-F238E27FC236}">
                    <a16:creationId xmlns:a16="http://schemas.microsoft.com/office/drawing/2014/main" id="{3791B171-EA4B-4646-926B-379B62583FD7}"/>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1387CC49-8BC8-4238-A5BC-1781122705A4}"/>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BEF0A279-6806-4DE6-A893-A1F1C36A7DC0}"/>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9" name="Group 8">
              <a:extLst>
                <a:ext uri="{FF2B5EF4-FFF2-40B4-BE49-F238E27FC236}">
                  <a16:creationId xmlns:a16="http://schemas.microsoft.com/office/drawing/2014/main" id="{C5C01630-2633-4D7E-B5F1-40C5447076CF}"/>
                </a:ext>
              </a:extLst>
            </p:cNvPr>
            <p:cNvGrpSpPr/>
            <p:nvPr userDrawn="1"/>
          </p:nvGrpSpPr>
          <p:grpSpPr>
            <a:xfrm>
              <a:off x="494744" y="523692"/>
              <a:ext cx="1225205" cy="1225205"/>
              <a:chOff x="12636425" y="442230"/>
              <a:chExt cx="1860336" cy="1860336"/>
            </a:xfrm>
          </p:grpSpPr>
          <p:cxnSp>
            <p:nvCxnSpPr>
              <p:cNvPr id="10" name="Straight Connector 9">
                <a:extLst>
                  <a:ext uri="{FF2B5EF4-FFF2-40B4-BE49-F238E27FC236}">
                    <a16:creationId xmlns:a16="http://schemas.microsoft.com/office/drawing/2014/main" id="{8244FC81-E68D-4C5B-9976-DCCA0EF3110D}"/>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15153171-9B2A-4833-ADAA-045955CC25BE}"/>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17" name="Title 1">
            <a:extLst>
              <a:ext uri="{FF2B5EF4-FFF2-40B4-BE49-F238E27FC236}">
                <a16:creationId xmlns:a16="http://schemas.microsoft.com/office/drawing/2014/main" id="{C6755A9C-D5E0-4890-A726-5EA161FEF9A2}"/>
              </a:ext>
            </a:extLst>
          </p:cNvPr>
          <p:cNvSpPr>
            <a:spLocks noGrp="1"/>
          </p:cNvSpPr>
          <p:nvPr>
            <p:ph type="title"/>
          </p:nvPr>
        </p:nvSpPr>
        <p:spPr>
          <a:xfrm>
            <a:off x="5224441" y="303805"/>
            <a:ext cx="3583130" cy="604526"/>
          </a:xfrm>
        </p:spPr>
        <p:txBody>
          <a:bodyPr lIns="180000" tIns="93600" rIns="180000" bIns="93600"/>
          <a:lstStyle>
            <a:lvl1pPr algn="l">
              <a:defRPr/>
            </a:lvl1pPr>
          </a:lstStyle>
          <a:p>
            <a:endParaRPr lang="en-GB"/>
          </a:p>
        </p:txBody>
      </p:sp>
    </p:spTree>
    <p:extLst>
      <p:ext uri="{BB962C8B-B14F-4D97-AF65-F5344CB8AC3E}">
        <p14:creationId xmlns:p14="http://schemas.microsoft.com/office/powerpoint/2010/main" val="381470423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isyDeck Master - 38">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5363830-2CD2-42C7-A718-BAAEC8A7D7FC}"/>
              </a:ext>
            </a:extLst>
          </p:cNvPr>
          <p:cNvSpPr>
            <a:spLocks noGrp="1"/>
          </p:cNvSpPr>
          <p:nvPr>
            <p:ph type="ftr" sz="quarter" idx="10"/>
          </p:nvPr>
        </p:nvSpPr>
        <p:spPr/>
        <p:txBody>
          <a:bodyPr lIns="180000" tIns="93600" rIns="180000" bIns="93600"/>
          <a:lstStyle/>
          <a:p>
            <a:r>
              <a:rPr lang="en-GB"/>
              <a:t>DaisyDeck Presentation Template</a:t>
            </a:r>
          </a:p>
        </p:txBody>
      </p:sp>
      <p:sp>
        <p:nvSpPr>
          <p:cNvPr id="5" name="Slide Number Placeholder 4">
            <a:extLst>
              <a:ext uri="{FF2B5EF4-FFF2-40B4-BE49-F238E27FC236}">
                <a16:creationId xmlns:a16="http://schemas.microsoft.com/office/drawing/2014/main" id="{5CC25487-D100-4919-A4E6-E9B66B110F9C}"/>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sp>
        <p:nvSpPr>
          <p:cNvPr id="18" name="Picture Placeholder 17">
            <a:extLst>
              <a:ext uri="{FF2B5EF4-FFF2-40B4-BE49-F238E27FC236}">
                <a16:creationId xmlns:a16="http://schemas.microsoft.com/office/drawing/2014/main" id="{354A14D0-2967-459A-BD7E-63536DE8431A}"/>
              </a:ext>
            </a:extLst>
          </p:cNvPr>
          <p:cNvSpPr>
            <a:spLocks noGrp="1"/>
          </p:cNvSpPr>
          <p:nvPr>
            <p:ph type="pic" sz="quarter" idx="14"/>
          </p:nvPr>
        </p:nvSpPr>
        <p:spPr>
          <a:xfrm>
            <a:off x="84500" y="2910301"/>
            <a:ext cx="2879362" cy="1619812"/>
          </a:xfrm>
          <a:custGeom>
            <a:avLst/>
            <a:gdLst>
              <a:gd name="connsiteX0" fmla="*/ 0 w 7029818"/>
              <a:gd name="connsiteY0" fmla="*/ 0 h 4320000"/>
              <a:gd name="connsiteX1" fmla="*/ 7029818 w 7029818"/>
              <a:gd name="connsiteY1" fmla="*/ 0 h 4320000"/>
              <a:gd name="connsiteX2" fmla="*/ 7029818 w 7029818"/>
              <a:gd name="connsiteY2" fmla="*/ 4320000 h 4320000"/>
              <a:gd name="connsiteX3" fmla="*/ 0 w 7029818"/>
              <a:gd name="connsiteY3" fmla="*/ 4320000 h 4320000"/>
            </a:gdLst>
            <a:ahLst/>
            <a:cxnLst>
              <a:cxn ang="0">
                <a:pos x="connsiteX0" y="connsiteY0"/>
              </a:cxn>
              <a:cxn ang="0">
                <a:pos x="connsiteX1" y="connsiteY1"/>
              </a:cxn>
              <a:cxn ang="0">
                <a:pos x="connsiteX2" y="connsiteY2"/>
              </a:cxn>
              <a:cxn ang="0">
                <a:pos x="connsiteX3" y="connsiteY3"/>
              </a:cxn>
            </a:cxnLst>
            <a:rect l="l" t="t" r="r" b="b"/>
            <a:pathLst>
              <a:path w="7029818" h="4320000">
                <a:moveTo>
                  <a:pt x="0" y="0"/>
                </a:moveTo>
                <a:lnTo>
                  <a:pt x="7029818" y="0"/>
                </a:lnTo>
                <a:lnTo>
                  <a:pt x="7029818" y="4320000"/>
                </a:lnTo>
                <a:lnTo>
                  <a:pt x="0" y="4320000"/>
                </a:lnTo>
                <a:close/>
              </a:path>
            </a:pathLst>
          </a:custGeom>
          <a:pattFill prst="pct75">
            <a:fgClr>
              <a:schemeClr val="bg2"/>
            </a:fgClr>
            <a:bgClr>
              <a:schemeClr val="bg1"/>
            </a:bgClr>
          </a:pattFill>
          <a:effectLst>
            <a:outerShdw blurRad="571500" dir="10800000" sx="102000" sy="102000" algn="ctr" rotWithShape="0">
              <a:srgbClr val="000000">
                <a:alpha val="40000"/>
              </a:srgbClr>
            </a:outerShdw>
          </a:effectLst>
          <a:scene3d>
            <a:camera prst="isometricTopUp">
              <a:rot lat="19110000" lon="19530000" rev="2893544"/>
            </a:camera>
            <a:lightRig rig="threePt" dir="t"/>
          </a:scene3d>
          <a:sp3d extrusionH="190500"/>
        </p:spPr>
        <p:txBody>
          <a:bodyPr vert="horz" wrap="square" lIns="180000" tIns="93600" rIns="180000" bIns="93600" rtlCol="0">
            <a:noAutofit/>
          </a:bodyPr>
          <a:lstStyle>
            <a:lvl1pPr marL="0" indent="0">
              <a:buNone/>
              <a:defRPr lang="en-GB" sz="1050"/>
            </a:lvl1pPr>
          </a:lstStyle>
          <a:p>
            <a:pPr marL="257201" lvl="0" indent="-257201"/>
            <a:endParaRPr lang="en-GB"/>
          </a:p>
        </p:txBody>
      </p:sp>
      <p:sp>
        <p:nvSpPr>
          <p:cNvPr id="15" name="Picture Placeholder 14">
            <a:extLst>
              <a:ext uri="{FF2B5EF4-FFF2-40B4-BE49-F238E27FC236}">
                <a16:creationId xmlns:a16="http://schemas.microsoft.com/office/drawing/2014/main" id="{2B6484C3-2EC7-4B28-AF74-0991857DC9A6}"/>
              </a:ext>
            </a:extLst>
          </p:cNvPr>
          <p:cNvSpPr>
            <a:spLocks noGrp="1"/>
          </p:cNvSpPr>
          <p:nvPr>
            <p:ph type="pic" sz="quarter" idx="13"/>
          </p:nvPr>
        </p:nvSpPr>
        <p:spPr>
          <a:xfrm>
            <a:off x="84500" y="1497331"/>
            <a:ext cx="2879362" cy="1619812"/>
          </a:xfrm>
          <a:custGeom>
            <a:avLst/>
            <a:gdLst>
              <a:gd name="connsiteX0" fmla="*/ 0 w 7029819"/>
              <a:gd name="connsiteY0" fmla="*/ 0 h 4320000"/>
              <a:gd name="connsiteX1" fmla="*/ 7029819 w 7029819"/>
              <a:gd name="connsiteY1" fmla="*/ 0 h 4320000"/>
              <a:gd name="connsiteX2" fmla="*/ 7029819 w 7029819"/>
              <a:gd name="connsiteY2" fmla="*/ 4320000 h 4320000"/>
              <a:gd name="connsiteX3" fmla="*/ 0 w 7029819"/>
              <a:gd name="connsiteY3" fmla="*/ 4320000 h 4320000"/>
            </a:gdLst>
            <a:ahLst/>
            <a:cxnLst>
              <a:cxn ang="0">
                <a:pos x="connsiteX0" y="connsiteY0"/>
              </a:cxn>
              <a:cxn ang="0">
                <a:pos x="connsiteX1" y="connsiteY1"/>
              </a:cxn>
              <a:cxn ang="0">
                <a:pos x="connsiteX2" y="connsiteY2"/>
              </a:cxn>
              <a:cxn ang="0">
                <a:pos x="connsiteX3" y="connsiteY3"/>
              </a:cxn>
            </a:cxnLst>
            <a:rect l="l" t="t" r="r" b="b"/>
            <a:pathLst>
              <a:path w="7029819" h="4320000">
                <a:moveTo>
                  <a:pt x="0" y="0"/>
                </a:moveTo>
                <a:lnTo>
                  <a:pt x="7029819" y="0"/>
                </a:lnTo>
                <a:lnTo>
                  <a:pt x="7029819" y="4320000"/>
                </a:lnTo>
                <a:lnTo>
                  <a:pt x="0" y="4320000"/>
                </a:lnTo>
                <a:close/>
              </a:path>
            </a:pathLst>
          </a:custGeom>
          <a:pattFill prst="pct75">
            <a:fgClr>
              <a:schemeClr val="bg2"/>
            </a:fgClr>
            <a:bgClr>
              <a:schemeClr val="bg1"/>
            </a:bgClr>
          </a:pattFill>
          <a:effectLst>
            <a:outerShdw blurRad="571500" dir="10800000" sx="102000" sy="102000" algn="ctr" rotWithShape="0">
              <a:srgbClr val="000000">
                <a:alpha val="40000"/>
              </a:srgbClr>
            </a:outerShdw>
          </a:effectLst>
          <a:scene3d>
            <a:camera prst="isometricTopUp">
              <a:rot lat="19110000" lon="19530000" rev="2893544"/>
            </a:camera>
            <a:lightRig rig="threePt" dir="t"/>
          </a:scene3d>
          <a:sp3d extrusionH="190500"/>
        </p:spPr>
        <p:txBody>
          <a:bodyPr vert="horz" wrap="square" lIns="180000" tIns="93600" rIns="180000" bIns="93600" rtlCol="0">
            <a:noAutofit/>
          </a:bodyPr>
          <a:lstStyle>
            <a:lvl1pPr marL="0" indent="0">
              <a:buNone/>
              <a:defRPr lang="en-GB" sz="1050"/>
            </a:lvl1pPr>
          </a:lstStyle>
          <a:p>
            <a:pPr marL="257201" lvl="0" indent="-257201"/>
            <a:endParaRPr lang="en-GB"/>
          </a:p>
        </p:txBody>
      </p:sp>
      <p:sp>
        <p:nvSpPr>
          <p:cNvPr id="20" name="Picture Placeholder 19">
            <a:extLst>
              <a:ext uri="{FF2B5EF4-FFF2-40B4-BE49-F238E27FC236}">
                <a16:creationId xmlns:a16="http://schemas.microsoft.com/office/drawing/2014/main" id="{A52E9C9B-DF76-45D1-9FC3-C2565FB7375A}"/>
              </a:ext>
            </a:extLst>
          </p:cNvPr>
          <p:cNvSpPr>
            <a:spLocks noGrp="1"/>
          </p:cNvSpPr>
          <p:nvPr>
            <p:ph type="pic" sz="quarter" idx="15"/>
          </p:nvPr>
        </p:nvSpPr>
        <p:spPr>
          <a:xfrm>
            <a:off x="84500" y="84361"/>
            <a:ext cx="2879362" cy="1619812"/>
          </a:xfrm>
          <a:custGeom>
            <a:avLst/>
            <a:gdLst>
              <a:gd name="connsiteX0" fmla="*/ 0 w 7029819"/>
              <a:gd name="connsiteY0" fmla="*/ 0 h 4320000"/>
              <a:gd name="connsiteX1" fmla="*/ 7029819 w 7029819"/>
              <a:gd name="connsiteY1" fmla="*/ 0 h 4320000"/>
              <a:gd name="connsiteX2" fmla="*/ 7029819 w 7029819"/>
              <a:gd name="connsiteY2" fmla="*/ 4320000 h 4320000"/>
              <a:gd name="connsiteX3" fmla="*/ 0 w 7029819"/>
              <a:gd name="connsiteY3" fmla="*/ 4320000 h 4320000"/>
            </a:gdLst>
            <a:ahLst/>
            <a:cxnLst>
              <a:cxn ang="0">
                <a:pos x="connsiteX0" y="connsiteY0"/>
              </a:cxn>
              <a:cxn ang="0">
                <a:pos x="connsiteX1" y="connsiteY1"/>
              </a:cxn>
              <a:cxn ang="0">
                <a:pos x="connsiteX2" y="connsiteY2"/>
              </a:cxn>
              <a:cxn ang="0">
                <a:pos x="connsiteX3" y="connsiteY3"/>
              </a:cxn>
            </a:cxnLst>
            <a:rect l="l" t="t" r="r" b="b"/>
            <a:pathLst>
              <a:path w="7029819" h="4320000">
                <a:moveTo>
                  <a:pt x="0" y="0"/>
                </a:moveTo>
                <a:lnTo>
                  <a:pt x="7029819" y="0"/>
                </a:lnTo>
                <a:lnTo>
                  <a:pt x="7029819" y="4320000"/>
                </a:lnTo>
                <a:lnTo>
                  <a:pt x="0" y="4320000"/>
                </a:lnTo>
                <a:close/>
              </a:path>
            </a:pathLst>
          </a:custGeom>
          <a:pattFill prst="pct75">
            <a:fgClr>
              <a:schemeClr val="bg2"/>
            </a:fgClr>
            <a:bgClr>
              <a:schemeClr val="bg1"/>
            </a:bgClr>
          </a:pattFill>
          <a:effectLst>
            <a:outerShdw blurRad="571500" dir="10800000" sx="102000" sy="102000" algn="ctr" rotWithShape="0">
              <a:srgbClr val="000000">
                <a:alpha val="40000"/>
              </a:srgbClr>
            </a:outerShdw>
          </a:effectLst>
          <a:scene3d>
            <a:camera prst="isometricTopUp">
              <a:rot lat="19110000" lon="19530000" rev="2893544"/>
            </a:camera>
            <a:lightRig rig="threePt" dir="t"/>
          </a:scene3d>
          <a:sp3d extrusionH="190500"/>
        </p:spPr>
        <p:txBody>
          <a:bodyPr vert="horz" wrap="square" lIns="180000" tIns="93600" rIns="180000" bIns="93600" rtlCol="0">
            <a:noAutofit/>
          </a:bodyPr>
          <a:lstStyle>
            <a:lvl1pPr marL="0" indent="0">
              <a:buFont typeface="Arial" panose="020B0604020202020204" pitchFamily="34" charset="0"/>
              <a:buNone/>
              <a:defRPr lang="en-GB" sz="1050"/>
            </a:lvl1pPr>
          </a:lstStyle>
          <a:p>
            <a:pPr marL="257201" lvl="0" indent="-257201"/>
            <a:endParaRPr lang="en-GB"/>
          </a:p>
        </p:txBody>
      </p:sp>
      <p:sp>
        <p:nvSpPr>
          <p:cNvPr id="9" name="Picture Placeholder 17">
            <a:extLst>
              <a:ext uri="{FF2B5EF4-FFF2-40B4-BE49-F238E27FC236}">
                <a16:creationId xmlns:a16="http://schemas.microsoft.com/office/drawing/2014/main" id="{AD6A155A-6F5E-44DE-B0AE-A17180CAC53B}"/>
              </a:ext>
            </a:extLst>
          </p:cNvPr>
          <p:cNvSpPr>
            <a:spLocks noGrp="1"/>
          </p:cNvSpPr>
          <p:nvPr>
            <p:ph type="pic" sz="quarter" idx="16"/>
          </p:nvPr>
        </p:nvSpPr>
        <p:spPr>
          <a:xfrm>
            <a:off x="2605660" y="3191609"/>
            <a:ext cx="2879362" cy="1619812"/>
          </a:xfrm>
          <a:custGeom>
            <a:avLst/>
            <a:gdLst>
              <a:gd name="connsiteX0" fmla="*/ 0 w 7029818"/>
              <a:gd name="connsiteY0" fmla="*/ 0 h 4320000"/>
              <a:gd name="connsiteX1" fmla="*/ 7029818 w 7029818"/>
              <a:gd name="connsiteY1" fmla="*/ 0 h 4320000"/>
              <a:gd name="connsiteX2" fmla="*/ 7029818 w 7029818"/>
              <a:gd name="connsiteY2" fmla="*/ 4320000 h 4320000"/>
              <a:gd name="connsiteX3" fmla="*/ 0 w 7029818"/>
              <a:gd name="connsiteY3" fmla="*/ 4320000 h 4320000"/>
            </a:gdLst>
            <a:ahLst/>
            <a:cxnLst>
              <a:cxn ang="0">
                <a:pos x="connsiteX0" y="connsiteY0"/>
              </a:cxn>
              <a:cxn ang="0">
                <a:pos x="connsiteX1" y="connsiteY1"/>
              </a:cxn>
              <a:cxn ang="0">
                <a:pos x="connsiteX2" y="connsiteY2"/>
              </a:cxn>
              <a:cxn ang="0">
                <a:pos x="connsiteX3" y="connsiteY3"/>
              </a:cxn>
            </a:cxnLst>
            <a:rect l="l" t="t" r="r" b="b"/>
            <a:pathLst>
              <a:path w="7029818" h="4320000">
                <a:moveTo>
                  <a:pt x="0" y="0"/>
                </a:moveTo>
                <a:lnTo>
                  <a:pt x="7029818" y="0"/>
                </a:lnTo>
                <a:lnTo>
                  <a:pt x="7029818" y="4320000"/>
                </a:lnTo>
                <a:lnTo>
                  <a:pt x="0" y="4320000"/>
                </a:lnTo>
                <a:close/>
              </a:path>
            </a:pathLst>
          </a:custGeom>
          <a:pattFill prst="pct75">
            <a:fgClr>
              <a:schemeClr val="bg2"/>
            </a:fgClr>
            <a:bgClr>
              <a:schemeClr val="bg1"/>
            </a:bgClr>
          </a:pattFill>
          <a:effectLst>
            <a:outerShdw blurRad="571500" dir="10800000" sx="102000" sy="102000" algn="ctr" rotWithShape="0">
              <a:srgbClr val="000000">
                <a:alpha val="40000"/>
              </a:srgbClr>
            </a:outerShdw>
          </a:effectLst>
          <a:scene3d>
            <a:camera prst="isometricTopUp">
              <a:rot lat="19110000" lon="19530000" rev="2893544"/>
            </a:camera>
            <a:lightRig rig="threePt" dir="t"/>
          </a:scene3d>
          <a:sp3d extrusionH="190500"/>
        </p:spPr>
        <p:txBody>
          <a:bodyPr vert="horz" wrap="square" lIns="180000" tIns="93600" rIns="180000" bIns="93600" rtlCol="0">
            <a:noAutofit/>
          </a:bodyPr>
          <a:lstStyle>
            <a:lvl1pPr marL="0" indent="0">
              <a:buNone/>
              <a:defRPr lang="en-GB" sz="1050"/>
            </a:lvl1pPr>
          </a:lstStyle>
          <a:p>
            <a:pPr marL="257201" lvl="0" indent="-257201"/>
            <a:endParaRPr lang="en-GB"/>
          </a:p>
        </p:txBody>
      </p:sp>
      <p:sp>
        <p:nvSpPr>
          <p:cNvPr id="10" name="Picture Placeholder 14">
            <a:extLst>
              <a:ext uri="{FF2B5EF4-FFF2-40B4-BE49-F238E27FC236}">
                <a16:creationId xmlns:a16="http://schemas.microsoft.com/office/drawing/2014/main" id="{8356FBF5-B92D-48D4-8AF2-9412C6AE9A29}"/>
              </a:ext>
            </a:extLst>
          </p:cNvPr>
          <p:cNvSpPr>
            <a:spLocks noGrp="1"/>
          </p:cNvSpPr>
          <p:nvPr>
            <p:ph type="pic" sz="quarter" idx="17"/>
          </p:nvPr>
        </p:nvSpPr>
        <p:spPr>
          <a:xfrm>
            <a:off x="2605660" y="1778640"/>
            <a:ext cx="2879362" cy="1619812"/>
          </a:xfrm>
          <a:custGeom>
            <a:avLst/>
            <a:gdLst>
              <a:gd name="connsiteX0" fmla="*/ 0 w 7029819"/>
              <a:gd name="connsiteY0" fmla="*/ 0 h 4320000"/>
              <a:gd name="connsiteX1" fmla="*/ 7029819 w 7029819"/>
              <a:gd name="connsiteY1" fmla="*/ 0 h 4320000"/>
              <a:gd name="connsiteX2" fmla="*/ 7029819 w 7029819"/>
              <a:gd name="connsiteY2" fmla="*/ 4320000 h 4320000"/>
              <a:gd name="connsiteX3" fmla="*/ 0 w 7029819"/>
              <a:gd name="connsiteY3" fmla="*/ 4320000 h 4320000"/>
            </a:gdLst>
            <a:ahLst/>
            <a:cxnLst>
              <a:cxn ang="0">
                <a:pos x="connsiteX0" y="connsiteY0"/>
              </a:cxn>
              <a:cxn ang="0">
                <a:pos x="connsiteX1" y="connsiteY1"/>
              </a:cxn>
              <a:cxn ang="0">
                <a:pos x="connsiteX2" y="connsiteY2"/>
              </a:cxn>
              <a:cxn ang="0">
                <a:pos x="connsiteX3" y="connsiteY3"/>
              </a:cxn>
            </a:cxnLst>
            <a:rect l="l" t="t" r="r" b="b"/>
            <a:pathLst>
              <a:path w="7029819" h="4320000">
                <a:moveTo>
                  <a:pt x="0" y="0"/>
                </a:moveTo>
                <a:lnTo>
                  <a:pt x="7029819" y="0"/>
                </a:lnTo>
                <a:lnTo>
                  <a:pt x="7029819" y="4320000"/>
                </a:lnTo>
                <a:lnTo>
                  <a:pt x="0" y="4320000"/>
                </a:lnTo>
                <a:close/>
              </a:path>
            </a:pathLst>
          </a:custGeom>
          <a:pattFill prst="pct75">
            <a:fgClr>
              <a:schemeClr val="bg2"/>
            </a:fgClr>
            <a:bgClr>
              <a:schemeClr val="bg1"/>
            </a:bgClr>
          </a:pattFill>
          <a:effectLst>
            <a:outerShdw blurRad="571500" dir="10800000" sx="102000" sy="102000" algn="ctr" rotWithShape="0">
              <a:srgbClr val="000000">
                <a:alpha val="40000"/>
              </a:srgbClr>
            </a:outerShdw>
          </a:effectLst>
          <a:scene3d>
            <a:camera prst="isometricTopUp">
              <a:rot lat="19110000" lon="19530000" rev="2893544"/>
            </a:camera>
            <a:lightRig rig="threePt" dir="t"/>
          </a:scene3d>
          <a:sp3d extrusionH="190500"/>
        </p:spPr>
        <p:txBody>
          <a:bodyPr vert="horz" wrap="square" lIns="180000" tIns="93600" rIns="180000" bIns="93600" rtlCol="0">
            <a:noAutofit/>
          </a:bodyPr>
          <a:lstStyle>
            <a:lvl1pPr marL="0" indent="0">
              <a:buNone/>
              <a:defRPr lang="en-GB" sz="1050"/>
            </a:lvl1pPr>
          </a:lstStyle>
          <a:p>
            <a:pPr marL="257201" lvl="0" indent="-257201"/>
            <a:endParaRPr lang="en-GB"/>
          </a:p>
        </p:txBody>
      </p:sp>
      <p:sp>
        <p:nvSpPr>
          <p:cNvPr id="11" name="Picture Placeholder 19">
            <a:extLst>
              <a:ext uri="{FF2B5EF4-FFF2-40B4-BE49-F238E27FC236}">
                <a16:creationId xmlns:a16="http://schemas.microsoft.com/office/drawing/2014/main" id="{BFCBE037-E834-4054-9F74-D8464FA3E2D2}"/>
              </a:ext>
            </a:extLst>
          </p:cNvPr>
          <p:cNvSpPr>
            <a:spLocks noGrp="1"/>
          </p:cNvSpPr>
          <p:nvPr>
            <p:ph type="pic" sz="quarter" idx="18"/>
          </p:nvPr>
        </p:nvSpPr>
        <p:spPr>
          <a:xfrm>
            <a:off x="2605660" y="365670"/>
            <a:ext cx="2879362" cy="1619812"/>
          </a:xfrm>
          <a:custGeom>
            <a:avLst/>
            <a:gdLst>
              <a:gd name="connsiteX0" fmla="*/ 0 w 7029819"/>
              <a:gd name="connsiteY0" fmla="*/ 0 h 4320000"/>
              <a:gd name="connsiteX1" fmla="*/ 7029819 w 7029819"/>
              <a:gd name="connsiteY1" fmla="*/ 0 h 4320000"/>
              <a:gd name="connsiteX2" fmla="*/ 7029819 w 7029819"/>
              <a:gd name="connsiteY2" fmla="*/ 4320000 h 4320000"/>
              <a:gd name="connsiteX3" fmla="*/ 0 w 7029819"/>
              <a:gd name="connsiteY3" fmla="*/ 4320000 h 4320000"/>
            </a:gdLst>
            <a:ahLst/>
            <a:cxnLst>
              <a:cxn ang="0">
                <a:pos x="connsiteX0" y="connsiteY0"/>
              </a:cxn>
              <a:cxn ang="0">
                <a:pos x="connsiteX1" y="connsiteY1"/>
              </a:cxn>
              <a:cxn ang="0">
                <a:pos x="connsiteX2" y="connsiteY2"/>
              </a:cxn>
              <a:cxn ang="0">
                <a:pos x="connsiteX3" y="connsiteY3"/>
              </a:cxn>
            </a:cxnLst>
            <a:rect l="l" t="t" r="r" b="b"/>
            <a:pathLst>
              <a:path w="7029819" h="4320000">
                <a:moveTo>
                  <a:pt x="0" y="0"/>
                </a:moveTo>
                <a:lnTo>
                  <a:pt x="7029819" y="0"/>
                </a:lnTo>
                <a:lnTo>
                  <a:pt x="7029819" y="4320000"/>
                </a:lnTo>
                <a:lnTo>
                  <a:pt x="0" y="4320000"/>
                </a:lnTo>
                <a:close/>
              </a:path>
            </a:pathLst>
          </a:custGeom>
          <a:pattFill prst="pct75">
            <a:fgClr>
              <a:schemeClr val="bg2"/>
            </a:fgClr>
            <a:bgClr>
              <a:schemeClr val="bg1"/>
            </a:bgClr>
          </a:pattFill>
          <a:effectLst>
            <a:outerShdw blurRad="571500" dir="10800000" sx="102000" sy="102000" algn="ctr" rotWithShape="0">
              <a:srgbClr val="000000">
                <a:alpha val="40000"/>
              </a:srgbClr>
            </a:outerShdw>
          </a:effectLst>
          <a:scene3d>
            <a:camera prst="isometricTopUp">
              <a:rot lat="19110000" lon="19530000" rev="2893544"/>
            </a:camera>
            <a:lightRig rig="threePt" dir="t"/>
          </a:scene3d>
          <a:sp3d extrusionH="190500"/>
        </p:spPr>
        <p:txBody>
          <a:bodyPr vert="horz" wrap="square" lIns="180000" tIns="93600" rIns="180000" bIns="93600" rtlCol="0">
            <a:noAutofit/>
          </a:bodyPr>
          <a:lstStyle>
            <a:lvl1pPr marL="0" indent="0">
              <a:buNone/>
              <a:defRPr lang="en-GB" sz="1050"/>
            </a:lvl1pPr>
          </a:lstStyle>
          <a:p>
            <a:pPr marL="257201" lvl="0" indent="-257201"/>
            <a:endParaRPr lang="en-GB"/>
          </a:p>
        </p:txBody>
      </p:sp>
      <p:grpSp>
        <p:nvGrpSpPr>
          <p:cNvPr id="13" name="Group 12">
            <a:extLst>
              <a:ext uri="{FF2B5EF4-FFF2-40B4-BE49-F238E27FC236}">
                <a16:creationId xmlns:a16="http://schemas.microsoft.com/office/drawing/2014/main" id="{241CDF08-7E4B-40AD-BAC5-64D6CB8B93D2}"/>
              </a:ext>
            </a:extLst>
          </p:cNvPr>
          <p:cNvGrpSpPr/>
          <p:nvPr userDrawn="1"/>
        </p:nvGrpSpPr>
        <p:grpSpPr>
          <a:xfrm>
            <a:off x="5709211" y="272032"/>
            <a:ext cx="459422" cy="459399"/>
            <a:chOff x="494744" y="523692"/>
            <a:chExt cx="1225205" cy="1225205"/>
          </a:xfrm>
        </p:grpSpPr>
        <p:grpSp>
          <p:nvGrpSpPr>
            <p:cNvPr id="14" name="Group 13">
              <a:extLst>
                <a:ext uri="{FF2B5EF4-FFF2-40B4-BE49-F238E27FC236}">
                  <a16:creationId xmlns:a16="http://schemas.microsoft.com/office/drawing/2014/main" id="{A4D12FA9-F2CB-46FF-8592-43979AAB085F}"/>
                </a:ext>
              </a:extLst>
            </p:cNvPr>
            <p:cNvGrpSpPr>
              <a:grpSpLocks noChangeAspect="1"/>
            </p:cNvGrpSpPr>
            <p:nvPr userDrawn="1"/>
          </p:nvGrpSpPr>
          <p:grpSpPr>
            <a:xfrm rot="18900000">
              <a:off x="707305" y="869222"/>
              <a:ext cx="471488" cy="153360"/>
              <a:chOff x="11661248" y="7789719"/>
              <a:chExt cx="1293156" cy="420621"/>
            </a:xfrm>
          </p:grpSpPr>
          <p:cxnSp>
            <p:nvCxnSpPr>
              <p:cNvPr id="21" name="Straight Connector 20">
                <a:extLst>
                  <a:ext uri="{FF2B5EF4-FFF2-40B4-BE49-F238E27FC236}">
                    <a16:creationId xmlns:a16="http://schemas.microsoft.com/office/drawing/2014/main" id="{3123B59E-9DBE-4A7D-A254-478C0054FE47}"/>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5B9020BC-17B0-41A4-A7CA-F658103B9725}"/>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000842F1-9891-4BB3-BE01-A2C0044B45DB}"/>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16" name="Group 15">
              <a:extLst>
                <a:ext uri="{FF2B5EF4-FFF2-40B4-BE49-F238E27FC236}">
                  <a16:creationId xmlns:a16="http://schemas.microsoft.com/office/drawing/2014/main" id="{ED194DED-1DD5-4A06-A7CD-4C533C821292}"/>
                </a:ext>
              </a:extLst>
            </p:cNvPr>
            <p:cNvGrpSpPr/>
            <p:nvPr userDrawn="1"/>
          </p:nvGrpSpPr>
          <p:grpSpPr>
            <a:xfrm>
              <a:off x="494744" y="523692"/>
              <a:ext cx="1225205" cy="1225205"/>
              <a:chOff x="12636425" y="442230"/>
              <a:chExt cx="1860336" cy="1860336"/>
            </a:xfrm>
          </p:grpSpPr>
          <p:cxnSp>
            <p:nvCxnSpPr>
              <p:cNvPr id="17" name="Straight Connector 16">
                <a:extLst>
                  <a:ext uri="{FF2B5EF4-FFF2-40B4-BE49-F238E27FC236}">
                    <a16:creationId xmlns:a16="http://schemas.microsoft.com/office/drawing/2014/main" id="{BC62BC69-8800-4CB1-8E4A-2AD84D3D42D3}"/>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81E0B9B9-672E-41A0-9385-62526914C6BD}"/>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4" name="Title 1">
            <a:extLst>
              <a:ext uri="{FF2B5EF4-FFF2-40B4-BE49-F238E27FC236}">
                <a16:creationId xmlns:a16="http://schemas.microsoft.com/office/drawing/2014/main" id="{484EA4E0-4ED9-49FE-9E2B-E4770C779EED}"/>
              </a:ext>
            </a:extLst>
          </p:cNvPr>
          <p:cNvSpPr>
            <a:spLocks noGrp="1"/>
          </p:cNvSpPr>
          <p:nvPr>
            <p:ph type="title"/>
          </p:nvPr>
        </p:nvSpPr>
        <p:spPr>
          <a:xfrm>
            <a:off x="5849089" y="400875"/>
            <a:ext cx="2958481" cy="604526"/>
          </a:xfrm>
        </p:spPr>
        <p:txBody>
          <a:bodyPr lIns="180000" tIns="93600" rIns="180000" bIns="93600"/>
          <a:lstStyle>
            <a:lvl1pPr algn="l">
              <a:defRPr/>
            </a:lvl1pPr>
          </a:lstStyle>
          <a:p>
            <a:endParaRPr lang="en-GB"/>
          </a:p>
        </p:txBody>
      </p:sp>
    </p:spTree>
    <p:extLst>
      <p:ext uri="{BB962C8B-B14F-4D97-AF65-F5344CB8AC3E}">
        <p14:creationId xmlns:p14="http://schemas.microsoft.com/office/powerpoint/2010/main" val="291568665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aisyDeck Master - 39">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5363830-2CD2-42C7-A718-BAAEC8A7D7FC}"/>
              </a:ext>
            </a:extLst>
          </p:cNvPr>
          <p:cNvSpPr>
            <a:spLocks noGrp="1"/>
          </p:cNvSpPr>
          <p:nvPr>
            <p:ph type="ftr" sz="quarter" idx="10"/>
          </p:nvPr>
        </p:nvSpPr>
        <p:spPr/>
        <p:txBody>
          <a:bodyPr lIns="180000" tIns="93600" rIns="180000" bIns="93600"/>
          <a:lstStyle/>
          <a:p>
            <a:r>
              <a:rPr lang="en-GB"/>
              <a:t>DaisyDeck Presentation Template</a:t>
            </a:r>
          </a:p>
        </p:txBody>
      </p:sp>
      <p:sp>
        <p:nvSpPr>
          <p:cNvPr id="5" name="Slide Number Placeholder 4">
            <a:extLst>
              <a:ext uri="{FF2B5EF4-FFF2-40B4-BE49-F238E27FC236}">
                <a16:creationId xmlns:a16="http://schemas.microsoft.com/office/drawing/2014/main" id="{5CC25487-D100-4919-A4E6-E9B66B110F9C}"/>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sp>
        <p:nvSpPr>
          <p:cNvPr id="14" name="Picture Placeholder 13">
            <a:extLst>
              <a:ext uri="{FF2B5EF4-FFF2-40B4-BE49-F238E27FC236}">
                <a16:creationId xmlns:a16="http://schemas.microsoft.com/office/drawing/2014/main" id="{D8756BF8-37D1-4EA7-B74D-52A96C58EBFF}"/>
              </a:ext>
            </a:extLst>
          </p:cNvPr>
          <p:cNvSpPr>
            <a:spLocks noGrp="1"/>
          </p:cNvSpPr>
          <p:nvPr userDrawn="1">
            <p:ph type="pic" sz="quarter" idx="12"/>
          </p:nvPr>
        </p:nvSpPr>
        <p:spPr>
          <a:xfrm>
            <a:off x="1718048" y="431747"/>
            <a:ext cx="1902635" cy="3226921"/>
          </a:xfrm>
          <a:custGeom>
            <a:avLst/>
            <a:gdLst>
              <a:gd name="connsiteX0" fmla="*/ 0 w 5074023"/>
              <a:gd name="connsiteY0" fmla="*/ 0 h 8606118"/>
              <a:gd name="connsiteX1" fmla="*/ 5074023 w 5074023"/>
              <a:gd name="connsiteY1" fmla="*/ 0 h 8606118"/>
              <a:gd name="connsiteX2" fmla="*/ 5074023 w 5074023"/>
              <a:gd name="connsiteY2" fmla="*/ 8606118 h 8606118"/>
              <a:gd name="connsiteX3" fmla="*/ 0 w 5074023"/>
              <a:gd name="connsiteY3" fmla="*/ 8606118 h 8606118"/>
            </a:gdLst>
            <a:ahLst/>
            <a:cxnLst>
              <a:cxn ang="0">
                <a:pos x="connsiteX0" y="connsiteY0"/>
              </a:cxn>
              <a:cxn ang="0">
                <a:pos x="connsiteX1" y="connsiteY1"/>
              </a:cxn>
              <a:cxn ang="0">
                <a:pos x="connsiteX2" y="connsiteY2"/>
              </a:cxn>
              <a:cxn ang="0">
                <a:pos x="connsiteX3" y="connsiteY3"/>
              </a:cxn>
            </a:cxnLst>
            <a:rect l="l" t="t" r="r" b="b"/>
            <a:pathLst>
              <a:path w="5074023" h="8606118">
                <a:moveTo>
                  <a:pt x="0" y="0"/>
                </a:moveTo>
                <a:lnTo>
                  <a:pt x="5074023" y="0"/>
                </a:lnTo>
                <a:lnTo>
                  <a:pt x="5074023" y="8606118"/>
                </a:lnTo>
                <a:lnTo>
                  <a:pt x="0" y="8606118"/>
                </a:lnTo>
                <a:close/>
              </a:path>
            </a:pathLst>
          </a:custGeom>
          <a:pattFill prst="pct75">
            <a:fgClr>
              <a:schemeClr val="bg2"/>
            </a:fgClr>
            <a:bgClr>
              <a:schemeClr val="bg1"/>
            </a:bgClr>
          </a:pattFill>
          <a:effectLst>
            <a:outerShdw blurRad="317500" dir="13500000" sy="23000" kx="1200000" algn="br" rotWithShape="0">
              <a:prstClr val="black">
                <a:alpha val="12000"/>
              </a:prstClr>
            </a:outerShdw>
          </a:effectLst>
          <a:scene3d>
            <a:camera prst="perspectiveRight">
              <a:rot lat="0" lon="19800000" rev="0"/>
            </a:camera>
            <a:lightRig rig="threePt" dir="t"/>
          </a:scene3d>
          <a:sp3d extrusionH="381000"/>
        </p:spPr>
        <p:txBody>
          <a:bodyPr wrap="square" lIns="180000" tIns="93600" rIns="180000" bIns="93600">
            <a:noAutofit/>
          </a:bodyPr>
          <a:lstStyle>
            <a:lvl1pPr marL="0" indent="0">
              <a:buFont typeface="Arial" panose="020B0604020202020204" pitchFamily="34" charset="0"/>
              <a:buNone/>
              <a:defRPr sz="1050"/>
            </a:lvl1pPr>
          </a:lstStyle>
          <a:p>
            <a:endParaRPr lang="en-GB"/>
          </a:p>
        </p:txBody>
      </p:sp>
      <p:sp>
        <p:nvSpPr>
          <p:cNvPr id="17" name="Picture Placeholder 16">
            <a:extLst>
              <a:ext uri="{FF2B5EF4-FFF2-40B4-BE49-F238E27FC236}">
                <a16:creationId xmlns:a16="http://schemas.microsoft.com/office/drawing/2014/main" id="{C877771D-C042-452F-A212-F3F8274CCEF5}"/>
              </a:ext>
            </a:extLst>
          </p:cNvPr>
          <p:cNvSpPr>
            <a:spLocks noGrp="1"/>
          </p:cNvSpPr>
          <p:nvPr>
            <p:ph type="pic" sz="quarter" idx="13"/>
          </p:nvPr>
        </p:nvSpPr>
        <p:spPr>
          <a:xfrm>
            <a:off x="3620683" y="209897"/>
            <a:ext cx="1902635" cy="3226921"/>
          </a:xfrm>
          <a:custGeom>
            <a:avLst/>
            <a:gdLst>
              <a:gd name="connsiteX0" fmla="*/ 0 w 5074023"/>
              <a:gd name="connsiteY0" fmla="*/ 0 h 8606118"/>
              <a:gd name="connsiteX1" fmla="*/ 5074023 w 5074023"/>
              <a:gd name="connsiteY1" fmla="*/ 0 h 8606118"/>
              <a:gd name="connsiteX2" fmla="*/ 5074023 w 5074023"/>
              <a:gd name="connsiteY2" fmla="*/ 8606118 h 8606118"/>
              <a:gd name="connsiteX3" fmla="*/ 0 w 5074023"/>
              <a:gd name="connsiteY3" fmla="*/ 8606118 h 8606118"/>
            </a:gdLst>
            <a:ahLst/>
            <a:cxnLst>
              <a:cxn ang="0">
                <a:pos x="connsiteX0" y="connsiteY0"/>
              </a:cxn>
              <a:cxn ang="0">
                <a:pos x="connsiteX1" y="connsiteY1"/>
              </a:cxn>
              <a:cxn ang="0">
                <a:pos x="connsiteX2" y="connsiteY2"/>
              </a:cxn>
              <a:cxn ang="0">
                <a:pos x="connsiteX3" y="connsiteY3"/>
              </a:cxn>
            </a:cxnLst>
            <a:rect l="l" t="t" r="r" b="b"/>
            <a:pathLst>
              <a:path w="5074023" h="8606118">
                <a:moveTo>
                  <a:pt x="0" y="0"/>
                </a:moveTo>
                <a:lnTo>
                  <a:pt x="5074023" y="0"/>
                </a:lnTo>
                <a:lnTo>
                  <a:pt x="5074023" y="8606118"/>
                </a:lnTo>
                <a:lnTo>
                  <a:pt x="0" y="8606118"/>
                </a:lnTo>
                <a:close/>
              </a:path>
            </a:pathLst>
          </a:custGeom>
          <a:pattFill prst="pct75">
            <a:fgClr>
              <a:schemeClr val="bg2"/>
            </a:fgClr>
            <a:bgClr>
              <a:schemeClr val="bg1"/>
            </a:bgClr>
          </a:pattFill>
          <a:effectLst>
            <a:outerShdw blurRad="304800" dist="38100" dir="5400000" algn="t" rotWithShape="0">
              <a:prstClr val="black">
                <a:alpha val="40000"/>
              </a:prstClr>
            </a:outerShdw>
          </a:effectLst>
          <a:scene3d>
            <a:camera prst="orthographicFront"/>
            <a:lightRig rig="threePt" dir="t"/>
          </a:scene3d>
          <a:sp3d extrusionH="381000"/>
        </p:spPr>
        <p:txBody>
          <a:bodyPr wrap="square" lIns="180000" tIns="93600" rIns="180000" bIns="93600">
            <a:noAutofit/>
          </a:bodyPr>
          <a:lstStyle>
            <a:lvl1pPr marL="0" indent="0">
              <a:buFont typeface="Arial" panose="020B0604020202020204" pitchFamily="34" charset="0"/>
              <a:buNone/>
              <a:defRPr sz="1050"/>
            </a:lvl1pPr>
          </a:lstStyle>
          <a:p>
            <a:endParaRPr lang="en-GB"/>
          </a:p>
        </p:txBody>
      </p:sp>
      <p:sp>
        <p:nvSpPr>
          <p:cNvPr id="20" name="Picture Placeholder 19">
            <a:extLst>
              <a:ext uri="{FF2B5EF4-FFF2-40B4-BE49-F238E27FC236}">
                <a16:creationId xmlns:a16="http://schemas.microsoft.com/office/drawing/2014/main" id="{AB41FBEB-6A9D-49E4-B3DA-600393DFBBA4}"/>
              </a:ext>
            </a:extLst>
          </p:cNvPr>
          <p:cNvSpPr>
            <a:spLocks noGrp="1"/>
          </p:cNvSpPr>
          <p:nvPr>
            <p:ph type="pic" sz="quarter" idx="14"/>
          </p:nvPr>
        </p:nvSpPr>
        <p:spPr>
          <a:xfrm>
            <a:off x="5523317" y="431747"/>
            <a:ext cx="1902634" cy="3226921"/>
          </a:xfrm>
          <a:custGeom>
            <a:avLst/>
            <a:gdLst>
              <a:gd name="connsiteX0" fmla="*/ 0 w 5074022"/>
              <a:gd name="connsiteY0" fmla="*/ 0 h 8606118"/>
              <a:gd name="connsiteX1" fmla="*/ 5074022 w 5074022"/>
              <a:gd name="connsiteY1" fmla="*/ 0 h 8606118"/>
              <a:gd name="connsiteX2" fmla="*/ 5074022 w 5074022"/>
              <a:gd name="connsiteY2" fmla="*/ 8606118 h 8606118"/>
              <a:gd name="connsiteX3" fmla="*/ 0 w 5074022"/>
              <a:gd name="connsiteY3" fmla="*/ 8606118 h 8606118"/>
            </a:gdLst>
            <a:ahLst/>
            <a:cxnLst>
              <a:cxn ang="0">
                <a:pos x="connsiteX0" y="connsiteY0"/>
              </a:cxn>
              <a:cxn ang="0">
                <a:pos x="connsiteX1" y="connsiteY1"/>
              </a:cxn>
              <a:cxn ang="0">
                <a:pos x="connsiteX2" y="connsiteY2"/>
              </a:cxn>
              <a:cxn ang="0">
                <a:pos x="connsiteX3" y="connsiteY3"/>
              </a:cxn>
            </a:cxnLst>
            <a:rect l="l" t="t" r="r" b="b"/>
            <a:pathLst>
              <a:path w="5074022" h="8606118">
                <a:moveTo>
                  <a:pt x="0" y="0"/>
                </a:moveTo>
                <a:lnTo>
                  <a:pt x="5074022" y="0"/>
                </a:lnTo>
                <a:lnTo>
                  <a:pt x="5074022" y="8606118"/>
                </a:lnTo>
                <a:lnTo>
                  <a:pt x="0" y="8606118"/>
                </a:lnTo>
                <a:close/>
              </a:path>
            </a:pathLst>
          </a:custGeom>
          <a:pattFill prst="pct75">
            <a:fgClr>
              <a:schemeClr val="bg2"/>
            </a:fgClr>
            <a:bgClr>
              <a:schemeClr val="bg1"/>
            </a:bgClr>
          </a:pattFill>
          <a:effectLst>
            <a:outerShdw blurRad="317500" dir="18900000" sy="23000" kx="-1200000" algn="bl" rotWithShape="0">
              <a:prstClr val="black">
                <a:alpha val="12000"/>
              </a:prstClr>
            </a:outerShdw>
          </a:effectLst>
          <a:scene3d>
            <a:camera prst="perspectiveRight" fov="2700000">
              <a:rot lat="0" lon="1800000" rev="0"/>
            </a:camera>
            <a:lightRig rig="soft" dir="t"/>
          </a:scene3d>
          <a:sp3d extrusionH="381000"/>
        </p:spPr>
        <p:txBody>
          <a:bodyPr wrap="square" lIns="180000" tIns="93600" rIns="180000" bIns="93600">
            <a:noAutofit/>
          </a:bodyPr>
          <a:lstStyle>
            <a:lvl1pPr marL="0" indent="0" algn="l">
              <a:buFont typeface="Arial" panose="020B0604020202020204" pitchFamily="34" charset="0"/>
              <a:buNone/>
              <a:defRPr sz="1050"/>
            </a:lvl1pPr>
          </a:lstStyle>
          <a:p>
            <a:endParaRPr lang="en-GB"/>
          </a:p>
        </p:txBody>
      </p:sp>
      <p:grpSp>
        <p:nvGrpSpPr>
          <p:cNvPr id="7" name="Group 6">
            <a:extLst>
              <a:ext uri="{FF2B5EF4-FFF2-40B4-BE49-F238E27FC236}">
                <a16:creationId xmlns:a16="http://schemas.microsoft.com/office/drawing/2014/main" id="{9349A854-6D2D-46A3-97E6-A5BA8AC4FD21}"/>
              </a:ext>
            </a:extLst>
          </p:cNvPr>
          <p:cNvGrpSpPr/>
          <p:nvPr userDrawn="1"/>
        </p:nvGrpSpPr>
        <p:grpSpPr>
          <a:xfrm>
            <a:off x="162939" y="3705609"/>
            <a:ext cx="459422" cy="459399"/>
            <a:chOff x="494744" y="523692"/>
            <a:chExt cx="1225205" cy="1225205"/>
          </a:xfrm>
        </p:grpSpPr>
        <p:grpSp>
          <p:nvGrpSpPr>
            <p:cNvPr id="8" name="Group 7">
              <a:extLst>
                <a:ext uri="{FF2B5EF4-FFF2-40B4-BE49-F238E27FC236}">
                  <a16:creationId xmlns:a16="http://schemas.microsoft.com/office/drawing/2014/main" id="{2C2D0CA6-5F37-4841-A757-38F0A8998B45}"/>
                </a:ext>
              </a:extLst>
            </p:cNvPr>
            <p:cNvGrpSpPr>
              <a:grpSpLocks noChangeAspect="1"/>
            </p:cNvGrpSpPr>
            <p:nvPr userDrawn="1"/>
          </p:nvGrpSpPr>
          <p:grpSpPr>
            <a:xfrm rot="18900000">
              <a:off x="707305" y="869222"/>
              <a:ext cx="471488" cy="153360"/>
              <a:chOff x="11661248" y="7789719"/>
              <a:chExt cx="1293156" cy="420621"/>
            </a:xfrm>
          </p:grpSpPr>
          <p:cxnSp>
            <p:nvCxnSpPr>
              <p:cNvPr id="12" name="Straight Connector 11">
                <a:extLst>
                  <a:ext uri="{FF2B5EF4-FFF2-40B4-BE49-F238E27FC236}">
                    <a16:creationId xmlns:a16="http://schemas.microsoft.com/office/drawing/2014/main" id="{7D180E46-879B-4C43-8946-6BD2EDC75BE7}"/>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501241CE-E689-4186-A3E0-3A4035C71AE6}"/>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A4EA40DD-6EE5-4DAE-ADD0-8EC9ED2AD168}"/>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9" name="Group 8">
              <a:extLst>
                <a:ext uri="{FF2B5EF4-FFF2-40B4-BE49-F238E27FC236}">
                  <a16:creationId xmlns:a16="http://schemas.microsoft.com/office/drawing/2014/main" id="{68B95E28-65D9-4B32-AAB8-59EF072D575E}"/>
                </a:ext>
              </a:extLst>
            </p:cNvPr>
            <p:cNvGrpSpPr/>
            <p:nvPr userDrawn="1"/>
          </p:nvGrpSpPr>
          <p:grpSpPr>
            <a:xfrm>
              <a:off x="494744" y="523692"/>
              <a:ext cx="1225205" cy="1225205"/>
              <a:chOff x="12636425" y="442230"/>
              <a:chExt cx="1860336" cy="1860336"/>
            </a:xfrm>
          </p:grpSpPr>
          <p:cxnSp>
            <p:nvCxnSpPr>
              <p:cNvPr id="10" name="Straight Connector 9">
                <a:extLst>
                  <a:ext uri="{FF2B5EF4-FFF2-40B4-BE49-F238E27FC236}">
                    <a16:creationId xmlns:a16="http://schemas.microsoft.com/office/drawing/2014/main" id="{7E987659-61E2-4E35-A859-0C1BD65D4874}"/>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2623D26E-2222-4F26-ABEB-3269DA339E9D}"/>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16" name="Title 1">
            <a:extLst>
              <a:ext uri="{FF2B5EF4-FFF2-40B4-BE49-F238E27FC236}">
                <a16:creationId xmlns:a16="http://schemas.microsoft.com/office/drawing/2014/main" id="{558EC753-1456-4F1A-974C-C793FFF53C16}"/>
              </a:ext>
            </a:extLst>
          </p:cNvPr>
          <p:cNvSpPr>
            <a:spLocks noGrp="1"/>
          </p:cNvSpPr>
          <p:nvPr>
            <p:ph type="title"/>
          </p:nvPr>
        </p:nvSpPr>
        <p:spPr>
          <a:xfrm>
            <a:off x="302817" y="3834452"/>
            <a:ext cx="3317866" cy="604526"/>
          </a:xfrm>
        </p:spPr>
        <p:txBody>
          <a:bodyPr lIns="180000" tIns="93600" rIns="180000" bIns="93600"/>
          <a:lstStyle>
            <a:lvl1pPr algn="l">
              <a:defRPr/>
            </a:lvl1pPr>
          </a:lstStyle>
          <a:p>
            <a:endParaRPr lang="en-GB"/>
          </a:p>
        </p:txBody>
      </p:sp>
    </p:spTree>
    <p:extLst>
      <p:ext uri="{BB962C8B-B14F-4D97-AF65-F5344CB8AC3E}">
        <p14:creationId xmlns:p14="http://schemas.microsoft.com/office/powerpoint/2010/main" val="298092853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isyDeck Master - 4">
    <p:bg>
      <p:bgPr>
        <a:solidFill>
          <a:schemeClr val="bg1"/>
        </a:solidFill>
        <a:effectLst/>
      </p:bgPr>
    </p:bg>
    <p:spTree>
      <p:nvGrpSpPr>
        <p:cNvPr id="1" name=""/>
        <p:cNvGrpSpPr/>
        <p:nvPr/>
      </p:nvGrpSpPr>
      <p:grpSpPr>
        <a:xfrm>
          <a:off x="0" y="0"/>
          <a:ext cx="0" cy="0"/>
          <a:chOff x="0" y="0"/>
          <a:chExt cx="0" cy="0"/>
        </a:xfrm>
      </p:grpSpPr>
      <p:sp>
        <p:nvSpPr>
          <p:cNvPr id="16" name="Right Triangle 15">
            <a:extLst>
              <a:ext uri="{FF2B5EF4-FFF2-40B4-BE49-F238E27FC236}">
                <a16:creationId xmlns:a16="http://schemas.microsoft.com/office/drawing/2014/main" id="{C6F537C0-0ACC-4E3C-B344-74CABD5C7EDF}"/>
              </a:ext>
            </a:extLst>
          </p:cNvPr>
          <p:cNvSpPr/>
          <p:nvPr userDrawn="1"/>
        </p:nvSpPr>
        <p:spPr>
          <a:xfrm rot="5400000">
            <a:off x="51" y="-51"/>
            <a:ext cx="2024766" cy="2024868"/>
          </a:xfrm>
          <a:prstGeom prst="rtTriangle">
            <a:avLst/>
          </a:prstGeom>
          <a:solidFill>
            <a:schemeClr val="accent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675"/>
          </a:p>
        </p:txBody>
      </p:sp>
      <p:sp>
        <p:nvSpPr>
          <p:cNvPr id="17" name="Right Triangle 16">
            <a:extLst>
              <a:ext uri="{FF2B5EF4-FFF2-40B4-BE49-F238E27FC236}">
                <a16:creationId xmlns:a16="http://schemas.microsoft.com/office/drawing/2014/main" id="{203ED712-4928-494F-B1C4-D01346F6B469}"/>
              </a:ext>
            </a:extLst>
          </p:cNvPr>
          <p:cNvSpPr/>
          <p:nvPr userDrawn="1"/>
        </p:nvSpPr>
        <p:spPr>
          <a:xfrm rot="10800000">
            <a:off x="7119131" y="0"/>
            <a:ext cx="2024868" cy="2024766"/>
          </a:xfrm>
          <a:prstGeom prst="rtTriangle">
            <a:avLst/>
          </a:prstGeom>
          <a:solidFill>
            <a:schemeClr val="accent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675"/>
          </a:p>
        </p:txBody>
      </p:sp>
      <p:sp>
        <p:nvSpPr>
          <p:cNvPr id="18" name="Right Triangle 17">
            <a:extLst>
              <a:ext uri="{FF2B5EF4-FFF2-40B4-BE49-F238E27FC236}">
                <a16:creationId xmlns:a16="http://schemas.microsoft.com/office/drawing/2014/main" id="{17D6937C-EE1D-476A-9ACB-1676A7B851E7}"/>
              </a:ext>
            </a:extLst>
          </p:cNvPr>
          <p:cNvSpPr/>
          <p:nvPr userDrawn="1"/>
        </p:nvSpPr>
        <p:spPr>
          <a:xfrm rot="16200000">
            <a:off x="7119183" y="3118683"/>
            <a:ext cx="2024766" cy="2024868"/>
          </a:xfrm>
          <a:prstGeom prst="rtTriangle">
            <a:avLst/>
          </a:prstGeom>
          <a:solidFill>
            <a:schemeClr val="accent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675"/>
          </a:p>
        </p:txBody>
      </p:sp>
      <p:sp>
        <p:nvSpPr>
          <p:cNvPr id="14" name="Right Triangle 13">
            <a:extLst>
              <a:ext uri="{FF2B5EF4-FFF2-40B4-BE49-F238E27FC236}">
                <a16:creationId xmlns:a16="http://schemas.microsoft.com/office/drawing/2014/main" id="{9D7B853A-B3E1-43FD-85E8-FF447163A2C5}"/>
              </a:ext>
            </a:extLst>
          </p:cNvPr>
          <p:cNvSpPr/>
          <p:nvPr userDrawn="1"/>
        </p:nvSpPr>
        <p:spPr>
          <a:xfrm>
            <a:off x="1" y="3118734"/>
            <a:ext cx="2024868" cy="2024766"/>
          </a:xfrm>
          <a:prstGeom prst="rtTriangle">
            <a:avLst/>
          </a:prstGeom>
          <a:solidFill>
            <a:schemeClr val="accent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675"/>
          </a:p>
        </p:txBody>
      </p:sp>
      <p:sp>
        <p:nvSpPr>
          <p:cNvPr id="11" name="Picture Placeholder 10">
            <a:extLst>
              <a:ext uri="{FF2B5EF4-FFF2-40B4-BE49-F238E27FC236}">
                <a16:creationId xmlns:a16="http://schemas.microsoft.com/office/drawing/2014/main" id="{A8EB9CA2-F2D6-465F-B4DE-19B4C620104E}"/>
              </a:ext>
            </a:extLst>
          </p:cNvPr>
          <p:cNvSpPr>
            <a:spLocks noGrp="1"/>
          </p:cNvSpPr>
          <p:nvPr>
            <p:ph type="pic" sz="quarter" idx="14"/>
          </p:nvPr>
        </p:nvSpPr>
        <p:spPr>
          <a:xfrm>
            <a:off x="225521" y="225510"/>
            <a:ext cx="8692958" cy="4692481"/>
          </a:xfrm>
          <a:custGeom>
            <a:avLst/>
            <a:gdLst>
              <a:gd name="connsiteX0" fmla="*/ 0 w 23182731"/>
              <a:gd name="connsiteY0" fmla="*/ 0 h 12514731"/>
              <a:gd name="connsiteX1" fmla="*/ 23182731 w 23182731"/>
              <a:gd name="connsiteY1" fmla="*/ 0 h 12514731"/>
              <a:gd name="connsiteX2" fmla="*/ 23182731 w 23182731"/>
              <a:gd name="connsiteY2" fmla="*/ 12514731 h 12514731"/>
              <a:gd name="connsiteX3" fmla="*/ 0 w 23182731"/>
              <a:gd name="connsiteY3" fmla="*/ 12514731 h 12514731"/>
            </a:gdLst>
            <a:ahLst/>
            <a:cxnLst>
              <a:cxn ang="0">
                <a:pos x="connsiteX0" y="connsiteY0"/>
              </a:cxn>
              <a:cxn ang="0">
                <a:pos x="connsiteX1" y="connsiteY1"/>
              </a:cxn>
              <a:cxn ang="0">
                <a:pos x="connsiteX2" y="connsiteY2"/>
              </a:cxn>
              <a:cxn ang="0">
                <a:pos x="connsiteX3" y="connsiteY3"/>
              </a:cxn>
            </a:cxnLst>
            <a:rect l="l" t="t" r="r" b="b"/>
            <a:pathLst>
              <a:path w="23182731" h="12514731">
                <a:moveTo>
                  <a:pt x="0" y="0"/>
                </a:moveTo>
                <a:lnTo>
                  <a:pt x="23182731" y="0"/>
                </a:lnTo>
                <a:lnTo>
                  <a:pt x="23182731" y="12514731"/>
                </a:lnTo>
                <a:lnTo>
                  <a:pt x="0" y="12514731"/>
                </a:lnTo>
                <a:close/>
              </a:path>
            </a:pathLst>
          </a:cu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spTree>
    <p:extLst>
      <p:ext uri="{BB962C8B-B14F-4D97-AF65-F5344CB8AC3E}">
        <p14:creationId xmlns:p14="http://schemas.microsoft.com/office/powerpoint/2010/main" val="206915949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isyDeck Master - 40">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5363830-2CD2-42C7-A718-BAAEC8A7D7FC}"/>
              </a:ext>
            </a:extLst>
          </p:cNvPr>
          <p:cNvSpPr>
            <a:spLocks noGrp="1"/>
          </p:cNvSpPr>
          <p:nvPr>
            <p:ph type="ftr" sz="quarter" idx="10"/>
          </p:nvPr>
        </p:nvSpPr>
        <p:spPr/>
        <p:txBody>
          <a:bodyPr lIns="180000" tIns="93600" rIns="180000" bIns="93600"/>
          <a:lstStyle/>
          <a:p>
            <a:r>
              <a:rPr lang="en-GB"/>
              <a:t>DaisyDeck Presentation Template</a:t>
            </a:r>
          </a:p>
        </p:txBody>
      </p:sp>
      <p:sp>
        <p:nvSpPr>
          <p:cNvPr id="5" name="Slide Number Placeholder 4">
            <a:extLst>
              <a:ext uri="{FF2B5EF4-FFF2-40B4-BE49-F238E27FC236}">
                <a16:creationId xmlns:a16="http://schemas.microsoft.com/office/drawing/2014/main" id="{5CC25487-D100-4919-A4E6-E9B66B110F9C}"/>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sp>
        <p:nvSpPr>
          <p:cNvPr id="17" name="Picture Placeholder 16">
            <a:extLst>
              <a:ext uri="{FF2B5EF4-FFF2-40B4-BE49-F238E27FC236}">
                <a16:creationId xmlns:a16="http://schemas.microsoft.com/office/drawing/2014/main" id="{78A3B93E-DDF6-4982-BF66-F57736E372B5}"/>
              </a:ext>
            </a:extLst>
          </p:cNvPr>
          <p:cNvSpPr>
            <a:spLocks noGrp="1"/>
          </p:cNvSpPr>
          <p:nvPr>
            <p:ph type="pic" sz="quarter" idx="14"/>
          </p:nvPr>
        </p:nvSpPr>
        <p:spPr>
          <a:xfrm>
            <a:off x="4906835" y="674051"/>
            <a:ext cx="2696997" cy="4326349"/>
          </a:xfrm>
          <a:custGeom>
            <a:avLst/>
            <a:gdLst>
              <a:gd name="connsiteX0" fmla="*/ 0 w 7192460"/>
              <a:gd name="connsiteY0" fmla="*/ 0 h 11538267"/>
              <a:gd name="connsiteX1" fmla="*/ 7192460 w 7192460"/>
              <a:gd name="connsiteY1" fmla="*/ 0 h 11538267"/>
              <a:gd name="connsiteX2" fmla="*/ 7192460 w 7192460"/>
              <a:gd name="connsiteY2" fmla="*/ 11538267 h 11538267"/>
              <a:gd name="connsiteX3" fmla="*/ 0 w 7192460"/>
              <a:gd name="connsiteY3" fmla="*/ 11538267 h 11538267"/>
            </a:gdLst>
            <a:ahLst/>
            <a:cxnLst>
              <a:cxn ang="0">
                <a:pos x="connsiteX0" y="connsiteY0"/>
              </a:cxn>
              <a:cxn ang="0">
                <a:pos x="connsiteX1" y="connsiteY1"/>
              </a:cxn>
              <a:cxn ang="0">
                <a:pos x="connsiteX2" y="connsiteY2"/>
              </a:cxn>
              <a:cxn ang="0">
                <a:pos x="connsiteX3" y="connsiteY3"/>
              </a:cxn>
            </a:cxnLst>
            <a:rect l="l" t="t" r="r" b="b"/>
            <a:pathLst>
              <a:path w="7192460" h="11538267">
                <a:moveTo>
                  <a:pt x="0" y="0"/>
                </a:moveTo>
                <a:lnTo>
                  <a:pt x="7192460" y="0"/>
                </a:lnTo>
                <a:lnTo>
                  <a:pt x="7192460" y="11538267"/>
                </a:lnTo>
                <a:lnTo>
                  <a:pt x="0" y="11538267"/>
                </a:lnTo>
                <a:close/>
              </a:path>
            </a:pathLst>
          </a:custGeom>
          <a:pattFill prst="pct75">
            <a:fgClr>
              <a:schemeClr val="bg2"/>
            </a:fgClr>
            <a:bgClr>
              <a:schemeClr val="bg1"/>
            </a:bgClr>
          </a:pattFill>
          <a:ln w="19050">
            <a:noFill/>
            <a:prstDash val="sysDot"/>
          </a:ln>
          <a:effectLst>
            <a:outerShdw blurRad="571500" dist="177800" dir="10800000" sx="102000" sy="102000" algn="r" rotWithShape="0">
              <a:prstClr val="black">
                <a:alpha val="40000"/>
              </a:prstClr>
            </a:outerShdw>
          </a:effectLst>
          <a:scene3d>
            <a:camera prst="isometricTopUp">
              <a:rot lat="19499994" lon="18600000" rev="3599999"/>
            </a:camera>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buNone/>
              <a:defRPr lang="en-GB" sz="1050" dirty="0">
                <a:solidFill>
                  <a:schemeClr val="tx2"/>
                </a:solidFill>
              </a:defRPr>
            </a:lvl1pPr>
          </a:lstStyle>
          <a:p>
            <a:pPr marL="257201" lvl="0" indent="-257201" algn="ctr" defTabSz="171450"/>
            <a:endParaRPr lang="en-GB"/>
          </a:p>
        </p:txBody>
      </p:sp>
      <p:sp>
        <p:nvSpPr>
          <p:cNvPr id="16" name="Picture Placeholder 15">
            <a:extLst>
              <a:ext uri="{FF2B5EF4-FFF2-40B4-BE49-F238E27FC236}">
                <a16:creationId xmlns:a16="http://schemas.microsoft.com/office/drawing/2014/main" id="{4BD217BC-9140-40F0-8620-46A88D9A4209}"/>
              </a:ext>
            </a:extLst>
          </p:cNvPr>
          <p:cNvSpPr>
            <a:spLocks noGrp="1"/>
          </p:cNvSpPr>
          <p:nvPr>
            <p:ph type="pic" sz="quarter" idx="13"/>
          </p:nvPr>
        </p:nvSpPr>
        <p:spPr>
          <a:xfrm>
            <a:off x="5054743" y="238103"/>
            <a:ext cx="2696997" cy="4326349"/>
          </a:xfrm>
          <a:custGeom>
            <a:avLst/>
            <a:gdLst>
              <a:gd name="connsiteX0" fmla="*/ 0 w 7192460"/>
              <a:gd name="connsiteY0" fmla="*/ 0 h 11538267"/>
              <a:gd name="connsiteX1" fmla="*/ 7192460 w 7192460"/>
              <a:gd name="connsiteY1" fmla="*/ 0 h 11538267"/>
              <a:gd name="connsiteX2" fmla="*/ 7192460 w 7192460"/>
              <a:gd name="connsiteY2" fmla="*/ 11538267 h 11538267"/>
              <a:gd name="connsiteX3" fmla="*/ 0 w 7192460"/>
              <a:gd name="connsiteY3" fmla="*/ 11538267 h 11538267"/>
            </a:gdLst>
            <a:ahLst/>
            <a:cxnLst>
              <a:cxn ang="0">
                <a:pos x="connsiteX0" y="connsiteY0"/>
              </a:cxn>
              <a:cxn ang="0">
                <a:pos x="connsiteX1" y="connsiteY1"/>
              </a:cxn>
              <a:cxn ang="0">
                <a:pos x="connsiteX2" y="connsiteY2"/>
              </a:cxn>
              <a:cxn ang="0">
                <a:pos x="connsiteX3" y="connsiteY3"/>
              </a:cxn>
            </a:cxnLst>
            <a:rect l="l" t="t" r="r" b="b"/>
            <a:pathLst>
              <a:path w="7192460" h="11538267">
                <a:moveTo>
                  <a:pt x="0" y="0"/>
                </a:moveTo>
                <a:lnTo>
                  <a:pt x="7192460" y="0"/>
                </a:lnTo>
                <a:lnTo>
                  <a:pt x="7192460" y="11538267"/>
                </a:lnTo>
                <a:lnTo>
                  <a:pt x="0" y="11538267"/>
                </a:lnTo>
                <a:close/>
              </a:path>
            </a:pathLst>
          </a:custGeom>
          <a:pattFill prst="pct75">
            <a:fgClr>
              <a:schemeClr val="bg2"/>
            </a:fgClr>
            <a:bgClr>
              <a:schemeClr val="bg1"/>
            </a:bgClr>
          </a:pattFill>
          <a:ln w="19050">
            <a:noFill/>
            <a:prstDash val="sysDot"/>
          </a:ln>
          <a:effectLst>
            <a:outerShdw blurRad="571500" dist="177800" dir="10800000" sx="102000" sy="102000" algn="r" rotWithShape="0">
              <a:prstClr val="black">
                <a:alpha val="40000"/>
              </a:prstClr>
            </a:outerShdw>
          </a:effectLst>
          <a:scene3d>
            <a:camera prst="isometricTopUp">
              <a:rot lat="19499994" lon="18600000" rev="3599999"/>
            </a:camera>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buNone/>
              <a:defRPr lang="en-GB" sz="1050" dirty="0">
                <a:solidFill>
                  <a:schemeClr val="tx2"/>
                </a:solidFill>
              </a:defRPr>
            </a:lvl1pPr>
          </a:lstStyle>
          <a:p>
            <a:pPr marL="257201" lvl="0" indent="-257201" algn="ctr" defTabSz="171450"/>
            <a:endParaRPr lang="en-GB"/>
          </a:p>
        </p:txBody>
      </p:sp>
      <p:sp>
        <p:nvSpPr>
          <p:cNvPr id="15" name="Picture Placeholder 14">
            <a:extLst>
              <a:ext uri="{FF2B5EF4-FFF2-40B4-BE49-F238E27FC236}">
                <a16:creationId xmlns:a16="http://schemas.microsoft.com/office/drawing/2014/main" id="{F326C0B2-1ADF-4099-A8CB-D990D2579FE0}"/>
              </a:ext>
            </a:extLst>
          </p:cNvPr>
          <p:cNvSpPr>
            <a:spLocks noGrp="1"/>
          </p:cNvSpPr>
          <p:nvPr>
            <p:ph type="pic" sz="quarter" idx="12"/>
          </p:nvPr>
        </p:nvSpPr>
        <p:spPr>
          <a:xfrm>
            <a:off x="5202651" y="-115098"/>
            <a:ext cx="2696997" cy="4326349"/>
          </a:xfrm>
          <a:custGeom>
            <a:avLst/>
            <a:gdLst>
              <a:gd name="connsiteX0" fmla="*/ 0 w 7192460"/>
              <a:gd name="connsiteY0" fmla="*/ 0 h 11538267"/>
              <a:gd name="connsiteX1" fmla="*/ 7192460 w 7192460"/>
              <a:gd name="connsiteY1" fmla="*/ 0 h 11538267"/>
              <a:gd name="connsiteX2" fmla="*/ 7192460 w 7192460"/>
              <a:gd name="connsiteY2" fmla="*/ 11538267 h 11538267"/>
              <a:gd name="connsiteX3" fmla="*/ 0 w 7192460"/>
              <a:gd name="connsiteY3" fmla="*/ 11538267 h 11538267"/>
            </a:gdLst>
            <a:ahLst/>
            <a:cxnLst>
              <a:cxn ang="0">
                <a:pos x="connsiteX0" y="connsiteY0"/>
              </a:cxn>
              <a:cxn ang="0">
                <a:pos x="connsiteX1" y="connsiteY1"/>
              </a:cxn>
              <a:cxn ang="0">
                <a:pos x="connsiteX2" y="connsiteY2"/>
              </a:cxn>
              <a:cxn ang="0">
                <a:pos x="connsiteX3" y="connsiteY3"/>
              </a:cxn>
            </a:cxnLst>
            <a:rect l="l" t="t" r="r" b="b"/>
            <a:pathLst>
              <a:path w="7192460" h="11538267">
                <a:moveTo>
                  <a:pt x="0" y="0"/>
                </a:moveTo>
                <a:lnTo>
                  <a:pt x="7192460" y="0"/>
                </a:lnTo>
                <a:lnTo>
                  <a:pt x="7192460" y="11538267"/>
                </a:lnTo>
                <a:lnTo>
                  <a:pt x="0" y="11538267"/>
                </a:lnTo>
                <a:close/>
              </a:path>
            </a:pathLst>
          </a:custGeom>
          <a:pattFill prst="pct75">
            <a:fgClr>
              <a:schemeClr val="bg2"/>
            </a:fgClr>
            <a:bgClr>
              <a:schemeClr val="bg1"/>
            </a:bgClr>
          </a:pattFill>
          <a:ln w="19050">
            <a:noFill/>
            <a:prstDash val="sysDot"/>
          </a:ln>
          <a:effectLst>
            <a:outerShdw blurRad="571500" dist="177800" dir="10800000" sx="102000" sy="102000" algn="r" rotWithShape="0">
              <a:prstClr val="black">
                <a:alpha val="40000"/>
              </a:prstClr>
            </a:outerShdw>
          </a:effectLst>
          <a:scene3d>
            <a:camera prst="isometricTopUp">
              <a:rot lat="19499994" lon="18600000" rev="3599999"/>
            </a:camera>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Font typeface="Arial" panose="020B0604020202020204" pitchFamily="34" charset="0"/>
              <a:buNone/>
              <a:defRPr lang="en-GB" sz="1050" dirty="0">
                <a:solidFill>
                  <a:schemeClr val="tx2"/>
                </a:solidFill>
                <a:latin typeface="+mn-lt"/>
              </a:defRPr>
            </a:lvl1pPr>
          </a:lstStyle>
          <a:p>
            <a:pPr marL="0" lvl="0" algn="ctr" defTabSz="171450"/>
            <a:endParaRPr lang="en-GB"/>
          </a:p>
        </p:txBody>
      </p:sp>
      <p:grpSp>
        <p:nvGrpSpPr>
          <p:cNvPr id="18" name="Group 17">
            <a:extLst>
              <a:ext uri="{FF2B5EF4-FFF2-40B4-BE49-F238E27FC236}">
                <a16:creationId xmlns:a16="http://schemas.microsoft.com/office/drawing/2014/main" id="{B934D78D-B6FC-41E7-B023-0EA80B00F5A6}"/>
              </a:ext>
            </a:extLst>
          </p:cNvPr>
          <p:cNvGrpSpPr/>
          <p:nvPr userDrawn="1"/>
        </p:nvGrpSpPr>
        <p:grpSpPr>
          <a:xfrm>
            <a:off x="162939" y="174963"/>
            <a:ext cx="459422" cy="459399"/>
            <a:chOff x="494744" y="523692"/>
            <a:chExt cx="1225205" cy="1225205"/>
          </a:xfrm>
        </p:grpSpPr>
        <p:grpSp>
          <p:nvGrpSpPr>
            <p:cNvPr id="19" name="Group 18">
              <a:extLst>
                <a:ext uri="{FF2B5EF4-FFF2-40B4-BE49-F238E27FC236}">
                  <a16:creationId xmlns:a16="http://schemas.microsoft.com/office/drawing/2014/main" id="{76B651A4-35F5-4300-930E-375254C5D46B}"/>
                </a:ext>
              </a:extLst>
            </p:cNvPr>
            <p:cNvGrpSpPr>
              <a:grpSpLocks noChangeAspect="1"/>
            </p:cNvGrpSpPr>
            <p:nvPr userDrawn="1"/>
          </p:nvGrpSpPr>
          <p:grpSpPr>
            <a:xfrm rot="18900000">
              <a:off x="707305" y="869222"/>
              <a:ext cx="471488" cy="153360"/>
              <a:chOff x="11661248" y="7789719"/>
              <a:chExt cx="1293156" cy="420621"/>
            </a:xfrm>
          </p:grpSpPr>
          <p:cxnSp>
            <p:nvCxnSpPr>
              <p:cNvPr id="23" name="Straight Connector 22">
                <a:extLst>
                  <a:ext uri="{FF2B5EF4-FFF2-40B4-BE49-F238E27FC236}">
                    <a16:creationId xmlns:a16="http://schemas.microsoft.com/office/drawing/2014/main" id="{AE606CE5-9095-47F6-ABB2-FD5C48F1B71C}"/>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7822281A-0572-459D-9FDD-947041D5B18B}"/>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22C737B5-DFF6-462D-BD63-AC21D5FDD6BA}"/>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20" name="Group 19">
              <a:extLst>
                <a:ext uri="{FF2B5EF4-FFF2-40B4-BE49-F238E27FC236}">
                  <a16:creationId xmlns:a16="http://schemas.microsoft.com/office/drawing/2014/main" id="{543EEFD0-BC54-4EF6-AD16-946C1F269A35}"/>
                </a:ext>
              </a:extLst>
            </p:cNvPr>
            <p:cNvGrpSpPr/>
            <p:nvPr userDrawn="1"/>
          </p:nvGrpSpPr>
          <p:grpSpPr>
            <a:xfrm>
              <a:off x="494744" y="523692"/>
              <a:ext cx="1225205" cy="1225205"/>
              <a:chOff x="12636425" y="442230"/>
              <a:chExt cx="1860336" cy="1860336"/>
            </a:xfrm>
          </p:grpSpPr>
          <p:cxnSp>
            <p:nvCxnSpPr>
              <p:cNvPr id="21" name="Straight Connector 20">
                <a:extLst>
                  <a:ext uri="{FF2B5EF4-FFF2-40B4-BE49-F238E27FC236}">
                    <a16:creationId xmlns:a16="http://schemas.microsoft.com/office/drawing/2014/main" id="{E713CC3A-9310-4F50-B8FD-4EE50BF0AED3}"/>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4DB10E14-A746-499B-BF28-ED142E74B99C}"/>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6" name="Title 1">
            <a:extLst>
              <a:ext uri="{FF2B5EF4-FFF2-40B4-BE49-F238E27FC236}">
                <a16:creationId xmlns:a16="http://schemas.microsoft.com/office/drawing/2014/main" id="{7E339B90-E18E-49FC-BF8B-10A404AA64A4}"/>
              </a:ext>
            </a:extLst>
          </p:cNvPr>
          <p:cNvSpPr>
            <a:spLocks noGrp="1"/>
          </p:cNvSpPr>
          <p:nvPr>
            <p:ph type="title"/>
          </p:nvPr>
        </p:nvSpPr>
        <p:spPr>
          <a:xfrm>
            <a:off x="302817" y="303805"/>
            <a:ext cx="3999962" cy="604526"/>
          </a:xfrm>
        </p:spPr>
        <p:txBody>
          <a:bodyPr lIns="180000" tIns="93600" rIns="180000" bIns="93600"/>
          <a:lstStyle>
            <a:lvl1pPr algn="l">
              <a:defRPr/>
            </a:lvl1pPr>
          </a:lstStyle>
          <a:p>
            <a:endParaRPr lang="en-GB"/>
          </a:p>
        </p:txBody>
      </p:sp>
    </p:spTree>
    <p:extLst>
      <p:ext uri="{BB962C8B-B14F-4D97-AF65-F5344CB8AC3E}">
        <p14:creationId xmlns:p14="http://schemas.microsoft.com/office/powerpoint/2010/main" val="119503043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aisyDeck Master - 41">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5363830-2CD2-42C7-A718-BAAEC8A7D7FC}"/>
              </a:ext>
            </a:extLst>
          </p:cNvPr>
          <p:cNvSpPr>
            <a:spLocks noGrp="1"/>
          </p:cNvSpPr>
          <p:nvPr>
            <p:ph type="ftr" sz="quarter" idx="10"/>
          </p:nvPr>
        </p:nvSpPr>
        <p:spPr/>
        <p:txBody>
          <a:bodyPr lIns="180000" tIns="93600" rIns="180000" bIns="93600"/>
          <a:lstStyle/>
          <a:p>
            <a:r>
              <a:rPr lang="en-GB"/>
              <a:t>DaisyDeck Presentation Template</a:t>
            </a:r>
          </a:p>
        </p:txBody>
      </p:sp>
      <p:sp>
        <p:nvSpPr>
          <p:cNvPr id="5" name="Slide Number Placeholder 4">
            <a:extLst>
              <a:ext uri="{FF2B5EF4-FFF2-40B4-BE49-F238E27FC236}">
                <a16:creationId xmlns:a16="http://schemas.microsoft.com/office/drawing/2014/main" id="{5CC25487-D100-4919-A4E6-E9B66B110F9C}"/>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sp>
        <p:nvSpPr>
          <p:cNvPr id="17" name="Picture Placeholder 16">
            <a:extLst>
              <a:ext uri="{FF2B5EF4-FFF2-40B4-BE49-F238E27FC236}">
                <a16:creationId xmlns:a16="http://schemas.microsoft.com/office/drawing/2014/main" id="{78A3B93E-DDF6-4982-BF66-F57736E372B5}"/>
              </a:ext>
            </a:extLst>
          </p:cNvPr>
          <p:cNvSpPr>
            <a:spLocks noGrp="1"/>
          </p:cNvSpPr>
          <p:nvPr>
            <p:ph type="pic" sz="quarter" idx="14"/>
          </p:nvPr>
        </p:nvSpPr>
        <p:spPr>
          <a:xfrm>
            <a:off x="4944591" y="1266544"/>
            <a:ext cx="2696997" cy="4326349"/>
          </a:xfrm>
          <a:custGeom>
            <a:avLst/>
            <a:gdLst>
              <a:gd name="connsiteX0" fmla="*/ 0 w 7192460"/>
              <a:gd name="connsiteY0" fmla="*/ 0 h 11538267"/>
              <a:gd name="connsiteX1" fmla="*/ 7192460 w 7192460"/>
              <a:gd name="connsiteY1" fmla="*/ 0 h 11538267"/>
              <a:gd name="connsiteX2" fmla="*/ 7192460 w 7192460"/>
              <a:gd name="connsiteY2" fmla="*/ 11538267 h 11538267"/>
              <a:gd name="connsiteX3" fmla="*/ 0 w 7192460"/>
              <a:gd name="connsiteY3" fmla="*/ 11538267 h 11538267"/>
            </a:gdLst>
            <a:ahLst/>
            <a:cxnLst>
              <a:cxn ang="0">
                <a:pos x="connsiteX0" y="connsiteY0"/>
              </a:cxn>
              <a:cxn ang="0">
                <a:pos x="connsiteX1" y="connsiteY1"/>
              </a:cxn>
              <a:cxn ang="0">
                <a:pos x="connsiteX2" y="connsiteY2"/>
              </a:cxn>
              <a:cxn ang="0">
                <a:pos x="connsiteX3" y="connsiteY3"/>
              </a:cxn>
            </a:cxnLst>
            <a:rect l="l" t="t" r="r" b="b"/>
            <a:pathLst>
              <a:path w="7192460" h="11538267">
                <a:moveTo>
                  <a:pt x="0" y="0"/>
                </a:moveTo>
                <a:lnTo>
                  <a:pt x="7192460" y="0"/>
                </a:lnTo>
                <a:lnTo>
                  <a:pt x="7192460" y="11538267"/>
                </a:lnTo>
                <a:lnTo>
                  <a:pt x="0" y="11538267"/>
                </a:lnTo>
                <a:close/>
              </a:path>
            </a:pathLst>
          </a:custGeom>
          <a:pattFill prst="pct75">
            <a:fgClr>
              <a:schemeClr val="bg2"/>
            </a:fgClr>
            <a:bgClr>
              <a:schemeClr val="bg1"/>
            </a:bgClr>
          </a:pattFill>
          <a:ln w="19050">
            <a:noFill/>
            <a:prstDash val="sysDot"/>
          </a:ln>
          <a:effectLst>
            <a:outerShdw blurRad="571500" dir="10800000" sx="104000" sy="104000" algn="r" rotWithShape="0">
              <a:prstClr val="black">
                <a:alpha val="40000"/>
              </a:prstClr>
            </a:outerShdw>
          </a:effectLst>
          <a:scene3d>
            <a:camera prst="isometricTopUp">
              <a:rot lat="19499994" lon="18600000" rev="3599999"/>
            </a:camera>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Font typeface="Arial" panose="020B0604020202020204" pitchFamily="34" charset="0"/>
              <a:buNone/>
              <a:defRPr lang="en-GB" sz="1050" dirty="0">
                <a:solidFill>
                  <a:schemeClr val="tx2"/>
                </a:solidFill>
                <a:latin typeface="+mn-lt"/>
              </a:defRPr>
            </a:lvl1pPr>
          </a:lstStyle>
          <a:p>
            <a:pPr marL="0" lvl="0" algn="ctr" defTabSz="171450"/>
            <a:endParaRPr lang="en-GB"/>
          </a:p>
        </p:txBody>
      </p:sp>
      <p:sp>
        <p:nvSpPr>
          <p:cNvPr id="16" name="Picture Placeholder 15">
            <a:extLst>
              <a:ext uri="{FF2B5EF4-FFF2-40B4-BE49-F238E27FC236}">
                <a16:creationId xmlns:a16="http://schemas.microsoft.com/office/drawing/2014/main" id="{4BD217BC-9140-40F0-8620-46A88D9A4209}"/>
              </a:ext>
            </a:extLst>
          </p:cNvPr>
          <p:cNvSpPr>
            <a:spLocks noGrp="1"/>
          </p:cNvSpPr>
          <p:nvPr>
            <p:ph type="pic" sz="quarter" idx="13"/>
          </p:nvPr>
        </p:nvSpPr>
        <p:spPr>
          <a:xfrm>
            <a:off x="4944591" y="895460"/>
            <a:ext cx="2696997" cy="4326349"/>
          </a:xfrm>
          <a:custGeom>
            <a:avLst/>
            <a:gdLst>
              <a:gd name="connsiteX0" fmla="*/ 0 w 7192460"/>
              <a:gd name="connsiteY0" fmla="*/ 0 h 11538267"/>
              <a:gd name="connsiteX1" fmla="*/ 7192460 w 7192460"/>
              <a:gd name="connsiteY1" fmla="*/ 0 h 11538267"/>
              <a:gd name="connsiteX2" fmla="*/ 7192460 w 7192460"/>
              <a:gd name="connsiteY2" fmla="*/ 11538267 h 11538267"/>
              <a:gd name="connsiteX3" fmla="*/ 0 w 7192460"/>
              <a:gd name="connsiteY3" fmla="*/ 11538267 h 11538267"/>
            </a:gdLst>
            <a:ahLst/>
            <a:cxnLst>
              <a:cxn ang="0">
                <a:pos x="connsiteX0" y="connsiteY0"/>
              </a:cxn>
              <a:cxn ang="0">
                <a:pos x="connsiteX1" y="connsiteY1"/>
              </a:cxn>
              <a:cxn ang="0">
                <a:pos x="connsiteX2" y="connsiteY2"/>
              </a:cxn>
              <a:cxn ang="0">
                <a:pos x="connsiteX3" y="connsiteY3"/>
              </a:cxn>
            </a:cxnLst>
            <a:rect l="l" t="t" r="r" b="b"/>
            <a:pathLst>
              <a:path w="7192460" h="11538267">
                <a:moveTo>
                  <a:pt x="0" y="0"/>
                </a:moveTo>
                <a:lnTo>
                  <a:pt x="7192460" y="0"/>
                </a:lnTo>
                <a:lnTo>
                  <a:pt x="7192460" y="11538267"/>
                </a:lnTo>
                <a:lnTo>
                  <a:pt x="0" y="11538267"/>
                </a:lnTo>
                <a:close/>
              </a:path>
            </a:pathLst>
          </a:custGeom>
          <a:pattFill prst="pct75">
            <a:fgClr>
              <a:schemeClr val="bg2"/>
            </a:fgClr>
            <a:bgClr>
              <a:schemeClr val="bg1"/>
            </a:bgClr>
          </a:pattFill>
          <a:ln w="19050">
            <a:noFill/>
            <a:prstDash val="sysDot"/>
          </a:ln>
          <a:effectLst>
            <a:outerShdw blurRad="571500" dist="177800" dir="10800000" sx="102000" sy="102000" algn="r" rotWithShape="0">
              <a:prstClr val="black">
                <a:alpha val="40000"/>
              </a:prstClr>
            </a:outerShdw>
          </a:effectLst>
          <a:scene3d>
            <a:camera prst="isometricTopUp">
              <a:rot lat="19499993" lon="18599998" rev="3599999"/>
            </a:camera>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Font typeface="Arial" panose="020B0604020202020204" pitchFamily="34" charset="0"/>
              <a:buNone/>
              <a:defRPr lang="en-GB" sz="1050" dirty="0">
                <a:solidFill>
                  <a:schemeClr val="tx2"/>
                </a:solidFill>
                <a:latin typeface="+mn-lt"/>
              </a:defRPr>
            </a:lvl1pPr>
          </a:lstStyle>
          <a:p>
            <a:pPr marL="0" lvl="0" algn="ctr" defTabSz="171450"/>
            <a:endParaRPr lang="en-GB"/>
          </a:p>
        </p:txBody>
      </p:sp>
      <p:sp>
        <p:nvSpPr>
          <p:cNvPr id="15" name="Picture Placeholder 14">
            <a:extLst>
              <a:ext uri="{FF2B5EF4-FFF2-40B4-BE49-F238E27FC236}">
                <a16:creationId xmlns:a16="http://schemas.microsoft.com/office/drawing/2014/main" id="{F326C0B2-1ADF-4099-A8CB-D990D2579FE0}"/>
              </a:ext>
            </a:extLst>
          </p:cNvPr>
          <p:cNvSpPr>
            <a:spLocks noGrp="1"/>
          </p:cNvSpPr>
          <p:nvPr>
            <p:ph type="pic" sz="quarter" idx="12"/>
          </p:nvPr>
        </p:nvSpPr>
        <p:spPr>
          <a:xfrm>
            <a:off x="5353400" y="115569"/>
            <a:ext cx="2696997" cy="4326349"/>
          </a:xfrm>
          <a:custGeom>
            <a:avLst/>
            <a:gdLst>
              <a:gd name="connsiteX0" fmla="*/ 0 w 7192460"/>
              <a:gd name="connsiteY0" fmla="*/ 0 h 11538267"/>
              <a:gd name="connsiteX1" fmla="*/ 7192460 w 7192460"/>
              <a:gd name="connsiteY1" fmla="*/ 0 h 11538267"/>
              <a:gd name="connsiteX2" fmla="*/ 7192460 w 7192460"/>
              <a:gd name="connsiteY2" fmla="*/ 11538267 h 11538267"/>
              <a:gd name="connsiteX3" fmla="*/ 0 w 7192460"/>
              <a:gd name="connsiteY3" fmla="*/ 11538267 h 11538267"/>
            </a:gdLst>
            <a:ahLst/>
            <a:cxnLst>
              <a:cxn ang="0">
                <a:pos x="connsiteX0" y="connsiteY0"/>
              </a:cxn>
              <a:cxn ang="0">
                <a:pos x="connsiteX1" y="connsiteY1"/>
              </a:cxn>
              <a:cxn ang="0">
                <a:pos x="connsiteX2" y="connsiteY2"/>
              </a:cxn>
              <a:cxn ang="0">
                <a:pos x="connsiteX3" y="connsiteY3"/>
              </a:cxn>
            </a:cxnLst>
            <a:rect l="l" t="t" r="r" b="b"/>
            <a:pathLst>
              <a:path w="7192460" h="11538267">
                <a:moveTo>
                  <a:pt x="0" y="0"/>
                </a:moveTo>
                <a:lnTo>
                  <a:pt x="7192460" y="0"/>
                </a:lnTo>
                <a:lnTo>
                  <a:pt x="7192460" y="11538267"/>
                </a:lnTo>
                <a:lnTo>
                  <a:pt x="0" y="11538267"/>
                </a:lnTo>
                <a:close/>
              </a:path>
            </a:pathLst>
          </a:custGeom>
          <a:pattFill prst="pct75">
            <a:fgClr>
              <a:schemeClr val="bg2"/>
            </a:fgClr>
            <a:bgClr>
              <a:schemeClr val="bg1"/>
            </a:bgClr>
          </a:pattFill>
          <a:ln w="19050">
            <a:noFill/>
            <a:prstDash val="sysDot"/>
          </a:ln>
          <a:effectLst>
            <a:outerShdw blurRad="571500" dist="177800" dir="10800000" sx="102000" sy="102000" algn="r" rotWithShape="0">
              <a:prstClr val="black">
                <a:alpha val="40000"/>
              </a:prstClr>
            </a:outerShdw>
          </a:effectLst>
          <a:scene3d>
            <a:camera prst="isometricTopUp">
              <a:rot lat="20099994" lon="19799999" rev="2400000"/>
            </a:camera>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3600" rIns="180000" bIns="93600" numCol="1" spcCol="0" rtlCol="0" fromWordArt="0" anchor="t" anchorCtr="0" forceAA="0" compatLnSpc="1">
            <a:prstTxWarp prst="textNoShape">
              <a:avLst/>
            </a:prstTxWarp>
            <a:noAutofit/>
            <a:flatTx/>
          </a:bodyPr>
          <a:lstStyle>
            <a:lvl1pPr marL="0" indent="0" algn="l">
              <a:buFont typeface="Arial" panose="020B0604020202020204" pitchFamily="34" charset="0"/>
              <a:buNone/>
              <a:defRPr lang="en-GB" sz="1050" dirty="0">
                <a:solidFill>
                  <a:schemeClr val="tx2"/>
                </a:solidFill>
                <a:latin typeface="+mn-lt"/>
              </a:defRPr>
            </a:lvl1pPr>
          </a:lstStyle>
          <a:p>
            <a:pPr marL="0" lvl="0" algn="ctr" defTabSz="171450"/>
            <a:endParaRPr lang="en-GB"/>
          </a:p>
        </p:txBody>
      </p:sp>
      <p:grpSp>
        <p:nvGrpSpPr>
          <p:cNvPr id="18" name="Group 17">
            <a:extLst>
              <a:ext uri="{FF2B5EF4-FFF2-40B4-BE49-F238E27FC236}">
                <a16:creationId xmlns:a16="http://schemas.microsoft.com/office/drawing/2014/main" id="{B934D78D-B6FC-41E7-B023-0EA80B00F5A6}"/>
              </a:ext>
            </a:extLst>
          </p:cNvPr>
          <p:cNvGrpSpPr/>
          <p:nvPr userDrawn="1"/>
        </p:nvGrpSpPr>
        <p:grpSpPr>
          <a:xfrm>
            <a:off x="162939" y="174963"/>
            <a:ext cx="459422" cy="459399"/>
            <a:chOff x="494744" y="523692"/>
            <a:chExt cx="1225205" cy="1225205"/>
          </a:xfrm>
        </p:grpSpPr>
        <p:grpSp>
          <p:nvGrpSpPr>
            <p:cNvPr id="19" name="Group 18">
              <a:extLst>
                <a:ext uri="{FF2B5EF4-FFF2-40B4-BE49-F238E27FC236}">
                  <a16:creationId xmlns:a16="http://schemas.microsoft.com/office/drawing/2014/main" id="{76B651A4-35F5-4300-930E-375254C5D46B}"/>
                </a:ext>
              </a:extLst>
            </p:cNvPr>
            <p:cNvGrpSpPr>
              <a:grpSpLocks noChangeAspect="1"/>
            </p:cNvGrpSpPr>
            <p:nvPr userDrawn="1"/>
          </p:nvGrpSpPr>
          <p:grpSpPr>
            <a:xfrm rot="18900000">
              <a:off x="707305" y="869222"/>
              <a:ext cx="471488" cy="153360"/>
              <a:chOff x="11661248" y="7789719"/>
              <a:chExt cx="1293156" cy="420621"/>
            </a:xfrm>
          </p:grpSpPr>
          <p:cxnSp>
            <p:nvCxnSpPr>
              <p:cNvPr id="23" name="Straight Connector 22">
                <a:extLst>
                  <a:ext uri="{FF2B5EF4-FFF2-40B4-BE49-F238E27FC236}">
                    <a16:creationId xmlns:a16="http://schemas.microsoft.com/office/drawing/2014/main" id="{AE606CE5-9095-47F6-ABB2-FD5C48F1B71C}"/>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7822281A-0572-459D-9FDD-947041D5B18B}"/>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22C737B5-DFF6-462D-BD63-AC21D5FDD6BA}"/>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20" name="Group 19">
              <a:extLst>
                <a:ext uri="{FF2B5EF4-FFF2-40B4-BE49-F238E27FC236}">
                  <a16:creationId xmlns:a16="http://schemas.microsoft.com/office/drawing/2014/main" id="{543EEFD0-BC54-4EF6-AD16-946C1F269A35}"/>
                </a:ext>
              </a:extLst>
            </p:cNvPr>
            <p:cNvGrpSpPr/>
            <p:nvPr userDrawn="1"/>
          </p:nvGrpSpPr>
          <p:grpSpPr>
            <a:xfrm>
              <a:off x="494744" y="523692"/>
              <a:ext cx="1225205" cy="1225205"/>
              <a:chOff x="12636425" y="442230"/>
              <a:chExt cx="1860336" cy="1860336"/>
            </a:xfrm>
          </p:grpSpPr>
          <p:cxnSp>
            <p:nvCxnSpPr>
              <p:cNvPr id="21" name="Straight Connector 20">
                <a:extLst>
                  <a:ext uri="{FF2B5EF4-FFF2-40B4-BE49-F238E27FC236}">
                    <a16:creationId xmlns:a16="http://schemas.microsoft.com/office/drawing/2014/main" id="{E713CC3A-9310-4F50-B8FD-4EE50BF0AED3}"/>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4DB10E14-A746-499B-BF28-ED142E74B99C}"/>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6" name="Title 1">
            <a:extLst>
              <a:ext uri="{FF2B5EF4-FFF2-40B4-BE49-F238E27FC236}">
                <a16:creationId xmlns:a16="http://schemas.microsoft.com/office/drawing/2014/main" id="{7E339B90-E18E-49FC-BF8B-10A404AA64A4}"/>
              </a:ext>
            </a:extLst>
          </p:cNvPr>
          <p:cNvSpPr>
            <a:spLocks noGrp="1"/>
          </p:cNvSpPr>
          <p:nvPr>
            <p:ph type="title"/>
          </p:nvPr>
        </p:nvSpPr>
        <p:spPr>
          <a:xfrm>
            <a:off x="302817" y="303805"/>
            <a:ext cx="3999962" cy="604526"/>
          </a:xfrm>
        </p:spPr>
        <p:txBody>
          <a:bodyPr lIns="180000" tIns="93600" rIns="180000" bIns="93600"/>
          <a:lstStyle>
            <a:lvl1pPr algn="l">
              <a:defRPr/>
            </a:lvl1pPr>
          </a:lstStyle>
          <a:p>
            <a:endParaRPr lang="en-GB"/>
          </a:p>
        </p:txBody>
      </p:sp>
    </p:spTree>
    <p:extLst>
      <p:ext uri="{BB962C8B-B14F-4D97-AF65-F5344CB8AC3E}">
        <p14:creationId xmlns:p14="http://schemas.microsoft.com/office/powerpoint/2010/main" val="79798121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isyDeck Master - 42">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5363830-2CD2-42C7-A718-BAAEC8A7D7FC}"/>
              </a:ext>
            </a:extLst>
          </p:cNvPr>
          <p:cNvSpPr>
            <a:spLocks noGrp="1"/>
          </p:cNvSpPr>
          <p:nvPr>
            <p:ph type="ftr" sz="quarter" idx="10"/>
          </p:nvPr>
        </p:nvSpPr>
        <p:spPr/>
        <p:txBody>
          <a:bodyPr lIns="180000" tIns="93600" rIns="180000" bIns="93600"/>
          <a:lstStyle/>
          <a:p>
            <a:r>
              <a:rPr lang="en-GB"/>
              <a:t>DaisyDeck Presentation Template</a:t>
            </a:r>
          </a:p>
        </p:txBody>
      </p:sp>
      <p:sp>
        <p:nvSpPr>
          <p:cNvPr id="5" name="Slide Number Placeholder 4">
            <a:extLst>
              <a:ext uri="{FF2B5EF4-FFF2-40B4-BE49-F238E27FC236}">
                <a16:creationId xmlns:a16="http://schemas.microsoft.com/office/drawing/2014/main" id="{5CC25487-D100-4919-A4E6-E9B66B110F9C}"/>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sp>
        <p:nvSpPr>
          <p:cNvPr id="27" name="Picture Placeholder 26">
            <a:extLst>
              <a:ext uri="{FF2B5EF4-FFF2-40B4-BE49-F238E27FC236}">
                <a16:creationId xmlns:a16="http://schemas.microsoft.com/office/drawing/2014/main" id="{3BE1A260-396B-46E4-BF1B-622EDEFC70D3}"/>
              </a:ext>
            </a:extLst>
          </p:cNvPr>
          <p:cNvSpPr>
            <a:spLocks noGrp="1"/>
          </p:cNvSpPr>
          <p:nvPr>
            <p:ph type="pic" sz="quarter" idx="15"/>
          </p:nvPr>
        </p:nvSpPr>
        <p:spPr>
          <a:xfrm>
            <a:off x="528965" y="1668047"/>
            <a:ext cx="4688154" cy="2615456"/>
          </a:xfrm>
          <a:custGeom>
            <a:avLst/>
            <a:gdLst>
              <a:gd name="connsiteX0" fmla="*/ 0 w 11813834"/>
              <a:gd name="connsiteY0" fmla="*/ 0 h 6591109"/>
              <a:gd name="connsiteX1" fmla="*/ 11813834 w 11813834"/>
              <a:gd name="connsiteY1" fmla="*/ 0 h 6591109"/>
              <a:gd name="connsiteX2" fmla="*/ 11813834 w 11813834"/>
              <a:gd name="connsiteY2" fmla="*/ 6591109 h 6591109"/>
              <a:gd name="connsiteX3" fmla="*/ 0 w 11813834"/>
              <a:gd name="connsiteY3" fmla="*/ 6591109 h 6591109"/>
            </a:gdLst>
            <a:ahLst/>
            <a:cxnLst>
              <a:cxn ang="0">
                <a:pos x="connsiteX0" y="connsiteY0"/>
              </a:cxn>
              <a:cxn ang="0">
                <a:pos x="connsiteX1" y="connsiteY1"/>
              </a:cxn>
              <a:cxn ang="0">
                <a:pos x="connsiteX2" y="connsiteY2"/>
              </a:cxn>
              <a:cxn ang="0">
                <a:pos x="connsiteX3" y="connsiteY3"/>
              </a:cxn>
            </a:cxnLst>
            <a:rect l="l" t="t" r="r" b="b"/>
            <a:pathLst>
              <a:path w="11813834" h="6591109">
                <a:moveTo>
                  <a:pt x="0" y="0"/>
                </a:moveTo>
                <a:lnTo>
                  <a:pt x="11813834" y="0"/>
                </a:lnTo>
                <a:lnTo>
                  <a:pt x="11813834" y="6591109"/>
                </a:lnTo>
                <a:lnTo>
                  <a:pt x="0" y="6591109"/>
                </a:lnTo>
                <a:close/>
              </a:path>
            </a:pathLst>
          </a:custGeom>
          <a:pattFill prst="pct75">
            <a:fgClr>
              <a:schemeClr val="bg2"/>
            </a:fgClr>
            <a:bgClr>
              <a:schemeClr val="bg1"/>
            </a:bgClr>
          </a:pattFill>
          <a:effectLst>
            <a:outerShdw blurRad="571500" dist="190500" dir="10800000" sx="102000" sy="102000" algn="ctr" rotWithShape="0">
              <a:srgbClr val="000000">
                <a:alpha val="40000"/>
              </a:srgbClr>
            </a:outerShdw>
          </a:effectLst>
          <a:scene3d>
            <a:camera prst="isometricTopUp"/>
            <a:lightRig rig="threePt" dir="t"/>
          </a:scene3d>
          <a:sp3d extrusionH="190500"/>
        </p:spPr>
        <p:txBody>
          <a:bodyPr vert="horz" wrap="square" lIns="180000" tIns="93600" rIns="180000" bIns="93600" rtlCol="0">
            <a:noAutofit/>
          </a:bodyPr>
          <a:lstStyle>
            <a:lvl1pPr marL="0" indent="0">
              <a:buNone/>
              <a:defRPr lang="en-GB" sz="1050">
                <a:solidFill>
                  <a:schemeClr val="tx1"/>
                </a:solidFill>
              </a:defRPr>
            </a:lvl1pPr>
          </a:lstStyle>
          <a:p>
            <a:pPr marL="257201" lvl="0" indent="-257201"/>
            <a:endParaRPr lang="en-GB"/>
          </a:p>
        </p:txBody>
      </p:sp>
      <p:sp>
        <p:nvSpPr>
          <p:cNvPr id="28" name="Picture Placeholder 27">
            <a:extLst>
              <a:ext uri="{FF2B5EF4-FFF2-40B4-BE49-F238E27FC236}">
                <a16:creationId xmlns:a16="http://schemas.microsoft.com/office/drawing/2014/main" id="{8BC96D7D-D52F-4FCD-A24B-1D84B6F0F5C4}"/>
              </a:ext>
            </a:extLst>
          </p:cNvPr>
          <p:cNvSpPr>
            <a:spLocks noGrp="1"/>
          </p:cNvSpPr>
          <p:nvPr>
            <p:ph type="pic" sz="quarter" idx="16"/>
          </p:nvPr>
        </p:nvSpPr>
        <p:spPr>
          <a:xfrm>
            <a:off x="528965" y="1422456"/>
            <a:ext cx="4688154" cy="2615456"/>
          </a:xfrm>
          <a:custGeom>
            <a:avLst/>
            <a:gdLst>
              <a:gd name="connsiteX0" fmla="*/ 0 w 11813834"/>
              <a:gd name="connsiteY0" fmla="*/ 0 h 6591109"/>
              <a:gd name="connsiteX1" fmla="*/ 11813834 w 11813834"/>
              <a:gd name="connsiteY1" fmla="*/ 0 h 6591109"/>
              <a:gd name="connsiteX2" fmla="*/ 11813834 w 11813834"/>
              <a:gd name="connsiteY2" fmla="*/ 6591109 h 6591109"/>
              <a:gd name="connsiteX3" fmla="*/ 0 w 11813834"/>
              <a:gd name="connsiteY3" fmla="*/ 6591109 h 6591109"/>
            </a:gdLst>
            <a:ahLst/>
            <a:cxnLst>
              <a:cxn ang="0">
                <a:pos x="connsiteX0" y="connsiteY0"/>
              </a:cxn>
              <a:cxn ang="0">
                <a:pos x="connsiteX1" y="connsiteY1"/>
              </a:cxn>
              <a:cxn ang="0">
                <a:pos x="connsiteX2" y="connsiteY2"/>
              </a:cxn>
              <a:cxn ang="0">
                <a:pos x="connsiteX3" y="connsiteY3"/>
              </a:cxn>
            </a:cxnLst>
            <a:rect l="l" t="t" r="r" b="b"/>
            <a:pathLst>
              <a:path w="11813834" h="6591109">
                <a:moveTo>
                  <a:pt x="0" y="0"/>
                </a:moveTo>
                <a:lnTo>
                  <a:pt x="11813834" y="0"/>
                </a:lnTo>
                <a:lnTo>
                  <a:pt x="11813834" y="6591109"/>
                </a:lnTo>
                <a:lnTo>
                  <a:pt x="0" y="6591109"/>
                </a:lnTo>
                <a:close/>
              </a:path>
            </a:pathLst>
          </a:custGeom>
          <a:pattFill prst="pct75">
            <a:fgClr>
              <a:schemeClr val="bg2"/>
            </a:fgClr>
            <a:bgClr>
              <a:schemeClr val="bg1"/>
            </a:bgClr>
          </a:pattFill>
          <a:effectLst>
            <a:outerShdw blurRad="571500" dist="190500" dir="10800000" sx="102000" sy="102000" algn="ctr" rotWithShape="0">
              <a:srgbClr val="000000">
                <a:alpha val="40000"/>
              </a:srgbClr>
            </a:outerShdw>
          </a:effectLst>
          <a:scene3d>
            <a:camera prst="isometricTopUp"/>
            <a:lightRig rig="threePt" dir="t"/>
          </a:scene3d>
          <a:sp3d extrusionH="190500"/>
        </p:spPr>
        <p:txBody>
          <a:bodyPr vert="horz" wrap="square" lIns="180000" tIns="93600" rIns="180000" bIns="93600" rtlCol="0">
            <a:noAutofit/>
          </a:bodyPr>
          <a:lstStyle>
            <a:lvl1pPr marL="0" indent="0">
              <a:buNone/>
              <a:defRPr lang="en-GB" sz="1050">
                <a:solidFill>
                  <a:schemeClr val="tx1"/>
                </a:solidFill>
              </a:defRPr>
            </a:lvl1pPr>
          </a:lstStyle>
          <a:p>
            <a:pPr marL="257201" lvl="0" indent="-257201"/>
            <a:endParaRPr lang="en-GB"/>
          </a:p>
        </p:txBody>
      </p:sp>
      <p:sp>
        <p:nvSpPr>
          <p:cNvPr id="30" name="Picture Placeholder 29">
            <a:extLst>
              <a:ext uri="{FF2B5EF4-FFF2-40B4-BE49-F238E27FC236}">
                <a16:creationId xmlns:a16="http://schemas.microsoft.com/office/drawing/2014/main" id="{B18177F5-3885-475D-8D8A-8E87590C13BB}"/>
              </a:ext>
            </a:extLst>
          </p:cNvPr>
          <p:cNvSpPr>
            <a:spLocks noGrp="1"/>
          </p:cNvSpPr>
          <p:nvPr>
            <p:ph type="pic" sz="quarter" idx="18"/>
          </p:nvPr>
        </p:nvSpPr>
        <p:spPr>
          <a:xfrm>
            <a:off x="528965" y="1176865"/>
            <a:ext cx="4688154" cy="2615456"/>
          </a:xfrm>
          <a:custGeom>
            <a:avLst/>
            <a:gdLst>
              <a:gd name="connsiteX0" fmla="*/ 0 w 11813834"/>
              <a:gd name="connsiteY0" fmla="*/ 0 h 6591109"/>
              <a:gd name="connsiteX1" fmla="*/ 11813834 w 11813834"/>
              <a:gd name="connsiteY1" fmla="*/ 0 h 6591109"/>
              <a:gd name="connsiteX2" fmla="*/ 11813834 w 11813834"/>
              <a:gd name="connsiteY2" fmla="*/ 6591109 h 6591109"/>
              <a:gd name="connsiteX3" fmla="*/ 0 w 11813834"/>
              <a:gd name="connsiteY3" fmla="*/ 6591109 h 6591109"/>
            </a:gdLst>
            <a:ahLst/>
            <a:cxnLst>
              <a:cxn ang="0">
                <a:pos x="connsiteX0" y="connsiteY0"/>
              </a:cxn>
              <a:cxn ang="0">
                <a:pos x="connsiteX1" y="connsiteY1"/>
              </a:cxn>
              <a:cxn ang="0">
                <a:pos x="connsiteX2" y="connsiteY2"/>
              </a:cxn>
              <a:cxn ang="0">
                <a:pos x="connsiteX3" y="connsiteY3"/>
              </a:cxn>
            </a:cxnLst>
            <a:rect l="l" t="t" r="r" b="b"/>
            <a:pathLst>
              <a:path w="11813834" h="6591109">
                <a:moveTo>
                  <a:pt x="0" y="0"/>
                </a:moveTo>
                <a:lnTo>
                  <a:pt x="11813834" y="0"/>
                </a:lnTo>
                <a:lnTo>
                  <a:pt x="11813834" y="6591109"/>
                </a:lnTo>
                <a:lnTo>
                  <a:pt x="0" y="6591109"/>
                </a:lnTo>
                <a:close/>
              </a:path>
            </a:pathLst>
          </a:custGeom>
          <a:pattFill prst="pct75">
            <a:fgClr>
              <a:schemeClr val="bg2"/>
            </a:fgClr>
            <a:bgClr>
              <a:schemeClr val="bg1"/>
            </a:bgClr>
          </a:pattFill>
          <a:effectLst>
            <a:outerShdw blurRad="571500" dist="190500" dir="10800000" sx="102000" sy="102000" algn="ctr" rotWithShape="0">
              <a:srgbClr val="000000">
                <a:alpha val="40000"/>
              </a:srgbClr>
            </a:outerShdw>
          </a:effectLst>
          <a:scene3d>
            <a:camera prst="isometricTopUp"/>
            <a:lightRig rig="threePt" dir="t"/>
          </a:scene3d>
          <a:sp3d extrusionH="190500"/>
        </p:spPr>
        <p:txBody>
          <a:bodyPr wrap="square" lIns="180000" tIns="93600" rIns="180000" bIns="93600">
            <a:noAutofit/>
          </a:bodyPr>
          <a:lstStyle>
            <a:lvl1pPr marL="0" indent="0">
              <a:buFont typeface="Arial" panose="020B0604020202020204" pitchFamily="34" charset="0"/>
              <a:buNone/>
              <a:defRPr sz="1050"/>
            </a:lvl1pPr>
          </a:lstStyle>
          <a:p>
            <a:endParaRPr lang="en-GB"/>
          </a:p>
        </p:txBody>
      </p:sp>
      <p:sp>
        <p:nvSpPr>
          <p:cNvPr id="31" name="Title 1">
            <a:extLst>
              <a:ext uri="{FF2B5EF4-FFF2-40B4-BE49-F238E27FC236}">
                <a16:creationId xmlns:a16="http://schemas.microsoft.com/office/drawing/2014/main" id="{1101CB87-7AFA-45D1-A099-7FF6E7A1BD31}"/>
              </a:ext>
            </a:extLst>
          </p:cNvPr>
          <p:cNvSpPr>
            <a:spLocks noGrp="1"/>
          </p:cNvSpPr>
          <p:nvPr>
            <p:ph type="title"/>
          </p:nvPr>
        </p:nvSpPr>
        <p:spPr>
          <a:xfrm>
            <a:off x="302817" y="303805"/>
            <a:ext cx="8504753" cy="604526"/>
          </a:xfrm>
        </p:spPr>
        <p:txBody>
          <a:bodyPr lIns="180000" tIns="93600" rIns="180000" bIns="93600"/>
          <a:lstStyle>
            <a:lvl1pPr algn="l">
              <a:defRPr/>
            </a:lvl1pPr>
          </a:lstStyle>
          <a:p>
            <a:endParaRPr lang="en-GB"/>
          </a:p>
        </p:txBody>
      </p:sp>
      <p:grpSp>
        <p:nvGrpSpPr>
          <p:cNvPr id="32" name="Group 31">
            <a:extLst>
              <a:ext uri="{FF2B5EF4-FFF2-40B4-BE49-F238E27FC236}">
                <a16:creationId xmlns:a16="http://schemas.microsoft.com/office/drawing/2014/main" id="{CAE58B50-26F2-485E-960C-0949E9AF2030}"/>
              </a:ext>
            </a:extLst>
          </p:cNvPr>
          <p:cNvGrpSpPr/>
          <p:nvPr userDrawn="1"/>
        </p:nvGrpSpPr>
        <p:grpSpPr>
          <a:xfrm>
            <a:off x="162939" y="174963"/>
            <a:ext cx="459422" cy="459399"/>
            <a:chOff x="434532" y="466621"/>
            <a:chExt cx="1225205" cy="1225205"/>
          </a:xfrm>
        </p:grpSpPr>
        <p:grpSp>
          <p:nvGrpSpPr>
            <p:cNvPr id="33" name="Group 32">
              <a:extLst>
                <a:ext uri="{FF2B5EF4-FFF2-40B4-BE49-F238E27FC236}">
                  <a16:creationId xmlns:a16="http://schemas.microsoft.com/office/drawing/2014/main" id="{167AE67E-DF7E-4927-B5DE-5878BDD9A157}"/>
                </a:ext>
              </a:extLst>
            </p:cNvPr>
            <p:cNvGrpSpPr>
              <a:grpSpLocks noChangeAspect="1"/>
            </p:cNvGrpSpPr>
            <p:nvPr userDrawn="1"/>
          </p:nvGrpSpPr>
          <p:grpSpPr>
            <a:xfrm rot="18900000">
              <a:off x="647093" y="812151"/>
              <a:ext cx="471488" cy="153360"/>
              <a:chOff x="11661248" y="7789719"/>
              <a:chExt cx="1293156" cy="420621"/>
            </a:xfrm>
          </p:grpSpPr>
          <p:cxnSp>
            <p:nvCxnSpPr>
              <p:cNvPr id="37" name="Straight Connector 36">
                <a:extLst>
                  <a:ext uri="{FF2B5EF4-FFF2-40B4-BE49-F238E27FC236}">
                    <a16:creationId xmlns:a16="http://schemas.microsoft.com/office/drawing/2014/main" id="{13AD869A-9828-4D50-9EE3-E87AAF509D0E}"/>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9C3CB3D3-D0E6-4733-900A-F45DEADC09B7}"/>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37482D56-A4DA-40B8-9853-96D89363B833}"/>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34" name="Group 33">
              <a:extLst>
                <a:ext uri="{FF2B5EF4-FFF2-40B4-BE49-F238E27FC236}">
                  <a16:creationId xmlns:a16="http://schemas.microsoft.com/office/drawing/2014/main" id="{2F89F055-0276-43EF-B696-91F658FDAF0C}"/>
                </a:ext>
              </a:extLst>
            </p:cNvPr>
            <p:cNvGrpSpPr/>
            <p:nvPr userDrawn="1"/>
          </p:nvGrpSpPr>
          <p:grpSpPr>
            <a:xfrm>
              <a:off x="434532" y="466621"/>
              <a:ext cx="1225205" cy="1225205"/>
              <a:chOff x="12636425" y="442230"/>
              <a:chExt cx="1860336" cy="1860336"/>
            </a:xfrm>
          </p:grpSpPr>
          <p:cxnSp>
            <p:nvCxnSpPr>
              <p:cNvPr id="35" name="Straight Connector 34">
                <a:extLst>
                  <a:ext uri="{FF2B5EF4-FFF2-40B4-BE49-F238E27FC236}">
                    <a16:creationId xmlns:a16="http://schemas.microsoft.com/office/drawing/2014/main" id="{41CAB21F-7883-4433-AD02-80A0B664D710}"/>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6" name="Straight Connector 35">
                <a:extLst>
                  <a:ext uri="{FF2B5EF4-FFF2-40B4-BE49-F238E27FC236}">
                    <a16:creationId xmlns:a16="http://schemas.microsoft.com/office/drawing/2014/main" id="{4B70F784-9980-4E24-92DE-B90F437AC9B3}"/>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Tree>
    <p:extLst>
      <p:ext uri="{BB962C8B-B14F-4D97-AF65-F5344CB8AC3E}">
        <p14:creationId xmlns:p14="http://schemas.microsoft.com/office/powerpoint/2010/main" val="260178162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aisyDeck Master - 43">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5363830-2CD2-42C7-A718-BAAEC8A7D7FC}"/>
              </a:ext>
            </a:extLst>
          </p:cNvPr>
          <p:cNvSpPr>
            <a:spLocks noGrp="1"/>
          </p:cNvSpPr>
          <p:nvPr>
            <p:ph type="ftr" sz="quarter" idx="10"/>
          </p:nvPr>
        </p:nvSpPr>
        <p:spPr/>
        <p:txBody>
          <a:bodyPr lIns="180000" tIns="93600" rIns="180000" bIns="93600"/>
          <a:lstStyle/>
          <a:p>
            <a:r>
              <a:rPr lang="en-GB"/>
              <a:t>DaisyDeck Presentation Template</a:t>
            </a:r>
          </a:p>
        </p:txBody>
      </p:sp>
      <p:sp>
        <p:nvSpPr>
          <p:cNvPr id="5" name="Slide Number Placeholder 4">
            <a:extLst>
              <a:ext uri="{FF2B5EF4-FFF2-40B4-BE49-F238E27FC236}">
                <a16:creationId xmlns:a16="http://schemas.microsoft.com/office/drawing/2014/main" id="{5CC25487-D100-4919-A4E6-E9B66B110F9C}"/>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sp>
        <p:nvSpPr>
          <p:cNvPr id="18" name="Picture Placeholder 29">
            <a:extLst>
              <a:ext uri="{FF2B5EF4-FFF2-40B4-BE49-F238E27FC236}">
                <a16:creationId xmlns:a16="http://schemas.microsoft.com/office/drawing/2014/main" id="{5F796D56-22D1-4342-A416-EE91F64155B4}"/>
              </a:ext>
            </a:extLst>
          </p:cNvPr>
          <p:cNvSpPr>
            <a:spLocks noGrp="1"/>
          </p:cNvSpPr>
          <p:nvPr>
            <p:ph type="pic" sz="quarter" idx="18"/>
          </p:nvPr>
        </p:nvSpPr>
        <p:spPr>
          <a:xfrm>
            <a:off x="476785" y="303806"/>
            <a:ext cx="3981909" cy="2221452"/>
          </a:xfrm>
          <a:custGeom>
            <a:avLst/>
            <a:gdLst>
              <a:gd name="connsiteX0" fmla="*/ 0 w 11813834"/>
              <a:gd name="connsiteY0" fmla="*/ 0 h 6591109"/>
              <a:gd name="connsiteX1" fmla="*/ 11813834 w 11813834"/>
              <a:gd name="connsiteY1" fmla="*/ 0 h 6591109"/>
              <a:gd name="connsiteX2" fmla="*/ 11813834 w 11813834"/>
              <a:gd name="connsiteY2" fmla="*/ 6591109 h 6591109"/>
              <a:gd name="connsiteX3" fmla="*/ 0 w 11813834"/>
              <a:gd name="connsiteY3" fmla="*/ 6591109 h 6591109"/>
            </a:gdLst>
            <a:ahLst/>
            <a:cxnLst>
              <a:cxn ang="0">
                <a:pos x="connsiteX0" y="connsiteY0"/>
              </a:cxn>
              <a:cxn ang="0">
                <a:pos x="connsiteX1" y="connsiteY1"/>
              </a:cxn>
              <a:cxn ang="0">
                <a:pos x="connsiteX2" y="connsiteY2"/>
              </a:cxn>
              <a:cxn ang="0">
                <a:pos x="connsiteX3" y="connsiteY3"/>
              </a:cxn>
            </a:cxnLst>
            <a:rect l="l" t="t" r="r" b="b"/>
            <a:pathLst>
              <a:path w="11813834" h="6591109">
                <a:moveTo>
                  <a:pt x="0" y="0"/>
                </a:moveTo>
                <a:lnTo>
                  <a:pt x="11813834" y="0"/>
                </a:lnTo>
                <a:lnTo>
                  <a:pt x="11813834" y="6591109"/>
                </a:lnTo>
                <a:lnTo>
                  <a:pt x="0" y="6591109"/>
                </a:lnTo>
                <a:close/>
              </a:path>
            </a:pathLst>
          </a:custGeom>
          <a:pattFill prst="pct75">
            <a:fgClr>
              <a:schemeClr val="bg2"/>
            </a:fgClr>
            <a:bgClr>
              <a:schemeClr val="bg1"/>
            </a:bgClr>
          </a:pattFill>
          <a:effectLst>
            <a:outerShdw blurRad="571500" dist="190500" dir="10800000" sx="102000" sy="102000" algn="ctr" rotWithShape="0">
              <a:srgbClr val="000000">
                <a:alpha val="40000"/>
              </a:srgbClr>
            </a:outerShdw>
          </a:effectLst>
          <a:scene3d>
            <a:camera prst="isometricTopUp"/>
            <a:lightRig rig="threePt" dir="t"/>
          </a:scene3d>
          <a:sp3d extrusionH="190500"/>
        </p:spPr>
        <p:txBody>
          <a:bodyPr wrap="square" lIns="180000" tIns="93600" rIns="180000" bIns="93600">
            <a:noAutofit/>
          </a:bodyPr>
          <a:lstStyle>
            <a:lvl1pPr marL="0" indent="0">
              <a:buFont typeface="Arial" panose="020B0604020202020204" pitchFamily="34" charset="0"/>
              <a:buNone/>
              <a:defRPr sz="1050"/>
            </a:lvl1pPr>
          </a:lstStyle>
          <a:p>
            <a:endParaRPr lang="en-GB"/>
          </a:p>
        </p:txBody>
      </p:sp>
      <p:sp>
        <p:nvSpPr>
          <p:cNvPr id="16" name="Picture Placeholder 26">
            <a:extLst>
              <a:ext uri="{FF2B5EF4-FFF2-40B4-BE49-F238E27FC236}">
                <a16:creationId xmlns:a16="http://schemas.microsoft.com/office/drawing/2014/main" id="{B39F597E-B93C-4EB2-8A00-9807777BB2CE}"/>
              </a:ext>
            </a:extLst>
          </p:cNvPr>
          <p:cNvSpPr>
            <a:spLocks noGrp="1"/>
          </p:cNvSpPr>
          <p:nvPr>
            <p:ph type="pic" sz="quarter" idx="15"/>
          </p:nvPr>
        </p:nvSpPr>
        <p:spPr>
          <a:xfrm>
            <a:off x="476785" y="2301917"/>
            <a:ext cx="3981909" cy="2221452"/>
          </a:xfrm>
          <a:custGeom>
            <a:avLst/>
            <a:gdLst>
              <a:gd name="connsiteX0" fmla="*/ 0 w 11813834"/>
              <a:gd name="connsiteY0" fmla="*/ 0 h 6591109"/>
              <a:gd name="connsiteX1" fmla="*/ 11813834 w 11813834"/>
              <a:gd name="connsiteY1" fmla="*/ 0 h 6591109"/>
              <a:gd name="connsiteX2" fmla="*/ 11813834 w 11813834"/>
              <a:gd name="connsiteY2" fmla="*/ 6591109 h 6591109"/>
              <a:gd name="connsiteX3" fmla="*/ 0 w 11813834"/>
              <a:gd name="connsiteY3" fmla="*/ 6591109 h 6591109"/>
            </a:gdLst>
            <a:ahLst/>
            <a:cxnLst>
              <a:cxn ang="0">
                <a:pos x="connsiteX0" y="connsiteY0"/>
              </a:cxn>
              <a:cxn ang="0">
                <a:pos x="connsiteX1" y="connsiteY1"/>
              </a:cxn>
              <a:cxn ang="0">
                <a:pos x="connsiteX2" y="connsiteY2"/>
              </a:cxn>
              <a:cxn ang="0">
                <a:pos x="connsiteX3" y="connsiteY3"/>
              </a:cxn>
            </a:cxnLst>
            <a:rect l="l" t="t" r="r" b="b"/>
            <a:pathLst>
              <a:path w="11813834" h="6591109">
                <a:moveTo>
                  <a:pt x="0" y="0"/>
                </a:moveTo>
                <a:lnTo>
                  <a:pt x="11813834" y="0"/>
                </a:lnTo>
                <a:lnTo>
                  <a:pt x="11813834" y="6591109"/>
                </a:lnTo>
                <a:lnTo>
                  <a:pt x="0" y="6591109"/>
                </a:lnTo>
                <a:close/>
              </a:path>
            </a:pathLst>
          </a:custGeom>
          <a:pattFill prst="pct75">
            <a:fgClr>
              <a:schemeClr val="bg2"/>
            </a:fgClr>
            <a:bgClr>
              <a:schemeClr val="bg1"/>
            </a:bgClr>
          </a:pattFill>
          <a:effectLst>
            <a:outerShdw blurRad="571500" dist="190500" dir="10800000" sx="102000" sy="102000" algn="ctr" rotWithShape="0">
              <a:srgbClr val="000000">
                <a:alpha val="40000"/>
              </a:srgbClr>
            </a:outerShdw>
          </a:effectLst>
          <a:scene3d>
            <a:camera prst="isometricTopUp"/>
            <a:lightRig rig="threePt" dir="t"/>
          </a:scene3d>
          <a:sp3d extrusionH="190500"/>
        </p:spPr>
        <p:txBody>
          <a:bodyPr vert="horz" wrap="square" lIns="180000" tIns="93600" rIns="180000" bIns="93600" rtlCol="0">
            <a:noAutofit/>
          </a:bodyPr>
          <a:lstStyle>
            <a:lvl1pPr marL="0" indent="0">
              <a:buNone/>
              <a:defRPr lang="en-GB" sz="1050"/>
            </a:lvl1pPr>
          </a:lstStyle>
          <a:p>
            <a:pPr marL="257201" lvl="0" indent="-257201"/>
            <a:endParaRPr lang="en-GB"/>
          </a:p>
        </p:txBody>
      </p:sp>
      <p:sp>
        <p:nvSpPr>
          <p:cNvPr id="17" name="Picture Placeholder 27">
            <a:extLst>
              <a:ext uri="{FF2B5EF4-FFF2-40B4-BE49-F238E27FC236}">
                <a16:creationId xmlns:a16="http://schemas.microsoft.com/office/drawing/2014/main" id="{B600CC46-3364-4A7D-A016-D399C951FC36}"/>
              </a:ext>
            </a:extLst>
          </p:cNvPr>
          <p:cNvSpPr>
            <a:spLocks noGrp="1"/>
          </p:cNvSpPr>
          <p:nvPr>
            <p:ph type="pic" sz="quarter" idx="16"/>
          </p:nvPr>
        </p:nvSpPr>
        <p:spPr>
          <a:xfrm>
            <a:off x="476785" y="1302861"/>
            <a:ext cx="3981909" cy="2221452"/>
          </a:xfrm>
          <a:custGeom>
            <a:avLst/>
            <a:gdLst>
              <a:gd name="connsiteX0" fmla="*/ 0 w 11813834"/>
              <a:gd name="connsiteY0" fmla="*/ 0 h 6591109"/>
              <a:gd name="connsiteX1" fmla="*/ 11813834 w 11813834"/>
              <a:gd name="connsiteY1" fmla="*/ 0 h 6591109"/>
              <a:gd name="connsiteX2" fmla="*/ 11813834 w 11813834"/>
              <a:gd name="connsiteY2" fmla="*/ 6591109 h 6591109"/>
              <a:gd name="connsiteX3" fmla="*/ 0 w 11813834"/>
              <a:gd name="connsiteY3" fmla="*/ 6591109 h 6591109"/>
            </a:gdLst>
            <a:ahLst/>
            <a:cxnLst>
              <a:cxn ang="0">
                <a:pos x="connsiteX0" y="connsiteY0"/>
              </a:cxn>
              <a:cxn ang="0">
                <a:pos x="connsiteX1" y="connsiteY1"/>
              </a:cxn>
              <a:cxn ang="0">
                <a:pos x="connsiteX2" y="connsiteY2"/>
              </a:cxn>
              <a:cxn ang="0">
                <a:pos x="connsiteX3" y="connsiteY3"/>
              </a:cxn>
            </a:cxnLst>
            <a:rect l="l" t="t" r="r" b="b"/>
            <a:pathLst>
              <a:path w="11813834" h="6591109">
                <a:moveTo>
                  <a:pt x="0" y="0"/>
                </a:moveTo>
                <a:lnTo>
                  <a:pt x="11813834" y="0"/>
                </a:lnTo>
                <a:lnTo>
                  <a:pt x="11813834" y="6591109"/>
                </a:lnTo>
                <a:lnTo>
                  <a:pt x="0" y="6591109"/>
                </a:lnTo>
                <a:close/>
              </a:path>
            </a:pathLst>
          </a:custGeom>
          <a:pattFill prst="pct75">
            <a:fgClr>
              <a:schemeClr val="bg2"/>
            </a:fgClr>
            <a:bgClr>
              <a:schemeClr val="bg1"/>
            </a:bgClr>
          </a:pattFill>
          <a:effectLst>
            <a:outerShdw blurRad="571500" dist="190500" dir="10800000" sx="102000" sy="102000" algn="ctr" rotWithShape="0">
              <a:srgbClr val="000000">
                <a:alpha val="40000"/>
              </a:srgbClr>
            </a:outerShdw>
          </a:effectLst>
          <a:scene3d>
            <a:camera prst="isometricTopUp"/>
            <a:lightRig rig="threePt" dir="t"/>
          </a:scene3d>
          <a:sp3d extrusionH="190500"/>
        </p:spPr>
        <p:txBody>
          <a:bodyPr vert="horz" wrap="square" lIns="180000" tIns="93600" rIns="180000" bIns="93600" rtlCol="0">
            <a:noAutofit/>
          </a:bodyPr>
          <a:lstStyle>
            <a:lvl1pPr marL="0" indent="0">
              <a:buNone/>
              <a:defRPr lang="en-GB" sz="1050"/>
            </a:lvl1pPr>
          </a:lstStyle>
          <a:p>
            <a:pPr marL="257201" lvl="0" indent="-257201"/>
            <a:endParaRPr lang="en-GB"/>
          </a:p>
        </p:txBody>
      </p:sp>
      <p:grpSp>
        <p:nvGrpSpPr>
          <p:cNvPr id="7" name="Group 6">
            <a:extLst>
              <a:ext uri="{FF2B5EF4-FFF2-40B4-BE49-F238E27FC236}">
                <a16:creationId xmlns:a16="http://schemas.microsoft.com/office/drawing/2014/main" id="{DCCD4EB3-D7F4-437B-91F3-A3E8A5E21FB8}"/>
              </a:ext>
            </a:extLst>
          </p:cNvPr>
          <p:cNvGrpSpPr/>
          <p:nvPr userDrawn="1"/>
        </p:nvGrpSpPr>
        <p:grpSpPr>
          <a:xfrm>
            <a:off x="5266528" y="459111"/>
            <a:ext cx="459422" cy="459399"/>
            <a:chOff x="494744" y="523692"/>
            <a:chExt cx="1225205" cy="1225205"/>
          </a:xfrm>
        </p:grpSpPr>
        <p:grpSp>
          <p:nvGrpSpPr>
            <p:cNvPr id="8" name="Group 7">
              <a:extLst>
                <a:ext uri="{FF2B5EF4-FFF2-40B4-BE49-F238E27FC236}">
                  <a16:creationId xmlns:a16="http://schemas.microsoft.com/office/drawing/2014/main" id="{C71B4AE5-BDFC-4186-93AC-40CFE86974E8}"/>
                </a:ext>
              </a:extLst>
            </p:cNvPr>
            <p:cNvGrpSpPr>
              <a:grpSpLocks noChangeAspect="1"/>
            </p:cNvGrpSpPr>
            <p:nvPr userDrawn="1"/>
          </p:nvGrpSpPr>
          <p:grpSpPr>
            <a:xfrm rot="18900000">
              <a:off x="707305" y="869222"/>
              <a:ext cx="471488" cy="153360"/>
              <a:chOff x="11661248" y="7789719"/>
              <a:chExt cx="1293156" cy="420621"/>
            </a:xfrm>
          </p:grpSpPr>
          <p:cxnSp>
            <p:nvCxnSpPr>
              <p:cNvPr id="12" name="Straight Connector 11">
                <a:extLst>
                  <a:ext uri="{FF2B5EF4-FFF2-40B4-BE49-F238E27FC236}">
                    <a16:creationId xmlns:a16="http://schemas.microsoft.com/office/drawing/2014/main" id="{3C04EDCC-82A5-4290-B38F-66E2ABE706B6}"/>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E41AA614-1009-4130-9E0D-F9CA38D9F6E6}"/>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DC6C5844-D253-44B9-AF20-C074DF6E2C26}"/>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9" name="Group 8">
              <a:extLst>
                <a:ext uri="{FF2B5EF4-FFF2-40B4-BE49-F238E27FC236}">
                  <a16:creationId xmlns:a16="http://schemas.microsoft.com/office/drawing/2014/main" id="{8CA8A994-4384-4D04-97D0-D04BD6ADD84A}"/>
                </a:ext>
              </a:extLst>
            </p:cNvPr>
            <p:cNvGrpSpPr/>
            <p:nvPr userDrawn="1"/>
          </p:nvGrpSpPr>
          <p:grpSpPr>
            <a:xfrm>
              <a:off x="494744" y="523692"/>
              <a:ext cx="1225205" cy="1225205"/>
              <a:chOff x="12636425" y="442230"/>
              <a:chExt cx="1860336" cy="1860336"/>
            </a:xfrm>
          </p:grpSpPr>
          <p:cxnSp>
            <p:nvCxnSpPr>
              <p:cNvPr id="10" name="Straight Connector 9">
                <a:extLst>
                  <a:ext uri="{FF2B5EF4-FFF2-40B4-BE49-F238E27FC236}">
                    <a16:creationId xmlns:a16="http://schemas.microsoft.com/office/drawing/2014/main" id="{FF432F25-F188-4BB8-AF5E-F788DD6DE89C}"/>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304B33C4-721B-4867-AD60-BD0B7E1CAA10}"/>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15" name="Title 1">
            <a:extLst>
              <a:ext uri="{FF2B5EF4-FFF2-40B4-BE49-F238E27FC236}">
                <a16:creationId xmlns:a16="http://schemas.microsoft.com/office/drawing/2014/main" id="{C5EE07F8-CF36-4EDC-A70F-8B7D2BD08B0D}"/>
              </a:ext>
            </a:extLst>
          </p:cNvPr>
          <p:cNvSpPr>
            <a:spLocks noGrp="1"/>
          </p:cNvSpPr>
          <p:nvPr>
            <p:ph type="title"/>
          </p:nvPr>
        </p:nvSpPr>
        <p:spPr>
          <a:xfrm>
            <a:off x="5406406" y="587954"/>
            <a:ext cx="3401164" cy="604526"/>
          </a:xfrm>
        </p:spPr>
        <p:txBody>
          <a:bodyPr lIns="180000" tIns="93600" rIns="180000" bIns="93600"/>
          <a:lstStyle>
            <a:lvl1pPr algn="l">
              <a:defRPr/>
            </a:lvl1pPr>
          </a:lstStyle>
          <a:p>
            <a:endParaRPr lang="en-GB"/>
          </a:p>
        </p:txBody>
      </p:sp>
    </p:spTree>
    <p:extLst>
      <p:ext uri="{BB962C8B-B14F-4D97-AF65-F5344CB8AC3E}">
        <p14:creationId xmlns:p14="http://schemas.microsoft.com/office/powerpoint/2010/main" val="403239321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isyDeck Master - 44">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5363830-2CD2-42C7-A718-BAAEC8A7D7FC}"/>
              </a:ext>
            </a:extLst>
          </p:cNvPr>
          <p:cNvSpPr>
            <a:spLocks noGrp="1"/>
          </p:cNvSpPr>
          <p:nvPr>
            <p:ph type="ftr" sz="quarter" idx="10"/>
          </p:nvPr>
        </p:nvSpPr>
        <p:spPr/>
        <p:txBody>
          <a:bodyPr lIns="180000" tIns="93600" rIns="180000" bIns="93600"/>
          <a:lstStyle/>
          <a:p>
            <a:r>
              <a:rPr lang="en-GB"/>
              <a:t>DaisyDeck Presentation Template</a:t>
            </a:r>
          </a:p>
        </p:txBody>
      </p:sp>
      <p:sp>
        <p:nvSpPr>
          <p:cNvPr id="5" name="Slide Number Placeholder 4">
            <a:extLst>
              <a:ext uri="{FF2B5EF4-FFF2-40B4-BE49-F238E27FC236}">
                <a16:creationId xmlns:a16="http://schemas.microsoft.com/office/drawing/2014/main" id="{5CC25487-D100-4919-A4E6-E9B66B110F9C}"/>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sp>
        <p:nvSpPr>
          <p:cNvPr id="18" name="Picture Placeholder 29">
            <a:extLst>
              <a:ext uri="{FF2B5EF4-FFF2-40B4-BE49-F238E27FC236}">
                <a16:creationId xmlns:a16="http://schemas.microsoft.com/office/drawing/2014/main" id="{5F796D56-22D1-4342-A416-EE91F64155B4}"/>
              </a:ext>
            </a:extLst>
          </p:cNvPr>
          <p:cNvSpPr>
            <a:spLocks noGrp="1"/>
          </p:cNvSpPr>
          <p:nvPr>
            <p:ph type="pic" sz="quarter" idx="18"/>
          </p:nvPr>
        </p:nvSpPr>
        <p:spPr>
          <a:xfrm>
            <a:off x="762329" y="2347522"/>
            <a:ext cx="3981909" cy="2221452"/>
          </a:xfrm>
          <a:custGeom>
            <a:avLst/>
            <a:gdLst>
              <a:gd name="connsiteX0" fmla="*/ 0 w 11813834"/>
              <a:gd name="connsiteY0" fmla="*/ 0 h 6591109"/>
              <a:gd name="connsiteX1" fmla="*/ 11813834 w 11813834"/>
              <a:gd name="connsiteY1" fmla="*/ 0 h 6591109"/>
              <a:gd name="connsiteX2" fmla="*/ 11813834 w 11813834"/>
              <a:gd name="connsiteY2" fmla="*/ 6591109 h 6591109"/>
              <a:gd name="connsiteX3" fmla="*/ 0 w 11813834"/>
              <a:gd name="connsiteY3" fmla="*/ 6591109 h 6591109"/>
            </a:gdLst>
            <a:ahLst/>
            <a:cxnLst>
              <a:cxn ang="0">
                <a:pos x="connsiteX0" y="connsiteY0"/>
              </a:cxn>
              <a:cxn ang="0">
                <a:pos x="connsiteX1" y="connsiteY1"/>
              </a:cxn>
              <a:cxn ang="0">
                <a:pos x="connsiteX2" y="connsiteY2"/>
              </a:cxn>
              <a:cxn ang="0">
                <a:pos x="connsiteX3" y="connsiteY3"/>
              </a:cxn>
            </a:cxnLst>
            <a:rect l="l" t="t" r="r" b="b"/>
            <a:pathLst>
              <a:path w="11813834" h="6591109">
                <a:moveTo>
                  <a:pt x="0" y="0"/>
                </a:moveTo>
                <a:lnTo>
                  <a:pt x="11813834" y="0"/>
                </a:lnTo>
                <a:lnTo>
                  <a:pt x="11813834" y="6591109"/>
                </a:lnTo>
                <a:lnTo>
                  <a:pt x="0" y="6591109"/>
                </a:lnTo>
                <a:close/>
              </a:path>
            </a:pathLst>
          </a:custGeom>
          <a:pattFill prst="pct75">
            <a:fgClr>
              <a:schemeClr val="bg2"/>
            </a:fgClr>
            <a:bgClr>
              <a:schemeClr val="bg1"/>
            </a:bgClr>
          </a:pattFill>
          <a:effectLst>
            <a:outerShdw blurRad="571500" dir="10800000" sx="102000" sy="102000" algn="ctr" rotWithShape="0">
              <a:srgbClr val="000000">
                <a:alpha val="40000"/>
              </a:srgbClr>
            </a:outerShdw>
          </a:effectLst>
          <a:scene3d>
            <a:camera prst="isometricTopUp"/>
            <a:lightRig rig="threePt" dir="t"/>
          </a:scene3d>
          <a:sp3d extrusionH="190500"/>
        </p:spPr>
        <p:txBody>
          <a:bodyPr wrap="square" lIns="180000" tIns="93600" rIns="180000" bIns="93600">
            <a:noAutofit/>
          </a:bodyPr>
          <a:lstStyle>
            <a:lvl1pPr marL="0" indent="0">
              <a:buFont typeface="Arial" panose="020B0604020202020204" pitchFamily="34" charset="0"/>
              <a:buNone/>
              <a:defRPr sz="1050"/>
            </a:lvl1pPr>
          </a:lstStyle>
          <a:p>
            <a:endParaRPr lang="en-GB"/>
          </a:p>
        </p:txBody>
      </p:sp>
      <p:sp>
        <p:nvSpPr>
          <p:cNvPr id="17" name="Picture Placeholder 27">
            <a:extLst>
              <a:ext uri="{FF2B5EF4-FFF2-40B4-BE49-F238E27FC236}">
                <a16:creationId xmlns:a16="http://schemas.microsoft.com/office/drawing/2014/main" id="{B600CC46-3364-4A7D-A016-D399C951FC36}"/>
              </a:ext>
            </a:extLst>
          </p:cNvPr>
          <p:cNvSpPr>
            <a:spLocks noGrp="1"/>
          </p:cNvSpPr>
          <p:nvPr>
            <p:ph type="pic" sz="quarter" idx="16"/>
          </p:nvPr>
        </p:nvSpPr>
        <p:spPr>
          <a:xfrm>
            <a:off x="-106486" y="886896"/>
            <a:ext cx="3981909" cy="2221452"/>
          </a:xfrm>
          <a:custGeom>
            <a:avLst/>
            <a:gdLst>
              <a:gd name="connsiteX0" fmla="*/ 0 w 11813834"/>
              <a:gd name="connsiteY0" fmla="*/ 0 h 6591109"/>
              <a:gd name="connsiteX1" fmla="*/ 11813834 w 11813834"/>
              <a:gd name="connsiteY1" fmla="*/ 0 h 6591109"/>
              <a:gd name="connsiteX2" fmla="*/ 11813834 w 11813834"/>
              <a:gd name="connsiteY2" fmla="*/ 6591109 h 6591109"/>
              <a:gd name="connsiteX3" fmla="*/ 0 w 11813834"/>
              <a:gd name="connsiteY3" fmla="*/ 6591109 h 6591109"/>
            </a:gdLst>
            <a:ahLst/>
            <a:cxnLst>
              <a:cxn ang="0">
                <a:pos x="connsiteX0" y="connsiteY0"/>
              </a:cxn>
              <a:cxn ang="0">
                <a:pos x="connsiteX1" y="connsiteY1"/>
              </a:cxn>
              <a:cxn ang="0">
                <a:pos x="connsiteX2" y="connsiteY2"/>
              </a:cxn>
              <a:cxn ang="0">
                <a:pos x="connsiteX3" y="connsiteY3"/>
              </a:cxn>
            </a:cxnLst>
            <a:rect l="l" t="t" r="r" b="b"/>
            <a:pathLst>
              <a:path w="11813834" h="6591109">
                <a:moveTo>
                  <a:pt x="0" y="0"/>
                </a:moveTo>
                <a:lnTo>
                  <a:pt x="11813834" y="0"/>
                </a:lnTo>
                <a:lnTo>
                  <a:pt x="11813834" y="6591109"/>
                </a:lnTo>
                <a:lnTo>
                  <a:pt x="0" y="6591109"/>
                </a:lnTo>
                <a:close/>
              </a:path>
            </a:pathLst>
          </a:custGeom>
          <a:pattFill prst="pct75">
            <a:fgClr>
              <a:schemeClr val="bg2"/>
            </a:fgClr>
            <a:bgClr>
              <a:schemeClr val="bg1"/>
            </a:bgClr>
          </a:pattFill>
          <a:effectLst>
            <a:outerShdw blurRad="571500" dist="190500" dir="10800000" sx="102000" sy="102000" algn="ctr" rotWithShape="0">
              <a:srgbClr val="000000">
                <a:alpha val="40000"/>
              </a:srgbClr>
            </a:outerShdw>
          </a:effectLst>
          <a:scene3d>
            <a:camera prst="isometricTopUp">
              <a:rot lat="2100000" lon="18883146" rev="0"/>
            </a:camera>
            <a:lightRig rig="threePt" dir="t"/>
          </a:scene3d>
          <a:sp3d extrusionH="190500"/>
        </p:spPr>
        <p:txBody>
          <a:bodyPr vert="horz" wrap="square" lIns="180000" tIns="93600" rIns="180000" bIns="93600" rtlCol="0">
            <a:noAutofit/>
          </a:bodyPr>
          <a:lstStyle>
            <a:lvl1pPr marL="0" indent="0">
              <a:buNone/>
              <a:defRPr lang="en-GB" sz="1050">
                <a:solidFill>
                  <a:schemeClr val="tx1"/>
                </a:solidFill>
              </a:defRPr>
            </a:lvl1pPr>
          </a:lstStyle>
          <a:p>
            <a:pPr marL="257201" lvl="0" indent="-257201"/>
            <a:endParaRPr lang="en-GB"/>
          </a:p>
        </p:txBody>
      </p:sp>
      <p:grpSp>
        <p:nvGrpSpPr>
          <p:cNvPr id="6" name="Group 5">
            <a:extLst>
              <a:ext uri="{FF2B5EF4-FFF2-40B4-BE49-F238E27FC236}">
                <a16:creationId xmlns:a16="http://schemas.microsoft.com/office/drawing/2014/main" id="{86BCCB8D-7434-46C5-85BA-081F7F806811}"/>
              </a:ext>
            </a:extLst>
          </p:cNvPr>
          <p:cNvGrpSpPr/>
          <p:nvPr userDrawn="1"/>
        </p:nvGrpSpPr>
        <p:grpSpPr>
          <a:xfrm>
            <a:off x="5266528" y="459111"/>
            <a:ext cx="459422" cy="459399"/>
            <a:chOff x="494744" y="523692"/>
            <a:chExt cx="1225205" cy="1225205"/>
          </a:xfrm>
        </p:grpSpPr>
        <p:grpSp>
          <p:nvGrpSpPr>
            <p:cNvPr id="7" name="Group 6">
              <a:extLst>
                <a:ext uri="{FF2B5EF4-FFF2-40B4-BE49-F238E27FC236}">
                  <a16:creationId xmlns:a16="http://schemas.microsoft.com/office/drawing/2014/main" id="{75BC6207-F7D8-498D-AB71-1C7AD6EC618C}"/>
                </a:ext>
              </a:extLst>
            </p:cNvPr>
            <p:cNvGrpSpPr>
              <a:grpSpLocks noChangeAspect="1"/>
            </p:cNvGrpSpPr>
            <p:nvPr userDrawn="1"/>
          </p:nvGrpSpPr>
          <p:grpSpPr>
            <a:xfrm rot="18900000">
              <a:off x="707305" y="869222"/>
              <a:ext cx="471488" cy="153360"/>
              <a:chOff x="11661248" y="7789719"/>
              <a:chExt cx="1293156" cy="420621"/>
            </a:xfrm>
          </p:grpSpPr>
          <p:cxnSp>
            <p:nvCxnSpPr>
              <p:cNvPr id="11" name="Straight Connector 10">
                <a:extLst>
                  <a:ext uri="{FF2B5EF4-FFF2-40B4-BE49-F238E27FC236}">
                    <a16:creationId xmlns:a16="http://schemas.microsoft.com/office/drawing/2014/main" id="{4990E647-D0CE-46FC-906D-5633FA5D9921}"/>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FE506494-432E-4325-90FF-E82A5B16026A}"/>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7B98A41C-A300-4408-B213-D327C790EFE1}"/>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8" name="Group 7">
              <a:extLst>
                <a:ext uri="{FF2B5EF4-FFF2-40B4-BE49-F238E27FC236}">
                  <a16:creationId xmlns:a16="http://schemas.microsoft.com/office/drawing/2014/main" id="{514708B7-4431-456E-9FF4-40CD435B8A00}"/>
                </a:ext>
              </a:extLst>
            </p:cNvPr>
            <p:cNvGrpSpPr/>
            <p:nvPr userDrawn="1"/>
          </p:nvGrpSpPr>
          <p:grpSpPr>
            <a:xfrm>
              <a:off x="494744" y="523692"/>
              <a:ext cx="1225205" cy="1225205"/>
              <a:chOff x="12636425" y="442230"/>
              <a:chExt cx="1860336" cy="1860336"/>
            </a:xfrm>
          </p:grpSpPr>
          <p:cxnSp>
            <p:nvCxnSpPr>
              <p:cNvPr id="9" name="Straight Connector 8">
                <a:extLst>
                  <a:ext uri="{FF2B5EF4-FFF2-40B4-BE49-F238E27FC236}">
                    <a16:creationId xmlns:a16="http://schemas.microsoft.com/office/drawing/2014/main" id="{FF79FE7F-1150-44DE-BE8E-DE37BBE233E1}"/>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0" name="Straight Connector 9">
                <a:extLst>
                  <a:ext uri="{FF2B5EF4-FFF2-40B4-BE49-F238E27FC236}">
                    <a16:creationId xmlns:a16="http://schemas.microsoft.com/office/drawing/2014/main" id="{0D917900-5012-462A-8C4C-2526F849E19B}"/>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14" name="Title 1">
            <a:extLst>
              <a:ext uri="{FF2B5EF4-FFF2-40B4-BE49-F238E27FC236}">
                <a16:creationId xmlns:a16="http://schemas.microsoft.com/office/drawing/2014/main" id="{21AD6131-E44C-4BDF-91D7-CC6B3AC3945F}"/>
              </a:ext>
            </a:extLst>
          </p:cNvPr>
          <p:cNvSpPr>
            <a:spLocks noGrp="1"/>
          </p:cNvSpPr>
          <p:nvPr>
            <p:ph type="title"/>
          </p:nvPr>
        </p:nvSpPr>
        <p:spPr>
          <a:xfrm>
            <a:off x="5406406" y="587954"/>
            <a:ext cx="3401164" cy="604526"/>
          </a:xfrm>
        </p:spPr>
        <p:txBody>
          <a:bodyPr lIns="180000" tIns="93600" rIns="180000" bIns="93600"/>
          <a:lstStyle>
            <a:lvl1pPr algn="l">
              <a:defRPr/>
            </a:lvl1pPr>
          </a:lstStyle>
          <a:p>
            <a:endParaRPr lang="en-GB"/>
          </a:p>
        </p:txBody>
      </p:sp>
    </p:spTree>
    <p:extLst>
      <p:ext uri="{BB962C8B-B14F-4D97-AF65-F5344CB8AC3E}">
        <p14:creationId xmlns:p14="http://schemas.microsoft.com/office/powerpoint/2010/main" val="21462168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aisyDeck Master - 45">
    <p:spTree>
      <p:nvGrpSpPr>
        <p:cNvPr id="1" name=""/>
        <p:cNvGrpSpPr/>
        <p:nvPr/>
      </p:nvGrpSpPr>
      <p:grpSpPr>
        <a:xfrm>
          <a:off x="0" y="0"/>
          <a:ext cx="0" cy="0"/>
          <a:chOff x="0" y="0"/>
          <a:chExt cx="0" cy="0"/>
        </a:xfrm>
      </p:grpSpPr>
      <p:sp>
        <p:nvSpPr>
          <p:cNvPr id="18" name="Picture Placeholder 35"/>
          <p:cNvSpPr>
            <a:spLocks noGrp="1"/>
          </p:cNvSpPr>
          <p:nvPr userDrawn="1">
            <p:ph type="pic" sz="quarter" idx="20"/>
          </p:nvPr>
        </p:nvSpPr>
        <p:spPr>
          <a:xfrm>
            <a:off x="6264000" y="0"/>
            <a:ext cx="2880000" cy="2538000"/>
          </a:xfrm>
          <a:custGeom>
            <a:avLst/>
            <a:gdLst>
              <a:gd name="connsiteX0" fmla="*/ 0 w 1786947"/>
              <a:gd name="connsiteY0" fmla="*/ 0 h 3322490"/>
              <a:gd name="connsiteX1" fmla="*/ 1786947 w 1786947"/>
              <a:gd name="connsiteY1" fmla="*/ 0 h 3322490"/>
              <a:gd name="connsiteX2" fmla="*/ 1786947 w 1786947"/>
              <a:gd name="connsiteY2" fmla="*/ 3322490 h 3322490"/>
              <a:gd name="connsiteX3" fmla="*/ 0 w 1786947"/>
              <a:gd name="connsiteY3" fmla="*/ 3322490 h 3322490"/>
            </a:gdLst>
            <a:ahLst/>
            <a:cxnLst>
              <a:cxn ang="0">
                <a:pos x="connsiteX0" y="connsiteY0"/>
              </a:cxn>
              <a:cxn ang="0">
                <a:pos x="connsiteX1" y="connsiteY1"/>
              </a:cxn>
              <a:cxn ang="0">
                <a:pos x="connsiteX2" y="connsiteY2"/>
              </a:cxn>
              <a:cxn ang="0">
                <a:pos x="connsiteX3" y="connsiteY3"/>
              </a:cxn>
            </a:cxnLst>
            <a:rect l="l" t="t" r="r" b="b"/>
            <a:pathLst>
              <a:path w="1786947" h="3322490">
                <a:moveTo>
                  <a:pt x="0" y="0"/>
                </a:moveTo>
                <a:lnTo>
                  <a:pt x="1786947" y="0"/>
                </a:lnTo>
                <a:lnTo>
                  <a:pt x="1786947" y="3322490"/>
                </a:lnTo>
                <a:lnTo>
                  <a:pt x="0" y="3322490"/>
                </a:lnTo>
                <a:close/>
              </a:path>
            </a:pathLst>
          </a:cu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sp>
        <p:nvSpPr>
          <p:cNvPr id="19" name="Picture Placeholder 38"/>
          <p:cNvSpPr>
            <a:spLocks noGrp="1"/>
          </p:cNvSpPr>
          <p:nvPr userDrawn="1">
            <p:ph type="pic" sz="quarter" idx="21"/>
          </p:nvPr>
        </p:nvSpPr>
        <p:spPr>
          <a:xfrm>
            <a:off x="6264000" y="2605500"/>
            <a:ext cx="2880000" cy="2538000"/>
          </a:xfrm>
          <a:custGeom>
            <a:avLst/>
            <a:gdLst>
              <a:gd name="connsiteX0" fmla="*/ 0 w 1786947"/>
              <a:gd name="connsiteY0" fmla="*/ 0 h 3533807"/>
              <a:gd name="connsiteX1" fmla="*/ 1786947 w 1786947"/>
              <a:gd name="connsiteY1" fmla="*/ 0 h 3533807"/>
              <a:gd name="connsiteX2" fmla="*/ 1786947 w 1786947"/>
              <a:gd name="connsiteY2" fmla="*/ 3533807 h 3533807"/>
              <a:gd name="connsiteX3" fmla="*/ 0 w 1786947"/>
              <a:gd name="connsiteY3" fmla="*/ 3533807 h 3533807"/>
            </a:gdLst>
            <a:ahLst/>
            <a:cxnLst>
              <a:cxn ang="0">
                <a:pos x="connsiteX0" y="connsiteY0"/>
              </a:cxn>
              <a:cxn ang="0">
                <a:pos x="connsiteX1" y="connsiteY1"/>
              </a:cxn>
              <a:cxn ang="0">
                <a:pos x="connsiteX2" y="connsiteY2"/>
              </a:cxn>
              <a:cxn ang="0">
                <a:pos x="connsiteX3" y="connsiteY3"/>
              </a:cxn>
            </a:cxnLst>
            <a:rect l="l" t="t" r="r" b="b"/>
            <a:pathLst>
              <a:path w="1786947" h="3533807">
                <a:moveTo>
                  <a:pt x="0" y="0"/>
                </a:moveTo>
                <a:lnTo>
                  <a:pt x="1786947" y="0"/>
                </a:lnTo>
                <a:lnTo>
                  <a:pt x="1786947" y="3533807"/>
                </a:lnTo>
                <a:lnTo>
                  <a:pt x="0" y="3533807"/>
                </a:lnTo>
                <a:close/>
              </a:path>
            </a:pathLst>
          </a:cu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sp>
        <p:nvSpPr>
          <p:cNvPr id="21" name="Picture Placeholder 35"/>
          <p:cNvSpPr>
            <a:spLocks noGrp="1"/>
          </p:cNvSpPr>
          <p:nvPr userDrawn="1">
            <p:ph type="pic" sz="quarter" idx="22"/>
          </p:nvPr>
        </p:nvSpPr>
        <p:spPr>
          <a:xfrm>
            <a:off x="0" y="0"/>
            <a:ext cx="2880000" cy="2538000"/>
          </a:xfrm>
          <a:custGeom>
            <a:avLst/>
            <a:gdLst>
              <a:gd name="connsiteX0" fmla="*/ 0 w 1786947"/>
              <a:gd name="connsiteY0" fmla="*/ 0 h 3322490"/>
              <a:gd name="connsiteX1" fmla="*/ 1786947 w 1786947"/>
              <a:gd name="connsiteY1" fmla="*/ 0 h 3322490"/>
              <a:gd name="connsiteX2" fmla="*/ 1786947 w 1786947"/>
              <a:gd name="connsiteY2" fmla="*/ 3322490 h 3322490"/>
              <a:gd name="connsiteX3" fmla="*/ 0 w 1786947"/>
              <a:gd name="connsiteY3" fmla="*/ 3322490 h 3322490"/>
            </a:gdLst>
            <a:ahLst/>
            <a:cxnLst>
              <a:cxn ang="0">
                <a:pos x="connsiteX0" y="connsiteY0"/>
              </a:cxn>
              <a:cxn ang="0">
                <a:pos x="connsiteX1" y="connsiteY1"/>
              </a:cxn>
              <a:cxn ang="0">
                <a:pos x="connsiteX2" y="connsiteY2"/>
              </a:cxn>
              <a:cxn ang="0">
                <a:pos x="connsiteX3" y="connsiteY3"/>
              </a:cxn>
            </a:cxnLst>
            <a:rect l="l" t="t" r="r" b="b"/>
            <a:pathLst>
              <a:path w="1786947" h="3322490">
                <a:moveTo>
                  <a:pt x="0" y="0"/>
                </a:moveTo>
                <a:lnTo>
                  <a:pt x="1786947" y="0"/>
                </a:lnTo>
                <a:lnTo>
                  <a:pt x="1786947" y="3322490"/>
                </a:lnTo>
                <a:lnTo>
                  <a:pt x="0" y="3322490"/>
                </a:lnTo>
                <a:close/>
              </a:path>
            </a:pathLst>
          </a:cu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sp>
        <p:nvSpPr>
          <p:cNvPr id="22" name="Picture Placeholder 38"/>
          <p:cNvSpPr>
            <a:spLocks noGrp="1"/>
          </p:cNvSpPr>
          <p:nvPr userDrawn="1">
            <p:ph type="pic" sz="quarter" idx="23"/>
          </p:nvPr>
        </p:nvSpPr>
        <p:spPr>
          <a:xfrm>
            <a:off x="0" y="2605500"/>
            <a:ext cx="2880000" cy="2538000"/>
          </a:xfrm>
          <a:custGeom>
            <a:avLst/>
            <a:gdLst>
              <a:gd name="connsiteX0" fmla="*/ 0 w 1786947"/>
              <a:gd name="connsiteY0" fmla="*/ 0 h 3533807"/>
              <a:gd name="connsiteX1" fmla="*/ 1786947 w 1786947"/>
              <a:gd name="connsiteY1" fmla="*/ 0 h 3533807"/>
              <a:gd name="connsiteX2" fmla="*/ 1786947 w 1786947"/>
              <a:gd name="connsiteY2" fmla="*/ 3533807 h 3533807"/>
              <a:gd name="connsiteX3" fmla="*/ 0 w 1786947"/>
              <a:gd name="connsiteY3" fmla="*/ 3533807 h 3533807"/>
            </a:gdLst>
            <a:ahLst/>
            <a:cxnLst>
              <a:cxn ang="0">
                <a:pos x="connsiteX0" y="connsiteY0"/>
              </a:cxn>
              <a:cxn ang="0">
                <a:pos x="connsiteX1" y="connsiteY1"/>
              </a:cxn>
              <a:cxn ang="0">
                <a:pos x="connsiteX2" y="connsiteY2"/>
              </a:cxn>
              <a:cxn ang="0">
                <a:pos x="connsiteX3" y="connsiteY3"/>
              </a:cxn>
            </a:cxnLst>
            <a:rect l="l" t="t" r="r" b="b"/>
            <a:pathLst>
              <a:path w="1786947" h="3533807">
                <a:moveTo>
                  <a:pt x="0" y="0"/>
                </a:moveTo>
                <a:lnTo>
                  <a:pt x="1786947" y="0"/>
                </a:lnTo>
                <a:lnTo>
                  <a:pt x="1786947" y="3533807"/>
                </a:lnTo>
                <a:lnTo>
                  <a:pt x="0" y="3533807"/>
                </a:lnTo>
                <a:close/>
              </a:path>
            </a:pathLst>
          </a:cu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sp>
        <p:nvSpPr>
          <p:cNvPr id="2" name="Footer Placeholder 1"/>
          <p:cNvSpPr>
            <a:spLocks noGrp="1"/>
          </p:cNvSpPr>
          <p:nvPr>
            <p:ph type="ftr" sz="quarter" idx="16"/>
          </p:nvPr>
        </p:nvSpPr>
        <p:spPr/>
        <p:txBody>
          <a:bodyPr lIns="180000" tIns="93600" rIns="180000" bIns="93600"/>
          <a:lstStyle/>
          <a:p>
            <a:r>
              <a:rPr lang="en-GB"/>
              <a:t>DaisyDeck Presentation Template</a:t>
            </a:r>
          </a:p>
        </p:txBody>
      </p:sp>
      <p:sp>
        <p:nvSpPr>
          <p:cNvPr id="8" name="Slide Number Placeholder 7"/>
          <p:cNvSpPr>
            <a:spLocks noGrp="1"/>
          </p:cNvSpPr>
          <p:nvPr>
            <p:ph type="sldNum" sz="quarter" idx="17"/>
          </p:nvPr>
        </p:nvSpPr>
        <p:spPr/>
        <p:txBody>
          <a:bodyPr lIns="180000" tIns="93600" rIns="180000" bIns="93600"/>
          <a:lstStyle/>
          <a:p>
            <a:fld id="{0643FD91-E2F4-430C-9968-CE1C2F22CA4A}" type="slidenum">
              <a:rPr lang="en-GB" smtClean="0"/>
              <a:pPr/>
              <a:t>‹#›</a:t>
            </a:fld>
            <a:endParaRPr lang="en-GB"/>
          </a:p>
        </p:txBody>
      </p:sp>
      <p:grpSp>
        <p:nvGrpSpPr>
          <p:cNvPr id="25" name="Group 24">
            <a:extLst>
              <a:ext uri="{FF2B5EF4-FFF2-40B4-BE49-F238E27FC236}">
                <a16:creationId xmlns:a16="http://schemas.microsoft.com/office/drawing/2014/main" id="{9AFDEF2C-2E86-449A-8965-CF96952064AB}"/>
              </a:ext>
            </a:extLst>
          </p:cNvPr>
          <p:cNvGrpSpPr/>
          <p:nvPr userDrawn="1"/>
        </p:nvGrpSpPr>
        <p:grpSpPr>
          <a:xfrm>
            <a:off x="3012942" y="302695"/>
            <a:ext cx="459422" cy="459399"/>
            <a:chOff x="494744" y="523692"/>
            <a:chExt cx="1225205" cy="1225205"/>
          </a:xfrm>
        </p:grpSpPr>
        <p:grpSp>
          <p:nvGrpSpPr>
            <p:cNvPr id="26" name="Group 25">
              <a:extLst>
                <a:ext uri="{FF2B5EF4-FFF2-40B4-BE49-F238E27FC236}">
                  <a16:creationId xmlns:a16="http://schemas.microsoft.com/office/drawing/2014/main" id="{58FA8A52-82CA-4800-827A-D8D59BF44DA4}"/>
                </a:ext>
              </a:extLst>
            </p:cNvPr>
            <p:cNvGrpSpPr>
              <a:grpSpLocks noChangeAspect="1"/>
            </p:cNvGrpSpPr>
            <p:nvPr userDrawn="1"/>
          </p:nvGrpSpPr>
          <p:grpSpPr>
            <a:xfrm rot="18900000">
              <a:off x="707305" y="869222"/>
              <a:ext cx="471488" cy="153360"/>
              <a:chOff x="11661248" y="7789719"/>
              <a:chExt cx="1293156" cy="420621"/>
            </a:xfrm>
          </p:grpSpPr>
          <p:cxnSp>
            <p:nvCxnSpPr>
              <p:cNvPr id="30" name="Straight Connector 29">
                <a:extLst>
                  <a:ext uri="{FF2B5EF4-FFF2-40B4-BE49-F238E27FC236}">
                    <a16:creationId xmlns:a16="http://schemas.microsoft.com/office/drawing/2014/main" id="{4F894EF0-B70B-449D-AEEA-A4BCC69E5650}"/>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62583050-6B88-408E-AFA7-54A20A1F4934}"/>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0133C60D-CB47-4254-B256-58FA043172A9}"/>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27" name="Group 26">
              <a:extLst>
                <a:ext uri="{FF2B5EF4-FFF2-40B4-BE49-F238E27FC236}">
                  <a16:creationId xmlns:a16="http://schemas.microsoft.com/office/drawing/2014/main" id="{956AD9A3-0F29-48D0-A2A9-00B0F51F284B}"/>
                </a:ext>
              </a:extLst>
            </p:cNvPr>
            <p:cNvGrpSpPr/>
            <p:nvPr userDrawn="1"/>
          </p:nvGrpSpPr>
          <p:grpSpPr>
            <a:xfrm>
              <a:off x="494744" y="523692"/>
              <a:ext cx="1225205" cy="1225205"/>
              <a:chOff x="12636425" y="442230"/>
              <a:chExt cx="1860336" cy="1860336"/>
            </a:xfrm>
          </p:grpSpPr>
          <p:cxnSp>
            <p:nvCxnSpPr>
              <p:cNvPr id="28" name="Straight Connector 27">
                <a:extLst>
                  <a:ext uri="{FF2B5EF4-FFF2-40B4-BE49-F238E27FC236}">
                    <a16:creationId xmlns:a16="http://schemas.microsoft.com/office/drawing/2014/main" id="{37DFF387-A5AD-4246-AFD5-9AF276A8A8C4}"/>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9" name="Straight Connector 28">
                <a:extLst>
                  <a:ext uri="{FF2B5EF4-FFF2-40B4-BE49-F238E27FC236}">
                    <a16:creationId xmlns:a16="http://schemas.microsoft.com/office/drawing/2014/main" id="{EB3F83B4-EB06-4DE1-9FB2-189CB1EF6311}"/>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33" name="Title 1">
            <a:extLst>
              <a:ext uri="{FF2B5EF4-FFF2-40B4-BE49-F238E27FC236}">
                <a16:creationId xmlns:a16="http://schemas.microsoft.com/office/drawing/2014/main" id="{846F9F77-7322-4171-BE09-8674DBA7CA22}"/>
              </a:ext>
            </a:extLst>
          </p:cNvPr>
          <p:cNvSpPr>
            <a:spLocks noGrp="1"/>
          </p:cNvSpPr>
          <p:nvPr>
            <p:ph type="title"/>
          </p:nvPr>
        </p:nvSpPr>
        <p:spPr>
          <a:xfrm>
            <a:off x="3152821" y="431538"/>
            <a:ext cx="2857221" cy="604526"/>
          </a:xfrm>
        </p:spPr>
        <p:txBody>
          <a:bodyPr lIns="180000" tIns="93600" rIns="180000" bIns="93600"/>
          <a:lstStyle>
            <a:lvl1pPr algn="l">
              <a:defRPr/>
            </a:lvl1pPr>
          </a:lstStyle>
          <a:p>
            <a:endParaRPr lang="en-GB"/>
          </a:p>
        </p:txBody>
      </p:sp>
      <p:grpSp>
        <p:nvGrpSpPr>
          <p:cNvPr id="3" name="Group 2">
            <a:extLst>
              <a:ext uri="{FF2B5EF4-FFF2-40B4-BE49-F238E27FC236}">
                <a16:creationId xmlns:a16="http://schemas.microsoft.com/office/drawing/2014/main" id="{B1836DF1-0792-46CA-AA7C-B4B21A2B1E71}"/>
              </a:ext>
            </a:extLst>
          </p:cNvPr>
          <p:cNvGrpSpPr/>
          <p:nvPr userDrawn="1"/>
        </p:nvGrpSpPr>
        <p:grpSpPr>
          <a:xfrm>
            <a:off x="2900120" y="0"/>
            <a:ext cx="3343760" cy="5143500"/>
            <a:chOff x="7730802" y="1"/>
            <a:chExt cx="8917275" cy="13717587"/>
          </a:xfrm>
        </p:grpSpPr>
        <p:pic>
          <p:nvPicPr>
            <p:cNvPr id="34" name="Picture 33">
              <a:extLst>
                <a:ext uri="{FF2B5EF4-FFF2-40B4-BE49-F238E27FC236}">
                  <a16:creationId xmlns:a16="http://schemas.microsoft.com/office/drawing/2014/main" id="{A2C104ED-6F03-42A0-A73C-CE554C11C2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1104557" y="6626246"/>
              <a:ext cx="13717587" cy="465097"/>
            </a:xfrm>
            <a:prstGeom prst="rect">
              <a:avLst/>
            </a:prstGeom>
          </p:spPr>
        </p:pic>
        <p:pic>
          <p:nvPicPr>
            <p:cNvPr id="35" name="Picture 34">
              <a:extLst>
                <a:ext uri="{FF2B5EF4-FFF2-40B4-BE49-F238E27FC236}">
                  <a16:creationId xmlns:a16="http://schemas.microsoft.com/office/drawing/2014/main" id="{68BCD812-E26D-4BD0-869E-921C027314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9556735" y="6626246"/>
              <a:ext cx="13717587" cy="465097"/>
            </a:xfrm>
            <a:prstGeom prst="rect">
              <a:avLst/>
            </a:prstGeom>
          </p:spPr>
        </p:pic>
      </p:grpSp>
    </p:spTree>
    <p:extLst>
      <p:ext uri="{BB962C8B-B14F-4D97-AF65-F5344CB8AC3E}">
        <p14:creationId xmlns:p14="http://schemas.microsoft.com/office/powerpoint/2010/main" val="4018460283"/>
      </p:ext>
    </p:extLst>
  </p:cSld>
  <p:clrMapOvr>
    <a:masterClrMapping/>
  </p:clrMapOvr>
  <mc:AlternateContent xmlns:mc="http://schemas.openxmlformats.org/markup-compatibility/2006" xmlns:p14="http://schemas.microsoft.com/office/powerpoint/2010/main">
    <mc:Choice Requires="p14">
      <p:transition spd="slow" p14:dur="2000">
        <p14:window dir="vert"/>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isyDeck Master - 46">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4577604" y="0"/>
            <a:ext cx="2236041" cy="2479758"/>
          </a:xfrm>
          <a:pattFill prst="pct75">
            <a:fgClr>
              <a:schemeClr val="bg2"/>
            </a:fgClr>
            <a:bgClr>
              <a:prstClr val="white"/>
            </a:bgClr>
          </a:pattFill>
        </p:spPr>
        <p:txBody>
          <a:bodyPr vert="horz" lIns="180000" tIns="93600" rIns="180000" bIns="93600" rtlCol="0">
            <a:normAutofit/>
          </a:bodyPr>
          <a:lstStyle>
            <a:lvl1pPr marL="0" indent="0">
              <a:buNone/>
              <a:defRPr lang="en-GB" sz="1050" baseline="0"/>
            </a:lvl1pPr>
          </a:lstStyle>
          <a:p>
            <a:pPr marL="257201" lvl="0" indent="-257201">
              <a:spcBef>
                <a:spcPts val="0"/>
              </a:spcBef>
            </a:pPr>
            <a:endParaRPr lang="en-GB"/>
          </a:p>
        </p:txBody>
      </p:sp>
      <p:sp>
        <p:nvSpPr>
          <p:cNvPr id="13" name="Picture Placeholder 11"/>
          <p:cNvSpPr>
            <a:spLocks noGrp="1"/>
          </p:cNvSpPr>
          <p:nvPr>
            <p:ph type="pic" sz="quarter" idx="13"/>
          </p:nvPr>
        </p:nvSpPr>
        <p:spPr>
          <a:xfrm>
            <a:off x="4577604" y="2542636"/>
            <a:ext cx="2236038" cy="2600864"/>
          </a:xfrm>
          <a:pattFill prst="pct75">
            <a:fgClr>
              <a:schemeClr val="bg2"/>
            </a:fgClr>
            <a:bgClr>
              <a:prstClr val="white"/>
            </a:bgClr>
          </a:pattFill>
        </p:spPr>
        <p:txBody>
          <a:bodyPr vert="horz" lIns="180000" tIns="93600" rIns="180000" bIns="93600" rtlCol="0">
            <a:normAutofit/>
          </a:bodyPr>
          <a:lstStyle>
            <a:lvl1pPr marL="0" indent="0">
              <a:buNone/>
              <a:defRPr lang="en-GB" sz="1050" baseline="0"/>
            </a:lvl1pPr>
          </a:lstStyle>
          <a:p>
            <a:pPr marL="257201" lvl="0" indent="-257201">
              <a:spcBef>
                <a:spcPts val="0"/>
              </a:spcBef>
            </a:pPr>
            <a:endParaRPr lang="en-GB"/>
          </a:p>
        </p:txBody>
      </p:sp>
      <p:sp>
        <p:nvSpPr>
          <p:cNvPr id="14" name="Picture Placeholder 11"/>
          <p:cNvSpPr>
            <a:spLocks noGrp="1"/>
          </p:cNvSpPr>
          <p:nvPr>
            <p:ph type="pic" sz="quarter" idx="14"/>
          </p:nvPr>
        </p:nvSpPr>
        <p:spPr>
          <a:xfrm>
            <a:off x="6878666" y="0"/>
            <a:ext cx="2265335" cy="1981912"/>
          </a:xfrm>
          <a:pattFill prst="pct75">
            <a:fgClr>
              <a:schemeClr val="bg2"/>
            </a:fgClr>
            <a:bgClr>
              <a:prstClr val="white"/>
            </a:bgClr>
          </a:pattFill>
        </p:spPr>
        <p:txBody>
          <a:bodyPr vert="horz" lIns="180000" tIns="93600" rIns="180000" bIns="93600" rtlCol="0">
            <a:normAutofit/>
          </a:bodyPr>
          <a:lstStyle>
            <a:lvl1pPr marL="0" indent="0">
              <a:buNone/>
              <a:defRPr lang="en-GB" sz="1050" baseline="0"/>
            </a:lvl1pPr>
          </a:lstStyle>
          <a:p>
            <a:pPr marL="257201" lvl="0" indent="-257201">
              <a:spcBef>
                <a:spcPts val="0"/>
              </a:spcBef>
            </a:pPr>
            <a:endParaRPr lang="en-GB"/>
          </a:p>
        </p:txBody>
      </p:sp>
      <p:sp>
        <p:nvSpPr>
          <p:cNvPr id="15" name="Picture Placeholder 11"/>
          <p:cNvSpPr>
            <a:spLocks noGrp="1"/>
          </p:cNvSpPr>
          <p:nvPr>
            <p:ph type="pic" sz="quarter" idx="15"/>
          </p:nvPr>
        </p:nvSpPr>
        <p:spPr>
          <a:xfrm>
            <a:off x="6878666" y="2042791"/>
            <a:ext cx="2265335" cy="3100710"/>
          </a:xfrm>
          <a:pattFill prst="pct75">
            <a:fgClr>
              <a:schemeClr val="bg2"/>
            </a:fgClr>
            <a:bgClr>
              <a:prstClr val="white"/>
            </a:bgClr>
          </a:pattFill>
        </p:spPr>
        <p:txBody>
          <a:bodyPr vert="horz" lIns="180000" tIns="93600" rIns="180000" bIns="93600" rtlCol="0">
            <a:normAutofit/>
          </a:bodyPr>
          <a:lstStyle>
            <a:lvl1pPr marL="0" indent="0">
              <a:buNone/>
              <a:defRPr lang="en-GB" sz="1050" baseline="0"/>
            </a:lvl1pPr>
          </a:lstStyle>
          <a:p>
            <a:pPr marL="257201" lvl="0" indent="-257201">
              <a:spcBef>
                <a:spcPts val="0"/>
              </a:spcBef>
            </a:pPr>
            <a:endParaRPr lang="en-GB"/>
          </a:p>
        </p:txBody>
      </p:sp>
      <p:sp>
        <p:nvSpPr>
          <p:cNvPr id="4" name="Footer Placeholder 3">
            <a:extLst>
              <a:ext uri="{FF2B5EF4-FFF2-40B4-BE49-F238E27FC236}">
                <a16:creationId xmlns:a16="http://schemas.microsoft.com/office/drawing/2014/main" id="{41F3EADF-730C-429E-85DD-E1495F72C840}"/>
              </a:ext>
            </a:extLst>
          </p:cNvPr>
          <p:cNvSpPr>
            <a:spLocks noGrp="1"/>
          </p:cNvSpPr>
          <p:nvPr>
            <p:ph type="ftr" sz="quarter" idx="16"/>
          </p:nvPr>
        </p:nvSpPr>
        <p:spPr/>
        <p:txBody>
          <a:bodyPr lIns="180000" tIns="93600" rIns="180000" bIns="93600"/>
          <a:lstStyle/>
          <a:p>
            <a:r>
              <a:rPr lang="en-GB"/>
              <a:t>DaisyDeck Presentation Template</a:t>
            </a:r>
          </a:p>
        </p:txBody>
      </p:sp>
      <p:sp>
        <p:nvSpPr>
          <p:cNvPr id="5" name="Slide Number Placeholder 4">
            <a:extLst>
              <a:ext uri="{FF2B5EF4-FFF2-40B4-BE49-F238E27FC236}">
                <a16:creationId xmlns:a16="http://schemas.microsoft.com/office/drawing/2014/main" id="{9CFC30C9-67D4-4B70-8087-554C788BB2F1}"/>
              </a:ext>
            </a:extLst>
          </p:cNvPr>
          <p:cNvSpPr>
            <a:spLocks noGrp="1"/>
          </p:cNvSpPr>
          <p:nvPr>
            <p:ph type="sldNum" sz="quarter" idx="17"/>
          </p:nvPr>
        </p:nvSpPr>
        <p:spPr/>
        <p:txBody>
          <a:bodyPr lIns="180000" tIns="93600" rIns="180000" bIns="93600"/>
          <a:lstStyle/>
          <a:p>
            <a:fld id="{0643FD91-E2F4-430C-9968-CE1C2F22CA4A}" type="slidenum">
              <a:rPr lang="en-GB" smtClean="0"/>
              <a:pPr/>
              <a:t>‹#›</a:t>
            </a:fld>
            <a:endParaRPr lang="en-GB"/>
          </a:p>
        </p:txBody>
      </p:sp>
      <p:sp>
        <p:nvSpPr>
          <p:cNvPr id="33" name="Title 1">
            <a:extLst>
              <a:ext uri="{FF2B5EF4-FFF2-40B4-BE49-F238E27FC236}">
                <a16:creationId xmlns:a16="http://schemas.microsoft.com/office/drawing/2014/main" id="{01FBD749-3D72-4894-82D9-38D1CF3766A4}"/>
              </a:ext>
            </a:extLst>
          </p:cNvPr>
          <p:cNvSpPr>
            <a:spLocks noGrp="1"/>
          </p:cNvSpPr>
          <p:nvPr>
            <p:ph type="title"/>
          </p:nvPr>
        </p:nvSpPr>
        <p:spPr>
          <a:xfrm>
            <a:off x="302817" y="303805"/>
            <a:ext cx="3514558" cy="604526"/>
          </a:xfrm>
        </p:spPr>
        <p:txBody>
          <a:bodyPr lIns="180000" tIns="93600" rIns="180000" bIns="93600"/>
          <a:lstStyle>
            <a:lvl1pPr algn="l">
              <a:defRPr/>
            </a:lvl1pPr>
          </a:lstStyle>
          <a:p>
            <a:endParaRPr lang="en-GB"/>
          </a:p>
        </p:txBody>
      </p:sp>
      <p:grpSp>
        <p:nvGrpSpPr>
          <p:cNvPr id="34" name="Group 33">
            <a:extLst>
              <a:ext uri="{FF2B5EF4-FFF2-40B4-BE49-F238E27FC236}">
                <a16:creationId xmlns:a16="http://schemas.microsoft.com/office/drawing/2014/main" id="{AC5A8DAA-2B59-4922-BAE0-BDDEEEF10190}"/>
              </a:ext>
            </a:extLst>
          </p:cNvPr>
          <p:cNvGrpSpPr/>
          <p:nvPr userDrawn="1"/>
        </p:nvGrpSpPr>
        <p:grpSpPr>
          <a:xfrm>
            <a:off x="162939" y="174963"/>
            <a:ext cx="459422" cy="459399"/>
            <a:chOff x="434532" y="466621"/>
            <a:chExt cx="1225205" cy="1225205"/>
          </a:xfrm>
        </p:grpSpPr>
        <p:grpSp>
          <p:nvGrpSpPr>
            <p:cNvPr id="35" name="Group 34">
              <a:extLst>
                <a:ext uri="{FF2B5EF4-FFF2-40B4-BE49-F238E27FC236}">
                  <a16:creationId xmlns:a16="http://schemas.microsoft.com/office/drawing/2014/main" id="{736FF1DA-B8F8-4261-A856-9D88ED781DEB}"/>
                </a:ext>
              </a:extLst>
            </p:cNvPr>
            <p:cNvGrpSpPr>
              <a:grpSpLocks noChangeAspect="1"/>
            </p:cNvGrpSpPr>
            <p:nvPr userDrawn="1"/>
          </p:nvGrpSpPr>
          <p:grpSpPr>
            <a:xfrm rot="18900000">
              <a:off x="647093" y="812151"/>
              <a:ext cx="471488" cy="153360"/>
              <a:chOff x="11661248" y="7789719"/>
              <a:chExt cx="1293156" cy="420621"/>
            </a:xfrm>
          </p:grpSpPr>
          <p:cxnSp>
            <p:nvCxnSpPr>
              <p:cNvPr id="39" name="Straight Connector 38">
                <a:extLst>
                  <a:ext uri="{FF2B5EF4-FFF2-40B4-BE49-F238E27FC236}">
                    <a16:creationId xmlns:a16="http://schemas.microsoft.com/office/drawing/2014/main" id="{3713CC93-F903-4055-8EBF-2D7BDA230EC5}"/>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0" name="Straight Connector 39">
                <a:extLst>
                  <a:ext uri="{FF2B5EF4-FFF2-40B4-BE49-F238E27FC236}">
                    <a16:creationId xmlns:a16="http://schemas.microsoft.com/office/drawing/2014/main" id="{07F66012-27D4-4EE5-9C96-6CD37CB31A9E}"/>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F6ED9EF4-0D78-46A3-8B9C-611BD8567F69}"/>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36" name="Group 35">
              <a:extLst>
                <a:ext uri="{FF2B5EF4-FFF2-40B4-BE49-F238E27FC236}">
                  <a16:creationId xmlns:a16="http://schemas.microsoft.com/office/drawing/2014/main" id="{B2D85C53-9D0E-485F-8E20-C15C52308CC6}"/>
                </a:ext>
              </a:extLst>
            </p:cNvPr>
            <p:cNvGrpSpPr/>
            <p:nvPr userDrawn="1"/>
          </p:nvGrpSpPr>
          <p:grpSpPr>
            <a:xfrm>
              <a:off x="434532" y="466621"/>
              <a:ext cx="1225205" cy="1225205"/>
              <a:chOff x="12636425" y="442230"/>
              <a:chExt cx="1860336" cy="1860336"/>
            </a:xfrm>
          </p:grpSpPr>
          <p:cxnSp>
            <p:nvCxnSpPr>
              <p:cNvPr id="37" name="Straight Connector 36">
                <a:extLst>
                  <a:ext uri="{FF2B5EF4-FFF2-40B4-BE49-F238E27FC236}">
                    <a16:creationId xmlns:a16="http://schemas.microsoft.com/office/drawing/2014/main" id="{C1FB4420-E969-4233-9C5F-F7374A7F3EB3}"/>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70F0A92F-FF15-4513-A0D2-4E1A80313A93}"/>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Tree>
    <p:extLst>
      <p:ext uri="{BB962C8B-B14F-4D97-AF65-F5344CB8AC3E}">
        <p14:creationId xmlns:p14="http://schemas.microsoft.com/office/powerpoint/2010/main" val="4052696393"/>
      </p:ext>
    </p:extLst>
  </p:cSld>
  <p:clrMapOvr>
    <a:masterClrMapping/>
  </p:clrMapOvr>
  <mc:AlternateContent xmlns:mc="http://schemas.openxmlformats.org/markup-compatibility/2006" xmlns:p14="http://schemas.microsoft.com/office/powerpoint/2010/main">
    <mc:Choice Requires="p14">
      <p:transition spd="slow" p14:dur="2000">
        <p14:window dir="vert"/>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aisyDeck Master - 47">
    <p:bg>
      <p:bgPr>
        <a:solidFill>
          <a:schemeClr val="bg1"/>
        </a:solidFill>
        <a:effectLst/>
      </p:bgPr>
    </p:bg>
    <p:spTree>
      <p:nvGrpSpPr>
        <p:cNvPr id="1" name=""/>
        <p:cNvGrpSpPr/>
        <p:nvPr/>
      </p:nvGrpSpPr>
      <p:grpSpPr>
        <a:xfrm>
          <a:off x="0" y="0"/>
          <a:ext cx="0" cy="0"/>
          <a:chOff x="0" y="0"/>
          <a:chExt cx="0" cy="0"/>
        </a:xfrm>
      </p:grpSpPr>
      <p:sp>
        <p:nvSpPr>
          <p:cNvPr id="28" name="Picture Placeholder 27"/>
          <p:cNvSpPr>
            <a:spLocks noGrp="1"/>
          </p:cNvSpPr>
          <p:nvPr>
            <p:ph type="pic" sz="quarter" idx="15"/>
          </p:nvPr>
        </p:nvSpPr>
        <p:spPr>
          <a:xfrm>
            <a:off x="2693399" y="-1"/>
            <a:ext cx="3757202" cy="5143500"/>
          </a:xfrm>
          <a:custGeom>
            <a:avLst/>
            <a:gdLst>
              <a:gd name="connsiteX0" fmla="*/ 1666267 w 4925683"/>
              <a:gd name="connsiteY0" fmla="*/ 5227608 h 6858000"/>
              <a:gd name="connsiteX1" fmla="*/ 4925683 w 4925683"/>
              <a:gd name="connsiteY1" fmla="*/ 5227608 h 6858000"/>
              <a:gd name="connsiteX2" fmla="*/ 4925683 w 4925683"/>
              <a:gd name="connsiteY2" fmla="*/ 6858000 h 6858000"/>
              <a:gd name="connsiteX3" fmla="*/ 1666267 w 4925683"/>
              <a:gd name="connsiteY3" fmla="*/ 6858000 h 6858000"/>
              <a:gd name="connsiteX4" fmla="*/ 0 w 4925683"/>
              <a:gd name="connsiteY4" fmla="*/ 5227608 h 6858000"/>
              <a:gd name="connsiteX5" fmla="*/ 1570064 w 4925683"/>
              <a:gd name="connsiteY5" fmla="*/ 5227608 h 6858000"/>
              <a:gd name="connsiteX6" fmla="*/ 1570064 w 4925683"/>
              <a:gd name="connsiteY6" fmla="*/ 6858000 h 6858000"/>
              <a:gd name="connsiteX7" fmla="*/ 0 w 4925683"/>
              <a:gd name="connsiteY7" fmla="*/ 6858000 h 6858000"/>
              <a:gd name="connsiteX8" fmla="*/ 1 w 4925683"/>
              <a:gd name="connsiteY8" fmla="*/ 3422556 h 6858000"/>
              <a:gd name="connsiteX9" fmla="*/ 3251721 w 4925683"/>
              <a:gd name="connsiteY9" fmla="*/ 3422556 h 6858000"/>
              <a:gd name="connsiteX10" fmla="*/ 3251721 w 4925683"/>
              <a:gd name="connsiteY10" fmla="*/ 5132159 h 6858000"/>
              <a:gd name="connsiteX11" fmla="*/ 1 w 4925683"/>
              <a:gd name="connsiteY11" fmla="*/ 5132159 h 6858000"/>
              <a:gd name="connsiteX12" fmla="*/ 3347925 w 4925683"/>
              <a:gd name="connsiteY12" fmla="*/ 1699404 h 6858000"/>
              <a:gd name="connsiteX13" fmla="*/ 4925682 w 4925683"/>
              <a:gd name="connsiteY13" fmla="*/ 1699404 h 6858000"/>
              <a:gd name="connsiteX14" fmla="*/ 4925682 w 4925683"/>
              <a:gd name="connsiteY14" fmla="*/ 5129470 h 6858000"/>
              <a:gd name="connsiteX15" fmla="*/ 3347925 w 4925683"/>
              <a:gd name="connsiteY15" fmla="*/ 5129470 h 6858000"/>
              <a:gd name="connsiteX16" fmla="*/ 1666266 w 4925683"/>
              <a:gd name="connsiteY16" fmla="*/ 1699404 h 6858000"/>
              <a:gd name="connsiteX17" fmla="*/ 3251720 w 4925683"/>
              <a:gd name="connsiteY17" fmla="*/ 1699404 h 6858000"/>
              <a:gd name="connsiteX18" fmla="*/ 3251720 w 4925683"/>
              <a:gd name="connsiteY18" fmla="*/ 3329797 h 6858000"/>
              <a:gd name="connsiteX19" fmla="*/ 1666266 w 4925683"/>
              <a:gd name="connsiteY19" fmla="*/ 3329797 h 6858000"/>
              <a:gd name="connsiteX20" fmla="*/ 0 w 4925683"/>
              <a:gd name="connsiteY20" fmla="*/ 1 h 6858000"/>
              <a:gd name="connsiteX21" fmla="*/ 1570062 w 4925683"/>
              <a:gd name="connsiteY21" fmla="*/ 1 h 6858000"/>
              <a:gd name="connsiteX22" fmla="*/ 1570062 w 4925683"/>
              <a:gd name="connsiteY22" fmla="*/ 3329797 h 6858000"/>
              <a:gd name="connsiteX23" fmla="*/ 0 w 4925683"/>
              <a:gd name="connsiteY23" fmla="*/ 3329797 h 6858000"/>
              <a:gd name="connsiteX24" fmla="*/ 1666266 w 4925683"/>
              <a:gd name="connsiteY24" fmla="*/ 0 h 6858000"/>
              <a:gd name="connsiteX25" fmla="*/ 4925682 w 4925683"/>
              <a:gd name="connsiteY25" fmla="*/ 0 h 6858000"/>
              <a:gd name="connsiteX26" fmla="*/ 4925682 w 4925683"/>
              <a:gd name="connsiteY26" fmla="*/ 1606645 h 6858000"/>
              <a:gd name="connsiteX27" fmla="*/ 1666266 w 4925683"/>
              <a:gd name="connsiteY27" fmla="*/ 16066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25683" h="6858000">
                <a:moveTo>
                  <a:pt x="1666267" y="5227608"/>
                </a:moveTo>
                <a:lnTo>
                  <a:pt x="4925683" y="5227608"/>
                </a:lnTo>
                <a:lnTo>
                  <a:pt x="4925683" y="6858000"/>
                </a:lnTo>
                <a:lnTo>
                  <a:pt x="1666267" y="6858000"/>
                </a:lnTo>
                <a:close/>
                <a:moveTo>
                  <a:pt x="0" y="5227608"/>
                </a:moveTo>
                <a:lnTo>
                  <a:pt x="1570064" y="5227608"/>
                </a:lnTo>
                <a:lnTo>
                  <a:pt x="1570064" y="6858000"/>
                </a:lnTo>
                <a:lnTo>
                  <a:pt x="0" y="6858000"/>
                </a:lnTo>
                <a:close/>
                <a:moveTo>
                  <a:pt x="1" y="3422556"/>
                </a:moveTo>
                <a:lnTo>
                  <a:pt x="3251721" y="3422556"/>
                </a:lnTo>
                <a:lnTo>
                  <a:pt x="3251721" y="5132159"/>
                </a:lnTo>
                <a:lnTo>
                  <a:pt x="1" y="5132159"/>
                </a:lnTo>
                <a:close/>
                <a:moveTo>
                  <a:pt x="3347925" y="1699404"/>
                </a:moveTo>
                <a:lnTo>
                  <a:pt x="4925682" y="1699404"/>
                </a:lnTo>
                <a:lnTo>
                  <a:pt x="4925682" y="5129470"/>
                </a:lnTo>
                <a:lnTo>
                  <a:pt x="3347925" y="5129470"/>
                </a:lnTo>
                <a:close/>
                <a:moveTo>
                  <a:pt x="1666266" y="1699404"/>
                </a:moveTo>
                <a:lnTo>
                  <a:pt x="3251720" y="1699404"/>
                </a:lnTo>
                <a:lnTo>
                  <a:pt x="3251720" y="3329797"/>
                </a:lnTo>
                <a:lnTo>
                  <a:pt x="1666266" y="3329797"/>
                </a:lnTo>
                <a:close/>
                <a:moveTo>
                  <a:pt x="0" y="1"/>
                </a:moveTo>
                <a:lnTo>
                  <a:pt x="1570062" y="1"/>
                </a:lnTo>
                <a:lnTo>
                  <a:pt x="1570062" y="3329797"/>
                </a:lnTo>
                <a:lnTo>
                  <a:pt x="0" y="3329797"/>
                </a:lnTo>
                <a:close/>
                <a:moveTo>
                  <a:pt x="1666266" y="0"/>
                </a:moveTo>
                <a:lnTo>
                  <a:pt x="4925682" y="0"/>
                </a:lnTo>
                <a:lnTo>
                  <a:pt x="4925682" y="1606645"/>
                </a:lnTo>
                <a:lnTo>
                  <a:pt x="1666266" y="1606645"/>
                </a:lnTo>
                <a:close/>
              </a:path>
            </a:pathLst>
          </a:custGeom>
          <a:pattFill prst="pct75">
            <a:fgClr>
              <a:schemeClr val="bg2"/>
            </a:fgClr>
            <a:bgClr>
              <a:prstClr val="white"/>
            </a:bgClr>
          </a:pattFill>
        </p:spPr>
        <p:txBody>
          <a:bodyPr vert="horz" lIns="180000" tIns="93600" rIns="180000" bIns="93600" rtlCol="0">
            <a:normAutofit/>
          </a:bodyPr>
          <a:lstStyle>
            <a:lvl1pPr marL="0" indent="0">
              <a:buNone/>
              <a:defRPr lang="en-GB" sz="1050" baseline="0"/>
            </a:lvl1pPr>
          </a:lstStyle>
          <a:p>
            <a:pPr marL="257201" lvl="0" indent="-257201">
              <a:spcBef>
                <a:spcPts val="0"/>
              </a:spcBef>
            </a:pPr>
            <a:endParaRPr lang="en-GB"/>
          </a:p>
        </p:txBody>
      </p:sp>
      <p:sp>
        <p:nvSpPr>
          <p:cNvPr id="2" name="Footer Placeholder 1">
            <a:extLst>
              <a:ext uri="{FF2B5EF4-FFF2-40B4-BE49-F238E27FC236}">
                <a16:creationId xmlns:a16="http://schemas.microsoft.com/office/drawing/2014/main" id="{745E05C1-DBB1-4229-990C-A3CB664BBBD9}"/>
              </a:ext>
            </a:extLst>
          </p:cNvPr>
          <p:cNvSpPr>
            <a:spLocks noGrp="1"/>
          </p:cNvSpPr>
          <p:nvPr>
            <p:ph type="ftr" sz="quarter" idx="16"/>
          </p:nvPr>
        </p:nvSpPr>
        <p:spPr/>
        <p:txBody>
          <a:bodyPr lIns="180000" tIns="93600" rIns="180000" bIns="93600"/>
          <a:lstStyle/>
          <a:p>
            <a:r>
              <a:rPr lang="en-GB"/>
              <a:t>DaisyDeck Presentation Template</a:t>
            </a:r>
          </a:p>
        </p:txBody>
      </p:sp>
      <p:sp>
        <p:nvSpPr>
          <p:cNvPr id="3" name="Slide Number Placeholder 2">
            <a:extLst>
              <a:ext uri="{FF2B5EF4-FFF2-40B4-BE49-F238E27FC236}">
                <a16:creationId xmlns:a16="http://schemas.microsoft.com/office/drawing/2014/main" id="{34F7A66A-37BD-43EB-AE0A-53735C3CA8FE}"/>
              </a:ext>
            </a:extLst>
          </p:cNvPr>
          <p:cNvSpPr>
            <a:spLocks noGrp="1"/>
          </p:cNvSpPr>
          <p:nvPr>
            <p:ph type="sldNum" sz="quarter" idx="17"/>
          </p:nvPr>
        </p:nvSpPr>
        <p:spPr/>
        <p:txBody>
          <a:bodyPr lIns="180000" tIns="93600" rIns="180000" bIns="93600"/>
          <a:lstStyle/>
          <a:p>
            <a:fld id="{0643FD91-E2F4-430C-9968-CE1C2F22CA4A}" type="slidenum">
              <a:rPr lang="en-GB" smtClean="0"/>
              <a:pPr/>
              <a:t>‹#›</a:t>
            </a:fld>
            <a:endParaRPr lang="en-GB"/>
          </a:p>
        </p:txBody>
      </p:sp>
      <p:sp>
        <p:nvSpPr>
          <p:cNvPr id="9" name="Title 1">
            <a:extLst>
              <a:ext uri="{FF2B5EF4-FFF2-40B4-BE49-F238E27FC236}">
                <a16:creationId xmlns:a16="http://schemas.microsoft.com/office/drawing/2014/main" id="{75021788-08DF-4680-8C47-A400D46EF209}"/>
              </a:ext>
            </a:extLst>
          </p:cNvPr>
          <p:cNvSpPr>
            <a:spLocks noGrp="1"/>
          </p:cNvSpPr>
          <p:nvPr>
            <p:ph type="title"/>
          </p:nvPr>
        </p:nvSpPr>
        <p:spPr>
          <a:xfrm>
            <a:off x="302817" y="303805"/>
            <a:ext cx="2141694" cy="604526"/>
          </a:xfrm>
        </p:spPr>
        <p:txBody>
          <a:bodyPr lIns="180000" tIns="93600" rIns="180000" bIns="93600"/>
          <a:lstStyle>
            <a:lvl1pPr algn="l">
              <a:defRPr/>
            </a:lvl1pPr>
          </a:lstStyle>
          <a:p>
            <a:endParaRPr lang="en-GB"/>
          </a:p>
        </p:txBody>
      </p:sp>
      <p:grpSp>
        <p:nvGrpSpPr>
          <p:cNvPr id="12" name="Group 11">
            <a:extLst>
              <a:ext uri="{FF2B5EF4-FFF2-40B4-BE49-F238E27FC236}">
                <a16:creationId xmlns:a16="http://schemas.microsoft.com/office/drawing/2014/main" id="{B60EFD7B-6CF6-47FC-B0C8-76ECC84CD1DB}"/>
              </a:ext>
            </a:extLst>
          </p:cNvPr>
          <p:cNvGrpSpPr/>
          <p:nvPr userDrawn="1"/>
        </p:nvGrpSpPr>
        <p:grpSpPr>
          <a:xfrm>
            <a:off x="162939" y="174963"/>
            <a:ext cx="459422" cy="459399"/>
            <a:chOff x="434532" y="466621"/>
            <a:chExt cx="1225205" cy="1225205"/>
          </a:xfrm>
        </p:grpSpPr>
        <p:grpSp>
          <p:nvGrpSpPr>
            <p:cNvPr id="13" name="Group 12">
              <a:extLst>
                <a:ext uri="{FF2B5EF4-FFF2-40B4-BE49-F238E27FC236}">
                  <a16:creationId xmlns:a16="http://schemas.microsoft.com/office/drawing/2014/main" id="{A49D1DBC-443F-46CA-B44B-F9AE690DDF3E}"/>
                </a:ext>
              </a:extLst>
            </p:cNvPr>
            <p:cNvGrpSpPr>
              <a:grpSpLocks noChangeAspect="1"/>
            </p:cNvGrpSpPr>
            <p:nvPr userDrawn="1"/>
          </p:nvGrpSpPr>
          <p:grpSpPr>
            <a:xfrm rot="18900000">
              <a:off x="647093" y="812151"/>
              <a:ext cx="471488" cy="153360"/>
              <a:chOff x="11661248" y="7789719"/>
              <a:chExt cx="1293156" cy="420621"/>
            </a:xfrm>
          </p:grpSpPr>
          <p:cxnSp>
            <p:nvCxnSpPr>
              <p:cNvPr id="17" name="Straight Connector 16">
                <a:extLst>
                  <a:ext uri="{FF2B5EF4-FFF2-40B4-BE49-F238E27FC236}">
                    <a16:creationId xmlns:a16="http://schemas.microsoft.com/office/drawing/2014/main" id="{CAB2C530-33D2-474B-9432-E4143C6BE659}"/>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8" name="Straight Connector 17">
                <a:extLst>
                  <a:ext uri="{FF2B5EF4-FFF2-40B4-BE49-F238E27FC236}">
                    <a16:creationId xmlns:a16="http://schemas.microsoft.com/office/drawing/2014/main" id="{8E3C931C-ED15-4979-8860-5C2348A863AC}"/>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6AD9341F-68A3-4633-BB48-407BF2CD2B0A}"/>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14" name="Group 13">
              <a:extLst>
                <a:ext uri="{FF2B5EF4-FFF2-40B4-BE49-F238E27FC236}">
                  <a16:creationId xmlns:a16="http://schemas.microsoft.com/office/drawing/2014/main" id="{0A3614E6-A7BB-4DE0-A119-FA7B4A37FCB9}"/>
                </a:ext>
              </a:extLst>
            </p:cNvPr>
            <p:cNvGrpSpPr/>
            <p:nvPr userDrawn="1"/>
          </p:nvGrpSpPr>
          <p:grpSpPr>
            <a:xfrm>
              <a:off x="434532" y="466621"/>
              <a:ext cx="1225205" cy="1225205"/>
              <a:chOff x="12636425" y="442230"/>
              <a:chExt cx="1860336" cy="1860336"/>
            </a:xfrm>
          </p:grpSpPr>
          <p:cxnSp>
            <p:nvCxnSpPr>
              <p:cNvPr id="15" name="Straight Connector 14">
                <a:extLst>
                  <a:ext uri="{FF2B5EF4-FFF2-40B4-BE49-F238E27FC236}">
                    <a16:creationId xmlns:a16="http://schemas.microsoft.com/office/drawing/2014/main" id="{8F2B8BE7-25D6-4229-8A21-F1F2F6C29F1C}"/>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61464E7E-48D4-4969-B261-F330490237D3}"/>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Tree>
    <p:extLst>
      <p:ext uri="{BB962C8B-B14F-4D97-AF65-F5344CB8AC3E}">
        <p14:creationId xmlns:p14="http://schemas.microsoft.com/office/powerpoint/2010/main" val="1218241053"/>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aisyDeck Master - 48">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8163C-A4C8-492C-AE9C-FBDD3463ABCF}"/>
              </a:ext>
            </a:extLst>
          </p:cNvPr>
          <p:cNvSpPr>
            <a:spLocks noGrp="1"/>
          </p:cNvSpPr>
          <p:nvPr>
            <p:ph type="title"/>
          </p:nvPr>
        </p:nvSpPr>
        <p:spPr/>
        <p:txBody>
          <a:bodyPr lIns="180000" tIns="93600" rIns="180000" bIns="93600"/>
          <a:lstStyle>
            <a:lvl1pPr algn="l">
              <a:defRPr/>
            </a:lvl1pPr>
          </a:lstStyle>
          <a:p>
            <a:endParaRPr lang="en-GB"/>
          </a:p>
        </p:txBody>
      </p:sp>
      <p:grpSp>
        <p:nvGrpSpPr>
          <p:cNvPr id="13" name="Group 12">
            <a:extLst>
              <a:ext uri="{FF2B5EF4-FFF2-40B4-BE49-F238E27FC236}">
                <a16:creationId xmlns:a16="http://schemas.microsoft.com/office/drawing/2014/main" id="{720320A5-05FC-4F45-B321-C2AD24BD023B}"/>
              </a:ext>
            </a:extLst>
          </p:cNvPr>
          <p:cNvGrpSpPr/>
          <p:nvPr userDrawn="1"/>
        </p:nvGrpSpPr>
        <p:grpSpPr>
          <a:xfrm>
            <a:off x="162939" y="174963"/>
            <a:ext cx="459422" cy="459399"/>
            <a:chOff x="434532" y="466621"/>
            <a:chExt cx="1225205" cy="1225205"/>
          </a:xfrm>
        </p:grpSpPr>
        <p:grpSp>
          <p:nvGrpSpPr>
            <p:cNvPr id="14" name="Group 13">
              <a:extLst>
                <a:ext uri="{FF2B5EF4-FFF2-40B4-BE49-F238E27FC236}">
                  <a16:creationId xmlns:a16="http://schemas.microsoft.com/office/drawing/2014/main" id="{26FAF539-AC44-4DFB-A911-90844D43340D}"/>
                </a:ext>
              </a:extLst>
            </p:cNvPr>
            <p:cNvGrpSpPr>
              <a:grpSpLocks noChangeAspect="1"/>
            </p:cNvGrpSpPr>
            <p:nvPr userDrawn="1"/>
          </p:nvGrpSpPr>
          <p:grpSpPr>
            <a:xfrm rot="18900000">
              <a:off x="647093" y="812151"/>
              <a:ext cx="471488" cy="153360"/>
              <a:chOff x="11661248" y="7789719"/>
              <a:chExt cx="1293156" cy="420621"/>
            </a:xfrm>
          </p:grpSpPr>
          <p:cxnSp>
            <p:nvCxnSpPr>
              <p:cNvPr id="18" name="Straight Connector 17">
                <a:extLst>
                  <a:ext uri="{FF2B5EF4-FFF2-40B4-BE49-F238E27FC236}">
                    <a16:creationId xmlns:a16="http://schemas.microsoft.com/office/drawing/2014/main" id="{8D169320-1590-4F02-9FB9-95284CEAA1AB}"/>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10C5B2AA-249B-495F-B6FA-866ED46BC50F}"/>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7C3A1E65-0478-4BFA-8890-36073951E83C}"/>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15" name="Group 14">
              <a:extLst>
                <a:ext uri="{FF2B5EF4-FFF2-40B4-BE49-F238E27FC236}">
                  <a16:creationId xmlns:a16="http://schemas.microsoft.com/office/drawing/2014/main" id="{2AA855B3-A734-4024-A6F2-FEEE5B4FE723}"/>
                </a:ext>
              </a:extLst>
            </p:cNvPr>
            <p:cNvGrpSpPr/>
            <p:nvPr userDrawn="1"/>
          </p:nvGrpSpPr>
          <p:grpSpPr>
            <a:xfrm>
              <a:off x="434532" y="466621"/>
              <a:ext cx="1225205" cy="1225205"/>
              <a:chOff x="12636425" y="442230"/>
              <a:chExt cx="1860336" cy="1860336"/>
            </a:xfrm>
          </p:grpSpPr>
          <p:cxnSp>
            <p:nvCxnSpPr>
              <p:cNvPr id="16" name="Straight Connector 15">
                <a:extLst>
                  <a:ext uri="{FF2B5EF4-FFF2-40B4-BE49-F238E27FC236}">
                    <a16:creationId xmlns:a16="http://schemas.microsoft.com/office/drawing/2014/main" id="{802C3128-68BE-4421-9938-00B8789CD96E}"/>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768D98B1-FAF2-48D0-A669-9A60147FDF93}"/>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Tree>
    <p:extLst>
      <p:ext uri="{BB962C8B-B14F-4D97-AF65-F5344CB8AC3E}">
        <p14:creationId xmlns:p14="http://schemas.microsoft.com/office/powerpoint/2010/main" val="45799443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isyDeck Master - 49">
    <p:bg>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userDrawn="1">
            <p:ph type="pic" sz="quarter" idx="13"/>
          </p:nvPr>
        </p:nvSpPr>
        <p:spPr>
          <a:xfrm>
            <a:off x="0" y="0"/>
            <a:ext cx="4379777" cy="5143500"/>
          </a:xfrm>
          <a:prstGeom prst="rect">
            <a:avLst/>
          </a:prstGeom>
          <a:pattFill prst="pct75">
            <a:fgClr>
              <a:schemeClr val="bg2"/>
            </a:fgClr>
            <a:bgClr>
              <a:prstClr val="white"/>
            </a:bgClr>
          </a:pattFill>
        </p:spPr>
        <p:txBody>
          <a:bodyPr vert="horz" lIns="180000" tIns="93600" rIns="180000" bIns="93600" rtlCol="0">
            <a:normAutofit/>
          </a:bodyPr>
          <a:lstStyle>
            <a:lvl1pPr marL="0" indent="0">
              <a:buNone/>
              <a:defRPr lang="en-GB" sz="1050" baseline="0" dirty="0"/>
            </a:lvl1pPr>
          </a:lstStyle>
          <a:p>
            <a:pPr marL="214334" lvl="0" indent="-214334">
              <a:spcBef>
                <a:spcPts val="0"/>
              </a:spcBef>
            </a:pPr>
            <a:endParaRPr lang="en-GB"/>
          </a:p>
        </p:txBody>
      </p:sp>
      <p:sp>
        <p:nvSpPr>
          <p:cNvPr id="37" name="Title 1"/>
          <p:cNvSpPr>
            <a:spLocks noGrp="1"/>
          </p:cNvSpPr>
          <p:nvPr>
            <p:ph type="ctrTitle" hasCustomPrompt="1"/>
          </p:nvPr>
        </p:nvSpPr>
        <p:spPr>
          <a:xfrm>
            <a:off x="4711878" y="337419"/>
            <a:ext cx="4096760" cy="1020025"/>
          </a:xfrm>
          <a:prstGeom prst="rect">
            <a:avLst/>
          </a:prstGeom>
        </p:spPr>
        <p:txBody>
          <a:bodyPr vert="horz" wrap="square" lIns="180000" tIns="93600" rIns="180000" bIns="93600" rtlCol="0" anchor="t" anchorCtr="0">
            <a:spAutoFit/>
          </a:bodyPr>
          <a:lstStyle>
            <a:lvl1pPr algn="l">
              <a:defRPr lang="en-GB" dirty="0"/>
            </a:lvl1pPr>
          </a:lstStyle>
          <a:p>
            <a:pPr lvl="0" algn="l" defTabSz="681510">
              <a:lnSpc>
                <a:spcPct val="100000"/>
              </a:lnSpc>
            </a:pPr>
            <a:r>
              <a:rPr lang="en-US"/>
              <a:t>Click to ADD slide title</a:t>
            </a:r>
            <a:endParaRPr lang="en-GB"/>
          </a:p>
        </p:txBody>
      </p:sp>
      <p:grpSp>
        <p:nvGrpSpPr>
          <p:cNvPr id="38" name="Group 37"/>
          <p:cNvGrpSpPr/>
          <p:nvPr userDrawn="1"/>
        </p:nvGrpSpPr>
        <p:grpSpPr>
          <a:xfrm>
            <a:off x="4572000" y="208576"/>
            <a:ext cx="459422" cy="459399"/>
            <a:chOff x="494744" y="523692"/>
            <a:chExt cx="1225205" cy="1225205"/>
          </a:xfrm>
        </p:grpSpPr>
        <p:grpSp>
          <p:nvGrpSpPr>
            <p:cNvPr id="39" name="Group 38"/>
            <p:cNvGrpSpPr>
              <a:grpSpLocks noChangeAspect="1"/>
            </p:cNvGrpSpPr>
            <p:nvPr userDrawn="1"/>
          </p:nvGrpSpPr>
          <p:grpSpPr>
            <a:xfrm rot="18900000">
              <a:off x="707305" y="869222"/>
              <a:ext cx="471488" cy="153360"/>
              <a:chOff x="11661248" y="7789719"/>
              <a:chExt cx="1293156" cy="420621"/>
            </a:xfrm>
          </p:grpSpPr>
          <p:cxnSp>
            <p:nvCxnSpPr>
              <p:cNvPr id="43" name="Straight Connector 42"/>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4" name="Straight Connector 43"/>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5" name="Straight Connector 44"/>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40" name="Group 39"/>
            <p:cNvGrpSpPr/>
            <p:nvPr userDrawn="1"/>
          </p:nvGrpSpPr>
          <p:grpSpPr>
            <a:xfrm>
              <a:off x="494744" y="523692"/>
              <a:ext cx="1225205" cy="1225205"/>
              <a:chOff x="12636425" y="442230"/>
              <a:chExt cx="1860336" cy="1860336"/>
            </a:xfrm>
          </p:grpSpPr>
          <p:cxnSp>
            <p:nvCxnSpPr>
              <p:cNvPr id="41" name="Straight Connector 40"/>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2" name="Straight Connector 41"/>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pic>
        <p:nvPicPr>
          <p:cNvPr id="14" name="Picture 13">
            <a:extLst>
              <a:ext uri="{FF2B5EF4-FFF2-40B4-BE49-F238E27FC236}">
                <a16:creationId xmlns:a16="http://schemas.microsoft.com/office/drawing/2014/main" id="{A6026458-ADFD-43FC-B5DD-ED445B47FD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1947369" y="2461505"/>
            <a:ext cx="5143500" cy="220490"/>
          </a:xfrm>
          <a:prstGeom prst="rect">
            <a:avLst/>
          </a:prstGeom>
        </p:spPr>
      </p:pic>
      <p:sp>
        <p:nvSpPr>
          <p:cNvPr id="4" name="Footer Placeholder 3">
            <a:extLst>
              <a:ext uri="{FF2B5EF4-FFF2-40B4-BE49-F238E27FC236}">
                <a16:creationId xmlns:a16="http://schemas.microsoft.com/office/drawing/2014/main" id="{7867AB0E-E120-4ACF-AA04-B6BDB7E72494}"/>
              </a:ext>
            </a:extLst>
          </p:cNvPr>
          <p:cNvSpPr>
            <a:spLocks noGrp="1"/>
          </p:cNvSpPr>
          <p:nvPr>
            <p:ph type="ftr" sz="quarter" idx="14"/>
          </p:nvPr>
        </p:nvSpPr>
        <p:spPr/>
        <p:txBody>
          <a:bodyPr lIns="180000" tIns="93600" rIns="180000" bIns="93600"/>
          <a:lstStyle/>
          <a:p>
            <a:r>
              <a:rPr lang="en-GB"/>
              <a:t>DaisyDeck Presentation Template</a:t>
            </a:r>
          </a:p>
        </p:txBody>
      </p:sp>
      <p:sp>
        <p:nvSpPr>
          <p:cNvPr id="5" name="Slide Number Placeholder 4">
            <a:extLst>
              <a:ext uri="{FF2B5EF4-FFF2-40B4-BE49-F238E27FC236}">
                <a16:creationId xmlns:a16="http://schemas.microsoft.com/office/drawing/2014/main" id="{89008769-B858-43AF-A628-26A729FEDD2B}"/>
              </a:ext>
            </a:extLst>
          </p:cNvPr>
          <p:cNvSpPr>
            <a:spLocks noGrp="1"/>
          </p:cNvSpPr>
          <p:nvPr>
            <p:ph type="sldNum" sz="quarter" idx="15"/>
          </p:nvPr>
        </p:nvSpPr>
        <p:spPr/>
        <p:txBody>
          <a:bodyPr lIns="180000" tIns="93600" rIns="180000" bIns="93600"/>
          <a:lstStyle/>
          <a:p>
            <a:fld id="{0643FD91-E2F4-430C-9968-CE1C2F22CA4A}" type="slidenum">
              <a:rPr lang="en-GB" smtClean="0"/>
              <a:pPr/>
              <a:t>‹#›</a:t>
            </a:fld>
            <a:endParaRPr lang="en-GB"/>
          </a:p>
        </p:txBody>
      </p:sp>
    </p:spTree>
    <p:extLst>
      <p:ext uri="{BB962C8B-B14F-4D97-AF65-F5344CB8AC3E}">
        <p14:creationId xmlns:p14="http://schemas.microsoft.com/office/powerpoint/2010/main" val="3491173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isyDeck Master - 5">
    <p:bg>
      <p:bgPr>
        <a:solidFill>
          <a:schemeClr val="bg1"/>
        </a:solidFill>
        <a:effectLst/>
      </p:bgPr>
    </p:bg>
    <p:spTree>
      <p:nvGrpSpPr>
        <p:cNvPr id="1" name=""/>
        <p:cNvGrpSpPr/>
        <p:nvPr/>
      </p:nvGrpSpPr>
      <p:grpSpPr>
        <a:xfrm>
          <a:off x="0" y="0"/>
          <a:ext cx="0" cy="0"/>
          <a:chOff x="0" y="0"/>
          <a:chExt cx="0" cy="0"/>
        </a:xfrm>
      </p:grpSpPr>
      <p:grpSp>
        <p:nvGrpSpPr>
          <p:cNvPr id="18" name="Group 17"/>
          <p:cNvGrpSpPr/>
          <p:nvPr userDrawn="1"/>
        </p:nvGrpSpPr>
        <p:grpSpPr>
          <a:xfrm>
            <a:off x="336430" y="1042027"/>
            <a:ext cx="3113387" cy="3113229"/>
            <a:chOff x="558482" y="538828"/>
            <a:chExt cx="12639932" cy="12639932"/>
          </a:xfrm>
        </p:grpSpPr>
        <p:sp>
          <p:nvSpPr>
            <p:cNvPr id="19" name="Right Triangle 18"/>
            <p:cNvSpPr/>
            <p:nvPr/>
          </p:nvSpPr>
          <p:spPr>
            <a:xfrm rot="5400000">
              <a:off x="558482" y="538828"/>
              <a:ext cx="12639932" cy="12639932"/>
            </a:xfrm>
            <a:prstGeom prst="rtTriangle">
              <a:avLst/>
            </a:prstGeom>
            <a:solidFill>
              <a:schemeClr val="tx1">
                <a:alpha val="10196"/>
              </a:schemeClr>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a:p>
          </p:txBody>
        </p:sp>
        <p:cxnSp>
          <p:nvCxnSpPr>
            <p:cNvPr id="20" name="Straight Connector 19"/>
            <p:cNvCxnSpPr/>
            <p:nvPr/>
          </p:nvCxnSpPr>
          <p:spPr>
            <a:xfrm rot="5400000">
              <a:off x="1704896" y="2169501"/>
              <a:ext cx="10366064" cy="10366064"/>
            </a:xfrm>
            <a:prstGeom prst="line">
              <a:avLst/>
            </a:prstGeom>
            <a:ln w="76200" cap="sq">
              <a:solidFill>
                <a:schemeClr val="tx1">
                  <a:alpha val="10196"/>
                </a:schemeClr>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sp>
        <p:nvSpPr>
          <p:cNvPr id="10" name="Picture Placeholder 11"/>
          <p:cNvSpPr>
            <a:spLocks noGrp="1"/>
          </p:cNvSpPr>
          <p:nvPr userDrawn="1">
            <p:ph type="pic" sz="quarter" idx="12"/>
          </p:nvPr>
        </p:nvSpPr>
        <p:spPr>
          <a:xfrm>
            <a:off x="1083176" y="1788641"/>
            <a:ext cx="1619895" cy="1620000"/>
          </a:xfrm>
          <a:prstGeom prst="ellipse">
            <a:avLst/>
          </a:prstGeom>
          <a:pattFill prst="pct25">
            <a:fgClr>
              <a:schemeClr val="tx2"/>
            </a:fgClr>
            <a:bgClr>
              <a:schemeClr val="bg1"/>
            </a:bgClr>
          </a:pattFill>
          <a:ln w="152400">
            <a:solidFill>
              <a:srgbClr val="FFFFFF"/>
            </a:solidFill>
          </a:ln>
        </p:spPr>
        <p:txBody>
          <a:bodyPr lIns="180000" tIns="93600" rIns="180000" bIns="93600">
            <a:normAutofit/>
          </a:bodyPr>
          <a:lstStyle>
            <a:lvl1pPr marL="0" indent="0" algn="l">
              <a:buFont typeface="Arial" panose="020B0604020202020204" pitchFamily="34" charset="0"/>
              <a:buNone/>
              <a:defRPr sz="1050"/>
            </a:lvl1pPr>
          </a:lstStyle>
          <a:p>
            <a:endParaRPr lang="en-GB"/>
          </a:p>
        </p:txBody>
      </p:sp>
      <p:sp>
        <p:nvSpPr>
          <p:cNvPr id="5" name="Footer Placeholder 4">
            <a:extLst>
              <a:ext uri="{FF2B5EF4-FFF2-40B4-BE49-F238E27FC236}">
                <a16:creationId xmlns:a16="http://schemas.microsoft.com/office/drawing/2014/main" id="{8A9CC818-24A0-4BCF-9D14-A028B5FF53E6}"/>
              </a:ext>
            </a:extLst>
          </p:cNvPr>
          <p:cNvSpPr>
            <a:spLocks noGrp="1"/>
          </p:cNvSpPr>
          <p:nvPr>
            <p:ph type="ftr" sz="quarter" idx="13"/>
          </p:nvPr>
        </p:nvSpPr>
        <p:spPr/>
        <p:txBody>
          <a:bodyPr lIns="180000" tIns="93600" rIns="180000" bIns="93600"/>
          <a:lstStyle/>
          <a:p>
            <a:r>
              <a:rPr lang="en-GB"/>
              <a:t>DaisyDeck Presentation Template</a:t>
            </a:r>
          </a:p>
        </p:txBody>
      </p:sp>
      <p:sp>
        <p:nvSpPr>
          <p:cNvPr id="6" name="Slide Number Placeholder 5">
            <a:extLst>
              <a:ext uri="{FF2B5EF4-FFF2-40B4-BE49-F238E27FC236}">
                <a16:creationId xmlns:a16="http://schemas.microsoft.com/office/drawing/2014/main" id="{36023FAF-DB9E-4773-95AF-F99833FC3870}"/>
              </a:ext>
            </a:extLst>
          </p:cNvPr>
          <p:cNvSpPr>
            <a:spLocks noGrp="1"/>
          </p:cNvSpPr>
          <p:nvPr>
            <p:ph type="sldNum" sz="quarter" idx="14"/>
          </p:nvPr>
        </p:nvSpPr>
        <p:spPr/>
        <p:txBody>
          <a:bodyPr lIns="180000" tIns="93600" rIns="180000" bIns="93600"/>
          <a:lstStyle/>
          <a:p>
            <a:fld id="{0643FD91-E2F4-430C-9968-CE1C2F22CA4A}" type="slidenum">
              <a:rPr lang="en-GB" smtClean="0"/>
              <a:pPr/>
              <a:t>‹#›</a:t>
            </a:fld>
            <a:endParaRPr lang="en-GB"/>
          </a:p>
        </p:txBody>
      </p:sp>
      <p:sp>
        <p:nvSpPr>
          <p:cNvPr id="8" name="Title 7">
            <a:extLst>
              <a:ext uri="{FF2B5EF4-FFF2-40B4-BE49-F238E27FC236}">
                <a16:creationId xmlns:a16="http://schemas.microsoft.com/office/drawing/2014/main" id="{F5066916-64E9-4ED0-A76A-95CE50B92C1C}"/>
              </a:ext>
            </a:extLst>
          </p:cNvPr>
          <p:cNvSpPr>
            <a:spLocks noGrp="1"/>
          </p:cNvSpPr>
          <p:nvPr>
            <p:ph type="title"/>
          </p:nvPr>
        </p:nvSpPr>
        <p:spPr/>
        <p:txBody>
          <a:bodyPr lIns="180000" tIns="93600" rIns="180000" bIns="93600"/>
          <a:lstStyle>
            <a:lvl1pPr algn="l">
              <a:defRPr/>
            </a:lvl1pPr>
          </a:lstStyle>
          <a:p>
            <a:endParaRPr lang="en-GB"/>
          </a:p>
        </p:txBody>
      </p:sp>
      <p:grpSp>
        <p:nvGrpSpPr>
          <p:cNvPr id="17" name="Group 16">
            <a:extLst>
              <a:ext uri="{FF2B5EF4-FFF2-40B4-BE49-F238E27FC236}">
                <a16:creationId xmlns:a16="http://schemas.microsoft.com/office/drawing/2014/main" id="{EA84DA5C-D860-4D28-A7F1-80D42D8C735C}"/>
              </a:ext>
            </a:extLst>
          </p:cNvPr>
          <p:cNvGrpSpPr/>
          <p:nvPr userDrawn="1"/>
        </p:nvGrpSpPr>
        <p:grpSpPr>
          <a:xfrm>
            <a:off x="162939" y="174963"/>
            <a:ext cx="459422" cy="459399"/>
            <a:chOff x="434532" y="466621"/>
            <a:chExt cx="1225205" cy="1225205"/>
          </a:xfrm>
        </p:grpSpPr>
        <p:grpSp>
          <p:nvGrpSpPr>
            <p:cNvPr id="29" name="Group 28">
              <a:extLst>
                <a:ext uri="{FF2B5EF4-FFF2-40B4-BE49-F238E27FC236}">
                  <a16:creationId xmlns:a16="http://schemas.microsoft.com/office/drawing/2014/main" id="{87DA950B-5659-4C2A-8792-CF9DAF11AA8B}"/>
                </a:ext>
              </a:extLst>
            </p:cNvPr>
            <p:cNvGrpSpPr>
              <a:grpSpLocks noChangeAspect="1"/>
            </p:cNvGrpSpPr>
            <p:nvPr userDrawn="1"/>
          </p:nvGrpSpPr>
          <p:grpSpPr>
            <a:xfrm rot="18900000">
              <a:off x="647093" y="812151"/>
              <a:ext cx="471488" cy="153360"/>
              <a:chOff x="11661248" y="7789719"/>
              <a:chExt cx="1293156" cy="420621"/>
            </a:xfrm>
          </p:grpSpPr>
          <p:cxnSp>
            <p:nvCxnSpPr>
              <p:cNvPr id="33" name="Straight Connector 32">
                <a:extLst>
                  <a:ext uri="{FF2B5EF4-FFF2-40B4-BE49-F238E27FC236}">
                    <a16:creationId xmlns:a16="http://schemas.microsoft.com/office/drawing/2014/main" id="{E1ED378E-7131-44EC-BAE4-E8191E8EFB59}"/>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4" name="Straight Connector 33">
                <a:extLst>
                  <a:ext uri="{FF2B5EF4-FFF2-40B4-BE49-F238E27FC236}">
                    <a16:creationId xmlns:a16="http://schemas.microsoft.com/office/drawing/2014/main" id="{5A478B5D-653D-49EF-BF59-56055DE24D84}"/>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5" name="Straight Connector 34">
                <a:extLst>
                  <a:ext uri="{FF2B5EF4-FFF2-40B4-BE49-F238E27FC236}">
                    <a16:creationId xmlns:a16="http://schemas.microsoft.com/office/drawing/2014/main" id="{B3C5903F-D09C-48BC-BDC0-2E16B4171AD0}"/>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30" name="Group 29">
              <a:extLst>
                <a:ext uri="{FF2B5EF4-FFF2-40B4-BE49-F238E27FC236}">
                  <a16:creationId xmlns:a16="http://schemas.microsoft.com/office/drawing/2014/main" id="{47AE6A6E-6D07-4A07-98E5-0109C22886C2}"/>
                </a:ext>
              </a:extLst>
            </p:cNvPr>
            <p:cNvGrpSpPr/>
            <p:nvPr userDrawn="1"/>
          </p:nvGrpSpPr>
          <p:grpSpPr>
            <a:xfrm>
              <a:off x="434532" y="466621"/>
              <a:ext cx="1225205" cy="1225205"/>
              <a:chOff x="12636425" y="442230"/>
              <a:chExt cx="1860336" cy="1860336"/>
            </a:xfrm>
          </p:grpSpPr>
          <p:cxnSp>
            <p:nvCxnSpPr>
              <p:cNvPr id="31" name="Straight Connector 30">
                <a:extLst>
                  <a:ext uri="{FF2B5EF4-FFF2-40B4-BE49-F238E27FC236}">
                    <a16:creationId xmlns:a16="http://schemas.microsoft.com/office/drawing/2014/main" id="{37D008A4-97C6-4DAF-8A48-2CB2A0641D0E}"/>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2B656DFD-2580-4C5E-A437-D7C8AAE086B9}"/>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Tree>
    <p:extLst>
      <p:ext uri="{BB962C8B-B14F-4D97-AF65-F5344CB8AC3E}">
        <p14:creationId xmlns:p14="http://schemas.microsoft.com/office/powerpoint/2010/main" val="298313168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aisyDeck Master - 50">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4770464" y="1"/>
            <a:ext cx="4382162" cy="1906660"/>
          </a:xfrm>
          <a:custGeom>
            <a:avLst/>
            <a:gdLst>
              <a:gd name="connsiteX0" fmla="*/ 0 w 4382162"/>
              <a:gd name="connsiteY0" fmla="*/ 0 h 2542213"/>
              <a:gd name="connsiteX1" fmla="*/ 4382162 w 4382162"/>
              <a:gd name="connsiteY1" fmla="*/ 0 h 2542213"/>
              <a:gd name="connsiteX2" fmla="*/ 4382162 w 4382162"/>
              <a:gd name="connsiteY2" fmla="*/ 2542213 h 2542213"/>
              <a:gd name="connsiteX3" fmla="*/ 0 w 4382162"/>
              <a:gd name="connsiteY3" fmla="*/ 2542213 h 2542213"/>
            </a:gdLst>
            <a:ahLst/>
            <a:cxnLst>
              <a:cxn ang="0">
                <a:pos x="connsiteX0" y="connsiteY0"/>
              </a:cxn>
              <a:cxn ang="0">
                <a:pos x="connsiteX1" y="connsiteY1"/>
              </a:cxn>
              <a:cxn ang="0">
                <a:pos x="connsiteX2" y="connsiteY2"/>
              </a:cxn>
              <a:cxn ang="0">
                <a:pos x="connsiteX3" y="connsiteY3"/>
              </a:cxn>
            </a:cxnLst>
            <a:rect l="l" t="t" r="r" b="b"/>
            <a:pathLst>
              <a:path w="4382162" h="2542213">
                <a:moveTo>
                  <a:pt x="0" y="0"/>
                </a:moveTo>
                <a:lnTo>
                  <a:pt x="4382162" y="0"/>
                </a:lnTo>
                <a:lnTo>
                  <a:pt x="4382162" y="2542213"/>
                </a:lnTo>
                <a:lnTo>
                  <a:pt x="0" y="2542213"/>
                </a:lnTo>
                <a:close/>
              </a:path>
            </a:pathLst>
          </a:cu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597530"/>
            <a:ext cx="9144000" cy="207169"/>
          </a:xfrm>
          <a:prstGeom prst="rect">
            <a:avLst/>
          </a:prstGeom>
        </p:spPr>
      </p:pic>
      <p:sp>
        <p:nvSpPr>
          <p:cNvPr id="6" name="Rectangle 5"/>
          <p:cNvSpPr/>
          <p:nvPr userDrawn="1"/>
        </p:nvSpPr>
        <p:spPr>
          <a:xfrm>
            <a:off x="0" y="1906660"/>
            <a:ext cx="9144000" cy="2693641"/>
          </a:xfrm>
          <a:prstGeom prst="rect">
            <a:avLst/>
          </a:prstGeom>
          <a:solidFill>
            <a:schemeClr val="tx1">
              <a:alpha val="10196"/>
            </a:schemeClr>
          </a:solidFill>
          <a:ln w="1905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1350"/>
          </a:p>
        </p:txBody>
      </p:sp>
      <p:grpSp>
        <p:nvGrpSpPr>
          <p:cNvPr id="25" name="Group 24">
            <a:extLst>
              <a:ext uri="{FF2B5EF4-FFF2-40B4-BE49-F238E27FC236}">
                <a16:creationId xmlns:a16="http://schemas.microsoft.com/office/drawing/2014/main" id="{F05408A0-1D48-4F1F-A7B4-562277508340}"/>
              </a:ext>
            </a:extLst>
          </p:cNvPr>
          <p:cNvGrpSpPr/>
          <p:nvPr userDrawn="1"/>
        </p:nvGrpSpPr>
        <p:grpSpPr>
          <a:xfrm>
            <a:off x="162939" y="174963"/>
            <a:ext cx="459422" cy="459399"/>
            <a:chOff x="494744" y="523692"/>
            <a:chExt cx="1225205" cy="1225205"/>
          </a:xfrm>
        </p:grpSpPr>
        <p:grpSp>
          <p:nvGrpSpPr>
            <p:cNvPr id="26" name="Group 25">
              <a:extLst>
                <a:ext uri="{FF2B5EF4-FFF2-40B4-BE49-F238E27FC236}">
                  <a16:creationId xmlns:a16="http://schemas.microsoft.com/office/drawing/2014/main" id="{695B9F65-EA79-4C84-98FD-676A7BD3701C}"/>
                </a:ext>
              </a:extLst>
            </p:cNvPr>
            <p:cNvGrpSpPr>
              <a:grpSpLocks noChangeAspect="1"/>
            </p:cNvGrpSpPr>
            <p:nvPr userDrawn="1"/>
          </p:nvGrpSpPr>
          <p:grpSpPr>
            <a:xfrm rot="18900000">
              <a:off x="707305" y="869222"/>
              <a:ext cx="471488" cy="153360"/>
              <a:chOff x="11661248" y="7789719"/>
              <a:chExt cx="1293156" cy="420621"/>
            </a:xfrm>
          </p:grpSpPr>
          <p:cxnSp>
            <p:nvCxnSpPr>
              <p:cNvPr id="30" name="Straight Connector 29">
                <a:extLst>
                  <a:ext uri="{FF2B5EF4-FFF2-40B4-BE49-F238E27FC236}">
                    <a16:creationId xmlns:a16="http://schemas.microsoft.com/office/drawing/2014/main" id="{C2E4677C-F4DA-4BB4-982E-F219A5BEC034}"/>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B62AAB17-90A7-41E4-8933-5E33CD9C76DB}"/>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8B683F85-39F3-4C54-8D8E-7B05B335A283}"/>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27" name="Group 26">
              <a:extLst>
                <a:ext uri="{FF2B5EF4-FFF2-40B4-BE49-F238E27FC236}">
                  <a16:creationId xmlns:a16="http://schemas.microsoft.com/office/drawing/2014/main" id="{A5E1FBCB-6D3A-4959-BF96-BA1A016E87F3}"/>
                </a:ext>
              </a:extLst>
            </p:cNvPr>
            <p:cNvGrpSpPr/>
            <p:nvPr userDrawn="1"/>
          </p:nvGrpSpPr>
          <p:grpSpPr>
            <a:xfrm>
              <a:off x="494744" y="523692"/>
              <a:ext cx="1225205" cy="1225205"/>
              <a:chOff x="12636425" y="442230"/>
              <a:chExt cx="1860336" cy="1860336"/>
            </a:xfrm>
          </p:grpSpPr>
          <p:cxnSp>
            <p:nvCxnSpPr>
              <p:cNvPr id="28" name="Straight Connector 27">
                <a:extLst>
                  <a:ext uri="{FF2B5EF4-FFF2-40B4-BE49-F238E27FC236}">
                    <a16:creationId xmlns:a16="http://schemas.microsoft.com/office/drawing/2014/main" id="{A78F309A-2518-4C45-A4EC-35A20439EE25}"/>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9" name="Straight Connector 28">
                <a:extLst>
                  <a:ext uri="{FF2B5EF4-FFF2-40B4-BE49-F238E27FC236}">
                    <a16:creationId xmlns:a16="http://schemas.microsoft.com/office/drawing/2014/main" id="{2A5A7E61-4F3D-4C01-95CF-061254EA7A20}"/>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33" name="Title 1">
            <a:extLst>
              <a:ext uri="{FF2B5EF4-FFF2-40B4-BE49-F238E27FC236}">
                <a16:creationId xmlns:a16="http://schemas.microsoft.com/office/drawing/2014/main" id="{BDE28D2D-7B59-4FBC-A843-B91388ED15F6}"/>
              </a:ext>
            </a:extLst>
          </p:cNvPr>
          <p:cNvSpPr>
            <a:spLocks noGrp="1"/>
          </p:cNvSpPr>
          <p:nvPr userDrawn="1">
            <p:ph type="title"/>
          </p:nvPr>
        </p:nvSpPr>
        <p:spPr>
          <a:xfrm>
            <a:off x="302817" y="303805"/>
            <a:ext cx="4218759" cy="604526"/>
          </a:xfrm>
        </p:spPr>
        <p:txBody>
          <a:bodyPr lIns="180000" tIns="93600" rIns="180000" bIns="93600"/>
          <a:lstStyle>
            <a:lvl1pPr algn="l">
              <a:defRPr/>
            </a:lvl1pPr>
          </a:lstStyle>
          <a:p>
            <a:endParaRPr lang="en-GB"/>
          </a:p>
        </p:txBody>
      </p:sp>
      <p:sp>
        <p:nvSpPr>
          <p:cNvPr id="34" name="Footer Placeholder 33">
            <a:extLst>
              <a:ext uri="{FF2B5EF4-FFF2-40B4-BE49-F238E27FC236}">
                <a16:creationId xmlns:a16="http://schemas.microsoft.com/office/drawing/2014/main" id="{8749DBC8-8B57-4210-8E59-0164338B3DA1}"/>
              </a:ext>
            </a:extLst>
          </p:cNvPr>
          <p:cNvSpPr>
            <a:spLocks noGrp="1"/>
          </p:cNvSpPr>
          <p:nvPr userDrawn="1">
            <p:ph type="ftr" sz="quarter" idx="13"/>
          </p:nvPr>
        </p:nvSpPr>
        <p:spPr/>
        <p:txBody>
          <a:bodyPr lIns="180000" tIns="93600" rIns="180000" bIns="93600"/>
          <a:lstStyle/>
          <a:p>
            <a:r>
              <a:rPr lang="en-GB"/>
              <a:t>DaisyDeck Presentation Template</a:t>
            </a:r>
          </a:p>
        </p:txBody>
      </p:sp>
      <p:sp>
        <p:nvSpPr>
          <p:cNvPr id="35" name="Slide Number Placeholder 34">
            <a:extLst>
              <a:ext uri="{FF2B5EF4-FFF2-40B4-BE49-F238E27FC236}">
                <a16:creationId xmlns:a16="http://schemas.microsoft.com/office/drawing/2014/main" id="{ACBA367D-A06F-4CDF-AD16-A0B8DBA8468B}"/>
              </a:ext>
            </a:extLst>
          </p:cNvPr>
          <p:cNvSpPr>
            <a:spLocks noGrp="1"/>
          </p:cNvSpPr>
          <p:nvPr userDrawn="1">
            <p:ph type="sldNum" sz="quarter" idx="14"/>
          </p:nvPr>
        </p:nvSpPr>
        <p:spPr/>
        <p:txBody>
          <a:bodyPr lIns="180000" tIns="93600" rIns="180000" bIns="93600"/>
          <a:lstStyle/>
          <a:p>
            <a:fld id="{0643FD91-E2F4-430C-9968-CE1C2F22CA4A}" type="slidenum">
              <a:rPr lang="en-GB" smtClean="0"/>
              <a:pPr/>
              <a:t>‹#›</a:t>
            </a:fld>
            <a:endParaRPr lang="en-GB"/>
          </a:p>
        </p:txBody>
      </p:sp>
      <p:sp>
        <p:nvSpPr>
          <p:cNvPr id="36" name="Rectangle 35">
            <a:extLst>
              <a:ext uri="{FF2B5EF4-FFF2-40B4-BE49-F238E27FC236}">
                <a16:creationId xmlns:a16="http://schemas.microsoft.com/office/drawing/2014/main" id="{4B49F89A-EDFA-447F-AD46-7B33011DF0CF}"/>
              </a:ext>
            </a:extLst>
          </p:cNvPr>
          <p:cNvSpPr/>
          <p:nvPr userDrawn="1"/>
        </p:nvSpPr>
        <p:spPr>
          <a:xfrm>
            <a:off x="-8626" y="1906661"/>
            <a:ext cx="9152626" cy="49660"/>
          </a:xfrm>
          <a:prstGeom prst="rect">
            <a:avLst/>
          </a:prstGeom>
          <a:solidFill>
            <a:schemeClr val="accent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675"/>
          </a:p>
        </p:txBody>
      </p:sp>
    </p:spTree>
    <p:extLst>
      <p:ext uri="{BB962C8B-B14F-4D97-AF65-F5344CB8AC3E}">
        <p14:creationId xmlns:p14="http://schemas.microsoft.com/office/powerpoint/2010/main" val="481894104"/>
      </p:ext>
    </p:extLst>
  </p:cSld>
  <p:clrMapOvr>
    <a:masterClrMapping/>
  </p:clrMapOvr>
  <mc:AlternateContent xmlns:mc="http://schemas.openxmlformats.org/markup-compatibility/2006" xmlns:p14="http://schemas.microsoft.com/office/powerpoint/2010/main">
    <mc:Choice Requires="p14">
      <p:transition spd="slow" p14:dur="2000">
        <p14:window dir="vert"/>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aisyDeck Master - 51">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A07AC1-6575-44B8-8684-C08177E606A4}"/>
              </a:ext>
            </a:extLst>
          </p:cNvPr>
          <p:cNvSpPr>
            <a:spLocks noGrp="1"/>
          </p:cNvSpPr>
          <p:nvPr>
            <p:ph type="ftr" sz="quarter" idx="10"/>
          </p:nvPr>
        </p:nvSpPr>
        <p:spPr/>
        <p:txBody>
          <a:bodyPr lIns="180000" tIns="93600" rIns="180000" bIns="93600"/>
          <a:lstStyle/>
          <a:p>
            <a:r>
              <a:rPr lang="en-GB"/>
              <a:t>DaisyDeck Presentation Template</a:t>
            </a:r>
          </a:p>
        </p:txBody>
      </p:sp>
      <p:sp>
        <p:nvSpPr>
          <p:cNvPr id="3" name="Slide Number Placeholder 2">
            <a:extLst>
              <a:ext uri="{FF2B5EF4-FFF2-40B4-BE49-F238E27FC236}">
                <a16:creationId xmlns:a16="http://schemas.microsoft.com/office/drawing/2014/main" id="{A866BD01-EC2C-47A6-B21D-A82D242DDC62}"/>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grpSp>
        <p:nvGrpSpPr>
          <p:cNvPr id="16" name="Group 15">
            <a:extLst>
              <a:ext uri="{FF2B5EF4-FFF2-40B4-BE49-F238E27FC236}">
                <a16:creationId xmlns:a16="http://schemas.microsoft.com/office/drawing/2014/main" id="{4F697BAC-1035-4747-BAD7-8614FF9626F0}"/>
              </a:ext>
            </a:extLst>
          </p:cNvPr>
          <p:cNvGrpSpPr/>
          <p:nvPr userDrawn="1"/>
        </p:nvGrpSpPr>
        <p:grpSpPr>
          <a:xfrm>
            <a:off x="162939" y="174963"/>
            <a:ext cx="459422" cy="459399"/>
            <a:chOff x="494744" y="523692"/>
            <a:chExt cx="1225205" cy="1225205"/>
          </a:xfrm>
        </p:grpSpPr>
        <p:grpSp>
          <p:nvGrpSpPr>
            <p:cNvPr id="18" name="Group 17">
              <a:extLst>
                <a:ext uri="{FF2B5EF4-FFF2-40B4-BE49-F238E27FC236}">
                  <a16:creationId xmlns:a16="http://schemas.microsoft.com/office/drawing/2014/main" id="{B3ED6D15-4181-4332-9709-F0461DF5F392}"/>
                </a:ext>
              </a:extLst>
            </p:cNvPr>
            <p:cNvGrpSpPr>
              <a:grpSpLocks noChangeAspect="1"/>
            </p:cNvGrpSpPr>
            <p:nvPr userDrawn="1"/>
          </p:nvGrpSpPr>
          <p:grpSpPr>
            <a:xfrm rot="18900000">
              <a:off x="707305" y="869222"/>
              <a:ext cx="471488" cy="153360"/>
              <a:chOff x="11661248" y="7789719"/>
              <a:chExt cx="1293156" cy="420621"/>
            </a:xfrm>
          </p:grpSpPr>
          <p:cxnSp>
            <p:nvCxnSpPr>
              <p:cNvPr id="22" name="Straight Connector 21">
                <a:extLst>
                  <a:ext uri="{FF2B5EF4-FFF2-40B4-BE49-F238E27FC236}">
                    <a16:creationId xmlns:a16="http://schemas.microsoft.com/office/drawing/2014/main" id="{3C8B6215-2B5F-432F-830B-55D8B2BDA119}"/>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9A9FE95D-ACEE-48D4-8E7C-86F22B1A2D76}"/>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9F0BB5E8-7106-4BBD-8D80-A85D57866848}"/>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19" name="Group 18">
              <a:extLst>
                <a:ext uri="{FF2B5EF4-FFF2-40B4-BE49-F238E27FC236}">
                  <a16:creationId xmlns:a16="http://schemas.microsoft.com/office/drawing/2014/main" id="{CB065320-7BEC-45AB-A389-3E0EBC395AF8}"/>
                </a:ext>
              </a:extLst>
            </p:cNvPr>
            <p:cNvGrpSpPr/>
            <p:nvPr userDrawn="1"/>
          </p:nvGrpSpPr>
          <p:grpSpPr>
            <a:xfrm>
              <a:off x="494744" y="523692"/>
              <a:ext cx="1225205" cy="1225205"/>
              <a:chOff x="12636425" y="442230"/>
              <a:chExt cx="1860336" cy="1860336"/>
            </a:xfrm>
          </p:grpSpPr>
          <p:cxnSp>
            <p:nvCxnSpPr>
              <p:cNvPr id="20" name="Straight Connector 19">
                <a:extLst>
                  <a:ext uri="{FF2B5EF4-FFF2-40B4-BE49-F238E27FC236}">
                    <a16:creationId xmlns:a16="http://schemas.microsoft.com/office/drawing/2014/main" id="{F370C025-329F-4E59-9E2E-8917458C93E7}"/>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E625EF9C-0BAD-4496-B4BF-C91A85B224D5}"/>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5" name="Title 1">
            <a:extLst>
              <a:ext uri="{FF2B5EF4-FFF2-40B4-BE49-F238E27FC236}">
                <a16:creationId xmlns:a16="http://schemas.microsoft.com/office/drawing/2014/main" id="{D8656C67-B135-411C-9808-0CD60925E34A}"/>
              </a:ext>
            </a:extLst>
          </p:cNvPr>
          <p:cNvSpPr>
            <a:spLocks noGrp="1"/>
          </p:cNvSpPr>
          <p:nvPr>
            <p:ph type="title"/>
          </p:nvPr>
        </p:nvSpPr>
        <p:spPr>
          <a:xfrm>
            <a:off x="302817" y="303805"/>
            <a:ext cx="4218759" cy="604526"/>
          </a:xfrm>
        </p:spPr>
        <p:txBody>
          <a:bodyPr lIns="180000" tIns="93600" rIns="180000" bIns="93600"/>
          <a:lstStyle>
            <a:lvl1pPr algn="l">
              <a:defRPr/>
            </a:lvl1pPr>
          </a:lstStyle>
          <a:p>
            <a:endParaRPr lang="en-GB"/>
          </a:p>
        </p:txBody>
      </p:sp>
    </p:spTree>
    <p:extLst>
      <p:ext uri="{BB962C8B-B14F-4D97-AF65-F5344CB8AC3E}">
        <p14:creationId xmlns:p14="http://schemas.microsoft.com/office/powerpoint/2010/main" val="387282068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aisyDeck Master - 52">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971C737-33A3-45A4-8358-29EF31B1F331}"/>
              </a:ext>
            </a:extLst>
          </p:cNvPr>
          <p:cNvGrpSpPr/>
          <p:nvPr userDrawn="1"/>
        </p:nvGrpSpPr>
        <p:grpSpPr>
          <a:xfrm>
            <a:off x="162939" y="887162"/>
            <a:ext cx="459422" cy="459399"/>
            <a:chOff x="494744" y="523692"/>
            <a:chExt cx="1225205" cy="1225205"/>
          </a:xfrm>
        </p:grpSpPr>
        <p:grpSp>
          <p:nvGrpSpPr>
            <p:cNvPr id="7" name="Group 6">
              <a:extLst>
                <a:ext uri="{FF2B5EF4-FFF2-40B4-BE49-F238E27FC236}">
                  <a16:creationId xmlns:a16="http://schemas.microsoft.com/office/drawing/2014/main" id="{FEC6ACA2-F629-44A5-A62B-12AEC6A81741}"/>
                </a:ext>
              </a:extLst>
            </p:cNvPr>
            <p:cNvGrpSpPr>
              <a:grpSpLocks noChangeAspect="1"/>
            </p:cNvGrpSpPr>
            <p:nvPr userDrawn="1"/>
          </p:nvGrpSpPr>
          <p:grpSpPr>
            <a:xfrm rot="18900000">
              <a:off x="707305" y="869222"/>
              <a:ext cx="471488" cy="153360"/>
              <a:chOff x="11661248" y="7789719"/>
              <a:chExt cx="1293156" cy="420621"/>
            </a:xfrm>
          </p:grpSpPr>
          <p:cxnSp>
            <p:nvCxnSpPr>
              <p:cNvPr id="11" name="Straight Connector 10">
                <a:extLst>
                  <a:ext uri="{FF2B5EF4-FFF2-40B4-BE49-F238E27FC236}">
                    <a16:creationId xmlns:a16="http://schemas.microsoft.com/office/drawing/2014/main" id="{D6850660-EEB6-4F72-943D-2985D8EBE9FC}"/>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BF53FF03-7523-437C-885B-54B667AEAAF1}"/>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6AA307AE-A450-4890-8027-80C905249BB5}"/>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8" name="Group 7">
              <a:extLst>
                <a:ext uri="{FF2B5EF4-FFF2-40B4-BE49-F238E27FC236}">
                  <a16:creationId xmlns:a16="http://schemas.microsoft.com/office/drawing/2014/main" id="{092C175C-D09A-48F7-A3BD-A1C3E3AB2B2E}"/>
                </a:ext>
              </a:extLst>
            </p:cNvPr>
            <p:cNvGrpSpPr/>
            <p:nvPr userDrawn="1"/>
          </p:nvGrpSpPr>
          <p:grpSpPr>
            <a:xfrm>
              <a:off x="494744" y="523692"/>
              <a:ext cx="1225205" cy="1225205"/>
              <a:chOff x="12636425" y="442230"/>
              <a:chExt cx="1860336" cy="1860336"/>
            </a:xfrm>
          </p:grpSpPr>
          <p:cxnSp>
            <p:nvCxnSpPr>
              <p:cNvPr id="9" name="Straight Connector 8">
                <a:extLst>
                  <a:ext uri="{FF2B5EF4-FFF2-40B4-BE49-F238E27FC236}">
                    <a16:creationId xmlns:a16="http://schemas.microsoft.com/office/drawing/2014/main" id="{9D582301-82C3-4775-BF81-4782082883C0}"/>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0" name="Straight Connector 9">
                <a:extLst>
                  <a:ext uri="{FF2B5EF4-FFF2-40B4-BE49-F238E27FC236}">
                    <a16:creationId xmlns:a16="http://schemas.microsoft.com/office/drawing/2014/main" id="{856D930C-FA8D-4177-856B-24838F8FA70B}"/>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14" name="Title 1">
            <a:extLst>
              <a:ext uri="{FF2B5EF4-FFF2-40B4-BE49-F238E27FC236}">
                <a16:creationId xmlns:a16="http://schemas.microsoft.com/office/drawing/2014/main" id="{EB0F736A-F160-4DDA-AB37-0463C4ED46A5}"/>
              </a:ext>
            </a:extLst>
          </p:cNvPr>
          <p:cNvSpPr>
            <a:spLocks noGrp="1"/>
          </p:cNvSpPr>
          <p:nvPr>
            <p:ph type="title"/>
          </p:nvPr>
        </p:nvSpPr>
        <p:spPr>
          <a:xfrm>
            <a:off x="302817" y="1016004"/>
            <a:ext cx="3280590" cy="604526"/>
          </a:xfrm>
        </p:spPr>
        <p:txBody>
          <a:bodyPr lIns="180000" tIns="93600" rIns="180000" bIns="93600"/>
          <a:lstStyle>
            <a:lvl1pPr algn="l">
              <a:defRPr/>
            </a:lvl1pPr>
          </a:lstStyle>
          <a:p>
            <a:endParaRPr lang="en-GB"/>
          </a:p>
        </p:txBody>
      </p:sp>
      <p:sp>
        <p:nvSpPr>
          <p:cNvPr id="16" name="Rectangle 15">
            <a:extLst>
              <a:ext uri="{FF2B5EF4-FFF2-40B4-BE49-F238E27FC236}">
                <a16:creationId xmlns:a16="http://schemas.microsoft.com/office/drawing/2014/main" id="{82D7D752-063A-406F-B506-4BBD267A3A0C}"/>
              </a:ext>
            </a:extLst>
          </p:cNvPr>
          <p:cNvSpPr/>
          <p:nvPr userDrawn="1"/>
        </p:nvSpPr>
        <p:spPr>
          <a:xfrm>
            <a:off x="0" y="3269097"/>
            <a:ext cx="9144000" cy="1874403"/>
          </a:xfrm>
          <a:prstGeom prst="rect">
            <a:avLst/>
          </a:prstGeom>
          <a:solidFill>
            <a:schemeClr val="accent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675"/>
          </a:p>
        </p:txBody>
      </p:sp>
      <p:sp>
        <p:nvSpPr>
          <p:cNvPr id="4" name="Footer Placeholder 3">
            <a:extLst>
              <a:ext uri="{FF2B5EF4-FFF2-40B4-BE49-F238E27FC236}">
                <a16:creationId xmlns:a16="http://schemas.microsoft.com/office/drawing/2014/main" id="{25363830-2CD2-42C7-A718-BAAEC8A7D7FC}"/>
              </a:ext>
            </a:extLst>
          </p:cNvPr>
          <p:cNvSpPr>
            <a:spLocks noGrp="1"/>
          </p:cNvSpPr>
          <p:nvPr>
            <p:ph type="ftr" sz="quarter" idx="10"/>
          </p:nvPr>
        </p:nvSpPr>
        <p:spPr/>
        <p:txBody>
          <a:bodyPr lIns="180000" tIns="93600" rIns="180000" bIns="93600"/>
          <a:lstStyle>
            <a:lvl1pPr>
              <a:defRPr>
                <a:solidFill>
                  <a:schemeClr val="accent1">
                    <a:lumMod val="20000"/>
                    <a:lumOff val="80000"/>
                  </a:schemeClr>
                </a:solidFill>
              </a:defRPr>
            </a:lvl1pPr>
          </a:lstStyle>
          <a:p>
            <a:r>
              <a:rPr lang="en-GB"/>
              <a:t>DaisyDeck Presentation Template</a:t>
            </a:r>
          </a:p>
        </p:txBody>
      </p:sp>
      <p:sp>
        <p:nvSpPr>
          <p:cNvPr id="5" name="Slide Number Placeholder 4">
            <a:extLst>
              <a:ext uri="{FF2B5EF4-FFF2-40B4-BE49-F238E27FC236}">
                <a16:creationId xmlns:a16="http://schemas.microsoft.com/office/drawing/2014/main" id="{5CC25487-D100-4919-A4E6-E9B66B110F9C}"/>
              </a:ext>
            </a:extLst>
          </p:cNvPr>
          <p:cNvSpPr>
            <a:spLocks noGrp="1"/>
          </p:cNvSpPr>
          <p:nvPr>
            <p:ph type="sldNum" sz="quarter" idx="11"/>
          </p:nvPr>
        </p:nvSpPr>
        <p:spPr/>
        <p:txBody>
          <a:bodyPr lIns="180000" tIns="93600" rIns="180000" bIns="93600"/>
          <a:lstStyle>
            <a:lvl1pPr>
              <a:defRPr>
                <a:solidFill>
                  <a:schemeClr val="accent1">
                    <a:lumMod val="20000"/>
                    <a:lumOff val="80000"/>
                  </a:schemeClr>
                </a:solidFill>
              </a:defRPr>
            </a:lvl1pPr>
          </a:lstStyle>
          <a:p>
            <a:fld id="{0643FD91-E2F4-430C-9968-CE1C2F22CA4A}" type="slidenum">
              <a:rPr lang="en-GB" smtClean="0"/>
              <a:pPr/>
              <a:t>‹#›</a:t>
            </a:fld>
            <a:endParaRPr lang="en-GB"/>
          </a:p>
        </p:txBody>
      </p:sp>
      <p:grpSp>
        <p:nvGrpSpPr>
          <p:cNvPr id="15" name="Group 14">
            <a:extLst>
              <a:ext uri="{FF2B5EF4-FFF2-40B4-BE49-F238E27FC236}">
                <a16:creationId xmlns:a16="http://schemas.microsoft.com/office/drawing/2014/main" id="{8BC4B13E-894B-4C9D-B938-41A52EAE5DEE}"/>
              </a:ext>
            </a:extLst>
          </p:cNvPr>
          <p:cNvGrpSpPr>
            <a:grpSpLocks noChangeAspect="1"/>
          </p:cNvGrpSpPr>
          <p:nvPr userDrawn="1"/>
        </p:nvGrpSpPr>
        <p:grpSpPr>
          <a:xfrm rot="8100000" flipH="1" flipV="1">
            <a:off x="-6731" y="3334571"/>
            <a:ext cx="214035" cy="69615"/>
            <a:chOff x="11661248" y="7789719"/>
            <a:chExt cx="1293156" cy="420621"/>
          </a:xfrm>
        </p:grpSpPr>
        <p:cxnSp>
          <p:nvCxnSpPr>
            <p:cNvPr id="17" name="Straight Connector 16">
              <a:extLst>
                <a:ext uri="{FF2B5EF4-FFF2-40B4-BE49-F238E27FC236}">
                  <a16:creationId xmlns:a16="http://schemas.microsoft.com/office/drawing/2014/main" id="{3F5376B7-10AD-44B0-9302-50F937EA1742}"/>
                </a:ext>
              </a:extLst>
            </p:cNvPr>
            <p:cNvCxnSpPr>
              <a:cxnSpLocks/>
            </p:cNvCxnSpPr>
            <p:nvPr userDrawn="1"/>
          </p:nvCxnSpPr>
          <p:spPr>
            <a:xfrm>
              <a:off x="11661248" y="8210340"/>
              <a:ext cx="1293156"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8" name="Straight Connector 17">
              <a:extLst>
                <a:ext uri="{FF2B5EF4-FFF2-40B4-BE49-F238E27FC236}">
                  <a16:creationId xmlns:a16="http://schemas.microsoft.com/office/drawing/2014/main" id="{54CF1CE8-5E27-46FB-B67F-8DD21F556126}"/>
                </a:ext>
              </a:extLst>
            </p:cNvPr>
            <p:cNvCxnSpPr>
              <a:cxnSpLocks/>
            </p:cNvCxnSpPr>
            <p:nvPr userDrawn="1"/>
          </p:nvCxnSpPr>
          <p:spPr>
            <a:xfrm>
              <a:off x="11868913" y="8000027"/>
              <a:ext cx="877825"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C17190A8-E60F-4C41-B8AA-0B1B37A5B328}"/>
                </a:ext>
              </a:extLst>
            </p:cNvPr>
            <p:cNvCxnSpPr>
              <a:cxnSpLocks/>
            </p:cNvCxnSpPr>
            <p:nvPr userDrawn="1"/>
          </p:nvCxnSpPr>
          <p:spPr>
            <a:xfrm>
              <a:off x="12088372" y="7789719"/>
              <a:ext cx="438913"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36435314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isyDeck Master - 53">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277740-0D10-4A58-ACDB-D44F3001E084}"/>
              </a:ext>
            </a:extLst>
          </p:cNvPr>
          <p:cNvSpPr>
            <a:spLocks noGrp="1"/>
          </p:cNvSpPr>
          <p:nvPr>
            <p:ph type="ftr" sz="quarter" idx="10"/>
          </p:nvPr>
        </p:nvSpPr>
        <p:spPr/>
        <p:txBody>
          <a:bodyPr lIns="180000" tIns="93600" rIns="180000" bIns="93600"/>
          <a:lstStyle/>
          <a:p>
            <a:r>
              <a:rPr lang="en-GB"/>
              <a:t>DaisyDeck Presentation Template</a:t>
            </a:r>
          </a:p>
        </p:txBody>
      </p:sp>
      <p:sp>
        <p:nvSpPr>
          <p:cNvPr id="23" name="Slide Number Placeholder 22">
            <a:extLst>
              <a:ext uri="{FF2B5EF4-FFF2-40B4-BE49-F238E27FC236}">
                <a16:creationId xmlns:a16="http://schemas.microsoft.com/office/drawing/2014/main" id="{1528DD63-2EA6-4C54-BE93-9C8C371AB36F}"/>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sp>
        <p:nvSpPr>
          <p:cNvPr id="24" name="Title 1">
            <a:extLst>
              <a:ext uri="{FF2B5EF4-FFF2-40B4-BE49-F238E27FC236}">
                <a16:creationId xmlns:a16="http://schemas.microsoft.com/office/drawing/2014/main" id="{570EFA35-088C-4F0A-A77B-7C1B0AAEFCAC}"/>
              </a:ext>
            </a:extLst>
          </p:cNvPr>
          <p:cNvSpPr>
            <a:spLocks noGrp="1"/>
          </p:cNvSpPr>
          <p:nvPr>
            <p:ph type="title"/>
          </p:nvPr>
        </p:nvSpPr>
        <p:spPr>
          <a:xfrm>
            <a:off x="302817" y="303805"/>
            <a:ext cx="8504753" cy="604526"/>
          </a:xfrm>
        </p:spPr>
        <p:txBody>
          <a:bodyPr lIns="180000" tIns="93600" rIns="180000" bIns="93600"/>
          <a:lstStyle>
            <a:lvl1pPr algn="l">
              <a:defRPr/>
            </a:lvl1pPr>
          </a:lstStyle>
          <a:p>
            <a:endParaRPr lang="en-GB"/>
          </a:p>
        </p:txBody>
      </p:sp>
      <p:grpSp>
        <p:nvGrpSpPr>
          <p:cNvPr id="25" name="Group 24">
            <a:extLst>
              <a:ext uri="{FF2B5EF4-FFF2-40B4-BE49-F238E27FC236}">
                <a16:creationId xmlns:a16="http://schemas.microsoft.com/office/drawing/2014/main" id="{A47C4F62-72BB-45FE-ADA2-DD3A6963E53E}"/>
              </a:ext>
            </a:extLst>
          </p:cNvPr>
          <p:cNvGrpSpPr/>
          <p:nvPr userDrawn="1"/>
        </p:nvGrpSpPr>
        <p:grpSpPr>
          <a:xfrm>
            <a:off x="162939" y="174963"/>
            <a:ext cx="459422" cy="459399"/>
            <a:chOff x="434532" y="466621"/>
            <a:chExt cx="1225205" cy="1225205"/>
          </a:xfrm>
        </p:grpSpPr>
        <p:grpSp>
          <p:nvGrpSpPr>
            <p:cNvPr id="26" name="Group 25">
              <a:extLst>
                <a:ext uri="{FF2B5EF4-FFF2-40B4-BE49-F238E27FC236}">
                  <a16:creationId xmlns:a16="http://schemas.microsoft.com/office/drawing/2014/main" id="{F606F0E0-F505-4F1B-85A7-B9513117CEE0}"/>
                </a:ext>
              </a:extLst>
            </p:cNvPr>
            <p:cNvGrpSpPr>
              <a:grpSpLocks noChangeAspect="1"/>
            </p:cNvGrpSpPr>
            <p:nvPr userDrawn="1"/>
          </p:nvGrpSpPr>
          <p:grpSpPr>
            <a:xfrm rot="18900000">
              <a:off x="647093" y="812151"/>
              <a:ext cx="471488" cy="153360"/>
              <a:chOff x="11661248" y="7789719"/>
              <a:chExt cx="1293156" cy="420621"/>
            </a:xfrm>
          </p:grpSpPr>
          <p:cxnSp>
            <p:nvCxnSpPr>
              <p:cNvPr id="30" name="Straight Connector 29">
                <a:extLst>
                  <a:ext uri="{FF2B5EF4-FFF2-40B4-BE49-F238E27FC236}">
                    <a16:creationId xmlns:a16="http://schemas.microsoft.com/office/drawing/2014/main" id="{E8D97353-21CD-40CD-83A3-B4A014CB9FEC}"/>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C9B693E6-3BFD-4C6F-B632-03110C0AF998}"/>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468D2F9E-12BE-43D5-B65C-E9DFC2641DEA}"/>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27" name="Group 26">
              <a:extLst>
                <a:ext uri="{FF2B5EF4-FFF2-40B4-BE49-F238E27FC236}">
                  <a16:creationId xmlns:a16="http://schemas.microsoft.com/office/drawing/2014/main" id="{65FC2D8F-691A-40D0-8E06-6F7337ED90FB}"/>
                </a:ext>
              </a:extLst>
            </p:cNvPr>
            <p:cNvGrpSpPr/>
            <p:nvPr userDrawn="1"/>
          </p:nvGrpSpPr>
          <p:grpSpPr>
            <a:xfrm>
              <a:off x="434532" y="466621"/>
              <a:ext cx="1225205" cy="1225205"/>
              <a:chOff x="12636425" y="442230"/>
              <a:chExt cx="1860336" cy="1860336"/>
            </a:xfrm>
          </p:grpSpPr>
          <p:cxnSp>
            <p:nvCxnSpPr>
              <p:cNvPr id="28" name="Straight Connector 27">
                <a:extLst>
                  <a:ext uri="{FF2B5EF4-FFF2-40B4-BE49-F238E27FC236}">
                    <a16:creationId xmlns:a16="http://schemas.microsoft.com/office/drawing/2014/main" id="{BDA737FD-DFCA-4E4A-93F8-533745758513}"/>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9" name="Straight Connector 28">
                <a:extLst>
                  <a:ext uri="{FF2B5EF4-FFF2-40B4-BE49-F238E27FC236}">
                    <a16:creationId xmlns:a16="http://schemas.microsoft.com/office/drawing/2014/main" id="{15B2D2B0-085A-48D4-B94F-E243D0407AE4}"/>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grpSp>
        <p:nvGrpSpPr>
          <p:cNvPr id="3" name="Group 2">
            <a:extLst>
              <a:ext uri="{FF2B5EF4-FFF2-40B4-BE49-F238E27FC236}">
                <a16:creationId xmlns:a16="http://schemas.microsoft.com/office/drawing/2014/main" id="{FE4ACCD1-46AD-4A6F-B795-15C77B0CB9BC}"/>
              </a:ext>
            </a:extLst>
          </p:cNvPr>
          <p:cNvGrpSpPr/>
          <p:nvPr userDrawn="1"/>
        </p:nvGrpSpPr>
        <p:grpSpPr>
          <a:xfrm>
            <a:off x="131581" y="790133"/>
            <a:ext cx="8886749" cy="4106947"/>
            <a:chOff x="350904" y="2107266"/>
            <a:chExt cx="23699541" cy="10953126"/>
          </a:xfrm>
        </p:grpSpPr>
        <p:grpSp>
          <p:nvGrpSpPr>
            <p:cNvPr id="7" name="Group 6"/>
            <p:cNvGrpSpPr/>
            <p:nvPr userDrawn="1"/>
          </p:nvGrpSpPr>
          <p:grpSpPr>
            <a:xfrm>
              <a:off x="352083" y="2107266"/>
              <a:ext cx="23698362" cy="10953126"/>
              <a:chOff x="420688" y="152878"/>
              <a:chExt cx="8308975" cy="4858353"/>
            </a:xfrm>
          </p:grpSpPr>
          <p:grpSp>
            <p:nvGrpSpPr>
              <p:cNvPr id="8" name="Group 7"/>
              <p:cNvGrpSpPr/>
              <p:nvPr/>
            </p:nvGrpSpPr>
            <p:grpSpPr>
              <a:xfrm>
                <a:off x="420688" y="152879"/>
                <a:ext cx="8308975" cy="4858352"/>
                <a:chOff x="420688" y="152879"/>
                <a:chExt cx="8308975" cy="4858352"/>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760" y="4573081"/>
                  <a:ext cx="8108830" cy="438150"/>
                </a:xfrm>
                <a:prstGeom prst="rect">
                  <a:avLst/>
                </a:prstGeom>
              </p:spPr>
            </p:pic>
            <p:sp>
              <p:nvSpPr>
                <p:cNvPr id="13" name="Freeform 13"/>
                <p:cNvSpPr>
                  <a:spLocks noEditPoints="1"/>
                </p:cNvSpPr>
                <p:nvPr/>
              </p:nvSpPr>
              <p:spPr bwMode="auto">
                <a:xfrm>
                  <a:off x="420688" y="152879"/>
                  <a:ext cx="8308975" cy="4772025"/>
                </a:xfrm>
                <a:custGeom>
                  <a:avLst/>
                  <a:gdLst>
                    <a:gd name="T0" fmla="*/ 696 w 2784"/>
                    <a:gd name="T1" fmla="*/ 0 h 1600"/>
                    <a:gd name="T2" fmla="*/ 696 w 2784"/>
                    <a:gd name="T3" fmla="*/ 0 h 1600"/>
                    <a:gd name="T4" fmla="*/ 696 w 2784"/>
                    <a:gd name="T5" fmla="*/ 0 h 1600"/>
                    <a:gd name="T6" fmla="*/ 696 w 2784"/>
                    <a:gd name="T7" fmla="*/ 0 h 1600"/>
                    <a:gd name="T8" fmla="*/ 696 w 2784"/>
                    <a:gd name="T9" fmla="*/ 0 h 1600"/>
                    <a:gd name="T10" fmla="*/ 2084 w 2784"/>
                    <a:gd name="T11" fmla="*/ 0 h 1600"/>
                    <a:gd name="T12" fmla="*/ 2084 w 2784"/>
                    <a:gd name="T13" fmla="*/ 0 h 1600"/>
                    <a:gd name="T14" fmla="*/ 2084 w 2784"/>
                    <a:gd name="T15" fmla="*/ 0 h 1600"/>
                    <a:gd name="T16" fmla="*/ 2084 w 2784"/>
                    <a:gd name="T17" fmla="*/ 0 h 1600"/>
                    <a:gd name="T18" fmla="*/ 1390 w 2784"/>
                    <a:gd name="T19" fmla="*/ 64 h 1600"/>
                    <a:gd name="T20" fmla="*/ 696 w 2784"/>
                    <a:gd name="T21" fmla="*/ 0 h 1600"/>
                    <a:gd name="T22" fmla="*/ 696 w 2784"/>
                    <a:gd name="T23" fmla="*/ 0 h 1600"/>
                    <a:gd name="T24" fmla="*/ 0 w 2784"/>
                    <a:gd name="T25" fmla="*/ 64 h 1600"/>
                    <a:gd name="T26" fmla="*/ 0 w 2784"/>
                    <a:gd name="T27" fmla="*/ 1600 h 1600"/>
                    <a:gd name="T28" fmla="*/ 696 w 2784"/>
                    <a:gd name="T29" fmla="*/ 1536 h 1600"/>
                    <a:gd name="T30" fmla="*/ 1392 w 2784"/>
                    <a:gd name="T31" fmla="*/ 1600 h 1600"/>
                    <a:gd name="T32" fmla="*/ 2084 w 2784"/>
                    <a:gd name="T33" fmla="*/ 1536 h 1600"/>
                    <a:gd name="T34" fmla="*/ 2784 w 2784"/>
                    <a:gd name="T35" fmla="*/ 1600 h 1600"/>
                    <a:gd name="T36" fmla="*/ 2784 w 2784"/>
                    <a:gd name="T37" fmla="*/ 64 h 1600"/>
                    <a:gd name="T38" fmla="*/ 2084 w 2784"/>
                    <a:gd name="T39" fmla="*/ 0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4" h="1600">
                      <a:moveTo>
                        <a:pt x="696" y="0"/>
                      </a:moveTo>
                      <a:cubicBezTo>
                        <a:pt x="696" y="0"/>
                        <a:pt x="696" y="0"/>
                        <a:pt x="696" y="0"/>
                      </a:cubicBezTo>
                      <a:moveTo>
                        <a:pt x="696" y="0"/>
                      </a:moveTo>
                      <a:cubicBezTo>
                        <a:pt x="696" y="0"/>
                        <a:pt x="696" y="0"/>
                        <a:pt x="696" y="0"/>
                      </a:cubicBezTo>
                      <a:cubicBezTo>
                        <a:pt x="696" y="0"/>
                        <a:pt x="696" y="0"/>
                        <a:pt x="696" y="0"/>
                      </a:cubicBezTo>
                      <a:moveTo>
                        <a:pt x="2084" y="0"/>
                      </a:moveTo>
                      <a:cubicBezTo>
                        <a:pt x="2084" y="0"/>
                        <a:pt x="2084" y="0"/>
                        <a:pt x="2084" y="0"/>
                      </a:cubicBezTo>
                      <a:cubicBezTo>
                        <a:pt x="2084" y="0"/>
                        <a:pt x="2084" y="0"/>
                        <a:pt x="2084" y="0"/>
                      </a:cubicBezTo>
                      <a:cubicBezTo>
                        <a:pt x="2084" y="0"/>
                        <a:pt x="2084" y="0"/>
                        <a:pt x="2084" y="0"/>
                      </a:cubicBezTo>
                      <a:cubicBezTo>
                        <a:pt x="1390" y="64"/>
                        <a:pt x="1390" y="64"/>
                        <a:pt x="1390" y="64"/>
                      </a:cubicBezTo>
                      <a:cubicBezTo>
                        <a:pt x="696" y="0"/>
                        <a:pt x="696" y="0"/>
                        <a:pt x="696" y="0"/>
                      </a:cubicBezTo>
                      <a:cubicBezTo>
                        <a:pt x="696" y="0"/>
                        <a:pt x="696" y="0"/>
                        <a:pt x="696" y="0"/>
                      </a:cubicBezTo>
                      <a:cubicBezTo>
                        <a:pt x="0" y="64"/>
                        <a:pt x="0" y="64"/>
                        <a:pt x="0" y="64"/>
                      </a:cubicBezTo>
                      <a:cubicBezTo>
                        <a:pt x="0" y="576"/>
                        <a:pt x="0" y="1088"/>
                        <a:pt x="0" y="1600"/>
                      </a:cubicBezTo>
                      <a:cubicBezTo>
                        <a:pt x="696" y="1536"/>
                        <a:pt x="696" y="1536"/>
                        <a:pt x="696" y="1536"/>
                      </a:cubicBezTo>
                      <a:cubicBezTo>
                        <a:pt x="1392" y="1600"/>
                        <a:pt x="1392" y="1600"/>
                        <a:pt x="1392" y="1600"/>
                      </a:cubicBezTo>
                      <a:cubicBezTo>
                        <a:pt x="2084" y="1536"/>
                        <a:pt x="2084" y="1536"/>
                        <a:pt x="2084" y="1536"/>
                      </a:cubicBezTo>
                      <a:cubicBezTo>
                        <a:pt x="2784" y="1600"/>
                        <a:pt x="2784" y="1600"/>
                        <a:pt x="2784" y="1600"/>
                      </a:cubicBezTo>
                      <a:cubicBezTo>
                        <a:pt x="2784" y="1088"/>
                        <a:pt x="2784" y="576"/>
                        <a:pt x="2784" y="64"/>
                      </a:cubicBezTo>
                      <a:cubicBezTo>
                        <a:pt x="2084" y="0"/>
                        <a:pt x="2084" y="0"/>
                        <a:pt x="2084" y="0"/>
                      </a:cubicBezTo>
                    </a:path>
                  </a:pathLst>
                </a:custGeom>
                <a:solidFill>
                  <a:schemeClr val="accent1"/>
                </a:solidFill>
                <a:ln>
                  <a:noFill/>
                </a:ln>
              </p:spPr>
              <p:txBody>
                <a:bodyPr vert="horz" wrap="square" lIns="90000" tIns="46800" rIns="90000" bIns="46800" numCol="1" anchor="t" anchorCtr="0" compatLnSpc="1">
                  <a:prstTxWarp prst="textNoShape">
                    <a:avLst/>
                  </a:prstTxWarp>
                </a:bodyPr>
                <a:lstStyle/>
                <a:p>
                  <a:endParaRPr lang="en-GB" sz="1350"/>
                </a:p>
              </p:txBody>
            </p:sp>
          </p:grpSp>
          <p:grpSp>
            <p:nvGrpSpPr>
              <p:cNvPr id="9" name="Group 8"/>
              <p:cNvGrpSpPr/>
              <p:nvPr/>
            </p:nvGrpSpPr>
            <p:grpSpPr>
              <a:xfrm>
                <a:off x="2503488" y="152878"/>
                <a:ext cx="6226175" cy="4772025"/>
                <a:chOff x="1458913" y="1041400"/>
                <a:chExt cx="6226175" cy="4772025"/>
              </a:xfrm>
              <a:solidFill>
                <a:srgbClr val="000000">
                  <a:alpha val="10196"/>
                </a:srgbClr>
              </a:solidFill>
            </p:grpSpPr>
            <p:sp>
              <p:nvSpPr>
                <p:cNvPr id="10" name="Freeform 17"/>
                <p:cNvSpPr>
                  <a:spLocks/>
                </p:cNvSpPr>
                <p:nvPr/>
              </p:nvSpPr>
              <p:spPr bwMode="auto">
                <a:xfrm>
                  <a:off x="1458913" y="1041400"/>
                  <a:ext cx="2082800" cy="4772025"/>
                </a:xfrm>
                <a:custGeom>
                  <a:avLst/>
                  <a:gdLst>
                    <a:gd name="T0" fmla="*/ 0 w 698"/>
                    <a:gd name="T1" fmla="*/ 0 h 1600"/>
                    <a:gd name="T2" fmla="*/ 1 w 698"/>
                    <a:gd name="T3" fmla="*/ 1536 h 1600"/>
                    <a:gd name="T4" fmla="*/ 698 w 698"/>
                    <a:gd name="T5" fmla="*/ 1600 h 1600"/>
                    <a:gd name="T6" fmla="*/ 698 w 698"/>
                    <a:gd name="T7" fmla="*/ 64 h 1600"/>
                    <a:gd name="T8" fmla="*/ 0 w 698"/>
                    <a:gd name="T9" fmla="*/ 0 h 1600"/>
                  </a:gdLst>
                  <a:ahLst/>
                  <a:cxnLst>
                    <a:cxn ang="0">
                      <a:pos x="T0" y="T1"/>
                    </a:cxn>
                    <a:cxn ang="0">
                      <a:pos x="T2" y="T3"/>
                    </a:cxn>
                    <a:cxn ang="0">
                      <a:pos x="T4" y="T5"/>
                    </a:cxn>
                    <a:cxn ang="0">
                      <a:pos x="T6" y="T7"/>
                    </a:cxn>
                    <a:cxn ang="0">
                      <a:pos x="T8" y="T9"/>
                    </a:cxn>
                  </a:cxnLst>
                  <a:rect l="0" t="0" r="r" b="b"/>
                  <a:pathLst>
                    <a:path w="698" h="1600">
                      <a:moveTo>
                        <a:pt x="0" y="0"/>
                      </a:moveTo>
                      <a:cubicBezTo>
                        <a:pt x="0" y="512"/>
                        <a:pt x="1" y="1024"/>
                        <a:pt x="1" y="1536"/>
                      </a:cubicBezTo>
                      <a:cubicBezTo>
                        <a:pt x="698" y="1600"/>
                        <a:pt x="698" y="1600"/>
                        <a:pt x="698" y="1600"/>
                      </a:cubicBezTo>
                      <a:cubicBezTo>
                        <a:pt x="698" y="1088"/>
                        <a:pt x="698" y="576"/>
                        <a:pt x="698" y="64"/>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endParaRPr lang="en-GB" sz="1350"/>
                </a:p>
              </p:txBody>
            </p:sp>
            <p:sp>
              <p:nvSpPr>
                <p:cNvPr id="11" name="Freeform 18"/>
                <p:cNvSpPr>
                  <a:spLocks/>
                </p:cNvSpPr>
                <p:nvPr/>
              </p:nvSpPr>
              <p:spPr bwMode="auto">
                <a:xfrm>
                  <a:off x="5605463" y="1041400"/>
                  <a:ext cx="2079625" cy="4772025"/>
                </a:xfrm>
                <a:custGeom>
                  <a:avLst/>
                  <a:gdLst>
                    <a:gd name="T0" fmla="*/ 0 w 697"/>
                    <a:gd name="T1" fmla="*/ 0 h 1600"/>
                    <a:gd name="T2" fmla="*/ 0 w 697"/>
                    <a:gd name="T3" fmla="*/ 1536 h 1600"/>
                    <a:gd name="T4" fmla="*/ 697 w 697"/>
                    <a:gd name="T5" fmla="*/ 1600 h 1600"/>
                    <a:gd name="T6" fmla="*/ 697 w 697"/>
                    <a:gd name="T7" fmla="*/ 64 h 1600"/>
                    <a:gd name="T8" fmla="*/ 0 w 697"/>
                    <a:gd name="T9" fmla="*/ 0 h 1600"/>
                  </a:gdLst>
                  <a:ahLst/>
                  <a:cxnLst>
                    <a:cxn ang="0">
                      <a:pos x="T0" y="T1"/>
                    </a:cxn>
                    <a:cxn ang="0">
                      <a:pos x="T2" y="T3"/>
                    </a:cxn>
                    <a:cxn ang="0">
                      <a:pos x="T4" y="T5"/>
                    </a:cxn>
                    <a:cxn ang="0">
                      <a:pos x="T6" y="T7"/>
                    </a:cxn>
                    <a:cxn ang="0">
                      <a:pos x="T8" y="T9"/>
                    </a:cxn>
                  </a:cxnLst>
                  <a:rect l="0" t="0" r="r" b="b"/>
                  <a:pathLst>
                    <a:path w="697" h="1600">
                      <a:moveTo>
                        <a:pt x="0" y="0"/>
                      </a:moveTo>
                      <a:cubicBezTo>
                        <a:pt x="0" y="512"/>
                        <a:pt x="0" y="1024"/>
                        <a:pt x="0" y="1536"/>
                      </a:cubicBezTo>
                      <a:cubicBezTo>
                        <a:pt x="697" y="1600"/>
                        <a:pt x="697" y="1600"/>
                        <a:pt x="697" y="1600"/>
                      </a:cubicBezTo>
                      <a:cubicBezTo>
                        <a:pt x="697" y="1088"/>
                        <a:pt x="697" y="576"/>
                        <a:pt x="697" y="64"/>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endParaRPr lang="en-GB" sz="1350"/>
                </a:p>
              </p:txBody>
            </p:sp>
          </p:grpSp>
        </p:grpSp>
        <p:grpSp>
          <p:nvGrpSpPr>
            <p:cNvPr id="20" name="Group 19">
              <a:extLst>
                <a:ext uri="{FF2B5EF4-FFF2-40B4-BE49-F238E27FC236}">
                  <a16:creationId xmlns:a16="http://schemas.microsoft.com/office/drawing/2014/main" id="{BC5E9855-FE2A-4AF4-9A14-7A7DC7A2CF90}"/>
                </a:ext>
              </a:extLst>
            </p:cNvPr>
            <p:cNvGrpSpPr>
              <a:grpSpLocks noChangeAspect="1"/>
            </p:cNvGrpSpPr>
            <p:nvPr userDrawn="1"/>
          </p:nvGrpSpPr>
          <p:grpSpPr>
            <a:xfrm rot="8100000" flipH="1" flipV="1">
              <a:off x="350904" y="2720426"/>
              <a:ext cx="471488" cy="153360"/>
              <a:chOff x="11661248" y="7789719"/>
              <a:chExt cx="1293156" cy="420621"/>
            </a:xfrm>
          </p:grpSpPr>
          <p:cxnSp>
            <p:nvCxnSpPr>
              <p:cNvPr id="21" name="Straight Connector 20">
                <a:extLst>
                  <a:ext uri="{FF2B5EF4-FFF2-40B4-BE49-F238E27FC236}">
                    <a16:creationId xmlns:a16="http://schemas.microsoft.com/office/drawing/2014/main" id="{7F274217-FA12-4455-BE99-23779DE9F6A2}"/>
                  </a:ext>
                </a:extLst>
              </p:cNvPr>
              <p:cNvCxnSpPr>
                <a:cxnSpLocks/>
              </p:cNvCxnSpPr>
              <p:nvPr userDrawn="1"/>
            </p:nvCxnSpPr>
            <p:spPr>
              <a:xfrm>
                <a:off x="11661248" y="8210340"/>
                <a:ext cx="1293156"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86F17B3F-1D10-44AF-8DE0-2A60A4CEB140}"/>
                  </a:ext>
                </a:extLst>
              </p:cNvPr>
              <p:cNvCxnSpPr>
                <a:cxnSpLocks/>
              </p:cNvCxnSpPr>
              <p:nvPr userDrawn="1"/>
            </p:nvCxnSpPr>
            <p:spPr>
              <a:xfrm>
                <a:off x="11868913" y="8000027"/>
                <a:ext cx="877825"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A8B415E1-1399-4307-82B2-BC2FDA46980B}"/>
                  </a:ext>
                </a:extLst>
              </p:cNvPr>
              <p:cNvCxnSpPr>
                <a:cxnSpLocks/>
              </p:cNvCxnSpPr>
              <p:nvPr userDrawn="1"/>
            </p:nvCxnSpPr>
            <p:spPr>
              <a:xfrm>
                <a:off x="12088372" y="7789719"/>
                <a:ext cx="438913"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Tree>
    <p:extLst>
      <p:ext uri="{BB962C8B-B14F-4D97-AF65-F5344CB8AC3E}">
        <p14:creationId xmlns:p14="http://schemas.microsoft.com/office/powerpoint/2010/main" val="2378975038"/>
      </p:ext>
    </p:extLst>
  </p:cSld>
  <p:clrMapOvr>
    <a:masterClrMapping/>
  </p:clrMapOvr>
  <mc:AlternateContent xmlns:mc="http://schemas.openxmlformats.org/markup-compatibility/2006" xmlns:p14="http://schemas.microsoft.com/office/powerpoint/2010/main">
    <mc:Choice Requires="p14">
      <p:transition spd="slow" p14:dur="2000">
        <p14:window dir="vert"/>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aisyDeck Master - 54">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591C262C-55CA-4821-9EC5-5ADF59C5ECF9}"/>
              </a:ext>
            </a:extLst>
          </p:cNvPr>
          <p:cNvSpPr/>
          <p:nvPr userDrawn="1"/>
        </p:nvSpPr>
        <p:spPr>
          <a:xfrm>
            <a:off x="1331910" y="0"/>
            <a:ext cx="7812090" cy="5143500"/>
          </a:xfrm>
          <a:custGeom>
            <a:avLst/>
            <a:gdLst>
              <a:gd name="connsiteX0" fmla="*/ 4182493 w 20833596"/>
              <a:gd name="connsiteY0" fmla="*/ 0 h 13717588"/>
              <a:gd name="connsiteX1" fmla="*/ 6524338 w 20833596"/>
              <a:gd name="connsiteY1" fmla="*/ 0 h 13717588"/>
              <a:gd name="connsiteX2" fmla="*/ 7456667 w 20833596"/>
              <a:gd name="connsiteY2" fmla="*/ 0 h 13717588"/>
              <a:gd name="connsiteX3" fmla="*/ 11735742 w 20833596"/>
              <a:gd name="connsiteY3" fmla="*/ 0 h 13717588"/>
              <a:gd name="connsiteX4" fmla="*/ 17552514 w 20833596"/>
              <a:gd name="connsiteY4" fmla="*/ 0 h 13717588"/>
              <a:gd name="connsiteX5" fmla="*/ 20833596 w 20833596"/>
              <a:gd name="connsiteY5" fmla="*/ 0 h 13717588"/>
              <a:gd name="connsiteX6" fmla="*/ 20833596 w 20833596"/>
              <a:gd name="connsiteY6" fmla="*/ 13717588 h 13717588"/>
              <a:gd name="connsiteX7" fmla="*/ 17552514 w 20833596"/>
              <a:gd name="connsiteY7" fmla="*/ 13717588 h 13717588"/>
              <a:gd name="connsiteX8" fmla="*/ 15918236 w 20833596"/>
              <a:gd name="connsiteY8" fmla="*/ 13717588 h 13717588"/>
              <a:gd name="connsiteX9" fmla="*/ 7456667 w 20833596"/>
              <a:gd name="connsiteY9" fmla="*/ 13717588 h 13717588"/>
              <a:gd name="connsiteX10" fmla="*/ 6524338 w 20833596"/>
              <a:gd name="connsiteY10" fmla="*/ 13717588 h 13717588"/>
              <a:gd name="connsiteX11" fmla="*/ 0 w 20833596"/>
              <a:gd name="connsiteY11" fmla="*/ 13717588 h 13717588"/>
              <a:gd name="connsiteX12" fmla="*/ 899038 w 20833596"/>
              <a:gd name="connsiteY12" fmla="*/ 10768962 h 13717588"/>
              <a:gd name="connsiteX13" fmla="*/ 963519 w 20833596"/>
              <a:gd name="connsiteY13" fmla="*/ 10770592 h 13717588"/>
              <a:gd name="connsiteX14" fmla="*/ 4890060 w 20833596"/>
              <a:gd name="connsiteY14" fmla="*/ 6844052 h 13717588"/>
              <a:gd name="connsiteX15" fmla="*/ 3158885 w 20833596"/>
              <a:gd name="connsiteY15" fmla="*/ 3588100 h 13717588"/>
              <a:gd name="connsiteX16" fmla="*/ 3099993 w 20833596"/>
              <a:gd name="connsiteY16" fmla="*/ 3550345 h 1371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833596" h="13717588">
                <a:moveTo>
                  <a:pt x="4182493" y="0"/>
                </a:moveTo>
                <a:lnTo>
                  <a:pt x="6524338" y="0"/>
                </a:lnTo>
                <a:lnTo>
                  <a:pt x="7456667" y="0"/>
                </a:lnTo>
                <a:lnTo>
                  <a:pt x="11735742" y="0"/>
                </a:lnTo>
                <a:lnTo>
                  <a:pt x="17552514" y="0"/>
                </a:lnTo>
                <a:lnTo>
                  <a:pt x="20833596" y="0"/>
                </a:lnTo>
                <a:lnTo>
                  <a:pt x="20833596" y="13717588"/>
                </a:lnTo>
                <a:lnTo>
                  <a:pt x="17552514" y="13717588"/>
                </a:lnTo>
                <a:lnTo>
                  <a:pt x="15918236" y="13717588"/>
                </a:lnTo>
                <a:lnTo>
                  <a:pt x="7456667" y="13717588"/>
                </a:lnTo>
                <a:lnTo>
                  <a:pt x="6524338" y="13717588"/>
                </a:lnTo>
                <a:lnTo>
                  <a:pt x="0" y="13717588"/>
                </a:lnTo>
                <a:lnTo>
                  <a:pt x="899038" y="10768962"/>
                </a:lnTo>
                <a:lnTo>
                  <a:pt x="963519" y="10770592"/>
                </a:lnTo>
                <a:cubicBezTo>
                  <a:pt x="3132087" y="10770592"/>
                  <a:pt x="4890060" y="9012619"/>
                  <a:pt x="4890060" y="6844052"/>
                </a:cubicBezTo>
                <a:cubicBezTo>
                  <a:pt x="4890060" y="5488697"/>
                  <a:pt x="4203352" y="4293728"/>
                  <a:pt x="3158885" y="3588100"/>
                </a:cubicBezTo>
                <a:lnTo>
                  <a:pt x="3099993" y="3550345"/>
                </a:lnTo>
                <a:close/>
              </a:path>
            </a:pathLst>
          </a:custGeom>
          <a:solidFill>
            <a:schemeClr val="bg2">
              <a:alpha val="30000"/>
            </a:schemeClr>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675"/>
          </a:p>
        </p:txBody>
      </p:sp>
      <p:sp>
        <p:nvSpPr>
          <p:cNvPr id="2" name="Footer Placeholder 1">
            <a:extLst>
              <a:ext uri="{FF2B5EF4-FFF2-40B4-BE49-F238E27FC236}">
                <a16:creationId xmlns:a16="http://schemas.microsoft.com/office/drawing/2014/main" id="{5FA07AC1-6575-44B8-8684-C08177E606A4}"/>
              </a:ext>
            </a:extLst>
          </p:cNvPr>
          <p:cNvSpPr>
            <a:spLocks noGrp="1"/>
          </p:cNvSpPr>
          <p:nvPr>
            <p:ph type="ftr" sz="quarter" idx="10"/>
          </p:nvPr>
        </p:nvSpPr>
        <p:spPr/>
        <p:txBody>
          <a:bodyPr lIns="180000" tIns="93600" rIns="180000" bIns="93600"/>
          <a:lstStyle/>
          <a:p>
            <a:r>
              <a:rPr lang="en-GB"/>
              <a:t>DaisyDeck Presentation Template</a:t>
            </a:r>
          </a:p>
        </p:txBody>
      </p:sp>
      <p:sp>
        <p:nvSpPr>
          <p:cNvPr id="3" name="Slide Number Placeholder 2">
            <a:extLst>
              <a:ext uri="{FF2B5EF4-FFF2-40B4-BE49-F238E27FC236}">
                <a16:creationId xmlns:a16="http://schemas.microsoft.com/office/drawing/2014/main" id="{A866BD01-EC2C-47A6-B21D-A82D242DDC62}"/>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grpSp>
        <p:nvGrpSpPr>
          <p:cNvPr id="16" name="Group 15">
            <a:extLst>
              <a:ext uri="{FF2B5EF4-FFF2-40B4-BE49-F238E27FC236}">
                <a16:creationId xmlns:a16="http://schemas.microsoft.com/office/drawing/2014/main" id="{4F697BAC-1035-4747-BAD7-8614FF9626F0}"/>
              </a:ext>
            </a:extLst>
          </p:cNvPr>
          <p:cNvGrpSpPr/>
          <p:nvPr userDrawn="1"/>
        </p:nvGrpSpPr>
        <p:grpSpPr>
          <a:xfrm>
            <a:off x="162939" y="174963"/>
            <a:ext cx="459422" cy="459399"/>
            <a:chOff x="494744" y="523692"/>
            <a:chExt cx="1225205" cy="1225205"/>
          </a:xfrm>
        </p:grpSpPr>
        <p:grpSp>
          <p:nvGrpSpPr>
            <p:cNvPr id="18" name="Group 17">
              <a:extLst>
                <a:ext uri="{FF2B5EF4-FFF2-40B4-BE49-F238E27FC236}">
                  <a16:creationId xmlns:a16="http://schemas.microsoft.com/office/drawing/2014/main" id="{B3ED6D15-4181-4332-9709-F0461DF5F392}"/>
                </a:ext>
              </a:extLst>
            </p:cNvPr>
            <p:cNvGrpSpPr>
              <a:grpSpLocks noChangeAspect="1"/>
            </p:cNvGrpSpPr>
            <p:nvPr userDrawn="1"/>
          </p:nvGrpSpPr>
          <p:grpSpPr>
            <a:xfrm rot="18900000">
              <a:off x="707305" y="869222"/>
              <a:ext cx="471488" cy="153360"/>
              <a:chOff x="11661248" y="7789719"/>
              <a:chExt cx="1293156" cy="420621"/>
            </a:xfrm>
          </p:grpSpPr>
          <p:cxnSp>
            <p:nvCxnSpPr>
              <p:cNvPr id="22" name="Straight Connector 21">
                <a:extLst>
                  <a:ext uri="{FF2B5EF4-FFF2-40B4-BE49-F238E27FC236}">
                    <a16:creationId xmlns:a16="http://schemas.microsoft.com/office/drawing/2014/main" id="{3C8B6215-2B5F-432F-830B-55D8B2BDA119}"/>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9A9FE95D-ACEE-48D4-8E7C-86F22B1A2D76}"/>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9F0BB5E8-7106-4BBD-8D80-A85D57866848}"/>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19" name="Group 18">
              <a:extLst>
                <a:ext uri="{FF2B5EF4-FFF2-40B4-BE49-F238E27FC236}">
                  <a16:creationId xmlns:a16="http://schemas.microsoft.com/office/drawing/2014/main" id="{CB065320-7BEC-45AB-A389-3E0EBC395AF8}"/>
                </a:ext>
              </a:extLst>
            </p:cNvPr>
            <p:cNvGrpSpPr/>
            <p:nvPr userDrawn="1"/>
          </p:nvGrpSpPr>
          <p:grpSpPr>
            <a:xfrm>
              <a:off x="494744" y="523692"/>
              <a:ext cx="1225205" cy="1225205"/>
              <a:chOff x="12636425" y="442230"/>
              <a:chExt cx="1860336" cy="1860336"/>
            </a:xfrm>
          </p:grpSpPr>
          <p:cxnSp>
            <p:nvCxnSpPr>
              <p:cNvPr id="20" name="Straight Connector 19">
                <a:extLst>
                  <a:ext uri="{FF2B5EF4-FFF2-40B4-BE49-F238E27FC236}">
                    <a16:creationId xmlns:a16="http://schemas.microsoft.com/office/drawing/2014/main" id="{F370C025-329F-4E59-9E2E-8917458C93E7}"/>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E625EF9C-0BAD-4496-B4BF-C91A85B224D5}"/>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5" name="Title 1">
            <a:extLst>
              <a:ext uri="{FF2B5EF4-FFF2-40B4-BE49-F238E27FC236}">
                <a16:creationId xmlns:a16="http://schemas.microsoft.com/office/drawing/2014/main" id="{D8656C67-B135-411C-9808-0CD60925E34A}"/>
              </a:ext>
            </a:extLst>
          </p:cNvPr>
          <p:cNvSpPr>
            <a:spLocks noGrp="1"/>
          </p:cNvSpPr>
          <p:nvPr>
            <p:ph type="title"/>
          </p:nvPr>
        </p:nvSpPr>
        <p:spPr>
          <a:xfrm>
            <a:off x="302817" y="303805"/>
            <a:ext cx="8504753" cy="604526"/>
          </a:xfrm>
        </p:spPr>
        <p:txBody>
          <a:bodyPr lIns="180000" tIns="93600" rIns="180000" bIns="93600"/>
          <a:lstStyle>
            <a:lvl1pPr algn="l">
              <a:defRPr/>
            </a:lvl1pPr>
          </a:lstStyle>
          <a:p>
            <a:endParaRPr lang="en-GB"/>
          </a:p>
        </p:txBody>
      </p:sp>
    </p:spTree>
    <p:extLst>
      <p:ext uri="{BB962C8B-B14F-4D97-AF65-F5344CB8AC3E}">
        <p14:creationId xmlns:p14="http://schemas.microsoft.com/office/powerpoint/2010/main" val="165123988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isyDeck Master - 55">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6E95BB0-8179-4209-B5A0-31E9B49A0BAA}"/>
              </a:ext>
            </a:extLst>
          </p:cNvPr>
          <p:cNvSpPr/>
          <p:nvPr userDrawn="1"/>
        </p:nvSpPr>
        <p:spPr>
          <a:xfrm>
            <a:off x="0" y="3583227"/>
            <a:ext cx="9144000" cy="67227"/>
          </a:xfrm>
          <a:prstGeom prst="rect">
            <a:avLst/>
          </a:prstGeom>
          <a:solidFill>
            <a:schemeClr val="accent1">
              <a:lumMod val="20000"/>
              <a:lumOff val="80000"/>
            </a:schemeClr>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675"/>
          </a:p>
        </p:txBody>
      </p:sp>
      <p:sp>
        <p:nvSpPr>
          <p:cNvPr id="16" name="Footer Placeholder 1">
            <a:extLst>
              <a:ext uri="{FF2B5EF4-FFF2-40B4-BE49-F238E27FC236}">
                <a16:creationId xmlns:a16="http://schemas.microsoft.com/office/drawing/2014/main" id="{377C44BA-EEF6-43E9-8DB5-645E256149CC}"/>
              </a:ext>
            </a:extLst>
          </p:cNvPr>
          <p:cNvSpPr>
            <a:spLocks noGrp="1"/>
          </p:cNvSpPr>
          <p:nvPr>
            <p:ph type="ftr" sz="quarter" idx="10"/>
          </p:nvPr>
        </p:nvSpPr>
        <p:spPr>
          <a:xfrm>
            <a:off x="302817" y="4811422"/>
            <a:ext cx="7951984" cy="188978"/>
          </a:xfrm>
        </p:spPr>
        <p:txBody>
          <a:bodyPr lIns="180000" tIns="93600" rIns="180000" bIns="93600"/>
          <a:lstStyle/>
          <a:p>
            <a:r>
              <a:rPr lang="en-GB"/>
              <a:t>DaisyDeck Presentation Template</a:t>
            </a:r>
          </a:p>
        </p:txBody>
      </p:sp>
      <p:sp>
        <p:nvSpPr>
          <p:cNvPr id="18" name="Slide Number Placeholder 2">
            <a:extLst>
              <a:ext uri="{FF2B5EF4-FFF2-40B4-BE49-F238E27FC236}">
                <a16:creationId xmlns:a16="http://schemas.microsoft.com/office/drawing/2014/main" id="{F34093A5-F57C-4987-A75A-784458F0058C}"/>
              </a:ext>
            </a:extLst>
          </p:cNvPr>
          <p:cNvSpPr>
            <a:spLocks noGrp="1"/>
          </p:cNvSpPr>
          <p:nvPr>
            <p:ph type="sldNum" sz="quarter" idx="11"/>
          </p:nvPr>
        </p:nvSpPr>
        <p:spPr>
          <a:xfrm>
            <a:off x="8254802" y="4811422"/>
            <a:ext cx="552769" cy="188978"/>
          </a:xfrm>
        </p:spPr>
        <p:txBody>
          <a:bodyPr lIns="180000" tIns="93600" rIns="180000" bIns="93600"/>
          <a:lstStyle/>
          <a:p>
            <a:fld id="{0643FD91-E2F4-430C-9968-CE1C2F22CA4A}" type="slidenum">
              <a:rPr lang="en-GB" smtClean="0"/>
              <a:pPr/>
              <a:t>‹#›</a:t>
            </a:fld>
            <a:endParaRPr lang="en-GB"/>
          </a:p>
        </p:txBody>
      </p:sp>
      <p:sp>
        <p:nvSpPr>
          <p:cNvPr id="22" name="Freeform: Shape 21">
            <a:extLst>
              <a:ext uri="{FF2B5EF4-FFF2-40B4-BE49-F238E27FC236}">
                <a16:creationId xmlns:a16="http://schemas.microsoft.com/office/drawing/2014/main" id="{CCAA8F42-C7CF-4447-B7FB-F74ABEC0DEAF}"/>
              </a:ext>
            </a:extLst>
          </p:cNvPr>
          <p:cNvSpPr/>
          <p:nvPr userDrawn="1"/>
        </p:nvSpPr>
        <p:spPr>
          <a:xfrm rot="10800000">
            <a:off x="0" y="0"/>
            <a:ext cx="9144000" cy="3916002"/>
          </a:xfrm>
          <a:custGeom>
            <a:avLst/>
            <a:gdLst>
              <a:gd name="connsiteX0" fmla="*/ 24385588 w 24385588"/>
              <a:gd name="connsiteY0" fmla="*/ 10443882 h 10443882"/>
              <a:gd name="connsiteX1" fmla="*/ 0 w 24385588"/>
              <a:gd name="connsiteY1" fmla="*/ 10443882 h 10443882"/>
              <a:gd name="connsiteX2" fmla="*/ 0 w 24385588"/>
              <a:gd name="connsiteY2" fmla="*/ 869576 h 10443882"/>
              <a:gd name="connsiteX3" fmla="*/ 21228885 w 24385588"/>
              <a:gd name="connsiteY3" fmla="*/ 869576 h 10443882"/>
              <a:gd name="connsiteX4" fmla="*/ 22081288 w 24385588"/>
              <a:gd name="connsiteY4" fmla="*/ 0 h 10443882"/>
              <a:gd name="connsiteX5" fmla="*/ 22933690 w 24385588"/>
              <a:gd name="connsiteY5" fmla="*/ 869576 h 10443882"/>
              <a:gd name="connsiteX6" fmla="*/ 24385588 w 24385588"/>
              <a:gd name="connsiteY6" fmla="*/ 869576 h 1044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85588" h="10443882">
                <a:moveTo>
                  <a:pt x="24385588" y="10443882"/>
                </a:moveTo>
                <a:lnTo>
                  <a:pt x="0" y="10443882"/>
                </a:lnTo>
                <a:lnTo>
                  <a:pt x="0" y="869576"/>
                </a:lnTo>
                <a:lnTo>
                  <a:pt x="21228885" y="869576"/>
                </a:lnTo>
                <a:lnTo>
                  <a:pt x="22081288" y="0"/>
                </a:lnTo>
                <a:lnTo>
                  <a:pt x="22933690" y="869576"/>
                </a:lnTo>
                <a:lnTo>
                  <a:pt x="24385588" y="869576"/>
                </a:lnTo>
                <a:close/>
              </a:path>
            </a:pathLst>
          </a:custGeom>
          <a:solidFill>
            <a:schemeClr val="accent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675"/>
          </a:p>
        </p:txBody>
      </p:sp>
      <p:grpSp>
        <p:nvGrpSpPr>
          <p:cNvPr id="36" name="Group 35">
            <a:extLst>
              <a:ext uri="{FF2B5EF4-FFF2-40B4-BE49-F238E27FC236}">
                <a16:creationId xmlns:a16="http://schemas.microsoft.com/office/drawing/2014/main" id="{D5C70763-48BE-4BA9-A939-F69C95C4D0B7}"/>
              </a:ext>
            </a:extLst>
          </p:cNvPr>
          <p:cNvGrpSpPr>
            <a:grpSpLocks noChangeAspect="1"/>
          </p:cNvGrpSpPr>
          <p:nvPr userDrawn="1"/>
        </p:nvGrpSpPr>
        <p:grpSpPr>
          <a:xfrm rot="8100000" flipH="1" flipV="1">
            <a:off x="-6731" y="65474"/>
            <a:ext cx="214035" cy="69615"/>
            <a:chOff x="11661248" y="7789719"/>
            <a:chExt cx="1293156" cy="420621"/>
          </a:xfrm>
        </p:grpSpPr>
        <p:cxnSp>
          <p:nvCxnSpPr>
            <p:cNvPr id="37" name="Straight Connector 36">
              <a:extLst>
                <a:ext uri="{FF2B5EF4-FFF2-40B4-BE49-F238E27FC236}">
                  <a16:creationId xmlns:a16="http://schemas.microsoft.com/office/drawing/2014/main" id="{689FCF2D-5202-4430-B390-1649C0FE285A}"/>
                </a:ext>
              </a:extLst>
            </p:cNvPr>
            <p:cNvCxnSpPr>
              <a:cxnSpLocks/>
            </p:cNvCxnSpPr>
            <p:nvPr userDrawn="1"/>
          </p:nvCxnSpPr>
          <p:spPr>
            <a:xfrm>
              <a:off x="11661248" y="8210340"/>
              <a:ext cx="1293156"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3B3CE7AC-7299-419F-9947-AAF487F5A6E2}"/>
                </a:ext>
              </a:extLst>
            </p:cNvPr>
            <p:cNvCxnSpPr>
              <a:cxnSpLocks/>
            </p:cNvCxnSpPr>
            <p:nvPr userDrawn="1"/>
          </p:nvCxnSpPr>
          <p:spPr>
            <a:xfrm>
              <a:off x="11868913" y="8000027"/>
              <a:ext cx="877825"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8DECE812-95E6-4456-ACE1-E04153B36957}"/>
                </a:ext>
              </a:extLst>
            </p:cNvPr>
            <p:cNvCxnSpPr>
              <a:cxnSpLocks/>
            </p:cNvCxnSpPr>
            <p:nvPr userDrawn="1"/>
          </p:nvCxnSpPr>
          <p:spPr>
            <a:xfrm>
              <a:off x="12088372" y="7789719"/>
              <a:ext cx="438913"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sp>
        <p:nvSpPr>
          <p:cNvPr id="10" name="Freeform 79">
            <a:extLst>
              <a:ext uri="{FF2B5EF4-FFF2-40B4-BE49-F238E27FC236}">
                <a16:creationId xmlns:a16="http://schemas.microsoft.com/office/drawing/2014/main" id="{0B6C220F-2C87-4B1D-B0AB-41F41A389996}"/>
              </a:ext>
            </a:extLst>
          </p:cNvPr>
          <p:cNvSpPr>
            <a:spLocks noChangeAspect="1" noEditPoints="1"/>
          </p:cNvSpPr>
          <p:nvPr userDrawn="1"/>
        </p:nvSpPr>
        <p:spPr bwMode="auto">
          <a:xfrm>
            <a:off x="5718920" y="212078"/>
            <a:ext cx="3088651" cy="3088494"/>
          </a:xfrm>
          <a:custGeom>
            <a:avLst/>
            <a:gdLst>
              <a:gd name="T0" fmla="*/ 116 w 176"/>
              <a:gd name="T1" fmla="*/ 80 h 176"/>
              <a:gd name="T2" fmla="*/ 116 w 176"/>
              <a:gd name="T3" fmla="*/ 88 h 176"/>
              <a:gd name="T4" fmla="*/ 152 w 176"/>
              <a:gd name="T5" fmla="*/ 84 h 176"/>
              <a:gd name="T6" fmla="*/ 148 w 176"/>
              <a:gd name="T7" fmla="*/ 64 h 176"/>
              <a:gd name="T8" fmla="*/ 148 w 176"/>
              <a:gd name="T9" fmla="*/ 56 h 176"/>
              <a:gd name="T10" fmla="*/ 148 w 176"/>
              <a:gd name="T11" fmla="*/ 64 h 176"/>
              <a:gd name="T12" fmla="*/ 136 w 176"/>
              <a:gd name="T13" fmla="*/ 60 h 176"/>
              <a:gd name="T14" fmla="*/ 128 w 176"/>
              <a:gd name="T15" fmla="*/ 60 h 176"/>
              <a:gd name="T16" fmla="*/ 148 w 176"/>
              <a:gd name="T17" fmla="*/ 112 h 176"/>
              <a:gd name="T18" fmla="*/ 112 w 176"/>
              <a:gd name="T19" fmla="*/ 116 h 176"/>
              <a:gd name="T20" fmla="*/ 148 w 176"/>
              <a:gd name="T21" fmla="*/ 120 h 176"/>
              <a:gd name="T22" fmla="*/ 148 w 176"/>
              <a:gd name="T23" fmla="*/ 112 h 176"/>
              <a:gd name="T24" fmla="*/ 156 w 176"/>
              <a:gd name="T25" fmla="*/ 8 h 176"/>
              <a:gd name="T26" fmla="*/ 156 w 176"/>
              <a:gd name="T27" fmla="*/ 0 h 176"/>
              <a:gd name="T28" fmla="*/ 48 w 176"/>
              <a:gd name="T29" fmla="*/ 4 h 176"/>
              <a:gd name="T30" fmla="*/ 148 w 176"/>
              <a:gd name="T31" fmla="*/ 96 h 176"/>
              <a:gd name="T32" fmla="*/ 112 w 176"/>
              <a:gd name="T33" fmla="*/ 100 h 176"/>
              <a:gd name="T34" fmla="*/ 148 w 176"/>
              <a:gd name="T35" fmla="*/ 104 h 176"/>
              <a:gd name="T36" fmla="*/ 148 w 176"/>
              <a:gd name="T37" fmla="*/ 96 h 176"/>
              <a:gd name="T38" fmla="*/ 164 w 176"/>
              <a:gd name="T39" fmla="*/ 24 h 176"/>
              <a:gd name="T40" fmla="*/ 164 w 176"/>
              <a:gd name="T41" fmla="*/ 16 h 176"/>
              <a:gd name="T42" fmla="*/ 36 w 176"/>
              <a:gd name="T43" fmla="*/ 20 h 176"/>
              <a:gd name="T44" fmla="*/ 52 w 176"/>
              <a:gd name="T45" fmla="*/ 152 h 176"/>
              <a:gd name="T46" fmla="*/ 152 w 176"/>
              <a:gd name="T47" fmla="*/ 148 h 176"/>
              <a:gd name="T48" fmla="*/ 52 w 176"/>
              <a:gd name="T49" fmla="*/ 144 h 176"/>
              <a:gd name="T50" fmla="*/ 52 w 176"/>
              <a:gd name="T51" fmla="*/ 152 h 176"/>
              <a:gd name="T52" fmla="*/ 116 w 176"/>
              <a:gd name="T53" fmla="*/ 64 h 176"/>
              <a:gd name="T54" fmla="*/ 116 w 176"/>
              <a:gd name="T55" fmla="*/ 56 h 176"/>
              <a:gd name="T56" fmla="*/ 80 w 176"/>
              <a:gd name="T57" fmla="*/ 60 h 176"/>
              <a:gd name="T58" fmla="*/ 52 w 176"/>
              <a:gd name="T59" fmla="*/ 136 h 176"/>
              <a:gd name="T60" fmla="*/ 152 w 176"/>
              <a:gd name="T61" fmla="*/ 132 h 176"/>
              <a:gd name="T62" fmla="*/ 52 w 176"/>
              <a:gd name="T63" fmla="*/ 128 h 176"/>
              <a:gd name="T64" fmla="*/ 52 w 176"/>
              <a:gd name="T65" fmla="*/ 136 h 176"/>
              <a:gd name="T66" fmla="*/ 32 w 176"/>
              <a:gd name="T67" fmla="*/ 32 h 176"/>
              <a:gd name="T68" fmla="*/ 24 w 176"/>
              <a:gd name="T69" fmla="*/ 56 h 176"/>
              <a:gd name="T70" fmla="*/ 0 w 176"/>
              <a:gd name="T71" fmla="*/ 64 h 176"/>
              <a:gd name="T72" fmla="*/ 24 w 176"/>
              <a:gd name="T73" fmla="*/ 176 h 176"/>
              <a:gd name="T74" fmla="*/ 176 w 176"/>
              <a:gd name="T75" fmla="*/ 168 h 176"/>
              <a:gd name="T76" fmla="*/ 168 w 176"/>
              <a:gd name="T77" fmla="*/ 32 h 176"/>
              <a:gd name="T78" fmla="*/ 24 w 176"/>
              <a:gd name="T79" fmla="*/ 168 h 176"/>
              <a:gd name="T80" fmla="*/ 8 w 176"/>
              <a:gd name="T81" fmla="*/ 64 h 176"/>
              <a:gd name="T82" fmla="*/ 24 w 176"/>
              <a:gd name="T83" fmla="*/ 148 h 176"/>
              <a:gd name="T84" fmla="*/ 32 w 176"/>
              <a:gd name="T85" fmla="*/ 148 h 176"/>
              <a:gd name="T86" fmla="*/ 168 w 176"/>
              <a:gd name="T87" fmla="*/ 40 h 176"/>
              <a:gd name="T88" fmla="*/ 68 w 176"/>
              <a:gd name="T89" fmla="*/ 64 h 176"/>
              <a:gd name="T90" fmla="*/ 68 w 176"/>
              <a:gd name="T91" fmla="*/ 56 h 176"/>
              <a:gd name="T92" fmla="*/ 68 w 176"/>
              <a:gd name="T93" fmla="*/ 64 h 176"/>
              <a:gd name="T94" fmla="*/ 92 w 176"/>
              <a:gd name="T95" fmla="*/ 120 h 176"/>
              <a:gd name="T96" fmla="*/ 96 w 176"/>
              <a:gd name="T97" fmla="*/ 84 h 176"/>
              <a:gd name="T98" fmla="*/ 52 w 176"/>
              <a:gd name="T99" fmla="*/ 80 h 176"/>
              <a:gd name="T100" fmla="*/ 48 w 176"/>
              <a:gd name="T101" fmla="*/ 116 h 176"/>
              <a:gd name="T102" fmla="*/ 56 w 176"/>
              <a:gd name="T103" fmla="*/ 88 h 176"/>
              <a:gd name="T104" fmla="*/ 88 w 176"/>
              <a:gd name="T105" fmla="*/ 112 h 176"/>
              <a:gd name="T106" fmla="*/ 56 w 176"/>
              <a:gd name="T107" fmla="*/ 88 h 176"/>
              <a:gd name="T108" fmla="*/ 56 w 176"/>
              <a:gd name="T109" fmla="*/ 60 h 176"/>
              <a:gd name="T110" fmla="*/ 48 w 176"/>
              <a:gd name="T111" fmla="*/ 6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176">
                <a:moveTo>
                  <a:pt x="148" y="80"/>
                </a:moveTo>
                <a:cubicBezTo>
                  <a:pt x="116" y="80"/>
                  <a:pt x="116" y="80"/>
                  <a:pt x="116" y="80"/>
                </a:cubicBezTo>
                <a:cubicBezTo>
                  <a:pt x="114" y="80"/>
                  <a:pt x="112" y="82"/>
                  <a:pt x="112" y="84"/>
                </a:cubicBezTo>
                <a:cubicBezTo>
                  <a:pt x="112" y="86"/>
                  <a:pt x="114" y="88"/>
                  <a:pt x="116" y="88"/>
                </a:cubicBezTo>
                <a:cubicBezTo>
                  <a:pt x="148" y="88"/>
                  <a:pt x="148" y="88"/>
                  <a:pt x="148" y="88"/>
                </a:cubicBezTo>
                <a:cubicBezTo>
                  <a:pt x="150" y="88"/>
                  <a:pt x="152" y="86"/>
                  <a:pt x="152" y="84"/>
                </a:cubicBezTo>
                <a:cubicBezTo>
                  <a:pt x="152" y="82"/>
                  <a:pt x="150" y="80"/>
                  <a:pt x="148" y="80"/>
                </a:cubicBezTo>
                <a:moveTo>
                  <a:pt x="148" y="64"/>
                </a:moveTo>
                <a:cubicBezTo>
                  <a:pt x="150" y="64"/>
                  <a:pt x="152" y="62"/>
                  <a:pt x="152" y="60"/>
                </a:cubicBezTo>
                <a:cubicBezTo>
                  <a:pt x="152" y="58"/>
                  <a:pt x="150" y="56"/>
                  <a:pt x="148" y="56"/>
                </a:cubicBezTo>
                <a:cubicBezTo>
                  <a:pt x="146" y="56"/>
                  <a:pt x="144" y="58"/>
                  <a:pt x="144" y="60"/>
                </a:cubicBezTo>
                <a:cubicBezTo>
                  <a:pt x="144" y="62"/>
                  <a:pt x="146" y="64"/>
                  <a:pt x="148" y="64"/>
                </a:cubicBezTo>
                <a:moveTo>
                  <a:pt x="132" y="64"/>
                </a:moveTo>
                <a:cubicBezTo>
                  <a:pt x="134" y="64"/>
                  <a:pt x="136" y="62"/>
                  <a:pt x="136" y="60"/>
                </a:cubicBezTo>
                <a:cubicBezTo>
                  <a:pt x="136" y="58"/>
                  <a:pt x="134" y="56"/>
                  <a:pt x="132" y="56"/>
                </a:cubicBezTo>
                <a:cubicBezTo>
                  <a:pt x="130" y="56"/>
                  <a:pt x="128" y="58"/>
                  <a:pt x="128" y="60"/>
                </a:cubicBezTo>
                <a:cubicBezTo>
                  <a:pt x="128" y="62"/>
                  <a:pt x="130" y="64"/>
                  <a:pt x="132" y="64"/>
                </a:cubicBezTo>
                <a:moveTo>
                  <a:pt x="148" y="112"/>
                </a:moveTo>
                <a:cubicBezTo>
                  <a:pt x="116" y="112"/>
                  <a:pt x="116" y="112"/>
                  <a:pt x="116" y="112"/>
                </a:cubicBezTo>
                <a:cubicBezTo>
                  <a:pt x="114" y="112"/>
                  <a:pt x="112" y="114"/>
                  <a:pt x="112" y="116"/>
                </a:cubicBezTo>
                <a:cubicBezTo>
                  <a:pt x="112" y="118"/>
                  <a:pt x="114" y="120"/>
                  <a:pt x="116" y="120"/>
                </a:cubicBezTo>
                <a:cubicBezTo>
                  <a:pt x="148" y="120"/>
                  <a:pt x="148" y="120"/>
                  <a:pt x="148" y="120"/>
                </a:cubicBezTo>
                <a:cubicBezTo>
                  <a:pt x="150" y="120"/>
                  <a:pt x="152" y="118"/>
                  <a:pt x="152" y="116"/>
                </a:cubicBezTo>
                <a:cubicBezTo>
                  <a:pt x="152" y="114"/>
                  <a:pt x="150" y="112"/>
                  <a:pt x="148" y="112"/>
                </a:cubicBezTo>
                <a:moveTo>
                  <a:pt x="52" y="8"/>
                </a:moveTo>
                <a:cubicBezTo>
                  <a:pt x="156" y="8"/>
                  <a:pt x="156" y="8"/>
                  <a:pt x="156" y="8"/>
                </a:cubicBezTo>
                <a:cubicBezTo>
                  <a:pt x="158" y="8"/>
                  <a:pt x="160" y="6"/>
                  <a:pt x="160" y="4"/>
                </a:cubicBezTo>
                <a:cubicBezTo>
                  <a:pt x="160" y="2"/>
                  <a:pt x="158" y="0"/>
                  <a:pt x="156" y="0"/>
                </a:cubicBezTo>
                <a:cubicBezTo>
                  <a:pt x="52" y="0"/>
                  <a:pt x="52" y="0"/>
                  <a:pt x="52" y="0"/>
                </a:cubicBezTo>
                <a:cubicBezTo>
                  <a:pt x="50" y="0"/>
                  <a:pt x="48" y="2"/>
                  <a:pt x="48" y="4"/>
                </a:cubicBezTo>
                <a:cubicBezTo>
                  <a:pt x="48" y="6"/>
                  <a:pt x="50" y="8"/>
                  <a:pt x="52" y="8"/>
                </a:cubicBezTo>
                <a:moveTo>
                  <a:pt x="148" y="96"/>
                </a:moveTo>
                <a:cubicBezTo>
                  <a:pt x="116" y="96"/>
                  <a:pt x="116" y="96"/>
                  <a:pt x="116" y="96"/>
                </a:cubicBezTo>
                <a:cubicBezTo>
                  <a:pt x="114" y="96"/>
                  <a:pt x="112" y="98"/>
                  <a:pt x="112" y="100"/>
                </a:cubicBezTo>
                <a:cubicBezTo>
                  <a:pt x="112" y="102"/>
                  <a:pt x="114" y="104"/>
                  <a:pt x="116" y="104"/>
                </a:cubicBezTo>
                <a:cubicBezTo>
                  <a:pt x="148" y="104"/>
                  <a:pt x="148" y="104"/>
                  <a:pt x="148" y="104"/>
                </a:cubicBezTo>
                <a:cubicBezTo>
                  <a:pt x="150" y="104"/>
                  <a:pt x="152" y="102"/>
                  <a:pt x="152" y="100"/>
                </a:cubicBezTo>
                <a:cubicBezTo>
                  <a:pt x="152" y="98"/>
                  <a:pt x="150" y="96"/>
                  <a:pt x="148" y="96"/>
                </a:cubicBezTo>
                <a:moveTo>
                  <a:pt x="40" y="24"/>
                </a:moveTo>
                <a:cubicBezTo>
                  <a:pt x="164" y="24"/>
                  <a:pt x="164" y="24"/>
                  <a:pt x="164" y="24"/>
                </a:cubicBezTo>
                <a:cubicBezTo>
                  <a:pt x="166" y="24"/>
                  <a:pt x="168" y="22"/>
                  <a:pt x="168" y="20"/>
                </a:cubicBezTo>
                <a:cubicBezTo>
                  <a:pt x="168" y="18"/>
                  <a:pt x="166" y="16"/>
                  <a:pt x="164" y="16"/>
                </a:cubicBezTo>
                <a:cubicBezTo>
                  <a:pt x="40" y="16"/>
                  <a:pt x="40" y="16"/>
                  <a:pt x="40" y="16"/>
                </a:cubicBezTo>
                <a:cubicBezTo>
                  <a:pt x="38" y="16"/>
                  <a:pt x="36" y="18"/>
                  <a:pt x="36" y="20"/>
                </a:cubicBezTo>
                <a:cubicBezTo>
                  <a:pt x="36" y="22"/>
                  <a:pt x="38" y="24"/>
                  <a:pt x="40" y="24"/>
                </a:cubicBezTo>
                <a:moveTo>
                  <a:pt x="52" y="152"/>
                </a:moveTo>
                <a:cubicBezTo>
                  <a:pt x="148" y="152"/>
                  <a:pt x="148" y="152"/>
                  <a:pt x="148" y="152"/>
                </a:cubicBezTo>
                <a:cubicBezTo>
                  <a:pt x="150" y="152"/>
                  <a:pt x="152" y="150"/>
                  <a:pt x="152" y="148"/>
                </a:cubicBezTo>
                <a:cubicBezTo>
                  <a:pt x="152" y="146"/>
                  <a:pt x="150" y="144"/>
                  <a:pt x="148" y="144"/>
                </a:cubicBezTo>
                <a:cubicBezTo>
                  <a:pt x="52" y="144"/>
                  <a:pt x="52" y="144"/>
                  <a:pt x="52" y="144"/>
                </a:cubicBezTo>
                <a:cubicBezTo>
                  <a:pt x="50" y="144"/>
                  <a:pt x="48" y="146"/>
                  <a:pt x="48" y="148"/>
                </a:cubicBezTo>
                <a:cubicBezTo>
                  <a:pt x="48" y="150"/>
                  <a:pt x="50" y="152"/>
                  <a:pt x="52" y="152"/>
                </a:cubicBezTo>
                <a:moveTo>
                  <a:pt x="84" y="64"/>
                </a:moveTo>
                <a:cubicBezTo>
                  <a:pt x="116" y="64"/>
                  <a:pt x="116" y="64"/>
                  <a:pt x="116" y="64"/>
                </a:cubicBezTo>
                <a:cubicBezTo>
                  <a:pt x="118" y="64"/>
                  <a:pt x="120" y="62"/>
                  <a:pt x="120" y="60"/>
                </a:cubicBezTo>
                <a:cubicBezTo>
                  <a:pt x="120" y="58"/>
                  <a:pt x="118" y="56"/>
                  <a:pt x="116" y="56"/>
                </a:cubicBezTo>
                <a:cubicBezTo>
                  <a:pt x="84" y="56"/>
                  <a:pt x="84" y="56"/>
                  <a:pt x="84" y="56"/>
                </a:cubicBezTo>
                <a:cubicBezTo>
                  <a:pt x="82" y="56"/>
                  <a:pt x="80" y="58"/>
                  <a:pt x="80" y="60"/>
                </a:cubicBezTo>
                <a:cubicBezTo>
                  <a:pt x="80" y="62"/>
                  <a:pt x="82" y="64"/>
                  <a:pt x="84" y="64"/>
                </a:cubicBezTo>
                <a:moveTo>
                  <a:pt x="52" y="136"/>
                </a:moveTo>
                <a:cubicBezTo>
                  <a:pt x="148" y="136"/>
                  <a:pt x="148" y="136"/>
                  <a:pt x="148" y="136"/>
                </a:cubicBezTo>
                <a:cubicBezTo>
                  <a:pt x="150" y="136"/>
                  <a:pt x="152" y="134"/>
                  <a:pt x="152" y="132"/>
                </a:cubicBezTo>
                <a:cubicBezTo>
                  <a:pt x="152" y="130"/>
                  <a:pt x="150" y="128"/>
                  <a:pt x="148" y="128"/>
                </a:cubicBezTo>
                <a:cubicBezTo>
                  <a:pt x="52" y="128"/>
                  <a:pt x="52" y="128"/>
                  <a:pt x="52" y="128"/>
                </a:cubicBezTo>
                <a:cubicBezTo>
                  <a:pt x="50" y="128"/>
                  <a:pt x="48" y="130"/>
                  <a:pt x="48" y="132"/>
                </a:cubicBezTo>
                <a:cubicBezTo>
                  <a:pt x="48" y="134"/>
                  <a:pt x="50" y="136"/>
                  <a:pt x="52" y="136"/>
                </a:cubicBezTo>
                <a:moveTo>
                  <a:pt x="168" y="32"/>
                </a:moveTo>
                <a:cubicBezTo>
                  <a:pt x="32" y="32"/>
                  <a:pt x="32" y="32"/>
                  <a:pt x="32" y="32"/>
                </a:cubicBezTo>
                <a:cubicBezTo>
                  <a:pt x="28" y="32"/>
                  <a:pt x="24" y="36"/>
                  <a:pt x="24" y="40"/>
                </a:cubicBezTo>
                <a:cubicBezTo>
                  <a:pt x="24" y="56"/>
                  <a:pt x="24" y="56"/>
                  <a:pt x="24" y="56"/>
                </a:cubicBezTo>
                <a:cubicBezTo>
                  <a:pt x="8" y="56"/>
                  <a:pt x="8" y="56"/>
                  <a:pt x="8" y="56"/>
                </a:cubicBezTo>
                <a:cubicBezTo>
                  <a:pt x="4" y="56"/>
                  <a:pt x="0" y="60"/>
                  <a:pt x="0" y="64"/>
                </a:cubicBezTo>
                <a:cubicBezTo>
                  <a:pt x="0" y="152"/>
                  <a:pt x="0" y="152"/>
                  <a:pt x="0" y="152"/>
                </a:cubicBezTo>
                <a:cubicBezTo>
                  <a:pt x="0" y="165"/>
                  <a:pt x="11" y="176"/>
                  <a:pt x="24" y="176"/>
                </a:cubicBezTo>
                <a:cubicBezTo>
                  <a:pt x="168" y="176"/>
                  <a:pt x="168" y="176"/>
                  <a:pt x="168" y="176"/>
                </a:cubicBezTo>
                <a:cubicBezTo>
                  <a:pt x="172" y="176"/>
                  <a:pt x="176" y="172"/>
                  <a:pt x="176" y="168"/>
                </a:cubicBezTo>
                <a:cubicBezTo>
                  <a:pt x="176" y="40"/>
                  <a:pt x="176" y="40"/>
                  <a:pt x="176" y="40"/>
                </a:cubicBezTo>
                <a:cubicBezTo>
                  <a:pt x="176" y="36"/>
                  <a:pt x="172" y="32"/>
                  <a:pt x="168" y="32"/>
                </a:cubicBezTo>
                <a:moveTo>
                  <a:pt x="168" y="168"/>
                </a:moveTo>
                <a:cubicBezTo>
                  <a:pt x="24" y="168"/>
                  <a:pt x="24" y="168"/>
                  <a:pt x="24" y="168"/>
                </a:cubicBezTo>
                <a:cubicBezTo>
                  <a:pt x="15" y="168"/>
                  <a:pt x="8" y="161"/>
                  <a:pt x="8" y="152"/>
                </a:cubicBezTo>
                <a:cubicBezTo>
                  <a:pt x="8" y="64"/>
                  <a:pt x="8" y="64"/>
                  <a:pt x="8" y="64"/>
                </a:cubicBezTo>
                <a:cubicBezTo>
                  <a:pt x="24" y="64"/>
                  <a:pt x="24" y="64"/>
                  <a:pt x="24" y="64"/>
                </a:cubicBezTo>
                <a:cubicBezTo>
                  <a:pt x="24" y="148"/>
                  <a:pt x="24" y="148"/>
                  <a:pt x="24" y="148"/>
                </a:cubicBezTo>
                <a:cubicBezTo>
                  <a:pt x="24" y="150"/>
                  <a:pt x="26" y="152"/>
                  <a:pt x="28" y="152"/>
                </a:cubicBezTo>
                <a:cubicBezTo>
                  <a:pt x="30" y="152"/>
                  <a:pt x="32" y="150"/>
                  <a:pt x="32" y="148"/>
                </a:cubicBezTo>
                <a:cubicBezTo>
                  <a:pt x="32" y="40"/>
                  <a:pt x="32" y="40"/>
                  <a:pt x="32" y="40"/>
                </a:cubicBezTo>
                <a:cubicBezTo>
                  <a:pt x="168" y="40"/>
                  <a:pt x="168" y="40"/>
                  <a:pt x="168" y="40"/>
                </a:cubicBezTo>
                <a:lnTo>
                  <a:pt x="168" y="168"/>
                </a:lnTo>
                <a:close/>
                <a:moveTo>
                  <a:pt x="68" y="64"/>
                </a:moveTo>
                <a:cubicBezTo>
                  <a:pt x="70" y="64"/>
                  <a:pt x="72" y="62"/>
                  <a:pt x="72" y="60"/>
                </a:cubicBezTo>
                <a:cubicBezTo>
                  <a:pt x="72" y="58"/>
                  <a:pt x="70" y="56"/>
                  <a:pt x="68" y="56"/>
                </a:cubicBezTo>
                <a:cubicBezTo>
                  <a:pt x="66" y="56"/>
                  <a:pt x="64" y="58"/>
                  <a:pt x="64" y="60"/>
                </a:cubicBezTo>
                <a:cubicBezTo>
                  <a:pt x="64" y="62"/>
                  <a:pt x="66" y="64"/>
                  <a:pt x="68" y="64"/>
                </a:cubicBezTo>
                <a:moveTo>
                  <a:pt x="52" y="120"/>
                </a:moveTo>
                <a:cubicBezTo>
                  <a:pt x="92" y="120"/>
                  <a:pt x="92" y="120"/>
                  <a:pt x="92" y="120"/>
                </a:cubicBezTo>
                <a:cubicBezTo>
                  <a:pt x="94" y="120"/>
                  <a:pt x="96" y="118"/>
                  <a:pt x="96" y="116"/>
                </a:cubicBezTo>
                <a:cubicBezTo>
                  <a:pt x="96" y="84"/>
                  <a:pt x="96" y="84"/>
                  <a:pt x="96" y="84"/>
                </a:cubicBezTo>
                <a:cubicBezTo>
                  <a:pt x="96" y="82"/>
                  <a:pt x="94" y="80"/>
                  <a:pt x="92" y="80"/>
                </a:cubicBezTo>
                <a:cubicBezTo>
                  <a:pt x="52" y="80"/>
                  <a:pt x="52" y="80"/>
                  <a:pt x="52" y="80"/>
                </a:cubicBezTo>
                <a:cubicBezTo>
                  <a:pt x="50" y="80"/>
                  <a:pt x="48" y="82"/>
                  <a:pt x="48" y="84"/>
                </a:cubicBezTo>
                <a:cubicBezTo>
                  <a:pt x="48" y="116"/>
                  <a:pt x="48" y="116"/>
                  <a:pt x="48" y="116"/>
                </a:cubicBezTo>
                <a:cubicBezTo>
                  <a:pt x="48" y="118"/>
                  <a:pt x="50" y="120"/>
                  <a:pt x="52" y="120"/>
                </a:cubicBezTo>
                <a:moveTo>
                  <a:pt x="56" y="88"/>
                </a:moveTo>
                <a:cubicBezTo>
                  <a:pt x="88" y="88"/>
                  <a:pt x="88" y="88"/>
                  <a:pt x="88" y="88"/>
                </a:cubicBezTo>
                <a:cubicBezTo>
                  <a:pt x="88" y="112"/>
                  <a:pt x="88" y="112"/>
                  <a:pt x="88" y="112"/>
                </a:cubicBezTo>
                <a:cubicBezTo>
                  <a:pt x="56" y="112"/>
                  <a:pt x="56" y="112"/>
                  <a:pt x="56" y="112"/>
                </a:cubicBezTo>
                <a:lnTo>
                  <a:pt x="56" y="88"/>
                </a:lnTo>
                <a:close/>
                <a:moveTo>
                  <a:pt x="52" y="64"/>
                </a:moveTo>
                <a:cubicBezTo>
                  <a:pt x="54" y="64"/>
                  <a:pt x="56" y="62"/>
                  <a:pt x="56" y="60"/>
                </a:cubicBezTo>
                <a:cubicBezTo>
                  <a:pt x="56" y="58"/>
                  <a:pt x="54" y="56"/>
                  <a:pt x="52" y="56"/>
                </a:cubicBezTo>
                <a:cubicBezTo>
                  <a:pt x="50" y="56"/>
                  <a:pt x="48" y="58"/>
                  <a:pt x="48" y="60"/>
                </a:cubicBezTo>
                <a:cubicBezTo>
                  <a:pt x="48" y="62"/>
                  <a:pt x="50" y="64"/>
                  <a:pt x="52" y="64"/>
                </a:cubicBezTo>
              </a:path>
            </a:pathLst>
          </a:custGeom>
          <a:solidFill>
            <a:schemeClr val="accent1">
              <a:lumMod val="20000"/>
              <a:lumOff val="80000"/>
              <a:alpha val="10196"/>
            </a:schemeClr>
          </a:solidFill>
          <a:ln>
            <a:noFill/>
          </a:ln>
        </p:spPr>
        <p:txBody>
          <a:bodyPr vert="horz" wrap="square" lIns="67492" tIns="35096" rIns="67492" bIns="35096" numCol="1" anchor="t" anchorCtr="0" compatLnSpc="1">
            <a:prstTxWarp prst="textNoShape">
              <a:avLst/>
            </a:prstTxWarp>
          </a:bodyPr>
          <a:lstStyle/>
          <a:p>
            <a:endParaRPr lang="en-GB" sz="675"/>
          </a:p>
        </p:txBody>
      </p:sp>
    </p:spTree>
    <p:extLst>
      <p:ext uri="{BB962C8B-B14F-4D97-AF65-F5344CB8AC3E}">
        <p14:creationId xmlns:p14="http://schemas.microsoft.com/office/powerpoint/2010/main" val="305975222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aisyDeck Master - 56">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378586D3-72F0-4386-A42F-AFC8A88D693A}"/>
              </a:ext>
            </a:extLst>
          </p:cNvPr>
          <p:cNvSpPr>
            <a:spLocks/>
          </p:cNvSpPr>
          <p:nvPr userDrawn="1"/>
        </p:nvSpPr>
        <p:spPr bwMode="auto">
          <a:xfrm flipH="1">
            <a:off x="0" y="0"/>
            <a:ext cx="9144000" cy="3589949"/>
          </a:xfrm>
          <a:custGeom>
            <a:avLst/>
            <a:gdLst>
              <a:gd name="connsiteX0" fmla="*/ 24385588 w 24385588"/>
              <a:gd name="connsiteY0" fmla="*/ 0 h 9574306"/>
              <a:gd name="connsiteX1" fmla="*/ 0 w 24385588"/>
              <a:gd name="connsiteY1" fmla="*/ 0 h 9574306"/>
              <a:gd name="connsiteX2" fmla="*/ 0 w 24385588"/>
              <a:gd name="connsiteY2" fmla="*/ 9574306 h 9574306"/>
              <a:gd name="connsiteX3" fmla="*/ 17228116 w 24385588"/>
              <a:gd name="connsiteY3" fmla="*/ 9574306 h 9574306"/>
              <a:gd name="connsiteX4" fmla="*/ 17191464 w 24385588"/>
              <a:gd name="connsiteY4" fmla="*/ 9413068 h 9574306"/>
              <a:gd name="connsiteX5" fmla="*/ 19653973 w 24385588"/>
              <a:gd name="connsiteY5" fmla="*/ 5703793 h 9574306"/>
              <a:gd name="connsiteX6" fmla="*/ 20775517 w 24385588"/>
              <a:gd name="connsiteY6" fmla="*/ 5655104 h 9574306"/>
              <a:gd name="connsiteX7" fmla="*/ 23484491 w 24385588"/>
              <a:gd name="connsiteY7" fmla="*/ 9479951 h 9574306"/>
              <a:gd name="connsiteX8" fmla="*/ 23461267 w 24385588"/>
              <a:gd name="connsiteY8" fmla="*/ 9574306 h 9574306"/>
              <a:gd name="connsiteX9" fmla="*/ 24385588 w 24385588"/>
              <a:gd name="connsiteY9" fmla="*/ 9574306 h 9574306"/>
              <a:gd name="connsiteX10" fmla="*/ 24385588 w 24385588"/>
              <a:gd name="connsiteY10" fmla="*/ 0 h 957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85588" h="9574306">
                <a:moveTo>
                  <a:pt x="24385588" y="0"/>
                </a:moveTo>
                <a:lnTo>
                  <a:pt x="0" y="0"/>
                </a:lnTo>
                <a:lnTo>
                  <a:pt x="0" y="9574306"/>
                </a:lnTo>
                <a:lnTo>
                  <a:pt x="17228116" y="9574306"/>
                </a:lnTo>
                <a:lnTo>
                  <a:pt x="17191464" y="9413068"/>
                </a:lnTo>
                <a:cubicBezTo>
                  <a:pt x="16906858" y="7869584"/>
                  <a:pt x="17766354" y="6149463"/>
                  <a:pt x="19653973" y="5703793"/>
                </a:cubicBezTo>
                <a:cubicBezTo>
                  <a:pt x="20017477" y="5615268"/>
                  <a:pt x="20407580" y="5606415"/>
                  <a:pt x="20775517" y="5655104"/>
                </a:cubicBezTo>
                <a:cubicBezTo>
                  <a:pt x="22691673" y="5914041"/>
                  <a:pt x="23849876" y="7750871"/>
                  <a:pt x="23484491" y="9479951"/>
                </a:cubicBezTo>
                <a:lnTo>
                  <a:pt x="23461267" y="9574306"/>
                </a:lnTo>
                <a:lnTo>
                  <a:pt x="24385588" y="9574306"/>
                </a:lnTo>
                <a:lnTo>
                  <a:pt x="24385588" y="0"/>
                </a:lnTo>
                <a:close/>
              </a:path>
            </a:pathLst>
          </a:custGeom>
          <a:solidFill>
            <a:schemeClr val="accent1"/>
          </a:solidFill>
          <a:ln>
            <a:noFill/>
          </a:ln>
        </p:spPr>
        <p:txBody>
          <a:bodyPr vert="horz" wrap="square" lIns="67492" tIns="35096" rIns="67492" bIns="35096" numCol="1" anchor="t" anchorCtr="0" compatLnSpc="1">
            <a:prstTxWarp prst="textNoShape">
              <a:avLst/>
            </a:prstTxWarp>
            <a:noAutofit/>
          </a:bodyPr>
          <a:lstStyle/>
          <a:p>
            <a:endParaRPr lang="en-GB" sz="675"/>
          </a:p>
        </p:txBody>
      </p:sp>
      <p:sp>
        <p:nvSpPr>
          <p:cNvPr id="16" name="Footer Placeholder 1">
            <a:extLst>
              <a:ext uri="{FF2B5EF4-FFF2-40B4-BE49-F238E27FC236}">
                <a16:creationId xmlns:a16="http://schemas.microsoft.com/office/drawing/2014/main" id="{2CE3D520-EFD3-4FBB-80AF-815EE6C2ADD4}"/>
              </a:ext>
            </a:extLst>
          </p:cNvPr>
          <p:cNvSpPr>
            <a:spLocks noGrp="1"/>
          </p:cNvSpPr>
          <p:nvPr>
            <p:ph type="ftr" sz="quarter" idx="10"/>
          </p:nvPr>
        </p:nvSpPr>
        <p:spPr>
          <a:xfrm>
            <a:off x="302817" y="4811422"/>
            <a:ext cx="7951984" cy="188978"/>
          </a:xfrm>
        </p:spPr>
        <p:txBody>
          <a:bodyPr lIns="180000" tIns="93600" rIns="180000" bIns="93600"/>
          <a:lstStyle/>
          <a:p>
            <a:r>
              <a:rPr lang="en-GB"/>
              <a:t>DaisyDeck Presentation Template</a:t>
            </a:r>
          </a:p>
        </p:txBody>
      </p:sp>
      <p:sp>
        <p:nvSpPr>
          <p:cNvPr id="18" name="Slide Number Placeholder 2">
            <a:extLst>
              <a:ext uri="{FF2B5EF4-FFF2-40B4-BE49-F238E27FC236}">
                <a16:creationId xmlns:a16="http://schemas.microsoft.com/office/drawing/2014/main" id="{587ADFD4-5B51-4A9C-BA3C-4248EF0EAB99}"/>
              </a:ext>
            </a:extLst>
          </p:cNvPr>
          <p:cNvSpPr>
            <a:spLocks noGrp="1"/>
          </p:cNvSpPr>
          <p:nvPr>
            <p:ph type="sldNum" sz="quarter" idx="11"/>
          </p:nvPr>
        </p:nvSpPr>
        <p:spPr>
          <a:xfrm>
            <a:off x="8254802" y="4811422"/>
            <a:ext cx="552769" cy="188978"/>
          </a:xfrm>
        </p:spPr>
        <p:txBody>
          <a:bodyPr lIns="180000" tIns="93600" rIns="180000" bIns="93600"/>
          <a:lstStyle/>
          <a:p>
            <a:fld id="{0643FD91-E2F4-430C-9968-CE1C2F22CA4A}" type="slidenum">
              <a:rPr lang="en-GB" smtClean="0"/>
              <a:pPr/>
              <a:t>‹#›</a:t>
            </a:fld>
            <a:endParaRPr lang="en-GB"/>
          </a:p>
        </p:txBody>
      </p:sp>
      <p:grpSp>
        <p:nvGrpSpPr>
          <p:cNvPr id="9" name="Group 8">
            <a:extLst>
              <a:ext uri="{FF2B5EF4-FFF2-40B4-BE49-F238E27FC236}">
                <a16:creationId xmlns:a16="http://schemas.microsoft.com/office/drawing/2014/main" id="{B909955E-C87E-43C8-A32D-13C37793B573}"/>
              </a:ext>
            </a:extLst>
          </p:cNvPr>
          <p:cNvGrpSpPr>
            <a:grpSpLocks noChangeAspect="1"/>
          </p:cNvGrpSpPr>
          <p:nvPr userDrawn="1"/>
        </p:nvGrpSpPr>
        <p:grpSpPr>
          <a:xfrm rot="8100000" flipH="1" flipV="1">
            <a:off x="-6731" y="65474"/>
            <a:ext cx="214035" cy="69615"/>
            <a:chOff x="11661248" y="7789719"/>
            <a:chExt cx="1293156" cy="420621"/>
          </a:xfrm>
        </p:grpSpPr>
        <p:cxnSp>
          <p:nvCxnSpPr>
            <p:cNvPr id="11" name="Straight Connector 10">
              <a:extLst>
                <a:ext uri="{FF2B5EF4-FFF2-40B4-BE49-F238E27FC236}">
                  <a16:creationId xmlns:a16="http://schemas.microsoft.com/office/drawing/2014/main" id="{9CBCA0C1-9D89-45FE-8D23-FA60A46A4C6C}"/>
                </a:ext>
              </a:extLst>
            </p:cNvPr>
            <p:cNvCxnSpPr>
              <a:cxnSpLocks/>
            </p:cNvCxnSpPr>
            <p:nvPr userDrawn="1"/>
          </p:nvCxnSpPr>
          <p:spPr>
            <a:xfrm>
              <a:off x="11661248" y="8210340"/>
              <a:ext cx="1293156"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4C53554C-D45F-4950-89E5-5F980EEF413B}"/>
                </a:ext>
              </a:extLst>
            </p:cNvPr>
            <p:cNvCxnSpPr>
              <a:cxnSpLocks/>
            </p:cNvCxnSpPr>
            <p:nvPr userDrawn="1"/>
          </p:nvCxnSpPr>
          <p:spPr>
            <a:xfrm>
              <a:off x="11868913" y="8000027"/>
              <a:ext cx="877825"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EB4C2EE9-3AC8-45E8-B3A8-11AA9E1340FB}"/>
                </a:ext>
              </a:extLst>
            </p:cNvPr>
            <p:cNvCxnSpPr>
              <a:cxnSpLocks/>
            </p:cNvCxnSpPr>
            <p:nvPr userDrawn="1"/>
          </p:nvCxnSpPr>
          <p:spPr>
            <a:xfrm>
              <a:off x="12088372" y="7789719"/>
              <a:ext cx="438913"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09212150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aisyDeck Master - 57">
    <p:bg>
      <p:bgPr>
        <a:solidFill>
          <a:schemeClr val="bg1"/>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3"/>
          </p:nvPr>
        </p:nvSpPr>
        <p:spPr>
          <a:xfrm>
            <a:off x="0" y="221851"/>
            <a:ext cx="9144000" cy="4699798"/>
          </a:xfrm>
          <a:prstGeom prst="rect">
            <a:avLst/>
          </a:prstGeom>
          <a:pattFill prst="pct75">
            <a:fgClr>
              <a:schemeClr val="bg2"/>
            </a:fgClr>
            <a:bgClr>
              <a:prstClr val="white"/>
            </a:bgClr>
          </a:pattFill>
        </p:spPr>
        <p:txBody>
          <a:bodyPr vert="horz" lIns="180000" tIns="93600" rIns="180000" bIns="93600" rtlCol="0">
            <a:normAutofit/>
          </a:bodyPr>
          <a:lstStyle>
            <a:lvl1pPr marL="0" indent="0">
              <a:buNone/>
              <a:defRPr lang="en-GB" sz="1050" baseline="0" dirty="0"/>
            </a:lvl1pPr>
          </a:lstStyle>
          <a:p>
            <a:pPr marL="214334" lvl="0" indent="-214334">
              <a:spcBef>
                <a:spcPts val="0"/>
              </a:spcBef>
            </a:pPr>
            <a:endParaRPr lang="en-GB"/>
          </a:p>
        </p:txBody>
      </p:sp>
    </p:spTree>
    <p:extLst>
      <p:ext uri="{BB962C8B-B14F-4D97-AF65-F5344CB8AC3E}">
        <p14:creationId xmlns:p14="http://schemas.microsoft.com/office/powerpoint/2010/main" val="363270567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aisyDeck Master - 58">
    <p:bg>
      <p:bgPr>
        <a:solidFill>
          <a:schemeClr val="bg1"/>
        </a:solidFill>
        <a:effectLst/>
      </p:bgPr>
    </p:bg>
    <p:spTree>
      <p:nvGrpSpPr>
        <p:cNvPr id="1" name=""/>
        <p:cNvGrpSpPr/>
        <p:nvPr/>
      </p:nvGrpSpPr>
      <p:grpSpPr>
        <a:xfrm>
          <a:off x="0" y="0"/>
          <a:ext cx="0" cy="0"/>
          <a:chOff x="0" y="0"/>
          <a:chExt cx="0" cy="0"/>
        </a:xfrm>
      </p:grpSpPr>
      <p:grpSp>
        <p:nvGrpSpPr>
          <p:cNvPr id="27" name="Group 26"/>
          <p:cNvGrpSpPr/>
          <p:nvPr userDrawn="1"/>
        </p:nvGrpSpPr>
        <p:grpSpPr>
          <a:xfrm>
            <a:off x="162939" y="174963"/>
            <a:ext cx="459422" cy="459399"/>
            <a:chOff x="494744" y="523692"/>
            <a:chExt cx="1225205" cy="1225205"/>
          </a:xfrm>
        </p:grpSpPr>
        <p:grpSp>
          <p:nvGrpSpPr>
            <p:cNvPr id="36" name="Group 35"/>
            <p:cNvGrpSpPr>
              <a:grpSpLocks noChangeAspect="1"/>
            </p:cNvGrpSpPr>
            <p:nvPr userDrawn="1"/>
          </p:nvGrpSpPr>
          <p:grpSpPr>
            <a:xfrm rot="18900000">
              <a:off x="707305" y="869222"/>
              <a:ext cx="471488" cy="153360"/>
              <a:chOff x="11661248" y="7789719"/>
              <a:chExt cx="1293156" cy="420621"/>
            </a:xfrm>
          </p:grpSpPr>
          <p:cxnSp>
            <p:nvCxnSpPr>
              <p:cNvPr id="40" name="Straight Connector 39"/>
              <p:cNvCxnSpPr>
                <a:cxnSpLocks/>
              </p:cNvCxnSpPr>
              <p:nvPr userDrawn="1"/>
            </p:nvCxnSpPr>
            <p:spPr>
              <a:xfrm>
                <a:off x="11661248" y="8210340"/>
                <a:ext cx="1293156"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1" name="Straight Connector 40"/>
              <p:cNvCxnSpPr>
                <a:cxnSpLocks/>
              </p:cNvCxnSpPr>
              <p:nvPr userDrawn="1"/>
            </p:nvCxnSpPr>
            <p:spPr>
              <a:xfrm>
                <a:off x="11868913" y="8000027"/>
                <a:ext cx="877825"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2" name="Straight Connector 41"/>
              <p:cNvCxnSpPr>
                <a:cxnSpLocks/>
              </p:cNvCxnSpPr>
              <p:nvPr userDrawn="1"/>
            </p:nvCxnSpPr>
            <p:spPr>
              <a:xfrm>
                <a:off x="12088372" y="7789719"/>
                <a:ext cx="438913"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37" name="Group 36"/>
            <p:cNvGrpSpPr/>
            <p:nvPr userDrawn="1"/>
          </p:nvGrpSpPr>
          <p:grpSpPr>
            <a:xfrm>
              <a:off x="494744" y="523692"/>
              <a:ext cx="1225205" cy="1225205"/>
              <a:chOff x="12636425" y="442230"/>
              <a:chExt cx="1860336" cy="1860336"/>
            </a:xfrm>
          </p:grpSpPr>
          <p:cxnSp>
            <p:nvCxnSpPr>
              <p:cNvPr id="38" name="Straight Connector 37"/>
              <p:cNvCxnSpPr>
                <a:cxnSpLocks/>
              </p:cNvCxnSpPr>
              <p:nvPr userDrawn="1"/>
            </p:nvCxnSpPr>
            <p:spPr>
              <a:xfrm>
                <a:off x="13036942" y="442230"/>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9" name="Straight Connector 38"/>
              <p:cNvCxnSpPr>
                <a:cxnSpLocks/>
              </p:cNvCxnSpPr>
              <p:nvPr userDrawn="1"/>
            </p:nvCxnSpPr>
            <p:spPr>
              <a:xfrm rot="5400000">
                <a:off x="13566593" y="-134611"/>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 name="Title 1">
            <a:extLst>
              <a:ext uri="{FF2B5EF4-FFF2-40B4-BE49-F238E27FC236}">
                <a16:creationId xmlns:a16="http://schemas.microsoft.com/office/drawing/2014/main" id="{9708163C-A4C8-492C-AE9C-FBDD3463ABCF}"/>
              </a:ext>
            </a:extLst>
          </p:cNvPr>
          <p:cNvSpPr>
            <a:spLocks noGrp="1"/>
          </p:cNvSpPr>
          <p:nvPr>
            <p:ph type="title"/>
          </p:nvPr>
        </p:nvSpPr>
        <p:spPr>
          <a:xfrm>
            <a:off x="302817" y="303805"/>
            <a:ext cx="2619564" cy="604526"/>
          </a:xfrm>
        </p:spPr>
        <p:txBody>
          <a:bodyPr lIns="180000" tIns="93600" rIns="180000" bIns="93600"/>
          <a:lstStyle>
            <a:lvl1pPr algn="l">
              <a:defRPr/>
            </a:lvl1pPr>
          </a:lstStyle>
          <a:p>
            <a:endParaRPr lang="en-GB"/>
          </a:p>
        </p:txBody>
      </p:sp>
      <p:sp>
        <p:nvSpPr>
          <p:cNvPr id="5" name="Footer Placeholder 4">
            <a:extLst>
              <a:ext uri="{FF2B5EF4-FFF2-40B4-BE49-F238E27FC236}">
                <a16:creationId xmlns:a16="http://schemas.microsoft.com/office/drawing/2014/main" id="{0105B259-500B-4323-BABF-3146C5717B81}"/>
              </a:ext>
            </a:extLst>
          </p:cNvPr>
          <p:cNvSpPr>
            <a:spLocks noGrp="1"/>
          </p:cNvSpPr>
          <p:nvPr>
            <p:ph type="ftr" sz="quarter" idx="10"/>
          </p:nvPr>
        </p:nvSpPr>
        <p:spPr/>
        <p:txBody>
          <a:bodyPr lIns="180000" tIns="93600" rIns="180000" bIns="93600"/>
          <a:lstStyle/>
          <a:p>
            <a:r>
              <a:rPr lang="en-GB"/>
              <a:t>DaisyDeck Presentation Template</a:t>
            </a:r>
          </a:p>
        </p:txBody>
      </p:sp>
      <p:sp>
        <p:nvSpPr>
          <p:cNvPr id="6" name="Slide Number Placeholder 5">
            <a:extLst>
              <a:ext uri="{FF2B5EF4-FFF2-40B4-BE49-F238E27FC236}">
                <a16:creationId xmlns:a16="http://schemas.microsoft.com/office/drawing/2014/main" id="{3AEEC921-D86D-4D0B-B7B4-E254706FA312}"/>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sp>
        <p:nvSpPr>
          <p:cNvPr id="13" name="Parallelogram 12">
            <a:extLst>
              <a:ext uri="{FF2B5EF4-FFF2-40B4-BE49-F238E27FC236}">
                <a16:creationId xmlns:a16="http://schemas.microsoft.com/office/drawing/2014/main" id="{5067AD2B-A53A-4BCA-B3EB-0D003F8F4CBC}"/>
              </a:ext>
            </a:extLst>
          </p:cNvPr>
          <p:cNvSpPr/>
          <p:nvPr userDrawn="1"/>
        </p:nvSpPr>
        <p:spPr>
          <a:xfrm>
            <a:off x="2770350" y="0"/>
            <a:ext cx="3617023" cy="5152337"/>
          </a:xfrm>
          <a:prstGeom prst="parallelogram">
            <a:avLst>
              <a:gd name="adj" fmla="val 13848"/>
            </a:avLst>
          </a:prstGeom>
          <a:solidFill>
            <a:schemeClr val="accent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675" spc="15"/>
          </a:p>
        </p:txBody>
      </p:sp>
    </p:spTree>
    <p:extLst>
      <p:ext uri="{BB962C8B-B14F-4D97-AF65-F5344CB8AC3E}">
        <p14:creationId xmlns:p14="http://schemas.microsoft.com/office/powerpoint/2010/main" val="129989416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aisyDeck Master - 59">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lIns="180000" tIns="93600" rIns="180000" bIns="93600"/>
          <a:lstStyle/>
          <a:p>
            <a:r>
              <a:rPr lang="en-GB"/>
              <a:t>DaisyDeck Presentation Template</a:t>
            </a:r>
          </a:p>
        </p:txBody>
      </p:sp>
      <p:sp>
        <p:nvSpPr>
          <p:cNvPr id="4" name="Slide Number Placeholder 3"/>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sp>
        <p:nvSpPr>
          <p:cNvPr id="18" name="Chart Placeholder 12"/>
          <p:cNvSpPr>
            <a:spLocks noGrp="1"/>
          </p:cNvSpPr>
          <p:nvPr>
            <p:ph type="chart" sz="quarter" idx="12"/>
          </p:nvPr>
        </p:nvSpPr>
        <p:spPr>
          <a:xfrm>
            <a:off x="336431" y="1078445"/>
            <a:ext cx="8471139" cy="2518227"/>
          </a:xfrm>
        </p:spPr>
        <p:txBody>
          <a:bodyPr lIns="180000" tIns="93600" rIns="180000" bIns="93600" anchor="t">
            <a:normAutofit/>
          </a:bodyPr>
          <a:lstStyle>
            <a:lvl1pPr marL="0" indent="0" algn="ctr">
              <a:spcBef>
                <a:spcPts val="0"/>
              </a:spcBef>
              <a:buNone/>
              <a:defRPr sz="1050"/>
            </a:lvl1pPr>
          </a:lstStyle>
          <a:p>
            <a:endParaRPr lang="en-GB"/>
          </a:p>
        </p:txBody>
      </p:sp>
      <p:grpSp>
        <p:nvGrpSpPr>
          <p:cNvPr id="16" name="Group 15">
            <a:extLst>
              <a:ext uri="{FF2B5EF4-FFF2-40B4-BE49-F238E27FC236}">
                <a16:creationId xmlns:a16="http://schemas.microsoft.com/office/drawing/2014/main" id="{A7CE17D3-3E07-4E83-8C68-ED2E1EABC01F}"/>
              </a:ext>
            </a:extLst>
          </p:cNvPr>
          <p:cNvGrpSpPr/>
          <p:nvPr userDrawn="1"/>
        </p:nvGrpSpPr>
        <p:grpSpPr>
          <a:xfrm>
            <a:off x="162939" y="174963"/>
            <a:ext cx="459422" cy="459399"/>
            <a:chOff x="494744" y="523692"/>
            <a:chExt cx="1225205" cy="1225205"/>
          </a:xfrm>
        </p:grpSpPr>
        <p:grpSp>
          <p:nvGrpSpPr>
            <p:cNvPr id="17" name="Group 16">
              <a:extLst>
                <a:ext uri="{FF2B5EF4-FFF2-40B4-BE49-F238E27FC236}">
                  <a16:creationId xmlns:a16="http://schemas.microsoft.com/office/drawing/2014/main" id="{FB57117A-E08C-4EFD-861A-E4153A2EB0B9}"/>
                </a:ext>
              </a:extLst>
            </p:cNvPr>
            <p:cNvGrpSpPr>
              <a:grpSpLocks noChangeAspect="1"/>
            </p:cNvGrpSpPr>
            <p:nvPr userDrawn="1"/>
          </p:nvGrpSpPr>
          <p:grpSpPr>
            <a:xfrm rot="18900000">
              <a:off x="707305" y="869222"/>
              <a:ext cx="471488" cy="153360"/>
              <a:chOff x="11661248" y="7789719"/>
              <a:chExt cx="1293156" cy="420621"/>
            </a:xfrm>
          </p:grpSpPr>
          <p:cxnSp>
            <p:nvCxnSpPr>
              <p:cNvPr id="22" name="Straight Connector 21">
                <a:extLst>
                  <a:ext uri="{FF2B5EF4-FFF2-40B4-BE49-F238E27FC236}">
                    <a16:creationId xmlns:a16="http://schemas.microsoft.com/office/drawing/2014/main" id="{0B52402B-D54E-4C8A-9119-A484B1045140}"/>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B80168E0-77D8-4907-97C4-EF6476B20034}"/>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169F3D7A-9668-4FEA-B689-BB7E0FF7DE08}"/>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19" name="Group 18">
              <a:extLst>
                <a:ext uri="{FF2B5EF4-FFF2-40B4-BE49-F238E27FC236}">
                  <a16:creationId xmlns:a16="http://schemas.microsoft.com/office/drawing/2014/main" id="{5DE73748-7FA3-4845-804A-8F4B9EE441A1}"/>
                </a:ext>
              </a:extLst>
            </p:cNvPr>
            <p:cNvGrpSpPr/>
            <p:nvPr userDrawn="1"/>
          </p:nvGrpSpPr>
          <p:grpSpPr>
            <a:xfrm>
              <a:off x="494744" y="523692"/>
              <a:ext cx="1225205" cy="1225205"/>
              <a:chOff x="12636425" y="442230"/>
              <a:chExt cx="1860336" cy="1860336"/>
            </a:xfrm>
          </p:grpSpPr>
          <p:cxnSp>
            <p:nvCxnSpPr>
              <p:cNvPr id="20" name="Straight Connector 19">
                <a:extLst>
                  <a:ext uri="{FF2B5EF4-FFF2-40B4-BE49-F238E27FC236}">
                    <a16:creationId xmlns:a16="http://schemas.microsoft.com/office/drawing/2014/main" id="{34C85E59-73C5-438B-8275-05002162DDEE}"/>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46418197-FABB-4FC5-9665-F14CF2197A72}"/>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5" name="Title 1">
            <a:extLst>
              <a:ext uri="{FF2B5EF4-FFF2-40B4-BE49-F238E27FC236}">
                <a16:creationId xmlns:a16="http://schemas.microsoft.com/office/drawing/2014/main" id="{941EA296-97B2-4378-8BB4-F88327D42CC4}"/>
              </a:ext>
            </a:extLst>
          </p:cNvPr>
          <p:cNvSpPr>
            <a:spLocks noGrp="1"/>
          </p:cNvSpPr>
          <p:nvPr>
            <p:ph type="title"/>
          </p:nvPr>
        </p:nvSpPr>
        <p:spPr>
          <a:xfrm>
            <a:off x="302817" y="303805"/>
            <a:ext cx="8504753" cy="604526"/>
          </a:xfrm>
        </p:spPr>
        <p:txBody>
          <a:bodyPr lIns="180000" tIns="93600" rIns="180000" bIns="93600"/>
          <a:lstStyle>
            <a:lvl1pPr algn="l">
              <a:defRPr/>
            </a:lvl1pPr>
          </a:lstStyle>
          <a:p>
            <a:endParaRPr lang="en-GB"/>
          </a:p>
        </p:txBody>
      </p:sp>
    </p:spTree>
    <p:extLst>
      <p:ext uri="{BB962C8B-B14F-4D97-AF65-F5344CB8AC3E}">
        <p14:creationId xmlns:p14="http://schemas.microsoft.com/office/powerpoint/2010/main" val="865286980"/>
      </p:ext>
    </p:extLst>
  </p:cSld>
  <p:clrMapOvr>
    <a:masterClrMapping/>
  </p:clrMapOvr>
  <mc:AlternateContent xmlns:mc="http://schemas.openxmlformats.org/markup-compatibility/2006" xmlns:p14="http://schemas.microsoft.com/office/powerpoint/2010/main">
    <mc:Choice Requires="p14">
      <p:transition spd="slow" p14:dur="2000">
        <p14:window dir="ver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isyDeck Master - 6">
    <p:bg>
      <p:bgPr>
        <a:solidFill>
          <a:schemeClr val="bg1"/>
        </a:solidFill>
        <a:effectLst/>
      </p:bgPr>
    </p:bg>
    <p:spTree>
      <p:nvGrpSpPr>
        <p:cNvPr id="1" name=""/>
        <p:cNvGrpSpPr/>
        <p:nvPr/>
      </p:nvGrpSpPr>
      <p:grpSpPr>
        <a:xfrm>
          <a:off x="0" y="0"/>
          <a:ext cx="0" cy="0"/>
          <a:chOff x="0" y="0"/>
          <a:chExt cx="0" cy="0"/>
        </a:xfrm>
      </p:grpSpPr>
      <p:grpSp>
        <p:nvGrpSpPr>
          <p:cNvPr id="18" name="Group 17"/>
          <p:cNvGrpSpPr/>
          <p:nvPr userDrawn="1"/>
        </p:nvGrpSpPr>
        <p:grpSpPr>
          <a:xfrm>
            <a:off x="0" y="0"/>
            <a:ext cx="4047301" cy="4047096"/>
            <a:chOff x="558482" y="538828"/>
            <a:chExt cx="12639932" cy="12639932"/>
          </a:xfrm>
        </p:grpSpPr>
        <p:sp>
          <p:nvSpPr>
            <p:cNvPr id="19" name="Right Triangle 18"/>
            <p:cNvSpPr/>
            <p:nvPr/>
          </p:nvSpPr>
          <p:spPr>
            <a:xfrm rot="5400000">
              <a:off x="558482" y="538828"/>
              <a:ext cx="12639932" cy="12639932"/>
            </a:xfrm>
            <a:prstGeom prst="rtTriangle">
              <a:avLst/>
            </a:prstGeom>
            <a:solidFill>
              <a:schemeClr val="tx1">
                <a:alpha val="10196"/>
              </a:schemeClr>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a:p>
          </p:txBody>
        </p:sp>
        <p:cxnSp>
          <p:nvCxnSpPr>
            <p:cNvPr id="20" name="Straight Connector 19"/>
            <p:cNvCxnSpPr/>
            <p:nvPr/>
          </p:nvCxnSpPr>
          <p:spPr>
            <a:xfrm rot="5400000">
              <a:off x="1704896" y="2013324"/>
              <a:ext cx="10366064" cy="10366064"/>
            </a:xfrm>
            <a:prstGeom prst="line">
              <a:avLst/>
            </a:prstGeom>
            <a:ln w="76200" cap="sq">
              <a:solidFill>
                <a:schemeClr val="tx1">
                  <a:alpha val="10196"/>
                </a:schemeClr>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sp>
        <p:nvSpPr>
          <p:cNvPr id="10" name="Picture Placeholder 11"/>
          <p:cNvSpPr>
            <a:spLocks noGrp="1"/>
          </p:cNvSpPr>
          <p:nvPr>
            <p:ph type="pic" sz="quarter" idx="12"/>
          </p:nvPr>
        </p:nvSpPr>
        <p:spPr>
          <a:xfrm>
            <a:off x="1216739" y="1371635"/>
            <a:ext cx="1619895" cy="1620000"/>
          </a:xfrm>
          <a:prstGeom prst="ellipse">
            <a:avLst/>
          </a:prstGeom>
          <a:pattFill prst="pct25">
            <a:fgClr>
              <a:schemeClr val="tx2"/>
            </a:fgClr>
            <a:bgClr>
              <a:schemeClr val="bg1"/>
            </a:bgClr>
          </a:pattFill>
          <a:ln w="152400">
            <a:solidFill>
              <a:srgbClr val="FFFFFF"/>
            </a:solidFill>
          </a:ln>
        </p:spPr>
        <p:txBody>
          <a:bodyPr lIns="180000" tIns="93600" rIns="180000" bIns="93600">
            <a:normAutofit/>
          </a:bodyPr>
          <a:lstStyle>
            <a:lvl1pPr marL="0" indent="0" algn="l">
              <a:buFont typeface="Arial" panose="020B0604020202020204" pitchFamily="34" charset="0"/>
              <a:buNone/>
              <a:defRPr sz="1050"/>
            </a:lvl1pPr>
          </a:lstStyle>
          <a:p>
            <a:endParaRPr lang="en-GB"/>
          </a:p>
        </p:txBody>
      </p:sp>
      <p:sp>
        <p:nvSpPr>
          <p:cNvPr id="37" name="Title 7">
            <a:extLst>
              <a:ext uri="{FF2B5EF4-FFF2-40B4-BE49-F238E27FC236}">
                <a16:creationId xmlns:a16="http://schemas.microsoft.com/office/drawing/2014/main" id="{B0DB41D6-D4A4-4886-B3CF-411836FB1136}"/>
              </a:ext>
            </a:extLst>
          </p:cNvPr>
          <p:cNvSpPr>
            <a:spLocks noGrp="1"/>
          </p:cNvSpPr>
          <p:nvPr>
            <p:ph type="title"/>
          </p:nvPr>
        </p:nvSpPr>
        <p:spPr>
          <a:xfrm>
            <a:off x="302817" y="303805"/>
            <a:ext cx="8504753" cy="604526"/>
          </a:xfrm>
        </p:spPr>
        <p:txBody>
          <a:bodyPr lIns="180000" tIns="93600" rIns="180000" bIns="93600"/>
          <a:lstStyle>
            <a:lvl1pPr algn="l">
              <a:defRPr/>
            </a:lvl1pPr>
          </a:lstStyle>
          <a:p>
            <a:endParaRPr lang="en-GB"/>
          </a:p>
        </p:txBody>
      </p:sp>
      <p:sp>
        <p:nvSpPr>
          <p:cNvPr id="4" name="Footer Placeholder 3">
            <a:extLst>
              <a:ext uri="{FF2B5EF4-FFF2-40B4-BE49-F238E27FC236}">
                <a16:creationId xmlns:a16="http://schemas.microsoft.com/office/drawing/2014/main" id="{5FD6B45C-2946-4CCA-9C3A-58AE58576AF1}"/>
              </a:ext>
            </a:extLst>
          </p:cNvPr>
          <p:cNvSpPr>
            <a:spLocks noGrp="1"/>
          </p:cNvSpPr>
          <p:nvPr>
            <p:ph type="ftr" sz="quarter" idx="13"/>
          </p:nvPr>
        </p:nvSpPr>
        <p:spPr/>
        <p:txBody>
          <a:bodyPr lIns="180000" tIns="93600" rIns="180000" bIns="93600"/>
          <a:lstStyle/>
          <a:p>
            <a:r>
              <a:rPr lang="en-GB"/>
              <a:t>DaisyDeck Presentation Template</a:t>
            </a:r>
          </a:p>
        </p:txBody>
      </p:sp>
      <p:sp>
        <p:nvSpPr>
          <p:cNvPr id="5" name="Slide Number Placeholder 4">
            <a:extLst>
              <a:ext uri="{FF2B5EF4-FFF2-40B4-BE49-F238E27FC236}">
                <a16:creationId xmlns:a16="http://schemas.microsoft.com/office/drawing/2014/main" id="{FBDC9E75-5486-444E-BFA9-DF637013E165}"/>
              </a:ext>
            </a:extLst>
          </p:cNvPr>
          <p:cNvSpPr>
            <a:spLocks noGrp="1"/>
          </p:cNvSpPr>
          <p:nvPr>
            <p:ph type="sldNum" sz="quarter" idx="14"/>
          </p:nvPr>
        </p:nvSpPr>
        <p:spPr/>
        <p:txBody>
          <a:bodyPr lIns="180000" tIns="93600" rIns="180000" bIns="93600"/>
          <a:lstStyle/>
          <a:p>
            <a:fld id="{0643FD91-E2F4-430C-9968-CE1C2F22CA4A}" type="slidenum">
              <a:rPr lang="en-GB" smtClean="0"/>
              <a:pPr/>
              <a:t>‹#›</a:t>
            </a:fld>
            <a:endParaRPr lang="en-GB"/>
          </a:p>
        </p:txBody>
      </p:sp>
      <p:grpSp>
        <p:nvGrpSpPr>
          <p:cNvPr id="21" name="Group 20">
            <a:extLst>
              <a:ext uri="{FF2B5EF4-FFF2-40B4-BE49-F238E27FC236}">
                <a16:creationId xmlns:a16="http://schemas.microsoft.com/office/drawing/2014/main" id="{6CB2871B-D05B-4E9D-BCF1-4DF1BC80EA81}"/>
              </a:ext>
            </a:extLst>
          </p:cNvPr>
          <p:cNvGrpSpPr/>
          <p:nvPr userDrawn="1"/>
        </p:nvGrpSpPr>
        <p:grpSpPr>
          <a:xfrm>
            <a:off x="162939" y="174963"/>
            <a:ext cx="459422" cy="459399"/>
            <a:chOff x="434532" y="466621"/>
            <a:chExt cx="1225205" cy="1225205"/>
          </a:xfrm>
        </p:grpSpPr>
        <p:grpSp>
          <p:nvGrpSpPr>
            <p:cNvPr id="22" name="Group 21">
              <a:extLst>
                <a:ext uri="{FF2B5EF4-FFF2-40B4-BE49-F238E27FC236}">
                  <a16:creationId xmlns:a16="http://schemas.microsoft.com/office/drawing/2014/main" id="{98CBBB3F-218E-488E-9E24-65E8F747166C}"/>
                </a:ext>
              </a:extLst>
            </p:cNvPr>
            <p:cNvGrpSpPr>
              <a:grpSpLocks noChangeAspect="1"/>
            </p:cNvGrpSpPr>
            <p:nvPr userDrawn="1"/>
          </p:nvGrpSpPr>
          <p:grpSpPr>
            <a:xfrm rot="18900000">
              <a:off x="647093" y="812151"/>
              <a:ext cx="471488" cy="153360"/>
              <a:chOff x="11661248" y="7789719"/>
              <a:chExt cx="1293156" cy="420621"/>
            </a:xfrm>
          </p:grpSpPr>
          <p:cxnSp>
            <p:nvCxnSpPr>
              <p:cNvPr id="26" name="Straight Connector 25">
                <a:extLst>
                  <a:ext uri="{FF2B5EF4-FFF2-40B4-BE49-F238E27FC236}">
                    <a16:creationId xmlns:a16="http://schemas.microsoft.com/office/drawing/2014/main" id="{C45F6C28-F50F-4A0A-85B3-3B18637E414C}"/>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7" name="Straight Connector 26">
                <a:extLst>
                  <a:ext uri="{FF2B5EF4-FFF2-40B4-BE49-F238E27FC236}">
                    <a16:creationId xmlns:a16="http://schemas.microsoft.com/office/drawing/2014/main" id="{CCD85347-3871-4F66-8197-3B57EAF1A5CD}"/>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8" name="Straight Connector 27">
                <a:extLst>
                  <a:ext uri="{FF2B5EF4-FFF2-40B4-BE49-F238E27FC236}">
                    <a16:creationId xmlns:a16="http://schemas.microsoft.com/office/drawing/2014/main" id="{8C96888D-8DD6-4921-8D1C-CEAA0A7B0CBC}"/>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23" name="Group 22">
              <a:extLst>
                <a:ext uri="{FF2B5EF4-FFF2-40B4-BE49-F238E27FC236}">
                  <a16:creationId xmlns:a16="http://schemas.microsoft.com/office/drawing/2014/main" id="{CB6505C6-4A87-401B-A825-FB8E488CB507}"/>
                </a:ext>
              </a:extLst>
            </p:cNvPr>
            <p:cNvGrpSpPr/>
            <p:nvPr userDrawn="1"/>
          </p:nvGrpSpPr>
          <p:grpSpPr>
            <a:xfrm>
              <a:off x="434532" y="466621"/>
              <a:ext cx="1225205" cy="1225205"/>
              <a:chOff x="12636425" y="442230"/>
              <a:chExt cx="1860336" cy="1860336"/>
            </a:xfrm>
          </p:grpSpPr>
          <p:cxnSp>
            <p:nvCxnSpPr>
              <p:cNvPr id="24" name="Straight Connector 23">
                <a:extLst>
                  <a:ext uri="{FF2B5EF4-FFF2-40B4-BE49-F238E27FC236}">
                    <a16:creationId xmlns:a16="http://schemas.microsoft.com/office/drawing/2014/main" id="{B370E27F-D52B-41FC-8266-CFA4CFE924D0}"/>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4E4245BD-17B8-49E0-980F-B0C0FECCBDF4}"/>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Tree>
    <p:extLst>
      <p:ext uri="{BB962C8B-B14F-4D97-AF65-F5344CB8AC3E}">
        <p14:creationId xmlns:p14="http://schemas.microsoft.com/office/powerpoint/2010/main" val="23507315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isyDeck Master - 60">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lIns="180000" tIns="93600" rIns="180000" bIns="93600"/>
          <a:lstStyle/>
          <a:p>
            <a:r>
              <a:rPr lang="en-GB"/>
              <a:t>DaisyDeck Presentation Template</a:t>
            </a:r>
          </a:p>
        </p:txBody>
      </p:sp>
      <p:sp>
        <p:nvSpPr>
          <p:cNvPr id="4" name="Slide Number Placeholder 3"/>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sp>
        <p:nvSpPr>
          <p:cNvPr id="18" name="Chart Placeholder 12"/>
          <p:cNvSpPr>
            <a:spLocks noGrp="1"/>
          </p:cNvSpPr>
          <p:nvPr>
            <p:ph type="chart" sz="quarter" idx="12"/>
          </p:nvPr>
        </p:nvSpPr>
        <p:spPr>
          <a:xfrm>
            <a:off x="336431" y="1402445"/>
            <a:ext cx="5505936" cy="2796665"/>
          </a:xfrm>
        </p:spPr>
        <p:txBody>
          <a:bodyPr lIns="180000" tIns="93600" rIns="180000" bIns="93600" anchor="t">
            <a:normAutofit/>
          </a:bodyPr>
          <a:lstStyle>
            <a:lvl1pPr marL="0" indent="0" algn="ctr">
              <a:spcBef>
                <a:spcPts val="0"/>
              </a:spcBef>
              <a:buNone/>
              <a:defRPr sz="1050"/>
            </a:lvl1pPr>
          </a:lstStyle>
          <a:p>
            <a:endParaRPr lang="en-GB"/>
          </a:p>
        </p:txBody>
      </p:sp>
      <p:grpSp>
        <p:nvGrpSpPr>
          <p:cNvPr id="16" name="Group 15">
            <a:extLst>
              <a:ext uri="{FF2B5EF4-FFF2-40B4-BE49-F238E27FC236}">
                <a16:creationId xmlns:a16="http://schemas.microsoft.com/office/drawing/2014/main" id="{A7CE17D3-3E07-4E83-8C68-ED2E1EABC01F}"/>
              </a:ext>
            </a:extLst>
          </p:cNvPr>
          <p:cNvGrpSpPr/>
          <p:nvPr userDrawn="1"/>
        </p:nvGrpSpPr>
        <p:grpSpPr>
          <a:xfrm>
            <a:off x="162939" y="174963"/>
            <a:ext cx="459422" cy="459399"/>
            <a:chOff x="494744" y="523692"/>
            <a:chExt cx="1225205" cy="1225205"/>
          </a:xfrm>
        </p:grpSpPr>
        <p:grpSp>
          <p:nvGrpSpPr>
            <p:cNvPr id="17" name="Group 16">
              <a:extLst>
                <a:ext uri="{FF2B5EF4-FFF2-40B4-BE49-F238E27FC236}">
                  <a16:creationId xmlns:a16="http://schemas.microsoft.com/office/drawing/2014/main" id="{FB57117A-E08C-4EFD-861A-E4153A2EB0B9}"/>
                </a:ext>
              </a:extLst>
            </p:cNvPr>
            <p:cNvGrpSpPr>
              <a:grpSpLocks noChangeAspect="1"/>
            </p:cNvGrpSpPr>
            <p:nvPr userDrawn="1"/>
          </p:nvGrpSpPr>
          <p:grpSpPr>
            <a:xfrm rot="18900000">
              <a:off x="707305" y="869222"/>
              <a:ext cx="471488" cy="153360"/>
              <a:chOff x="11661248" y="7789719"/>
              <a:chExt cx="1293156" cy="420621"/>
            </a:xfrm>
          </p:grpSpPr>
          <p:cxnSp>
            <p:nvCxnSpPr>
              <p:cNvPr id="22" name="Straight Connector 21">
                <a:extLst>
                  <a:ext uri="{FF2B5EF4-FFF2-40B4-BE49-F238E27FC236}">
                    <a16:creationId xmlns:a16="http://schemas.microsoft.com/office/drawing/2014/main" id="{0B52402B-D54E-4C8A-9119-A484B1045140}"/>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B80168E0-77D8-4907-97C4-EF6476B20034}"/>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169F3D7A-9668-4FEA-B689-BB7E0FF7DE08}"/>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19" name="Group 18">
              <a:extLst>
                <a:ext uri="{FF2B5EF4-FFF2-40B4-BE49-F238E27FC236}">
                  <a16:creationId xmlns:a16="http://schemas.microsoft.com/office/drawing/2014/main" id="{5DE73748-7FA3-4845-804A-8F4B9EE441A1}"/>
                </a:ext>
              </a:extLst>
            </p:cNvPr>
            <p:cNvGrpSpPr/>
            <p:nvPr userDrawn="1"/>
          </p:nvGrpSpPr>
          <p:grpSpPr>
            <a:xfrm>
              <a:off x="494744" y="523692"/>
              <a:ext cx="1225205" cy="1225205"/>
              <a:chOff x="12636425" y="442230"/>
              <a:chExt cx="1860336" cy="1860336"/>
            </a:xfrm>
          </p:grpSpPr>
          <p:cxnSp>
            <p:nvCxnSpPr>
              <p:cNvPr id="20" name="Straight Connector 19">
                <a:extLst>
                  <a:ext uri="{FF2B5EF4-FFF2-40B4-BE49-F238E27FC236}">
                    <a16:creationId xmlns:a16="http://schemas.microsoft.com/office/drawing/2014/main" id="{34C85E59-73C5-438B-8275-05002162DDEE}"/>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46418197-FABB-4FC5-9665-F14CF2197A72}"/>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5" name="Title 1">
            <a:extLst>
              <a:ext uri="{FF2B5EF4-FFF2-40B4-BE49-F238E27FC236}">
                <a16:creationId xmlns:a16="http://schemas.microsoft.com/office/drawing/2014/main" id="{941EA296-97B2-4378-8BB4-F88327D42CC4}"/>
              </a:ext>
            </a:extLst>
          </p:cNvPr>
          <p:cNvSpPr>
            <a:spLocks noGrp="1"/>
          </p:cNvSpPr>
          <p:nvPr>
            <p:ph type="title"/>
          </p:nvPr>
        </p:nvSpPr>
        <p:spPr>
          <a:xfrm>
            <a:off x="302817" y="303805"/>
            <a:ext cx="5539549" cy="604526"/>
          </a:xfrm>
        </p:spPr>
        <p:txBody>
          <a:bodyPr lIns="180000" tIns="93600" rIns="180000" bIns="93600"/>
          <a:lstStyle>
            <a:lvl1pPr algn="l">
              <a:defRPr/>
            </a:lvl1pPr>
          </a:lstStyle>
          <a:p>
            <a:endParaRPr lang="en-GB"/>
          </a:p>
        </p:txBody>
      </p:sp>
      <p:pic>
        <p:nvPicPr>
          <p:cNvPr id="15" name="Picture 14">
            <a:extLst>
              <a:ext uri="{FF2B5EF4-FFF2-40B4-BE49-F238E27FC236}">
                <a16:creationId xmlns:a16="http://schemas.microsoft.com/office/drawing/2014/main" id="{3CE5058F-44AB-4A10-B4BD-0665F91852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3467349" y="2461505"/>
            <a:ext cx="5143500" cy="220490"/>
          </a:xfrm>
          <a:prstGeom prst="rect">
            <a:avLst/>
          </a:prstGeom>
        </p:spPr>
      </p:pic>
      <p:grpSp>
        <p:nvGrpSpPr>
          <p:cNvPr id="26" name="Group 25">
            <a:extLst>
              <a:ext uri="{FF2B5EF4-FFF2-40B4-BE49-F238E27FC236}">
                <a16:creationId xmlns:a16="http://schemas.microsoft.com/office/drawing/2014/main" id="{570DA603-396A-4BF8-85CB-961BE64D5E49}"/>
              </a:ext>
            </a:extLst>
          </p:cNvPr>
          <p:cNvGrpSpPr>
            <a:grpSpLocks noChangeAspect="1"/>
          </p:cNvGrpSpPr>
          <p:nvPr userDrawn="1"/>
        </p:nvGrpSpPr>
        <p:grpSpPr>
          <a:xfrm rot="8100000" flipH="1" flipV="1">
            <a:off x="6141312" y="65474"/>
            <a:ext cx="214035" cy="69615"/>
            <a:chOff x="11661248" y="7789719"/>
            <a:chExt cx="1293156" cy="420621"/>
          </a:xfrm>
        </p:grpSpPr>
        <p:cxnSp>
          <p:nvCxnSpPr>
            <p:cNvPr id="28" name="Straight Connector 27">
              <a:extLst>
                <a:ext uri="{FF2B5EF4-FFF2-40B4-BE49-F238E27FC236}">
                  <a16:creationId xmlns:a16="http://schemas.microsoft.com/office/drawing/2014/main" id="{2FA672DB-C12F-4FB7-842B-131367717E80}"/>
                </a:ext>
              </a:extLst>
            </p:cNvPr>
            <p:cNvCxnSpPr>
              <a:cxnSpLocks/>
            </p:cNvCxnSpPr>
            <p:nvPr userDrawn="1"/>
          </p:nvCxnSpPr>
          <p:spPr>
            <a:xfrm>
              <a:off x="11661248" y="8210340"/>
              <a:ext cx="1293156"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9" name="Straight Connector 28">
              <a:extLst>
                <a:ext uri="{FF2B5EF4-FFF2-40B4-BE49-F238E27FC236}">
                  <a16:creationId xmlns:a16="http://schemas.microsoft.com/office/drawing/2014/main" id="{51EB2698-1095-47E9-A376-239FA7A4AFA0}"/>
                </a:ext>
              </a:extLst>
            </p:cNvPr>
            <p:cNvCxnSpPr>
              <a:cxnSpLocks/>
            </p:cNvCxnSpPr>
            <p:nvPr userDrawn="1"/>
          </p:nvCxnSpPr>
          <p:spPr>
            <a:xfrm>
              <a:off x="11868913" y="8000027"/>
              <a:ext cx="877825"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0" name="Straight Connector 29">
              <a:extLst>
                <a:ext uri="{FF2B5EF4-FFF2-40B4-BE49-F238E27FC236}">
                  <a16:creationId xmlns:a16="http://schemas.microsoft.com/office/drawing/2014/main" id="{6F00E8E0-11FE-4EC8-959E-2F19666B4C7D}"/>
                </a:ext>
              </a:extLst>
            </p:cNvPr>
            <p:cNvCxnSpPr>
              <a:cxnSpLocks/>
            </p:cNvCxnSpPr>
            <p:nvPr userDrawn="1"/>
          </p:nvCxnSpPr>
          <p:spPr>
            <a:xfrm>
              <a:off x="12088372" y="7789719"/>
              <a:ext cx="438913"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788562159"/>
      </p:ext>
    </p:extLst>
  </p:cSld>
  <p:clrMapOvr>
    <a:masterClrMapping/>
  </p:clrMapOvr>
  <mc:AlternateContent xmlns:mc="http://schemas.openxmlformats.org/markup-compatibility/2006" xmlns:p14="http://schemas.microsoft.com/office/powerpoint/2010/main">
    <mc:Choice Requires="p14">
      <p:transition spd="slow" p14:dur="2000">
        <p14:window dir="vert"/>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aisyDeck Master - 61">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26FE67-95FA-45F6-9805-CB24CE7FEB7B}"/>
              </a:ext>
            </a:extLst>
          </p:cNvPr>
          <p:cNvSpPr/>
          <p:nvPr userDrawn="1"/>
        </p:nvSpPr>
        <p:spPr>
          <a:xfrm>
            <a:off x="6433998" y="0"/>
            <a:ext cx="2710002" cy="5143500"/>
          </a:xfrm>
          <a:prstGeom prst="rect">
            <a:avLst/>
          </a:prstGeom>
          <a:solidFill>
            <a:schemeClr val="tx1">
              <a:alpha val="5098"/>
            </a:schemeClr>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675"/>
          </a:p>
        </p:txBody>
      </p:sp>
      <p:pic>
        <p:nvPicPr>
          <p:cNvPr id="14" name="Picture 13">
            <a:extLst>
              <a:ext uri="{FF2B5EF4-FFF2-40B4-BE49-F238E27FC236}">
                <a16:creationId xmlns:a16="http://schemas.microsoft.com/office/drawing/2014/main" id="{CB8D9D95-0F12-4BD4-BDC0-CD7FC28794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3974152" y="2461505"/>
            <a:ext cx="5143500" cy="220490"/>
          </a:xfrm>
          <a:prstGeom prst="rect">
            <a:avLst/>
          </a:prstGeom>
        </p:spPr>
      </p:pic>
      <p:grpSp>
        <p:nvGrpSpPr>
          <p:cNvPr id="15" name="Group 14">
            <a:extLst>
              <a:ext uri="{FF2B5EF4-FFF2-40B4-BE49-F238E27FC236}">
                <a16:creationId xmlns:a16="http://schemas.microsoft.com/office/drawing/2014/main" id="{110DD3BA-27A1-4673-BED0-BCC2A4920E8D}"/>
              </a:ext>
            </a:extLst>
          </p:cNvPr>
          <p:cNvGrpSpPr/>
          <p:nvPr userDrawn="1"/>
        </p:nvGrpSpPr>
        <p:grpSpPr>
          <a:xfrm>
            <a:off x="162939" y="174963"/>
            <a:ext cx="459422" cy="459399"/>
            <a:chOff x="494744" y="523692"/>
            <a:chExt cx="1225205" cy="1225205"/>
          </a:xfrm>
        </p:grpSpPr>
        <p:grpSp>
          <p:nvGrpSpPr>
            <p:cNvPr id="17" name="Group 16">
              <a:extLst>
                <a:ext uri="{FF2B5EF4-FFF2-40B4-BE49-F238E27FC236}">
                  <a16:creationId xmlns:a16="http://schemas.microsoft.com/office/drawing/2014/main" id="{3AC78E30-B2EE-407F-A7BE-FE64A4CB64CC}"/>
                </a:ext>
              </a:extLst>
            </p:cNvPr>
            <p:cNvGrpSpPr>
              <a:grpSpLocks noChangeAspect="1"/>
            </p:cNvGrpSpPr>
            <p:nvPr userDrawn="1"/>
          </p:nvGrpSpPr>
          <p:grpSpPr>
            <a:xfrm rot="18900000">
              <a:off x="707305" y="869222"/>
              <a:ext cx="471488" cy="153360"/>
              <a:chOff x="11661248" y="7789719"/>
              <a:chExt cx="1293156" cy="420621"/>
            </a:xfrm>
          </p:grpSpPr>
          <p:cxnSp>
            <p:nvCxnSpPr>
              <p:cNvPr id="29" name="Straight Connector 28">
                <a:extLst>
                  <a:ext uri="{FF2B5EF4-FFF2-40B4-BE49-F238E27FC236}">
                    <a16:creationId xmlns:a16="http://schemas.microsoft.com/office/drawing/2014/main" id="{0F437D99-8101-4921-B36F-0D58B0660B07}"/>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0" name="Straight Connector 29">
                <a:extLst>
                  <a:ext uri="{FF2B5EF4-FFF2-40B4-BE49-F238E27FC236}">
                    <a16:creationId xmlns:a16="http://schemas.microsoft.com/office/drawing/2014/main" id="{B380A738-FDFC-483D-9CA0-218DDB5921A1}"/>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B55729C1-4C84-4C3C-BBDA-32AC8059F16A}"/>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26" name="Group 25">
              <a:extLst>
                <a:ext uri="{FF2B5EF4-FFF2-40B4-BE49-F238E27FC236}">
                  <a16:creationId xmlns:a16="http://schemas.microsoft.com/office/drawing/2014/main" id="{DFE431B9-AC1F-45E9-BA7B-666105CD5D00}"/>
                </a:ext>
              </a:extLst>
            </p:cNvPr>
            <p:cNvGrpSpPr/>
            <p:nvPr userDrawn="1"/>
          </p:nvGrpSpPr>
          <p:grpSpPr>
            <a:xfrm>
              <a:off x="494744" y="523692"/>
              <a:ext cx="1225205" cy="1225205"/>
              <a:chOff x="12636425" y="442230"/>
              <a:chExt cx="1860336" cy="1860336"/>
            </a:xfrm>
          </p:grpSpPr>
          <p:cxnSp>
            <p:nvCxnSpPr>
              <p:cNvPr id="27" name="Straight Connector 26">
                <a:extLst>
                  <a:ext uri="{FF2B5EF4-FFF2-40B4-BE49-F238E27FC236}">
                    <a16:creationId xmlns:a16="http://schemas.microsoft.com/office/drawing/2014/main" id="{5ED08C95-1F20-4444-B202-B555AE127407}"/>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8" name="Straight Connector 27">
                <a:extLst>
                  <a:ext uri="{FF2B5EF4-FFF2-40B4-BE49-F238E27FC236}">
                    <a16:creationId xmlns:a16="http://schemas.microsoft.com/office/drawing/2014/main" id="{EE61EE11-B9B2-44D7-AC12-8AE20650856D}"/>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32" name="Title 1">
            <a:extLst>
              <a:ext uri="{FF2B5EF4-FFF2-40B4-BE49-F238E27FC236}">
                <a16:creationId xmlns:a16="http://schemas.microsoft.com/office/drawing/2014/main" id="{D00C8CAE-7A65-4E16-94D4-0C17F2ABC7BA}"/>
              </a:ext>
            </a:extLst>
          </p:cNvPr>
          <p:cNvSpPr>
            <a:spLocks noGrp="1"/>
          </p:cNvSpPr>
          <p:nvPr>
            <p:ph type="title"/>
          </p:nvPr>
        </p:nvSpPr>
        <p:spPr>
          <a:xfrm>
            <a:off x="302817" y="303805"/>
            <a:ext cx="5770669" cy="604526"/>
          </a:xfrm>
        </p:spPr>
        <p:txBody>
          <a:bodyPr lIns="180000" tIns="93600" rIns="180000" bIns="93600"/>
          <a:lstStyle>
            <a:lvl1pPr algn="l">
              <a:defRPr/>
            </a:lvl1pPr>
          </a:lstStyle>
          <a:p>
            <a:endParaRPr lang="en-GB"/>
          </a:p>
        </p:txBody>
      </p:sp>
      <p:sp>
        <p:nvSpPr>
          <p:cNvPr id="4" name="Footer Placeholder 3">
            <a:extLst>
              <a:ext uri="{FF2B5EF4-FFF2-40B4-BE49-F238E27FC236}">
                <a16:creationId xmlns:a16="http://schemas.microsoft.com/office/drawing/2014/main" id="{E3E1F4DC-34F2-4AB1-A9FA-F5C070C3FCD0}"/>
              </a:ext>
            </a:extLst>
          </p:cNvPr>
          <p:cNvSpPr>
            <a:spLocks noGrp="1"/>
          </p:cNvSpPr>
          <p:nvPr>
            <p:ph type="ftr" sz="quarter" idx="10"/>
          </p:nvPr>
        </p:nvSpPr>
        <p:spPr/>
        <p:txBody>
          <a:bodyPr lIns="180000" tIns="93600" rIns="180000" bIns="93600"/>
          <a:lstStyle/>
          <a:p>
            <a:r>
              <a:rPr lang="en-GB"/>
              <a:t>DaisyDeck Presentation Template</a:t>
            </a:r>
          </a:p>
        </p:txBody>
      </p:sp>
      <p:sp>
        <p:nvSpPr>
          <p:cNvPr id="5" name="Slide Number Placeholder 4">
            <a:extLst>
              <a:ext uri="{FF2B5EF4-FFF2-40B4-BE49-F238E27FC236}">
                <a16:creationId xmlns:a16="http://schemas.microsoft.com/office/drawing/2014/main" id="{BDA84C59-352D-45D4-BD08-C882F1A907D2}"/>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sp>
        <p:nvSpPr>
          <p:cNvPr id="18" name="Chart Placeholder 12">
            <a:extLst>
              <a:ext uri="{FF2B5EF4-FFF2-40B4-BE49-F238E27FC236}">
                <a16:creationId xmlns:a16="http://schemas.microsoft.com/office/drawing/2014/main" id="{C26D4168-5706-48F0-81B5-33B9F5961F12}"/>
              </a:ext>
            </a:extLst>
          </p:cNvPr>
          <p:cNvSpPr>
            <a:spLocks noGrp="1"/>
          </p:cNvSpPr>
          <p:nvPr>
            <p:ph type="chart" sz="quarter" idx="12"/>
          </p:nvPr>
        </p:nvSpPr>
        <p:spPr>
          <a:xfrm>
            <a:off x="336431" y="1310936"/>
            <a:ext cx="5505936" cy="2796665"/>
          </a:xfrm>
        </p:spPr>
        <p:txBody>
          <a:bodyPr lIns="180000" tIns="93600" rIns="180000" bIns="93600" anchor="t">
            <a:normAutofit/>
          </a:bodyPr>
          <a:lstStyle>
            <a:lvl1pPr marL="0" indent="0" algn="ctr">
              <a:spcBef>
                <a:spcPts val="0"/>
              </a:spcBef>
              <a:buNone/>
              <a:defRPr sz="1050"/>
            </a:lvl1pPr>
          </a:lstStyle>
          <a:p>
            <a:endParaRPr lang="en-GB"/>
          </a:p>
        </p:txBody>
      </p:sp>
      <p:grpSp>
        <p:nvGrpSpPr>
          <p:cNvPr id="16" name="Group 15">
            <a:extLst>
              <a:ext uri="{FF2B5EF4-FFF2-40B4-BE49-F238E27FC236}">
                <a16:creationId xmlns:a16="http://schemas.microsoft.com/office/drawing/2014/main" id="{18C2D53D-15D5-4AF2-AB7A-D0785142FDCE}"/>
              </a:ext>
            </a:extLst>
          </p:cNvPr>
          <p:cNvGrpSpPr>
            <a:grpSpLocks noChangeAspect="1"/>
          </p:cNvGrpSpPr>
          <p:nvPr userDrawn="1"/>
        </p:nvGrpSpPr>
        <p:grpSpPr>
          <a:xfrm rot="8100000" flipH="1" flipV="1">
            <a:off x="6427268" y="65474"/>
            <a:ext cx="214035" cy="69615"/>
            <a:chOff x="11661248" y="7789719"/>
            <a:chExt cx="1293156" cy="420621"/>
          </a:xfrm>
        </p:grpSpPr>
        <p:cxnSp>
          <p:nvCxnSpPr>
            <p:cNvPr id="19" name="Straight Connector 18">
              <a:extLst>
                <a:ext uri="{FF2B5EF4-FFF2-40B4-BE49-F238E27FC236}">
                  <a16:creationId xmlns:a16="http://schemas.microsoft.com/office/drawing/2014/main" id="{68EEE487-1BBC-4B88-B771-B0D50F131401}"/>
                </a:ext>
              </a:extLst>
            </p:cNvPr>
            <p:cNvCxnSpPr>
              <a:cxnSpLocks/>
            </p:cNvCxnSpPr>
            <p:nvPr userDrawn="1"/>
          </p:nvCxnSpPr>
          <p:spPr>
            <a:xfrm>
              <a:off x="11661248" y="8210340"/>
              <a:ext cx="1293156"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AEEBB247-1608-4108-B8DA-D899695DA482}"/>
                </a:ext>
              </a:extLst>
            </p:cNvPr>
            <p:cNvCxnSpPr>
              <a:cxnSpLocks/>
            </p:cNvCxnSpPr>
            <p:nvPr userDrawn="1"/>
          </p:nvCxnSpPr>
          <p:spPr>
            <a:xfrm>
              <a:off x="11868913" y="8000027"/>
              <a:ext cx="877825"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CA85AD92-404A-4258-92E4-5A61632DC2A3}"/>
                </a:ext>
              </a:extLst>
            </p:cNvPr>
            <p:cNvCxnSpPr>
              <a:cxnSpLocks/>
            </p:cNvCxnSpPr>
            <p:nvPr userDrawn="1"/>
          </p:nvCxnSpPr>
          <p:spPr>
            <a:xfrm>
              <a:off x="12088372" y="7789719"/>
              <a:ext cx="438913"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353716878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aisyDeck Master - 6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lIns="180000" tIns="93600" rIns="180000" bIns="93600"/>
          <a:lstStyle/>
          <a:p>
            <a:r>
              <a:rPr lang="en-GB"/>
              <a:t>DaisyDeck Presentation Template</a:t>
            </a:r>
          </a:p>
        </p:txBody>
      </p:sp>
      <p:sp>
        <p:nvSpPr>
          <p:cNvPr id="4" name="Slide Number Placeholder 3"/>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sp>
        <p:nvSpPr>
          <p:cNvPr id="18" name="Chart Placeholder 12"/>
          <p:cNvSpPr>
            <a:spLocks noGrp="1"/>
          </p:cNvSpPr>
          <p:nvPr>
            <p:ph type="chart" sz="quarter" idx="12"/>
          </p:nvPr>
        </p:nvSpPr>
        <p:spPr>
          <a:xfrm>
            <a:off x="2951437" y="1078445"/>
            <a:ext cx="5856133" cy="2518227"/>
          </a:xfrm>
        </p:spPr>
        <p:txBody>
          <a:bodyPr lIns="180000" tIns="93600" rIns="180000" bIns="93600" anchor="t">
            <a:normAutofit/>
          </a:bodyPr>
          <a:lstStyle>
            <a:lvl1pPr marL="0" indent="0" algn="ctr">
              <a:spcBef>
                <a:spcPts val="0"/>
              </a:spcBef>
              <a:buNone/>
              <a:defRPr sz="1050"/>
            </a:lvl1pPr>
          </a:lstStyle>
          <a:p>
            <a:endParaRPr lang="en-GB"/>
          </a:p>
        </p:txBody>
      </p:sp>
      <p:grpSp>
        <p:nvGrpSpPr>
          <p:cNvPr id="16" name="Group 15">
            <a:extLst>
              <a:ext uri="{FF2B5EF4-FFF2-40B4-BE49-F238E27FC236}">
                <a16:creationId xmlns:a16="http://schemas.microsoft.com/office/drawing/2014/main" id="{A7CE17D3-3E07-4E83-8C68-ED2E1EABC01F}"/>
              </a:ext>
            </a:extLst>
          </p:cNvPr>
          <p:cNvGrpSpPr/>
          <p:nvPr userDrawn="1"/>
        </p:nvGrpSpPr>
        <p:grpSpPr>
          <a:xfrm>
            <a:off x="162939" y="174963"/>
            <a:ext cx="459422" cy="459399"/>
            <a:chOff x="494744" y="523692"/>
            <a:chExt cx="1225205" cy="1225205"/>
          </a:xfrm>
        </p:grpSpPr>
        <p:grpSp>
          <p:nvGrpSpPr>
            <p:cNvPr id="17" name="Group 16">
              <a:extLst>
                <a:ext uri="{FF2B5EF4-FFF2-40B4-BE49-F238E27FC236}">
                  <a16:creationId xmlns:a16="http://schemas.microsoft.com/office/drawing/2014/main" id="{FB57117A-E08C-4EFD-861A-E4153A2EB0B9}"/>
                </a:ext>
              </a:extLst>
            </p:cNvPr>
            <p:cNvGrpSpPr>
              <a:grpSpLocks noChangeAspect="1"/>
            </p:cNvGrpSpPr>
            <p:nvPr userDrawn="1"/>
          </p:nvGrpSpPr>
          <p:grpSpPr>
            <a:xfrm rot="18900000">
              <a:off x="707305" y="869222"/>
              <a:ext cx="471488" cy="153360"/>
              <a:chOff x="11661248" y="7789719"/>
              <a:chExt cx="1293156" cy="420621"/>
            </a:xfrm>
          </p:grpSpPr>
          <p:cxnSp>
            <p:nvCxnSpPr>
              <p:cNvPr id="22" name="Straight Connector 21">
                <a:extLst>
                  <a:ext uri="{FF2B5EF4-FFF2-40B4-BE49-F238E27FC236}">
                    <a16:creationId xmlns:a16="http://schemas.microsoft.com/office/drawing/2014/main" id="{0B52402B-D54E-4C8A-9119-A484B1045140}"/>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B80168E0-77D8-4907-97C4-EF6476B20034}"/>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169F3D7A-9668-4FEA-B689-BB7E0FF7DE08}"/>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19" name="Group 18">
              <a:extLst>
                <a:ext uri="{FF2B5EF4-FFF2-40B4-BE49-F238E27FC236}">
                  <a16:creationId xmlns:a16="http://schemas.microsoft.com/office/drawing/2014/main" id="{5DE73748-7FA3-4845-804A-8F4B9EE441A1}"/>
                </a:ext>
              </a:extLst>
            </p:cNvPr>
            <p:cNvGrpSpPr/>
            <p:nvPr userDrawn="1"/>
          </p:nvGrpSpPr>
          <p:grpSpPr>
            <a:xfrm>
              <a:off x="494744" y="523692"/>
              <a:ext cx="1225205" cy="1225205"/>
              <a:chOff x="12636425" y="442230"/>
              <a:chExt cx="1860336" cy="1860336"/>
            </a:xfrm>
          </p:grpSpPr>
          <p:cxnSp>
            <p:nvCxnSpPr>
              <p:cNvPr id="20" name="Straight Connector 19">
                <a:extLst>
                  <a:ext uri="{FF2B5EF4-FFF2-40B4-BE49-F238E27FC236}">
                    <a16:creationId xmlns:a16="http://schemas.microsoft.com/office/drawing/2014/main" id="{34C85E59-73C5-438B-8275-05002162DDEE}"/>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46418197-FABB-4FC5-9665-F14CF2197A72}"/>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5" name="Title 1">
            <a:extLst>
              <a:ext uri="{FF2B5EF4-FFF2-40B4-BE49-F238E27FC236}">
                <a16:creationId xmlns:a16="http://schemas.microsoft.com/office/drawing/2014/main" id="{941EA296-97B2-4378-8BB4-F88327D42CC4}"/>
              </a:ext>
            </a:extLst>
          </p:cNvPr>
          <p:cNvSpPr>
            <a:spLocks noGrp="1"/>
          </p:cNvSpPr>
          <p:nvPr>
            <p:ph type="title"/>
          </p:nvPr>
        </p:nvSpPr>
        <p:spPr>
          <a:xfrm>
            <a:off x="302817" y="303805"/>
            <a:ext cx="8504753" cy="604526"/>
          </a:xfrm>
        </p:spPr>
        <p:txBody>
          <a:bodyPr lIns="180000" tIns="93600" rIns="180000" bIns="93600"/>
          <a:lstStyle>
            <a:lvl1pPr algn="l">
              <a:defRPr/>
            </a:lvl1pPr>
          </a:lstStyle>
          <a:p>
            <a:endParaRPr lang="en-GB"/>
          </a:p>
        </p:txBody>
      </p:sp>
    </p:spTree>
    <p:extLst>
      <p:ext uri="{BB962C8B-B14F-4D97-AF65-F5344CB8AC3E}">
        <p14:creationId xmlns:p14="http://schemas.microsoft.com/office/powerpoint/2010/main" val="1219105221"/>
      </p:ext>
    </p:extLst>
  </p:cSld>
  <p:clrMapOvr>
    <a:masterClrMapping/>
  </p:clrMapOvr>
  <mc:AlternateContent xmlns:mc="http://schemas.openxmlformats.org/markup-compatibility/2006" xmlns:p14="http://schemas.microsoft.com/office/powerpoint/2010/main">
    <mc:Choice Requires="p14">
      <p:transition spd="slow" p14:dur="2000">
        <p14:window dir="vert"/>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aisyDeck Master - 63">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10DD3BA-27A1-4673-BED0-BCC2A4920E8D}"/>
              </a:ext>
            </a:extLst>
          </p:cNvPr>
          <p:cNvGrpSpPr/>
          <p:nvPr userDrawn="1"/>
        </p:nvGrpSpPr>
        <p:grpSpPr>
          <a:xfrm>
            <a:off x="2895862" y="174963"/>
            <a:ext cx="459422" cy="459399"/>
            <a:chOff x="494744" y="523692"/>
            <a:chExt cx="1225205" cy="1225205"/>
          </a:xfrm>
        </p:grpSpPr>
        <p:grpSp>
          <p:nvGrpSpPr>
            <p:cNvPr id="17" name="Group 16">
              <a:extLst>
                <a:ext uri="{FF2B5EF4-FFF2-40B4-BE49-F238E27FC236}">
                  <a16:creationId xmlns:a16="http://schemas.microsoft.com/office/drawing/2014/main" id="{3AC78E30-B2EE-407F-A7BE-FE64A4CB64CC}"/>
                </a:ext>
              </a:extLst>
            </p:cNvPr>
            <p:cNvGrpSpPr>
              <a:grpSpLocks noChangeAspect="1"/>
            </p:cNvGrpSpPr>
            <p:nvPr userDrawn="1"/>
          </p:nvGrpSpPr>
          <p:grpSpPr>
            <a:xfrm rot="18900000">
              <a:off x="707305" y="869222"/>
              <a:ext cx="471488" cy="153360"/>
              <a:chOff x="11661248" y="7789719"/>
              <a:chExt cx="1293156" cy="420621"/>
            </a:xfrm>
          </p:grpSpPr>
          <p:cxnSp>
            <p:nvCxnSpPr>
              <p:cNvPr id="29" name="Straight Connector 28">
                <a:extLst>
                  <a:ext uri="{FF2B5EF4-FFF2-40B4-BE49-F238E27FC236}">
                    <a16:creationId xmlns:a16="http://schemas.microsoft.com/office/drawing/2014/main" id="{0F437D99-8101-4921-B36F-0D58B0660B07}"/>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0" name="Straight Connector 29">
                <a:extLst>
                  <a:ext uri="{FF2B5EF4-FFF2-40B4-BE49-F238E27FC236}">
                    <a16:creationId xmlns:a16="http://schemas.microsoft.com/office/drawing/2014/main" id="{B380A738-FDFC-483D-9CA0-218DDB5921A1}"/>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B55729C1-4C84-4C3C-BBDA-32AC8059F16A}"/>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26" name="Group 25">
              <a:extLst>
                <a:ext uri="{FF2B5EF4-FFF2-40B4-BE49-F238E27FC236}">
                  <a16:creationId xmlns:a16="http://schemas.microsoft.com/office/drawing/2014/main" id="{DFE431B9-AC1F-45E9-BA7B-666105CD5D00}"/>
                </a:ext>
              </a:extLst>
            </p:cNvPr>
            <p:cNvGrpSpPr/>
            <p:nvPr userDrawn="1"/>
          </p:nvGrpSpPr>
          <p:grpSpPr>
            <a:xfrm>
              <a:off x="494744" y="523692"/>
              <a:ext cx="1225205" cy="1225205"/>
              <a:chOff x="12636425" y="442230"/>
              <a:chExt cx="1860336" cy="1860336"/>
            </a:xfrm>
          </p:grpSpPr>
          <p:cxnSp>
            <p:nvCxnSpPr>
              <p:cNvPr id="27" name="Straight Connector 26">
                <a:extLst>
                  <a:ext uri="{FF2B5EF4-FFF2-40B4-BE49-F238E27FC236}">
                    <a16:creationId xmlns:a16="http://schemas.microsoft.com/office/drawing/2014/main" id="{5ED08C95-1F20-4444-B202-B555AE127407}"/>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8" name="Straight Connector 27">
                <a:extLst>
                  <a:ext uri="{FF2B5EF4-FFF2-40B4-BE49-F238E27FC236}">
                    <a16:creationId xmlns:a16="http://schemas.microsoft.com/office/drawing/2014/main" id="{EE61EE11-B9B2-44D7-AC12-8AE20650856D}"/>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32" name="Title 1">
            <a:extLst>
              <a:ext uri="{FF2B5EF4-FFF2-40B4-BE49-F238E27FC236}">
                <a16:creationId xmlns:a16="http://schemas.microsoft.com/office/drawing/2014/main" id="{D00C8CAE-7A65-4E16-94D4-0C17F2ABC7BA}"/>
              </a:ext>
            </a:extLst>
          </p:cNvPr>
          <p:cNvSpPr>
            <a:spLocks noGrp="1"/>
          </p:cNvSpPr>
          <p:nvPr>
            <p:ph type="title"/>
          </p:nvPr>
        </p:nvSpPr>
        <p:spPr>
          <a:xfrm>
            <a:off x="3035741" y="303805"/>
            <a:ext cx="5770669" cy="604526"/>
          </a:xfrm>
        </p:spPr>
        <p:txBody>
          <a:bodyPr lIns="180000" tIns="93600" rIns="180000" bIns="93600"/>
          <a:lstStyle>
            <a:lvl1pPr algn="l">
              <a:defRPr/>
            </a:lvl1pPr>
          </a:lstStyle>
          <a:p>
            <a:endParaRPr lang="en-GB"/>
          </a:p>
        </p:txBody>
      </p:sp>
      <p:sp>
        <p:nvSpPr>
          <p:cNvPr id="18" name="Chart Placeholder 12">
            <a:extLst>
              <a:ext uri="{FF2B5EF4-FFF2-40B4-BE49-F238E27FC236}">
                <a16:creationId xmlns:a16="http://schemas.microsoft.com/office/drawing/2014/main" id="{C26D4168-5706-48F0-81B5-33B9F5961F12}"/>
              </a:ext>
            </a:extLst>
          </p:cNvPr>
          <p:cNvSpPr>
            <a:spLocks noGrp="1"/>
          </p:cNvSpPr>
          <p:nvPr>
            <p:ph type="chart" sz="quarter" idx="12"/>
          </p:nvPr>
        </p:nvSpPr>
        <p:spPr>
          <a:xfrm>
            <a:off x="3035740" y="1275188"/>
            <a:ext cx="5771830" cy="3080258"/>
          </a:xfrm>
        </p:spPr>
        <p:txBody>
          <a:bodyPr lIns="180000" tIns="93600" rIns="180000" bIns="93600" anchor="t">
            <a:normAutofit/>
          </a:bodyPr>
          <a:lstStyle>
            <a:lvl1pPr marL="0" indent="0" algn="ctr">
              <a:spcBef>
                <a:spcPts val="0"/>
              </a:spcBef>
              <a:buNone/>
              <a:defRPr sz="1050"/>
            </a:lvl1pPr>
          </a:lstStyle>
          <a:p>
            <a:endParaRPr lang="en-GB"/>
          </a:p>
        </p:txBody>
      </p:sp>
      <p:grpSp>
        <p:nvGrpSpPr>
          <p:cNvPr id="3" name="Group 2">
            <a:extLst>
              <a:ext uri="{FF2B5EF4-FFF2-40B4-BE49-F238E27FC236}">
                <a16:creationId xmlns:a16="http://schemas.microsoft.com/office/drawing/2014/main" id="{47F91540-21F6-496B-8CBF-A48577F9FF40}"/>
              </a:ext>
            </a:extLst>
          </p:cNvPr>
          <p:cNvGrpSpPr/>
          <p:nvPr userDrawn="1"/>
        </p:nvGrpSpPr>
        <p:grpSpPr>
          <a:xfrm>
            <a:off x="-6731" y="0"/>
            <a:ext cx="2716733" cy="5143500"/>
            <a:chOff x="-17950" y="0"/>
            <a:chExt cx="7245092" cy="13717588"/>
          </a:xfrm>
        </p:grpSpPr>
        <p:grpSp>
          <p:nvGrpSpPr>
            <p:cNvPr id="2" name="Group 1">
              <a:extLst>
                <a:ext uri="{FF2B5EF4-FFF2-40B4-BE49-F238E27FC236}">
                  <a16:creationId xmlns:a16="http://schemas.microsoft.com/office/drawing/2014/main" id="{35FA8685-D0F9-494C-ABC9-A64CF0F3D53A}"/>
                </a:ext>
              </a:extLst>
            </p:cNvPr>
            <p:cNvGrpSpPr/>
            <p:nvPr userDrawn="1"/>
          </p:nvGrpSpPr>
          <p:grpSpPr>
            <a:xfrm rot="10800000">
              <a:off x="0" y="0"/>
              <a:ext cx="7227142" cy="13717588"/>
              <a:chOff x="17158446" y="0"/>
              <a:chExt cx="7227142" cy="13717588"/>
            </a:xfrm>
          </p:grpSpPr>
          <p:sp>
            <p:nvSpPr>
              <p:cNvPr id="13" name="Rectangle 12">
                <a:extLst>
                  <a:ext uri="{FF2B5EF4-FFF2-40B4-BE49-F238E27FC236}">
                    <a16:creationId xmlns:a16="http://schemas.microsoft.com/office/drawing/2014/main" id="{8726FE67-95FA-45F6-9805-CB24CE7FEB7B}"/>
                  </a:ext>
                </a:extLst>
              </p:cNvPr>
              <p:cNvSpPr/>
              <p:nvPr userDrawn="1"/>
            </p:nvSpPr>
            <p:spPr>
              <a:xfrm>
                <a:off x="17158446" y="0"/>
                <a:ext cx="7227142" cy="13717588"/>
              </a:xfrm>
              <a:prstGeom prst="rect">
                <a:avLst/>
              </a:prstGeom>
              <a:solidFill>
                <a:schemeClr val="tx1">
                  <a:alpha val="5098"/>
                </a:schemeClr>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a:p>
            </p:txBody>
          </p:sp>
          <p:pic>
            <p:nvPicPr>
              <p:cNvPr id="14" name="Picture 13">
                <a:extLst>
                  <a:ext uri="{FF2B5EF4-FFF2-40B4-BE49-F238E27FC236}">
                    <a16:creationId xmlns:a16="http://schemas.microsoft.com/office/drawing/2014/main" id="{CB8D9D95-0F12-4BD4-BDC0-CD7FC28794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10598082" y="6564788"/>
                <a:ext cx="13717588" cy="588012"/>
              </a:xfrm>
              <a:prstGeom prst="rect">
                <a:avLst/>
              </a:prstGeom>
            </p:spPr>
          </p:pic>
        </p:grpSp>
        <p:grpSp>
          <p:nvGrpSpPr>
            <p:cNvPr id="19" name="Group 18">
              <a:extLst>
                <a:ext uri="{FF2B5EF4-FFF2-40B4-BE49-F238E27FC236}">
                  <a16:creationId xmlns:a16="http://schemas.microsoft.com/office/drawing/2014/main" id="{27B53C25-EBAC-4557-8CD6-2721B2489D44}"/>
                </a:ext>
              </a:extLst>
            </p:cNvPr>
            <p:cNvGrpSpPr>
              <a:grpSpLocks noChangeAspect="1"/>
            </p:cNvGrpSpPr>
            <p:nvPr userDrawn="1"/>
          </p:nvGrpSpPr>
          <p:grpSpPr>
            <a:xfrm rot="8100000" flipH="1" flipV="1">
              <a:off x="-17950" y="174618"/>
              <a:ext cx="570797" cy="185662"/>
              <a:chOff x="11661248" y="7789719"/>
              <a:chExt cx="1293156" cy="420621"/>
            </a:xfrm>
          </p:grpSpPr>
          <p:cxnSp>
            <p:nvCxnSpPr>
              <p:cNvPr id="20" name="Straight Connector 19">
                <a:extLst>
                  <a:ext uri="{FF2B5EF4-FFF2-40B4-BE49-F238E27FC236}">
                    <a16:creationId xmlns:a16="http://schemas.microsoft.com/office/drawing/2014/main" id="{FE16504F-4581-451C-981F-F5E41ABB367F}"/>
                  </a:ext>
                </a:extLst>
              </p:cNvPr>
              <p:cNvCxnSpPr>
                <a:cxnSpLocks/>
              </p:cNvCxnSpPr>
              <p:nvPr userDrawn="1"/>
            </p:nvCxnSpPr>
            <p:spPr>
              <a:xfrm>
                <a:off x="11661248" y="8210340"/>
                <a:ext cx="1293156"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471E1643-5B0D-490E-827E-4645458BF2ED}"/>
                  </a:ext>
                </a:extLst>
              </p:cNvPr>
              <p:cNvCxnSpPr>
                <a:cxnSpLocks/>
              </p:cNvCxnSpPr>
              <p:nvPr userDrawn="1"/>
            </p:nvCxnSpPr>
            <p:spPr>
              <a:xfrm>
                <a:off x="11868913" y="8000027"/>
                <a:ext cx="877825"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75E997D1-5485-4124-ABCC-2EDDC8CB1BC9}"/>
                  </a:ext>
                </a:extLst>
              </p:cNvPr>
              <p:cNvCxnSpPr>
                <a:cxnSpLocks/>
              </p:cNvCxnSpPr>
              <p:nvPr userDrawn="1"/>
            </p:nvCxnSpPr>
            <p:spPr>
              <a:xfrm>
                <a:off x="12088372" y="7789719"/>
                <a:ext cx="438913"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6" name="Footer Placeholder 5">
            <a:extLst>
              <a:ext uri="{FF2B5EF4-FFF2-40B4-BE49-F238E27FC236}">
                <a16:creationId xmlns:a16="http://schemas.microsoft.com/office/drawing/2014/main" id="{8708068B-B076-4FBC-BE9E-E746BF240DC0}"/>
              </a:ext>
            </a:extLst>
          </p:cNvPr>
          <p:cNvSpPr>
            <a:spLocks noGrp="1"/>
          </p:cNvSpPr>
          <p:nvPr>
            <p:ph type="ftr" sz="quarter" idx="13"/>
          </p:nvPr>
        </p:nvSpPr>
        <p:spPr/>
        <p:txBody>
          <a:bodyPr lIns="180000" tIns="93600" rIns="180000" bIns="93600"/>
          <a:lstStyle/>
          <a:p>
            <a:r>
              <a:rPr lang="en-GB"/>
              <a:t>DaisyDeck Presentation Template</a:t>
            </a:r>
          </a:p>
        </p:txBody>
      </p:sp>
      <p:sp>
        <p:nvSpPr>
          <p:cNvPr id="7" name="Slide Number Placeholder 6">
            <a:extLst>
              <a:ext uri="{FF2B5EF4-FFF2-40B4-BE49-F238E27FC236}">
                <a16:creationId xmlns:a16="http://schemas.microsoft.com/office/drawing/2014/main" id="{53E1C401-C8B2-452D-A18F-1D984B48FE79}"/>
              </a:ext>
            </a:extLst>
          </p:cNvPr>
          <p:cNvSpPr>
            <a:spLocks noGrp="1"/>
          </p:cNvSpPr>
          <p:nvPr>
            <p:ph type="sldNum" sz="quarter" idx="14"/>
          </p:nvPr>
        </p:nvSpPr>
        <p:spPr/>
        <p:txBody>
          <a:bodyPr lIns="180000" tIns="93600" rIns="180000" bIns="93600"/>
          <a:lstStyle/>
          <a:p>
            <a:fld id="{0643FD91-E2F4-430C-9968-CE1C2F22CA4A}" type="slidenum">
              <a:rPr lang="en-GB" smtClean="0"/>
              <a:pPr/>
              <a:t>‹#›</a:t>
            </a:fld>
            <a:endParaRPr lang="en-GB"/>
          </a:p>
        </p:txBody>
      </p:sp>
    </p:spTree>
    <p:extLst>
      <p:ext uri="{BB962C8B-B14F-4D97-AF65-F5344CB8AC3E}">
        <p14:creationId xmlns:p14="http://schemas.microsoft.com/office/powerpoint/2010/main" val="82643885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aisyDeck Master - 64">
    <p:bg>
      <p:bgPr>
        <a:solidFill>
          <a:schemeClr val="bg1"/>
        </a:solidFill>
        <a:effectLst/>
      </p:bgPr>
    </p:bg>
    <p:spTree>
      <p:nvGrpSpPr>
        <p:cNvPr id="1" name=""/>
        <p:cNvGrpSpPr/>
        <p:nvPr/>
      </p:nvGrpSpPr>
      <p:grpSpPr>
        <a:xfrm>
          <a:off x="0" y="0"/>
          <a:ext cx="0" cy="0"/>
          <a:chOff x="0" y="0"/>
          <a:chExt cx="0" cy="0"/>
        </a:xfrm>
      </p:grpSpPr>
      <p:sp>
        <p:nvSpPr>
          <p:cNvPr id="12" name="Chart Placeholder 12"/>
          <p:cNvSpPr>
            <a:spLocks noGrp="1"/>
          </p:cNvSpPr>
          <p:nvPr>
            <p:ph type="chart" sz="quarter" idx="12"/>
          </p:nvPr>
        </p:nvSpPr>
        <p:spPr>
          <a:xfrm>
            <a:off x="302817" y="881929"/>
            <a:ext cx="8504753" cy="2059813"/>
          </a:xfrm>
        </p:spPr>
        <p:txBody>
          <a:bodyPr lIns="180000" tIns="93600" rIns="180000" bIns="93600" anchor="t">
            <a:normAutofit/>
          </a:bodyPr>
          <a:lstStyle>
            <a:lvl1pPr marL="0" indent="0" algn="ctr">
              <a:spcBef>
                <a:spcPts val="0"/>
              </a:spcBef>
              <a:buNone/>
              <a:defRPr sz="1050"/>
            </a:lvl1pPr>
          </a:lstStyle>
          <a:p>
            <a:endParaRPr lang="en-GB"/>
          </a:p>
        </p:txBody>
      </p:sp>
      <p:grpSp>
        <p:nvGrpSpPr>
          <p:cNvPr id="14" name="Group 13">
            <a:extLst>
              <a:ext uri="{FF2B5EF4-FFF2-40B4-BE49-F238E27FC236}">
                <a16:creationId xmlns:a16="http://schemas.microsoft.com/office/drawing/2014/main" id="{B082A463-49BF-4BCE-8567-A868A6F27ADD}"/>
              </a:ext>
            </a:extLst>
          </p:cNvPr>
          <p:cNvGrpSpPr/>
          <p:nvPr userDrawn="1"/>
        </p:nvGrpSpPr>
        <p:grpSpPr>
          <a:xfrm>
            <a:off x="162939" y="174963"/>
            <a:ext cx="459422" cy="459399"/>
            <a:chOff x="494744" y="523692"/>
            <a:chExt cx="1225205" cy="1225205"/>
          </a:xfrm>
        </p:grpSpPr>
        <p:grpSp>
          <p:nvGrpSpPr>
            <p:cNvPr id="15" name="Group 14">
              <a:extLst>
                <a:ext uri="{FF2B5EF4-FFF2-40B4-BE49-F238E27FC236}">
                  <a16:creationId xmlns:a16="http://schemas.microsoft.com/office/drawing/2014/main" id="{9404E199-E36F-45AD-9888-F558C7CD5CD8}"/>
                </a:ext>
              </a:extLst>
            </p:cNvPr>
            <p:cNvGrpSpPr>
              <a:grpSpLocks noChangeAspect="1"/>
            </p:cNvGrpSpPr>
            <p:nvPr userDrawn="1"/>
          </p:nvGrpSpPr>
          <p:grpSpPr>
            <a:xfrm rot="18900000">
              <a:off x="707305" y="869222"/>
              <a:ext cx="471488" cy="153360"/>
              <a:chOff x="11661248" y="7789719"/>
              <a:chExt cx="1293156" cy="420621"/>
            </a:xfrm>
          </p:grpSpPr>
          <p:cxnSp>
            <p:nvCxnSpPr>
              <p:cNvPr id="19" name="Straight Connector 18">
                <a:extLst>
                  <a:ext uri="{FF2B5EF4-FFF2-40B4-BE49-F238E27FC236}">
                    <a16:creationId xmlns:a16="http://schemas.microsoft.com/office/drawing/2014/main" id="{C2455D9F-6967-4DF5-9D77-CE6A6106297E}"/>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D560BE65-5A38-4366-974B-C193F9A473AF}"/>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D8EB758A-417E-4CB4-AFD5-70FC14FCB6CD}"/>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16" name="Group 15">
              <a:extLst>
                <a:ext uri="{FF2B5EF4-FFF2-40B4-BE49-F238E27FC236}">
                  <a16:creationId xmlns:a16="http://schemas.microsoft.com/office/drawing/2014/main" id="{FB80A8A3-231B-4A8E-934F-E5DB73248099}"/>
                </a:ext>
              </a:extLst>
            </p:cNvPr>
            <p:cNvGrpSpPr/>
            <p:nvPr userDrawn="1"/>
          </p:nvGrpSpPr>
          <p:grpSpPr>
            <a:xfrm>
              <a:off x="494744" y="523692"/>
              <a:ext cx="1225205" cy="1225205"/>
              <a:chOff x="12636425" y="442230"/>
              <a:chExt cx="1860336" cy="1860336"/>
            </a:xfrm>
          </p:grpSpPr>
          <p:cxnSp>
            <p:nvCxnSpPr>
              <p:cNvPr id="17" name="Straight Connector 16">
                <a:extLst>
                  <a:ext uri="{FF2B5EF4-FFF2-40B4-BE49-F238E27FC236}">
                    <a16:creationId xmlns:a16="http://schemas.microsoft.com/office/drawing/2014/main" id="{F16DEF88-DD62-4CBF-A12A-39B7967BD8C7}"/>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8" name="Straight Connector 17">
                <a:extLst>
                  <a:ext uri="{FF2B5EF4-FFF2-40B4-BE49-F238E27FC236}">
                    <a16:creationId xmlns:a16="http://schemas.microsoft.com/office/drawing/2014/main" id="{7798BEE8-62FE-4AE9-8280-E8A9639CAE0F}"/>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2" name="Title 1">
            <a:extLst>
              <a:ext uri="{FF2B5EF4-FFF2-40B4-BE49-F238E27FC236}">
                <a16:creationId xmlns:a16="http://schemas.microsoft.com/office/drawing/2014/main" id="{A0A6E72F-67D6-4EB7-A379-CB7630C700E5}"/>
              </a:ext>
            </a:extLst>
          </p:cNvPr>
          <p:cNvSpPr>
            <a:spLocks noGrp="1"/>
          </p:cNvSpPr>
          <p:nvPr>
            <p:ph type="title"/>
          </p:nvPr>
        </p:nvSpPr>
        <p:spPr>
          <a:xfrm>
            <a:off x="302817" y="303805"/>
            <a:ext cx="8504753" cy="604526"/>
          </a:xfrm>
        </p:spPr>
        <p:txBody>
          <a:bodyPr lIns="180000" tIns="93600" rIns="180000" bIns="93600"/>
          <a:lstStyle>
            <a:lvl1pPr algn="l">
              <a:defRPr/>
            </a:lvl1pPr>
          </a:lstStyle>
          <a:p>
            <a:endParaRPr lang="en-GB"/>
          </a:p>
        </p:txBody>
      </p:sp>
      <p:sp>
        <p:nvSpPr>
          <p:cNvPr id="4" name="Footer Placeholder 3">
            <a:extLst>
              <a:ext uri="{FF2B5EF4-FFF2-40B4-BE49-F238E27FC236}">
                <a16:creationId xmlns:a16="http://schemas.microsoft.com/office/drawing/2014/main" id="{20851AC7-41BB-4F92-B0DA-96B287644836}"/>
              </a:ext>
            </a:extLst>
          </p:cNvPr>
          <p:cNvSpPr>
            <a:spLocks noGrp="1"/>
          </p:cNvSpPr>
          <p:nvPr>
            <p:ph type="ftr" sz="quarter" idx="13"/>
          </p:nvPr>
        </p:nvSpPr>
        <p:spPr/>
        <p:txBody>
          <a:bodyPr lIns="180000" tIns="93600" rIns="180000" bIns="93600"/>
          <a:lstStyle/>
          <a:p>
            <a:r>
              <a:rPr lang="en-GB"/>
              <a:t>DaisyDeck Presentation Template</a:t>
            </a:r>
          </a:p>
        </p:txBody>
      </p:sp>
      <p:sp>
        <p:nvSpPr>
          <p:cNvPr id="5" name="Slide Number Placeholder 4">
            <a:extLst>
              <a:ext uri="{FF2B5EF4-FFF2-40B4-BE49-F238E27FC236}">
                <a16:creationId xmlns:a16="http://schemas.microsoft.com/office/drawing/2014/main" id="{C20692A6-DE8D-4085-A31F-AA07EFA8DCF0}"/>
              </a:ext>
            </a:extLst>
          </p:cNvPr>
          <p:cNvSpPr>
            <a:spLocks noGrp="1"/>
          </p:cNvSpPr>
          <p:nvPr>
            <p:ph type="sldNum" sz="quarter" idx="14"/>
          </p:nvPr>
        </p:nvSpPr>
        <p:spPr/>
        <p:txBody>
          <a:bodyPr lIns="180000" tIns="93600" rIns="180000" bIns="93600"/>
          <a:lstStyle/>
          <a:p>
            <a:fld id="{0643FD91-E2F4-430C-9968-CE1C2F22CA4A}" type="slidenum">
              <a:rPr lang="en-GB" smtClean="0"/>
              <a:pPr/>
              <a:t>‹#›</a:t>
            </a:fld>
            <a:endParaRPr lang="en-GB"/>
          </a:p>
        </p:txBody>
      </p:sp>
    </p:spTree>
    <p:extLst>
      <p:ext uri="{BB962C8B-B14F-4D97-AF65-F5344CB8AC3E}">
        <p14:creationId xmlns:p14="http://schemas.microsoft.com/office/powerpoint/2010/main" val="69591699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aisyDeck Master - 65">
    <p:bg>
      <p:bgPr>
        <a:solidFill>
          <a:schemeClr val="bg1"/>
        </a:solidFill>
        <a:effectLst/>
      </p:bgPr>
    </p:bg>
    <p:spTree>
      <p:nvGrpSpPr>
        <p:cNvPr id="1" name=""/>
        <p:cNvGrpSpPr/>
        <p:nvPr/>
      </p:nvGrpSpPr>
      <p:grpSpPr>
        <a:xfrm>
          <a:off x="0" y="0"/>
          <a:ext cx="0" cy="0"/>
          <a:chOff x="0" y="0"/>
          <a:chExt cx="0" cy="0"/>
        </a:xfrm>
      </p:grpSpPr>
      <p:grpSp>
        <p:nvGrpSpPr>
          <p:cNvPr id="27" name="Group 26"/>
          <p:cNvGrpSpPr/>
          <p:nvPr userDrawn="1"/>
        </p:nvGrpSpPr>
        <p:grpSpPr>
          <a:xfrm>
            <a:off x="162939" y="174963"/>
            <a:ext cx="459422" cy="459399"/>
            <a:chOff x="494744" y="523692"/>
            <a:chExt cx="1225205" cy="1225205"/>
          </a:xfrm>
        </p:grpSpPr>
        <p:grpSp>
          <p:nvGrpSpPr>
            <p:cNvPr id="36" name="Group 35"/>
            <p:cNvGrpSpPr>
              <a:grpSpLocks noChangeAspect="1"/>
            </p:cNvGrpSpPr>
            <p:nvPr userDrawn="1"/>
          </p:nvGrpSpPr>
          <p:grpSpPr>
            <a:xfrm rot="18900000">
              <a:off x="707305" y="869222"/>
              <a:ext cx="471488" cy="153360"/>
              <a:chOff x="11661248" y="7789719"/>
              <a:chExt cx="1293156" cy="420621"/>
            </a:xfrm>
          </p:grpSpPr>
          <p:cxnSp>
            <p:nvCxnSpPr>
              <p:cNvPr id="40" name="Straight Connector 39"/>
              <p:cNvCxnSpPr>
                <a:cxnSpLocks/>
              </p:cNvCxnSpPr>
              <p:nvPr userDrawn="1"/>
            </p:nvCxnSpPr>
            <p:spPr>
              <a:xfrm>
                <a:off x="11661248" y="8210340"/>
                <a:ext cx="1293156"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1" name="Straight Connector 40"/>
              <p:cNvCxnSpPr>
                <a:cxnSpLocks/>
              </p:cNvCxnSpPr>
              <p:nvPr userDrawn="1"/>
            </p:nvCxnSpPr>
            <p:spPr>
              <a:xfrm>
                <a:off x="11868913" y="8000027"/>
                <a:ext cx="877825"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2" name="Straight Connector 41"/>
              <p:cNvCxnSpPr>
                <a:cxnSpLocks/>
              </p:cNvCxnSpPr>
              <p:nvPr userDrawn="1"/>
            </p:nvCxnSpPr>
            <p:spPr>
              <a:xfrm>
                <a:off x="12088372" y="7789719"/>
                <a:ext cx="438913"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37" name="Group 36"/>
            <p:cNvGrpSpPr/>
            <p:nvPr userDrawn="1"/>
          </p:nvGrpSpPr>
          <p:grpSpPr>
            <a:xfrm>
              <a:off x="494744" y="523692"/>
              <a:ext cx="1225205" cy="1225205"/>
              <a:chOff x="12636425" y="442230"/>
              <a:chExt cx="1860336" cy="1860336"/>
            </a:xfrm>
          </p:grpSpPr>
          <p:cxnSp>
            <p:nvCxnSpPr>
              <p:cNvPr id="38" name="Straight Connector 37"/>
              <p:cNvCxnSpPr>
                <a:cxnSpLocks/>
              </p:cNvCxnSpPr>
              <p:nvPr userDrawn="1"/>
            </p:nvCxnSpPr>
            <p:spPr>
              <a:xfrm>
                <a:off x="13036942" y="442230"/>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9" name="Straight Connector 38"/>
              <p:cNvCxnSpPr>
                <a:cxnSpLocks/>
              </p:cNvCxnSpPr>
              <p:nvPr userDrawn="1"/>
            </p:nvCxnSpPr>
            <p:spPr>
              <a:xfrm rot="5400000">
                <a:off x="13566593" y="-134611"/>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 name="Title 1">
            <a:extLst>
              <a:ext uri="{FF2B5EF4-FFF2-40B4-BE49-F238E27FC236}">
                <a16:creationId xmlns:a16="http://schemas.microsoft.com/office/drawing/2014/main" id="{9708163C-A4C8-492C-AE9C-FBDD3463ABCF}"/>
              </a:ext>
            </a:extLst>
          </p:cNvPr>
          <p:cNvSpPr>
            <a:spLocks noGrp="1"/>
          </p:cNvSpPr>
          <p:nvPr>
            <p:ph type="title"/>
          </p:nvPr>
        </p:nvSpPr>
        <p:spPr>
          <a:xfrm>
            <a:off x="302817" y="303805"/>
            <a:ext cx="5409654" cy="604526"/>
          </a:xfrm>
        </p:spPr>
        <p:txBody>
          <a:bodyPr lIns="180000" tIns="93600" rIns="180000" bIns="93600"/>
          <a:lstStyle>
            <a:lvl1pPr algn="l">
              <a:defRPr/>
            </a:lvl1pPr>
          </a:lstStyle>
          <a:p>
            <a:endParaRPr lang="en-GB"/>
          </a:p>
        </p:txBody>
      </p:sp>
      <p:sp>
        <p:nvSpPr>
          <p:cNvPr id="5" name="Footer Placeholder 4">
            <a:extLst>
              <a:ext uri="{FF2B5EF4-FFF2-40B4-BE49-F238E27FC236}">
                <a16:creationId xmlns:a16="http://schemas.microsoft.com/office/drawing/2014/main" id="{0105B259-500B-4323-BABF-3146C5717B81}"/>
              </a:ext>
            </a:extLst>
          </p:cNvPr>
          <p:cNvSpPr>
            <a:spLocks noGrp="1"/>
          </p:cNvSpPr>
          <p:nvPr>
            <p:ph type="ftr" sz="quarter" idx="10"/>
          </p:nvPr>
        </p:nvSpPr>
        <p:spPr/>
        <p:txBody>
          <a:bodyPr lIns="180000" tIns="93600" rIns="180000" bIns="93600"/>
          <a:lstStyle/>
          <a:p>
            <a:r>
              <a:rPr lang="en-GB"/>
              <a:t>DaisyDeck Presentation Template</a:t>
            </a:r>
          </a:p>
        </p:txBody>
      </p:sp>
      <p:sp>
        <p:nvSpPr>
          <p:cNvPr id="6" name="Slide Number Placeholder 5">
            <a:extLst>
              <a:ext uri="{FF2B5EF4-FFF2-40B4-BE49-F238E27FC236}">
                <a16:creationId xmlns:a16="http://schemas.microsoft.com/office/drawing/2014/main" id="{3AEEC921-D86D-4D0B-B7B4-E254706FA312}"/>
              </a:ext>
            </a:extLst>
          </p:cNvPr>
          <p:cNvSpPr>
            <a:spLocks noGrp="1"/>
          </p:cNvSpPr>
          <p:nvPr>
            <p:ph type="sldNum" sz="quarter" idx="11"/>
          </p:nvPr>
        </p:nvSpPr>
        <p:spPr/>
        <p:txBody>
          <a:bodyPr lIns="180000" tIns="93600" rIns="180000" bIns="93600"/>
          <a:lstStyle>
            <a:lvl1pPr>
              <a:defRPr>
                <a:solidFill>
                  <a:schemeClr val="accent1">
                    <a:lumMod val="20000"/>
                    <a:lumOff val="80000"/>
                  </a:schemeClr>
                </a:solidFill>
              </a:defRPr>
            </a:lvl1pPr>
          </a:lstStyle>
          <a:p>
            <a:fld id="{0643FD91-E2F4-430C-9968-CE1C2F22CA4A}" type="slidenum">
              <a:rPr lang="en-GB" smtClean="0"/>
              <a:pPr/>
              <a:t>‹#›</a:t>
            </a:fld>
            <a:endParaRPr lang="en-GB"/>
          </a:p>
        </p:txBody>
      </p:sp>
      <p:sp>
        <p:nvSpPr>
          <p:cNvPr id="26" name="Freeform: Shape 25">
            <a:extLst>
              <a:ext uri="{FF2B5EF4-FFF2-40B4-BE49-F238E27FC236}">
                <a16:creationId xmlns:a16="http://schemas.microsoft.com/office/drawing/2014/main" id="{80FCA9F3-8006-4FDC-9FE9-5C48E0CA5FC9}"/>
              </a:ext>
            </a:extLst>
          </p:cNvPr>
          <p:cNvSpPr/>
          <p:nvPr userDrawn="1"/>
        </p:nvSpPr>
        <p:spPr>
          <a:xfrm>
            <a:off x="1494430" y="0"/>
            <a:ext cx="7649570" cy="5143500"/>
          </a:xfrm>
          <a:custGeom>
            <a:avLst/>
            <a:gdLst>
              <a:gd name="connsiteX0" fmla="*/ 13715999 w 20400183"/>
              <a:gd name="connsiteY0" fmla="*/ 0 h 13717588"/>
              <a:gd name="connsiteX1" fmla="*/ 13717587 w 20400183"/>
              <a:gd name="connsiteY1" fmla="*/ 0 h 13717588"/>
              <a:gd name="connsiteX2" fmla="*/ 20400183 w 20400183"/>
              <a:gd name="connsiteY2" fmla="*/ 0 h 13717588"/>
              <a:gd name="connsiteX3" fmla="*/ 20400183 w 20400183"/>
              <a:gd name="connsiteY3" fmla="*/ 13717588 h 13717588"/>
              <a:gd name="connsiteX4" fmla="*/ 13717587 w 20400183"/>
              <a:gd name="connsiteY4" fmla="*/ 13717588 h 13717588"/>
              <a:gd name="connsiteX5" fmla="*/ 13715999 w 20400183"/>
              <a:gd name="connsiteY5" fmla="*/ 13717588 h 13717588"/>
              <a:gd name="connsiteX6" fmla="*/ 0 w 20400183"/>
              <a:gd name="connsiteY6" fmla="*/ 13717588 h 13717588"/>
              <a:gd name="connsiteX7" fmla="*/ 4599726 w 20400183"/>
              <a:gd name="connsiteY7" fmla="*/ 9117862 h 13717588"/>
              <a:gd name="connsiteX8" fmla="*/ 4817727 w 20400183"/>
              <a:gd name="connsiteY8" fmla="*/ 9315994 h 13717588"/>
              <a:gd name="connsiteX9" fmla="*/ 6778441 w 20400183"/>
              <a:gd name="connsiteY9" fmla="*/ 10019872 h 13717588"/>
              <a:gd name="connsiteX10" fmla="*/ 9860875 w 20400183"/>
              <a:gd name="connsiteY10" fmla="*/ 6937438 h 13717588"/>
              <a:gd name="connsiteX11" fmla="*/ 9156997 w 20400183"/>
              <a:gd name="connsiteY11" fmla="*/ 4976724 h 13717588"/>
              <a:gd name="connsiteX12" fmla="*/ 8958864 w 20400183"/>
              <a:gd name="connsiteY12" fmla="*/ 4758723 h 13717588"/>
              <a:gd name="connsiteX13" fmla="*/ 13715999 w 20400183"/>
              <a:gd name="connsiteY13" fmla="*/ 1588 h 13717588"/>
              <a:gd name="connsiteX14" fmla="*/ 13715999 w 20400183"/>
              <a:gd name="connsiteY14" fmla="*/ 0 h 1371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400183" h="13717588">
                <a:moveTo>
                  <a:pt x="13715999" y="0"/>
                </a:moveTo>
                <a:lnTo>
                  <a:pt x="13717587" y="0"/>
                </a:lnTo>
                <a:lnTo>
                  <a:pt x="20400183" y="0"/>
                </a:lnTo>
                <a:lnTo>
                  <a:pt x="20400183" y="13717588"/>
                </a:lnTo>
                <a:lnTo>
                  <a:pt x="13717587" y="13717588"/>
                </a:lnTo>
                <a:lnTo>
                  <a:pt x="13715999" y="13717588"/>
                </a:lnTo>
                <a:lnTo>
                  <a:pt x="0" y="13717588"/>
                </a:lnTo>
                <a:lnTo>
                  <a:pt x="4599726" y="9117862"/>
                </a:lnTo>
                <a:lnTo>
                  <a:pt x="4817727" y="9315994"/>
                </a:lnTo>
                <a:cubicBezTo>
                  <a:pt x="5350553" y="9755721"/>
                  <a:pt x="6033649" y="10019872"/>
                  <a:pt x="6778441" y="10019872"/>
                </a:cubicBezTo>
                <a:cubicBezTo>
                  <a:pt x="8480822" y="10019872"/>
                  <a:pt x="9860875" y="8639819"/>
                  <a:pt x="9860875" y="6937438"/>
                </a:cubicBezTo>
                <a:cubicBezTo>
                  <a:pt x="9860875" y="6192647"/>
                  <a:pt x="9596724" y="5509550"/>
                  <a:pt x="9156997" y="4976724"/>
                </a:cubicBezTo>
                <a:lnTo>
                  <a:pt x="8958864" y="4758723"/>
                </a:lnTo>
                <a:lnTo>
                  <a:pt x="13715999" y="1588"/>
                </a:lnTo>
                <a:lnTo>
                  <a:pt x="13715999" y="0"/>
                </a:lnTo>
                <a:close/>
              </a:path>
            </a:pathLst>
          </a:custGeom>
          <a:solidFill>
            <a:schemeClr val="accent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675"/>
          </a:p>
        </p:txBody>
      </p:sp>
    </p:spTree>
    <p:extLst>
      <p:ext uri="{BB962C8B-B14F-4D97-AF65-F5344CB8AC3E}">
        <p14:creationId xmlns:p14="http://schemas.microsoft.com/office/powerpoint/2010/main" val="131509417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isyDeck Master - 66">
    <p:spTree>
      <p:nvGrpSpPr>
        <p:cNvPr id="1" name=""/>
        <p:cNvGrpSpPr/>
        <p:nvPr/>
      </p:nvGrpSpPr>
      <p:grpSpPr>
        <a:xfrm>
          <a:off x="0" y="0"/>
          <a:ext cx="0" cy="0"/>
          <a:chOff x="0" y="0"/>
          <a:chExt cx="0" cy="0"/>
        </a:xfrm>
      </p:grpSpPr>
      <p:sp>
        <p:nvSpPr>
          <p:cNvPr id="19" name="Picture Placeholder 18"/>
          <p:cNvSpPr>
            <a:spLocks noGrp="1"/>
          </p:cNvSpPr>
          <p:nvPr>
            <p:ph type="pic" sz="quarter" idx="18"/>
          </p:nvPr>
        </p:nvSpPr>
        <p:spPr>
          <a:xfrm>
            <a:off x="0" y="2"/>
            <a:ext cx="4201064" cy="3291458"/>
          </a:xfrm>
          <a:custGeom>
            <a:avLst/>
            <a:gdLst>
              <a:gd name="connsiteX0" fmla="*/ 0 w 1843204"/>
              <a:gd name="connsiteY0" fmla="*/ 0 h 4517999"/>
              <a:gd name="connsiteX1" fmla="*/ 1843204 w 1843204"/>
              <a:gd name="connsiteY1" fmla="*/ 0 h 4517999"/>
              <a:gd name="connsiteX2" fmla="*/ 1843204 w 1843204"/>
              <a:gd name="connsiteY2" fmla="*/ 4517999 h 4517999"/>
              <a:gd name="connsiteX3" fmla="*/ 0 w 1843204"/>
              <a:gd name="connsiteY3" fmla="*/ 4517999 h 4517999"/>
            </a:gdLst>
            <a:ahLst/>
            <a:cxnLst>
              <a:cxn ang="0">
                <a:pos x="connsiteX0" y="connsiteY0"/>
              </a:cxn>
              <a:cxn ang="0">
                <a:pos x="connsiteX1" y="connsiteY1"/>
              </a:cxn>
              <a:cxn ang="0">
                <a:pos x="connsiteX2" y="connsiteY2"/>
              </a:cxn>
              <a:cxn ang="0">
                <a:pos x="connsiteX3" y="connsiteY3"/>
              </a:cxn>
            </a:cxnLst>
            <a:rect l="l" t="t" r="r" b="b"/>
            <a:pathLst>
              <a:path w="1843204" h="4517999">
                <a:moveTo>
                  <a:pt x="0" y="0"/>
                </a:moveTo>
                <a:lnTo>
                  <a:pt x="1843204" y="0"/>
                </a:lnTo>
                <a:lnTo>
                  <a:pt x="1843204" y="4517999"/>
                </a:lnTo>
                <a:lnTo>
                  <a:pt x="0" y="4517999"/>
                </a:lnTo>
                <a:close/>
              </a:path>
            </a:pathLst>
          </a:cu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sp>
        <p:nvSpPr>
          <p:cNvPr id="28" name="Rectangle 27"/>
          <p:cNvSpPr/>
          <p:nvPr userDrawn="1"/>
        </p:nvSpPr>
        <p:spPr>
          <a:xfrm>
            <a:off x="0" y="3291459"/>
            <a:ext cx="4201064" cy="1852041"/>
          </a:xfrm>
          <a:prstGeom prst="rect">
            <a:avLst/>
          </a:prstGeom>
          <a:solidFill>
            <a:schemeClr val="accent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506"/>
          </a:p>
        </p:txBody>
      </p:sp>
      <p:grpSp>
        <p:nvGrpSpPr>
          <p:cNvPr id="22" name="Group 21"/>
          <p:cNvGrpSpPr>
            <a:grpSpLocks noChangeAspect="1"/>
          </p:cNvGrpSpPr>
          <p:nvPr userDrawn="1"/>
        </p:nvGrpSpPr>
        <p:grpSpPr>
          <a:xfrm rot="8100000" flipH="1" flipV="1">
            <a:off x="-5559" y="3345542"/>
            <a:ext cx="176796" cy="57503"/>
            <a:chOff x="11661248" y="7789719"/>
            <a:chExt cx="1293156" cy="420621"/>
          </a:xfrm>
        </p:grpSpPr>
        <p:cxnSp>
          <p:nvCxnSpPr>
            <p:cNvPr id="23" name="Straight Connector 22"/>
            <p:cNvCxnSpPr>
              <a:cxnSpLocks/>
            </p:cNvCxnSpPr>
            <p:nvPr userDrawn="1"/>
          </p:nvCxnSpPr>
          <p:spPr>
            <a:xfrm>
              <a:off x="11661248" y="8210340"/>
              <a:ext cx="1293156"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4" name="Straight Connector 23"/>
            <p:cNvCxnSpPr>
              <a:cxnSpLocks/>
            </p:cNvCxnSpPr>
            <p:nvPr userDrawn="1"/>
          </p:nvCxnSpPr>
          <p:spPr>
            <a:xfrm>
              <a:off x="11868913" y="8000027"/>
              <a:ext cx="877825"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5" name="Straight Connector 24"/>
            <p:cNvCxnSpPr>
              <a:cxnSpLocks/>
            </p:cNvCxnSpPr>
            <p:nvPr userDrawn="1"/>
          </p:nvCxnSpPr>
          <p:spPr>
            <a:xfrm>
              <a:off x="12088372" y="7789719"/>
              <a:ext cx="438913"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sp>
        <p:nvSpPr>
          <p:cNvPr id="5" name="Slide Number Placeholder 4"/>
          <p:cNvSpPr>
            <a:spLocks noGrp="1"/>
          </p:cNvSpPr>
          <p:nvPr>
            <p:ph type="sldNum" sz="quarter" idx="15"/>
          </p:nvPr>
        </p:nvSpPr>
        <p:spPr>
          <a:xfrm>
            <a:off x="8254802" y="4811422"/>
            <a:ext cx="552769" cy="188978"/>
          </a:xfrm>
          <a:prstGeom prst="rect">
            <a:avLst/>
          </a:prstGeom>
        </p:spPr>
        <p:txBody>
          <a:bodyPr lIns="180000" tIns="93600" rIns="180000" bIns="93600"/>
          <a:lstStyle/>
          <a:p>
            <a:fld id="{0643FD91-E2F4-430C-9968-CE1C2F22CA4A}" type="slidenum">
              <a:rPr lang="en-GB" smtClean="0"/>
              <a:pPr/>
              <a:t>‹#›</a:t>
            </a:fld>
            <a:endParaRPr lang="en-GB"/>
          </a:p>
        </p:txBody>
      </p:sp>
      <p:grpSp>
        <p:nvGrpSpPr>
          <p:cNvPr id="49" name="Group 48">
            <a:extLst>
              <a:ext uri="{FF2B5EF4-FFF2-40B4-BE49-F238E27FC236}">
                <a16:creationId xmlns:a16="http://schemas.microsoft.com/office/drawing/2014/main" id="{45601E9E-0B6D-4B05-AC21-A1E35785625E}"/>
              </a:ext>
            </a:extLst>
          </p:cNvPr>
          <p:cNvGrpSpPr/>
          <p:nvPr userDrawn="1"/>
        </p:nvGrpSpPr>
        <p:grpSpPr>
          <a:xfrm>
            <a:off x="4388086" y="174963"/>
            <a:ext cx="459422" cy="459399"/>
            <a:chOff x="494744" y="523692"/>
            <a:chExt cx="1225205" cy="1225205"/>
          </a:xfrm>
        </p:grpSpPr>
        <p:grpSp>
          <p:nvGrpSpPr>
            <p:cNvPr id="50" name="Group 49">
              <a:extLst>
                <a:ext uri="{FF2B5EF4-FFF2-40B4-BE49-F238E27FC236}">
                  <a16:creationId xmlns:a16="http://schemas.microsoft.com/office/drawing/2014/main" id="{0BF919C9-F741-4363-BFB2-985DDA995967}"/>
                </a:ext>
              </a:extLst>
            </p:cNvPr>
            <p:cNvGrpSpPr>
              <a:grpSpLocks noChangeAspect="1"/>
            </p:cNvGrpSpPr>
            <p:nvPr userDrawn="1"/>
          </p:nvGrpSpPr>
          <p:grpSpPr>
            <a:xfrm rot="18900000">
              <a:off x="707305" y="869222"/>
              <a:ext cx="471488" cy="153360"/>
              <a:chOff x="11661248" y="7789719"/>
              <a:chExt cx="1293156" cy="420621"/>
            </a:xfrm>
          </p:grpSpPr>
          <p:cxnSp>
            <p:nvCxnSpPr>
              <p:cNvPr id="54" name="Straight Connector 53">
                <a:extLst>
                  <a:ext uri="{FF2B5EF4-FFF2-40B4-BE49-F238E27FC236}">
                    <a16:creationId xmlns:a16="http://schemas.microsoft.com/office/drawing/2014/main" id="{E5055D7F-635A-4F69-BC06-127507DF37E4}"/>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55" name="Straight Connector 54">
                <a:extLst>
                  <a:ext uri="{FF2B5EF4-FFF2-40B4-BE49-F238E27FC236}">
                    <a16:creationId xmlns:a16="http://schemas.microsoft.com/office/drawing/2014/main" id="{71075258-0694-4263-A721-FE22BE581C4B}"/>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56" name="Straight Connector 55">
                <a:extLst>
                  <a:ext uri="{FF2B5EF4-FFF2-40B4-BE49-F238E27FC236}">
                    <a16:creationId xmlns:a16="http://schemas.microsoft.com/office/drawing/2014/main" id="{15C23C45-0B68-4A8F-8E9C-8A663B589CE4}"/>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51" name="Group 50">
              <a:extLst>
                <a:ext uri="{FF2B5EF4-FFF2-40B4-BE49-F238E27FC236}">
                  <a16:creationId xmlns:a16="http://schemas.microsoft.com/office/drawing/2014/main" id="{9CF77477-3FC0-438A-9765-A7CEFB63FFF7}"/>
                </a:ext>
              </a:extLst>
            </p:cNvPr>
            <p:cNvGrpSpPr/>
            <p:nvPr userDrawn="1"/>
          </p:nvGrpSpPr>
          <p:grpSpPr>
            <a:xfrm>
              <a:off x="494744" y="523692"/>
              <a:ext cx="1225205" cy="1225205"/>
              <a:chOff x="12636425" y="442230"/>
              <a:chExt cx="1860336" cy="1860336"/>
            </a:xfrm>
          </p:grpSpPr>
          <p:cxnSp>
            <p:nvCxnSpPr>
              <p:cNvPr id="52" name="Straight Connector 51">
                <a:extLst>
                  <a:ext uri="{FF2B5EF4-FFF2-40B4-BE49-F238E27FC236}">
                    <a16:creationId xmlns:a16="http://schemas.microsoft.com/office/drawing/2014/main" id="{D3AF7C49-D6D8-4B89-BA60-C02D79EE6173}"/>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53" name="Straight Connector 52">
                <a:extLst>
                  <a:ext uri="{FF2B5EF4-FFF2-40B4-BE49-F238E27FC236}">
                    <a16:creationId xmlns:a16="http://schemas.microsoft.com/office/drawing/2014/main" id="{43019D06-9565-4FB8-9C6D-AEB2248F20CA}"/>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57" name="Title 1">
            <a:extLst>
              <a:ext uri="{FF2B5EF4-FFF2-40B4-BE49-F238E27FC236}">
                <a16:creationId xmlns:a16="http://schemas.microsoft.com/office/drawing/2014/main" id="{D0B3E6B6-4AC6-4316-9432-D55F0D5183FB}"/>
              </a:ext>
            </a:extLst>
          </p:cNvPr>
          <p:cNvSpPr>
            <a:spLocks noGrp="1"/>
          </p:cNvSpPr>
          <p:nvPr>
            <p:ph type="title"/>
          </p:nvPr>
        </p:nvSpPr>
        <p:spPr>
          <a:xfrm>
            <a:off x="4527964" y="303805"/>
            <a:ext cx="4279606" cy="604526"/>
          </a:xfrm>
        </p:spPr>
        <p:txBody>
          <a:bodyPr lIns="180000" tIns="93600" rIns="180000" bIns="93600"/>
          <a:lstStyle>
            <a:lvl1pPr algn="l">
              <a:defRPr/>
            </a:lvl1pPr>
          </a:lstStyle>
          <a:p>
            <a:endParaRPr lang="en-GB"/>
          </a:p>
        </p:txBody>
      </p:sp>
    </p:spTree>
    <p:extLst>
      <p:ext uri="{BB962C8B-B14F-4D97-AF65-F5344CB8AC3E}">
        <p14:creationId xmlns:p14="http://schemas.microsoft.com/office/powerpoint/2010/main" val="465561199"/>
      </p:ext>
    </p:extLst>
  </p:cSld>
  <p:clrMapOvr>
    <a:masterClrMapping/>
  </p:clrMapOvr>
  <mc:AlternateContent xmlns:mc="http://schemas.openxmlformats.org/markup-compatibility/2006" xmlns:p14="http://schemas.microsoft.com/office/powerpoint/2010/main">
    <mc:Choice Requires="p14">
      <p:transition spd="slow" p14:dur="2000">
        <p14:window dir="vert"/>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aisyDeck Master - 67">
    <p:bg>
      <p:bgPr>
        <a:solidFill>
          <a:schemeClr val="bg1"/>
        </a:solidFill>
        <a:effectLst/>
      </p:bgPr>
    </p:bg>
    <p:spTree>
      <p:nvGrpSpPr>
        <p:cNvPr id="1" name=""/>
        <p:cNvGrpSpPr/>
        <p:nvPr/>
      </p:nvGrpSpPr>
      <p:grpSpPr>
        <a:xfrm>
          <a:off x="0" y="0"/>
          <a:ext cx="0" cy="0"/>
          <a:chOff x="0" y="0"/>
          <a:chExt cx="0" cy="0"/>
        </a:xfrm>
      </p:grpSpPr>
      <p:sp>
        <p:nvSpPr>
          <p:cNvPr id="8" name="Picture Placeholder 15">
            <a:extLst>
              <a:ext uri="{FF2B5EF4-FFF2-40B4-BE49-F238E27FC236}">
                <a16:creationId xmlns:a16="http://schemas.microsoft.com/office/drawing/2014/main" id="{86BBCAF3-6C1D-49C3-8BBE-5691DFC7E151}"/>
              </a:ext>
            </a:extLst>
          </p:cNvPr>
          <p:cNvSpPr>
            <a:spLocks noGrp="1"/>
          </p:cNvSpPr>
          <p:nvPr>
            <p:ph type="pic" sz="quarter" idx="14"/>
          </p:nvPr>
        </p:nvSpPr>
        <p:spPr>
          <a:xfrm>
            <a:off x="0" y="0"/>
            <a:ext cx="9144000" cy="5143500"/>
          </a:xfrm>
          <a:custGeom>
            <a:avLst/>
            <a:gdLst>
              <a:gd name="connsiteX0" fmla="*/ 0 w 23182731"/>
              <a:gd name="connsiteY0" fmla="*/ 0 h 12514731"/>
              <a:gd name="connsiteX1" fmla="*/ 23182731 w 23182731"/>
              <a:gd name="connsiteY1" fmla="*/ 0 h 12514731"/>
              <a:gd name="connsiteX2" fmla="*/ 23182731 w 23182731"/>
              <a:gd name="connsiteY2" fmla="*/ 12514731 h 12514731"/>
              <a:gd name="connsiteX3" fmla="*/ 0 w 23182731"/>
              <a:gd name="connsiteY3" fmla="*/ 12514731 h 12514731"/>
            </a:gdLst>
            <a:ahLst/>
            <a:cxnLst>
              <a:cxn ang="0">
                <a:pos x="connsiteX0" y="connsiteY0"/>
              </a:cxn>
              <a:cxn ang="0">
                <a:pos x="connsiteX1" y="connsiteY1"/>
              </a:cxn>
              <a:cxn ang="0">
                <a:pos x="connsiteX2" y="connsiteY2"/>
              </a:cxn>
              <a:cxn ang="0">
                <a:pos x="connsiteX3" y="connsiteY3"/>
              </a:cxn>
            </a:cxnLst>
            <a:rect l="l" t="t" r="r" b="b"/>
            <a:pathLst>
              <a:path w="23182731" h="12514731">
                <a:moveTo>
                  <a:pt x="0" y="0"/>
                </a:moveTo>
                <a:lnTo>
                  <a:pt x="23182731" y="0"/>
                </a:lnTo>
                <a:lnTo>
                  <a:pt x="23182731" y="12514731"/>
                </a:lnTo>
                <a:lnTo>
                  <a:pt x="0" y="12514731"/>
                </a:lnTo>
                <a:close/>
              </a:path>
            </a:pathLst>
          </a:cu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spTree>
    <p:extLst>
      <p:ext uri="{BB962C8B-B14F-4D97-AF65-F5344CB8AC3E}">
        <p14:creationId xmlns:p14="http://schemas.microsoft.com/office/powerpoint/2010/main" val="61251833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aisyDeck Master - 68">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8163C-A4C8-492C-AE9C-FBDD3463ABCF}"/>
              </a:ext>
            </a:extLst>
          </p:cNvPr>
          <p:cNvSpPr>
            <a:spLocks noGrp="1"/>
          </p:cNvSpPr>
          <p:nvPr userDrawn="1">
            <p:ph type="title"/>
          </p:nvPr>
        </p:nvSpPr>
        <p:spPr/>
        <p:txBody>
          <a:bodyPr lIns="180000" tIns="93600" rIns="180000" bIns="93600"/>
          <a:lstStyle>
            <a:lvl1pPr algn="l">
              <a:defRPr/>
            </a:lvl1pPr>
          </a:lstStyle>
          <a:p>
            <a:endParaRPr lang="en-GB"/>
          </a:p>
        </p:txBody>
      </p:sp>
      <p:sp>
        <p:nvSpPr>
          <p:cNvPr id="16" name="Picture Placeholder 15">
            <a:extLst>
              <a:ext uri="{FF2B5EF4-FFF2-40B4-BE49-F238E27FC236}">
                <a16:creationId xmlns:a16="http://schemas.microsoft.com/office/drawing/2014/main" id="{CB2B9B2F-12C5-4D26-8507-594AD3B7C705}"/>
              </a:ext>
            </a:extLst>
          </p:cNvPr>
          <p:cNvSpPr>
            <a:spLocks noGrp="1"/>
          </p:cNvSpPr>
          <p:nvPr userDrawn="1">
            <p:ph type="pic" sz="quarter" idx="12"/>
          </p:nvPr>
        </p:nvSpPr>
        <p:spPr>
          <a:xfrm>
            <a:off x="0" y="995843"/>
            <a:ext cx="9144000" cy="2010733"/>
          </a:xfrm>
          <a:custGeom>
            <a:avLst/>
            <a:gdLst>
              <a:gd name="connsiteX0" fmla="*/ 0 w 24385588"/>
              <a:gd name="connsiteY0" fmla="*/ 0 h 5362575"/>
              <a:gd name="connsiteX1" fmla="*/ 24385588 w 24385588"/>
              <a:gd name="connsiteY1" fmla="*/ 0 h 5362575"/>
              <a:gd name="connsiteX2" fmla="*/ 24385588 w 24385588"/>
              <a:gd name="connsiteY2" fmla="*/ 5362575 h 5362575"/>
              <a:gd name="connsiteX3" fmla="*/ 0 w 24385588"/>
              <a:gd name="connsiteY3" fmla="*/ 5362575 h 5362575"/>
            </a:gdLst>
            <a:ahLst/>
            <a:cxnLst>
              <a:cxn ang="0">
                <a:pos x="connsiteX0" y="connsiteY0"/>
              </a:cxn>
              <a:cxn ang="0">
                <a:pos x="connsiteX1" y="connsiteY1"/>
              </a:cxn>
              <a:cxn ang="0">
                <a:pos x="connsiteX2" y="connsiteY2"/>
              </a:cxn>
              <a:cxn ang="0">
                <a:pos x="connsiteX3" y="connsiteY3"/>
              </a:cxn>
            </a:cxnLst>
            <a:rect l="l" t="t" r="r" b="b"/>
            <a:pathLst>
              <a:path w="24385588" h="5362575">
                <a:moveTo>
                  <a:pt x="0" y="0"/>
                </a:moveTo>
                <a:lnTo>
                  <a:pt x="24385588" y="0"/>
                </a:lnTo>
                <a:lnTo>
                  <a:pt x="24385588" y="5362575"/>
                </a:lnTo>
                <a:lnTo>
                  <a:pt x="0" y="5362575"/>
                </a:lnTo>
                <a:close/>
              </a:path>
            </a:pathLst>
          </a:cu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sp>
        <p:nvSpPr>
          <p:cNvPr id="8" name="Footer Placeholder 7">
            <a:extLst>
              <a:ext uri="{FF2B5EF4-FFF2-40B4-BE49-F238E27FC236}">
                <a16:creationId xmlns:a16="http://schemas.microsoft.com/office/drawing/2014/main" id="{9BCE3C3C-2AD3-4475-9821-E88BF66CE1BC}"/>
              </a:ext>
            </a:extLst>
          </p:cNvPr>
          <p:cNvSpPr>
            <a:spLocks noGrp="1"/>
          </p:cNvSpPr>
          <p:nvPr>
            <p:ph type="ftr" sz="quarter" idx="13"/>
          </p:nvPr>
        </p:nvSpPr>
        <p:spPr/>
        <p:txBody>
          <a:bodyPr lIns="180000" tIns="93600" rIns="180000" bIns="93600"/>
          <a:lstStyle/>
          <a:p>
            <a:r>
              <a:rPr lang="en-GB"/>
              <a:t>DaisyDeck Presentation Template</a:t>
            </a:r>
          </a:p>
        </p:txBody>
      </p:sp>
      <p:sp>
        <p:nvSpPr>
          <p:cNvPr id="9" name="Slide Number Placeholder 8">
            <a:extLst>
              <a:ext uri="{FF2B5EF4-FFF2-40B4-BE49-F238E27FC236}">
                <a16:creationId xmlns:a16="http://schemas.microsoft.com/office/drawing/2014/main" id="{4A81A213-74F2-4A40-8CFE-03CF473B6F86}"/>
              </a:ext>
            </a:extLst>
          </p:cNvPr>
          <p:cNvSpPr>
            <a:spLocks noGrp="1"/>
          </p:cNvSpPr>
          <p:nvPr>
            <p:ph type="sldNum" sz="quarter" idx="14"/>
          </p:nvPr>
        </p:nvSpPr>
        <p:spPr/>
        <p:txBody>
          <a:bodyPr lIns="180000" tIns="93600" rIns="180000" bIns="93600"/>
          <a:lstStyle/>
          <a:p>
            <a:fld id="{0643FD91-E2F4-430C-9968-CE1C2F22CA4A}" type="slidenum">
              <a:rPr lang="en-GB" smtClean="0"/>
              <a:pPr/>
              <a:t>‹#›</a:t>
            </a:fld>
            <a:endParaRPr lang="en-GB"/>
          </a:p>
        </p:txBody>
      </p:sp>
      <p:grpSp>
        <p:nvGrpSpPr>
          <p:cNvPr id="15" name="Group 14">
            <a:extLst>
              <a:ext uri="{FF2B5EF4-FFF2-40B4-BE49-F238E27FC236}">
                <a16:creationId xmlns:a16="http://schemas.microsoft.com/office/drawing/2014/main" id="{B77E8374-FAC8-46BD-A8C9-81EA9A7DE81B}"/>
              </a:ext>
            </a:extLst>
          </p:cNvPr>
          <p:cNvGrpSpPr/>
          <p:nvPr userDrawn="1"/>
        </p:nvGrpSpPr>
        <p:grpSpPr>
          <a:xfrm>
            <a:off x="162939" y="174963"/>
            <a:ext cx="459422" cy="459399"/>
            <a:chOff x="434532" y="466621"/>
            <a:chExt cx="1225205" cy="1225205"/>
          </a:xfrm>
        </p:grpSpPr>
        <p:grpSp>
          <p:nvGrpSpPr>
            <p:cNvPr id="18" name="Group 17">
              <a:extLst>
                <a:ext uri="{FF2B5EF4-FFF2-40B4-BE49-F238E27FC236}">
                  <a16:creationId xmlns:a16="http://schemas.microsoft.com/office/drawing/2014/main" id="{80E19577-31CE-4CC2-8531-0A54CA8739AA}"/>
                </a:ext>
              </a:extLst>
            </p:cNvPr>
            <p:cNvGrpSpPr>
              <a:grpSpLocks noChangeAspect="1"/>
            </p:cNvGrpSpPr>
            <p:nvPr userDrawn="1"/>
          </p:nvGrpSpPr>
          <p:grpSpPr>
            <a:xfrm rot="18900000">
              <a:off x="647093" y="812151"/>
              <a:ext cx="471488" cy="153360"/>
              <a:chOff x="11661248" y="7789719"/>
              <a:chExt cx="1293156" cy="420621"/>
            </a:xfrm>
          </p:grpSpPr>
          <p:cxnSp>
            <p:nvCxnSpPr>
              <p:cNvPr id="22" name="Straight Connector 21">
                <a:extLst>
                  <a:ext uri="{FF2B5EF4-FFF2-40B4-BE49-F238E27FC236}">
                    <a16:creationId xmlns:a16="http://schemas.microsoft.com/office/drawing/2014/main" id="{1B2AB05A-C2DD-4EC9-A3DC-6576CA4295C6}"/>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2F3B4CCA-9F39-4B11-B474-C72B277E271F}"/>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5F251081-43CA-4C38-9F92-09288F6D261C}"/>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19" name="Group 18">
              <a:extLst>
                <a:ext uri="{FF2B5EF4-FFF2-40B4-BE49-F238E27FC236}">
                  <a16:creationId xmlns:a16="http://schemas.microsoft.com/office/drawing/2014/main" id="{D25B8B25-86BC-435D-935F-2A5DB3B26A1B}"/>
                </a:ext>
              </a:extLst>
            </p:cNvPr>
            <p:cNvGrpSpPr/>
            <p:nvPr userDrawn="1"/>
          </p:nvGrpSpPr>
          <p:grpSpPr>
            <a:xfrm>
              <a:off x="434532" y="466621"/>
              <a:ext cx="1225205" cy="1225205"/>
              <a:chOff x="12636425" y="442230"/>
              <a:chExt cx="1860336" cy="1860336"/>
            </a:xfrm>
          </p:grpSpPr>
          <p:cxnSp>
            <p:nvCxnSpPr>
              <p:cNvPr id="20" name="Straight Connector 19">
                <a:extLst>
                  <a:ext uri="{FF2B5EF4-FFF2-40B4-BE49-F238E27FC236}">
                    <a16:creationId xmlns:a16="http://schemas.microsoft.com/office/drawing/2014/main" id="{9E46E242-527F-4D76-8C12-9AD718D444DA}"/>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5F44D6FD-C26A-46CF-8A23-C2E2697EC12F}"/>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Tree>
    <p:extLst>
      <p:ext uri="{BB962C8B-B14F-4D97-AF65-F5344CB8AC3E}">
        <p14:creationId xmlns:p14="http://schemas.microsoft.com/office/powerpoint/2010/main" val="164853936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aisyDeck Master - 69">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D0626DDF-A3AF-482C-B653-BF3F5DF0BC42}"/>
              </a:ext>
            </a:extLst>
          </p:cNvPr>
          <p:cNvSpPr>
            <a:spLocks noGrp="1"/>
          </p:cNvSpPr>
          <p:nvPr>
            <p:ph type="title"/>
          </p:nvPr>
        </p:nvSpPr>
        <p:spPr>
          <a:xfrm>
            <a:off x="302817" y="303805"/>
            <a:ext cx="8504753" cy="604526"/>
          </a:xfrm>
        </p:spPr>
        <p:txBody>
          <a:bodyPr lIns="180000" tIns="93600" rIns="180000" bIns="93600"/>
          <a:lstStyle>
            <a:lvl1pPr algn="l">
              <a:defRPr/>
            </a:lvl1pPr>
          </a:lstStyle>
          <a:p>
            <a:endParaRPr lang="en-GB"/>
          </a:p>
        </p:txBody>
      </p:sp>
      <p:grpSp>
        <p:nvGrpSpPr>
          <p:cNvPr id="22" name="Group 21">
            <a:extLst>
              <a:ext uri="{FF2B5EF4-FFF2-40B4-BE49-F238E27FC236}">
                <a16:creationId xmlns:a16="http://schemas.microsoft.com/office/drawing/2014/main" id="{633D5062-D176-4E1A-BE25-9D99A37E103D}"/>
              </a:ext>
            </a:extLst>
          </p:cNvPr>
          <p:cNvGrpSpPr/>
          <p:nvPr userDrawn="1"/>
        </p:nvGrpSpPr>
        <p:grpSpPr>
          <a:xfrm>
            <a:off x="162939" y="174963"/>
            <a:ext cx="459422" cy="459399"/>
            <a:chOff x="434532" y="466621"/>
            <a:chExt cx="1225205" cy="1225205"/>
          </a:xfrm>
        </p:grpSpPr>
        <p:grpSp>
          <p:nvGrpSpPr>
            <p:cNvPr id="23" name="Group 22">
              <a:extLst>
                <a:ext uri="{FF2B5EF4-FFF2-40B4-BE49-F238E27FC236}">
                  <a16:creationId xmlns:a16="http://schemas.microsoft.com/office/drawing/2014/main" id="{5EC12BCB-A00D-4CE7-BB6F-05ADADBA52FA}"/>
                </a:ext>
              </a:extLst>
            </p:cNvPr>
            <p:cNvGrpSpPr>
              <a:grpSpLocks noChangeAspect="1"/>
            </p:cNvGrpSpPr>
            <p:nvPr userDrawn="1"/>
          </p:nvGrpSpPr>
          <p:grpSpPr>
            <a:xfrm rot="18900000">
              <a:off x="647093" y="812151"/>
              <a:ext cx="471488" cy="153360"/>
              <a:chOff x="11661248" y="7789719"/>
              <a:chExt cx="1293156" cy="420621"/>
            </a:xfrm>
          </p:grpSpPr>
          <p:cxnSp>
            <p:nvCxnSpPr>
              <p:cNvPr id="32" name="Straight Connector 31">
                <a:extLst>
                  <a:ext uri="{FF2B5EF4-FFF2-40B4-BE49-F238E27FC236}">
                    <a16:creationId xmlns:a16="http://schemas.microsoft.com/office/drawing/2014/main" id="{27EF338A-591F-46C1-A435-D0E2CBD30DDF}"/>
                  </a:ext>
                </a:extLst>
              </p:cNvPr>
              <p:cNvCxnSpPr>
                <a:cxnSpLocks/>
              </p:cNvCxnSpPr>
              <p:nvPr userDrawn="1"/>
            </p:nvCxnSpPr>
            <p:spPr>
              <a:xfrm>
                <a:off x="11661248" y="8210340"/>
                <a:ext cx="1293156"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7" name="Straight Connector 36">
                <a:extLst>
                  <a:ext uri="{FF2B5EF4-FFF2-40B4-BE49-F238E27FC236}">
                    <a16:creationId xmlns:a16="http://schemas.microsoft.com/office/drawing/2014/main" id="{026D7603-527E-451D-A903-6131C5AF438D}"/>
                  </a:ext>
                </a:extLst>
              </p:cNvPr>
              <p:cNvCxnSpPr>
                <a:cxnSpLocks/>
              </p:cNvCxnSpPr>
              <p:nvPr userDrawn="1"/>
            </p:nvCxnSpPr>
            <p:spPr>
              <a:xfrm>
                <a:off x="11868913" y="8000027"/>
                <a:ext cx="877825"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8DBF469D-A649-4DAC-BAAA-57E384A3721A}"/>
                  </a:ext>
                </a:extLst>
              </p:cNvPr>
              <p:cNvCxnSpPr>
                <a:cxnSpLocks/>
              </p:cNvCxnSpPr>
              <p:nvPr userDrawn="1"/>
            </p:nvCxnSpPr>
            <p:spPr>
              <a:xfrm>
                <a:off x="12088372" y="7789719"/>
                <a:ext cx="438913"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26" name="Group 25">
              <a:extLst>
                <a:ext uri="{FF2B5EF4-FFF2-40B4-BE49-F238E27FC236}">
                  <a16:creationId xmlns:a16="http://schemas.microsoft.com/office/drawing/2014/main" id="{F3660C00-D444-4BB2-AB76-552927BF168F}"/>
                </a:ext>
              </a:extLst>
            </p:cNvPr>
            <p:cNvGrpSpPr/>
            <p:nvPr userDrawn="1"/>
          </p:nvGrpSpPr>
          <p:grpSpPr>
            <a:xfrm>
              <a:off x="434532" y="466621"/>
              <a:ext cx="1225205" cy="1225205"/>
              <a:chOff x="12636425" y="442230"/>
              <a:chExt cx="1860336" cy="1860336"/>
            </a:xfrm>
          </p:grpSpPr>
          <p:cxnSp>
            <p:nvCxnSpPr>
              <p:cNvPr id="30" name="Straight Connector 29">
                <a:extLst>
                  <a:ext uri="{FF2B5EF4-FFF2-40B4-BE49-F238E27FC236}">
                    <a16:creationId xmlns:a16="http://schemas.microsoft.com/office/drawing/2014/main" id="{33E5B024-5F79-47F9-B9D9-CC81C3192AF0}"/>
                  </a:ext>
                </a:extLst>
              </p:cNvPr>
              <p:cNvCxnSpPr>
                <a:cxnSpLocks/>
              </p:cNvCxnSpPr>
              <p:nvPr userDrawn="1"/>
            </p:nvCxnSpPr>
            <p:spPr>
              <a:xfrm>
                <a:off x="13036942" y="442230"/>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2C8CB501-95FD-4AF5-9907-BF822428D00E}"/>
                  </a:ext>
                </a:extLst>
              </p:cNvPr>
              <p:cNvCxnSpPr>
                <a:cxnSpLocks/>
              </p:cNvCxnSpPr>
              <p:nvPr userDrawn="1"/>
            </p:nvCxnSpPr>
            <p:spPr>
              <a:xfrm rot="5400000">
                <a:off x="13566593" y="-134611"/>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5" name="Footer Placeholder 4">
            <a:extLst>
              <a:ext uri="{FF2B5EF4-FFF2-40B4-BE49-F238E27FC236}">
                <a16:creationId xmlns:a16="http://schemas.microsoft.com/office/drawing/2014/main" id="{6EB350E7-98FE-4290-B720-8605C2F898EA}"/>
              </a:ext>
            </a:extLst>
          </p:cNvPr>
          <p:cNvSpPr>
            <a:spLocks noGrp="1"/>
          </p:cNvSpPr>
          <p:nvPr>
            <p:ph type="ftr" sz="quarter" idx="28"/>
          </p:nvPr>
        </p:nvSpPr>
        <p:spPr/>
        <p:txBody>
          <a:bodyPr lIns="180000" tIns="93600" rIns="180000" bIns="93600"/>
          <a:lstStyle/>
          <a:p>
            <a:r>
              <a:rPr lang="en-GB"/>
              <a:t>DaisyDeck Presentation Template</a:t>
            </a:r>
          </a:p>
        </p:txBody>
      </p:sp>
      <p:sp>
        <p:nvSpPr>
          <p:cNvPr id="6" name="Slide Number Placeholder 5">
            <a:extLst>
              <a:ext uri="{FF2B5EF4-FFF2-40B4-BE49-F238E27FC236}">
                <a16:creationId xmlns:a16="http://schemas.microsoft.com/office/drawing/2014/main" id="{71D5C6DD-5AA5-4919-AF42-23B5A4AC9175}"/>
              </a:ext>
            </a:extLst>
          </p:cNvPr>
          <p:cNvSpPr>
            <a:spLocks noGrp="1"/>
          </p:cNvSpPr>
          <p:nvPr>
            <p:ph type="sldNum" sz="quarter" idx="29"/>
          </p:nvPr>
        </p:nvSpPr>
        <p:spPr/>
        <p:txBody>
          <a:bodyPr lIns="180000" tIns="93600" rIns="180000" bIns="93600"/>
          <a:lstStyle/>
          <a:p>
            <a:fld id="{0643FD91-E2F4-430C-9968-CE1C2F22CA4A}" type="slidenum">
              <a:rPr lang="en-GB" smtClean="0"/>
              <a:pPr/>
              <a:t>‹#›</a:t>
            </a:fld>
            <a:endParaRPr lang="en-GB"/>
          </a:p>
        </p:txBody>
      </p:sp>
      <p:sp>
        <p:nvSpPr>
          <p:cNvPr id="44" name="Picture Placeholder 85">
            <a:extLst>
              <a:ext uri="{FF2B5EF4-FFF2-40B4-BE49-F238E27FC236}">
                <a16:creationId xmlns:a16="http://schemas.microsoft.com/office/drawing/2014/main" id="{803958D6-BC7C-427F-9C76-B1E7CD844E93}"/>
              </a:ext>
            </a:extLst>
          </p:cNvPr>
          <p:cNvSpPr>
            <a:spLocks noGrp="1"/>
          </p:cNvSpPr>
          <p:nvPr>
            <p:ph type="pic" sz="quarter" idx="21"/>
          </p:nvPr>
        </p:nvSpPr>
        <p:spPr>
          <a:xfrm>
            <a:off x="686921" y="1792429"/>
            <a:ext cx="1102505" cy="1134437"/>
          </a:xfrm>
          <a:custGeom>
            <a:avLst/>
            <a:gdLst>
              <a:gd name="connsiteX0" fmla="*/ 920638 w 1836000"/>
              <a:gd name="connsiteY0" fmla="*/ 0 h 2518903"/>
              <a:gd name="connsiteX1" fmla="*/ 1836000 w 1836000"/>
              <a:gd name="connsiteY1" fmla="*/ 0 h 2518903"/>
              <a:gd name="connsiteX2" fmla="*/ 1836000 w 1836000"/>
              <a:gd name="connsiteY2" fmla="*/ 1604615 h 2518903"/>
              <a:gd name="connsiteX3" fmla="*/ 920638 w 1836000"/>
              <a:gd name="connsiteY3" fmla="*/ 2518903 h 2518903"/>
              <a:gd name="connsiteX4" fmla="*/ 0 w 1836000"/>
              <a:gd name="connsiteY4" fmla="*/ 2518903 h 2518903"/>
              <a:gd name="connsiteX5" fmla="*/ 0 w 1836000"/>
              <a:gd name="connsiteY5" fmla="*/ 911653 h 2518903"/>
              <a:gd name="connsiteX6" fmla="*/ 920638 w 1836000"/>
              <a:gd name="connsiteY6" fmla="*/ 0 h 251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6000" h="2518903">
                <a:moveTo>
                  <a:pt x="920638" y="0"/>
                </a:moveTo>
                <a:cubicBezTo>
                  <a:pt x="1836000" y="0"/>
                  <a:pt x="1836000" y="0"/>
                  <a:pt x="1836000" y="0"/>
                </a:cubicBezTo>
                <a:cubicBezTo>
                  <a:pt x="1836000" y="1604615"/>
                  <a:pt x="1836000" y="1604615"/>
                  <a:pt x="1836000" y="1604615"/>
                </a:cubicBezTo>
                <a:cubicBezTo>
                  <a:pt x="1836000" y="2107869"/>
                  <a:pt x="1424483" y="2518903"/>
                  <a:pt x="920638" y="2518903"/>
                </a:cubicBezTo>
                <a:lnTo>
                  <a:pt x="0" y="2518903"/>
                </a:lnTo>
                <a:cubicBezTo>
                  <a:pt x="0" y="911653"/>
                  <a:pt x="0" y="911653"/>
                  <a:pt x="0" y="911653"/>
                </a:cubicBezTo>
                <a:cubicBezTo>
                  <a:pt x="0" y="408399"/>
                  <a:pt x="414155" y="0"/>
                  <a:pt x="920638" y="0"/>
                </a:cubicBezTo>
                <a:close/>
              </a:path>
            </a:pathLst>
          </a:custGeom>
          <a:pattFill prst="pct75">
            <a:fgClr>
              <a:schemeClr val="bg2"/>
            </a:fgClr>
            <a:bgClr>
              <a:prstClr val="white"/>
            </a:bgClr>
          </a:pattFill>
        </p:spPr>
        <p:txBody>
          <a:bodyPr vert="horz" lIns="180000" tIns="93600" rIns="180000" bIns="93600" rtlCol="0">
            <a:normAutofit/>
          </a:bodyPr>
          <a:lstStyle>
            <a:lvl1pPr marL="0" indent="0">
              <a:buNone/>
              <a:defRPr lang="en-GB" sz="1050" baseline="0"/>
            </a:lvl1pPr>
          </a:lstStyle>
          <a:p>
            <a:pPr marL="257201" lvl="0" indent="-257201">
              <a:spcBef>
                <a:spcPts val="0"/>
              </a:spcBef>
            </a:pPr>
            <a:endParaRPr lang="en-GB"/>
          </a:p>
        </p:txBody>
      </p:sp>
      <p:grpSp>
        <p:nvGrpSpPr>
          <p:cNvPr id="46" name="Group 45">
            <a:extLst>
              <a:ext uri="{FF2B5EF4-FFF2-40B4-BE49-F238E27FC236}">
                <a16:creationId xmlns:a16="http://schemas.microsoft.com/office/drawing/2014/main" id="{1BD1B60A-E5B3-4CD9-9548-9925E9193727}"/>
              </a:ext>
            </a:extLst>
          </p:cNvPr>
          <p:cNvGrpSpPr/>
          <p:nvPr userDrawn="1"/>
        </p:nvGrpSpPr>
        <p:grpSpPr>
          <a:xfrm>
            <a:off x="673717" y="1816508"/>
            <a:ext cx="1128891" cy="1082051"/>
            <a:chOff x="2861774" y="4008885"/>
            <a:chExt cx="3010572" cy="2885804"/>
          </a:xfrm>
        </p:grpSpPr>
        <p:grpSp>
          <p:nvGrpSpPr>
            <p:cNvPr id="47" name="Group 46">
              <a:extLst>
                <a:ext uri="{FF2B5EF4-FFF2-40B4-BE49-F238E27FC236}">
                  <a16:creationId xmlns:a16="http://schemas.microsoft.com/office/drawing/2014/main" id="{C949C5EA-1E50-4B9E-A009-032600DC6056}"/>
                </a:ext>
              </a:extLst>
            </p:cNvPr>
            <p:cNvGrpSpPr/>
            <p:nvPr userDrawn="1"/>
          </p:nvGrpSpPr>
          <p:grpSpPr>
            <a:xfrm>
              <a:off x="2861774" y="4008885"/>
              <a:ext cx="460463" cy="105905"/>
              <a:chOff x="2861774" y="4008885"/>
              <a:chExt cx="460463" cy="105905"/>
            </a:xfrm>
          </p:grpSpPr>
          <p:cxnSp>
            <p:nvCxnSpPr>
              <p:cNvPr id="57" name="Straight Connector 56">
                <a:extLst>
                  <a:ext uri="{FF2B5EF4-FFF2-40B4-BE49-F238E27FC236}">
                    <a16:creationId xmlns:a16="http://schemas.microsoft.com/office/drawing/2014/main" id="{B140A3B6-1332-49DB-A836-1A7184926C95}"/>
                  </a:ext>
                </a:extLst>
              </p:cNvPr>
              <p:cNvCxnSpPr>
                <a:cxnSpLocks/>
              </p:cNvCxnSpPr>
              <p:nvPr userDrawn="1"/>
            </p:nvCxnSpPr>
            <p:spPr>
              <a:xfrm rot="18900000">
                <a:off x="2861774" y="4114790"/>
                <a:ext cx="46046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58" name="Straight Connector 57">
                <a:extLst>
                  <a:ext uri="{FF2B5EF4-FFF2-40B4-BE49-F238E27FC236}">
                    <a16:creationId xmlns:a16="http://schemas.microsoft.com/office/drawing/2014/main" id="{27684229-AE41-4E44-99F5-94568296332D}"/>
                  </a:ext>
                </a:extLst>
              </p:cNvPr>
              <p:cNvCxnSpPr>
                <a:cxnSpLocks/>
              </p:cNvCxnSpPr>
              <p:nvPr userDrawn="1"/>
            </p:nvCxnSpPr>
            <p:spPr>
              <a:xfrm rot="18900000">
                <a:off x="2882766" y="4061837"/>
                <a:ext cx="31257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59" name="Straight Connector 58">
                <a:extLst>
                  <a:ext uri="{FF2B5EF4-FFF2-40B4-BE49-F238E27FC236}">
                    <a16:creationId xmlns:a16="http://schemas.microsoft.com/office/drawing/2014/main" id="{A3DF1F5C-E09A-4FF2-BEE9-3E3D8655B45B}"/>
                  </a:ext>
                </a:extLst>
              </p:cNvPr>
              <p:cNvCxnSpPr>
                <a:cxnSpLocks/>
              </p:cNvCxnSpPr>
              <p:nvPr userDrawn="1"/>
            </p:nvCxnSpPr>
            <p:spPr>
              <a:xfrm rot="18900000">
                <a:off x="2907958" y="4008885"/>
                <a:ext cx="156287"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48" name="Group 47">
              <a:extLst>
                <a:ext uri="{FF2B5EF4-FFF2-40B4-BE49-F238E27FC236}">
                  <a16:creationId xmlns:a16="http://schemas.microsoft.com/office/drawing/2014/main" id="{BA265FD1-55B5-41BF-821C-152D0724D435}"/>
                </a:ext>
              </a:extLst>
            </p:cNvPr>
            <p:cNvGrpSpPr/>
            <p:nvPr userDrawn="1"/>
          </p:nvGrpSpPr>
          <p:grpSpPr>
            <a:xfrm>
              <a:off x="5411883" y="6788784"/>
              <a:ext cx="460463" cy="105905"/>
              <a:chOff x="5411883" y="6788784"/>
              <a:chExt cx="460463" cy="105905"/>
            </a:xfrm>
          </p:grpSpPr>
          <p:cxnSp>
            <p:nvCxnSpPr>
              <p:cNvPr id="49" name="Straight Connector 48">
                <a:extLst>
                  <a:ext uri="{FF2B5EF4-FFF2-40B4-BE49-F238E27FC236}">
                    <a16:creationId xmlns:a16="http://schemas.microsoft.com/office/drawing/2014/main" id="{9FDCBCBE-4BC3-4647-9264-01D23CC596D2}"/>
                  </a:ext>
                </a:extLst>
              </p:cNvPr>
              <p:cNvCxnSpPr>
                <a:cxnSpLocks/>
              </p:cNvCxnSpPr>
              <p:nvPr userDrawn="1"/>
            </p:nvCxnSpPr>
            <p:spPr>
              <a:xfrm rot="8100000">
                <a:off x="5411883" y="6788784"/>
                <a:ext cx="46046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50" name="Straight Connector 49">
                <a:extLst>
                  <a:ext uri="{FF2B5EF4-FFF2-40B4-BE49-F238E27FC236}">
                    <a16:creationId xmlns:a16="http://schemas.microsoft.com/office/drawing/2014/main" id="{7594868B-E6F3-4B52-93AB-FF77870C3DEF}"/>
                  </a:ext>
                </a:extLst>
              </p:cNvPr>
              <p:cNvCxnSpPr>
                <a:cxnSpLocks/>
              </p:cNvCxnSpPr>
              <p:nvPr userDrawn="1"/>
            </p:nvCxnSpPr>
            <p:spPr>
              <a:xfrm rot="8100000">
                <a:off x="5538781" y="6841737"/>
                <a:ext cx="31257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56" name="Straight Connector 55">
                <a:extLst>
                  <a:ext uri="{FF2B5EF4-FFF2-40B4-BE49-F238E27FC236}">
                    <a16:creationId xmlns:a16="http://schemas.microsoft.com/office/drawing/2014/main" id="{4FF7F9BD-7532-449B-8FF9-AA8444091AD7}"/>
                  </a:ext>
                </a:extLst>
              </p:cNvPr>
              <p:cNvCxnSpPr>
                <a:cxnSpLocks/>
              </p:cNvCxnSpPr>
              <p:nvPr userDrawn="1"/>
            </p:nvCxnSpPr>
            <p:spPr>
              <a:xfrm rot="8100000">
                <a:off x="5669875" y="6894689"/>
                <a:ext cx="156287"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70" name="Picture Placeholder 85">
            <a:extLst>
              <a:ext uri="{FF2B5EF4-FFF2-40B4-BE49-F238E27FC236}">
                <a16:creationId xmlns:a16="http://schemas.microsoft.com/office/drawing/2014/main" id="{30A4E45B-5A62-486A-A1D8-3DFC68271A02}"/>
              </a:ext>
            </a:extLst>
          </p:cNvPr>
          <p:cNvSpPr>
            <a:spLocks noGrp="1"/>
          </p:cNvSpPr>
          <p:nvPr>
            <p:ph type="pic" sz="quarter" idx="32"/>
          </p:nvPr>
        </p:nvSpPr>
        <p:spPr>
          <a:xfrm>
            <a:off x="5159878" y="1792429"/>
            <a:ext cx="1102505" cy="1134437"/>
          </a:xfrm>
          <a:custGeom>
            <a:avLst/>
            <a:gdLst>
              <a:gd name="connsiteX0" fmla="*/ 920638 w 1836000"/>
              <a:gd name="connsiteY0" fmla="*/ 0 h 2518903"/>
              <a:gd name="connsiteX1" fmla="*/ 1836000 w 1836000"/>
              <a:gd name="connsiteY1" fmla="*/ 0 h 2518903"/>
              <a:gd name="connsiteX2" fmla="*/ 1836000 w 1836000"/>
              <a:gd name="connsiteY2" fmla="*/ 1604615 h 2518903"/>
              <a:gd name="connsiteX3" fmla="*/ 920638 w 1836000"/>
              <a:gd name="connsiteY3" fmla="*/ 2518903 h 2518903"/>
              <a:gd name="connsiteX4" fmla="*/ 0 w 1836000"/>
              <a:gd name="connsiteY4" fmla="*/ 2518903 h 2518903"/>
              <a:gd name="connsiteX5" fmla="*/ 0 w 1836000"/>
              <a:gd name="connsiteY5" fmla="*/ 911653 h 2518903"/>
              <a:gd name="connsiteX6" fmla="*/ 920638 w 1836000"/>
              <a:gd name="connsiteY6" fmla="*/ 0 h 251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6000" h="2518903">
                <a:moveTo>
                  <a:pt x="920638" y="0"/>
                </a:moveTo>
                <a:cubicBezTo>
                  <a:pt x="1836000" y="0"/>
                  <a:pt x="1836000" y="0"/>
                  <a:pt x="1836000" y="0"/>
                </a:cubicBezTo>
                <a:cubicBezTo>
                  <a:pt x="1836000" y="1604615"/>
                  <a:pt x="1836000" y="1604615"/>
                  <a:pt x="1836000" y="1604615"/>
                </a:cubicBezTo>
                <a:cubicBezTo>
                  <a:pt x="1836000" y="2107869"/>
                  <a:pt x="1424483" y="2518903"/>
                  <a:pt x="920638" y="2518903"/>
                </a:cubicBezTo>
                <a:lnTo>
                  <a:pt x="0" y="2518903"/>
                </a:lnTo>
                <a:cubicBezTo>
                  <a:pt x="0" y="911653"/>
                  <a:pt x="0" y="911653"/>
                  <a:pt x="0" y="911653"/>
                </a:cubicBezTo>
                <a:cubicBezTo>
                  <a:pt x="0" y="408399"/>
                  <a:pt x="414155" y="0"/>
                  <a:pt x="920638" y="0"/>
                </a:cubicBezTo>
                <a:close/>
              </a:path>
            </a:pathLst>
          </a:custGeom>
          <a:pattFill prst="pct75">
            <a:fgClr>
              <a:schemeClr val="bg2"/>
            </a:fgClr>
            <a:bgClr>
              <a:prstClr val="white"/>
            </a:bgClr>
          </a:pattFill>
        </p:spPr>
        <p:txBody>
          <a:bodyPr vert="horz" lIns="180000" tIns="93600" rIns="180000" bIns="93600" rtlCol="0">
            <a:normAutofit/>
          </a:bodyPr>
          <a:lstStyle>
            <a:lvl1pPr marL="0" indent="0">
              <a:buNone/>
              <a:defRPr lang="en-GB" sz="1050" baseline="0"/>
            </a:lvl1pPr>
          </a:lstStyle>
          <a:p>
            <a:pPr marL="257201" lvl="0" indent="-257201">
              <a:spcBef>
                <a:spcPts val="0"/>
              </a:spcBef>
            </a:pPr>
            <a:endParaRPr lang="en-GB"/>
          </a:p>
        </p:txBody>
      </p:sp>
      <p:grpSp>
        <p:nvGrpSpPr>
          <p:cNvPr id="71" name="Group 70">
            <a:extLst>
              <a:ext uri="{FF2B5EF4-FFF2-40B4-BE49-F238E27FC236}">
                <a16:creationId xmlns:a16="http://schemas.microsoft.com/office/drawing/2014/main" id="{F26808ED-3D16-406B-B6F9-578356823811}"/>
              </a:ext>
            </a:extLst>
          </p:cNvPr>
          <p:cNvGrpSpPr/>
          <p:nvPr userDrawn="1"/>
        </p:nvGrpSpPr>
        <p:grpSpPr>
          <a:xfrm>
            <a:off x="5146674" y="1816508"/>
            <a:ext cx="1128891" cy="1082051"/>
            <a:chOff x="2861774" y="4008885"/>
            <a:chExt cx="3010572" cy="2885804"/>
          </a:xfrm>
        </p:grpSpPr>
        <p:grpSp>
          <p:nvGrpSpPr>
            <p:cNvPr id="72" name="Group 71">
              <a:extLst>
                <a:ext uri="{FF2B5EF4-FFF2-40B4-BE49-F238E27FC236}">
                  <a16:creationId xmlns:a16="http://schemas.microsoft.com/office/drawing/2014/main" id="{7862205C-C051-41A5-AF10-557FA42E7F99}"/>
                </a:ext>
              </a:extLst>
            </p:cNvPr>
            <p:cNvGrpSpPr/>
            <p:nvPr userDrawn="1"/>
          </p:nvGrpSpPr>
          <p:grpSpPr>
            <a:xfrm>
              <a:off x="2861774" y="4008885"/>
              <a:ext cx="460463" cy="105905"/>
              <a:chOff x="2861774" y="4008885"/>
              <a:chExt cx="460463" cy="105905"/>
            </a:xfrm>
          </p:grpSpPr>
          <p:cxnSp>
            <p:nvCxnSpPr>
              <p:cNvPr id="77" name="Straight Connector 76">
                <a:extLst>
                  <a:ext uri="{FF2B5EF4-FFF2-40B4-BE49-F238E27FC236}">
                    <a16:creationId xmlns:a16="http://schemas.microsoft.com/office/drawing/2014/main" id="{C4832D36-5818-4615-96EF-E4EF3810673B}"/>
                  </a:ext>
                </a:extLst>
              </p:cNvPr>
              <p:cNvCxnSpPr>
                <a:cxnSpLocks/>
              </p:cNvCxnSpPr>
              <p:nvPr userDrawn="1"/>
            </p:nvCxnSpPr>
            <p:spPr>
              <a:xfrm rot="18900000">
                <a:off x="2861774" y="4114790"/>
                <a:ext cx="46046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78" name="Straight Connector 77">
                <a:extLst>
                  <a:ext uri="{FF2B5EF4-FFF2-40B4-BE49-F238E27FC236}">
                    <a16:creationId xmlns:a16="http://schemas.microsoft.com/office/drawing/2014/main" id="{AFC773AE-2001-4880-A859-4554EF4ED748}"/>
                  </a:ext>
                </a:extLst>
              </p:cNvPr>
              <p:cNvCxnSpPr>
                <a:cxnSpLocks/>
              </p:cNvCxnSpPr>
              <p:nvPr userDrawn="1"/>
            </p:nvCxnSpPr>
            <p:spPr>
              <a:xfrm rot="18900000">
                <a:off x="2882766" y="4061837"/>
                <a:ext cx="31257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79" name="Straight Connector 78">
                <a:extLst>
                  <a:ext uri="{FF2B5EF4-FFF2-40B4-BE49-F238E27FC236}">
                    <a16:creationId xmlns:a16="http://schemas.microsoft.com/office/drawing/2014/main" id="{0AFD2367-AD6F-4500-9506-FC25E014F396}"/>
                  </a:ext>
                </a:extLst>
              </p:cNvPr>
              <p:cNvCxnSpPr>
                <a:cxnSpLocks/>
              </p:cNvCxnSpPr>
              <p:nvPr userDrawn="1"/>
            </p:nvCxnSpPr>
            <p:spPr>
              <a:xfrm rot="18900000">
                <a:off x="2907958" y="4008885"/>
                <a:ext cx="156287"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73" name="Group 72">
              <a:extLst>
                <a:ext uri="{FF2B5EF4-FFF2-40B4-BE49-F238E27FC236}">
                  <a16:creationId xmlns:a16="http://schemas.microsoft.com/office/drawing/2014/main" id="{FD038549-2BE4-46FE-B1EF-D336B90447BC}"/>
                </a:ext>
              </a:extLst>
            </p:cNvPr>
            <p:cNvGrpSpPr/>
            <p:nvPr userDrawn="1"/>
          </p:nvGrpSpPr>
          <p:grpSpPr>
            <a:xfrm>
              <a:off x="5411883" y="6788784"/>
              <a:ext cx="460463" cy="105905"/>
              <a:chOff x="5411883" y="6788784"/>
              <a:chExt cx="460463" cy="105905"/>
            </a:xfrm>
          </p:grpSpPr>
          <p:cxnSp>
            <p:nvCxnSpPr>
              <p:cNvPr id="74" name="Straight Connector 73">
                <a:extLst>
                  <a:ext uri="{FF2B5EF4-FFF2-40B4-BE49-F238E27FC236}">
                    <a16:creationId xmlns:a16="http://schemas.microsoft.com/office/drawing/2014/main" id="{7450D1CB-FFEB-4556-8C5D-C77FE498A739}"/>
                  </a:ext>
                </a:extLst>
              </p:cNvPr>
              <p:cNvCxnSpPr>
                <a:cxnSpLocks/>
              </p:cNvCxnSpPr>
              <p:nvPr userDrawn="1"/>
            </p:nvCxnSpPr>
            <p:spPr>
              <a:xfrm rot="8100000">
                <a:off x="5411883" y="6788784"/>
                <a:ext cx="46046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75" name="Straight Connector 74">
                <a:extLst>
                  <a:ext uri="{FF2B5EF4-FFF2-40B4-BE49-F238E27FC236}">
                    <a16:creationId xmlns:a16="http://schemas.microsoft.com/office/drawing/2014/main" id="{5A7EE8C2-822F-440C-A603-258709BCED85}"/>
                  </a:ext>
                </a:extLst>
              </p:cNvPr>
              <p:cNvCxnSpPr>
                <a:cxnSpLocks/>
              </p:cNvCxnSpPr>
              <p:nvPr userDrawn="1"/>
            </p:nvCxnSpPr>
            <p:spPr>
              <a:xfrm rot="8100000">
                <a:off x="5538781" y="6841737"/>
                <a:ext cx="31257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76" name="Straight Connector 75">
                <a:extLst>
                  <a:ext uri="{FF2B5EF4-FFF2-40B4-BE49-F238E27FC236}">
                    <a16:creationId xmlns:a16="http://schemas.microsoft.com/office/drawing/2014/main" id="{CC204F22-B4F8-401B-A244-E730DEC6449A}"/>
                  </a:ext>
                </a:extLst>
              </p:cNvPr>
              <p:cNvCxnSpPr>
                <a:cxnSpLocks/>
              </p:cNvCxnSpPr>
              <p:nvPr userDrawn="1"/>
            </p:nvCxnSpPr>
            <p:spPr>
              <a:xfrm rot="8100000">
                <a:off x="5669875" y="6894689"/>
                <a:ext cx="156287"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Tree>
    <p:extLst>
      <p:ext uri="{BB962C8B-B14F-4D97-AF65-F5344CB8AC3E}">
        <p14:creationId xmlns:p14="http://schemas.microsoft.com/office/powerpoint/2010/main" val="3800172162"/>
      </p:ext>
    </p:extLst>
  </p:cSld>
  <p:clrMapOvr>
    <a:masterClrMapping/>
  </p:clrMapOvr>
  <mc:AlternateContent xmlns:mc="http://schemas.openxmlformats.org/markup-compatibility/2006" xmlns:p14="http://schemas.microsoft.com/office/powerpoint/2010/main">
    <mc:Choice Requires="p14">
      <p:transition spd="slow" p14:dur="2000">
        <p14:window dir="ver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isyDeck Master - 7">
    <p:bg>
      <p:bgPr>
        <a:solidFill>
          <a:schemeClr val="bg1"/>
        </a:solidFill>
        <a:effectLst/>
      </p:bgPr>
    </p:bg>
    <p:spTree>
      <p:nvGrpSpPr>
        <p:cNvPr id="1" name=""/>
        <p:cNvGrpSpPr/>
        <p:nvPr/>
      </p:nvGrpSpPr>
      <p:grpSpPr>
        <a:xfrm>
          <a:off x="0" y="0"/>
          <a:ext cx="0" cy="0"/>
          <a:chOff x="0" y="0"/>
          <a:chExt cx="0" cy="0"/>
        </a:xfrm>
      </p:grpSpPr>
      <p:grpSp>
        <p:nvGrpSpPr>
          <p:cNvPr id="27" name="Group 26"/>
          <p:cNvGrpSpPr/>
          <p:nvPr userDrawn="1"/>
        </p:nvGrpSpPr>
        <p:grpSpPr>
          <a:xfrm>
            <a:off x="162939" y="174963"/>
            <a:ext cx="459422" cy="459399"/>
            <a:chOff x="494744" y="523692"/>
            <a:chExt cx="1225205" cy="1225205"/>
          </a:xfrm>
        </p:grpSpPr>
        <p:grpSp>
          <p:nvGrpSpPr>
            <p:cNvPr id="36" name="Group 35"/>
            <p:cNvGrpSpPr>
              <a:grpSpLocks noChangeAspect="1"/>
            </p:cNvGrpSpPr>
            <p:nvPr userDrawn="1"/>
          </p:nvGrpSpPr>
          <p:grpSpPr>
            <a:xfrm rot="18900000">
              <a:off x="707305" y="869222"/>
              <a:ext cx="471488" cy="153360"/>
              <a:chOff x="11661248" y="7789719"/>
              <a:chExt cx="1293156" cy="420621"/>
            </a:xfrm>
          </p:grpSpPr>
          <p:cxnSp>
            <p:nvCxnSpPr>
              <p:cNvPr id="40" name="Straight Connector 39"/>
              <p:cNvCxnSpPr>
                <a:cxnSpLocks/>
              </p:cNvCxnSpPr>
              <p:nvPr userDrawn="1"/>
            </p:nvCxnSpPr>
            <p:spPr>
              <a:xfrm>
                <a:off x="11661248" y="8210340"/>
                <a:ext cx="1293156"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1" name="Straight Connector 40"/>
              <p:cNvCxnSpPr>
                <a:cxnSpLocks/>
              </p:cNvCxnSpPr>
              <p:nvPr userDrawn="1"/>
            </p:nvCxnSpPr>
            <p:spPr>
              <a:xfrm>
                <a:off x="11868913" y="8000027"/>
                <a:ext cx="877825"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2" name="Straight Connector 41"/>
              <p:cNvCxnSpPr>
                <a:cxnSpLocks/>
              </p:cNvCxnSpPr>
              <p:nvPr userDrawn="1"/>
            </p:nvCxnSpPr>
            <p:spPr>
              <a:xfrm>
                <a:off x="12088372" y="7789719"/>
                <a:ext cx="438913"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37" name="Group 36"/>
            <p:cNvGrpSpPr/>
            <p:nvPr userDrawn="1"/>
          </p:nvGrpSpPr>
          <p:grpSpPr>
            <a:xfrm>
              <a:off x="494744" y="523692"/>
              <a:ext cx="1225205" cy="1225205"/>
              <a:chOff x="12636425" y="442230"/>
              <a:chExt cx="1860336" cy="1860336"/>
            </a:xfrm>
          </p:grpSpPr>
          <p:cxnSp>
            <p:nvCxnSpPr>
              <p:cNvPr id="38" name="Straight Connector 37"/>
              <p:cNvCxnSpPr>
                <a:cxnSpLocks/>
              </p:cNvCxnSpPr>
              <p:nvPr userDrawn="1"/>
            </p:nvCxnSpPr>
            <p:spPr>
              <a:xfrm>
                <a:off x="13036942" y="442230"/>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9" name="Straight Connector 38"/>
              <p:cNvCxnSpPr>
                <a:cxnSpLocks/>
              </p:cNvCxnSpPr>
              <p:nvPr userDrawn="1"/>
            </p:nvCxnSpPr>
            <p:spPr>
              <a:xfrm rot="5400000">
                <a:off x="13566593" y="-134611"/>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 name="Title 1">
            <a:extLst>
              <a:ext uri="{FF2B5EF4-FFF2-40B4-BE49-F238E27FC236}">
                <a16:creationId xmlns:a16="http://schemas.microsoft.com/office/drawing/2014/main" id="{9708163C-A4C8-492C-AE9C-FBDD3463ABCF}"/>
              </a:ext>
            </a:extLst>
          </p:cNvPr>
          <p:cNvSpPr>
            <a:spLocks noGrp="1"/>
          </p:cNvSpPr>
          <p:nvPr>
            <p:ph type="title"/>
          </p:nvPr>
        </p:nvSpPr>
        <p:spPr/>
        <p:txBody>
          <a:bodyPr lIns="180000" tIns="93600" rIns="180000" bIns="93600"/>
          <a:lstStyle>
            <a:lvl1pPr algn="l">
              <a:defRPr/>
            </a:lvl1pPr>
          </a:lstStyle>
          <a:p>
            <a:endParaRPr lang="en-GB"/>
          </a:p>
        </p:txBody>
      </p:sp>
      <p:sp>
        <p:nvSpPr>
          <p:cNvPr id="5" name="Footer Placeholder 4">
            <a:extLst>
              <a:ext uri="{FF2B5EF4-FFF2-40B4-BE49-F238E27FC236}">
                <a16:creationId xmlns:a16="http://schemas.microsoft.com/office/drawing/2014/main" id="{0105B259-500B-4323-BABF-3146C5717B81}"/>
              </a:ext>
            </a:extLst>
          </p:cNvPr>
          <p:cNvSpPr>
            <a:spLocks noGrp="1"/>
          </p:cNvSpPr>
          <p:nvPr>
            <p:ph type="ftr" sz="quarter" idx="10"/>
          </p:nvPr>
        </p:nvSpPr>
        <p:spPr/>
        <p:txBody>
          <a:bodyPr lIns="180000" tIns="93600" rIns="180000" bIns="93600"/>
          <a:lstStyle/>
          <a:p>
            <a:r>
              <a:rPr lang="en-GB"/>
              <a:t>DaisyDeck Presentation Template</a:t>
            </a:r>
          </a:p>
        </p:txBody>
      </p:sp>
      <p:sp>
        <p:nvSpPr>
          <p:cNvPr id="6" name="Slide Number Placeholder 5">
            <a:extLst>
              <a:ext uri="{FF2B5EF4-FFF2-40B4-BE49-F238E27FC236}">
                <a16:creationId xmlns:a16="http://schemas.microsoft.com/office/drawing/2014/main" id="{3AEEC921-D86D-4D0B-B7B4-E254706FA312}"/>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spTree>
    <p:extLst>
      <p:ext uri="{BB962C8B-B14F-4D97-AF65-F5344CB8AC3E}">
        <p14:creationId xmlns:p14="http://schemas.microsoft.com/office/powerpoint/2010/main" val="272641690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isyDeck Master - 70">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D0626DDF-A3AF-482C-B653-BF3F5DF0BC42}"/>
              </a:ext>
            </a:extLst>
          </p:cNvPr>
          <p:cNvSpPr>
            <a:spLocks noGrp="1"/>
          </p:cNvSpPr>
          <p:nvPr>
            <p:ph type="title"/>
          </p:nvPr>
        </p:nvSpPr>
        <p:spPr>
          <a:xfrm>
            <a:off x="302817" y="303805"/>
            <a:ext cx="8504753" cy="604526"/>
          </a:xfrm>
        </p:spPr>
        <p:txBody>
          <a:bodyPr lIns="180000" tIns="93600" rIns="180000" bIns="93600"/>
          <a:lstStyle>
            <a:lvl1pPr algn="l">
              <a:defRPr/>
            </a:lvl1pPr>
          </a:lstStyle>
          <a:p>
            <a:endParaRPr lang="en-GB"/>
          </a:p>
        </p:txBody>
      </p:sp>
      <p:grpSp>
        <p:nvGrpSpPr>
          <p:cNvPr id="22" name="Group 21">
            <a:extLst>
              <a:ext uri="{FF2B5EF4-FFF2-40B4-BE49-F238E27FC236}">
                <a16:creationId xmlns:a16="http://schemas.microsoft.com/office/drawing/2014/main" id="{633D5062-D176-4E1A-BE25-9D99A37E103D}"/>
              </a:ext>
            </a:extLst>
          </p:cNvPr>
          <p:cNvGrpSpPr/>
          <p:nvPr userDrawn="1"/>
        </p:nvGrpSpPr>
        <p:grpSpPr>
          <a:xfrm>
            <a:off x="162939" y="174963"/>
            <a:ext cx="459422" cy="459399"/>
            <a:chOff x="434532" y="466621"/>
            <a:chExt cx="1225205" cy="1225205"/>
          </a:xfrm>
        </p:grpSpPr>
        <p:grpSp>
          <p:nvGrpSpPr>
            <p:cNvPr id="23" name="Group 22">
              <a:extLst>
                <a:ext uri="{FF2B5EF4-FFF2-40B4-BE49-F238E27FC236}">
                  <a16:creationId xmlns:a16="http://schemas.microsoft.com/office/drawing/2014/main" id="{5EC12BCB-A00D-4CE7-BB6F-05ADADBA52FA}"/>
                </a:ext>
              </a:extLst>
            </p:cNvPr>
            <p:cNvGrpSpPr>
              <a:grpSpLocks noChangeAspect="1"/>
            </p:cNvGrpSpPr>
            <p:nvPr userDrawn="1"/>
          </p:nvGrpSpPr>
          <p:grpSpPr>
            <a:xfrm rot="18900000">
              <a:off x="647093" y="812151"/>
              <a:ext cx="471488" cy="153360"/>
              <a:chOff x="11661248" y="7789719"/>
              <a:chExt cx="1293156" cy="420621"/>
            </a:xfrm>
          </p:grpSpPr>
          <p:cxnSp>
            <p:nvCxnSpPr>
              <p:cNvPr id="32" name="Straight Connector 31">
                <a:extLst>
                  <a:ext uri="{FF2B5EF4-FFF2-40B4-BE49-F238E27FC236}">
                    <a16:creationId xmlns:a16="http://schemas.microsoft.com/office/drawing/2014/main" id="{27EF338A-591F-46C1-A435-D0E2CBD30DDF}"/>
                  </a:ext>
                </a:extLst>
              </p:cNvPr>
              <p:cNvCxnSpPr>
                <a:cxnSpLocks/>
              </p:cNvCxnSpPr>
              <p:nvPr userDrawn="1"/>
            </p:nvCxnSpPr>
            <p:spPr>
              <a:xfrm>
                <a:off x="11661248" y="8210340"/>
                <a:ext cx="1293156"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7" name="Straight Connector 36">
                <a:extLst>
                  <a:ext uri="{FF2B5EF4-FFF2-40B4-BE49-F238E27FC236}">
                    <a16:creationId xmlns:a16="http://schemas.microsoft.com/office/drawing/2014/main" id="{026D7603-527E-451D-A903-6131C5AF438D}"/>
                  </a:ext>
                </a:extLst>
              </p:cNvPr>
              <p:cNvCxnSpPr>
                <a:cxnSpLocks/>
              </p:cNvCxnSpPr>
              <p:nvPr userDrawn="1"/>
            </p:nvCxnSpPr>
            <p:spPr>
              <a:xfrm>
                <a:off x="11868913" y="8000027"/>
                <a:ext cx="877825"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8DBF469D-A649-4DAC-BAAA-57E384A3721A}"/>
                  </a:ext>
                </a:extLst>
              </p:cNvPr>
              <p:cNvCxnSpPr>
                <a:cxnSpLocks/>
              </p:cNvCxnSpPr>
              <p:nvPr userDrawn="1"/>
            </p:nvCxnSpPr>
            <p:spPr>
              <a:xfrm>
                <a:off x="12088372" y="7789719"/>
                <a:ext cx="438913"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26" name="Group 25">
              <a:extLst>
                <a:ext uri="{FF2B5EF4-FFF2-40B4-BE49-F238E27FC236}">
                  <a16:creationId xmlns:a16="http://schemas.microsoft.com/office/drawing/2014/main" id="{F3660C00-D444-4BB2-AB76-552927BF168F}"/>
                </a:ext>
              </a:extLst>
            </p:cNvPr>
            <p:cNvGrpSpPr/>
            <p:nvPr userDrawn="1"/>
          </p:nvGrpSpPr>
          <p:grpSpPr>
            <a:xfrm>
              <a:off x="434532" y="466621"/>
              <a:ext cx="1225205" cy="1225205"/>
              <a:chOff x="12636425" y="442230"/>
              <a:chExt cx="1860336" cy="1860336"/>
            </a:xfrm>
          </p:grpSpPr>
          <p:cxnSp>
            <p:nvCxnSpPr>
              <p:cNvPr id="30" name="Straight Connector 29">
                <a:extLst>
                  <a:ext uri="{FF2B5EF4-FFF2-40B4-BE49-F238E27FC236}">
                    <a16:creationId xmlns:a16="http://schemas.microsoft.com/office/drawing/2014/main" id="{33E5B024-5F79-47F9-B9D9-CC81C3192AF0}"/>
                  </a:ext>
                </a:extLst>
              </p:cNvPr>
              <p:cNvCxnSpPr>
                <a:cxnSpLocks/>
              </p:cNvCxnSpPr>
              <p:nvPr userDrawn="1"/>
            </p:nvCxnSpPr>
            <p:spPr>
              <a:xfrm>
                <a:off x="13036942" y="442230"/>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2C8CB501-95FD-4AF5-9907-BF822428D00E}"/>
                  </a:ext>
                </a:extLst>
              </p:cNvPr>
              <p:cNvCxnSpPr>
                <a:cxnSpLocks/>
              </p:cNvCxnSpPr>
              <p:nvPr userDrawn="1"/>
            </p:nvCxnSpPr>
            <p:spPr>
              <a:xfrm rot="5400000">
                <a:off x="13566593" y="-134611"/>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5" name="Footer Placeholder 4">
            <a:extLst>
              <a:ext uri="{FF2B5EF4-FFF2-40B4-BE49-F238E27FC236}">
                <a16:creationId xmlns:a16="http://schemas.microsoft.com/office/drawing/2014/main" id="{6EB350E7-98FE-4290-B720-8605C2F898EA}"/>
              </a:ext>
            </a:extLst>
          </p:cNvPr>
          <p:cNvSpPr>
            <a:spLocks noGrp="1"/>
          </p:cNvSpPr>
          <p:nvPr>
            <p:ph type="ftr" sz="quarter" idx="28"/>
          </p:nvPr>
        </p:nvSpPr>
        <p:spPr/>
        <p:txBody>
          <a:bodyPr lIns="180000" tIns="93600" rIns="180000" bIns="93600"/>
          <a:lstStyle/>
          <a:p>
            <a:r>
              <a:rPr lang="en-GB"/>
              <a:t>DaisyDeck Presentation Template</a:t>
            </a:r>
          </a:p>
        </p:txBody>
      </p:sp>
      <p:sp>
        <p:nvSpPr>
          <p:cNvPr id="6" name="Slide Number Placeholder 5">
            <a:extLst>
              <a:ext uri="{FF2B5EF4-FFF2-40B4-BE49-F238E27FC236}">
                <a16:creationId xmlns:a16="http://schemas.microsoft.com/office/drawing/2014/main" id="{71D5C6DD-5AA5-4919-AF42-23B5A4AC9175}"/>
              </a:ext>
            </a:extLst>
          </p:cNvPr>
          <p:cNvSpPr>
            <a:spLocks noGrp="1"/>
          </p:cNvSpPr>
          <p:nvPr>
            <p:ph type="sldNum" sz="quarter" idx="29"/>
          </p:nvPr>
        </p:nvSpPr>
        <p:spPr/>
        <p:txBody>
          <a:bodyPr lIns="180000" tIns="93600" rIns="180000" bIns="93600"/>
          <a:lstStyle/>
          <a:p>
            <a:fld id="{0643FD91-E2F4-430C-9968-CE1C2F22CA4A}" type="slidenum">
              <a:rPr lang="en-GB" smtClean="0"/>
              <a:pPr/>
              <a:t>‹#›</a:t>
            </a:fld>
            <a:endParaRPr lang="en-GB"/>
          </a:p>
        </p:txBody>
      </p:sp>
      <p:sp>
        <p:nvSpPr>
          <p:cNvPr id="44" name="Picture Placeholder 85">
            <a:extLst>
              <a:ext uri="{FF2B5EF4-FFF2-40B4-BE49-F238E27FC236}">
                <a16:creationId xmlns:a16="http://schemas.microsoft.com/office/drawing/2014/main" id="{803958D6-BC7C-427F-9C76-B1E7CD844E93}"/>
              </a:ext>
            </a:extLst>
          </p:cNvPr>
          <p:cNvSpPr>
            <a:spLocks noGrp="1"/>
          </p:cNvSpPr>
          <p:nvPr>
            <p:ph type="pic" sz="quarter" idx="21"/>
          </p:nvPr>
        </p:nvSpPr>
        <p:spPr>
          <a:xfrm>
            <a:off x="316021" y="1016142"/>
            <a:ext cx="1102505" cy="1134437"/>
          </a:xfrm>
          <a:custGeom>
            <a:avLst/>
            <a:gdLst>
              <a:gd name="connsiteX0" fmla="*/ 920638 w 1836000"/>
              <a:gd name="connsiteY0" fmla="*/ 0 h 2518903"/>
              <a:gd name="connsiteX1" fmla="*/ 1836000 w 1836000"/>
              <a:gd name="connsiteY1" fmla="*/ 0 h 2518903"/>
              <a:gd name="connsiteX2" fmla="*/ 1836000 w 1836000"/>
              <a:gd name="connsiteY2" fmla="*/ 1604615 h 2518903"/>
              <a:gd name="connsiteX3" fmla="*/ 920638 w 1836000"/>
              <a:gd name="connsiteY3" fmla="*/ 2518903 h 2518903"/>
              <a:gd name="connsiteX4" fmla="*/ 0 w 1836000"/>
              <a:gd name="connsiteY4" fmla="*/ 2518903 h 2518903"/>
              <a:gd name="connsiteX5" fmla="*/ 0 w 1836000"/>
              <a:gd name="connsiteY5" fmla="*/ 911653 h 2518903"/>
              <a:gd name="connsiteX6" fmla="*/ 920638 w 1836000"/>
              <a:gd name="connsiteY6" fmla="*/ 0 h 251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6000" h="2518903">
                <a:moveTo>
                  <a:pt x="920638" y="0"/>
                </a:moveTo>
                <a:cubicBezTo>
                  <a:pt x="1836000" y="0"/>
                  <a:pt x="1836000" y="0"/>
                  <a:pt x="1836000" y="0"/>
                </a:cubicBezTo>
                <a:cubicBezTo>
                  <a:pt x="1836000" y="1604615"/>
                  <a:pt x="1836000" y="1604615"/>
                  <a:pt x="1836000" y="1604615"/>
                </a:cubicBezTo>
                <a:cubicBezTo>
                  <a:pt x="1836000" y="2107869"/>
                  <a:pt x="1424483" y="2518903"/>
                  <a:pt x="920638" y="2518903"/>
                </a:cubicBezTo>
                <a:lnTo>
                  <a:pt x="0" y="2518903"/>
                </a:lnTo>
                <a:cubicBezTo>
                  <a:pt x="0" y="911653"/>
                  <a:pt x="0" y="911653"/>
                  <a:pt x="0" y="911653"/>
                </a:cubicBezTo>
                <a:cubicBezTo>
                  <a:pt x="0" y="408399"/>
                  <a:pt x="414155" y="0"/>
                  <a:pt x="920638" y="0"/>
                </a:cubicBezTo>
                <a:close/>
              </a:path>
            </a:pathLst>
          </a:custGeom>
          <a:pattFill prst="pct75">
            <a:fgClr>
              <a:schemeClr val="bg2"/>
            </a:fgClr>
            <a:bgClr>
              <a:prstClr val="white"/>
            </a:bgClr>
          </a:pattFill>
        </p:spPr>
        <p:txBody>
          <a:bodyPr vert="horz" lIns="180000" tIns="93600" rIns="180000" bIns="93600" rtlCol="0">
            <a:normAutofit/>
          </a:bodyPr>
          <a:lstStyle>
            <a:lvl1pPr marL="0" indent="0">
              <a:buNone/>
              <a:defRPr lang="en-GB" sz="1050" baseline="0"/>
            </a:lvl1pPr>
          </a:lstStyle>
          <a:p>
            <a:pPr marL="257201" lvl="0" indent="-257201">
              <a:spcBef>
                <a:spcPts val="0"/>
              </a:spcBef>
            </a:pPr>
            <a:endParaRPr lang="en-GB"/>
          </a:p>
        </p:txBody>
      </p:sp>
      <p:grpSp>
        <p:nvGrpSpPr>
          <p:cNvPr id="46" name="Group 45">
            <a:extLst>
              <a:ext uri="{FF2B5EF4-FFF2-40B4-BE49-F238E27FC236}">
                <a16:creationId xmlns:a16="http://schemas.microsoft.com/office/drawing/2014/main" id="{1BD1B60A-E5B3-4CD9-9548-9925E9193727}"/>
              </a:ext>
            </a:extLst>
          </p:cNvPr>
          <p:cNvGrpSpPr/>
          <p:nvPr userDrawn="1"/>
        </p:nvGrpSpPr>
        <p:grpSpPr>
          <a:xfrm>
            <a:off x="302817" y="1040221"/>
            <a:ext cx="1128891" cy="1082051"/>
            <a:chOff x="2861774" y="4008885"/>
            <a:chExt cx="3010572" cy="2885804"/>
          </a:xfrm>
        </p:grpSpPr>
        <p:grpSp>
          <p:nvGrpSpPr>
            <p:cNvPr id="47" name="Group 46">
              <a:extLst>
                <a:ext uri="{FF2B5EF4-FFF2-40B4-BE49-F238E27FC236}">
                  <a16:creationId xmlns:a16="http://schemas.microsoft.com/office/drawing/2014/main" id="{C949C5EA-1E50-4B9E-A009-032600DC6056}"/>
                </a:ext>
              </a:extLst>
            </p:cNvPr>
            <p:cNvGrpSpPr/>
            <p:nvPr userDrawn="1"/>
          </p:nvGrpSpPr>
          <p:grpSpPr>
            <a:xfrm>
              <a:off x="2861774" y="4008885"/>
              <a:ext cx="460463" cy="105905"/>
              <a:chOff x="2861774" y="4008885"/>
              <a:chExt cx="460463" cy="105905"/>
            </a:xfrm>
          </p:grpSpPr>
          <p:cxnSp>
            <p:nvCxnSpPr>
              <p:cNvPr id="57" name="Straight Connector 56">
                <a:extLst>
                  <a:ext uri="{FF2B5EF4-FFF2-40B4-BE49-F238E27FC236}">
                    <a16:creationId xmlns:a16="http://schemas.microsoft.com/office/drawing/2014/main" id="{B140A3B6-1332-49DB-A836-1A7184926C95}"/>
                  </a:ext>
                </a:extLst>
              </p:cNvPr>
              <p:cNvCxnSpPr>
                <a:cxnSpLocks/>
              </p:cNvCxnSpPr>
              <p:nvPr userDrawn="1"/>
            </p:nvCxnSpPr>
            <p:spPr>
              <a:xfrm rot="18900000">
                <a:off x="2861774" y="4114790"/>
                <a:ext cx="46046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58" name="Straight Connector 57">
                <a:extLst>
                  <a:ext uri="{FF2B5EF4-FFF2-40B4-BE49-F238E27FC236}">
                    <a16:creationId xmlns:a16="http://schemas.microsoft.com/office/drawing/2014/main" id="{27684229-AE41-4E44-99F5-94568296332D}"/>
                  </a:ext>
                </a:extLst>
              </p:cNvPr>
              <p:cNvCxnSpPr>
                <a:cxnSpLocks/>
              </p:cNvCxnSpPr>
              <p:nvPr userDrawn="1"/>
            </p:nvCxnSpPr>
            <p:spPr>
              <a:xfrm rot="18900000">
                <a:off x="2882766" y="4061837"/>
                <a:ext cx="31257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59" name="Straight Connector 58">
                <a:extLst>
                  <a:ext uri="{FF2B5EF4-FFF2-40B4-BE49-F238E27FC236}">
                    <a16:creationId xmlns:a16="http://schemas.microsoft.com/office/drawing/2014/main" id="{A3DF1F5C-E09A-4FF2-BEE9-3E3D8655B45B}"/>
                  </a:ext>
                </a:extLst>
              </p:cNvPr>
              <p:cNvCxnSpPr>
                <a:cxnSpLocks/>
              </p:cNvCxnSpPr>
              <p:nvPr userDrawn="1"/>
            </p:nvCxnSpPr>
            <p:spPr>
              <a:xfrm rot="18900000">
                <a:off x="2907958" y="4008885"/>
                <a:ext cx="156287"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48" name="Group 47">
              <a:extLst>
                <a:ext uri="{FF2B5EF4-FFF2-40B4-BE49-F238E27FC236}">
                  <a16:creationId xmlns:a16="http://schemas.microsoft.com/office/drawing/2014/main" id="{BA265FD1-55B5-41BF-821C-152D0724D435}"/>
                </a:ext>
              </a:extLst>
            </p:cNvPr>
            <p:cNvGrpSpPr/>
            <p:nvPr userDrawn="1"/>
          </p:nvGrpSpPr>
          <p:grpSpPr>
            <a:xfrm>
              <a:off x="5411883" y="6788784"/>
              <a:ext cx="460463" cy="105905"/>
              <a:chOff x="5411883" y="6788784"/>
              <a:chExt cx="460463" cy="105905"/>
            </a:xfrm>
          </p:grpSpPr>
          <p:cxnSp>
            <p:nvCxnSpPr>
              <p:cNvPr id="49" name="Straight Connector 48">
                <a:extLst>
                  <a:ext uri="{FF2B5EF4-FFF2-40B4-BE49-F238E27FC236}">
                    <a16:creationId xmlns:a16="http://schemas.microsoft.com/office/drawing/2014/main" id="{9FDCBCBE-4BC3-4647-9264-01D23CC596D2}"/>
                  </a:ext>
                </a:extLst>
              </p:cNvPr>
              <p:cNvCxnSpPr>
                <a:cxnSpLocks/>
              </p:cNvCxnSpPr>
              <p:nvPr userDrawn="1"/>
            </p:nvCxnSpPr>
            <p:spPr>
              <a:xfrm rot="8100000">
                <a:off x="5411883" y="6788784"/>
                <a:ext cx="46046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50" name="Straight Connector 49">
                <a:extLst>
                  <a:ext uri="{FF2B5EF4-FFF2-40B4-BE49-F238E27FC236}">
                    <a16:creationId xmlns:a16="http://schemas.microsoft.com/office/drawing/2014/main" id="{7594868B-E6F3-4B52-93AB-FF77870C3DEF}"/>
                  </a:ext>
                </a:extLst>
              </p:cNvPr>
              <p:cNvCxnSpPr>
                <a:cxnSpLocks/>
              </p:cNvCxnSpPr>
              <p:nvPr userDrawn="1"/>
            </p:nvCxnSpPr>
            <p:spPr>
              <a:xfrm rot="8100000">
                <a:off x="5538781" y="6841737"/>
                <a:ext cx="31257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56" name="Straight Connector 55">
                <a:extLst>
                  <a:ext uri="{FF2B5EF4-FFF2-40B4-BE49-F238E27FC236}">
                    <a16:creationId xmlns:a16="http://schemas.microsoft.com/office/drawing/2014/main" id="{4FF7F9BD-7532-449B-8FF9-AA8444091AD7}"/>
                  </a:ext>
                </a:extLst>
              </p:cNvPr>
              <p:cNvCxnSpPr>
                <a:cxnSpLocks/>
              </p:cNvCxnSpPr>
              <p:nvPr userDrawn="1"/>
            </p:nvCxnSpPr>
            <p:spPr>
              <a:xfrm rot="8100000">
                <a:off x="5669875" y="6894689"/>
                <a:ext cx="156287"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70" name="Picture Placeholder 85">
            <a:extLst>
              <a:ext uri="{FF2B5EF4-FFF2-40B4-BE49-F238E27FC236}">
                <a16:creationId xmlns:a16="http://schemas.microsoft.com/office/drawing/2014/main" id="{30A4E45B-5A62-486A-A1D8-3DFC68271A02}"/>
              </a:ext>
            </a:extLst>
          </p:cNvPr>
          <p:cNvSpPr>
            <a:spLocks noGrp="1"/>
          </p:cNvSpPr>
          <p:nvPr>
            <p:ph type="pic" sz="quarter" idx="32"/>
          </p:nvPr>
        </p:nvSpPr>
        <p:spPr>
          <a:xfrm>
            <a:off x="4774772" y="1016142"/>
            <a:ext cx="1102505" cy="1134437"/>
          </a:xfrm>
          <a:custGeom>
            <a:avLst/>
            <a:gdLst>
              <a:gd name="connsiteX0" fmla="*/ 920638 w 1836000"/>
              <a:gd name="connsiteY0" fmla="*/ 0 h 2518903"/>
              <a:gd name="connsiteX1" fmla="*/ 1836000 w 1836000"/>
              <a:gd name="connsiteY1" fmla="*/ 0 h 2518903"/>
              <a:gd name="connsiteX2" fmla="*/ 1836000 w 1836000"/>
              <a:gd name="connsiteY2" fmla="*/ 1604615 h 2518903"/>
              <a:gd name="connsiteX3" fmla="*/ 920638 w 1836000"/>
              <a:gd name="connsiteY3" fmla="*/ 2518903 h 2518903"/>
              <a:gd name="connsiteX4" fmla="*/ 0 w 1836000"/>
              <a:gd name="connsiteY4" fmla="*/ 2518903 h 2518903"/>
              <a:gd name="connsiteX5" fmla="*/ 0 w 1836000"/>
              <a:gd name="connsiteY5" fmla="*/ 911653 h 2518903"/>
              <a:gd name="connsiteX6" fmla="*/ 920638 w 1836000"/>
              <a:gd name="connsiteY6" fmla="*/ 0 h 251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6000" h="2518903">
                <a:moveTo>
                  <a:pt x="920638" y="0"/>
                </a:moveTo>
                <a:cubicBezTo>
                  <a:pt x="1836000" y="0"/>
                  <a:pt x="1836000" y="0"/>
                  <a:pt x="1836000" y="0"/>
                </a:cubicBezTo>
                <a:cubicBezTo>
                  <a:pt x="1836000" y="1604615"/>
                  <a:pt x="1836000" y="1604615"/>
                  <a:pt x="1836000" y="1604615"/>
                </a:cubicBezTo>
                <a:cubicBezTo>
                  <a:pt x="1836000" y="2107869"/>
                  <a:pt x="1424483" y="2518903"/>
                  <a:pt x="920638" y="2518903"/>
                </a:cubicBezTo>
                <a:lnTo>
                  <a:pt x="0" y="2518903"/>
                </a:lnTo>
                <a:cubicBezTo>
                  <a:pt x="0" y="911653"/>
                  <a:pt x="0" y="911653"/>
                  <a:pt x="0" y="911653"/>
                </a:cubicBezTo>
                <a:cubicBezTo>
                  <a:pt x="0" y="408399"/>
                  <a:pt x="414155" y="0"/>
                  <a:pt x="920638" y="0"/>
                </a:cubicBezTo>
                <a:close/>
              </a:path>
            </a:pathLst>
          </a:custGeom>
          <a:pattFill prst="pct75">
            <a:fgClr>
              <a:schemeClr val="bg2"/>
            </a:fgClr>
            <a:bgClr>
              <a:prstClr val="white"/>
            </a:bgClr>
          </a:pattFill>
        </p:spPr>
        <p:txBody>
          <a:bodyPr vert="horz" lIns="180000" tIns="93600" rIns="180000" bIns="93600" rtlCol="0">
            <a:normAutofit/>
          </a:bodyPr>
          <a:lstStyle>
            <a:lvl1pPr marL="0" indent="0">
              <a:buNone/>
              <a:defRPr lang="en-GB" sz="1050" baseline="0"/>
            </a:lvl1pPr>
          </a:lstStyle>
          <a:p>
            <a:pPr marL="257201" lvl="0" indent="-257201">
              <a:spcBef>
                <a:spcPts val="0"/>
              </a:spcBef>
            </a:pPr>
            <a:endParaRPr lang="en-GB"/>
          </a:p>
        </p:txBody>
      </p:sp>
      <p:grpSp>
        <p:nvGrpSpPr>
          <p:cNvPr id="71" name="Group 70">
            <a:extLst>
              <a:ext uri="{FF2B5EF4-FFF2-40B4-BE49-F238E27FC236}">
                <a16:creationId xmlns:a16="http://schemas.microsoft.com/office/drawing/2014/main" id="{F26808ED-3D16-406B-B6F9-578356823811}"/>
              </a:ext>
            </a:extLst>
          </p:cNvPr>
          <p:cNvGrpSpPr/>
          <p:nvPr userDrawn="1"/>
        </p:nvGrpSpPr>
        <p:grpSpPr>
          <a:xfrm>
            <a:off x="4761568" y="1040221"/>
            <a:ext cx="1128891" cy="1082051"/>
            <a:chOff x="2861774" y="4008885"/>
            <a:chExt cx="3010572" cy="2885804"/>
          </a:xfrm>
        </p:grpSpPr>
        <p:grpSp>
          <p:nvGrpSpPr>
            <p:cNvPr id="72" name="Group 71">
              <a:extLst>
                <a:ext uri="{FF2B5EF4-FFF2-40B4-BE49-F238E27FC236}">
                  <a16:creationId xmlns:a16="http://schemas.microsoft.com/office/drawing/2014/main" id="{7862205C-C051-41A5-AF10-557FA42E7F99}"/>
                </a:ext>
              </a:extLst>
            </p:cNvPr>
            <p:cNvGrpSpPr/>
            <p:nvPr userDrawn="1"/>
          </p:nvGrpSpPr>
          <p:grpSpPr>
            <a:xfrm>
              <a:off x="2861774" y="4008885"/>
              <a:ext cx="460463" cy="105905"/>
              <a:chOff x="2861774" y="4008885"/>
              <a:chExt cx="460463" cy="105905"/>
            </a:xfrm>
          </p:grpSpPr>
          <p:cxnSp>
            <p:nvCxnSpPr>
              <p:cNvPr id="77" name="Straight Connector 76">
                <a:extLst>
                  <a:ext uri="{FF2B5EF4-FFF2-40B4-BE49-F238E27FC236}">
                    <a16:creationId xmlns:a16="http://schemas.microsoft.com/office/drawing/2014/main" id="{C4832D36-5818-4615-96EF-E4EF3810673B}"/>
                  </a:ext>
                </a:extLst>
              </p:cNvPr>
              <p:cNvCxnSpPr>
                <a:cxnSpLocks/>
              </p:cNvCxnSpPr>
              <p:nvPr userDrawn="1"/>
            </p:nvCxnSpPr>
            <p:spPr>
              <a:xfrm rot="18900000">
                <a:off x="2861774" y="4114790"/>
                <a:ext cx="46046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78" name="Straight Connector 77">
                <a:extLst>
                  <a:ext uri="{FF2B5EF4-FFF2-40B4-BE49-F238E27FC236}">
                    <a16:creationId xmlns:a16="http://schemas.microsoft.com/office/drawing/2014/main" id="{AFC773AE-2001-4880-A859-4554EF4ED748}"/>
                  </a:ext>
                </a:extLst>
              </p:cNvPr>
              <p:cNvCxnSpPr>
                <a:cxnSpLocks/>
              </p:cNvCxnSpPr>
              <p:nvPr userDrawn="1"/>
            </p:nvCxnSpPr>
            <p:spPr>
              <a:xfrm rot="18900000">
                <a:off x="2882766" y="4061837"/>
                <a:ext cx="31257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79" name="Straight Connector 78">
                <a:extLst>
                  <a:ext uri="{FF2B5EF4-FFF2-40B4-BE49-F238E27FC236}">
                    <a16:creationId xmlns:a16="http://schemas.microsoft.com/office/drawing/2014/main" id="{0AFD2367-AD6F-4500-9506-FC25E014F396}"/>
                  </a:ext>
                </a:extLst>
              </p:cNvPr>
              <p:cNvCxnSpPr>
                <a:cxnSpLocks/>
              </p:cNvCxnSpPr>
              <p:nvPr userDrawn="1"/>
            </p:nvCxnSpPr>
            <p:spPr>
              <a:xfrm rot="18900000">
                <a:off x="2907958" y="4008885"/>
                <a:ext cx="156287"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73" name="Group 72">
              <a:extLst>
                <a:ext uri="{FF2B5EF4-FFF2-40B4-BE49-F238E27FC236}">
                  <a16:creationId xmlns:a16="http://schemas.microsoft.com/office/drawing/2014/main" id="{FD038549-2BE4-46FE-B1EF-D336B90447BC}"/>
                </a:ext>
              </a:extLst>
            </p:cNvPr>
            <p:cNvGrpSpPr/>
            <p:nvPr userDrawn="1"/>
          </p:nvGrpSpPr>
          <p:grpSpPr>
            <a:xfrm>
              <a:off x="5411883" y="6788784"/>
              <a:ext cx="460463" cy="105905"/>
              <a:chOff x="5411883" y="6788784"/>
              <a:chExt cx="460463" cy="105905"/>
            </a:xfrm>
          </p:grpSpPr>
          <p:cxnSp>
            <p:nvCxnSpPr>
              <p:cNvPr id="74" name="Straight Connector 73">
                <a:extLst>
                  <a:ext uri="{FF2B5EF4-FFF2-40B4-BE49-F238E27FC236}">
                    <a16:creationId xmlns:a16="http://schemas.microsoft.com/office/drawing/2014/main" id="{7450D1CB-FFEB-4556-8C5D-C77FE498A739}"/>
                  </a:ext>
                </a:extLst>
              </p:cNvPr>
              <p:cNvCxnSpPr>
                <a:cxnSpLocks/>
              </p:cNvCxnSpPr>
              <p:nvPr userDrawn="1"/>
            </p:nvCxnSpPr>
            <p:spPr>
              <a:xfrm rot="8100000">
                <a:off x="5411883" y="6788784"/>
                <a:ext cx="46046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75" name="Straight Connector 74">
                <a:extLst>
                  <a:ext uri="{FF2B5EF4-FFF2-40B4-BE49-F238E27FC236}">
                    <a16:creationId xmlns:a16="http://schemas.microsoft.com/office/drawing/2014/main" id="{5A7EE8C2-822F-440C-A603-258709BCED85}"/>
                  </a:ext>
                </a:extLst>
              </p:cNvPr>
              <p:cNvCxnSpPr>
                <a:cxnSpLocks/>
              </p:cNvCxnSpPr>
              <p:nvPr userDrawn="1"/>
            </p:nvCxnSpPr>
            <p:spPr>
              <a:xfrm rot="8100000">
                <a:off x="5538781" y="6841737"/>
                <a:ext cx="31257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76" name="Straight Connector 75">
                <a:extLst>
                  <a:ext uri="{FF2B5EF4-FFF2-40B4-BE49-F238E27FC236}">
                    <a16:creationId xmlns:a16="http://schemas.microsoft.com/office/drawing/2014/main" id="{CC204F22-B4F8-401B-A244-E730DEC6449A}"/>
                  </a:ext>
                </a:extLst>
              </p:cNvPr>
              <p:cNvCxnSpPr>
                <a:cxnSpLocks/>
              </p:cNvCxnSpPr>
              <p:nvPr userDrawn="1"/>
            </p:nvCxnSpPr>
            <p:spPr>
              <a:xfrm rot="8100000">
                <a:off x="5669875" y="6894689"/>
                <a:ext cx="156287"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Tree>
    <p:extLst>
      <p:ext uri="{BB962C8B-B14F-4D97-AF65-F5344CB8AC3E}">
        <p14:creationId xmlns:p14="http://schemas.microsoft.com/office/powerpoint/2010/main" val="3124419559"/>
      </p:ext>
    </p:extLst>
  </p:cSld>
  <p:clrMapOvr>
    <a:masterClrMapping/>
  </p:clrMapOvr>
  <mc:AlternateContent xmlns:mc="http://schemas.openxmlformats.org/markup-compatibility/2006" xmlns:p14="http://schemas.microsoft.com/office/powerpoint/2010/main">
    <mc:Choice Requires="p14">
      <p:transition spd="slow" p14:dur="2000">
        <p14:window dir="vert"/>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aisyDeck Master - 71">
    <p:spTree>
      <p:nvGrpSpPr>
        <p:cNvPr id="1" name=""/>
        <p:cNvGrpSpPr/>
        <p:nvPr/>
      </p:nvGrpSpPr>
      <p:grpSpPr>
        <a:xfrm>
          <a:off x="0" y="0"/>
          <a:ext cx="0" cy="0"/>
          <a:chOff x="0" y="0"/>
          <a:chExt cx="0" cy="0"/>
        </a:xfrm>
      </p:grpSpPr>
      <p:sp>
        <p:nvSpPr>
          <p:cNvPr id="30" name="Picture Placeholder 85">
            <a:extLst>
              <a:ext uri="{FF2B5EF4-FFF2-40B4-BE49-F238E27FC236}">
                <a16:creationId xmlns:a16="http://schemas.microsoft.com/office/drawing/2014/main" id="{7EBA7AC4-C559-4361-9425-13998D833515}"/>
              </a:ext>
            </a:extLst>
          </p:cNvPr>
          <p:cNvSpPr>
            <a:spLocks noGrp="1"/>
          </p:cNvSpPr>
          <p:nvPr>
            <p:ph type="pic" sz="quarter" idx="21"/>
          </p:nvPr>
        </p:nvSpPr>
        <p:spPr>
          <a:xfrm>
            <a:off x="806173" y="1323821"/>
            <a:ext cx="1102505" cy="1134437"/>
          </a:xfrm>
          <a:custGeom>
            <a:avLst/>
            <a:gdLst>
              <a:gd name="connsiteX0" fmla="*/ 920638 w 1836000"/>
              <a:gd name="connsiteY0" fmla="*/ 0 h 2518903"/>
              <a:gd name="connsiteX1" fmla="*/ 1836000 w 1836000"/>
              <a:gd name="connsiteY1" fmla="*/ 0 h 2518903"/>
              <a:gd name="connsiteX2" fmla="*/ 1836000 w 1836000"/>
              <a:gd name="connsiteY2" fmla="*/ 1604615 h 2518903"/>
              <a:gd name="connsiteX3" fmla="*/ 920638 w 1836000"/>
              <a:gd name="connsiteY3" fmla="*/ 2518903 h 2518903"/>
              <a:gd name="connsiteX4" fmla="*/ 0 w 1836000"/>
              <a:gd name="connsiteY4" fmla="*/ 2518903 h 2518903"/>
              <a:gd name="connsiteX5" fmla="*/ 0 w 1836000"/>
              <a:gd name="connsiteY5" fmla="*/ 911653 h 2518903"/>
              <a:gd name="connsiteX6" fmla="*/ 920638 w 1836000"/>
              <a:gd name="connsiteY6" fmla="*/ 0 h 251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6000" h="2518903">
                <a:moveTo>
                  <a:pt x="920638" y="0"/>
                </a:moveTo>
                <a:cubicBezTo>
                  <a:pt x="1836000" y="0"/>
                  <a:pt x="1836000" y="0"/>
                  <a:pt x="1836000" y="0"/>
                </a:cubicBezTo>
                <a:cubicBezTo>
                  <a:pt x="1836000" y="1604615"/>
                  <a:pt x="1836000" y="1604615"/>
                  <a:pt x="1836000" y="1604615"/>
                </a:cubicBezTo>
                <a:cubicBezTo>
                  <a:pt x="1836000" y="2107869"/>
                  <a:pt x="1424483" y="2518903"/>
                  <a:pt x="920638" y="2518903"/>
                </a:cubicBezTo>
                <a:lnTo>
                  <a:pt x="0" y="2518903"/>
                </a:lnTo>
                <a:cubicBezTo>
                  <a:pt x="0" y="911653"/>
                  <a:pt x="0" y="911653"/>
                  <a:pt x="0" y="911653"/>
                </a:cubicBezTo>
                <a:cubicBezTo>
                  <a:pt x="0" y="408399"/>
                  <a:pt x="414155" y="0"/>
                  <a:pt x="920638" y="0"/>
                </a:cubicBezTo>
                <a:close/>
              </a:path>
            </a:pathLst>
          </a:custGeom>
          <a:pattFill prst="pct75">
            <a:fgClr>
              <a:schemeClr val="bg2"/>
            </a:fgClr>
            <a:bgClr>
              <a:prstClr val="white"/>
            </a:bgClr>
          </a:pattFill>
        </p:spPr>
        <p:txBody>
          <a:bodyPr vert="horz" lIns="180000" tIns="93600" rIns="180000" bIns="93600" rtlCol="0">
            <a:normAutofit/>
          </a:bodyPr>
          <a:lstStyle>
            <a:lvl1pPr marL="0" indent="0">
              <a:buNone/>
              <a:defRPr lang="en-GB" sz="1050" baseline="0"/>
            </a:lvl1pPr>
          </a:lstStyle>
          <a:p>
            <a:pPr marL="257201" lvl="0" indent="-257201">
              <a:spcBef>
                <a:spcPts val="0"/>
              </a:spcBef>
            </a:pPr>
            <a:endParaRPr lang="en-GB"/>
          </a:p>
        </p:txBody>
      </p:sp>
      <p:sp>
        <p:nvSpPr>
          <p:cNvPr id="31" name="Picture Placeholder 85">
            <a:extLst>
              <a:ext uri="{FF2B5EF4-FFF2-40B4-BE49-F238E27FC236}">
                <a16:creationId xmlns:a16="http://schemas.microsoft.com/office/drawing/2014/main" id="{0B832515-0C13-445B-AC8E-736035494441}"/>
              </a:ext>
            </a:extLst>
          </p:cNvPr>
          <p:cNvSpPr>
            <a:spLocks noGrp="1"/>
          </p:cNvSpPr>
          <p:nvPr>
            <p:ph type="pic" sz="quarter" idx="25"/>
          </p:nvPr>
        </p:nvSpPr>
        <p:spPr>
          <a:xfrm>
            <a:off x="2932466" y="1323822"/>
            <a:ext cx="1102505" cy="1134437"/>
          </a:xfrm>
          <a:custGeom>
            <a:avLst/>
            <a:gdLst>
              <a:gd name="connsiteX0" fmla="*/ 920638 w 1836000"/>
              <a:gd name="connsiteY0" fmla="*/ 0 h 2518903"/>
              <a:gd name="connsiteX1" fmla="*/ 1836000 w 1836000"/>
              <a:gd name="connsiteY1" fmla="*/ 0 h 2518903"/>
              <a:gd name="connsiteX2" fmla="*/ 1836000 w 1836000"/>
              <a:gd name="connsiteY2" fmla="*/ 1604615 h 2518903"/>
              <a:gd name="connsiteX3" fmla="*/ 920638 w 1836000"/>
              <a:gd name="connsiteY3" fmla="*/ 2518903 h 2518903"/>
              <a:gd name="connsiteX4" fmla="*/ 0 w 1836000"/>
              <a:gd name="connsiteY4" fmla="*/ 2518903 h 2518903"/>
              <a:gd name="connsiteX5" fmla="*/ 0 w 1836000"/>
              <a:gd name="connsiteY5" fmla="*/ 911653 h 2518903"/>
              <a:gd name="connsiteX6" fmla="*/ 920638 w 1836000"/>
              <a:gd name="connsiteY6" fmla="*/ 0 h 251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6000" h="2518903">
                <a:moveTo>
                  <a:pt x="920638" y="0"/>
                </a:moveTo>
                <a:cubicBezTo>
                  <a:pt x="1836000" y="0"/>
                  <a:pt x="1836000" y="0"/>
                  <a:pt x="1836000" y="0"/>
                </a:cubicBezTo>
                <a:cubicBezTo>
                  <a:pt x="1836000" y="1604615"/>
                  <a:pt x="1836000" y="1604615"/>
                  <a:pt x="1836000" y="1604615"/>
                </a:cubicBezTo>
                <a:cubicBezTo>
                  <a:pt x="1836000" y="2107869"/>
                  <a:pt x="1424483" y="2518903"/>
                  <a:pt x="920638" y="2518903"/>
                </a:cubicBezTo>
                <a:lnTo>
                  <a:pt x="0" y="2518903"/>
                </a:lnTo>
                <a:cubicBezTo>
                  <a:pt x="0" y="911653"/>
                  <a:pt x="0" y="911653"/>
                  <a:pt x="0" y="911653"/>
                </a:cubicBezTo>
                <a:cubicBezTo>
                  <a:pt x="0" y="408399"/>
                  <a:pt x="414155" y="0"/>
                  <a:pt x="920638" y="0"/>
                </a:cubicBezTo>
                <a:close/>
              </a:path>
            </a:pathLst>
          </a:custGeom>
          <a:pattFill prst="pct75">
            <a:fgClr>
              <a:schemeClr val="bg2"/>
            </a:fgClr>
            <a:bgClr>
              <a:prstClr val="white"/>
            </a:bgClr>
          </a:pattFill>
        </p:spPr>
        <p:txBody>
          <a:bodyPr vert="horz" lIns="180000" tIns="93600" rIns="180000" bIns="93600" rtlCol="0">
            <a:normAutofit/>
          </a:bodyPr>
          <a:lstStyle>
            <a:lvl1pPr marL="0" indent="0">
              <a:buNone/>
              <a:defRPr lang="en-GB" sz="1050" baseline="0"/>
            </a:lvl1pPr>
          </a:lstStyle>
          <a:p>
            <a:pPr marL="257201" lvl="0" indent="-257201">
              <a:spcBef>
                <a:spcPts val="0"/>
              </a:spcBef>
            </a:pPr>
            <a:endParaRPr lang="en-GB"/>
          </a:p>
        </p:txBody>
      </p:sp>
      <p:sp>
        <p:nvSpPr>
          <p:cNvPr id="32" name="Picture Placeholder 85">
            <a:extLst>
              <a:ext uri="{FF2B5EF4-FFF2-40B4-BE49-F238E27FC236}">
                <a16:creationId xmlns:a16="http://schemas.microsoft.com/office/drawing/2014/main" id="{9E381742-AEF5-4526-BCB5-B7B91920D6C0}"/>
              </a:ext>
            </a:extLst>
          </p:cNvPr>
          <p:cNvSpPr>
            <a:spLocks noGrp="1"/>
          </p:cNvSpPr>
          <p:nvPr>
            <p:ph type="pic" sz="quarter" idx="26"/>
          </p:nvPr>
        </p:nvSpPr>
        <p:spPr>
          <a:xfrm>
            <a:off x="7185054" y="1323822"/>
            <a:ext cx="1102505" cy="1134437"/>
          </a:xfrm>
          <a:custGeom>
            <a:avLst/>
            <a:gdLst>
              <a:gd name="connsiteX0" fmla="*/ 920638 w 1836000"/>
              <a:gd name="connsiteY0" fmla="*/ 0 h 2518903"/>
              <a:gd name="connsiteX1" fmla="*/ 1836000 w 1836000"/>
              <a:gd name="connsiteY1" fmla="*/ 0 h 2518903"/>
              <a:gd name="connsiteX2" fmla="*/ 1836000 w 1836000"/>
              <a:gd name="connsiteY2" fmla="*/ 1604615 h 2518903"/>
              <a:gd name="connsiteX3" fmla="*/ 920638 w 1836000"/>
              <a:gd name="connsiteY3" fmla="*/ 2518903 h 2518903"/>
              <a:gd name="connsiteX4" fmla="*/ 0 w 1836000"/>
              <a:gd name="connsiteY4" fmla="*/ 2518903 h 2518903"/>
              <a:gd name="connsiteX5" fmla="*/ 0 w 1836000"/>
              <a:gd name="connsiteY5" fmla="*/ 911653 h 2518903"/>
              <a:gd name="connsiteX6" fmla="*/ 920638 w 1836000"/>
              <a:gd name="connsiteY6" fmla="*/ 0 h 251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6000" h="2518903">
                <a:moveTo>
                  <a:pt x="920638" y="0"/>
                </a:moveTo>
                <a:cubicBezTo>
                  <a:pt x="1836000" y="0"/>
                  <a:pt x="1836000" y="0"/>
                  <a:pt x="1836000" y="0"/>
                </a:cubicBezTo>
                <a:cubicBezTo>
                  <a:pt x="1836000" y="1604615"/>
                  <a:pt x="1836000" y="1604615"/>
                  <a:pt x="1836000" y="1604615"/>
                </a:cubicBezTo>
                <a:cubicBezTo>
                  <a:pt x="1836000" y="2107869"/>
                  <a:pt x="1424483" y="2518903"/>
                  <a:pt x="920638" y="2518903"/>
                </a:cubicBezTo>
                <a:lnTo>
                  <a:pt x="0" y="2518903"/>
                </a:lnTo>
                <a:cubicBezTo>
                  <a:pt x="0" y="911653"/>
                  <a:pt x="0" y="911653"/>
                  <a:pt x="0" y="911653"/>
                </a:cubicBezTo>
                <a:cubicBezTo>
                  <a:pt x="0" y="408399"/>
                  <a:pt x="414155" y="0"/>
                  <a:pt x="920638" y="0"/>
                </a:cubicBezTo>
                <a:close/>
              </a:path>
            </a:pathLst>
          </a:custGeom>
          <a:pattFill prst="pct75">
            <a:fgClr>
              <a:schemeClr val="bg2"/>
            </a:fgClr>
            <a:bgClr>
              <a:prstClr val="white"/>
            </a:bgClr>
          </a:pattFill>
        </p:spPr>
        <p:txBody>
          <a:bodyPr vert="horz" lIns="180000" tIns="93600" rIns="180000" bIns="93600" rtlCol="0">
            <a:normAutofit/>
          </a:bodyPr>
          <a:lstStyle>
            <a:lvl1pPr marL="0" indent="0">
              <a:buNone/>
              <a:defRPr lang="en-GB" sz="1050" baseline="0"/>
            </a:lvl1pPr>
          </a:lstStyle>
          <a:p>
            <a:pPr marL="257201" lvl="0" indent="-257201">
              <a:spcBef>
                <a:spcPts val="0"/>
              </a:spcBef>
            </a:pPr>
            <a:endParaRPr lang="en-GB"/>
          </a:p>
        </p:txBody>
      </p:sp>
      <p:grpSp>
        <p:nvGrpSpPr>
          <p:cNvPr id="34" name="Group 33">
            <a:extLst>
              <a:ext uri="{FF2B5EF4-FFF2-40B4-BE49-F238E27FC236}">
                <a16:creationId xmlns:a16="http://schemas.microsoft.com/office/drawing/2014/main" id="{35793154-9D5D-4BA2-84E9-703FB235D457}"/>
              </a:ext>
            </a:extLst>
          </p:cNvPr>
          <p:cNvGrpSpPr/>
          <p:nvPr userDrawn="1"/>
        </p:nvGrpSpPr>
        <p:grpSpPr>
          <a:xfrm>
            <a:off x="792980" y="1347900"/>
            <a:ext cx="1128891" cy="1082051"/>
            <a:chOff x="2861774" y="4008885"/>
            <a:chExt cx="3010572" cy="2885804"/>
          </a:xfrm>
        </p:grpSpPr>
        <p:grpSp>
          <p:nvGrpSpPr>
            <p:cNvPr id="35" name="Group 34">
              <a:extLst>
                <a:ext uri="{FF2B5EF4-FFF2-40B4-BE49-F238E27FC236}">
                  <a16:creationId xmlns:a16="http://schemas.microsoft.com/office/drawing/2014/main" id="{398548BD-C971-4F1B-8494-EF66D215B7FB}"/>
                </a:ext>
              </a:extLst>
            </p:cNvPr>
            <p:cNvGrpSpPr/>
            <p:nvPr userDrawn="1"/>
          </p:nvGrpSpPr>
          <p:grpSpPr>
            <a:xfrm>
              <a:off x="2861774" y="4008885"/>
              <a:ext cx="460463" cy="105905"/>
              <a:chOff x="2861774" y="4008885"/>
              <a:chExt cx="460463" cy="105905"/>
            </a:xfrm>
          </p:grpSpPr>
          <p:cxnSp>
            <p:nvCxnSpPr>
              <p:cNvPr id="43" name="Straight Connector 42">
                <a:extLst>
                  <a:ext uri="{FF2B5EF4-FFF2-40B4-BE49-F238E27FC236}">
                    <a16:creationId xmlns:a16="http://schemas.microsoft.com/office/drawing/2014/main" id="{168CB0E4-E029-40EF-9BC5-0C3AB79E9D85}"/>
                  </a:ext>
                </a:extLst>
              </p:cNvPr>
              <p:cNvCxnSpPr>
                <a:cxnSpLocks/>
              </p:cNvCxnSpPr>
              <p:nvPr userDrawn="1"/>
            </p:nvCxnSpPr>
            <p:spPr>
              <a:xfrm rot="18900000">
                <a:off x="2861774" y="4114790"/>
                <a:ext cx="46046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55" name="Straight Connector 54">
                <a:extLst>
                  <a:ext uri="{FF2B5EF4-FFF2-40B4-BE49-F238E27FC236}">
                    <a16:creationId xmlns:a16="http://schemas.microsoft.com/office/drawing/2014/main" id="{28129F37-9949-4513-BD3A-A1C900A04533}"/>
                  </a:ext>
                </a:extLst>
              </p:cNvPr>
              <p:cNvCxnSpPr>
                <a:cxnSpLocks/>
              </p:cNvCxnSpPr>
              <p:nvPr userDrawn="1"/>
            </p:nvCxnSpPr>
            <p:spPr>
              <a:xfrm rot="18900000">
                <a:off x="2882766" y="4061837"/>
                <a:ext cx="31257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56" name="Straight Connector 55">
                <a:extLst>
                  <a:ext uri="{FF2B5EF4-FFF2-40B4-BE49-F238E27FC236}">
                    <a16:creationId xmlns:a16="http://schemas.microsoft.com/office/drawing/2014/main" id="{1E54BB69-B423-41E6-BAC8-7FCBF5D4924D}"/>
                  </a:ext>
                </a:extLst>
              </p:cNvPr>
              <p:cNvCxnSpPr>
                <a:cxnSpLocks/>
              </p:cNvCxnSpPr>
              <p:nvPr userDrawn="1"/>
            </p:nvCxnSpPr>
            <p:spPr>
              <a:xfrm rot="18900000">
                <a:off x="2907958" y="4008885"/>
                <a:ext cx="156287"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36" name="Group 35">
              <a:extLst>
                <a:ext uri="{FF2B5EF4-FFF2-40B4-BE49-F238E27FC236}">
                  <a16:creationId xmlns:a16="http://schemas.microsoft.com/office/drawing/2014/main" id="{888AF675-051D-4586-B591-473D8758CE05}"/>
                </a:ext>
              </a:extLst>
            </p:cNvPr>
            <p:cNvGrpSpPr/>
            <p:nvPr userDrawn="1"/>
          </p:nvGrpSpPr>
          <p:grpSpPr>
            <a:xfrm>
              <a:off x="5411883" y="6788784"/>
              <a:ext cx="460463" cy="105905"/>
              <a:chOff x="5411883" y="6788784"/>
              <a:chExt cx="460463" cy="105905"/>
            </a:xfrm>
          </p:grpSpPr>
          <p:cxnSp>
            <p:nvCxnSpPr>
              <p:cNvPr id="37" name="Straight Connector 36">
                <a:extLst>
                  <a:ext uri="{FF2B5EF4-FFF2-40B4-BE49-F238E27FC236}">
                    <a16:creationId xmlns:a16="http://schemas.microsoft.com/office/drawing/2014/main" id="{D1C5E5C1-8B44-4387-B4AE-970983BBF654}"/>
                  </a:ext>
                </a:extLst>
              </p:cNvPr>
              <p:cNvCxnSpPr>
                <a:cxnSpLocks/>
              </p:cNvCxnSpPr>
              <p:nvPr userDrawn="1"/>
            </p:nvCxnSpPr>
            <p:spPr>
              <a:xfrm rot="8100000">
                <a:off x="5411883" y="6788784"/>
                <a:ext cx="46046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08E4E714-9E3A-45F1-BD9A-F39BAB5FF53B}"/>
                  </a:ext>
                </a:extLst>
              </p:cNvPr>
              <p:cNvCxnSpPr>
                <a:cxnSpLocks/>
              </p:cNvCxnSpPr>
              <p:nvPr userDrawn="1"/>
            </p:nvCxnSpPr>
            <p:spPr>
              <a:xfrm rot="8100000">
                <a:off x="5538781" y="6841737"/>
                <a:ext cx="31257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2" name="Straight Connector 41">
                <a:extLst>
                  <a:ext uri="{FF2B5EF4-FFF2-40B4-BE49-F238E27FC236}">
                    <a16:creationId xmlns:a16="http://schemas.microsoft.com/office/drawing/2014/main" id="{F4EE3CA5-D12C-4587-ABAD-A4C1F2791E61}"/>
                  </a:ext>
                </a:extLst>
              </p:cNvPr>
              <p:cNvCxnSpPr>
                <a:cxnSpLocks/>
              </p:cNvCxnSpPr>
              <p:nvPr userDrawn="1"/>
            </p:nvCxnSpPr>
            <p:spPr>
              <a:xfrm rot="8100000">
                <a:off x="5669875" y="6894689"/>
                <a:ext cx="156287"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grpSp>
        <p:nvGrpSpPr>
          <p:cNvPr id="61" name="Group 60">
            <a:extLst>
              <a:ext uri="{FF2B5EF4-FFF2-40B4-BE49-F238E27FC236}">
                <a16:creationId xmlns:a16="http://schemas.microsoft.com/office/drawing/2014/main" id="{9D7F7524-0E63-40AA-B48C-1D337D0CD796}"/>
              </a:ext>
            </a:extLst>
          </p:cNvPr>
          <p:cNvGrpSpPr/>
          <p:nvPr userDrawn="1"/>
        </p:nvGrpSpPr>
        <p:grpSpPr>
          <a:xfrm>
            <a:off x="2919273" y="1347900"/>
            <a:ext cx="1128891" cy="1082051"/>
            <a:chOff x="2861774" y="4008885"/>
            <a:chExt cx="3010572" cy="2885804"/>
          </a:xfrm>
        </p:grpSpPr>
        <p:grpSp>
          <p:nvGrpSpPr>
            <p:cNvPr id="62" name="Group 61">
              <a:extLst>
                <a:ext uri="{FF2B5EF4-FFF2-40B4-BE49-F238E27FC236}">
                  <a16:creationId xmlns:a16="http://schemas.microsoft.com/office/drawing/2014/main" id="{538776DB-4500-4BC8-9CBC-508146A39C52}"/>
                </a:ext>
              </a:extLst>
            </p:cNvPr>
            <p:cNvGrpSpPr/>
            <p:nvPr userDrawn="1"/>
          </p:nvGrpSpPr>
          <p:grpSpPr>
            <a:xfrm>
              <a:off x="2861774" y="4008885"/>
              <a:ext cx="460463" cy="105905"/>
              <a:chOff x="2861774" y="4008885"/>
              <a:chExt cx="460463" cy="105905"/>
            </a:xfrm>
          </p:grpSpPr>
          <p:cxnSp>
            <p:nvCxnSpPr>
              <p:cNvPr id="67" name="Straight Connector 66">
                <a:extLst>
                  <a:ext uri="{FF2B5EF4-FFF2-40B4-BE49-F238E27FC236}">
                    <a16:creationId xmlns:a16="http://schemas.microsoft.com/office/drawing/2014/main" id="{C5CE1461-7A4E-4F2E-AB22-4AF66410FECF}"/>
                  </a:ext>
                </a:extLst>
              </p:cNvPr>
              <p:cNvCxnSpPr>
                <a:cxnSpLocks/>
              </p:cNvCxnSpPr>
              <p:nvPr userDrawn="1"/>
            </p:nvCxnSpPr>
            <p:spPr>
              <a:xfrm rot="18900000">
                <a:off x="2861774" y="4114790"/>
                <a:ext cx="46046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68" name="Straight Connector 67">
                <a:extLst>
                  <a:ext uri="{FF2B5EF4-FFF2-40B4-BE49-F238E27FC236}">
                    <a16:creationId xmlns:a16="http://schemas.microsoft.com/office/drawing/2014/main" id="{FC109994-380D-464F-B347-84F7B2185171}"/>
                  </a:ext>
                </a:extLst>
              </p:cNvPr>
              <p:cNvCxnSpPr>
                <a:cxnSpLocks/>
              </p:cNvCxnSpPr>
              <p:nvPr userDrawn="1"/>
            </p:nvCxnSpPr>
            <p:spPr>
              <a:xfrm rot="18900000">
                <a:off x="2882766" y="4061837"/>
                <a:ext cx="31257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69" name="Straight Connector 68">
                <a:extLst>
                  <a:ext uri="{FF2B5EF4-FFF2-40B4-BE49-F238E27FC236}">
                    <a16:creationId xmlns:a16="http://schemas.microsoft.com/office/drawing/2014/main" id="{104DD394-7187-471E-B170-EF3FB24E13FB}"/>
                  </a:ext>
                </a:extLst>
              </p:cNvPr>
              <p:cNvCxnSpPr>
                <a:cxnSpLocks/>
              </p:cNvCxnSpPr>
              <p:nvPr userDrawn="1"/>
            </p:nvCxnSpPr>
            <p:spPr>
              <a:xfrm rot="18900000">
                <a:off x="2907958" y="4008885"/>
                <a:ext cx="156287"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63" name="Group 62">
              <a:extLst>
                <a:ext uri="{FF2B5EF4-FFF2-40B4-BE49-F238E27FC236}">
                  <a16:creationId xmlns:a16="http://schemas.microsoft.com/office/drawing/2014/main" id="{D85D35E4-5561-4B92-90D3-B16B8495E135}"/>
                </a:ext>
              </a:extLst>
            </p:cNvPr>
            <p:cNvGrpSpPr/>
            <p:nvPr userDrawn="1"/>
          </p:nvGrpSpPr>
          <p:grpSpPr>
            <a:xfrm>
              <a:off x="5411883" y="6788784"/>
              <a:ext cx="460463" cy="105905"/>
              <a:chOff x="5411883" y="6788784"/>
              <a:chExt cx="460463" cy="105905"/>
            </a:xfrm>
          </p:grpSpPr>
          <p:cxnSp>
            <p:nvCxnSpPr>
              <p:cNvPr id="64" name="Straight Connector 63">
                <a:extLst>
                  <a:ext uri="{FF2B5EF4-FFF2-40B4-BE49-F238E27FC236}">
                    <a16:creationId xmlns:a16="http://schemas.microsoft.com/office/drawing/2014/main" id="{F764684A-5EA4-4A6F-AF6A-7816FBBE0ECF}"/>
                  </a:ext>
                </a:extLst>
              </p:cNvPr>
              <p:cNvCxnSpPr>
                <a:cxnSpLocks/>
              </p:cNvCxnSpPr>
              <p:nvPr userDrawn="1"/>
            </p:nvCxnSpPr>
            <p:spPr>
              <a:xfrm rot="8100000">
                <a:off x="5411883" y="6788784"/>
                <a:ext cx="46046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65" name="Straight Connector 64">
                <a:extLst>
                  <a:ext uri="{FF2B5EF4-FFF2-40B4-BE49-F238E27FC236}">
                    <a16:creationId xmlns:a16="http://schemas.microsoft.com/office/drawing/2014/main" id="{E9B5A8AD-8779-47E5-8322-73C107733F74}"/>
                  </a:ext>
                </a:extLst>
              </p:cNvPr>
              <p:cNvCxnSpPr>
                <a:cxnSpLocks/>
              </p:cNvCxnSpPr>
              <p:nvPr userDrawn="1"/>
            </p:nvCxnSpPr>
            <p:spPr>
              <a:xfrm rot="8100000">
                <a:off x="5538781" y="6841737"/>
                <a:ext cx="31257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66" name="Straight Connector 65">
                <a:extLst>
                  <a:ext uri="{FF2B5EF4-FFF2-40B4-BE49-F238E27FC236}">
                    <a16:creationId xmlns:a16="http://schemas.microsoft.com/office/drawing/2014/main" id="{5A07F922-E3D5-4E78-B2A7-5AB58E94DE88}"/>
                  </a:ext>
                </a:extLst>
              </p:cNvPr>
              <p:cNvCxnSpPr>
                <a:cxnSpLocks/>
              </p:cNvCxnSpPr>
              <p:nvPr userDrawn="1"/>
            </p:nvCxnSpPr>
            <p:spPr>
              <a:xfrm rot="8100000">
                <a:off x="5669875" y="6894689"/>
                <a:ext cx="156287"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grpSp>
        <p:nvGrpSpPr>
          <p:cNvPr id="70" name="Group 69">
            <a:extLst>
              <a:ext uri="{FF2B5EF4-FFF2-40B4-BE49-F238E27FC236}">
                <a16:creationId xmlns:a16="http://schemas.microsoft.com/office/drawing/2014/main" id="{F7F93BF2-F02B-4B3C-9721-085A41B0A7AE}"/>
              </a:ext>
            </a:extLst>
          </p:cNvPr>
          <p:cNvGrpSpPr/>
          <p:nvPr userDrawn="1"/>
        </p:nvGrpSpPr>
        <p:grpSpPr>
          <a:xfrm>
            <a:off x="7171861" y="1347900"/>
            <a:ext cx="1128891" cy="1082051"/>
            <a:chOff x="2861774" y="4008885"/>
            <a:chExt cx="3010572" cy="2885804"/>
          </a:xfrm>
        </p:grpSpPr>
        <p:grpSp>
          <p:nvGrpSpPr>
            <p:cNvPr id="71" name="Group 70">
              <a:extLst>
                <a:ext uri="{FF2B5EF4-FFF2-40B4-BE49-F238E27FC236}">
                  <a16:creationId xmlns:a16="http://schemas.microsoft.com/office/drawing/2014/main" id="{DD7C7439-B7B5-477B-8576-7FAA6B366CB0}"/>
                </a:ext>
              </a:extLst>
            </p:cNvPr>
            <p:cNvGrpSpPr/>
            <p:nvPr userDrawn="1"/>
          </p:nvGrpSpPr>
          <p:grpSpPr>
            <a:xfrm>
              <a:off x="2861774" y="4008885"/>
              <a:ext cx="460463" cy="105905"/>
              <a:chOff x="2861774" y="4008885"/>
              <a:chExt cx="460463" cy="105905"/>
            </a:xfrm>
          </p:grpSpPr>
          <p:cxnSp>
            <p:nvCxnSpPr>
              <p:cNvPr id="76" name="Straight Connector 75">
                <a:extLst>
                  <a:ext uri="{FF2B5EF4-FFF2-40B4-BE49-F238E27FC236}">
                    <a16:creationId xmlns:a16="http://schemas.microsoft.com/office/drawing/2014/main" id="{93C6897D-DDE4-4D17-B83D-2CA8BF51B40B}"/>
                  </a:ext>
                </a:extLst>
              </p:cNvPr>
              <p:cNvCxnSpPr>
                <a:cxnSpLocks/>
              </p:cNvCxnSpPr>
              <p:nvPr userDrawn="1"/>
            </p:nvCxnSpPr>
            <p:spPr>
              <a:xfrm rot="18900000">
                <a:off x="2861774" y="4114790"/>
                <a:ext cx="46046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77" name="Straight Connector 76">
                <a:extLst>
                  <a:ext uri="{FF2B5EF4-FFF2-40B4-BE49-F238E27FC236}">
                    <a16:creationId xmlns:a16="http://schemas.microsoft.com/office/drawing/2014/main" id="{E91EC9BD-065A-450C-ADC0-60734302B0F4}"/>
                  </a:ext>
                </a:extLst>
              </p:cNvPr>
              <p:cNvCxnSpPr>
                <a:cxnSpLocks/>
              </p:cNvCxnSpPr>
              <p:nvPr userDrawn="1"/>
            </p:nvCxnSpPr>
            <p:spPr>
              <a:xfrm rot="18900000">
                <a:off x="2882766" y="4061837"/>
                <a:ext cx="31257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78" name="Straight Connector 77">
                <a:extLst>
                  <a:ext uri="{FF2B5EF4-FFF2-40B4-BE49-F238E27FC236}">
                    <a16:creationId xmlns:a16="http://schemas.microsoft.com/office/drawing/2014/main" id="{F6D8529C-847B-4EFB-B4F8-6DAEBDEA33EA}"/>
                  </a:ext>
                </a:extLst>
              </p:cNvPr>
              <p:cNvCxnSpPr>
                <a:cxnSpLocks/>
              </p:cNvCxnSpPr>
              <p:nvPr userDrawn="1"/>
            </p:nvCxnSpPr>
            <p:spPr>
              <a:xfrm rot="18900000">
                <a:off x="2907958" y="4008885"/>
                <a:ext cx="156287"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72" name="Group 71">
              <a:extLst>
                <a:ext uri="{FF2B5EF4-FFF2-40B4-BE49-F238E27FC236}">
                  <a16:creationId xmlns:a16="http://schemas.microsoft.com/office/drawing/2014/main" id="{B56AC910-A546-4522-ACFA-CF77C476946A}"/>
                </a:ext>
              </a:extLst>
            </p:cNvPr>
            <p:cNvGrpSpPr/>
            <p:nvPr userDrawn="1"/>
          </p:nvGrpSpPr>
          <p:grpSpPr>
            <a:xfrm>
              <a:off x="5411883" y="6788784"/>
              <a:ext cx="460463" cy="105905"/>
              <a:chOff x="5411883" y="6788784"/>
              <a:chExt cx="460463" cy="105905"/>
            </a:xfrm>
          </p:grpSpPr>
          <p:cxnSp>
            <p:nvCxnSpPr>
              <p:cNvPr id="73" name="Straight Connector 72">
                <a:extLst>
                  <a:ext uri="{FF2B5EF4-FFF2-40B4-BE49-F238E27FC236}">
                    <a16:creationId xmlns:a16="http://schemas.microsoft.com/office/drawing/2014/main" id="{32A09483-5F28-4557-8115-018B5C9156B4}"/>
                  </a:ext>
                </a:extLst>
              </p:cNvPr>
              <p:cNvCxnSpPr>
                <a:cxnSpLocks/>
              </p:cNvCxnSpPr>
              <p:nvPr userDrawn="1"/>
            </p:nvCxnSpPr>
            <p:spPr>
              <a:xfrm rot="8100000">
                <a:off x="5411883" y="6788784"/>
                <a:ext cx="46046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74" name="Straight Connector 73">
                <a:extLst>
                  <a:ext uri="{FF2B5EF4-FFF2-40B4-BE49-F238E27FC236}">
                    <a16:creationId xmlns:a16="http://schemas.microsoft.com/office/drawing/2014/main" id="{4A76A30D-F4AE-401F-A1C3-93DA047A5174}"/>
                  </a:ext>
                </a:extLst>
              </p:cNvPr>
              <p:cNvCxnSpPr>
                <a:cxnSpLocks/>
              </p:cNvCxnSpPr>
              <p:nvPr userDrawn="1"/>
            </p:nvCxnSpPr>
            <p:spPr>
              <a:xfrm rot="8100000">
                <a:off x="5538781" y="6841737"/>
                <a:ext cx="31257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75" name="Straight Connector 74">
                <a:extLst>
                  <a:ext uri="{FF2B5EF4-FFF2-40B4-BE49-F238E27FC236}">
                    <a16:creationId xmlns:a16="http://schemas.microsoft.com/office/drawing/2014/main" id="{4FB15390-D4EE-49F5-8ADA-E78FD45CDCC7}"/>
                  </a:ext>
                </a:extLst>
              </p:cNvPr>
              <p:cNvCxnSpPr>
                <a:cxnSpLocks/>
              </p:cNvCxnSpPr>
              <p:nvPr userDrawn="1"/>
            </p:nvCxnSpPr>
            <p:spPr>
              <a:xfrm rot="8100000">
                <a:off x="5669875" y="6894689"/>
                <a:ext cx="156287"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79" name="Picture Placeholder 85">
            <a:extLst>
              <a:ext uri="{FF2B5EF4-FFF2-40B4-BE49-F238E27FC236}">
                <a16:creationId xmlns:a16="http://schemas.microsoft.com/office/drawing/2014/main" id="{2CDAF8EF-74AF-4CF0-BC6E-82B819309646}"/>
              </a:ext>
            </a:extLst>
          </p:cNvPr>
          <p:cNvSpPr>
            <a:spLocks noGrp="1"/>
          </p:cNvSpPr>
          <p:nvPr>
            <p:ph type="pic" sz="quarter" idx="27"/>
          </p:nvPr>
        </p:nvSpPr>
        <p:spPr>
          <a:xfrm>
            <a:off x="5058760" y="1323822"/>
            <a:ext cx="1102505" cy="1134437"/>
          </a:xfrm>
          <a:custGeom>
            <a:avLst/>
            <a:gdLst>
              <a:gd name="connsiteX0" fmla="*/ 920638 w 1836000"/>
              <a:gd name="connsiteY0" fmla="*/ 0 h 2518903"/>
              <a:gd name="connsiteX1" fmla="*/ 1836000 w 1836000"/>
              <a:gd name="connsiteY1" fmla="*/ 0 h 2518903"/>
              <a:gd name="connsiteX2" fmla="*/ 1836000 w 1836000"/>
              <a:gd name="connsiteY2" fmla="*/ 1604615 h 2518903"/>
              <a:gd name="connsiteX3" fmla="*/ 920638 w 1836000"/>
              <a:gd name="connsiteY3" fmla="*/ 2518903 h 2518903"/>
              <a:gd name="connsiteX4" fmla="*/ 0 w 1836000"/>
              <a:gd name="connsiteY4" fmla="*/ 2518903 h 2518903"/>
              <a:gd name="connsiteX5" fmla="*/ 0 w 1836000"/>
              <a:gd name="connsiteY5" fmla="*/ 911653 h 2518903"/>
              <a:gd name="connsiteX6" fmla="*/ 920638 w 1836000"/>
              <a:gd name="connsiteY6" fmla="*/ 0 h 251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6000" h="2518903">
                <a:moveTo>
                  <a:pt x="920638" y="0"/>
                </a:moveTo>
                <a:cubicBezTo>
                  <a:pt x="1836000" y="0"/>
                  <a:pt x="1836000" y="0"/>
                  <a:pt x="1836000" y="0"/>
                </a:cubicBezTo>
                <a:cubicBezTo>
                  <a:pt x="1836000" y="1604615"/>
                  <a:pt x="1836000" y="1604615"/>
                  <a:pt x="1836000" y="1604615"/>
                </a:cubicBezTo>
                <a:cubicBezTo>
                  <a:pt x="1836000" y="2107869"/>
                  <a:pt x="1424483" y="2518903"/>
                  <a:pt x="920638" y="2518903"/>
                </a:cubicBezTo>
                <a:lnTo>
                  <a:pt x="0" y="2518903"/>
                </a:lnTo>
                <a:cubicBezTo>
                  <a:pt x="0" y="911653"/>
                  <a:pt x="0" y="911653"/>
                  <a:pt x="0" y="911653"/>
                </a:cubicBezTo>
                <a:cubicBezTo>
                  <a:pt x="0" y="408399"/>
                  <a:pt x="414155" y="0"/>
                  <a:pt x="920638" y="0"/>
                </a:cubicBezTo>
                <a:close/>
              </a:path>
            </a:pathLst>
          </a:custGeom>
          <a:pattFill prst="pct75">
            <a:fgClr>
              <a:schemeClr val="bg2"/>
            </a:fgClr>
            <a:bgClr>
              <a:prstClr val="white"/>
            </a:bgClr>
          </a:pattFill>
        </p:spPr>
        <p:txBody>
          <a:bodyPr vert="horz" lIns="180000" tIns="93600" rIns="180000" bIns="93600" rtlCol="0">
            <a:normAutofit/>
          </a:bodyPr>
          <a:lstStyle>
            <a:lvl1pPr marL="0" indent="0">
              <a:buNone/>
              <a:defRPr lang="en-GB" sz="1050" baseline="0"/>
            </a:lvl1pPr>
          </a:lstStyle>
          <a:p>
            <a:pPr marL="257201" lvl="0" indent="-257201">
              <a:spcBef>
                <a:spcPts val="0"/>
              </a:spcBef>
            </a:pPr>
            <a:endParaRPr lang="en-GB"/>
          </a:p>
        </p:txBody>
      </p:sp>
      <p:grpSp>
        <p:nvGrpSpPr>
          <p:cNvPr id="80" name="Group 79">
            <a:extLst>
              <a:ext uri="{FF2B5EF4-FFF2-40B4-BE49-F238E27FC236}">
                <a16:creationId xmlns:a16="http://schemas.microsoft.com/office/drawing/2014/main" id="{5BEE269C-5987-4705-AF1A-3BEF20213355}"/>
              </a:ext>
            </a:extLst>
          </p:cNvPr>
          <p:cNvGrpSpPr/>
          <p:nvPr userDrawn="1"/>
        </p:nvGrpSpPr>
        <p:grpSpPr>
          <a:xfrm>
            <a:off x="5045567" y="1347900"/>
            <a:ext cx="1128891" cy="1082051"/>
            <a:chOff x="2861774" y="4008885"/>
            <a:chExt cx="3010572" cy="2885804"/>
          </a:xfrm>
        </p:grpSpPr>
        <p:grpSp>
          <p:nvGrpSpPr>
            <p:cNvPr id="81" name="Group 80">
              <a:extLst>
                <a:ext uri="{FF2B5EF4-FFF2-40B4-BE49-F238E27FC236}">
                  <a16:creationId xmlns:a16="http://schemas.microsoft.com/office/drawing/2014/main" id="{E14B7921-8E80-4A03-8F19-FDDCDA2A7DE7}"/>
                </a:ext>
              </a:extLst>
            </p:cNvPr>
            <p:cNvGrpSpPr/>
            <p:nvPr userDrawn="1"/>
          </p:nvGrpSpPr>
          <p:grpSpPr>
            <a:xfrm>
              <a:off x="2861774" y="4008885"/>
              <a:ext cx="460463" cy="105905"/>
              <a:chOff x="2861774" y="4008885"/>
              <a:chExt cx="460463" cy="105905"/>
            </a:xfrm>
          </p:grpSpPr>
          <p:cxnSp>
            <p:nvCxnSpPr>
              <p:cNvPr id="86" name="Straight Connector 85">
                <a:extLst>
                  <a:ext uri="{FF2B5EF4-FFF2-40B4-BE49-F238E27FC236}">
                    <a16:creationId xmlns:a16="http://schemas.microsoft.com/office/drawing/2014/main" id="{6B42C3DC-0A27-48BB-A00B-7F3878A665C6}"/>
                  </a:ext>
                </a:extLst>
              </p:cNvPr>
              <p:cNvCxnSpPr>
                <a:cxnSpLocks/>
              </p:cNvCxnSpPr>
              <p:nvPr userDrawn="1"/>
            </p:nvCxnSpPr>
            <p:spPr>
              <a:xfrm rot="18900000">
                <a:off x="2861774" y="4114790"/>
                <a:ext cx="46046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87" name="Straight Connector 86">
                <a:extLst>
                  <a:ext uri="{FF2B5EF4-FFF2-40B4-BE49-F238E27FC236}">
                    <a16:creationId xmlns:a16="http://schemas.microsoft.com/office/drawing/2014/main" id="{5A15106B-42D5-40FD-8797-1D18F530CAC5}"/>
                  </a:ext>
                </a:extLst>
              </p:cNvPr>
              <p:cNvCxnSpPr>
                <a:cxnSpLocks/>
              </p:cNvCxnSpPr>
              <p:nvPr userDrawn="1"/>
            </p:nvCxnSpPr>
            <p:spPr>
              <a:xfrm rot="18900000">
                <a:off x="2882766" y="4061837"/>
                <a:ext cx="31257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88" name="Straight Connector 87">
                <a:extLst>
                  <a:ext uri="{FF2B5EF4-FFF2-40B4-BE49-F238E27FC236}">
                    <a16:creationId xmlns:a16="http://schemas.microsoft.com/office/drawing/2014/main" id="{443033F5-628F-4E16-BCE9-5DFCCD79A0C1}"/>
                  </a:ext>
                </a:extLst>
              </p:cNvPr>
              <p:cNvCxnSpPr>
                <a:cxnSpLocks/>
              </p:cNvCxnSpPr>
              <p:nvPr userDrawn="1"/>
            </p:nvCxnSpPr>
            <p:spPr>
              <a:xfrm rot="18900000">
                <a:off x="2907958" y="4008885"/>
                <a:ext cx="156287"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82" name="Group 81">
              <a:extLst>
                <a:ext uri="{FF2B5EF4-FFF2-40B4-BE49-F238E27FC236}">
                  <a16:creationId xmlns:a16="http://schemas.microsoft.com/office/drawing/2014/main" id="{19027318-0D6A-48BD-81A2-844E267657F0}"/>
                </a:ext>
              </a:extLst>
            </p:cNvPr>
            <p:cNvGrpSpPr/>
            <p:nvPr userDrawn="1"/>
          </p:nvGrpSpPr>
          <p:grpSpPr>
            <a:xfrm>
              <a:off x="5411883" y="6788784"/>
              <a:ext cx="460463" cy="105905"/>
              <a:chOff x="5411883" y="6788784"/>
              <a:chExt cx="460463" cy="105905"/>
            </a:xfrm>
          </p:grpSpPr>
          <p:cxnSp>
            <p:nvCxnSpPr>
              <p:cNvPr id="83" name="Straight Connector 82">
                <a:extLst>
                  <a:ext uri="{FF2B5EF4-FFF2-40B4-BE49-F238E27FC236}">
                    <a16:creationId xmlns:a16="http://schemas.microsoft.com/office/drawing/2014/main" id="{CD1ABA50-99E4-4465-935C-A049125B7A0E}"/>
                  </a:ext>
                </a:extLst>
              </p:cNvPr>
              <p:cNvCxnSpPr>
                <a:cxnSpLocks/>
              </p:cNvCxnSpPr>
              <p:nvPr userDrawn="1"/>
            </p:nvCxnSpPr>
            <p:spPr>
              <a:xfrm rot="8100000">
                <a:off x="5411883" y="6788784"/>
                <a:ext cx="46046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84" name="Straight Connector 83">
                <a:extLst>
                  <a:ext uri="{FF2B5EF4-FFF2-40B4-BE49-F238E27FC236}">
                    <a16:creationId xmlns:a16="http://schemas.microsoft.com/office/drawing/2014/main" id="{E7060F1C-1C4F-44DC-A87D-AA955D36CB83}"/>
                  </a:ext>
                </a:extLst>
              </p:cNvPr>
              <p:cNvCxnSpPr>
                <a:cxnSpLocks/>
              </p:cNvCxnSpPr>
              <p:nvPr userDrawn="1"/>
            </p:nvCxnSpPr>
            <p:spPr>
              <a:xfrm rot="8100000">
                <a:off x="5538781" y="6841737"/>
                <a:ext cx="31257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85" name="Straight Connector 84">
                <a:extLst>
                  <a:ext uri="{FF2B5EF4-FFF2-40B4-BE49-F238E27FC236}">
                    <a16:creationId xmlns:a16="http://schemas.microsoft.com/office/drawing/2014/main" id="{EF8617B6-4E59-4982-AD73-47B79DA178FF}"/>
                  </a:ext>
                </a:extLst>
              </p:cNvPr>
              <p:cNvCxnSpPr>
                <a:cxnSpLocks/>
              </p:cNvCxnSpPr>
              <p:nvPr userDrawn="1"/>
            </p:nvCxnSpPr>
            <p:spPr>
              <a:xfrm rot="8100000">
                <a:off x="5669875" y="6894689"/>
                <a:ext cx="156287"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89" name="Title 1">
            <a:extLst>
              <a:ext uri="{FF2B5EF4-FFF2-40B4-BE49-F238E27FC236}">
                <a16:creationId xmlns:a16="http://schemas.microsoft.com/office/drawing/2014/main" id="{E9CB83A2-ABE0-4FD5-9331-72EA9517F8FD}"/>
              </a:ext>
            </a:extLst>
          </p:cNvPr>
          <p:cNvSpPr>
            <a:spLocks noGrp="1"/>
          </p:cNvSpPr>
          <p:nvPr>
            <p:ph type="title"/>
          </p:nvPr>
        </p:nvSpPr>
        <p:spPr>
          <a:xfrm>
            <a:off x="302817" y="303805"/>
            <a:ext cx="8504753" cy="604526"/>
          </a:xfrm>
        </p:spPr>
        <p:txBody>
          <a:bodyPr lIns="180000" tIns="93600" rIns="180000" bIns="93600"/>
          <a:lstStyle>
            <a:lvl1pPr algn="l">
              <a:defRPr/>
            </a:lvl1pPr>
          </a:lstStyle>
          <a:p>
            <a:endParaRPr lang="en-GB"/>
          </a:p>
        </p:txBody>
      </p:sp>
      <p:grpSp>
        <p:nvGrpSpPr>
          <p:cNvPr id="90" name="Group 89">
            <a:extLst>
              <a:ext uri="{FF2B5EF4-FFF2-40B4-BE49-F238E27FC236}">
                <a16:creationId xmlns:a16="http://schemas.microsoft.com/office/drawing/2014/main" id="{91524630-E509-46C1-B094-4124B54AA47F}"/>
              </a:ext>
            </a:extLst>
          </p:cNvPr>
          <p:cNvGrpSpPr/>
          <p:nvPr userDrawn="1"/>
        </p:nvGrpSpPr>
        <p:grpSpPr>
          <a:xfrm>
            <a:off x="162939" y="174963"/>
            <a:ext cx="459422" cy="459399"/>
            <a:chOff x="434532" y="466621"/>
            <a:chExt cx="1225205" cy="1225205"/>
          </a:xfrm>
        </p:grpSpPr>
        <p:grpSp>
          <p:nvGrpSpPr>
            <p:cNvPr id="91" name="Group 90">
              <a:extLst>
                <a:ext uri="{FF2B5EF4-FFF2-40B4-BE49-F238E27FC236}">
                  <a16:creationId xmlns:a16="http://schemas.microsoft.com/office/drawing/2014/main" id="{CC85DCA2-5D05-4F67-9D8A-CE2126F7D546}"/>
                </a:ext>
              </a:extLst>
            </p:cNvPr>
            <p:cNvGrpSpPr>
              <a:grpSpLocks noChangeAspect="1"/>
            </p:cNvGrpSpPr>
            <p:nvPr userDrawn="1"/>
          </p:nvGrpSpPr>
          <p:grpSpPr>
            <a:xfrm rot="18900000">
              <a:off x="647093" y="812151"/>
              <a:ext cx="471488" cy="153360"/>
              <a:chOff x="11661248" y="7789719"/>
              <a:chExt cx="1293156" cy="420621"/>
            </a:xfrm>
          </p:grpSpPr>
          <p:cxnSp>
            <p:nvCxnSpPr>
              <p:cNvPr id="95" name="Straight Connector 94">
                <a:extLst>
                  <a:ext uri="{FF2B5EF4-FFF2-40B4-BE49-F238E27FC236}">
                    <a16:creationId xmlns:a16="http://schemas.microsoft.com/office/drawing/2014/main" id="{B2CFA10C-7FE4-4820-9C38-87521DBD5881}"/>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96" name="Straight Connector 95">
                <a:extLst>
                  <a:ext uri="{FF2B5EF4-FFF2-40B4-BE49-F238E27FC236}">
                    <a16:creationId xmlns:a16="http://schemas.microsoft.com/office/drawing/2014/main" id="{BC676043-F044-45E2-AFD3-67360F0D9F51}"/>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97" name="Straight Connector 96">
                <a:extLst>
                  <a:ext uri="{FF2B5EF4-FFF2-40B4-BE49-F238E27FC236}">
                    <a16:creationId xmlns:a16="http://schemas.microsoft.com/office/drawing/2014/main" id="{931BF6EF-7744-4347-9F23-124A4B7AC6E5}"/>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92" name="Group 91">
              <a:extLst>
                <a:ext uri="{FF2B5EF4-FFF2-40B4-BE49-F238E27FC236}">
                  <a16:creationId xmlns:a16="http://schemas.microsoft.com/office/drawing/2014/main" id="{EF9765F2-9319-48A5-8DE3-9FE7B1EF3035}"/>
                </a:ext>
              </a:extLst>
            </p:cNvPr>
            <p:cNvGrpSpPr/>
            <p:nvPr userDrawn="1"/>
          </p:nvGrpSpPr>
          <p:grpSpPr>
            <a:xfrm>
              <a:off x="434532" y="466621"/>
              <a:ext cx="1225205" cy="1225205"/>
              <a:chOff x="12636425" y="442230"/>
              <a:chExt cx="1860336" cy="1860336"/>
            </a:xfrm>
          </p:grpSpPr>
          <p:cxnSp>
            <p:nvCxnSpPr>
              <p:cNvPr id="93" name="Straight Connector 92">
                <a:extLst>
                  <a:ext uri="{FF2B5EF4-FFF2-40B4-BE49-F238E27FC236}">
                    <a16:creationId xmlns:a16="http://schemas.microsoft.com/office/drawing/2014/main" id="{64F697A2-2CB8-4AFC-B03C-3E28E0ADE97C}"/>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94" name="Straight Connector 93">
                <a:extLst>
                  <a:ext uri="{FF2B5EF4-FFF2-40B4-BE49-F238E27FC236}">
                    <a16:creationId xmlns:a16="http://schemas.microsoft.com/office/drawing/2014/main" id="{B51B8B2E-887C-4E1C-9670-E8BC1D32FCD3}"/>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4" name="Footer Placeholder 3">
            <a:extLst>
              <a:ext uri="{FF2B5EF4-FFF2-40B4-BE49-F238E27FC236}">
                <a16:creationId xmlns:a16="http://schemas.microsoft.com/office/drawing/2014/main" id="{CD148800-895E-4814-91F1-1313240EF03C}"/>
              </a:ext>
            </a:extLst>
          </p:cNvPr>
          <p:cNvSpPr>
            <a:spLocks noGrp="1"/>
          </p:cNvSpPr>
          <p:nvPr>
            <p:ph type="ftr" sz="quarter" idx="28"/>
          </p:nvPr>
        </p:nvSpPr>
        <p:spPr/>
        <p:txBody>
          <a:bodyPr lIns="180000" tIns="93600" rIns="180000" bIns="93600"/>
          <a:lstStyle/>
          <a:p>
            <a:r>
              <a:rPr lang="en-GB"/>
              <a:t>DaisyDeck Presentation Template</a:t>
            </a:r>
          </a:p>
        </p:txBody>
      </p:sp>
      <p:sp>
        <p:nvSpPr>
          <p:cNvPr id="5" name="Slide Number Placeholder 4">
            <a:extLst>
              <a:ext uri="{FF2B5EF4-FFF2-40B4-BE49-F238E27FC236}">
                <a16:creationId xmlns:a16="http://schemas.microsoft.com/office/drawing/2014/main" id="{E6EA3E78-75FD-42E2-A9C3-8CF483B5377F}"/>
              </a:ext>
            </a:extLst>
          </p:cNvPr>
          <p:cNvSpPr>
            <a:spLocks noGrp="1"/>
          </p:cNvSpPr>
          <p:nvPr>
            <p:ph type="sldNum" sz="quarter" idx="29"/>
          </p:nvPr>
        </p:nvSpPr>
        <p:spPr/>
        <p:txBody>
          <a:bodyPr lIns="180000" tIns="93600" rIns="180000" bIns="93600"/>
          <a:lstStyle/>
          <a:p>
            <a:fld id="{0643FD91-E2F4-430C-9968-CE1C2F22CA4A}" type="slidenum">
              <a:rPr lang="en-GB" smtClean="0"/>
              <a:pPr/>
              <a:t>‹#›</a:t>
            </a:fld>
            <a:endParaRPr lang="en-GB"/>
          </a:p>
        </p:txBody>
      </p:sp>
    </p:spTree>
    <p:extLst>
      <p:ext uri="{BB962C8B-B14F-4D97-AF65-F5344CB8AC3E}">
        <p14:creationId xmlns:p14="http://schemas.microsoft.com/office/powerpoint/2010/main" val="4020017454"/>
      </p:ext>
    </p:extLst>
  </p:cSld>
  <p:clrMapOvr>
    <a:masterClrMapping/>
  </p:clrMapOvr>
  <mc:AlternateContent xmlns:mc="http://schemas.openxmlformats.org/markup-compatibility/2006" xmlns:p14="http://schemas.microsoft.com/office/powerpoint/2010/main">
    <mc:Choice Requires="p14">
      <p:transition spd="slow" p14:dur="2000">
        <p14:window dir="vert"/>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aisyDeck Master - 72">
    <p:spTree>
      <p:nvGrpSpPr>
        <p:cNvPr id="1" name=""/>
        <p:cNvGrpSpPr/>
        <p:nvPr/>
      </p:nvGrpSpPr>
      <p:grpSpPr>
        <a:xfrm>
          <a:off x="0" y="0"/>
          <a:ext cx="0" cy="0"/>
          <a:chOff x="0" y="0"/>
          <a:chExt cx="0" cy="0"/>
        </a:xfrm>
      </p:grpSpPr>
      <p:sp>
        <p:nvSpPr>
          <p:cNvPr id="30" name="Picture Placeholder 85">
            <a:extLst>
              <a:ext uri="{FF2B5EF4-FFF2-40B4-BE49-F238E27FC236}">
                <a16:creationId xmlns:a16="http://schemas.microsoft.com/office/drawing/2014/main" id="{7EBA7AC4-C559-4361-9425-13998D833515}"/>
              </a:ext>
            </a:extLst>
          </p:cNvPr>
          <p:cNvSpPr>
            <a:spLocks noGrp="1"/>
          </p:cNvSpPr>
          <p:nvPr>
            <p:ph type="pic" sz="quarter" idx="21"/>
          </p:nvPr>
        </p:nvSpPr>
        <p:spPr>
          <a:xfrm>
            <a:off x="502382" y="925076"/>
            <a:ext cx="1710087" cy="1986002"/>
          </a:xfrm>
          <a:prstGeom prst="rect">
            <a:avLst/>
          </a:prstGeom>
          <a:pattFill prst="pct75">
            <a:fgClr>
              <a:schemeClr val="bg2"/>
            </a:fgClr>
            <a:bgClr>
              <a:prstClr val="white"/>
            </a:bgClr>
          </a:pattFill>
        </p:spPr>
        <p:txBody>
          <a:bodyPr vert="horz" lIns="180000" tIns="93600" rIns="180000" bIns="93600" rtlCol="0">
            <a:normAutofit/>
          </a:bodyPr>
          <a:lstStyle>
            <a:lvl1pPr marL="0" indent="0">
              <a:buNone/>
              <a:defRPr lang="en-GB" sz="1050" baseline="0"/>
            </a:lvl1pPr>
          </a:lstStyle>
          <a:p>
            <a:pPr marL="257201" lvl="0" indent="-257201">
              <a:spcBef>
                <a:spcPts val="0"/>
              </a:spcBef>
            </a:pPr>
            <a:endParaRPr lang="en-GB"/>
          </a:p>
        </p:txBody>
      </p:sp>
      <p:sp>
        <p:nvSpPr>
          <p:cNvPr id="31" name="Picture Placeholder 85">
            <a:extLst>
              <a:ext uri="{FF2B5EF4-FFF2-40B4-BE49-F238E27FC236}">
                <a16:creationId xmlns:a16="http://schemas.microsoft.com/office/drawing/2014/main" id="{0B832515-0C13-445B-AC8E-736035494441}"/>
              </a:ext>
            </a:extLst>
          </p:cNvPr>
          <p:cNvSpPr>
            <a:spLocks noGrp="1"/>
          </p:cNvSpPr>
          <p:nvPr>
            <p:ph type="pic" sz="quarter" idx="25"/>
          </p:nvPr>
        </p:nvSpPr>
        <p:spPr>
          <a:xfrm>
            <a:off x="2628675" y="925076"/>
            <a:ext cx="1710087" cy="1986002"/>
          </a:xfrm>
          <a:prstGeom prst="rect">
            <a:avLst/>
          </a:prstGeom>
          <a:pattFill prst="pct75">
            <a:fgClr>
              <a:schemeClr val="bg2"/>
            </a:fgClr>
            <a:bgClr>
              <a:prstClr val="white"/>
            </a:bgClr>
          </a:pattFill>
        </p:spPr>
        <p:txBody>
          <a:bodyPr vert="horz" lIns="180000" tIns="93600" rIns="180000" bIns="93600" rtlCol="0">
            <a:normAutofit/>
          </a:bodyPr>
          <a:lstStyle>
            <a:lvl1pPr marL="0" indent="0">
              <a:buNone/>
              <a:defRPr lang="en-GB" sz="1050" baseline="0"/>
            </a:lvl1pPr>
          </a:lstStyle>
          <a:p>
            <a:pPr marL="257201" lvl="0" indent="-257201">
              <a:spcBef>
                <a:spcPts val="0"/>
              </a:spcBef>
            </a:pPr>
            <a:endParaRPr lang="en-GB"/>
          </a:p>
        </p:txBody>
      </p:sp>
      <p:sp>
        <p:nvSpPr>
          <p:cNvPr id="32" name="Picture Placeholder 85">
            <a:extLst>
              <a:ext uri="{FF2B5EF4-FFF2-40B4-BE49-F238E27FC236}">
                <a16:creationId xmlns:a16="http://schemas.microsoft.com/office/drawing/2014/main" id="{9E381742-AEF5-4526-BCB5-B7B91920D6C0}"/>
              </a:ext>
            </a:extLst>
          </p:cNvPr>
          <p:cNvSpPr>
            <a:spLocks noGrp="1"/>
          </p:cNvSpPr>
          <p:nvPr>
            <p:ph type="pic" sz="quarter" idx="26"/>
          </p:nvPr>
        </p:nvSpPr>
        <p:spPr>
          <a:xfrm>
            <a:off x="6881263" y="925076"/>
            <a:ext cx="1710087" cy="1986002"/>
          </a:xfrm>
          <a:prstGeom prst="rect">
            <a:avLst/>
          </a:prstGeom>
          <a:pattFill prst="pct75">
            <a:fgClr>
              <a:schemeClr val="bg2"/>
            </a:fgClr>
            <a:bgClr>
              <a:prstClr val="white"/>
            </a:bgClr>
          </a:pattFill>
        </p:spPr>
        <p:txBody>
          <a:bodyPr vert="horz" lIns="180000" tIns="93600" rIns="180000" bIns="93600" rtlCol="0">
            <a:normAutofit/>
          </a:bodyPr>
          <a:lstStyle>
            <a:lvl1pPr marL="0" indent="0">
              <a:buNone/>
              <a:defRPr lang="en-GB" sz="1050" baseline="0"/>
            </a:lvl1pPr>
          </a:lstStyle>
          <a:p>
            <a:pPr marL="257201" lvl="0" indent="-257201">
              <a:spcBef>
                <a:spcPts val="0"/>
              </a:spcBef>
            </a:pPr>
            <a:endParaRPr lang="en-GB"/>
          </a:p>
        </p:txBody>
      </p:sp>
      <p:sp>
        <p:nvSpPr>
          <p:cNvPr id="79" name="Picture Placeholder 85">
            <a:extLst>
              <a:ext uri="{FF2B5EF4-FFF2-40B4-BE49-F238E27FC236}">
                <a16:creationId xmlns:a16="http://schemas.microsoft.com/office/drawing/2014/main" id="{2CDAF8EF-74AF-4CF0-BC6E-82B819309646}"/>
              </a:ext>
            </a:extLst>
          </p:cNvPr>
          <p:cNvSpPr>
            <a:spLocks noGrp="1"/>
          </p:cNvSpPr>
          <p:nvPr>
            <p:ph type="pic" sz="quarter" idx="27"/>
          </p:nvPr>
        </p:nvSpPr>
        <p:spPr>
          <a:xfrm>
            <a:off x="4754969" y="925076"/>
            <a:ext cx="1710087" cy="1986002"/>
          </a:xfrm>
          <a:prstGeom prst="rect">
            <a:avLst/>
          </a:prstGeom>
          <a:pattFill prst="pct75">
            <a:fgClr>
              <a:schemeClr val="bg2"/>
            </a:fgClr>
            <a:bgClr>
              <a:prstClr val="white"/>
            </a:bgClr>
          </a:pattFill>
        </p:spPr>
        <p:txBody>
          <a:bodyPr vert="horz" lIns="180000" tIns="93600" rIns="180000" bIns="93600" rtlCol="0">
            <a:normAutofit/>
          </a:bodyPr>
          <a:lstStyle>
            <a:lvl1pPr marL="0" indent="0">
              <a:buNone/>
              <a:defRPr lang="en-GB" sz="1050" baseline="0"/>
            </a:lvl1pPr>
          </a:lstStyle>
          <a:p>
            <a:pPr marL="257201" lvl="0" indent="-257201">
              <a:spcBef>
                <a:spcPts val="0"/>
              </a:spcBef>
            </a:pPr>
            <a:endParaRPr lang="en-GB"/>
          </a:p>
        </p:txBody>
      </p:sp>
      <p:sp>
        <p:nvSpPr>
          <p:cNvPr id="89" name="Title 1">
            <a:extLst>
              <a:ext uri="{FF2B5EF4-FFF2-40B4-BE49-F238E27FC236}">
                <a16:creationId xmlns:a16="http://schemas.microsoft.com/office/drawing/2014/main" id="{E9CB83A2-ABE0-4FD5-9331-72EA9517F8FD}"/>
              </a:ext>
            </a:extLst>
          </p:cNvPr>
          <p:cNvSpPr>
            <a:spLocks noGrp="1"/>
          </p:cNvSpPr>
          <p:nvPr>
            <p:ph type="title"/>
          </p:nvPr>
        </p:nvSpPr>
        <p:spPr>
          <a:xfrm>
            <a:off x="302817" y="303805"/>
            <a:ext cx="8504753" cy="604526"/>
          </a:xfrm>
        </p:spPr>
        <p:txBody>
          <a:bodyPr lIns="180000" tIns="93600" rIns="180000" bIns="93600"/>
          <a:lstStyle>
            <a:lvl1pPr algn="l">
              <a:defRPr/>
            </a:lvl1pPr>
          </a:lstStyle>
          <a:p>
            <a:endParaRPr lang="en-GB"/>
          </a:p>
        </p:txBody>
      </p:sp>
      <p:grpSp>
        <p:nvGrpSpPr>
          <p:cNvPr id="90" name="Group 89">
            <a:extLst>
              <a:ext uri="{FF2B5EF4-FFF2-40B4-BE49-F238E27FC236}">
                <a16:creationId xmlns:a16="http://schemas.microsoft.com/office/drawing/2014/main" id="{91524630-E509-46C1-B094-4124B54AA47F}"/>
              </a:ext>
            </a:extLst>
          </p:cNvPr>
          <p:cNvGrpSpPr/>
          <p:nvPr userDrawn="1"/>
        </p:nvGrpSpPr>
        <p:grpSpPr>
          <a:xfrm>
            <a:off x="162939" y="174963"/>
            <a:ext cx="459422" cy="459399"/>
            <a:chOff x="434532" y="466621"/>
            <a:chExt cx="1225205" cy="1225205"/>
          </a:xfrm>
        </p:grpSpPr>
        <p:grpSp>
          <p:nvGrpSpPr>
            <p:cNvPr id="91" name="Group 90">
              <a:extLst>
                <a:ext uri="{FF2B5EF4-FFF2-40B4-BE49-F238E27FC236}">
                  <a16:creationId xmlns:a16="http://schemas.microsoft.com/office/drawing/2014/main" id="{CC85DCA2-5D05-4F67-9D8A-CE2126F7D546}"/>
                </a:ext>
              </a:extLst>
            </p:cNvPr>
            <p:cNvGrpSpPr>
              <a:grpSpLocks noChangeAspect="1"/>
            </p:cNvGrpSpPr>
            <p:nvPr userDrawn="1"/>
          </p:nvGrpSpPr>
          <p:grpSpPr>
            <a:xfrm rot="18900000">
              <a:off x="647093" y="812151"/>
              <a:ext cx="471488" cy="153360"/>
              <a:chOff x="11661248" y="7789719"/>
              <a:chExt cx="1293156" cy="420621"/>
            </a:xfrm>
          </p:grpSpPr>
          <p:cxnSp>
            <p:nvCxnSpPr>
              <p:cNvPr id="95" name="Straight Connector 94">
                <a:extLst>
                  <a:ext uri="{FF2B5EF4-FFF2-40B4-BE49-F238E27FC236}">
                    <a16:creationId xmlns:a16="http://schemas.microsoft.com/office/drawing/2014/main" id="{B2CFA10C-7FE4-4820-9C38-87521DBD5881}"/>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96" name="Straight Connector 95">
                <a:extLst>
                  <a:ext uri="{FF2B5EF4-FFF2-40B4-BE49-F238E27FC236}">
                    <a16:creationId xmlns:a16="http://schemas.microsoft.com/office/drawing/2014/main" id="{BC676043-F044-45E2-AFD3-67360F0D9F51}"/>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97" name="Straight Connector 96">
                <a:extLst>
                  <a:ext uri="{FF2B5EF4-FFF2-40B4-BE49-F238E27FC236}">
                    <a16:creationId xmlns:a16="http://schemas.microsoft.com/office/drawing/2014/main" id="{931BF6EF-7744-4347-9F23-124A4B7AC6E5}"/>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92" name="Group 91">
              <a:extLst>
                <a:ext uri="{FF2B5EF4-FFF2-40B4-BE49-F238E27FC236}">
                  <a16:creationId xmlns:a16="http://schemas.microsoft.com/office/drawing/2014/main" id="{EF9765F2-9319-48A5-8DE3-9FE7B1EF3035}"/>
                </a:ext>
              </a:extLst>
            </p:cNvPr>
            <p:cNvGrpSpPr/>
            <p:nvPr userDrawn="1"/>
          </p:nvGrpSpPr>
          <p:grpSpPr>
            <a:xfrm>
              <a:off x="434532" y="466621"/>
              <a:ext cx="1225205" cy="1225205"/>
              <a:chOff x="12636425" y="442230"/>
              <a:chExt cx="1860336" cy="1860336"/>
            </a:xfrm>
          </p:grpSpPr>
          <p:cxnSp>
            <p:nvCxnSpPr>
              <p:cNvPr id="93" name="Straight Connector 92">
                <a:extLst>
                  <a:ext uri="{FF2B5EF4-FFF2-40B4-BE49-F238E27FC236}">
                    <a16:creationId xmlns:a16="http://schemas.microsoft.com/office/drawing/2014/main" id="{64F697A2-2CB8-4AFC-B03C-3E28E0ADE97C}"/>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94" name="Straight Connector 93">
                <a:extLst>
                  <a:ext uri="{FF2B5EF4-FFF2-40B4-BE49-F238E27FC236}">
                    <a16:creationId xmlns:a16="http://schemas.microsoft.com/office/drawing/2014/main" id="{B51B8B2E-887C-4E1C-9670-E8BC1D32FCD3}"/>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4" name="Footer Placeholder 3">
            <a:extLst>
              <a:ext uri="{FF2B5EF4-FFF2-40B4-BE49-F238E27FC236}">
                <a16:creationId xmlns:a16="http://schemas.microsoft.com/office/drawing/2014/main" id="{CD148800-895E-4814-91F1-1313240EF03C}"/>
              </a:ext>
            </a:extLst>
          </p:cNvPr>
          <p:cNvSpPr>
            <a:spLocks noGrp="1"/>
          </p:cNvSpPr>
          <p:nvPr>
            <p:ph type="ftr" sz="quarter" idx="28"/>
          </p:nvPr>
        </p:nvSpPr>
        <p:spPr/>
        <p:txBody>
          <a:bodyPr lIns="180000" tIns="93600" rIns="180000" bIns="93600"/>
          <a:lstStyle/>
          <a:p>
            <a:r>
              <a:rPr lang="en-GB"/>
              <a:t>DaisyDeck Presentation Template</a:t>
            </a:r>
          </a:p>
        </p:txBody>
      </p:sp>
      <p:sp>
        <p:nvSpPr>
          <p:cNvPr id="5" name="Slide Number Placeholder 4">
            <a:extLst>
              <a:ext uri="{FF2B5EF4-FFF2-40B4-BE49-F238E27FC236}">
                <a16:creationId xmlns:a16="http://schemas.microsoft.com/office/drawing/2014/main" id="{E6EA3E78-75FD-42E2-A9C3-8CF483B5377F}"/>
              </a:ext>
            </a:extLst>
          </p:cNvPr>
          <p:cNvSpPr>
            <a:spLocks noGrp="1"/>
          </p:cNvSpPr>
          <p:nvPr>
            <p:ph type="sldNum" sz="quarter" idx="29"/>
          </p:nvPr>
        </p:nvSpPr>
        <p:spPr/>
        <p:txBody>
          <a:bodyPr lIns="180000" tIns="93600" rIns="180000" bIns="93600"/>
          <a:lstStyle/>
          <a:p>
            <a:fld id="{0643FD91-E2F4-430C-9968-CE1C2F22CA4A}" type="slidenum">
              <a:rPr lang="en-GB" smtClean="0"/>
              <a:pPr/>
              <a:t>‹#›</a:t>
            </a:fld>
            <a:endParaRPr lang="en-GB"/>
          </a:p>
        </p:txBody>
      </p:sp>
    </p:spTree>
    <p:extLst>
      <p:ext uri="{BB962C8B-B14F-4D97-AF65-F5344CB8AC3E}">
        <p14:creationId xmlns:p14="http://schemas.microsoft.com/office/powerpoint/2010/main" val="2821608371"/>
      </p:ext>
    </p:extLst>
  </p:cSld>
  <p:clrMapOvr>
    <a:masterClrMapping/>
  </p:clrMapOvr>
  <mc:AlternateContent xmlns:mc="http://schemas.openxmlformats.org/markup-compatibility/2006" xmlns:p14="http://schemas.microsoft.com/office/powerpoint/2010/main">
    <mc:Choice Requires="p14">
      <p:transition spd="slow" p14:dur="2000">
        <p14:window dir="vert"/>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aisyDeck Master - 73">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B13CE2A-466C-4532-974F-299AC9D9C2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5837986" y="-1"/>
            <a:ext cx="698413" cy="5143501"/>
          </a:xfrm>
          <a:prstGeom prst="rect">
            <a:avLst/>
          </a:prstGeom>
        </p:spPr>
      </p:pic>
      <p:sp>
        <p:nvSpPr>
          <p:cNvPr id="23" name="Picture Placeholder 24">
            <a:extLst>
              <a:ext uri="{FF2B5EF4-FFF2-40B4-BE49-F238E27FC236}">
                <a16:creationId xmlns:a16="http://schemas.microsoft.com/office/drawing/2014/main" id="{4FE2D711-50A7-42E9-AEDE-6EB05121D288}"/>
              </a:ext>
            </a:extLst>
          </p:cNvPr>
          <p:cNvSpPr>
            <a:spLocks noGrp="1"/>
          </p:cNvSpPr>
          <p:nvPr>
            <p:ph type="pic" sz="quarter" idx="17"/>
          </p:nvPr>
        </p:nvSpPr>
        <p:spPr>
          <a:xfrm>
            <a:off x="5969532" y="-2381"/>
            <a:ext cx="3164816" cy="5145881"/>
          </a:xfrm>
          <a:custGeom>
            <a:avLst/>
            <a:gdLst>
              <a:gd name="connsiteX0" fmla="*/ 49020 w 3164816"/>
              <a:gd name="connsiteY0" fmla="*/ 0 h 6861175"/>
              <a:gd name="connsiteX1" fmla="*/ 543544 w 3164816"/>
              <a:gd name="connsiteY1" fmla="*/ 0 h 6861175"/>
              <a:gd name="connsiteX2" fmla="*/ 543544 w 3164816"/>
              <a:gd name="connsiteY2" fmla="*/ 1675 h 6861175"/>
              <a:gd name="connsiteX3" fmla="*/ 543544 w 3164816"/>
              <a:gd name="connsiteY3" fmla="*/ 3174 h 6861175"/>
              <a:gd name="connsiteX4" fmla="*/ 3164816 w 3164816"/>
              <a:gd name="connsiteY4" fmla="*/ 3174 h 6861175"/>
              <a:gd name="connsiteX5" fmla="*/ 3164816 w 3164816"/>
              <a:gd name="connsiteY5" fmla="*/ 6861175 h 6861175"/>
              <a:gd name="connsiteX6" fmla="*/ 543544 w 3164816"/>
              <a:gd name="connsiteY6" fmla="*/ 6861175 h 6861175"/>
              <a:gd name="connsiteX7" fmla="*/ 542578 w 3164816"/>
              <a:gd name="connsiteY7" fmla="*/ 6861175 h 6861175"/>
              <a:gd name="connsiteX8" fmla="*/ 535817 w 3164816"/>
              <a:gd name="connsiteY8" fmla="*/ 6861175 h 6861175"/>
              <a:gd name="connsiteX9" fmla="*/ 517466 w 3164816"/>
              <a:gd name="connsiteY9" fmla="*/ 6861175 h 6861175"/>
              <a:gd name="connsiteX10" fmla="*/ 481729 w 3164816"/>
              <a:gd name="connsiteY10" fmla="*/ 6861175 h 6861175"/>
              <a:gd name="connsiteX11" fmla="*/ 422811 w 3164816"/>
              <a:gd name="connsiteY11" fmla="*/ 6861175 h 6861175"/>
              <a:gd name="connsiteX12" fmla="*/ 382848 w 3164816"/>
              <a:gd name="connsiteY12" fmla="*/ 6861175 h 6861175"/>
              <a:gd name="connsiteX13" fmla="*/ 378484 w 3164816"/>
              <a:gd name="connsiteY13" fmla="*/ 6861175 h 6861175"/>
              <a:gd name="connsiteX14" fmla="*/ 334916 w 3164816"/>
              <a:gd name="connsiteY14" fmla="*/ 6861175 h 6861175"/>
              <a:gd name="connsiteX15" fmla="*/ 49020 w 3164816"/>
              <a:gd name="connsiteY15" fmla="*/ 6861175 h 6861175"/>
              <a:gd name="connsiteX16" fmla="*/ 42952 w 3164816"/>
              <a:gd name="connsiteY16" fmla="*/ 6820537 h 6861175"/>
              <a:gd name="connsiteX17" fmla="*/ 33850 w 3164816"/>
              <a:gd name="connsiteY17" fmla="*/ 6790057 h 6861175"/>
              <a:gd name="connsiteX18" fmla="*/ 30817 w 3164816"/>
              <a:gd name="connsiteY18" fmla="*/ 6773125 h 6861175"/>
              <a:gd name="connsiteX19" fmla="*/ 36884 w 3164816"/>
              <a:gd name="connsiteY19" fmla="*/ 6732486 h 6861175"/>
              <a:gd name="connsiteX20" fmla="*/ 36884 w 3164816"/>
              <a:gd name="connsiteY20" fmla="*/ 6725713 h 6861175"/>
              <a:gd name="connsiteX21" fmla="*/ 33850 w 3164816"/>
              <a:gd name="connsiteY21" fmla="*/ 6691847 h 6861175"/>
              <a:gd name="connsiteX22" fmla="*/ 21715 w 3164816"/>
              <a:gd name="connsiteY22" fmla="*/ 6647822 h 6861175"/>
              <a:gd name="connsiteX23" fmla="*/ 21715 w 3164816"/>
              <a:gd name="connsiteY23" fmla="*/ 6637662 h 6861175"/>
              <a:gd name="connsiteX24" fmla="*/ 30817 w 3164816"/>
              <a:gd name="connsiteY24" fmla="*/ 6624116 h 6861175"/>
              <a:gd name="connsiteX25" fmla="*/ 36884 w 3164816"/>
              <a:gd name="connsiteY25" fmla="*/ 6603797 h 6861175"/>
              <a:gd name="connsiteX26" fmla="*/ 36884 w 3164816"/>
              <a:gd name="connsiteY26" fmla="*/ 6597023 h 6861175"/>
              <a:gd name="connsiteX27" fmla="*/ 36884 w 3164816"/>
              <a:gd name="connsiteY27" fmla="*/ 6556385 h 6861175"/>
              <a:gd name="connsiteX28" fmla="*/ 36884 w 3164816"/>
              <a:gd name="connsiteY28" fmla="*/ 6539452 h 6861175"/>
              <a:gd name="connsiteX29" fmla="*/ 36884 w 3164816"/>
              <a:gd name="connsiteY29" fmla="*/ 6519132 h 6861175"/>
              <a:gd name="connsiteX30" fmla="*/ 30817 w 3164816"/>
              <a:gd name="connsiteY30" fmla="*/ 6495427 h 6861175"/>
              <a:gd name="connsiteX31" fmla="*/ 30817 w 3164816"/>
              <a:gd name="connsiteY31" fmla="*/ 6492040 h 6861175"/>
              <a:gd name="connsiteX32" fmla="*/ 27783 w 3164816"/>
              <a:gd name="connsiteY32" fmla="*/ 6471721 h 6861175"/>
              <a:gd name="connsiteX33" fmla="*/ 24749 w 3164816"/>
              <a:gd name="connsiteY33" fmla="*/ 6441242 h 6861175"/>
              <a:gd name="connsiteX34" fmla="*/ 49020 w 3164816"/>
              <a:gd name="connsiteY34" fmla="*/ 6387057 h 6861175"/>
              <a:gd name="connsiteX35" fmla="*/ 45986 w 3164816"/>
              <a:gd name="connsiteY35" fmla="*/ 6387057 h 6861175"/>
              <a:gd name="connsiteX36" fmla="*/ 42952 w 3164816"/>
              <a:gd name="connsiteY36" fmla="*/ 6373510 h 6861175"/>
              <a:gd name="connsiteX37" fmla="*/ 42952 w 3164816"/>
              <a:gd name="connsiteY37" fmla="*/ 6370124 h 6861175"/>
              <a:gd name="connsiteX38" fmla="*/ 36884 w 3164816"/>
              <a:gd name="connsiteY38" fmla="*/ 6366737 h 6861175"/>
              <a:gd name="connsiteX39" fmla="*/ 39918 w 3164816"/>
              <a:gd name="connsiteY39" fmla="*/ 6359964 h 6861175"/>
              <a:gd name="connsiteX40" fmla="*/ 42952 w 3164816"/>
              <a:gd name="connsiteY40" fmla="*/ 6326098 h 6861175"/>
              <a:gd name="connsiteX41" fmla="*/ 39918 w 3164816"/>
              <a:gd name="connsiteY41" fmla="*/ 6309166 h 6861175"/>
              <a:gd name="connsiteX42" fmla="*/ 55088 w 3164816"/>
              <a:gd name="connsiteY42" fmla="*/ 6299006 h 6861175"/>
              <a:gd name="connsiteX43" fmla="*/ 55088 w 3164816"/>
              <a:gd name="connsiteY43" fmla="*/ 6285460 h 6861175"/>
              <a:gd name="connsiteX44" fmla="*/ 58122 w 3164816"/>
              <a:gd name="connsiteY44" fmla="*/ 6271913 h 6861175"/>
              <a:gd name="connsiteX45" fmla="*/ 45986 w 3164816"/>
              <a:gd name="connsiteY45" fmla="*/ 6271913 h 6861175"/>
              <a:gd name="connsiteX46" fmla="*/ 33850 w 3164816"/>
              <a:gd name="connsiteY46" fmla="*/ 6221115 h 6861175"/>
              <a:gd name="connsiteX47" fmla="*/ 39918 w 3164816"/>
              <a:gd name="connsiteY47" fmla="*/ 6204182 h 6861175"/>
              <a:gd name="connsiteX48" fmla="*/ 33850 w 3164816"/>
              <a:gd name="connsiteY48" fmla="*/ 6183863 h 6861175"/>
              <a:gd name="connsiteX49" fmla="*/ 30817 w 3164816"/>
              <a:gd name="connsiteY49" fmla="*/ 6139838 h 6861175"/>
              <a:gd name="connsiteX50" fmla="*/ 30817 w 3164816"/>
              <a:gd name="connsiteY50" fmla="*/ 6112745 h 6861175"/>
              <a:gd name="connsiteX51" fmla="*/ 30817 w 3164816"/>
              <a:gd name="connsiteY51" fmla="*/ 6089039 h 6861175"/>
              <a:gd name="connsiteX52" fmla="*/ 36884 w 3164816"/>
              <a:gd name="connsiteY52" fmla="*/ 6068720 h 6861175"/>
              <a:gd name="connsiteX53" fmla="*/ 30817 w 3164816"/>
              <a:gd name="connsiteY53" fmla="*/ 6055173 h 6861175"/>
              <a:gd name="connsiteX54" fmla="*/ 24749 w 3164816"/>
              <a:gd name="connsiteY54" fmla="*/ 6024694 h 6861175"/>
              <a:gd name="connsiteX55" fmla="*/ 24749 w 3164816"/>
              <a:gd name="connsiteY55" fmla="*/ 6014535 h 6861175"/>
              <a:gd name="connsiteX56" fmla="*/ 30817 w 3164816"/>
              <a:gd name="connsiteY56" fmla="*/ 5977283 h 6861175"/>
              <a:gd name="connsiteX57" fmla="*/ 36884 w 3164816"/>
              <a:gd name="connsiteY57" fmla="*/ 5960350 h 6861175"/>
              <a:gd name="connsiteX58" fmla="*/ 30817 w 3164816"/>
              <a:gd name="connsiteY58" fmla="*/ 5936644 h 6861175"/>
              <a:gd name="connsiteX59" fmla="*/ 21715 w 3164816"/>
              <a:gd name="connsiteY59" fmla="*/ 5906165 h 6861175"/>
              <a:gd name="connsiteX60" fmla="*/ 18681 w 3164816"/>
              <a:gd name="connsiteY60" fmla="*/ 5896005 h 6861175"/>
              <a:gd name="connsiteX61" fmla="*/ 39918 w 3164816"/>
              <a:gd name="connsiteY61" fmla="*/ 5868913 h 6861175"/>
              <a:gd name="connsiteX62" fmla="*/ 36884 w 3164816"/>
              <a:gd name="connsiteY62" fmla="*/ 5818114 h 6861175"/>
              <a:gd name="connsiteX63" fmla="*/ 42952 w 3164816"/>
              <a:gd name="connsiteY63" fmla="*/ 5791022 h 6861175"/>
              <a:gd name="connsiteX64" fmla="*/ 52054 w 3164816"/>
              <a:gd name="connsiteY64" fmla="*/ 5774089 h 6861175"/>
              <a:gd name="connsiteX65" fmla="*/ 55088 w 3164816"/>
              <a:gd name="connsiteY65" fmla="*/ 5763929 h 6861175"/>
              <a:gd name="connsiteX66" fmla="*/ 61155 w 3164816"/>
              <a:gd name="connsiteY66" fmla="*/ 5723290 h 6861175"/>
              <a:gd name="connsiteX67" fmla="*/ 61155 w 3164816"/>
              <a:gd name="connsiteY67" fmla="*/ 5709744 h 6861175"/>
              <a:gd name="connsiteX68" fmla="*/ 64189 w 3164816"/>
              <a:gd name="connsiteY68" fmla="*/ 5702971 h 6861175"/>
              <a:gd name="connsiteX69" fmla="*/ 64189 w 3164816"/>
              <a:gd name="connsiteY69" fmla="*/ 5669105 h 6861175"/>
              <a:gd name="connsiteX70" fmla="*/ 67223 w 3164816"/>
              <a:gd name="connsiteY70" fmla="*/ 5658946 h 6861175"/>
              <a:gd name="connsiteX71" fmla="*/ 76325 w 3164816"/>
              <a:gd name="connsiteY71" fmla="*/ 5638626 h 6861175"/>
              <a:gd name="connsiteX72" fmla="*/ 79359 w 3164816"/>
              <a:gd name="connsiteY72" fmla="*/ 5621693 h 6861175"/>
              <a:gd name="connsiteX73" fmla="*/ 91494 w 3164816"/>
              <a:gd name="connsiteY73" fmla="*/ 5608147 h 6861175"/>
              <a:gd name="connsiteX74" fmla="*/ 67223 w 3164816"/>
              <a:gd name="connsiteY74" fmla="*/ 5550576 h 6861175"/>
              <a:gd name="connsiteX75" fmla="*/ 70257 w 3164816"/>
              <a:gd name="connsiteY75" fmla="*/ 5543803 h 6861175"/>
              <a:gd name="connsiteX76" fmla="*/ 76325 w 3164816"/>
              <a:gd name="connsiteY76" fmla="*/ 5496391 h 6861175"/>
              <a:gd name="connsiteX77" fmla="*/ 70257 w 3164816"/>
              <a:gd name="connsiteY77" fmla="*/ 5486231 h 6861175"/>
              <a:gd name="connsiteX78" fmla="*/ 73291 w 3164816"/>
              <a:gd name="connsiteY78" fmla="*/ 5479458 h 6861175"/>
              <a:gd name="connsiteX79" fmla="*/ 85427 w 3164816"/>
              <a:gd name="connsiteY79" fmla="*/ 5432046 h 6861175"/>
              <a:gd name="connsiteX80" fmla="*/ 85427 w 3164816"/>
              <a:gd name="connsiteY80" fmla="*/ 5421886 h 6861175"/>
              <a:gd name="connsiteX81" fmla="*/ 85427 w 3164816"/>
              <a:gd name="connsiteY81" fmla="*/ 5381248 h 6861175"/>
              <a:gd name="connsiteX82" fmla="*/ 85427 w 3164816"/>
              <a:gd name="connsiteY82" fmla="*/ 5350769 h 6861175"/>
              <a:gd name="connsiteX83" fmla="*/ 82393 w 3164816"/>
              <a:gd name="connsiteY83" fmla="*/ 5310130 h 6861175"/>
              <a:gd name="connsiteX84" fmla="*/ 76325 w 3164816"/>
              <a:gd name="connsiteY84" fmla="*/ 5255945 h 6861175"/>
              <a:gd name="connsiteX85" fmla="*/ 79359 w 3164816"/>
              <a:gd name="connsiteY85" fmla="*/ 5194987 h 6861175"/>
              <a:gd name="connsiteX86" fmla="*/ 79359 w 3164816"/>
              <a:gd name="connsiteY86" fmla="*/ 5184827 h 6861175"/>
              <a:gd name="connsiteX87" fmla="*/ 85427 w 3164816"/>
              <a:gd name="connsiteY87" fmla="*/ 5147575 h 6861175"/>
              <a:gd name="connsiteX88" fmla="*/ 85427 w 3164816"/>
              <a:gd name="connsiteY88" fmla="*/ 5106936 h 6861175"/>
              <a:gd name="connsiteX89" fmla="*/ 85427 w 3164816"/>
              <a:gd name="connsiteY89" fmla="*/ 5100163 h 6861175"/>
              <a:gd name="connsiteX90" fmla="*/ 82393 w 3164816"/>
              <a:gd name="connsiteY90" fmla="*/ 5086617 h 6861175"/>
              <a:gd name="connsiteX91" fmla="*/ 85427 w 3164816"/>
              <a:gd name="connsiteY91" fmla="*/ 5083230 h 6861175"/>
              <a:gd name="connsiteX92" fmla="*/ 97562 w 3164816"/>
              <a:gd name="connsiteY92" fmla="*/ 5045978 h 6861175"/>
              <a:gd name="connsiteX93" fmla="*/ 100596 w 3164816"/>
              <a:gd name="connsiteY93" fmla="*/ 4957927 h 6861175"/>
              <a:gd name="connsiteX94" fmla="*/ 106664 w 3164816"/>
              <a:gd name="connsiteY94" fmla="*/ 4957927 h 6861175"/>
              <a:gd name="connsiteX95" fmla="*/ 106664 w 3164816"/>
              <a:gd name="connsiteY95" fmla="*/ 4954541 h 6861175"/>
              <a:gd name="connsiteX96" fmla="*/ 100596 w 3164816"/>
              <a:gd name="connsiteY96" fmla="*/ 4957927 h 6861175"/>
              <a:gd name="connsiteX97" fmla="*/ 97562 w 3164816"/>
              <a:gd name="connsiteY97" fmla="*/ 4954541 h 6861175"/>
              <a:gd name="connsiteX98" fmla="*/ 100596 w 3164816"/>
              <a:gd name="connsiteY98" fmla="*/ 4873263 h 6861175"/>
              <a:gd name="connsiteX99" fmla="*/ 103630 w 3164816"/>
              <a:gd name="connsiteY99" fmla="*/ 4839398 h 6861175"/>
              <a:gd name="connsiteX100" fmla="*/ 103630 w 3164816"/>
              <a:gd name="connsiteY100" fmla="*/ 4825851 h 6861175"/>
              <a:gd name="connsiteX101" fmla="*/ 103630 w 3164816"/>
              <a:gd name="connsiteY101" fmla="*/ 4795372 h 6861175"/>
              <a:gd name="connsiteX102" fmla="*/ 103630 w 3164816"/>
              <a:gd name="connsiteY102" fmla="*/ 4761507 h 6861175"/>
              <a:gd name="connsiteX103" fmla="*/ 103630 w 3164816"/>
              <a:gd name="connsiteY103" fmla="*/ 4751347 h 6861175"/>
              <a:gd name="connsiteX104" fmla="*/ 82393 w 3164816"/>
              <a:gd name="connsiteY104" fmla="*/ 4741187 h 6861175"/>
              <a:gd name="connsiteX105" fmla="*/ 79359 w 3164816"/>
              <a:gd name="connsiteY105" fmla="*/ 4734414 h 6861175"/>
              <a:gd name="connsiteX106" fmla="*/ 82393 w 3164816"/>
              <a:gd name="connsiteY106" fmla="*/ 4700549 h 6861175"/>
              <a:gd name="connsiteX107" fmla="*/ 76325 w 3164816"/>
              <a:gd name="connsiteY107" fmla="*/ 4690389 h 6861175"/>
              <a:gd name="connsiteX108" fmla="*/ 70257 w 3164816"/>
              <a:gd name="connsiteY108" fmla="*/ 4670070 h 6861175"/>
              <a:gd name="connsiteX109" fmla="*/ 79359 w 3164816"/>
              <a:gd name="connsiteY109" fmla="*/ 4656523 h 6861175"/>
              <a:gd name="connsiteX110" fmla="*/ 76325 w 3164816"/>
              <a:gd name="connsiteY110" fmla="*/ 4642977 h 6861175"/>
              <a:gd name="connsiteX111" fmla="*/ 79359 w 3164816"/>
              <a:gd name="connsiteY111" fmla="*/ 4615885 h 6861175"/>
              <a:gd name="connsiteX112" fmla="*/ 79359 w 3164816"/>
              <a:gd name="connsiteY112" fmla="*/ 4592179 h 6861175"/>
              <a:gd name="connsiteX113" fmla="*/ 79359 w 3164816"/>
              <a:gd name="connsiteY113" fmla="*/ 4548153 h 6861175"/>
              <a:gd name="connsiteX114" fmla="*/ 79359 w 3164816"/>
              <a:gd name="connsiteY114" fmla="*/ 4527834 h 6861175"/>
              <a:gd name="connsiteX115" fmla="*/ 79359 w 3164816"/>
              <a:gd name="connsiteY115" fmla="*/ 4510901 h 6861175"/>
              <a:gd name="connsiteX116" fmla="*/ 79359 w 3164816"/>
              <a:gd name="connsiteY116" fmla="*/ 4500741 h 6861175"/>
              <a:gd name="connsiteX117" fmla="*/ 79359 w 3164816"/>
              <a:gd name="connsiteY117" fmla="*/ 4480422 h 6861175"/>
              <a:gd name="connsiteX118" fmla="*/ 79359 w 3164816"/>
              <a:gd name="connsiteY118" fmla="*/ 4456716 h 6861175"/>
              <a:gd name="connsiteX119" fmla="*/ 76325 w 3164816"/>
              <a:gd name="connsiteY119" fmla="*/ 4436397 h 6861175"/>
              <a:gd name="connsiteX120" fmla="*/ 67223 w 3164816"/>
              <a:gd name="connsiteY120" fmla="*/ 4385598 h 6861175"/>
              <a:gd name="connsiteX121" fmla="*/ 64189 w 3164816"/>
              <a:gd name="connsiteY121" fmla="*/ 4334800 h 6861175"/>
              <a:gd name="connsiteX122" fmla="*/ 64189 w 3164816"/>
              <a:gd name="connsiteY122" fmla="*/ 4307707 h 6861175"/>
              <a:gd name="connsiteX123" fmla="*/ 64189 w 3164816"/>
              <a:gd name="connsiteY123" fmla="*/ 4294161 h 6861175"/>
              <a:gd name="connsiteX124" fmla="*/ 61155 w 3164816"/>
              <a:gd name="connsiteY124" fmla="*/ 4267069 h 6861175"/>
              <a:gd name="connsiteX125" fmla="*/ 61155 w 3164816"/>
              <a:gd name="connsiteY125" fmla="*/ 4243363 h 6861175"/>
              <a:gd name="connsiteX126" fmla="*/ 58122 w 3164816"/>
              <a:gd name="connsiteY126" fmla="*/ 4233203 h 6861175"/>
              <a:gd name="connsiteX127" fmla="*/ 61155 w 3164816"/>
              <a:gd name="connsiteY127" fmla="*/ 4212884 h 6861175"/>
              <a:gd name="connsiteX128" fmla="*/ 64189 w 3164816"/>
              <a:gd name="connsiteY128" fmla="*/ 4206110 h 6861175"/>
              <a:gd name="connsiteX129" fmla="*/ 55088 w 3164816"/>
              <a:gd name="connsiteY129" fmla="*/ 4151925 h 6861175"/>
              <a:gd name="connsiteX130" fmla="*/ 58122 w 3164816"/>
              <a:gd name="connsiteY130" fmla="*/ 4128219 h 6861175"/>
              <a:gd name="connsiteX131" fmla="*/ 61155 w 3164816"/>
              <a:gd name="connsiteY131" fmla="*/ 4080808 h 6861175"/>
              <a:gd name="connsiteX132" fmla="*/ 52054 w 3164816"/>
              <a:gd name="connsiteY132" fmla="*/ 4053715 h 6861175"/>
              <a:gd name="connsiteX133" fmla="*/ 52054 w 3164816"/>
              <a:gd name="connsiteY133" fmla="*/ 4023236 h 6861175"/>
              <a:gd name="connsiteX134" fmla="*/ 61155 w 3164816"/>
              <a:gd name="connsiteY134" fmla="*/ 3982597 h 6861175"/>
              <a:gd name="connsiteX135" fmla="*/ 61155 w 3164816"/>
              <a:gd name="connsiteY135" fmla="*/ 3962278 h 6861175"/>
              <a:gd name="connsiteX136" fmla="*/ 58122 w 3164816"/>
              <a:gd name="connsiteY136" fmla="*/ 3955505 h 6861175"/>
              <a:gd name="connsiteX137" fmla="*/ 70257 w 3164816"/>
              <a:gd name="connsiteY137" fmla="*/ 3928412 h 6861175"/>
              <a:gd name="connsiteX138" fmla="*/ 58122 w 3164816"/>
              <a:gd name="connsiteY138" fmla="*/ 3928412 h 6861175"/>
              <a:gd name="connsiteX139" fmla="*/ 55088 w 3164816"/>
              <a:gd name="connsiteY139" fmla="*/ 3908093 h 6861175"/>
              <a:gd name="connsiteX140" fmla="*/ 58122 w 3164816"/>
              <a:gd name="connsiteY140" fmla="*/ 3877614 h 6861175"/>
              <a:gd name="connsiteX141" fmla="*/ 55088 w 3164816"/>
              <a:gd name="connsiteY141" fmla="*/ 3843748 h 6861175"/>
              <a:gd name="connsiteX142" fmla="*/ 55088 w 3164816"/>
              <a:gd name="connsiteY142" fmla="*/ 3840362 h 6861175"/>
              <a:gd name="connsiteX143" fmla="*/ 58122 w 3164816"/>
              <a:gd name="connsiteY143" fmla="*/ 3820042 h 6861175"/>
              <a:gd name="connsiteX144" fmla="*/ 61155 w 3164816"/>
              <a:gd name="connsiteY144" fmla="*/ 3796336 h 6861175"/>
              <a:gd name="connsiteX145" fmla="*/ 64189 w 3164816"/>
              <a:gd name="connsiteY145" fmla="*/ 3742151 h 6861175"/>
              <a:gd name="connsiteX146" fmla="*/ 61155 w 3164816"/>
              <a:gd name="connsiteY146" fmla="*/ 3711672 h 6861175"/>
              <a:gd name="connsiteX147" fmla="*/ 61155 w 3164816"/>
              <a:gd name="connsiteY147" fmla="*/ 3694739 h 6861175"/>
              <a:gd name="connsiteX148" fmla="*/ 61155 w 3164816"/>
              <a:gd name="connsiteY148" fmla="*/ 3677807 h 6861175"/>
              <a:gd name="connsiteX149" fmla="*/ 61155 w 3164816"/>
              <a:gd name="connsiteY149" fmla="*/ 3627008 h 6861175"/>
              <a:gd name="connsiteX150" fmla="*/ 61155 w 3164816"/>
              <a:gd name="connsiteY150" fmla="*/ 3603302 h 6861175"/>
              <a:gd name="connsiteX151" fmla="*/ 64189 w 3164816"/>
              <a:gd name="connsiteY151" fmla="*/ 3555890 h 6861175"/>
              <a:gd name="connsiteX152" fmla="*/ 61155 w 3164816"/>
              <a:gd name="connsiteY152" fmla="*/ 3491546 h 6861175"/>
              <a:gd name="connsiteX153" fmla="*/ 61155 w 3164816"/>
              <a:gd name="connsiteY153" fmla="*/ 3467840 h 6861175"/>
              <a:gd name="connsiteX154" fmla="*/ 58122 w 3164816"/>
              <a:gd name="connsiteY154" fmla="*/ 3457680 h 6861175"/>
              <a:gd name="connsiteX155" fmla="*/ 52054 w 3164816"/>
              <a:gd name="connsiteY155" fmla="*/ 3413655 h 6861175"/>
              <a:gd name="connsiteX156" fmla="*/ 49020 w 3164816"/>
              <a:gd name="connsiteY156" fmla="*/ 3389949 h 6861175"/>
              <a:gd name="connsiteX157" fmla="*/ 49020 w 3164816"/>
              <a:gd name="connsiteY157" fmla="*/ 3362856 h 6861175"/>
              <a:gd name="connsiteX158" fmla="*/ 45986 w 3164816"/>
              <a:gd name="connsiteY158" fmla="*/ 3335764 h 6861175"/>
              <a:gd name="connsiteX159" fmla="*/ 39918 w 3164816"/>
              <a:gd name="connsiteY159" fmla="*/ 3325604 h 6861175"/>
              <a:gd name="connsiteX160" fmla="*/ 36884 w 3164816"/>
              <a:gd name="connsiteY160" fmla="*/ 3305285 h 6861175"/>
              <a:gd name="connsiteX161" fmla="*/ 33850 w 3164816"/>
              <a:gd name="connsiteY161" fmla="*/ 3288352 h 6861175"/>
              <a:gd name="connsiteX162" fmla="*/ 33850 w 3164816"/>
              <a:gd name="connsiteY162" fmla="*/ 3274806 h 6861175"/>
              <a:gd name="connsiteX163" fmla="*/ 33850 w 3164816"/>
              <a:gd name="connsiteY163" fmla="*/ 3264646 h 6861175"/>
              <a:gd name="connsiteX164" fmla="*/ 30817 w 3164816"/>
              <a:gd name="connsiteY164" fmla="*/ 3251100 h 6861175"/>
              <a:gd name="connsiteX165" fmla="*/ 24749 w 3164816"/>
              <a:gd name="connsiteY165" fmla="*/ 3224008 h 6861175"/>
              <a:gd name="connsiteX166" fmla="*/ 30817 w 3164816"/>
              <a:gd name="connsiteY166" fmla="*/ 3179982 h 6861175"/>
              <a:gd name="connsiteX167" fmla="*/ 30817 w 3164816"/>
              <a:gd name="connsiteY167" fmla="*/ 3149503 h 6861175"/>
              <a:gd name="connsiteX168" fmla="*/ 33850 w 3164816"/>
              <a:gd name="connsiteY168" fmla="*/ 3135957 h 6861175"/>
              <a:gd name="connsiteX169" fmla="*/ 39918 w 3164816"/>
              <a:gd name="connsiteY169" fmla="*/ 3112251 h 6861175"/>
              <a:gd name="connsiteX170" fmla="*/ 39918 w 3164816"/>
              <a:gd name="connsiteY170" fmla="*/ 3074999 h 6861175"/>
              <a:gd name="connsiteX171" fmla="*/ 42952 w 3164816"/>
              <a:gd name="connsiteY171" fmla="*/ 3054679 h 6861175"/>
              <a:gd name="connsiteX172" fmla="*/ 42952 w 3164816"/>
              <a:gd name="connsiteY172" fmla="*/ 3044520 h 6861175"/>
              <a:gd name="connsiteX173" fmla="*/ 33850 w 3164816"/>
              <a:gd name="connsiteY173" fmla="*/ 3044520 h 6861175"/>
              <a:gd name="connsiteX174" fmla="*/ 30817 w 3164816"/>
              <a:gd name="connsiteY174" fmla="*/ 3030973 h 6861175"/>
              <a:gd name="connsiteX175" fmla="*/ 39918 w 3164816"/>
              <a:gd name="connsiteY175" fmla="*/ 3020814 h 6861175"/>
              <a:gd name="connsiteX176" fmla="*/ 33850 w 3164816"/>
              <a:gd name="connsiteY176" fmla="*/ 2997108 h 6861175"/>
              <a:gd name="connsiteX177" fmla="*/ 21715 w 3164816"/>
              <a:gd name="connsiteY177" fmla="*/ 2959855 h 6861175"/>
              <a:gd name="connsiteX178" fmla="*/ 18681 w 3164816"/>
              <a:gd name="connsiteY178" fmla="*/ 2939536 h 6861175"/>
              <a:gd name="connsiteX179" fmla="*/ 15647 w 3164816"/>
              <a:gd name="connsiteY179" fmla="*/ 2905670 h 6861175"/>
              <a:gd name="connsiteX180" fmla="*/ 9579 w 3164816"/>
              <a:gd name="connsiteY180" fmla="*/ 2875191 h 6861175"/>
              <a:gd name="connsiteX181" fmla="*/ 12613 w 3164816"/>
              <a:gd name="connsiteY181" fmla="*/ 2851486 h 6861175"/>
              <a:gd name="connsiteX182" fmla="*/ 12613 w 3164816"/>
              <a:gd name="connsiteY182" fmla="*/ 2824393 h 6861175"/>
              <a:gd name="connsiteX183" fmla="*/ 9579 w 3164816"/>
              <a:gd name="connsiteY183" fmla="*/ 2793914 h 6861175"/>
              <a:gd name="connsiteX184" fmla="*/ 9579 w 3164816"/>
              <a:gd name="connsiteY184" fmla="*/ 2770208 h 6861175"/>
              <a:gd name="connsiteX185" fmla="*/ 15647 w 3164816"/>
              <a:gd name="connsiteY185" fmla="*/ 2699090 h 6861175"/>
              <a:gd name="connsiteX186" fmla="*/ 30817 w 3164816"/>
              <a:gd name="connsiteY186" fmla="*/ 2648292 h 6861175"/>
              <a:gd name="connsiteX187" fmla="*/ 36884 w 3164816"/>
              <a:gd name="connsiteY187" fmla="*/ 2624586 h 6861175"/>
              <a:gd name="connsiteX188" fmla="*/ 36884 w 3164816"/>
              <a:gd name="connsiteY188" fmla="*/ 2594107 h 6861175"/>
              <a:gd name="connsiteX189" fmla="*/ 36884 w 3164816"/>
              <a:gd name="connsiteY189" fmla="*/ 2590720 h 6861175"/>
              <a:gd name="connsiteX190" fmla="*/ 33850 w 3164816"/>
              <a:gd name="connsiteY190" fmla="*/ 2577174 h 6861175"/>
              <a:gd name="connsiteX191" fmla="*/ 30817 w 3164816"/>
              <a:gd name="connsiteY191" fmla="*/ 2539922 h 6861175"/>
              <a:gd name="connsiteX192" fmla="*/ 30817 w 3164816"/>
              <a:gd name="connsiteY192" fmla="*/ 2512830 h 6861175"/>
              <a:gd name="connsiteX193" fmla="*/ 30817 w 3164816"/>
              <a:gd name="connsiteY193" fmla="*/ 2475577 h 6861175"/>
              <a:gd name="connsiteX194" fmla="*/ 30817 w 3164816"/>
              <a:gd name="connsiteY194" fmla="*/ 2441711 h 6861175"/>
              <a:gd name="connsiteX195" fmla="*/ 30817 w 3164816"/>
              <a:gd name="connsiteY195" fmla="*/ 2418006 h 6861175"/>
              <a:gd name="connsiteX196" fmla="*/ 30817 w 3164816"/>
              <a:gd name="connsiteY196" fmla="*/ 2407846 h 6861175"/>
              <a:gd name="connsiteX197" fmla="*/ 27783 w 3164816"/>
              <a:gd name="connsiteY197" fmla="*/ 2390913 h 6861175"/>
              <a:gd name="connsiteX198" fmla="*/ 45986 w 3164816"/>
              <a:gd name="connsiteY198" fmla="*/ 2309636 h 6861175"/>
              <a:gd name="connsiteX199" fmla="*/ 39918 w 3164816"/>
              <a:gd name="connsiteY199" fmla="*/ 2299476 h 6861175"/>
              <a:gd name="connsiteX200" fmla="*/ 42952 w 3164816"/>
              <a:gd name="connsiteY200" fmla="*/ 2275770 h 6861175"/>
              <a:gd name="connsiteX201" fmla="*/ 49020 w 3164816"/>
              <a:gd name="connsiteY201" fmla="*/ 2255451 h 6861175"/>
              <a:gd name="connsiteX202" fmla="*/ 58122 w 3164816"/>
              <a:gd name="connsiteY202" fmla="*/ 2235131 h 6861175"/>
              <a:gd name="connsiteX203" fmla="*/ 39918 w 3164816"/>
              <a:gd name="connsiteY203" fmla="*/ 2211425 h 6861175"/>
              <a:gd name="connsiteX204" fmla="*/ 39918 w 3164816"/>
              <a:gd name="connsiteY204" fmla="*/ 2160627 h 6861175"/>
              <a:gd name="connsiteX205" fmla="*/ 33850 w 3164816"/>
              <a:gd name="connsiteY205" fmla="*/ 2140308 h 6861175"/>
              <a:gd name="connsiteX206" fmla="*/ 30817 w 3164816"/>
              <a:gd name="connsiteY206" fmla="*/ 2140308 h 6861175"/>
              <a:gd name="connsiteX207" fmla="*/ 24749 w 3164816"/>
              <a:gd name="connsiteY207" fmla="*/ 2140308 h 6861175"/>
              <a:gd name="connsiteX208" fmla="*/ 27783 w 3164816"/>
              <a:gd name="connsiteY208" fmla="*/ 2130148 h 6861175"/>
              <a:gd name="connsiteX209" fmla="*/ 30817 w 3164816"/>
              <a:gd name="connsiteY209" fmla="*/ 2119988 h 6861175"/>
              <a:gd name="connsiteX210" fmla="*/ 18681 w 3164816"/>
              <a:gd name="connsiteY210" fmla="*/ 2116601 h 6861175"/>
              <a:gd name="connsiteX211" fmla="*/ 9579 w 3164816"/>
              <a:gd name="connsiteY211" fmla="*/ 2075963 h 6861175"/>
              <a:gd name="connsiteX212" fmla="*/ 12613 w 3164816"/>
              <a:gd name="connsiteY212" fmla="*/ 2048870 h 6861175"/>
              <a:gd name="connsiteX213" fmla="*/ 15647 w 3164816"/>
              <a:gd name="connsiteY213" fmla="*/ 2031937 h 6861175"/>
              <a:gd name="connsiteX214" fmla="*/ 12613 w 3164816"/>
              <a:gd name="connsiteY214" fmla="*/ 2018391 h 6861175"/>
              <a:gd name="connsiteX215" fmla="*/ 18681 w 3164816"/>
              <a:gd name="connsiteY215" fmla="*/ 2008232 h 6861175"/>
              <a:gd name="connsiteX216" fmla="*/ 15647 w 3164816"/>
              <a:gd name="connsiteY216" fmla="*/ 1998072 h 6861175"/>
              <a:gd name="connsiteX217" fmla="*/ 15647 w 3164816"/>
              <a:gd name="connsiteY217" fmla="*/ 1943887 h 6861175"/>
              <a:gd name="connsiteX218" fmla="*/ 18681 w 3164816"/>
              <a:gd name="connsiteY218" fmla="*/ 1916794 h 6861175"/>
              <a:gd name="connsiteX219" fmla="*/ 12613 w 3164816"/>
              <a:gd name="connsiteY219" fmla="*/ 1889702 h 6861175"/>
              <a:gd name="connsiteX220" fmla="*/ 12613 w 3164816"/>
              <a:gd name="connsiteY220" fmla="*/ 1886315 h 6861175"/>
              <a:gd name="connsiteX221" fmla="*/ 21715 w 3164816"/>
              <a:gd name="connsiteY221" fmla="*/ 1876156 h 6861175"/>
              <a:gd name="connsiteX222" fmla="*/ 21715 w 3164816"/>
              <a:gd name="connsiteY222" fmla="*/ 1869383 h 6861175"/>
              <a:gd name="connsiteX223" fmla="*/ 12613 w 3164816"/>
              <a:gd name="connsiteY223" fmla="*/ 1869383 h 6861175"/>
              <a:gd name="connsiteX224" fmla="*/ 12613 w 3164816"/>
              <a:gd name="connsiteY224" fmla="*/ 1828744 h 6861175"/>
              <a:gd name="connsiteX225" fmla="*/ 12613 w 3164816"/>
              <a:gd name="connsiteY225" fmla="*/ 1805038 h 6861175"/>
              <a:gd name="connsiteX226" fmla="*/ 12613 w 3164816"/>
              <a:gd name="connsiteY226" fmla="*/ 1801651 h 6861175"/>
              <a:gd name="connsiteX227" fmla="*/ 15647 w 3164816"/>
              <a:gd name="connsiteY227" fmla="*/ 1788105 h 6861175"/>
              <a:gd name="connsiteX228" fmla="*/ 18681 w 3164816"/>
              <a:gd name="connsiteY228" fmla="*/ 1764399 h 6861175"/>
              <a:gd name="connsiteX229" fmla="*/ 18681 w 3164816"/>
              <a:gd name="connsiteY229" fmla="*/ 1747466 h 6861175"/>
              <a:gd name="connsiteX230" fmla="*/ 18681 w 3164816"/>
              <a:gd name="connsiteY230" fmla="*/ 1730533 h 6861175"/>
              <a:gd name="connsiteX231" fmla="*/ 15647 w 3164816"/>
              <a:gd name="connsiteY231" fmla="*/ 1706828 h 6861175"/>
              <a:gd name="connsiteX232" fmla="*/ 15647 w 3164816"/>
              <a:gd name="connsiteY232" fmla="*/ 1689895 h 6861175"/>
              <a:gd name="connsiteX233" fmla="*/ 478 w 3164816"/>
              <a:gd name="connsiteY233" fmla="*/ 1659416 h 6861175"/>
              <a:gd name="connsiteX234" fmla="*/ 6545 w 3164816"/>
              <a:gd name="connsiteY234" fmla="*/ 1649256 h 6861175"/>
              <a:gd name="connsiteX235" fmla="*/ 12613 w 3164816"/>
              <a:gd name="connsiteY235" fmla="*/ 1632323 h 6861175"/>
              <a:gd name="connsiteX236" fmla="*/ 15647 w 3164816"/>
              <a:gd name="connsiteY236" fmla="*/ 1622163 h 6861175"/>
              <a:gd name="connsiteX237" fmla="*/ 18681 w 3164816"/>
              <a:gd name="connsiteY237" fmla="*/ 1612004 h 6861175"/>
              <a:gd name="connsiteX238" fmla="*/ 9579 w 3164816"/>
              <a:gd name="connsiteY238" fmla="*/ 1605231 h 6861175"/>
              <a:gd name="connsiteX239" fmla="*/ 15647 w 3164816"/>
              <a:gd name="connsiteY239" fmla="*/ 1588298 h 6861175"/>
              <a:gd name="connsiteX240" fmla="*/ 18681 w 3164816"/>
              <a:gd name="connsiteY240" fmla="*/ 1574751 h 6861175"/>
              <a:gd name="connsiteX241" fmla="*/ 18681 w 3164816"/>
              <a:gd name="connsiteY241" fmla="*/ 1544273 h 6861175"/>
              <a:gd name="connsiteX242" fmla="*/ 21715 w 3164816"/>
              <a:gd name="connsiteY242" fmla="*/ 1520567 h 6861175"/>
              <a:gd name="connsiteX243" fmla="*/ 24749 w 3164816"/>
              <a:gd name="connsiteY243" fmla="*/ 1462995 h 6861175"/>
              <a:gd name="connsiteX244" fmla="*/ 30817 w 3164816"/>
              <a:gd name="connsiteY244" fmla="*/ 1452835 h 6861175"/>
              <a:gd name="connsiteX245" fmla="*/ 42952 w 3164816"/>
              <a:gd name="connsiteY245" fmla="*/ 1402037 h 6861175"/>
              <a:gd name="connsiteX246" fmla="*/ 39918 w 3164816"/>
              <a:gd name="connsiteY246" fmla="*/ 1385104 h 6861175"/>
              <a:gd name="connsiteX247" fmla="*/ 42952 w 3164816"/>
              <a:gd name="connsiteY247" fmla="*/ 1364785 h 6861175"/>
              <a:gd name="connsiteX248" fmla="*/ 61155 w 3164816"/>
              <a:gd name="connsiteY248" fmla="*/ 1327533 h 6861175"/>
              <a:gd name="connsiteX249" fmla="*/ 73291 w 3164816"/>
              <a:gd name="connsiteY249" fmla="*/ 1300440 h 6861175"/>
              <a:gd name="connsiteX250" fmla="*/ 73291 w 3164816"/>
              <a:gd name="connsiteY250" fmla="*/ 1290280 h 6861175"/>
              <a:gd name="connsiteX251" fmla="*/ 100596 w 3164816"/>
              <a:gd name="connsiteY251" fmla="*/ 1222549 h 6861175"/>
              <a:gd name="connsiteX252" fmla="*/ 91494 w 3164816"/>
              <a:gd name="connsiteY252" fmla="*/ 1215776 h 6861175"/>
              <a:gd name="connsiteX253" fmla="*/ 82393 w 3164816"/>
              <a:gd name="connsiteY253" fmla="*/ 1202230 h 6861175"/>
              <a:gd name="connsiteX254" fmla="*/ 82393 w 3164816"/>
              <a:gd name="connsiteY254" fmla="*/ 1195457 h 6861175"/>
              <a:gd name="connsiteX255" fmla="*/ 70257 w 3164816"/>
              <a:gd name="connsiteY255" fmla="*/ 1195457 h 6861175"/>
              <a:gd name="connsiteX256" fmla="*/ 73291 w 3164816"/>
              <a:gd name="connsiteY256" fmla="*/ 1178524 h 6861175"/>
              <a:gd name="connsiteX257" fmla="*/ 70257 w 3164816"/>
              <a:gd name="connsiteY257" fmla="*/ 1137885 h 6861175"/>
              <a:gd name="connsiteX258" fmla="*/ 70257 w 3164816"/>
              <a:gd name="connsiteY258" fmla="*/ 1100633 h 6861175"/>
              <a:gd name="connsiteX259" fmla="*/ 67223 w 3164816"/>
              <a:gd name="connsiteY259" fmla="*/ 1053221 h 6861175"/>
              <a:gd name="connsiteX260" fmla="*/ 70257 w 3164816"/>
              <a:gd name="connsiteY260" fmla="*/ 978717 h 6861175"/>
              <a:gd name="connsiteX261" fmla="*/ 70257 w 3164816"/>
              <a:gd name="connsiteY261" fmla="*/ 944851 h 6861175"/>
              <a:gd name="connsiteX262" fmla="*/ 70257 w 3164816"/>
              <a:gd name="connsiteY262" fmla="*/ 917759 h 6861175"/>
              <a:gd name="connsiteX263" fmla="*/ 73291 w 3164816"/>
              <a:gd name="connsiteY263" fmla="*/ 900826 h 6861175"/>
              <a:gd name="connsiteX264" fmla="*/ 70257 w 3164816"/>
              <a:gd name="connsiteY264" fmla="*/ 877120 h 6861175"/>
              <a:gd name="connsiteX265" fmla="*/ 82393 w 3164816"/>
              <a:gd name="connsiteY265" fmla="*/ 833094 h 6861175"/>
              <a:gd name="connsiteX266" fmla="*/ 85427 w 3164816"/>
              <a:gd name="connsiteY266" fmla="*/ 785683 h 6861175"/>
              <a:gd name="connsiteX267" fmla="*/ 85427 w 3164816"/>
              <a:gd name="connsiteY267" fmla="*/ 758590 h 6861175"/>
              <a:gd name="connsiteX268" fmla="*/ 88460 w 3164816"/>
              <a:gd name="connsiteY268" fmla="*/ 650220 h 6861175"/>
              <a:gd name="connsiteX269" fmla="*/ 88460 w 3164816"/>
              <a:gd name="connsiteY269" fmla="*/ 599422 h 6861175"/>
              <a:gd name="connsiteX270" fmla="*/ 88460 w 3164816"/>
              <a:gd name="connsiteY270" fmla="*/ 592648 h 6861175"/>
              <a:gd name="connsiteX271" fmla="*/ 88460 w 3164816"/>
              <a:gd name="connsiteY271" fmla="*/ 585875 h 6861175"/>
              <a:gd name="connsiteX272" fmla="*/ 85427 w 3164816"/>
              <a:gd name="connsiteY272" fmla="*/ 572329 h 6861175"/>
              <a:gd name="connsiteX273" fmla="*/ 88460 w 3164816"/>
              <a:gd name="connsiteY273" fmla="*/ 555396 h 6861175"/>
              <a:gd name="connsiteX274" fmla="*/ 91494 w 3164816"/>
              <a:gd name="connsiteY274" fmla="*/ 545237 h 6861175"/>
              <a:gd name="connsiteX275" fmla="*/ 70257 w 3164816"/>
              <a:gd name="connsiteY275" fmla="*/ 535077 h 6861175"/>
              <a:gd name="connsiteX276" fmla="*/ 67223 w 3164816"/>
              <a:gd name="connsiteY276" fmla="*/ 518144 h 6861175"/>
              <a:gd name="connsiteX277" fmla="*/ 70257 w 3164816"/>
              <a:gd name="connsiteY277" fmla="*/ 494438 h 6861175"/>
              <a:gd name="connsiteX278" fmla="*/ 64189 w 3164816"/>
              <a:gd name="connsiteY278" fmla="*/ 480892 h 6861175"/>
              <a:gd name="connsiteX279" fmla="*/ 58122 w 3164816"/>
              <a:gd name="connsiteY279" fmla="*/ 460573 h 6861175"/>
              <a:gd name="connsiteX280" fmla="*/ 67223 w 3164816"/>
              <a:gd name="connsiteY280" fmla="*/ 450413 h 6861175"/>
              <a:gd name="connsiteX281" fmla="*/ 67223 w 3164816"/>
              <a:gd name="connsiteY281" fmla="*/ 419934 h 6861175"/>
              <a:gd name="connsiteX282" fmla="*/ 67223 w 3164816"/>
              <a:gd name="connsiteY282" fmla="*/ 386068 h 6861175"/>
              <a:gd name="connsiteX283" fmla="*/ 70257 w 3164816"/>
              <a:gd name="connsiteY283" fmla="*/ 358976 h 6861175"/>
              <a:gd name="connsiteX284" fmla="*/ 67223 w 3164816"/>
              <a:gd name="connsiteY284" fmla="*/ 338656 h 6861175"/>
              <a:gd name="connsiteX285" fmla="*/ 67223 w 3164816"/>
              <a:gd name="connsiteY285" fmla="*/ 331883 h 6861175"/>
              <a:gd name="connsiteX286" fmla="*/ 70257 w 3164816"/>
              <a:gd name="connsiteY286" fmla="*/ 314950 h 6861175"/>
              <a:gd name="connsiteX287" fmla="*/ 67223 w 3164816"/>
              <a:gd name="connsiteY287" fmla="*/ 294631 h 6861175"/>
              <a:gd name="connsiteX288" fmla="*/ 67223 w 3164816"/>
              <a:gd name="connsiteY288" fmla="*/ 270925 h 6861175"/>
              <a:gd name="connsiteX289" fmla="*/ 67223 w 3164816"/>
              <a:gd name="connsiteY289" fmla="*/ 250606 h 6861175"/>
              <a:gd name="connsiteX290" fmla="*/ 64189 w 3164816"/>
              <a:gd name="connsiteY290" fmla="*/ 233673 h 6861175"/>
              <a:gd name="connsiteX291" fmla="*/ 58122 w 3164816"/>
              <a:gd name="connsiteY291" fmla="*/ 220127 h 6861175"/>
              <a:gd name="connsiteX292" fmla="*/ 55088 w 3164816"/>
              <a:gd name="connsiteY292" fmla="*/ 172715 h 6861175"/>
              <a:gd name="connsiteX293" fmla="*/ 52054 w 3164816"/>
              <a:gd name="connsiteY293" fmla="*/ 128689 h 6861175"/>
              <a:gd name="connsiteX294" fmla="*/ 49020 w 3164816"/>
              <a:gd name="connsiteY294" fmla="*/ 104984 h 6861175"/>
              <a:gd name="connsiteX295" fmla="*/ 49020 w 3164816"/>
              <a:gd name="connsiteY295" fmla="*/ 77891 h 6861175"/>
              <a:gd name="connsiteX296" fmla="*/ 45986 w 3164816"/>
              <a:gd name="connsiteY296" fmla="*/ 57572 h 6861175"/>
              <a:gd name="connsiteX297" fmla="*/ 45986 w 3164816"/>
              <a:gd name="connsiteY297" fmla="*/ 37252 h 6861175"/>
              <a:gd name="connsiteX298" fmla="*/ 45986 w 3164816"/>
              <a:gd name="connsiteY298" fmla="*/ 27093 h 6861175"/>
              <a:gd name="connsiteX299" fmla="*/ 49020 w 3164816"/>
              <a:gd name="connsiteY299" fmla="*/ 3387 h 6861175"/>
              <a:gd name="connsiteX300" fmla="*/ 49020 w 3164816"/>
              <a:gd name="connsiteY300" fmla="*/ 0 h 686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Lst>
            <a:rect l="l" t="t" r="r" b="b"/>
            <a:pathLst>
              <a:path w="3164816" h="6861175">
                <a:moveTo>
                  <a:pt x="49020" y="0"/>
                </a:moveTo>
                <a:cubicBezTo>
                  <a:pt x="49020" y="0"/>
                  <a:pt x="49020" y="0"/>
                  <a:pt x="543544" y="0"/>
                </a:cubicBezTo>
                <a:cubicBezTo>
                  <a:pt x="543544" y="0"/>
                  <a:pt x="543544" y="0"/>
                  <a:pt x="543544" y="1675"/>
                </a:cubicBezTo>
                <a:lnTo>
                  <a:pt x="543544" y="3174"/>
                </a:lnTo>
                <a:lnTo>
                  <a:pt x="3164816" y="3174"/>
                </a:lnTo>
                <a:lnTo>
                  <a:pt x="3164816" y="6861175"/>
                </a:lnTo>
                <a:lnTo>
                  <a:pt x="543544" y="6861175"/>
                </a:lnTo>
                <a:lnTo>
                  <a:pt x="542578" y="6861175"/>
                </a:lnTo>
                <a:lnTo>
                  <a:pt x="535817" y="6861175"/>
                </a:lnTo>
                <a:lnTo>
                  <a:pt x="517466" y="6861175"/>
                </a:lnTo>
                <a:lnTo>
                  <a:pt x="481729" y="6861175"/>
                </a:lnTo>
                <a:lnTo>
                  <a:pt x="422811" y="6861175"/>
                </a:lnTo>
                <a:lnTo>
                  <a:pt x="382848" y="6861175"/>
                </a:lnTo>
                <a:lnTo>
                  <a:pt x="378484" y="6861175"/>
                </a:lnTo>
                <a:lnTo>
                  <a:pt x="334916" y="6861175"/>
                </a:lnTo>
                <a:cubicBezTo>
                  <a:pt x="265374" y="6861175"/>
                  <a:pt x="172651" y="6861175"/>
                  <a:pt x="49020" y="6861175"/>
                </a:cubicBezTo>
                <a:cubicBezTo>
                  <a:pt x="42952" y="6851016"/>
                  <a:pt x="42952" y="6834083"/>
                  <a:pt x="42952" y="6820537"/>
                </a:cubicBezTo>
                <a:cubicBezTo>
                  <a:pt x="39918" y="6810377"/>
                  <a:pt x="39918" y="6796831"/>
                  <a:pt x="33850" y="6790057"/>
                </a:cubicBezTo>
                <a:cubicBezTo>
                  <a:pt x="30817" y="6783284"/>
                  <a:pt x="30817" y="6776511"/>
                  <a:pt x="30817" y="6773125"/>
                </a:cubicBezTo>
                <a:cubicBezTo>
                  <a:pt x="33850" y="6759578"/>
                  <a:pt x="33850" y="6746032"/>
                  <a:pt x="36884" y="6732486"/>
                </a:cubicBezTo>
                <a:cubicBezTo>
                  <a:pt x="36884" y="6729099"/>
                  <a:pt x="36884" y="6725713"/>
                  <a:pt x="36884" y="6725713"/>
                </a:cubicBezTo>
                <a:cubicBezTo>
                  <a:pt x="36884" y="6712167"/>
                  <a:pt x="33850" y="6702007"/>
                  <a:pt x="33850" y="6691847"/>
                </a:cubicBezTo>
                <a:cubicBezTo>
                  <a:pt x="30817" y="6681687"/>
                  <a:pt x="30817" y="6661368"/>
                  <a:pt x="21715" y="6647822"/>
                </a:cubicBezTo>
                <a:cubicBezTo>
                  <a:pt x="21715" y="6647822"/>
                  <a:pt x="21715" y="6641049"/>
                  <a:pt x="21715" y="6637662"/>
                </a:cubicBezTo>
                <a:cubicBezTo>
                  <a:pt x="21715" y="6630889"/>
                  <a:pt x="24749" y="6627502"/>
                  <a:pt x="30817" y="6624116"/>
                </a:cubicBezTo>
                <a:cubicBezTo>
                  <a:pt x="33850" y="6620729"/>
                  <a:pt x="36884" y="6613956"/>
                  <a:pt x="36884" y="6603797"/>
                </a:cubicBezTo>
                <a:cubicBezTo>
                  <a:pt x="36884" y="6603797"/>
                  <a:pt x="36884" y="6603797"/>
                  <a:pt x="36884" y="6597023"/>
                </a:cubicBezTo>
                <a:cubicBezTo>
                  <a:pt x="39918" y="6583477"/>
                  <a:pt x="39918" y="6569931"/>
                  <a:pt x="36884" y="6556385"/>
                </a:cubicBezTo>
                <a:cubicBezTo>
                  <a:pt x="33850" y="6549612"/>
                  <a:pt x="36884" y="6542838"/>
                  <a:pt x="36884" y="6539452"/>
                </a:cubicBezTo>
                <a:cubicBezTo>
                  <a:pt x="39918" y="6532679"/>
                  <a:pt x="39918" y="6525906"/>
                  <a:pt x="36884" y="6519132"/>
                </a:cubicBezTo>
                <a:cubicBezTo>
                  <a:pt x="33850" y="6512359"/>
                  <a:pt x="36884" y="6498813"/>
                  <a:pt x="30817" y="6495427"/>
                </a:cubicBezTo>
                <a:cubicBezTo>
                  <a:pt x="30817" y="6495427"/>
                  <a:pt x="30817" y="6495427"/>
                  <a:pt x="30817" y="6492040"/>
                </a:cubicBezTo>
                <a:cubicBezTo>
                  <a:pt x="30817" y="6485267"/>
                  <a:pt x="30817" y="6478494"/>
                  <a:pt x="27783" y="6471721"/>
                </a:cubicBezTo>
                <a:cubicBezTo>
                  <a:pt x="24749" y="6461561"/>
                  <a:pt x="24749" y="6451401"/>
                  <a:pt x="24749" y="6441242"/>
                </a:cubicBezTo>
                <a:cubicBezTo>
                  <a:pt x="27783" y="6424309"/>
                  <a:pt x="49020" y="6407376"/>
                  <a:pt x="49020" y="6387057"/>
                </a:cubicBezTo>
                <a:cubicBezTo>
                  <a:pt x="49020" y="6387057"/>
                  <a:pt x="49020" y="6387057"/>
                  <a:pt x="45986" y="6387057"/>
                </a:cubicBezTo>
                <a:cubicBezTo>
                  <a:pt x="39918" y="6387057"/>
                  <a:pt x="36884" y="6383670"/>
                  <a:pt x="42952" y="6373510"/>
                </a:cubicBezTo>
                <a:cubicBezTo>
                  <a:pt x="42952" y="6373510"/>
                  <a:pt x="42952" y="6373510"/>
                  <a:pt x="42952" y="6370124"/>
                </a:cubicBezTo>
                <a:cubicBezTo>
                  <a:pt x="42952" y="6370124"/>
                  <a:pt x="39918" y="6370124"/>
                  <a:pt x="36884" y="6366737"/>
                </a:cubicBezTo>
                <a:cubicBezTo>
                  <a:pt x="36884" y="6363351"/>
                  <a:pt x="39918" y="6359964"/>
                  <a:pt x="39918" y="6359964"/>
                </a:cubicBezTo>
                <a:cubicBezTo>
                  <a:pt x="39918" y="6346418"/>
                  <a:pt x="42952" y="6339645"/>
                  <a:pt x="42952" y="6326098"/>
                </a:cubicBezTo>
                <a:cubicBezTo>
                  <a:pt x="39918" y="6319325"/>
                  <a:pt x="39918" y="6315939"/>
                  <a:pt x="39918" y="6309166"/>
                </a:cubicBezTo>
                <a:cubicBezTo>
                  <a:pt x="45986" y="6305779"/>
                  <a:pt x="49020" y="6302392"/>
                  <a:pt x="55088" y="6299006"/>
                </a:cubicBezTo>
                <a:cubicBezTo>
                  <a:pt x="55088" y="6295619"/>
                  <a:pt x="55088" y="6288846"/>
                  <a:pt x="55088" y="6285460"/>
                </a:cubicBezTo>
                <a:cubicBezTo>
                  <a:pt x="55088" y="6282073"/>
                  <a:pt x="61155" y="6282073"/>
                  <a:pt x="58122" y="6271913"/>
                </a:cubicBezTo>
                <a:cubicBezTo>
                  <a:pt x="55088" y="6271913"/>
                  <a:pt x="49020" y="6271913"/>
                  <a:pt x="45986" y="6271913"/>
                </a:cubicBezTo>
                <a:cubicBezTo>
                  <a:pt x="39918" y="6254981"/>
                  <a:pt x="36884" y="6238048"/>
                  <a:pt x="33850" y="6221115"/>
                </a:cubicBezTo>
                <a:cubicBezTo>
                  <a:pt x="36884" y="6214342"/>
                  <a:pt x="36884" y="6210955"/>
                  <a:pt x="39918" y="6204182"/>
                </a:cubicBezTo>
                <a:cubicBezTo>
                  <a:pt x="36884" y="6197409"/>
                  <a:pt x="36884" y="6187249"/>
                  <a:pt x="33850" y="6183863"/>
                </a:cubicBezTo>
                <a:cubicBezTo>
                  <a:pt x="27783" y="6170317"/>
                  <a:pt x="27783" y="6156770"/>
                  <a:pt x="30817" y="6139838"/>
                </a:cubicBezTo>
                <a:cubicBezTo>
                  <a:pt x="33850" y="6129678"/>
                  <a:pt x="33850" y="6122905"/>
                  <a:pt x="30817" y="6112745"/>
                </a:cubicBezTo>
                <a:cubicBezTo>
                  <a:pt x="30817" y="6102585"/>
                  <a:pt x="30817" y="6095812"/>
                  <a:pt x="30817" y="6089039"/>
                </a:cubicBezTo>
                <a:cubicBezTo>
                  <a:pt x="33850" y="6082266"/>
                  <a:pt x="33850" y="6075493"/>
                  <a:pt x="36884" y="6068720"/>
                </a:cubicBezTo>
                <a:cubicBezTo>
                  <a:pt x="33850" y="6061947"/>
                  <a:pt x="33850" y="6058560"/>
                  <a:pt x="30817" y="6055173"/>
                </a:cubicBezTo>
                <a:cubicBezTo>
                  <a:pt x="27783" y="6045014"/>
                  <a:pt x="24749" y="6038241"/>
                  <a:pt x="24749" y="6024694"/>
                </a:cubicBezTo>
                <a:cubicBezTo>
                  <a:pt x="24749" y="6024694"/>
                  <a:pt x="24749" y="6017921"/>
                  <a:pt x="24749" y="6014535"/>
                </a:cubicBezTo>
                <a:cubicBezTo>
                  <a:pt x="24749" y="6000988"/>
                  <a:pt x="27783" y="5987442"/>
                  <a:pt x="30817" y="5977283"/>
                </a:cubicBezTo>
                <a:cubicBezTo>
                  <a:pt x="33850" y="5973896"/>
                  <a:pt x="36884" y="5970509"/>
                  <a:pt x="36884" y="5960350"/>
                </a:cubicBezTo>
                <a:cubicBezTo>
                  <a:pt x="33850" y="5953577"/>
                  <a:pt x="33850" y="5943417"/>
                  <a:pt x="30817" y="5936644"/>
                </a:cubicBezTo>
                <a:cubicBezTo>
                  <a:pt x="27783" y="5926484"/>
                  <a:pt x="24749" y="5916324"/>
                  <a:pt x="21715" y="5906165"/>
                </a:cubicBezTo>
                <a:cubicBezTo>
                  <a:pt x="18681" y="5902778"/>
                  <a:pt x="15647" y="5899392"/>
                  <a:pt x="18681" y="5896005"/>
                </a:cubicBezTo>
                <a:cubicBezTo>
                  <a:pt x="24749" y="5882459"/>
                  <a:pt x="33850" y="5872299"/>
                  <a:pt x="39918" y="5868913"/>
                </a:cubicBezTo>
                <a:cubicBezTo>
                  <a:pt x="45986" y="5845207"/>
                  <a:pt x="42952" y="5831660"/>
                  <a:pt x="36884" y="5818114"/>
                </a:cubicBezTo>
                <a:cubicBezTo>
                  <a:pt x="39918" y="5807954"/>
                  <a:pt x="39918" y="5801181"/>
                  <a:pt x="42952" y="5791022"/>
                </a:cubicBezTo>
                <a:cubicBezTo>
                  <a:pt x="45986" y="5784248"/>
                  <a:pt x="49020" y="5780862"/>
                  <a:pt x="52054" y="5774089"/>
                </a:cubicBezTo>
                <a:cubicBezTo>
                  <a:pt x="55088" y="5770702"/>
                  <a:pt x="55088" y="5767316"/>
                  <a:pt x="55088" y="5763929"/>
                </a:cubicBezTo>
                <a:cubicBezTo>
                  <a:pt x="58122" y="5750383"/>
                  <a:pt x="61155" y="5736837"/>
                  <a:pt x="61155" y="5723290"/>
                </a:cubicBezTo>
                <a:cubicBezTo>
                  <a:pt x="58122" y="5719904"/>
                  <a:pt x="61155" y="5713131"/>
                  <a:pt x="61155" y="5709744"/>
                </a:cubicBezTo>
                <a:cubicBezTo>
                  <a:pt x="61155" y="5706358"/>
                  <a:pt x="64189" y="5702971"/>
                  <a:pt x="64189" y="5702971"/>
                </a:cubicBezTo>
                <a:cubicBezTo>
                  <a:pt x="70257" y="5692811"/>
                  <a:pt x="61155" y="5686038"/>
                  <a:pt x="64189" y="5669105"/>
                </a:cubicBezTo>
                <a:cubicBezTo>
                  <a:pt x="64189" y="5665719"/>
                  <a:pt x="64189" y="5662332"/>
                  <a:pt x="67223" y="5658946"/>
                </a:cubicBezTo>
                <a:cubicBezTo>
                  <a:pt x="70257" y="5652173"/>
                  <a:pt x="73291" y="5648786"/>
                  <a:pt x="76325" y="5638626"/>
                </a:cubicBezTo>
                <a:cubicBezTo>
                  <a:pt x="76325" y="5635240"/>
                  <a:pt x="76325" y="5625080"/>
                  <a:pt x="79359" y="5621693"/>
                </a:cubicBezTo>
                <a:cubicBezTo>
                  <a:pt x="82393" y="5614920"/>
                  <a:pt x="88460" y="5614920"/>
                  <a:pt x="91494" y="5608147"/>
                </a:cubicBezTo>
                <a:cubicBezTo>
                  <a:pt x="94528" y="5587828"/>
                  <a:pt x="64189" y="5570895"/>
                  <a:pt x="67223" y="5550576"/>
                </a:cubicBezTo>
                <a:cubicBezTo>
                  <a:pt x="67223" y="5547189"/>
                  <a:pt x="67223" y="5543803"/>
                  <a:pt x="70257" y="5543803"/>
                </a:cubicBezTo>
                <a:cubicBezTo>
                  <a:pt x="73291" y="5526870"/>
                  <a:pt x="73291" y="5513323"/>
                  <a:pt x="76325" y="5496391"/>
                </a:cubicBezTo>
                <a:cubicBezTo>
                  <a:pt x="76325" y="5493004"/>
                  <a:pt x="73291" y="5489618"/>
                  <a:pt x="70257" y="5486231"/>
                </a:cubicBezTo>
                <a:cubicBezTo>
                  <a:pt x="70257" y="5482844"/>
                  <a:pt x="73291" y="5479458"/>
                  <a:pt x="73291" y="5479458"/>
                </a:cubicBezTo>
                <a:cubicBezTo>
                  <a:pt x="76325" y="5462525"/>
                  <a:pt x="79359" y="5445592"/>
                  <a:pt x="85427" y="5432046"/>
                </a:cubicBezTo>
                <a:cubicBezTo>
                  <a:pt x="85427" y="5428659"/>
                  <a:pt x="85427" y="5425273"/>
                  <a:pt x="85427" y="5421886"/>
                </a:cubicBezTo>
                <a:cubicBezTo>
                  <a:pt x="79359" y="5408340"/>
                  <a:pt x="82393" y="5391407"/>
                  <a:pt x="85427" y="5381248"/>
                </a:cubicBezTo>
                <a:cubicBezTo>
                  <a:pt x="85427" y="5367701"/>
                  <a:pt x="85427" y="5357542"/>
                  <a:pt x="85427" y="5350769"/>
                </a:cubicBezTo>
                <a:cubicBezTo>
                  <a:pt x="82393" y="5337222"/>
                  <a:pt x="79359" y="5323676"/>
                  <a:pt x="82393" y="5310130"/>
                </a:cubicBezTo>
                <a:cubicBezTo>
                  <a:pt x="82393" y="5289810"/>
                  <a:pt x="79359" y="5272878"/>
                  <a:pt x="76325" y="5255945"/>
                </a:cubicBezTo>
                <a:cubicBezTo>
                  <a:pt x="73291" y="5235625"/>
                  <a:pt x="73291" y="5215306"/>
                  <a:pt x="79359" y="5194987"/>
                </a:cubicBezTo>
                <a:cubicBezTo>
                  <a:pt x="79359" y="5194987"/>
                  <a:pt x="79359" y="5188214"/>
                  <a:pt x="79359" y="5184827"/>
                </a:cubicBezTo>
                <a:cubicBezTo>
                  <a:pt x="85427" y="5174667"/>
                  <a:pt x="85427" y="5157734"/>
                  <a:pt x="85427" y="5147575"/>
                </a:cubicBezTo>
                <a:cubicBezTo>
                  <a:pt x="82393" y="5134029"/>
                  <a:pt x="82393" y="5123869"/>
                  <a:pt x="85427" y="5106936"/>
                </a:cubicBezTo>
                <a:cubicBezTo>
                  <a:pt x="88460" y="5106936"/>
                  <a:pt x="85427" y="5103549"/>
                  <a:pt x="85427" y="5100163"/>
                </a:cubicBezTo>
                <a:cubicBezTo>
                  <a:pt x="85427" y="5096776"/>
                  <a:pt x="85427" y="5093390"/>
                  <a:pt x="82393" y="5086617"/>
                </a:cubicBezTo>
                <a:cubicBezTo>
                  <a:pt x="85427" y="5086617"/>
                  <a:pt x="85427" y="5083230"/>
                  <a:pt x="85427" y="5083230"/>
                </a:cubicBezTo>
                <a:cubicBezTo>
                  <a:pt x="91494" y="5073070"/>
                  <a:pt x="97562" y="5062911"/>
                  <a:pt x="97562" y="5045978"/>
                </a:cubicBezTo>
                <a:cubicBezTo>
                  <a:pt x="97562" y="5015499"/>
                  <a:pt x="97562" y="4988406"/>
                  <a:pt x="100596" y="4957927"/>
                </a:cubicBezTo>
                <a:cubicBezTo>
                  <a:pt x="100596" y="4957927"/>
                  <a:pt x="100596" y="4957927"/>
                  <a:pt x="106664" y="4957927"/>
                </a:cubicBezTo>
                <a:cubicBezTo>
                  <a:pt x="106664" y="4957927"/>
                  <a:pt x="106664" y="4957927"/>
                  <a:pt x="106664" y="4954541"/>
                </a:cubicBezTo>
                <a:cubicBezTo>
                  <a:pt x="100596" y="4954541"/>
                  <a:pt x="100596" y="4957927"/>
                  <a:pt x="100596" y="4957927"/>
                </a:cubicBezTo>
                <a:cubicBezTo>
                  <a:pt x="100596" y="4954541"/>
                  <a:pt x="97562" y="4954541"/>
                  <a:pt x="97562" y="4954541"/>
                </a:cubicBezTo>
                <a:cubicBezTo>
                  <a:pt x="97562" y="4927448"/>
                  <a:pt x="94528" y="4900356"/>
                  <a:pt x="100596" y="4873263"/>
                </a:cubicBezTo>
                <a:cubicBezTo>
                  <a:pt x="100596" y="4859717"/>
                  <a:pt x="103630" y="4849557"/>
                  <a:pt x="103630" y="4839398"/>
                </a:cubicBezTo>
                <a:cubicBezTo>
                  <a:pt x="103630" y="4836011"/>
                  <a:pt x="106664" y="4829238"/>
                  <a:pt x="103630" y="4825851"/>
                </a:cubicBezTo>
                <a:cubicBezTo>
                  <a:pt x="103630" y="4815692"/>
                  <a:pt x="100596" y="4805532"/>
                  <a:pt x="103630" y="4795372"/>
                </a:cubicBezTo>
                <a:cubicBezTo>
                  <a:pt x="97562" y="4785213"/>
                  <a:pt x="100596" y="4771666"/>
                  <a:pt x="103630" y="4761507"/>
                </a:cubicBezTo>
                <a:cubicBezTo>
                  <a:pt x="103630" y="4758120"/>
                  <a:pt x="103630" y="4758120"/>
                  <a:pt x="103630" y="4751347"/>
                </a:cubicBezTo>
                <a:cubicBezTo>
                  <a:pt x="97562" y="4747960"/>
                  <a:pt x="88460" y="4744574"/>
                  <a:pt x="82393" y="4741187"/>
                </a:cubicBezTo>
                <a:cubicBezTo>
                  <a:pt x="82393" y="4741187"/>
                  <a:pt x="79359" y="4737801"/>
                  <a:pt x="79359" y="4734414"/>
                </a:cubicBezTo>
                <a:cubicBezTo>
                  <a:pt x="82393" y="4724255"/>
                  <a:pt x="82393" y="4714095"/>
                  <a:pt x="82393" y="4700549"/>
                </a:cubicBezTo>
                <a:cubicBezTo>
                  <a:pt x="79359" y="4697162"/>
                  <a:pt x="76325" y="4697162"/>
                  <a:pt x="76325" y="4690389"/>
                </a:cubicBezTo>
                <a:cubicBezTo>
                  <a:pt x="76325" y="4683616"/>
                  <a:pt x="70257" y="4676843"/>
                  <a:pt x="70257" y="4670070"/>
                </a:cubicBezTo>
                <a:cubicBezTo>
                  <a:pt x="73291" y="4666683"/>
                  <a:pt x="76325" y="4659910"/>
                  <a:pt x="79359" y="4656523"/>
                </a:cubicBezTo>
                <a:cubicBezTo>
                  <a:pt x="79359" y="4649750"/>
                  <a:pt x="76325" y="4649750"/>
                  <a:pt x="76325" y="4642977"/>
                </a:cubicBezTo>
                <a:cubicBezTo>
                  <a:pt x="76325" y="4636204"/>
                  <a:pt x="79359" y="4626044"/>
                  <a:pt x="79359" y="4615885"/>
                </a:cubicBezTo>
                <a:cubicBezTo>
                  <a:pt x="82393" y="4609111"/>
                  <a:pt x="76325" y="4602338"/>
                  <a:pt x="79359" y="4592179"/>
                </a:cubicBezTo>
                <a:cubicBezTo>
                  <a:pt x="82393" y="4578632"/>
                  <a:pt x="82393" y="4561700"/>
                  <a:pt x="79359" y="4548153"/>
                </a:cubicBezTo>
                <a:cubicBezTo>
                  <a:pt x="79359" y="4541380"/>
                  <a:pt x="76325" y="4534607"/>
                  <a:pt x="79359" y="4527834"/>
                </a:cubicBezTo>
                <a:cubicBezTo>
                  <a:pt x="85427" y="4524447"/>
                  <a:pt x="82393" y="4517674"/>
                  <a:pt x="79359" y="4510901"/>
                </a:cubicBezTo>
                <a:cubicBezTo>
                  <a:pt x="79359" y="4507515"/>
                  <a:pt x="79359" y="4504128"/>
                  <a:pt x="79359" y="4500741"/>
                </a:cubicBezTo>
                <a:cubicBezTo>
                  <a:pt x="79359" y="4493968"/>
                  <a:pt x="79359" y="4483809"/>
                  <a:pt x="79359" y="4480422"/>
                </a:cubicBezTo>
                <a:cubicBezTo>
                  <a:pt x="76325" y="4470262"/>
                  <a:pt x="76325" y="4463489"/>
                  <a:pt x="79359" y="4456716"/>
                </a:cubicBezTo>
                <a:cubicBezTo>
                  <a:pt x="82393" y="4449943"/>
                  <a:pt x="79359" y="4443170"/>
                  <a:pt x="76325" y="4436397"/>
                </a:cubicBezTo>
                <a:cubicBezTo>
                  <a:pt x="67223" y="4422850"/>
                  <a:pt x="64189" y="4405918"/>
                  <a:pt x="67223" y="4385598"/>
                </a:cubicBezTo>
                <a:cubicBezTo>
                  <a:pt x="67223" y="4365279"/>
                  <a:pt x="70257" y="4348346"/>
                  <a:pt x="64189" y="4334800"/>
                </a:cubicBezTo>
                <a:cubicBezTo>
                  <a:pt x="64189" y="4324640"/>
                  <a:pt x="64189" y="4314480"/>
                  <a:pt x="64189" y="4307707"/>
                </a:cubicBezTo>
                <a:cubicBezTo>
                  <a:pt x="64189" y="4304321"/>
                  <a:pt x="64189" y="4294161"/>
                  <a:pt x="64189" y="4294161"/>
                </a:cubicBezTo>
                <a:cubicBezTo>
                  <a:pt x="61155" y="4287388"/>
                  <a:pt x="64189" y="4273842"/>
                  <a:pt x="61155" y="4267069"/>
                </a:cubicBezTo>
                <a:cubicBezTo>
                  <a:pt x="55088" y="4260295"/>
                  <a:pt x="61155" y="4250136"/>
                  <a:pt x="61155" y="4243363"/>
                </a:cubicBezTo>
                <a:cubicBezTo>
                  <a:pt x="61155" y="4239976"/>
                  <a:pt x="58122" y="4236590"/>
                  <a:pt x="58122" y="4233203"/>
                </a:cubicBezTo>
                <a:cubicBezTo>
                  <a:pt x="58122" y="4223043"/>
                  <a:pt x="58122" y="4219657"/>
                  <a:pt x="61155" y="4212884"/>
                </a:cubicBezTo>
                <a:cubicBezTo>
                  <a:pt x="61155" y="4209497"/>
                  <a:pt x="61155" y="4206110"/>
                  <a:pt x="64189" y="4206110"/>
                </a:cubicBezTo>
                <a:cubicBezTo>
                  <a:pt x="61155" y="4185791"/>
                  <a:pt x="58122" y="4168858"/>
                  <a:pt x="55088" y="4151925"/>
                </a:cubicBezTo>
                <a:cubicBezTo>
                  <a:pt x="55088" y="4145152"/>
                  <a:pt x="55088" y="4134993"/>
                  <a:pt x="58122" y="4128219"/>
                </a:cubicBezTo>
                <a:cubicBezTo>
                  <a:pt x="61155" y="4111287"/>
                  <a:pt x="61155" y="4097740"/>
                  <a:pt x="61155" y="4080808"/>
                </a:cubicBezTo>
                <a:cubicBezTo>
                  <a:pt x="58122" y="4074034"/>
                  <a:pt x="49020" y="4067261"/>
                  <a:pt x="52054" y="4053715"/>
                </a:cubicBezTo>
                <a:cubicBezTo>
                  <a:pt x="45986" y="4043555"/>
                  <a:pt x="49020" y="4033396"/>
                  <a:pt x="52054" y="4023236"/>
                </a:cubicBezTo>
                <a:cubicBezTo>
                  <a:pt x="55088" y="4009690"/>
                  <a:pt x="58122" y="3996144"/>
                  <a:pt x="61155" y="3982597"/>
                </a:cubicBezTo>
                <a:cubicBezTo>
                  <a:pt x="61155" y="3975824"/>
                  <a:pt x="64189" y="3969051"/>
                  <a:pt x="61155" y="3962278"/>
                </a:cubicBezTo>
                <a:cubicBezTo>
                  <a:pt x="58122" y="3958891"/>
                  <a:pt x="58122" y="3955505"/>
                  <a:pt x="58122" y="3955505"/>
                </a:cubicBezTo>
                <a:cubicBezTo>
                  <a:pt x="61155" y="3945345"/>
                  <a:pt x="67223" y="3938572"/>
                  <a:pt x="70257" y="3928412"/>
                </a:cubicBezTo>
                <a:cubicBezTo>
                  <a:pt x="64189" y="3928412"/>
                  <a:pt x="61155" y="3931799"/>
                  <a:pt x="58122" y="3928412"/>
                </a:cubicBezTo>
                <a:cubicBezTo>
                  <a:pt x="52054" y="3921639"/>
                  <a:pt x="52054" y="3911479"/>
                  <a:pt x="55088" y="3908093"/>
                </a:cubicBezTo>
                <a:cubicBezTo>
                  <a:pt x="58122" y="3894547"/>
                  <a:pt x="55088" y="3884387"/>
                  <a:pt x="58122" y="3877614"/>
                </a:cubicBezTo>
                <a:cubicBezTo>
                  <a:pt x="58122" y="3867454"/>
                  <a:pt x="58122" y="3853908"/>
                  <a:pt x="55088" y="3843748"/>
                </a:cubicBezTo>
                <a:cubicBezTo>
                  <a:pt x="55088" y="3843748"/>
                  <a:pt x="55088" y="3843748"/>
                  <a:pt x="55088" y="3840362"/>
                </a:cubicBezTo>
                <a:cubicBezTo>
                  <a:pt x="55088" y="3833589"/>
                  <a:pt x="58122" y="3823429"/>
                  <a:pt x="58122" y="3820042"/>
                </a:cubicBezTo>
                <a:cubicBezTo>
                  <a:pt x="58122" y="3809883"/>
                  <a:pt x="58122" y="3803109"/>
                  <a:pt x="61155" y="3796336"/>
                </a:cubicBezTo>
                <a:cubicBezTo>
                  <a:pt x="64189" y="3779404"/>
                  <a:pt x="70257" y="3759084"/>
                  <a:pt x="64189" y="3742151"/>
                </a:cubicBezTo>
                <a:cubicBezTo>
                  <a:pt x="64189" y="3731992"/>
                  <a:pt x="64189" y="3721832"/>
                  <a:pt x="61155" y="3711672"/>
                </a:cubicBezTo>
                <a:cubicBezTo>
                  <a:pt x="58122" y="3708286"/>
                  <a:pt x="61155" y="3698126"/>
                  <a:pt x="61155" y="3694739"/>
                </a:cubicBezTo>
                <a:cubicBezTo>
                  <a:pt x="61155" y="3687966"/>
                  <a:pt x="61155" y="3681193"/>
                  <a:pt x="61155" y="3677807"/>
                </a:cubicBezTo>
                <a:cubicBezTo>
                  <a:pt x="61155" y="3660874"/>
                  <a:pt x="58122" y="3643941"/>
                  <a:pt x="61155" y="3627008"/>
                </a:cubicBezTo>
                <a:cubicBezTo>
                  <a:pt x="64189" y="3620235"/>
                  <a:pt x="64189" y="3610075"/>
                  <a:pt x="61155" y="3603302"/>
                </a:cubicBezTo>
                <a:cubicBezTo>
                  <a:pt x="61155" y="3586369"/>
                  <a:pt x="61155" y="3572823"/>
                  <a:pt x="64189" y="3555890"/>
                </a:cubicBezTo>
                <a:cubicBezTo>
                  <a:pt x="67223" y="3535571"/>
                  <a:pt x="64189" y="3511865"/>
                  <a:pt x="61155" y="3491546"/>
                </a:cubicBezTo>
                <a:cubicBezTo>
                  <a:pt x="61155" y="3484773"/>
                  <a:pt x="58122" y="3474613"/>
                  <a:pt x="61155" y="3467840"/>
                </a:cubicBezTo>
                <a:cubicBezTo>
                  <a:pt x="61155" y="3464453"/>
                  <a:pt x="58122" y="3461067"/>
                  <a:pt x="58122" y="3457680"/>
                </a:cubicBezTo>
                <a:cubicBezTo>
                  <a:pt x="55088" y="3440747"/>
                  <a:pt x="52054" y="3427201"/>
                  <a:pt x="52054" y="3413655"/>
                </a:cubicBezTo>
                <a:cubicBezTo>
                  <a:pt x="45986" y="3403495"/>
                  <a:pt x="52054" y="3396722"/>
                  <a:pt x="49020" y="3389949"/>
                </a:cubicBezTo>
                <a:cubicBezTo>
                  <a:pt x="45986" y="3379789"/>
                  <a:pt x="45986" y="3369630"/>
                  <a:pt x="49020" y="3362856"/>
                </a:cubicBezTo>
                <a:cubicBezTo>
                  <a:pt x="52054" y="3352697"/>
                  <a:pt x="49020" y="3345924"/>
                  <a:pt x="45986" y="3335764"/>
                </a:cubicBezTo>
                <a:cubicBezTo>
                  <a:pt x="42952" y="3332377"/>
                  <a:pt x="39918" y="3332377"/>
                  <a:pt x="39918" y="3325604"/>
                </a:cubicBezTo>
                <a:cubicBezTo>
                  <a:pt x="39918" y="3322218"/>
                  <a:pt x="36884" y="3315445"/>
                  <a:pt x="36884" y="3305285"/>
                </a:cubicBezTo>
                <a:cubicBezTo>
                  <a:pt x="39918" y="3298512"/>
                  <a:pt x="33850" y="3295125"/>
                  <a:pt x="33850" y="3288352"/>
                </a:cubicBezTo>
                <a:cubicBezTo>
                  <a:pt x="33850" y="3281579"/>
                  <a:pt x="33850" y="3278192"/>
                  <a:pt x="33850" y="3274806"/>
                </a:cubicBezTo>
                <a:cubicBezTo>
                  <a:pt x="33850" y="3271419"/>
                  <a:pt x="33850" y="3268033"/>
                  <a:pt x="33850" y="3264646"/>
                </a:cubicBezTo>
                <a:cubicBezTo>
                  <a:pt x="30817" y="3261260"/>
                  <a:pt x="30817" y="3254487"/>
                  <a:pt x="30817" y="3251100"/>
                </a:cubicBezTo>
                <a:cubicBezTo>
                  <a:pt x="30817" y="3237554"/>
                  <a:pt x="30817" y="3227394"/>
                  <a:pt x="24749" y="3224008"/>
                </a:cubicBezTo>
                <a:cubicBezTo>
                  <a:pt x="27783" y="3207075"/>
                  <a:pt x="30817" y="3193528"/>
                  <a:pt x="30817" y="3179982"/>
                </a:cubicBezTo>
                <a:cubicBezTo>
                  <a:pt x="30817" y="3169823"/>
                  <a:pt x="33850" y="3159663"/>
                  <a:pt x="30817" y="3149503"/>
                </a:cubicBezTo>
                <a:cubicBezTo>
                  <a:pt x="30817" y="3146116"/>
                  <a:pt x="33850" y="3139344"/>
                  <a:pt x="33850" y="3135957"/>
                </a:cubicBezTo>
                <a:cubicBezTo>
                  <a:pt x="39918" y="3129184"/>
                  <a:pt x="39918" y="3122411"/>
                  <a:pt x="39918" y="3112251"/>
                </a:cubicBezTo>
                <a:cubicBezTo>
                  <a:pt x="36884" y="3102091"/>
                  <a:pt x="36884" y="3088545"/>
                  <a:pt x="39918" y="3074999"/>
                </a:cubicBezTo>
                <a:cubicBezTo>
                  <a:pt x="39918" y="3068226"/>
                  <a:pt x="39918" y="3061452"/>
                  <a:pt x="42952" y="3054679"/>
                </a:cubicBezTo>
                <a:cubicBezTo>
                  <a:pt x="42952" y="3051293"/>
                  <a:pt x="42952" y="3054679"/>
                  <a:pt x="42952" y="3044520"/>
                </a:cubicBezTo>
                <a:cubicBezTo>
                  <a:pt x="39918" y="3044520"/>
                  <a:pt x="36884" y="3044520"/>
                  <a:pt x="33850" y="3044520"/>
                </a:cubicBezTo>
                <a:cubicBezTo>
                  <a:pt x="33850" y="3044520"/>
                  <a:pt x="33850" y="3034360"/>
                  <a:pt x="30817" y="3030973"/>
                </a:cubicBezTo>
                <a:cubicBezTo>
                  <a:pt x="33850" y="3027587"/>
                  <a:pt x="36884" y="3020814"/>
                  <a:pt x="39918" y="3020814"/>
                </a:cubicBezTo>
                <a:cubicBezTo>
                  <a:pt x="36884" y="3014040"/>
                  <a:pt x="33850" y="3007267"/>
                  <a:pt x="33850" y="2997108"/>
                </a:cubicBezTo>
                <a:cubicBezTo>
                  <a:pt x="30817" y="2986948"/>
                  <a:pt x="30817" y="2970015"/>
                  <a:pt x="21715" y="2959855"/>
                </a:cubicBezTo>
                <a:cubicBezTo>
                  <a:pt x="18681" y="2953083"/>
                  <a:pt x="15647" y="2949696"/>
                  <a:pt x="18681" y="2939536"/>
                </a:cubicBezTo>
                <a:cubicBezTo>
                  <a:pt x="21715" y="2929376"/>
                  <a:pt x="15647" y="2919217"/>
                  <a:pt x="15647" y="2905670"/>
                </a:cubicBezTo>
                <a:cubicBezTo>
                  <a:pt x="12613" y="2895511"/>
                  <a:pt x="9579" y="2885351"/>
                  <a:pt x="9579" y="2875191"/>
                </a:cubicBezTo>
                <a:cubicBezTo>
                  <a:pt x="12613" y="2865032"/>
                  <a:pt x="12613" y="2858259"/>
                  <a:pt x="12613" y="2851486"/>
                </a:cubicBezTo>
                <a:cubicBezTo>
                  <a:pt x="12613" y="2841326"/>
                  <a:pt x="15647" y="2831166"/>
                  <a:pt x="12613" y="2824393"/>
                </a:cubicBezTo>
                <a:cubicBezTo>
                  <a:pt x="9579" y="2814233"/>
                  <a:pt x="9579" y="2804074"/>
                  <a:pt x="9579" y="2793914"/>
                </a:cubicBezTo>
                <a:cubicBezTo>
                  <a:pt x="9579" y="2787141"/>
                  <a:pt x="9579" y="2780368"/>
                  <a:pt x="9579" y="2770208"/>
                </a:cubicBezTo>
                <a:cubicBezTo>
                  <a:pt x="6545" y="2746502"/>
                  <a:pt x="9579" y="2719410"/>
                  <a:pt x="15647" y="2699090"/>
                </a:cubicBezTo>
                <a:cubicBezTo>
                  <a:pt x="21715" y="2682158"/>
                  <a:pt x="24749" y="2665225"/>
                  <a:pt x="30817" y="2648292"/>
                </a:cubicBezTo>
                <a:cubicBezTo>
                  <a:pt x="33850" y="2638132"/>
                  <a:pt x="33850" y="2631359"/>
                  <a:pt x="36884" y="2624586"/>
                </a:cubicBezTo>
                <a:cubicBezTo>
                  <a:pt x="39918" y="2614426"/>
                  <a:pt x="39918" y="2604266"/>
                  <a:pt x="36884" y="2594107"/>
                </a:cubicBezTo>
                <a:cubicBezTo>
                  <a:pt x="33850" y="2594107"/>
                  <a:pt x="33850" y="2594107"/>
                  <a:pt x="36884" y="2590720"/>
                </a:cubicBezTo>
                <a:cubicBezTo>
                  <a:pt x="36884" y="2583947"/>
                  <a:pt x="36884" y="2580561"/>
                  <a:pt x="33850" y="2577174"/>
                </a:cubicBezTo>
                <a:cubicBezTo>
                  <a:pt x="30817" y="2563628"/>
                  <a:pt x="30817" y="2553468"/>
                  <a:pt x="30817" y="2539922"/>
                </a:cubicBezTo>
                <a:cubicBezTo>
                  <a:pt x="30817" y="2529762"/>
                  <a:pt x="27783" y="2522989"/>
                  <a:pt x="30817" y="2512830"/>
                </a:cubicBezTo>
                <a:cubicBezTo>
                  <a:pt x="30817" y="2499283"/>
                  <a:pt x="30817" y="2485737"/>
                  <a:pt x="30817" y="2475577"/>
                </a:cubicBezTo>
                <a:cubicBezTo>
                  <a:pt x="24749" y="2465417"/>
                  <a:pt x="30817" y="2451871"/>
                  <a:pt x="30817" y="2441711"/>
                </a:cubicBezTo>
                <a:cubicBezTo>
                  <a:pt x="27783" y="2434938"/>
                  <a:pt x="24749" y="2424779"/>
                  <a:pt x="30817" y="2418006"/>
                </a:cubicBezTo>
                <a:cubicBezTo>
                  <a:pt x="30817" y="2418006"/>
                  <a:pt x="30817" y="2411233"/>
                  <a:pt x="30817" y="2407846"/>
                </a:cubicBezTo>
                <a:cubicBezTo>
                  <a:pt x="30817" y="2404459"/>
                  <a:pt x="30817" y="2397686"/>
                  <a:pt x="27783" y="2390913"/>
                </a:cubicBezTo>
                <a:cubicBezTo>
                  <a:pt x="36884" y="2367207"/>
                  <a:pt x="39918" y="2336728"/>
                  <a:pt x="45986" y="2309636"/>
                </a:cubicBezTo>
                <a:cubicBezTo>
                  <a:pt x="45986" y="2306249"/>
                  <a:pt x="42952" y="2302862"/>
                  <a:pt x="39918" y="2299476"/>
                </a:cubicBezTo>
                <a:cubicBezTo>
                  <a:pt x="39918" y="2289316"/>
                  <a:pt x="39918" y="2282543"/>
                  <a:pt x="42952" y="2275770"/>
                </a:cubicBezTo>
                <a:cubicBezTo>
                  <a:pt x="42952" y="2265610"/>
                  <a:pt x="45986" y="2262224"/>
                  <a:pt x="49020" y="2255451"/>
                </a:cubicBezTo>
                <a:cubicBezTo>
                  <a:pt x="52054" y="2252064"/>
                  <a:pt x="55088" y="2245291"/>
                  <a:pt x="58122" y="2235131"/>
                </a:cubicBezTo>
                <a:cubicBezTo>
                  <a:pt x="52054" y="2221585"/>
                  <a:pt x="49020" y="2218198"/>
                  <a:pt x="39918" y="2211425"/>
                </a:cubicBezTo>
                <a:cubicBezTo>
                  <a:pt x="39918" y="2194492"/>
                  <a:pt x="36884" y="2177560"/>
                  <a:pt x="39918" y="2160627"/>
                </a:cubicBezTo>
                <a:cubicBezTo>
                  <a:pt x="39918" y="2157240"/>
                  <a:pt x="36884" y="2150467"/>
                  <a:pt x="33850" y="2140308"/>
                </a:cubicBezTo>
                <a:cubicBezTo>
                  <a:pt x="30817" y="2140308"/>
                  <a:pt x="30817" y="2140308"/>
                  <a:pt x="30817" y="2140308"/>
                </a:cubicBezTo>
                <a:cubicBezTo>
                  <a:pt x="27783" y="2140308"/>
                  <a:pt x="24749" y="2140308"/>
                  <a:pt x="24749" y="2140308"/>
                </a:cubicBezTo>
                <a:cubicBezTo>
                  <a:pt x="24749" y="2136921"/>
                  <a:pt x="24749" y="2133534"/>
                  <a:pt x="27783" y="2130148"/>
                </a:cubicBezTo>
                <a:cubicBezTo>
                  <a:pt x="30817" y="2130148"/>
                  <a:pt x="30817" y="2123375"/>
                  <a:pt x="30817" y="2119988"/>
                </a:cubicBezTo>
                <a:cubicBezTo>
                  <a:pt x="24749" y="2116601"/>
                  <a:pt x="21715" y="2123375"/>
                  <a:pt x="18681" y="2116601"/>
                </a:cubicBezTo>
                <a:cubicBezTo>
                  <a:pt x="24749" y="2096282"/>
                  <a:pt x="15647" y="2086122"/>
                  <a:pt x="9579" y="2075963"/>
                </a:cubicBezTo>
                <a:cubicBezTo>
                  <a:pt x="12613" y="2059030"/>
                  <a:pt x="12613" y="2059030"/>
                  <a:pt x="12613" y="2048870"/>
                </a:cubicBezTo>
                <a:cubicBezTo>
                  <a:pt x="9579" y="2042097"/>
                  <a:pt x="12613" y="2035324"/>
                  <a:pt x="15647" y="2031937"/>
                </a:cubicBezTo>
                <a:cubicBezTo>
                  <a:pt x="18681" y="2025164"/>
                  <a:pt x="12613" y="2025164"/>
                  <a:pt x="12613" y="2018391"/>
                </a:cubicBezTo>
                <a:cubicBezTo>
                  <a:pt x="15647" y="2015005"/>
                  <a:pt x="18681" y="2011618"/>
                  <a:pt x="18681" y="2008232"/>
                </a:cubicBezTo>
                <a:cubicBezTo>
                  <a:pt x="18681" y="2004845"/>
                  <a:pt x="15647" y="2001458"/>
                  <a:pt x="15647" y="1998072"/>
                </a:cubicBezTo>
                <a:cubicBezTo>
                  <a:pt x="18681" y="1977753"/>
                  <a:pt x="24749" y="1960820"/>
                  <a:pt x="15647" y="1943887"/>
                </a:cubicBezTo>
                <a:cubicBezTo>
                  <a:pt x="15647" y="1933727"/>
                  <a:pt x="18681" y="1923568"/>
                  <a:pt x="18681" y="1916794"/>
                </a:cubicBezTo>
                <a:cubicBezTo>
                  <a:pt x="9579" y="1906635"/>
                  <a:pt x="6545" y="1906635"/>
                  <a:pt x="12613" y="1889702"/>
                </a:cubicBezTo>
                <a:cubicBezTo>
                  <a:pt x="12613" y="1889702"/>
                  <a:pt x="12613" y="1889702"/>
                  <a:pt x="12613" y="1886315"/>
                </a:cubicBezTo>
                <a:cubicBezTo>
                  <a:pt x="18681" y="1886315"/>
                  <a:pt x="21715" y="1879542"/>
                  <a:pt x="21715" y="1876156"/>
                </a:cubicBezTo>
                <a:cubicBezTo>
                  <a:pt x="24749" y="1872769"/>
                  <a:pt x="21715" y="1872769"/>
                  <a:pt x="21715" y="1869383"/>
                </a:cubicBezTo>
                <a:cubicBezTo>
                  <a:pt x="18681" y="1869383"/>
                  <a:pt x="18681" y="1869383"/>
                  <a:pt x="12613" y="1869383"/>
                </a:cubicBezTo>
                <a:cubicBezTo>
                  <a:pt x="12613" y="1855836"/>
                  <a:pt x="12613" y="1842290"/>
                  <a:pt x="12613" y="1828744"/>
                </a:cubicBezTo>
                <a:cubicBezTo>
                  <a:pt x="24749" y="1815198"/>
                  <a:pt x="21715" y="1815198"/>
                  <a:pt x="12613" y="1805038"/>
                </a:cubicBezTo>
                <a:cubicBezTo>
                  <a:pt x="12613" y="1805038"/>
                  <a:pt x="12613" y="1801651"/>
                  <a:pt x="12613" y="1801651"/>
                </a:cubicBezTo>
                <a:cubicBezTo>
                  <a:pt x="12613" y="1794878"/>
                  <a:pt x="15647" y="1791492"/>
                  <a:pt x="15647" y="1788105"/>
                </a:cubicBezTo>
                <a:cubicBezTo>
                  <a:pt x="21715" y="1781332"/>
                  <a:pt x="21715" y="1774559"/>
                  <a:pt x="18681" y="1764399"/>
                </a:cubicBezTo>
                <a:cubicBezTo>
                  <a:pt x="15647" y="1757626"/>
                  <a:pt x="15647" y="1750853"/>
                  <a:pt x="18681" y="1747466"/>
                </a:cubicBezTo>
                <a:cubicBezTo>
                  <a:pt x="21715" y="1740693"/>
                  <a:pt x="21715" y="1733920"/>
                  <a:pt x="18681" y="1730533"/>
                </a:cubicBezTo>
                <a:cubicBezTo>
                  <a:pt x="15647" y="1723760"/>
                  <a:pt x="15647" y="1713601"/>
                  <a:pt x="15647" y="1706828"/>
                </a:cubicBezTo>
                <a:cubicBezTo>
                  <a:pt x="15647" y="1703441"/>
                  <a:pt x="15647" y="1693281"/>
                  <a:pt x="15647" y="1689895"/>
                </a:cubicBezTo>
                <a:cubicBezTo>
                  <a:pt x="9579" y="1686508"/>
                  <a:pt x="-2556" y="1686508"/>
                  <a:pt x="478" y="1659416"/>
                </a:cubicBezTo>
                <a:cubicBezTo>
                  <a:pt x="478" y="1659416"/>
                  <a:pt x="3512" y="1656029"/>
                  <a:pt x="6545" y="1649256"/>
                </a:cubicBezTo>
                <a:cubicBezTo>
                  <a:pt x="12613" y="1645869"/>
                  <a:pt x="15647" y="1642483"/>
                  <a:pt x="12613" y="1632323"/>
                </a:cubicBezTo>
                <a:cubicBezTo>
                  <a:pt x="12613" y="1628937"/>
                  <a:pt x="15647" y="1622163"/>
                  <a:pt x="15647" y="1622163"/>
                </a:cubicBezTo>
                <a:cubicBezTo>
                  <a:pt x="15647" y="1618777"/>
                  <a:pt x="18681" y="1615390"/>
                  <a:pt x="18681" y="1612004"/>
                </a:cubicBezTo>
                <a:cubicBezTo>
                  <a:pt x="15647" y="1608617"/>
                  <a:pt x="12613" y="1605231"/>
                  <a:pt x="9579" y="1605231"/>
                </a:cubicBezTo>
                <a:cubicBezTo>
                  <a:pt x="9579" y="1595071"/>
                  <a:pt x="9579" y="1591684"/>
                  <a:pt x="15647" y="1588298"/>
                </a:cubicBezTo>
                <a:cubicBezTo>
                  <a:pt x="21715" y="1588298"/>
                  <a:pt x="21715" y="1578138"/>
                  <a:pt x="18681" y="1574751"/>
                </a:cubicBezTo>
                <a:cubicBezTo>
                  <a:pt x="15647" y="1561205"/>
                  <a:pt x="18681" y="1551046"/>
                  <a:pt x="18681" y="1544273"/>
                </a:cubicBezTo>
                <a:cubicBezTo>
                  <a:pt x="24749" y="1534113"/>
                  <a:pt x="21715" y="1527340"/>
                  <a:pt x="21715" y="1520567"/>
                </a:cubicBezTo>
                <a:cubicBezTo>
                  <a:pt x="15647" y="1500247"/>
                  <a:pt x="18681" y="1479928"/>
                  <a:pt x="24749" y="1462995"/>
                </a:cubicBezTo>
                <a:cubicBezTo>
                  <a:pt x="24749" y="1459608"/>
                  <a:pt x="30817" y="1456222"/>
                  <a:pt x="30817" y="1452835"/>
                </a:cubicBezTo>
                <a:cubicBezTo>
                  <a:pt x="36884" y="1439289"/>
                  <a:pt x="45986" y="1425743"/>
                  <a:pt x="42952" y="1402037"/>
                </a:cubicBezTo>
                <a:cubicBezTo>
                  <a:pt x="42952" y="1398650"/>
                  <a:pt x="42952" y="1391877"/>
                  <a:pt x="39918" y="1385104"/>
                </a:cubicBezTo>
                <a:cubicBezTo>
                  <a:pt x="39918" y="1378331"/>
                  <a:pt x="39918" y="1371558"/>
                  <a:pt x="42952" y="1364785"/>
                </a:cubicBezTo>
                <a:cubicBezTo>
                  <a:pt x="45986" y="1344465"/>
                  <a:pt x="49020" y="1330919"/>
                  <a:pt x="61155" y="1327533"/>
                </a:cubicBezTo>
                <a:cubicBezTo>
                  <a:pt x="70257" y="1324146"/>
                  <a:pt x="73291" y="1313986"/>
                  <a:pt x="73291" y="1300440"/>
                </a:cubicBezTo>
                <a:cubicBezTo>
                  <a:pt x="73291" y="1300440"/>
                  <a:pt x="73291" y="1293667"/>
                  <a:pt x="73291" y="1290280"/>
                </a:cubicBezTo>
                <a:cubicBezTo>
                  <a:pt x="85427" y="1273348"/>
                  <a:pt x="91494" y="1246255"/>
                  <a:pt x="100596" y="1222549"/>
                </a:cubicBezTo>
                <a:cubicBezTo>
                  <a:pt x="97562" y="1219163"/>
                  <a:pt x="94528" y="1215776"/>
                  <a:pt x="91494" y="1215776"/>
                </a:cubicBezTo>
                <a:cubicBezTo>
                  <a:pt x="85427" y="1212389"/>
                  <a:pt x="82393" y="1209003"/>
                  <a:pt x="82393" y="1202230"/>
                </a:cubicBezTo>
                <a:cubicBezTo>
                  <a:pt x="82393" y="1198843"/>
                  <a:pt x="82393" y="1195457"/>
                  <a:pt x="82393" y="1195457"/>
                </a:cubicBezTo>
                <a:cubicBezTo>
                  <a:pt x="79359" y="1195457"/>
                  <a:pt x="76325" y="1195457"/>
                  <a:pt x="70257" y="1195457"/>
                </a:cubicBezTo>
                <a:cubicBezTo>
                  <a:pt x="70257" y="1188684"/>
                  <a:pt x="70257" y="1181910"/>
                  <a:pt x="73291" y="1178524"/>
                </a:cubicBezTo>
                <a:cubicBezTo>
                  <a:pt x="73291" y="1164978"/>
                  <a:pt x="73291" y="1151431"/>
                  <a:pt x="70257" y="1137885"/>
                </a:cubicBezTo>
                <a:cubicBezTo>
                  <a:pt x="70257" y="1127725"/>
                  <a:pt x="70257" y="1114179"/>
                  <a:pt x="70257" y="1100633"/>
                </a:cubicBezTo>
                <a:cubicBezTo>
                  <a:pt x="70257" y="1083700"/>
                  <a:pt x="70257" y="1066767"/>
                  <a:pt x="67223" y="1053221"/>
                </a:cubicBezTo>
                <a:cubicBezTo>
                  <a:pt x="64189" y="1026129"/>
                  <a:pt x="64189" y="1002423"/>
                  <a:pt x="70257" y="978717"/>
                </a:cubicBezTo>
                <a:cubicBezTo>
                  <a:pt x="70257" y="965170"/>
                  <a:pt x="73291" y="955011"/>
                  <a:pt x="70257" y="944851"/>
                </a:cubicBezTo>
                <a:cubicBezTo>
                  <a:pt x="70257" y="934691"/>
                  <a:pt x="70257" y="927918"/>
                  <a:pt x="70257" y="917759"/>
                </a:cubicBezTo>
                <a:cubicBezTo>
                  <a:pt x="73291" y="910985"/>
                  <a:pt x="73291" y="904212"/>
                  <a:pt x="73291" y="900826"/>
                </a:cubicBezTo>
                <a:cubicBezTo>
                  <a:pt x="73291" y="890666"/>
                  <a:pt x="73291" y="883893"/>
                  <a:pt x="70257" y="877120"/>
                </a:cubicBezTo>
                <a:cubicBezTo>
                  <a:pt x="79359" y="866960"/>
                  <a:pt x="82393" y="850027"/>
                  <a:pt x="82393" y="833094"/>
                </a:cubicBezTo>
                <a:cubicBezTo>
                  <a:pt x="82393" y="816162"/>
                  <a:pt x="85427" y="802615"/>
                  <a:pt x="85427" y="785683"/>
                </a:cubicBezTo>
                <a:cubicBezTo>
                  <a:pt x="85427" y="775523"/>
                  <a:pt x="85427" y="768750"/>
                  <a:pt x="85427" y="758590"/>
                </a:cubicBezTo>
                <a:cubicBezTo>
                  <a:pt x="79359" y="724724"/>
                  <a:pt x="82393" y="687472"/>
                  <a:pt x="88460" y="650220"/>
                </a:cubicBezTo>
                <a:cubicBezTo>
                  <a:pt x="91494" y="633287"/>
                  <a:pt x="94528" y="616354"/>
                  <a:pt x="88460" y="599422"/>
                </a:cubicBezTo>
                <a:cubicBezTo>
                  <a:pt x="88460" y="599422"/>
                  <a:pt x="88460" y="599422"/>
                  <a:pt x="88460" y="592648"/>
                </a:cubicBezTo>
                <a:cubicBezTo>
                  <a:pt x="88460" y="589262"/>
                  <a:pt x="88460" y="589262"/>
                  <a:pt x="88460" y="585875"/>
                </a:cubicBezTo>
                <a:cubicBezTo>
                  <a:pt x="85427" y="579102"/>
                  <a:pt x="85427" y="579102"/>
                  <a:pt x="85427" y="572329"/>
                </a:cubicBezTo>
                <a:cubicBezTo>
                  <a:pt x="85427" y="568943"/>
                  <a:pt x="88460" y="562169"/>
                  <a:pt x="88460" y="555396"/>
                </a:cubicBezTo>
                <a:cubicBezTo>
                  <a:pt x="88460" y="552010"/>
                  <a:pt x="91494" y="548623"/>
                  <a:pt x="91494" y="545237"/>
                </a:cubicBezTo>
                <a:cubicBezTo>
                  <a:pt x="82393" y="541850"/>
                  <a:pt x="76325" y="538464"/>
                  <a:pt x="70257" y="535077"/>
                </a:cubicBezTo>
                <a:cubicBezTo>
                  <a:pt x="67223" y="528304"/>
                  <a:pt x="70257" y="521531"/>
                  <a:pt x="67223" y="518144"/>
                </a:cubicBezTo>
                <a:cubicBezTo>
                  <a:pt x="67223" y="507984"/>
                  <a:pt x="70257" y="501211"/>
                  <a:pt x="70257" y="494438"/>
                </a:cubicBezTo>
                <a:cubicBezTo>
                  <a:pt x="70257" y="491052"/>
                  <a:pt x="64189" y="487665"/>
                  <a:pt x="64189" y="480892"/>
                </a:cubicBezTo>
                <a:cubicBezTo>
                  <a:pt x="64189" y="474119"/>
                  <a:pt x="58122" y="470732"/>
                  <a:pt x="58122" y="460573"/>
                </a:cubicBezTo>
                <a:cubicBezTo>
                  <a:pt x="61155" y="457186"/>
                  <a:pt x="64189" y="457186"/>
                  <a:pt x="67223" y="450413"/>
                </a:cubicBezTo>
                <a:cubicBezTo>
                  <a:pt x="64189" y="440253"/>
                  <a:pt x="67223" y="430094"/>
                  <a:pt x="67223" y="419934"/>
                </a:cubicBezTo>
                <a:cubicBezTo>
                  <a:pt x="67223" y="409774"/>
                  <a:pt x="67223" y="399615"/>
                  <a:pt x="67223" y="386068"/>
                </a:cubicBezTo>
                <a:cubicBezTo>
                  <a:pt x="67223" y="375909"/>
                  <a:pt x="70257" y="365749"/>
                  <a:pt x="70257" y="358976"/>
                </a:cubicBezTo>
                <a:cubicBezTo>
                  <a:pt x="70257" y="348816"/>
                  <a:pt x="67223" y="345429"/>
                  <a:pt x="67223" y="338656"/>
                </a:cubicBezTo>
                <a:cubicBezTo>
                  <a:pt x="67223" y="338656"/>
                  <a:pt x="67223" y="335270"/>
                  <a:pt x="67223" y="331883"/>
                </a:cubicBezTo>
                <a:cubicBezTo>
                  <a:pt x="67223" y="325110"/>
                  <a:pt x="70257" y="318337"/>
                  <a:pt x="70257" y="314950"/>
                </a:cubicBezTo>
                <a:cubicBezTo>
                  <a:pt x="70257" y="304791"/>
                  <a:pt x="64189" y="301404"/>
                  <a:pt x="67223" y="294631"/>
                </a:cubicBezTo>
                <a:cubicBezTo>
                  <a:pt x="67223" y="287858"/>
                  <a:pt x="67223" y="277698"/>
                  <a:pt x="67223" y="270925"/>
                </a:cubicBezTo>
                <a:cubicBezTo>
                  <a:pt x="64189" y="264152"/>
                  <a:pt x="64189" y="260765"/>
                  <a:pt x="67223" y="250606"/>
                </a:cubicBezTo>
                <a:cubicBezTo>
                  <a:pt x="70257" y="240446"/>
                  <a:pt x="70257" y="240446"/>
                  <a:pt x="64189" y="233673"/>
                </a:cubicBezTo>
                <a:cubicBezTo>
                  <a:pt x="61155" y="230286"/>
                  <a:pt x="58122" y="223513"/>
                  <a:pt x="58122" y="220127"/>
                </a:cubicBezTo>
                <a:cubicBezTo>
                  <a:pt x="52054" y="206580"/>
                  <a:pt x="49020" y="189648"/>
                  <a:pt x="55088" y="172715"/>
                </a:cubicBezTo>
                <a:cubicBezTo>
                  <a:pt x="55088" y="159169"/>
                  <a:pt x="61155" y="145622"/>
                  <a:pt x="52054" y="128689"/>
                </a:cubicBezTo>
                <a:cubicBezTo>
                  <a:pt x="49020" y="121916"/>
                  <a:pt x="49020" y="115143"/>
                  <a:pt x="49020" y="104984"/>
                </a:cubicBezTo>
                <a:cubicBezTo>
                  <a:pt x="52054" y="98210"/>
                  <a:pt x="52054" y="88051"/>
                  <a:pt x="49020" y="77891"/>
                </a:cubicBezTo>
                <a:cubicBezTo>
                  <a:pt x="45986" y="71118"/>
                  <a:pt x="49020" y="64345"/>
                  <a:pt x="45986" y="57572"/>
                </a:cubicBezTo>
                <a:cubicBezTo>
                  <a:pt x="39918" y="47412"/>
                  <a:pt x="49020" y="44025"/>
                  <a:pt x="45986" y="37252"/>
                </a:cubicBezTo>
                <a:cubicBezTo>
                  <a:pt x="45986" y="33866"/>
                  <a:pt x="45986" y="30479"/>
                  <a:pt x="45986" y="27093"/>
                </a:cubicBezTo>
                <a:cubicBezTo>
                  <a:pt x="42952" y="20319"/>
                  <a:pt x="42952" y="10160"/>
                  <a:pt x="49020" y="3387"/>
                </a:cubicBezTo>
                <a:cubicBezTo>
                  <a:pt x="49020" y="0"/>
                  <a:pt x="49020" y="0"/>
                  <a:pt x="49020" y="0"/>
                </a:cubicBezTo>
                <a:close/>
              </a:path>
            </a:pathLst>
          </a:cu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grpSp>
        <p:nvGrpSpPr>
          <p:cNvPr id="4" name="Group 3">
            <a:extLst>
              <a:ext uri="{FF2B5EF4-FFF2-40B4-BE49-F238E27FC236}">
                <a16:creationId xmlns:a16="http://schemas.microsoft.com/office/drawing/2014/main" id="{3BDD8A2A-7779-4856-B0D7-4F4E5781E797}"/>
              </a:ext>
            </a:extLst>
          </p:cNvPr>
          <p:cNvGrpSpPr/>
          <p:nvPr userDrawn="1"/>
        </p:nvGrpSpPr>
        <p:grpSpPr>
          <a:xfrm>
            <a:off x="0" y="542148"/>
            <a:ext cx="5870622" cy="1149591"/>
            <a:chOff x="-1" y="1445896"/>
            <a:chExt cx="15656012" cy="3065930"/>
          </a:xfrm>
        </p:grpSpPr>
        <p:sp>
          <p:nvSpPr>
            <p:cNvPr id="19" name="Freeform: Shape 18"/>
            <p:cNvSpPr/>
            <p:nvPr userDrawn="1"/>
          </p:nvSpPr>
          <p:spPr>
            <a:xfrm rot="16200000">
              <a:off x="6295040" y="-4849145"/>
              <a:ext cx="3065930" cy="15656012"/>
            </a:xfrm>
            <a:custGeom>
              <a:avLst/>
              <a:gdLst>
                <a:gd name="connsiteX0" fmla="*/ 3065930 w 3065930"/>
                <a:gd name="connsiteY0" fmla="*/ 0 h 15656012"/>
                <a:gd name="connsiteX1" fmla="*/ 3065930 w 3065930"/>
                <a:gd name="connsiteY1" fmla="*/ 15656012 h 15656012"/>
                <a:gd name="connsiteX2" fmla="*/ 0 w 3065930"/>
                <a:gd name="connsiteY2" fmla="*/ 12590082 h 15656012"/>
                <a:gd name="connsiteX3" fmla="*/ 0 w 3065930"/>
                <a:gd name="connsiteY3" fmla="*/ 0 h 15656012"/>
                <a:gd name="connsiteX4" fmla="*/ 3065930 w 3065930"/>
                <a:gd name="connsiteY4" fmla="*/ 0 h 15656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5930" h="15656012">
                  <a:moveTo>
                    <a:pt x="3065930" y="0"/>
                  </a:moveTo>
                  <a:lnTo>
                    <a:pt x="3065930" y="15656012"/>
                  </a:lnTo>
                  <a:lnTo>
                    <a:pt x="0" y="12590082"/>
                  </a:lnTo>
                  <a:lnTo>
                    <a:pt x="0" y="0"/>
                  </a:lnTo>
                  <a:lnTo>
                    <a:pt x="3065930" y="0"/>
                  </a:lnTo>
                  <a:close/>
                </a:path>
              </a:pathLst>
            </a:custGeom>
            <a:solidFill>
              <a:schemeClr val="accent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GB" sz="675"/>
            </a:p>
          </p:txBody>
        </p:sp>
        <p:cxnSp>
          <p:nvCxnSpPr>
            <p:cNvPr id="25" name="Straight Connector 24"/>
            <p:cNvCxnSpPr>
              <a:cxnSpLocks/>
            </p:cNvCxnSpPr>
            <p:nvPr userDrawn="1"/>
          </p:nvCxnSpPr>
          <p:spPr>
            <a:xfrm flipV="1">
              <a:off x="13170601" y="1935936"/>
              <a:ext cx="2209201" cy="2209202"/>
            </a:xfrm>
            <a:prstGeom prst="line">
              <a:avLst/>
            </a:prstGeom>
            <a:solidFill>
              <a:schemeClr val="accent1"/>
            </a:solidFill>
            <a:ln w="762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sp>
        <p:nvSpPr>
          <p:cNvPr id="2" name="Footer Placeholder 1">
            <a:extLst>
              <a:ext uri="{FF2B5EF4-FFF2-40B4-BE49-F238E27FC236}">
                <a16:creationId xmlns:a16="http://schemas.microsoft.com/office/drawing/2014/main" id="{9E7EC44D-ADF6-48B1-A127-002D3969EED2}"/>
              </a:ext>
            </a:extLst>
          </p:cNvPr>
          <p:cNvSpPr>
            <a:spLocks noGrp="1"/>
          </p:cNvSpPr>
          <p:nvPr>
            <p:ph type="ftr" sz="quarter" idx="18"/>
          </p:nvPr>
        </p:nvSpPr>
        <p:spPr/>
        <p:txBody>
          <a:bodyPr lIns="180000" tIns="93600" rIns="180000" bIns="93600"/>
          <a:lstStyle/>
          <a:p>
            <a:r>
              <a:rPr lang="en-GB"/>
              <a:t>DaisyDeck Presentation Template</a:t>
            </a:r>
          </a:p>
        </p:txBody>
      </p:sp>
      <p:sp>
        <p:nvSpPr>
          <p:cNvPr id="3" name="Slide Number Placeholder 2">
            <a:extLst>
              <a:ext uri="{FF2B5EF4-FFF2-40B4-BE49-F238E27FC236}">
                <a16:creationId xmlns:a16="http://schemas.microsoft.com/office/drawing/2014/main" id="{EBAF2A3B-27ED-4413-BE1B-82797882DAF3}"/>
              </a:ext>
            </a:extLst>
          </p:cNvPr>
          <p:cNvSpPr>
            <a:spLocks noGrp="1"/>
          </p:cNvSpPr>
          <p:nvPr>
            <p:ph type="sldNum" sz="quarter" idx="19"/>
          </p:nvPr>
        </p:nvSpPr>
        <p:spPr/>
        <p:txBody>
          <a:bodyPr lIns="180000" tIns="93600" rIns="180000" bIns="93600"/>
          <a:lstStyle/>
          <a:p>
            <a:fld id="{0643FD91-E2F4-430C-9968-CE1C2F22CA4A}" type="slidenum">
              <a:rPr lang="en-GB" smtClean="0"/>
              <a:pPr/>
              <a:t>‹#›</a:t>
            </a:fld>
            <a:endParaRPr lang="en-GB"/>
          </a:p>
        </p:txBody>
      </p:sp>
    </p:spTree>
    <p:extLst>
      <p:ext uri="{BB962C8B-B14F-4D97-AF65-F5344CB8AC3E}">
        <p14:creationId xmlns:p14="http://schemas.microsoft.com/office/powerpoint/2010/main" val="86605769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aisyDeck Master - 74">
    <p:bg>
      <p:bgPr>
        <a:solidFill>
          <a:schemeClr val="bg1"/>
        </a:solidFill>
        <a:effectLst/>
      </p:bgPr>
    </p:bg>
    <p:spTree>
      <p:nvGrpSpPr>
        <p:cNvPr id="1" name=""/>
        <p:cNvGrpSpPr/>
        <p:nvPr/>
      </p:nvGrpSpPr>
      <p:grpSpPr>
        <a:xfrm>
          <a:off x="0" y="0"/>
          <a:ext cx="0" cy="0"/>
          <a:chOff x="0" y="0"/>
          <a:chExt cx="0" cy="0"/>
        </a:xfrm>
      </p:grpSpPr>
      <p:sp>
        <p:nvSpPr>
          <p:cNvPr id="10" name="Picture Placeholder 15"/>
          <p:cNvSpPr>
            <a:spLocks noGrp="1"/>
          </p:cNvSpPr>
          <p:nvPr>
            <p:ph type="pic" sz="quarter" idx="12"/>
          </p:nvPr>
        </p:nvSpPr>
        <p:spPr>
          <a:xfrm>
            <a:off x="6198690" y="0"/>
            <a:ext cx="2945310" cy="5143500"/>
          </a:xfrm>
          <a:custGeom>
            <a:avLst/>
            <a:gdLst>
              <a:gd name="connsiteX0" fmla="*/ 0 w 3209027"/>
              <a:gd name="connsiteY0" fmla="*/ 0 h 3429000"/>
              <a:gd name="connsiteX1" fmla="*/ 3209027 w 3209027"/>
              <a:gd name="connsiteY1" fmla="*/ 0 h 3429000"/>
              <a:gd name="connsiteX2" fmla="*/ 3209027 w 3209027"/>
              <a:gd name="connsiteY2" fmla="*/ 3429000 h 3429000"/>
              <a:gd name="connsiteX3" fmla="*/ 0 w 3209027"/>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209027" h="3429000">
                <a:moveTo>
                  <a:pt x="0" y="0"/>
                </a:moveTo>
                <a:lnTo>
                  <a:pt x="3209027" y="0"/>
                </a:lnTo>
                <a:lnTo>
                  <a:pt x="3209027" y="3429000"/>
                </a:lnTo>
                <a:lnTo>
                  <a:pt x="0" y="3429000"/>
                </a:lnTo>
                <a:close/>
              </a:path>
            </a:pathLst>
          </a:cu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grpSp>
        <p:nvGrpSpPr>
          <p:cNvPr id="18" name="Group 17"/>
          <p:cNvGrpSpPr/>
          <p:nvPr userDrawn="1"/>
        </p:nvGrpSpPr>
        <p:grpSpPr>
          <a:xfrm>
            <a:off x="4107809" y="0"/>
            <a:ext cx="2097604" cy="5143500"/>
            <a:chOff x="10954871" y="0"/>
            <a:chExt cx="5593975" cy="13717588"/>
          </a:xfrm>
        </p:grpSpPr>
        <p:sp>
          <p:nvSpPr>
            <p:cNvPr id="19" name="Rectangle 18"/>
            <p:cNvSpPr/>
            <p:nvPr/>
          </p:nvSpPr>
          <p:spPr>
            <a:xfrm>
              <a:off x="10954871" y="0"/>
              <a:ext cx="5593975" cy="13717588"/>
            </a:xfrm>
            <a:prstGeom prst="rect">
              <a:avLst/>
            </a:prstGeom>
            <a:gradFill flip="none" rotWithShape="1">
              <a:gsLst>
                <a:gs pos="0">
                  <a:schemeClr val="accent1"/>
                </a:gs>
                <a:gs pos="100000">
                  <a:schemeClr val="accent2"/>
                </a:gs>
              </a:gsLst>
              <a:lin ang="5400000" scaled="1"/>
              <a:tileRect/>
            </a:gra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80000" tIns="93600" rIns="180000" bIns="93600" rtlCol="0" anchor="ctr"/>
            <a:lstStyle/>
            <a:p>
              <a:pPr algn="ctr"/>
              <a:endParaRPr lang="en-GB" sz="675"/>
            </a:p>
          </p:txBody>
        </p:sp>
        <p:sp>
          <p:nvSpPr>
            <p:cNvPr id="20" name="Rectangle 19"/>
            <p:cNvSpPr/>
            <p:nvPr/>
          </p:nvSpPr>
          <p:spPr>
            <a:xfrm>
              <a:off x="16434319" y="0"/>
              <a:ext cx="114527" cy="13717588"/>
            </a:xfrm>
            <a:prstGeom prst="rect">
              <a:avLst/>
            </a:prstGeom>
            <a:solidFill>
              <a:srgbClr val="FFFFFF">
                <a:alpha val="25098"/>
              </a:srgbClr>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180000" tIns="93600" rIns="180000" bIns="93600" rtlCol="0" anchor="ctr"/>
            <a:lstStyle/>
            <a:p>
              <a:pPr algn="ctr"/>
              <a:endParaRPr lang="en-GB" sz="675"/>
            </a:p>
          </p:txBody>
        </p:sp>
      </p:grpSp>
      <p:grpSp>
        <p:nvGrpSpPr>
          <p:cNvPr id="21" name="Group 20"/>
          <p:cNvGrpSpPr>
            <a:grpSpLocks noChangeAspect="1"/>
          </p:cNvGrpSpPr>
          <p:nvPr userDrawn="1"/>
        </p:nvGrpSpPr>
        <p:grpSpPr>
          <a:xfrm rot="18900000">
            <a:off x="4102250" y="54083"/>
            <a:ext cx="176796" cy="57503"/>
            <a:chOff x="11661248" y="7789719"/>
            <a:chExt cx="1293156" cy="420621"/>
          </a:xfrm>
        </p:grpSpPr>
        <p:cxnSp>
          <p:nvCxnSpPr>
            <p:cNvPr id="22" name="Straight Connector 21"/>
            <p:cNvCxnSpPr>
              <a:cxnSpLocks/>
            </p:cNvCxnSpPr>
            <p:nvPr userDrawn="1"/>
          </p:nvCxnSpPr>
          <p:spPr>
            <a:xfrm>
              <a:off x="11661248" y="8210340"/>
              <a:ext cx="1293156"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1" name="Straight Connector 30"/>
            <p:cNvCxnSpPr>
              <a:cxnSpLocks/>
            </p:cNvCxnSpPr>
            <p:nvPr userDrawn="1"/>
          </p:nvCxnSpPr>
          <p:spPr>
            <a:xfrm>
              <a:off x="11868913" y="8000027"/>
              <a:ext cx="877825"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2" name="Straight Connector 31"/>
            <p:cNvCxnSpPr>
              <a:cxnSpLocks/>
            </p:cNvCxnSpPr>
            <p:nvPr userDrawn="1"/>
          </p:nvCxnSpPr>
          <p:spPr>
            <a:xfrm>
              <a:off x="12088372" y="7789719"/>
              <a:ext cx="438913" cy="0"/>
            </a:xfrm>
            <a:prstGeom prst="line">
              <a:avLst/>
            </a:prstGeom>
            <a:ln w="38100" cap="sq">
              <a:solidFill>
                <a:srgbClr val="FFFFFF"/>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sp>
        <p:nvSpPr>
          <p:cNvPr id="59" name="Title 1">
            <a:extLst>
              <a:ext uri="{FF2B5EF4-FFF2-40B4-BE49-F238E27FC236}">
                <a16:creationId xmlns:a16="http://schemas.microsoft.com/office/drawing/2014/main" id="{D102B4FB-18D4-461F-832A-E1E90EFC4B48}"/>
              </a:ext>
            </a:extLst>
          </p:cNvPr>
          <p:cNvSpPr>
            <a:spLocks noGrp="1"/>
          </p:cNvSpPr>
          <p:nvPr>
            <p:ph type="title"/>
          </p:nvPr>
        </p:nvSpPr>
        <p:spPr>
          <a:xfrm>
            <a:off x="302817" y="303805"/>
            <a:ext cx="3514558" cy="604526"/>
          </a:xfrm>
        </p:spPr>
        <p:txBody>
          <a:bodyPr lIns="180000" tIns="93600" rIns="180000" bIns="93600"/>
          <a:lstStyle>
            <a:lvl1pPr algn="l">
              <a:defRPr/>
            </a:lvl1pPr>
          </a:lstStyle>
          <a:p>
            <a:endParaRPr lang="en-GB"/>
          </a:p>
        </p:txBody>
      </p:sp>
      <p:sp>
        <p:nvSpPr>
          <p:cNvPr id="2" name="Footer Placeholder 1">
            <a:extLst>
              <a:ext uri="{FF2B5EF4-FFF2-40B4-BE49-F238E27FC236}">
                <a16:creationId xmlns:a16="http://schemas.microsoft.com/office/drawing/2014/main" id="{4FE6378E-1C41-4121-8A24-501BE45E70A9}"/>
              </a:ext>
            </a:extLst>
          </p:cNvPr>
          <p:cNvSpPr>
            <a:spLocks noGrp="1"/>
          </p:cNvSpPr>
          <p:nvPr>
            <p:ph type="ftr" sz="quarter" idx="13"/>
          </p:nvPr>
        </p:nvSpPr>
        <p:spPr/>
        <p:txBody>
          <a:bodyPr lIns="180000" tIns="93600" rIns="180000" bIns="93600"/>
          <a:lstStyle/>
          <a:p>
            <a:r>
              <a:rPr lang="en-GB"/>
              <a:t>DaisyDeck Presentation Template</a:t>
            </a:r>
          </a:p>
        </p:txBody>
      </p:sp>
      <p:sp>
        <p:nvSpPr>
          <p:cNvPr id="3" name="Slide Number Placeholder 2">
            <a:extLst>
              <a:ext uri="{FF2B5EF4-FFF2-40B4-BE49-F238E27FC236}">
                <a16:creationId xmlns:a16="http://schemas.microsoft.com/office/drawing/2014/main" id="{3E87391F-4AFD-488E-9DE1-A27D78ED1617}"/>
              </a:ext>
            </a:extLst>
          </p:cNvPr>
          <p:cNvSpPr>
            <a:spLocks noGrp="1"/>
          </p:cNvSpPr>
          <p:nvPr>
            <p:ph type="sldNum" sz="quarter" idx="14"/>
          </p:nvPr>
        </p:nvSpPr>
        <p:spPr/>
        <p:txBody>
          <a:bodyPr lIns="180000" tIns="93600" rIns="180000" bIns="93600"/>
          <a:lstStyle/>
          <a:p>
            <a:fld id="{0643FD91-E2F4-430C-9968-CE1C2F22CA4A}" type="slidenum">
              <a:rPr lang="en-GB" smtClean="0"/>
              <a:pPr/>
              <a:t>‹#›</a:t>
            </a:fld>
            <a:endParaRPr lang="en-GB"/>
          </a:p>
        </p:txBody>
      </p:sp>
      <p:grpSp>
        <p:nvGrpSpPr>
          <p:cNvPr id="34" name="Group 33">
            <a:extLst>
              <a:ext uri="{FF2B5EF4-FFF2-40B4-BE49-F238E27FC236}">
                <a16:creationId xmlns:a16="http://schemas.microsoft.com/office/drawing/2014/main" id="{0C8D72EB-5364-4F4E-9359-1C0B1E247D4A}"/>
              </a:ext>
            </a:extLst>
          </p:cNvPr>
          <p:cNvGrpSpPr/>
          <p:nvPr userDrawn="1"/>
        </p:nvGrpSpPr>
        <p:grpSpPr>
          <a:xfrm>
            <a:off x="162939" y="174963"/>
            <a:ext cx="459422" cy="459399"/>
            <a:chOff x="434532" y="466621"/>
            <a:chExt cx="1225205" cy="1225205"/>
          </a:xfrm>
        </p:grpSpPr>
        <p:grpSp>
          <p:nvGrpSpPr>
            <p:cNvPr id="35" name="Group 34">
              <a:extLst>
                <a:ext uri="{FF2B5EF4-FFF2-40B4-BE49-F238E27FC236}">
                  <a16:creationId xmlns:a16="http://schemas.microsoft.com/office/drawing/2014/main" id="{1F56B934-CD7D-4395-B7CA-17933A8555AE}"/>
                </a:ext>
              </a:extLst>
            </p:cNvPr>
            <p:cNvGrpSpPr>
              <a:grpSpLocks noChangeAspect="1"/>
            </p:cNvGrpSpPr>
            <p:nvPr userDrawn="1"/>
          </p:nvGrpSpPr>
          <p:grpSpPr>
            <a:xfrm rot="18900000">
              <a:off x="647093" y="812151"/>
              <a:ext cx="471488" cy="153360"/>
              <a:chOff x="11661248" y="7789719"/>
              <a:chExt cx="1293156" cy="420621"/>
            </a:xfrm>
          </p:grpSpPr>
          <p:cxnSp>
            <p:nvCxnSpPr>
              <p:cNvPr id="39" name="Straight Connector 38">
                <a:extLst>
                  <a:ext uri="{FF2B5EF4-FFF2-40B4-BE49-F238E27FC236}">
                    <a16:creationId xmlns:a16="http://schemas.microsoft.com/office/drawing/2014/main" id="{65CACCBC-9003-4013-A4B7-DEE6E086088F}"/>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0" name="Straight Connector 39">
                <a:extLst>
                  <a:ext uri="{FF2B5EF4-FFF2-40B4-BE49-F238E27FC236}">
                    <a16:creationId xmlns:a16="http://schemas.microsoft.com/office/drawing/2014/main" id="{3F917631-2975-4295-BAB3-5EEE0F142D0D}"/>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4F4B78E0-0ACE-43F7-BF34-218395BB1D5F}"/>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36" name="Group 35">
              <a:extLst>
                <a:ext uri="{FF2B5EF4-FFF2-40B4-BE49-F238E27FC236}">
                  <a16:creationId xmlns:a16="http://schemas.microsoft.com/office/drawing/2014/main" id="{AF9A1400-2FBD-4171-9BCF-C139BCA696B0}"/>
                </a:ext>
              </a:extLst>
            </p:cNvPr>
            <p:cNvGrpSpPr/>
            <p:nvPr userDrawn="1"/>
          </p:nvGrpSpPr>
          <p:grpSpPr>
            <a:xfrm>
              <a:off x="434532" y="466621"/>
              <a:ext cx="1225205" cy="1225205"/>
              <a:chOff x="12636425" y="442230"/>
              <a:chExt cx="1860336" cy="1860336"/>
            </a:xfrm>
          </p:grpSpPr>
          <p:cxnSp>
            <p:nvCxnSpPr>
              <p:cNvPr id="37" name="Straight Connector 36">
                <a:extLst>
                  <a:ext uri="{FF2B5EF4-FFF2-40B4-BE49-F238E27FC236}">
                    <a16:creationId xmlns:a16="http://schemas.microsoft.com/office/drawing/2014/main" id="{BE718BF3-F150-4B17-AD5B-24A8ED2F9598}"/>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AB435AFE-98EF-40E4-B87E-D128A37BA139}"/>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Tree>
    <p:extLst>
      <p:ext uri="{BB962C8B-B14F-4D97-AF65-F5344CB8AC3E}">
        <p14:creationId xmlns:p14="http://schemas.microsoft.com/office/powerpoint/2010/main" val="221907437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aisyDeck Master - 75">
    <p:bg>
      <p:bgPr>
        <a:solidFill>
          <a:schemeClr val="bg1"/>
        </a:solidFill>
        <a:effectLst/>
      </p:bgPr>
    </p:bg>
    <p:spTree>
      <p:nvGrpSpPr>
        <p:cNvPr id="1" name=""/>
        <p:cNvGrpSpPr/>
        <p:nvPr/>
      </p:nvGrpSpPr>
      <p:grpSpPr>
        <a:xfrm>
          <a:off x="0" y="0"/>
          <a:ext cx="0" cy="0"/>
          <a:chOff x="0" y="0"/>
          <a:chExt cx="0" cy="0"/>
        </a:xfrm>
      </p:grpSpPr>
      <p:sp>
        <p:nvSpPr>
          <p:cNvPr id="8" name="Picture Placeholder 15">
            <a:extLst>
              <a:ext uri="{FF2B5EF4-FFF2-40B4-BE49-F238E27FC236}">
                <a16:creationId xmlns:a16="http://schemas.microsoft.com/office/drawing/2014/main" id="{86BBCAF3-6C1D-49C3-8BBE-5691DFC7E151}"/>
              </a:ext>
            </a:extLst>
          </p:cNvPr>
          <p:cNvSpPr>
            <a:spLocks noGrp="1"/>
          </p:cNvSpPr>
          <p:nvPr>
            <p:ph type="pic" sz="quarter" idx="14"/>
          </p:nvPr>
        </p:nvSpPr>
        <p:spPr>
          <a:xfrm>
            <a:off x="0" y="0"/>
            <a:ext cx="9144000" cy="3374821"/>
          </a:xfrm>
          <a:custGeom>
            <a:avLst/>
            <a:gdLst>
              <a:gd name="connsiteX0" fmla="*/ 0 w 23182731"/>
              <a:gd name="connsiteY0" fmla="*/ 0 h 12514731"/>
              <a:gd name="connsiteX1" fmla="*/ 23182731 w 23182731"/>
              <a:gd name="connsiteY1" fmla="*/ 0 h 12514731"/>
              <a:gd name="connsiteX2" fmla="*/ 23182731 w 23182731"/>
              <a:gd name="connsiteY2" fmla="*/ 12514731 h 12514731"/>
              <a:gd name="connsiteX3" fmla="*/ 0 w 23182731"/>
              <a:gd name="connsiteY3" fmla="*/ 12514731 h 12514731"/>
            </a:gdLst>
            <a:ahLst/>
            <a:cxnLst>
              <a:cxn ang="0">
                <a:pos x="connsiteX0" y="connsiteY0"/>
              </a:cxn>
              <a:cxn ang="0">
                <a:pos x="connsiteX1" y="connsiteY1"/>
              </a:cxn>
              <a:cxn ang="0">
                <a:pos x="connsiteX2" y="connsiteY2"/>
              </a:cxn>
              <a:cxn ang="0">
                <a:pos x="connsiteX3" y="connsiteY3"/>
              </a:cxn>
            </a:cxnLst>
            <a:rect l="l" t="t" r="r" b="b"/>
            <a:pathLst>
              <a:path w="23182731" h="12514731">
                <a:moveTo>
                  <a:pt x="0" y="0"/>
                </a:moveTo>
                <a:lnTo>
                  <a:pt x="23182731" y="0"/>
                </a:lnTo>
                <a:lnTo>
                  <a:pt x="23182731" y="12514731"/>
                </a:lnTo>
                <a:lnTo>
                  <a:pt x="0" y="12514731"/>
                </a:lnTo>
                <a:close/>
              </a:path>
            </a:pathLst>
          </a:cu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grpSp>
        <p:nvGrpSpPr>
          <p:cNvPr id="3" name="Group 2">
            <a:extLst>
              <a:ext uri="{FF2B5EF4-FFF2-40B4-BE49-F238E27FC236}">
                <a16:creationId xmlns:a16="http://schemas.microsoft.com/office/drawing/2014/main" id="{6FC46514-4278-4CC8-B414-663AFF961CBD}"/>
              </a:ext>
            </a:extLst>
          </p:cNvPr>
          <p:cNvGrpSpPr/>
          <p:nvPr userDrawn="1"/>
        </p:nvGrpSpPr>
        <p:grpSpPr>
          <a:xfrm>
            <a:off x="162939" y="3579381"/>
            <a:ext cx="459422" cy="459399"/>
            <a:chOff x="494744" y="523692"/>
            <a:chExt cx="1225205" cy="1225205"/>
          </a:xfrm>
        </p:grpSpPr>
        <p:grpSp>
          <p:nvGrpSpPr>
            <p:cNvPr id="4" name="Group 3">
              <a:extLst>
                <a:ext uri="{FF2B5EF4-FFF2-40B4-BE49-F238E27FC236}">
                  <a16:creationId xmlns:a16="http://schemas.microsoft.com/office/drawing/2014/main" id="{B0B6FCCB-2873-48D7-9F61-689AAFD0759D}"/>
                </a:ext>
              </a:extLst>
            </p:cNvPr>
            <p:cNvGrpSpPr>
              <a:grpSpLocks noChangeAspect="1"/>
            </p:cNvGrpSpPr>
            <p:nvPr userDrawn="1"/>
          </p:nvGrpSpPr>
          <p:grpSpPr>
            <a:xfrm rot="18900000">
              <a:off x="707305" y="869222"/>
              <a:ext cx="471488" cy="153360"/>
              <a:chOff x="11661248" y="7789719"/>
              <a:chExt cx="1293156" cy="420621"/>
            </a:xfrm>
          </p:grpSpPr>
          <p:cxnSp>
            <p:nvCxnSpPr>
              <p:cNvPr id="9" name="Straight Connector 8">
                <a:extLst>
                  <a:ext uri="{FF2B5EF4-FFF2-40B4-BE49-F238E27FC236}">
                    <a16:creationId xmlns:a16="http://schemas.microsoft.com/office/drawing/2014/main" id="{2C6558BE-9FFB-4FDF-BCF4-2EF6CC679D3E}"/>
                  </a:ext>
                </a:extLst>
              </p:cNvPr>
              <p:cNvCxnSpPr>
                <a:cxnSpLocks/>
              </p:cNvCxnSpPr>
              <p:nvPr userDrawn="1"/>
            </p:nvCxnSpPr>
            <p:spPr>
              <a:xfrm>
                <a:off x="11661248" y="8210340"/>
                <a:ext cx="1293156"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0" name="Straight Connector 9">
                <a:extLst>
                  <a:ext uri="{FF2B5EF4-FFF2-40B4-BE49-F238E27FC236}">
                    <a16:creationId xmlns:a16="http://schemas.microsoft.com/office/drawing/2014/main" id="{405DF523-4B3D-4318-9057-158B6E93563E}"/>
                  </a:ext>
                </a:extLst>
              </p:cNvPr>
              <p:cNvCxnSpPr>
                <a:cxnSpLocks/>
              </p:cNvCxnSpPr>
              <p:nvPr userDrawn="1"/>
            </p:nvCxnSpPr>
            <p:spPr>
              <a:xfrm>
                <a:off x="11868913" y="8000027"/>
                <a:ext cx="877825"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2D59D7E9-3091-4AF1-9DFA-33C81450E6F0}"/>
                  </a:ext>
                </a:extLst>
              </p:cNvPr>
              <p:cNvCxnSpPr>
                <a:cxnSpLocks/>
              </p:cNvCxnSpPr>
              <p:nvPr userDrawn="1"/>
            </p:nvCxnSpPr>
            <p:spPr>
              <a:xfrm>
                <a:off x="12088372" y="7789719"/>
                <a:ext cx="438913" cy="0"/>
              </a:xfrm>
              <a:prstGeom prst="line">
                <a:avLst/>
              </a:prstGeom>
              <a:ln w="38100" cap="rnd">
                <a:solidFill>
                  <a:schemeClr val="accent1"/>
                </a:solidFill>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5" name="Group 4">
              <a:extLst>
                <a:ext uri="{FF2B5EF4-FFF2-40B4-BE49-F238E27FC236}">
                  <a16:creationId xmlns:a16="http://schemas.microsoft.com/office/drawing/2014/main" id="{52CA8CA8-D6AB-4C23-9A83-F2093F2B2B37}"/>
                </a:ext>
              </a:extLst>
            </p:cNvPr>
            <p:cNvGrpSpPr/>
            <p:nvPr userDrawn="1"/>
          </p:nvGrpSpPr>
          <p:grpSpPr>
            <a:xfrm>
              <a:off x="494744" y="523692"/>
              <a:ext cx="1225205" cy="1225205"/>
              <a:chOff x="12636425" y="442230"/>
              <a:chExt cx="1860336" cy="1860336"/>
            </a:xfrm>
          </p:grpSpPr>
          <p:cxnSp>
            <p:nvCxnSpPr>
              <p:cNvPr id="6" name="Straight Connector 5">
                <a:extLst>
                  <a:ext uri="{FF2B5EF4-FFF2-40B4-BE49-F238E27FC236}">
                    <a16:creationId xmlns:a16="http://schemas.microsoft.com/office/drawing/2014/main" id="{F89493A6-838A-4BD5-B475-5310D7B943A9}"/>
                  </a:ext>
                </a:extLst>
              </p:cNvPr>
              <p:cNvCxnSpPr>
                <a:cxnSpLocks/>
              </p:cNvCxnSpPr>
              <p:nvPr userDrawn="1"/>
            </p:nvCxnSpPr>
            <p:spPr>
              <a:xfrm>
                <a:off x="13036942" y="442230"/>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7" name="Straight Connector 6">
                <a:extLst>
                  <a:ext uri="{FF2B5EF4-FFF2-40B4-BE49-F238E27FC236}">
                    <a16:creationId xmlns:a16="http://schemas.microsoft.com/office/drawing/2014/main" id="{B0961BB1-F20A-499C-A61F-B37DD0BB7D8D}"/>
                  </a:ext>
                </a:extLst>
              </p:cNvPr>
              <p:cNvCxnSpPr>
                <a:cxnSpLocks/>
              </p:cNvCxnSpPr>
              <p:nvPr userDrawn="1"/>
            </p:nvCxnSpPr>
            <p:spPr>
              <a:xfrm rot="5400000">
                <a:off x="13566593" y="-134611"/>
                <a:ext cx="0" cy="1860336"/>
              </a:xfrm>
              <a:prstGeom prst="line">
                <a:avLst/>
              </a:prstGeom>
              <a:ln w="38100" cap="rnd">
                <a:solidFill>
                  <a:schemeClr val="tx2"/>
                </a:solidFill>
                <a:prstDash val="solid"/>
                <a:round/>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12" name="Title 1">
            <a:extLst>
              <a:ext uri="{FF2B5EF4-FFF2-40B4-BE49-F238E27FC236}">
                <a16:creationId xmlns:a16="http://schemas.microsoft.com/office/drawing/2014/main" id="{95A2E29D-3F77-47BA-9B1A-2CF23D66B8B7}"/>
              </a:ext>
            </a:extLst>
          </p:cNvPr>
          <p:cNvSpPr>
            <a:spLocks noGrp="1"/>
          </p:cNvSpPr>
          <p:nvPr>
            <p:ph type="title"/>
          </p:nvPr>
        </p:nvSpPr>
        <p:spPr>
          <a:xfrm>
            <a:off x="302817" y="3708224"/>
            <a:ext cx="3811715" cy="604526"/>
          </a:xfrm>
        </p:spPr>
        <p:txBody>
          <a:bodyPr lIns="180000" tIns="93600" rIns="180000" bIns="93600"/>
          <a:lstStyle>
            <a:lvl1pPr algn="l">
              <a:defRPr/>
            </a:lvl1pPr>
          </a:lstStyle>
          <a:p>
            <a:endParaRPr lang="en-GB"/>
          </a:p>
        </p:txBody>
      </p:sp>
      <p:sp>
        <p:nvSpPr>
          <p:cNvPr id="2" name="Footer Placeholder 1">
            <a:extLst>
              <a:ext uri="{FF2B5EF4-FFF2-40B4-BE49-F238E27FC236}">
                <a16:creationId xmlns:a16="http://schemas.microsoft.com/office/drawing/2014/main" id="{6A4724B0-FBA7-4ADD-92BC-3DE86F7E4520}"/>
              </a:ext>
            </a:extLst>
          </p:cNvPr>
          <p:cNvSpPr>
            <a:spLocks noGrp="1"/>
          </p:cNvSpPr>
          <p:nvPr>
            <p:ph type="ftr" sz="quarter" idx="15"/>
          </p:nvPr>
        </p:nvSpPr>
        <p:spPr/>
        <p:txBody>
          <a:bodyPr lIns="180000" tIns="93600" rIns="180000" bIns="93600"/>
          <a:lstStyle/>
          <a:p>
            <a:r>
              <a:rPr lang="en-GB"/>
              <a:t>DaisyDeck Presentation Template</a:t>
            </a:r>
          </a:p>
        </p:txBody>
      </p:sp>
      <p:sp>
        <p:nvSpPr>
          <p:cNvPr id="13" name="Slide Number Placeholder 12">
            <a:extLst>
              <a:ext uri="{FF2B5EF4-FFF2-40B4-BE49-F238E27FC236}">
                <a16:creationId xmlns:a16="http://schemas.microsoft.com/office/drawing/2014/main" id="{B7BE4E41-781C-4A22-BEA1-1F3EF84F4A37}"/>
              </a:ext>
            </a:extLst>
          </p:cNvPr>
          <p:cNvSpPr>
            <a:spLocks noGrp="1"/>
          </p:cNvSpPr>
          <p:nvPr>
            <p:ph type="sldNum" sz="quarter" idx="16"/>
          </p:nvPr>
        </p:nvSpPr>
        <p:spPr/>
        <p:txBody>
          <a:bodyPr lIns="180000" tIns="93600" rIns="180000" bIns="93600"/>
          <a:lstStyle/>
          <a:p>
            <a:fld id="{0643FD91-E2F4-430C-9968-CE1C2F22CA4A}" type="slidenum">
              <a:rPr lang="en-GB" smtClean="0"/>
              <a:pPr/>
              <a:t>‹#›</a:t>
            </a:fld>
            <a:endParaRPr lang="en-GB"/>
          </a:p>
        </p:txBody>
      </p:sp>
    </p:spTree>
    <p:extLst>
      <p:ext uri="{BB962C8B-B14F-4D97-AF65-F5344CB8AC3E}">
        <p14:creationId xmlns:p14="http://schemas.microsoft.com/office/powerpoint/2010/main" val="143644038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Blank Slide">
    <p:spTree>
      <p:nvGrpSpPr>
        <p:cNvPr id="1" name=""/>
        <p:cNvGrpSpPr/>
        <p:nvPr/>
      </p:nvGrpSpPr>
      <p:grpSpPr>
        <a:xfrm>
          <a:off x="0" y="0"/>
          <a:ext cx="0" cy="0"/>
          <a:chOff x="0" y="0"/>
          <a:chExt cx="0" cy="0"/>
        </a:xfrm>
      </p:grpSpPr>
      <p:sp>
        <p:nvSpPr>
          <p:cNvPr id="19" name="Slide Number"/>
          <p:cNvSpPr txBox="1">
            <a:spLocks noGrp="1"/>
          </p:cNvSpPr>
          <p:nvPr>
            <p:ph type="sldNum" sz="quarter" idx="2"/>
          </p:nvPr>
        </p:nvSpPr>
        <p:spPr>
          <a:xfrm>
            <a:off x="4484637" y="4905375"/>
            <a:ext cx="169964" cy="17289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843294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ver with one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A52346-C729-51FF-6BCA-DC8D7ECE557F}"/>
              </a:ext>
            </a:extLst>
          </p:cNvPr>
          <p:cNvSpPr/>
          <p:nvPr userDrawn="1"/>
        </p:nvSpPr>
        <p:spPr>
          <a:xfrm>
            <a:off x="0" y="4735820"/>
            <a:ext cx="9144000" cy="391871"/>
          </a:xfrm>
          <a:prstGeom prst="rect">
            <a:avLst/>
          </a:prstGeom>
          <a:solidFill>
            <a:schemeClr val="bg2"/>
          </a:solidFill>
          <a:ln w="4233" cap="flat">
            <a:noFill/>
            <a:prstDash val="solid"/>
            <a:miter/>
          </a:ln>
        </p:spPr>
        <p:txBody>
          <a:bodyPr rtlCol="0" anchor="ctr"/>
          <a:lstStyle/>
          <a:p>
            <a:pPr algn="l"/>
            <a:endParaRPr lang="en-IN"/>
          </a:p>
        </p:txBody>
      </p:sp>
      <p:pic>
        <p:nvPicPr>
          <p:cNvPr id="67" name="Graphic 66">
            <a:extLst>
              <a:ext uri="{FF2B5EF4-FFF2-40B4-BE49-F238E27FC236}">
                <a16:creationId xmlns:a16="http://schemas.microsoft.com/office/drawing/2014/main" id="{A587C1F0-46B3-23E7-EBF9-966B31DA41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57650" y="4101373"/>
            <a:ext cx="5086350" cy="1042128"/>
          </a:xfrm>
          <a:prstGeom prst="rect">
            <a:avLst/>
          </a:prstGeom>
        </p:spPr>
      </p:pic>
      <p:pic>
        <p:nvPicPr>
          <p:cNvPr id="68" name="Graphic 67">
            <a:extLst>
              <a:ext uri="{FF2B5EF4-FFF2-40B4-BE49-F238E27FC236}">
                <a16:creationId xmlns:a16="http://schemas.microsoft.com/office/drawing/2014/main" id="{5C8E3F1B-CE5F-6331-821A-B385D60386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7650" y="0"/>
            <a:ext cx="5086350" cy="2057400"/>
          </a:xfrm>
          <a:prstGeom prst="rect">
            <a:avLst/>
          </a:prstGeom>
        </p:spPr>
      </p:pic>
      <p:sp>
        <p:nvSpPr>
          <p:cNvPr id="11" name="Rectangle 10">
            <a:extLst>
              <a:ext uri="{FF2B5EF4-FFF2-40B4-BE49-F238E27FC236}">
                <a16:creationId xmlns:a16="http://schemas.microsoft.com/office/drawing/2014/main" id="{A625A998-1010-DC01-3667-136E3E0F6D9C}"/>
              </a:ext>
            </a:extLst>
          </p:cNvPr>
          <p:cNvSpPr/>
          <p:nvPr/>
        </p:nvSpPr>
        <p:spPr>
          <a:xfrm>
            <a:off x="15" y="1"/>
            <a:ext cx="4082129"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12" name="Graphic 11">
            <a:extLst>
              <a:ext uri="{FF2B5EF4-FFF2-40B4-BE49-F238E27FC236}">
                <a16:creationId xmlns:a16="http://schemas.microsoft.com/office/drawing/2014/main" id="{4C829B0B-9C70-02E4-7B3B-1E3215B635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 y="0"/>
            <a:ext cx="4084264" cy="5143501"/>
          </a:xfrm>
          <a:prstGeom prst="rect">
            <a:avLst/>
          </a:prstGeom>
        </p:spPr>
      </p:pic>
      <p:sp>
        <p:nvSpPr>
          <p:cNvPr id="13" name="Rectangle 12">
            <a:extLst>
              <a:ext uri="{FF2B5EF4-FFF2-40B4-BE49-F238E27FC236}">
                <a16:creationId xmlns:a16="http://schemas.microsoft.com/office/drawing/2014/main" id="{FD4E73F8-1C66-6F1E-BCBC-23683583F238}"/>
              </a:ext>
            </a:extLst>
          </p:cNvPr>
          <p:cNvSpPr/>
          <p:nvPr/>
        </p:nvSpPr>
        <p:spPr>
          <a:xfrm>
            <a:off x="16" y="2059781"/>
            <a:ext cx="4153973" cy="102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10" name="Text Placeholder 3">
            <a:extLst>
              <a:ext uri="{FF2B5EF4-FFF2-40B4-BE49-F238E27FC236}">
                <a16:creationId xmlns:a16="http://schemas.microsoft.com/office/drawing/2014/main" id="{770B66F3-A1B9-99B2-C607-44CBA45590F0}"/>
              </a:ext>
            </a:extLst>
          </p:cNvPr>
          <p:cNvSpPr>
            <a:spLocks noGrp="1"/>
          </p:cNvSpPr>
          <p:nvPr>
            <p:ph type="body" sz="quarter" idx="10" hasCustomPrompt="1"/>
          </p:nvPr>
        </p:nvSpPr>
        <p:spPr>
          <a:xfrm>
            <a:off x="4697008" y="2121627"/>
            <a:ext cx="3933037" cy="1015663"/>
          </a:xfrm>
          <a:prstGeom prst="rect">
            <a:avLst/>
          </a:prstGeom>
        </p:spPr>
        <p:txBody>
          <a:bodyPr anchor="b">
            <a:spAutoFit/>
          </a:bodyPr>
          <a:lstStyle>
            <a:lvl1pPr marL="0" indent="0">
              <a:lnSpc>
                <a:spcPct val="100000"/>
              </a:lnSpc>
              <a:spcBef>
                <a:spcPts val="0"/>
              </a:spcBef>
              <a:buNone/>
              <a:defRPr sz="3000">
                <a:solidFill>
                  <a:schemeClr val="tx1"/>
                </a:solidFill>
              </a:defRPr>
            </a:lvl1pPr>
            <a:lvl2pPr marL="3429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 of the Presentation</a:t>
            </a:r>
          </a:p>
        </p:txBody>
      </p:sp>
      <p:sp>
        <p:nvSpPr>
          <p:cNvPr id="14" name="Text Placeholder 3">
            <a:extLst>
              <a:ext uri="{FF2B5EF4-FFF2-40B4-BE49-F238E27FC236}">
                <a16:creationId xmlns:a16="http://schemas.microsoft.com/office/drawing/2014/main" id="{E12A8A43-CF9E-4F0D-9754-4BFB6ECDE499}"/>
              </a:ext>
            </a:extLst>
          </p:cNvPr>
          <p:cNvSpPr>
            <a:spLocks noGrp="1"/>
          </p:cNvSpPr>
          <p:nvPr>
            <p:ph type="body" sz="quarter" idx="11" hasCustomPrompt="1"/>
          </p:nvPr>
        </p:nvSpPr>
        <p:spPr>
          <a:xfrm>
            <a:off x="4697008" y="3136013"/>
            <a:ext cx="3933037" cy="341632"/>
          </a:xfrm>
          <a:prstGeom prst="rect">
            <a:avLst/>
          </a:prstGeom>
        </p:spPr>
        <p:txBody>
          <a:bodyPr anchor="t">
            <a:spAutoFit/>
          </a:bodyPr>
          <a:lstStyle>
            <a:lvl1pPr marL="0" indent="0">
              <a:buNone/>
              <a:defRPr sz="1800">
                <a:solidFill>
                  <a:srgbClr val="FF0000"/>
                </a:solidFill>
              </a:defRPr>
            </a:lvl1pPr>
            <a:lvl2pPr marL="3429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 of the Presentation</a:t>
            </a:r>
          </a:p>
        </p:txBody>
      </p:sp>
      <p:grpSp>
        <p:nvGrpSpPr>
          <p:cNvPr id="16" name="Picture 7">
            <a:extLst>
              <a:ext uri="{FF2B5EF4-FFF2-40B4-BE49-F238E27FC236}">
                <a16:creationId xmlns:a16="http://schemas.microsoft.com/office/drawing/2014/main" id="{5C258A24-71A1-313C-1CB6-F358ECFBBCA3}"/>
              </a:ext>
            </a:extLst>
          </p:cNvPr>
          <p:cNvGrpSpPr/>
          <p:nvPr/>
        </p:nvGrpSpPr>
        <p:grpSpPr>
          <a:xfrm>
            <a:off x="1322857" y="2359960"/>
            <a:ext cx="1508290" cy="424362"/>
            <a:chOff x="2634152" y="664510"/>
            <a:chExt cx="2389659" cy="672341"/>
          </a:xfrm>
          <a:solidFill>
            <a:srgbClr val="EB262A"/>
          </a:solidFill>
        </p:grpSpPr>
        <p:grpSp>
          <p:nvGrpSpPr>
            <p:cNvPr id="17" name="Picture 7">
              <a:extLst>
                <a:ext uri="{FF2B5EF4-FFF2-40B4-BE49-F238E27FC236}">
                  <a16:creationId xmlns:a16="http://schemas.microsoft.com/office/drawing/2014/main" id="{F5841412-9FAD-4149-5BCE-5E736DB59F1C}"/>
                </a:ext>
              </a:extLst>
            </p:cNvPr>
            <p:cNvGrpSpPr/>
            <p:nvPr/>
          </p:nvGrpSpPr>
          <p:grpSpPr>
            <a:xfrm>
              <a:off x="2634152" y="664510"/>
              <a:ext cx="2230129" cy="672341"/>
              <a:chOff x="2634152" y="664510"/>
              <a:chExt cx="2230129" cy="672341"/>
            </a:xfrm>
            <a:solidFill>
              <a:srgbClr val="EB262A"/>
            </a:solidFill>
          </p:grpSpPr>
          <p:sp>
            <p:nvSpPr>
              <p:cNvPr id="19" name="Freeform: Shape 18">
                <a:extLst>
                  <a:ext uri="{FF2B5EF4-FFF2-40B4-BE49-F238E27FC236}">
                    <a16:creationId xmlns:a16="http://schemas.microsoft.com/office/drawing/2014/main" id="{35152B63-F8FD-3ACB-E07F-F3CC480399E4}"/>
                  </a:ext>
                </a:extLst>
              </p:cNvPr>
              <p:cNvSpPr/>
              <p:nvPr/>
            </p:nvSpPr>
            <p:spPr>
              <a:xfrm>
                <a:off x="2634152" y="664510"/>
                <a:ext cx="398847" cy="525915"/>
              </a:xfrm>
              <a:custGeom>
                <a:avLst/>
                <a:gdLst>
                  <a:gd name="connsiteX0" fmla="*/ 0 w 398847"/>
                  <a:gd name="connsiteY0" fmla="*/ 0 h 525915"/>
                  <a:gd name="connsiteX1" fmla="*/ 219917 w 398847"/>
                  <a:gd name="connsiteY1" fmla="*/ 0 h 525915"/>
                  <a:gd name="connsiteX2" fmla="*/ 287155 w 398847"/>
                  <a:gd name="connsiteY2" fmla="*/ 7109 h 525915"/>
                  <a:gd name="connsiteX3" fmla="*/ 344415 w 398847"/>
                  <a:gd name="connsiteY3" fmla="*/ 31906 h 525915"/>
                  <a:gd name="connsiteX4" fmla="*/ 384030 w 398847"/>
                  <a:gd name="connsiteY4" fmla="*/ 79187 h 525915"/>
                  <a:gd name="connsiteX5" fmla="*/ 398848 w 398847"/>
                  <a:gd name="connsiteY5" fmla="*/ 153278 h 525915"/>
                  <a:gd name="connsiteX6" fmla="*/ 348911 w 398847"/>
                  <a:gd name="connsiteY6" fmla="*/ 274650 h 525915"/>
                  <a:gd name="connsiteX7" fmla="*/ 201415 w 398847"/>
                  <a:gd name="connsiteY7" fmla="*/ 315678 h 525915"/>
                  <a:gd name="connsiteX8" fmla="*/ 68438 w 398847"/>
                  <a:gd name="connsiteY8" fmla="*/ 315678 h 525915"/>
                  <a:gd name="connsiteX9" fmla="*/ 68438 w 398847"/>
                  <a:gd name="connsiteY9" fmla="*/ 525916 h 525915"/>
                  <a:gd name="connsiteX10" fmla="*/ 86 w 398847"/>
                  <a:gd name="connsiteY10" fmla="*/ 525916 h 525915"/>
                  <a:gd name="connsiteX11" fmla="*/ 86 w 398847"/>
                  <a:gd name="connsiteY11" fmla="*/ 0 h 525915"/>
                  <a:gd name="connsiteX12" fmla="*/ 68352 w 398847"/>
                  <a:gd name="connsiteY12" fmla="*/ 252380 h 525915"/>
                  <a:gd name="connsiteX13" fmla="*/ 202229 w 398847"/>
                  <a:gd name="connsiteY13" fmla="*/ 252380 h 525915"/>
                  <a:gd name="connsiteX14" fmla="*/ 298633 w 398847"/>
                  <a:gd name="connsiteY14" fmla="*/ 227454 h 525915"/>
                  <a:gd name="connsiteX15" fmla="*/ 326941 w 398847"/>
                  <a:gd name="connsiteY15" fmla="*/ 155548 h 525915"/>
                  <a:gd name="connsiteX16" fmla="*/ 317776 w 398847"/>
                  <a:gd name="connsiteY16" fmla="*/ 110537 h 525915"/>
                  <a:gd name="connsiteX17" fmla="*/ 292337 w 398847"/>
                  <a:gd name="connsiteY17" fmla="*/ 81928 h 525915"/>
                  <a:gd name="connsiteX18" fmla="*/ 254264 w 398847"/>
                  <a:gd name="connsiteY18" fmla="*/ 66939 h 525915"/>
                  <a:gd name="connsiteX19" fmla="*/ 207925 w 398847"/>
                  <a:gd name="connsiteY19" fmla="*/ 62699 h 525915"/>
                  <a:gd name="connsiteX20" fmla="*/ 68395 w 398847"/>
                  <a:gd name="connsiteY20" fmla="*/ 62699 h 525915"/>
                  <a:gd name="connsiteX21" fmla="*/ 68395 w 398847"/>
                  <a:gd name="connsiteY21" fmla="*/ 252422 h 52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8847" h="525915">
                    <a:moveTo>
                      <a:pt x="0" y="0"/>
                    </a:moveTo>
                    <a:lnTo>
                      <a:pt x="219917" y="0"/>
                    </a:lnTo>
                    <a:cubicBezTo>
                      <a:pt x="243086" y="0"/>
                      <a:pt x="265484" y="2398"/>
                      <a:pt x="287155" y="7109"/>
                    </a:cubicBezTo>
                    <a:cubicBezTo>
                      <a:pt x="308783" y="11863"/>
                      <a:pt x="327883" y="20129"/>
                      <a:pt x="344415" y="31906"/>
                    </a:cubicBezTo>
                    <a:cubicBezTo>
                      <a:pt x="360946" y="43684"/>
                      <a:pt x="374137" y="59444"/>
                      <a:pt x="384030" y="79187"/>
                    </a:cubicBezTo>
                    <a:cubicBezTo>
                      <a:pt x="393880" y="98930"/>
                      <a:pt x="398848" y="123642"/>
                      <a:pt x="398848" y="153278"/>
                    </a:cubicBezTo>
                    <a:cubicBezTo>
                      <a:pt x="398848" y="206812"/>
                      <a:pt x="382188" y="247283"/>
                      <a:pt x="348911" y="274650"/>
                    </a:cubicBezTo>
                    <a:cubicBezTo>
                      <a:pt x="315635" y="301973"/>
                      <a:pt x="266469" y="315678"/>
                      <a:pt x="201415" y="315678"/>
                    </a:cubicBezTo>
                    <a:lnTo>
                      <a:pt x="68438" y="315678"/>
                    </a:lnTo>
                    <a:lnTo>
                      <a:pt x="68438" y="525916"/>
                    </a:lnTo>
                    <a:lnTo>
                      <a:pt x="86" y="525916"/>
                    </a:lnTo>
                    <a:lnTo>
                      <a:pt x="86" y="0"/>
                    </a:lnTo>
                    <a:close/>
                    <a:moveTo>
                      <a:pt x="68352" y="252380"/>
                    </a:moveTo>
                    <a:lnTo>
                      <a:pt x="202229" y="252380"/>
                    </a:lnTo>
                    <a:cubicBezTo>
                      <a:pt x="247626" y="252380"/>
                      <a:pt x="279746" y="244071"/>
                      <a:pt x="298633" y="227454"/>
                    </a:cubicBezTo>
                    <a:cubicBezTo>
                      <a:pt x="317519" y="210837"/>
                      <a:pt x="326941" y="186854"/>
                      <a:pt x="326941" y="155548"/>
                    </a:cubicBezTo>
                    <a:cubicBezTo>
                      <a:pt x="326941" y="137432"/>
                      <a:pt x="323900" y="122400"/>
                      <a:pt x="317776" y="110537"/>
                    </a:cubicBezTo>
                    <a:cubicBezTo>
                      <a:pt x="311695" y="98631"/>
                      <a:pt x="303172" y="89123"/>
                      <a:pt x="292337" y="81928"/>
                    </a:cubicBezTo>
                    <a:cubicBezTo>
                      <a:pt x="281459" y="74776"/>
                      <a:pt x="268782" y="69765"/>
                      <a:pt x="254264" y="66939"/>
                    </a:cubicBezTo>
                    <a:cubicBezTo>
                      <a:pt x="239745" y="64112"/>
                      <a:pt x="224285" y="62699"/>
                      <a:pt x="207925" y="62699"/>
                    </a:cubicBezTo>
                    <a:lnTo>
                      <a:pt x="68395" y="62699"/>
                    </a:lnTo>
                    <a:lnTo>
                      <a:pt x="68395" y="252422"/>
                    </a:lnTo>
                    <a:close/>
                  </a:path>
                </a:pathLst>
              </a:custGeom>
              <a:solidFill>
                <a:srgbClr val="EB262A"/>
              </a:solidFill>
              <a:ln w="2232"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9D32B5B6-5CA4-F7D5-7839-4ED97568A0F1}"/>
                  </a:ext>
                </a:extLst>
              </p:cNvPr>
              <p:cNvSpPr/>
              <p:nvPr/>
            </p:nvSpPr>
            <p:spPr>
              <a:xfrm>
                <a:off x="3068332" y="801256"/>
                <a:ext cx="198246" cy="389083"/>
              </a:xfrm>
              <a:custGeom>
                <a:avLst/>
                <a:gdLst>
                  <a:gd name="connsiteX0" fmla="*/ 198246 w 198246"/>
                  <a:gd name="connsiteY0" fmla="*/ 70622 h 389083"/>
                  <a:gd name="connsiteX1" fmla="*/ 156661 w 198246"/>
                  <a:gd name="connsiteY1" fmla="*/ 66082 h 389083"/>
                  <a:gd name="connsiteX2" fmla="*/ 68352 w 198246"/>
                  <a:gd name="connsiteY2" fmla="*/ 120087 h 389083"/>
                  <a:gd name="connsiteX3" fmla="*/ 68352 w 198246"/>
                  <a:gd name="connsiteY3" fmla="*/ 389084 h 389083"/>
                  <a:gd name="connsiteX4" fmla="*/ 0 w 198246"/>
                  <a:gd name="connsiteY4" fmla="*/ 389084 h 389083"/>
                  <a:gd name="connsiteX5" fmla="*/ 0 w 198246"/>
                  <a:gd name="connsiteY5" fmla="*/ 7966 h 389083"/>
                  <a:gd name="connsiteX6" fmla="*/ 68352 w 198246"/>
                  <a:gd name="connsiteY6" fmla="*/ 7966 h 389083"/>
                  <a:gd name="connsiteX7" fmla="*/ 68352 w 198246"/>
                  <a:gd name="connsiteY7" fmla="*/ 62099 h 389083"/>
                  <a:gd name="connsiteX8" fmla="*/ 167453 w 198246"/>
                  <a:gd name="connsiteY8" fmla="*/ 0 h 389083"/>
                  <a:gd name="connsiteX9" fmla="*/ 182272 w 198246"/>
                  <a:gd name="connsiteY9" fmla="*/ 557 h 389083"/>
                  <a:gd name="connsiteX10" fmla="*/ 198246 w 198246"/>
                  <a:gd name="connsiteY10" fmla="*/ 2827 h 389083"/>
                  <a:gd name="connsiteX11" fmla="*/ 198246 w 198246"/>
                  <a:gd name="connsiteY11" fmla="*/ 70622 h 3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246" h="389083">
                    <a:moveTo>
                      <a:pt x="198246" y="70622"/>
                    </a:moveTo>
                    <a:cubicBezTo>
                      <a:pt x="187240" y="67581"/>
                      <a:pt x="173364" y="66082"/>
                      <a:pt x="156661" y="66082"/>
                    </a:cubicBezTo>
                    <a:cubicBezTo>
                      <a:pt x="122485" y="66082"/>
                      <a:pt x="93063" y="84112"/>
                      <a:pt x="68352" y="120087"/>
                    </a:cubicBezTo>
                    <a:lnTo>
                      <a:pt x="68352" y="389084"/>
                    </a:lnTo>
                    <a:lnTo>
                      <a:pt x="0" y="389084"/>
                    </a:lnTo>
                    <a:lnTo>
                      <a:pt x="0" y="7966"/>
                    </a:lnTo>
                    <a:lnTo>
                      <a:pt x="68352" y="7966"/>
                    </a:lnTo>
                    <a:lnTo>
                      <a:pt x="68352" y="62099"/>
                    </a:lnTo>
                    <a:cubicBezTo>
                      <a:pt x="95675" y="20728"/>
                      <a:pt x="128738" y="0"/>
                      <a:pt x="167453" y="0"/>
                    </a:cubicBezTo>
                    <a:cubicBezTo>
                      <a:pt x="172379" y="0"/>
                      <a:pt x="177304" y="214"/>
                      <a:pt x="182272" y="557"/>
                    </a:cubicBezTo>
                    <a:cubicBezTo>
                      <a:pt x="187197" y="942"/>
                      <a:pt x="192550" y="1713"/>
                      <a:pt x="198246" y="2827"/>
                    </a:cubicBezTo>
                    <a:lnTo>
                      <a:pt x="198246" y="70622"/>
                    </a:lnTo>
                    <a:close/>
                  </a:path>
                </a:pathLst>
              </a:custGeom>
              <a:solidFill>
                <a:srgbClr val="EB262A"/>
              </a:solidFill>
              <a:ln w="2232"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F26C247B-039F-61DA-161A-3A22A5D07FA2}"/>
                  </a:ext>
                </a:extLst>
              </p:cNvPr>
              <p:cNvSpPr/>
              <p:nvPr/>
            </p:nvSpPr>
            <p:spPr>
              <a:xfrm>
                <a:off x="3242723" y="801256"/>
                <a:ext cx="356620" cy="398291"/>
              </a:xfrm>
              <a:custGeom>
                <a:avLst/>
                <a:gdLst>
                  <a:gd name="connsiteX0" fmla="*/ 177732 w 356620"/>
                  <a:gd name="connsiteY0" fmla="*/ 0 h 398291"/>
                  <a:gd name="connsiteX1" fmla="*/ 251780 w 356620"/>
                  <a:gd name="connsiteY1" fmla="*/ 13405 h 398291"/>
                  <a:gd name="connsiteX2" fmla="*/ 308183 w 356620"/>
                  <a:gd name="connsiteY2" fmla="*/ 52120 h 398291"/>
                  <a:gd name="connsiteX3" fmla="*/ 344072 w 356620"/>
                  <a:gd name="connsiteY3" fmla="*/ 114519 h 398291"/>
                  <a:gd name="connsiteX4" fmla="*/ 356620 w 356620"/>
                  <a:gd name="connsiteY4" fmla="*/ 198846 h 398291"/>
                  <a:gd name="connsiteX5" fmla="*/ 343515 w 356620"/>
                  <a:gd name="connsiteY5" fmla="*/ 284885 h 398291"/>
                  <a:gd name="connsiteX6" fmla="*/ 306770 w 356620"/>
                  <a:gd name="connsiteY6" fmla="*/ 347284 h 398291"/>
                  <a:gd name="connsiteX7" fmla="*/ 250367 w 356620"/>
                  <a:gd name="connsiteY7" fmla="*/ 385486 h 398291"/>
                  <a:gd name="connsiteX8" fmla="*/ 177732 w 356620"/>
                  <a:gd name="connsiteY8" fmla="*/ 398291 h 398291"/>
                  <a:gd name="connsiteX9" fmla="*/ 105654 w 356620"/>
                  <a:gd name="connsiteY9" fmla="*/ 385486 h 398291"/>
                  <a:gd name="connsiteX10" fmla="*/ 49251 w 356620"/>
                  <a:gd name="connsiteY10" fmla="*/ 347284 h 398291"/>
                  <a:gd name="connsiteX11" fmla="*/ 12805 w 356620"/>
                  <a:gd name="connsiteY11" fmla="*/ 284885 h 398291"/>
                  <a:gd name="connsiteX12" fmla="*/ 0 w 356620"/>
                  <a:gd name="connsiteY12" fmla="*/ 198846 h 398291"/>
                  <a:gd name="connsiteX13" fmla="*/ 12805 w 356620"/>
                  <a:gd name="connsiteY13" fmla="*/ 113106 h 398291"/>
                  <a:gd name="connsiteX14" fmla="*/ 49251 w 356620"/>
                  <a:gd name="connsiteY14" fmla="*/ 50707 h 398291"/>
                  <a:gd name="connsiteX15" fmla="*/ 105654 w 356620"/>
                  <a:gd name="connsiteY15" fmla="*/ 12805 h 398291"/>
                  <a:gd name="connsiteX16" fmla="*/ 177732 w 356620"/>
                  <a:gd name="connsiteY16" fmla="*/ 0 h 398291"/>
                  <a:gd name="connsiteX17" fmla="*/ 177732 w 356620"/>
                  <a:gd name="connsiteY17" fmla="*/ 345229 h 398291"/>
                  <a:gd name="connsiteX18" fmla="*/ 257604 w 356620"/>
                  <a:gd name="connsiteY18" fmla="*/ 308355 h 398291"/>
                  <a:gd name="connsiteX19" fmla="*/ 287112 w 356620"/>
                  <a:gd name="connsiteY19" fmla="*/ 198846 h 398291"/>
                  <a:gd name="connsiteX20" fmla="*/ 279103 w 356620"/>
                  <a:gd name="connsiteY20" fmla="*/ 134220 h 398291"/>
                  <a:gd name="connsiteX21" fmla="*/ 256491 w 356620"/>
                  <a:gd name="connsiteY21" fmla="*/ 88481 h 398291"/>
                  <a:gd name="connsiteX22" fmla="*/ 221844 w 356620"/>
                  <a:gd name="connsiteY22" fmla="*/ 61029 h 398291"/>
                  <a:gd name="connsiteX23" fmla="*/ 177732 w 356620"/>
                  <a:gd name="connsiteY23" fmla="*/ 51864 h 398291"/>
                  <a:gd name="connsiteX24" fmla="*/ 133063 w 356620"/>
                  <a:gd name="connsiteY24" fmla="*/ 61585 h 398291"/>
                  <a:gd name="connsiteX25" fmla="*/ 98673 w 356620"/>
                  <a:gd name="connsiteY25" fmla="*/ 89894 h 398291"/>
                  <a:gd name="connsiteX26" fmla="*/ 76318 w 356620"/>
                  <a:gd name="connsiteY26" fmla="*/ 135933 h 398291"/>
                  <a:gd name="connsiteX27" fmla="*/ 68309 w 356620"/>
                  <a:gd name="connsiteY27" fmla="*/ 198846 h 398291"/>
                  <a:gd name="connsiteX28" fmla="*/ 97774 w 356620"/>
                  <a:gd name="connsiteY28" fmla="*/ 307798 h 398291"/>
                  <a:gd name="connsiteX29" fmla="*/ 177689 w 356620"/>
                  <a:gd name="connsiteY29" fmla="*/ 345229 h 398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6620" h="398291">
                    <a:moveTo>
                      <a:pt x="177732" y="0"/>
                    </a:moveTo>
                    <a:cubicBezTo>
                      <a:pt x="205056" y="0"/>
                      <a:pt x="229767" y="4454"/>
                      <a:pt x="251780" y="13405"/>
                    </a:cubicBezTo>
                    <a:cubicBezTo>
                      <a:pt x="273793" y="22313"/>
                      <a:pt x="292594" y="35247"/>
                      <a:pt x="308183" y="52120"/>
                    </a:cubicBezTo>
                    <a:cubicBezTo>
                      <a:pt x="323772" y="69037"/>
                      <a:pt x="335721" y="89808"/>
                      <a:pt x="344072" y="114519"/>
                    </a:cubicBezTo>
                    <a:cubicBezTo>
                      <a:pt x="352423" y="139188"/>
                      <a:pt x="356620" y="167325"/>
                      <a:pt x="356620" y="198846"/>
                    </a:cubicBezTo>
                    <a:cubicBezTo>
                      <a:pt x="356620" y="230367"/>
                      <a:pt x="352252" y="260174"/>
                      <a:pt x="343515" y="284885"/>
                    </a:cubicBezTo>
                    <a:cubicBezTo>
                      <a:pt x="334778" y="309554"/>
                      <a:pt x="322530" y="330368"/>
                      <a:pt x="306770" y="347284"/>
                    </a:cubicBezTo>
                    <a:cubicBezTo>
                      <a:pt x="291009" y="364201"/>
                      <a:pt x="272208" y="376921"/>
                      <a:pt x="250367" y="385486"/>
                    </a:cubicBezTo>
                    <a:cubicBezTo>
                      <a:pt x="228525" y="394009"/>
                      <a:pt x="204328" y="398291"/>
                      <a:pt x="177732" y="398291"/>
                    </a:cubicBezTo>
                    <a:cubicBezTo>
                      <a:pt x="151136" y="398291"/>
                      <a:pt x="127496" y="394009"/>
                      <a:pt x="105654" y="385486"/>
                    </a:cubicBezTo>
                    <a:cubicBezTo>
                      <a:pt x="83812" y="376921"/>
                      <a:pt x="65011" y="364201"/>
                      <a:pt x="49251" y="347284"/>
                    </a:cubicBezTo>
                    <a:cubicBezTo>
                      <a:pt x="33491" y="330368"/>
                      <a:pt x="21328" y="309597"/>
                      <a:pt x="12805" y="284885"/>
                    </a:cubicBezTo>
                    <a:cubicBezTo>
                      <a:pt x="4283" y="260174"/>
                      <a:pt x="0" y="231523"/>
                      <a:pt x="0" y="198846"/>
                    </a:cubicBezTo>
                    <a:cubicBezTo>
                      <a:pt x="0" y="166169"/>
                      <a:pt x="4283" y="137989"/>
                      <a:pt x="12805" y="113106"/>
                    </a:cubicBezTo>
                    <a:cubicBezTo>
                      <a:pt x="21328" y="88224"/>
                      <a:pt x="33491" y="67453"/>
                      <a:pt x="49251" y="50707"/>
                    </a:cubicBezTo>
                    <a:cubicBezTo>
                      <a:pt x="65011" y="34005"/>
                      <a:pt x="83812" y="21371"/>
                      <a:pt x="105654" y="12805"/>
                    </a:cubicBezTo>
                    <a:cubicBezTo>
                      <a:pt x="127496" y="4283"/>
                      <a:pt x="151522" y="0"/>
                      <a:pt x="177732" y="0"/>
                    </a:cubicBezTo>
                    <a:close/>
                    <a:moveTo>
                      <a:pt x="177732" y="345229"/>
                    </a:moveTo>
                    <a:cubicBezTo>
                      <a:pt x="211308" y="345229"/>
                      <a:pt x="237947" y="332937"/>
                      <a:pt x="257604" y="308355"/>
                    </a:cubicBezTo>
                    <a:cubicBezTo>
                      <a:pt x="277262" y="283772"/>
                      <a:pt x="287112" y="247240"/>
                      <a:pt x="287112" y="198846"/>
                    </a:cubicBezTo>
                    <a:cubicBezTo>
                      <a:pt x="287112" y="174049"/>
                      <a:pt x="284414" y="152507"/>
                      <a:pt x="279103" y="134220"/>
                    </a:cubicBezTo>
                    <a:cubicBezTo>
                      <a:pt x="273750" y="115933"/>
                      <a:pt x="266213" y="100686"/>
                      <a:pt x="256491" y="88481"/>
                    </a:cubicBezTo>
                    <a:cubicBezTo>
                      <a:pt x="246769" y="76275"/>
                      <a:pt x="235206" y="67153"/>
                      <a:pt x="221844" y="61029"/>
                    </a:cubicBezTo>
                    <a:cubicBezTo>
                      <a:pt x="208482" y="54947"/>
                      <a:pt x="193749" y="51864"/>
                      <a:pt x="177732" y="51864"/>
                    </a:cubicBezTo>
                    <a:cubicBezTo>
                      <a:pt x="161715" y="51864"/>
                      <a:pt x="146425" y="55118"/>
                      <a:pt x="133063" y="61585"/>
                    </a:cubicBezTo>
                    <a:cubicBezTo>
                      <a:pt x="119659" y="68052"/>
                      <a:pt x="108224" y="77517"/>
                      <a:pt x="98673" y="89894"/>
                    </a:cubicBezTo>
                    <a:cubicBezTo>
                      <a:pt x="89123" y="102271"/>
                      <a:pt x="81671" y="117646"/>
                      <a:pt x="76318" y="135933"/>
                    </a:cubicBezTo>
                    <a:cubicBezTo>
                      <a:pt x="70964" y="154220"/>
                      <a:pt x="68309" y="175205"/>
                      <a:pt x="68309" y="198846"/>
                    </a:cubicBezTo>
                    <a:cubicBezTo>
                      <a:pt x="68309" y="246512"/>
                      <a:pt x="78116" y="282830"/>
                      <a:pt x="97774" y="307798"/>
                    </a:cubicBezTo>
                    <a:cubicBezTo>
                      <a:pt x="117432" y="332766"/>
                      <a:pt x="144070" y="345229"/>
                      <a:pt x="177689" y="345229"/>
                    </a:cubicBezTo>
                    <a:close/>
                  </a:path>
                </a:pathLst>
              </a:custGeom>
              <a:solidFill>
                <a:srgbClr val="EB262A"/>
              </a:solidFill>
              <a:ln w="2232"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9546C129-00EC-ECA7-32E9-45A80D77CB00}"/>
                  </a:ext>
                </a:extLst>
              </p:cNvPr>
              <p:cNvSpPr/>
              <p:nvPr/>
            </p:nvSpPr>
            <p:spPr>
              <a:xfrm>
                <a:off x="3605125" y="664510"/>
                <a:ext cx="332123" cy="534995"/>
              </a:xfrm>
              <a:custGeom>
                <a:avLst/>
                <a:gdLst>
                  <a:gd name="connsiteX0" fmla="*/ 264328 w 332123"/>
                  <a:gd name="connsiteY0" fmla="*/ 480862 h 534995"/>
                  <a:gd name="connsiteX1" fmla="*/ 155719 w 332123"/>
                  <a:gd name="connsiteY1" fmla="*/ 534995 h 534995"/>
                  <a:gd name="connsiteX2" fmla="*/ 90065 w 332123"/>
                  <a:gd name="connsiteY2" fmla="*/ 521333 h 534995"/>
                  <a:gd name="connsiteX3" fmla="*/ 41200 w 332123"/>
                  <a:gd name="connsiteY3" fmla="*/ 482318 h 534995"/>
                  <a:gd name="connsiteX4" fmla="*/ 10493 w 332123"/>
                  <a:gd name="connsiteY4" fmla="*/ 420519 h 534995"/>
                  <a:gd name="connsiteX5" fmla="*/ 0 w 332123"/>
                  <a:gd name="connsiteY5" fmla="*/ 338462 h 534995"/>
                  <a:gd name="connsiteX6" fmla="*/ 11949 w 332123"/>
                  <a:gd name="connsiteY6" fmla="*/ 254435 h 534995"/>
                  <a:gd name="connsiteX7" fmla="*/ 45182 w 332123"/>
                  <a:gd name="connsiteY7" fmla="*/ 190923 h 534995"/>
                  <a:gd name="connsiteX8" fmla="*/ 95761 w 332123"/>
                  <a:gd name="connsiteY8" fmla="*/ 150751 h 534995"/>
                  <a:gd name="connsiteX9" fmla="*/ 160301 w 332123"/>
                  <a:gd name="connsiteY9" fmla="*/ 136790 h 534995"/>
                  <a:gd name="connsiteX10" fmla="*/ 264328 w 332123"/>
                  <a:gd name="connsiteY10" fmla="*/ 173835 h 534995"/>
                  <a:gd name="connsiteX11" fmla="*/ 264328 w 332123"/>
                  <a:gd name="connsiteY11" fmla="*/ 0 h 534995"/>
                  <a:gd name="connsiteX12" fmla="*/ 332123 w 332123"/>
                  <a:gd name="connsiteY12" fmla="*/ 0 h 534995"/>
                  <a:gd name="connsiteX13" fmla="*/ 332123 w 332123"/>
                  <a:gd name="connsiteY13" fmla="*/ 525873 h 534995"/>
                  <a:gd name="connsiteX14" fmla="*/ 264328 w 332123"/>
                  <a:gd name="connsiteY14" fmla="*/ 525873 h 534995"/>
                  <a:gd name="connsiteX15" fmla="*/ 264328 w 332123"/>
                  <a:gd name="connsiteY15" fmla="*/ 480862 h 534995"/>
                  <a:gd name="connsiteX16" fmla="*/ 264328 w 332123"/>
                  <a:gd name="connsiteY16" fmla="*/ 417649 h 534995"/>
                  <a:gd name="connsiteX17" fmla="*/ 264328 w 332123"/>
                  <a:gd name="connsiteY17" fmla="*/ 235120 h 534995"/>
                  <a:gd name="connsiteX18" fmla="*/ 164070 w 332123"/>
                  <a:gd name="connsiteY18" fmla="*/ 188610 h 534995"/>
                  <a:gd name="connsiteX19" fmla="*/ 94562 w 332123"/>
                  <a:gd name="connsiteY19" fmla="*/ 225784 h 534995"/>
                  <a:gd name="connsiteX20" fmla="*/ 68352 w 332123"/>
                  <a:gd name="connsiteY20" fmla="*/ 338462 h 534995"/>
                  <a:gd name="connsiteX21" fmla="*/ 93149 w 332123"/>
                  <a:gd name="connsiteY21" fmla="*/ 446001 h 534995"/>
                  <a:gd name="connsiteX22" fmla="*/ 161244 w 332123"/>
                  <a:gd name="connsiteY22" fmla="*/ 482018 h 534995"/>
                  <a:gd name="connsiteX23" fmla="*/ 264371 w 332123"/>
                  <a:gd name="connsiteY23" fmla="*/ 417649 h 53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2123" h="534995">
                    <a:moveTo>
                      <a:pt x="264328" y="480862"/>
                    </a:moveTo>
                    <a:cubicBezTo>
                      <a:pt x="234007" y="516965"/>
                      <a:pt x="197818" y="534995"/>
                      <a:pt x="155719" y="534995"/>
                    </a:cubicBezTo>
                    <a:cubicBezTo>
                      <a:pt x="131093" y="534995"/>
                      <a:pt x="109209" y="530455"/>
                      <a:pt x="90065" y="521333"/>
                    </a:cubicBezTo>
                    <a:cubicBezTo>
                      <a:pt x="70921" y="512211"/>
                      <a:pt x="54604" y="499235"/>
                      <a:pt x="41200" y="482318"/>
                    </a:cubicBezTo>
                    <a:cubicBezTo>
                      <a:pt x="27752" y="465444"/>
                      <a:pt x="17516" y="444801"/>
                      <a:pt x="10493" y="420519"/>
                    </a:cubicBezTo>
                    <a:cubicBezTo>
                      <a:pt x="3469" y="396193"/>
                      <a:pt x="0" y="368869"/>
                      <a:pt x="0" y="338462"/>
                    </a:cubicBezTo>
                    <a:cubicBezTo>
                      <a:pt x="0" y="308055"/>
                      <a:pt x="3983" y="279318"/>
                      <a:pt x="11949" y="254435"/>
                    </a:cubicBezTo>
                    <a:cubicBezTo>
                      <a:pt x="19915" y="229553"/>
                      <a:pt x="30964" y="208396"/>
                      <a:pt x="45182" y="190923"/>
                    </a:cubicBezTo>
                    <a:cubicBezTo>
                      <a:pt x="59401" y="173449"/>
                      <a:pt x="76275" y="160045"/>
                      <a:pt x="95761" y="150751"/>
                    </a:cubicBezTo>
                    <a:cubicBezTo>
                      <a:pt x="115290" y="141458"/>
                      <a:pt x="136789" y="136790"/>
                      <a:pt x="160301" y="136790"/>
                    </a:cubicBezTo>
                    <a:cubicBezTo>
                      <a:pt x="201629" y="136790"/>
                      <a:pt x="236277" y="149124"/>
                      <a:pt x="264328" y="173835"/>
                    </a:cubicBezTo>
                    <a:lnTo>
                      <a:pt x="264328" y="0"/>
                    </a:lnTo>
                    <a:lnTo>
                      <a:pt x="332123" y="0"/>
                    </a:lnTo>
                    <a:lnTo>
                      <a:pt x="332123" y="525873"/>
                    </a:lnTo>
                    <a:lnTo>
                      <a:pt x="264328" y="525873"/>
                    </a:lnTo>
                    <a:lnTo>
                      <a:pt x="264328" y="480862"/>
                    </a:lnTo>
                    <a:close/>
                    <a:moveTo>
                      <a:pt x="264328" y="417649"/>
                    </a:moveTo>
                    <a:lnTo>
                      <a:pt x="264328" y="235120"/>
                    </a:lnTo>
                    <a:cubicBezTo>
                      <a:pt x="234692" y="204114"/>
                      <a:pt x="201287" y="188610"/>
                      <a:pt x="164070" y="188610"/>
                    </a:cubicBezTo>
                    <a:cubicBezTo>
                      <a:pt x="135205" y="188610"/>
                      <a:pt x="112035" y="200987"/>
                      <a:pt x="94562" y="225784"/>
                    </a:cubicBezTo>
                    <a:cubicBezTo>
                      <a:pt x="77089" y="250581"/>
                      <a:pt x="68352" y="288140"/>
                      <a:pt x="68352" y="338462"/>
                    </a:cubicBezTo>
                    <a:cubicBezTo>
                      <a:pt x="68352" y="386128"/>
                      <a:pt x="76618" y="421975"/>
                      <a:pt x="93149" y="446001"/>
                    </a:cubicBezTo>
                    <a:cubicBezTo>
                      <a:pt x="109680" y="470027"/>
                      <a:pt x="132335" y="482018"/>
                      <a:pt x="161244" y="482018"/>
                    </a:cubicBezTo>
                    <a:cubicBezTo>
                      <a:pt x="198460" y="482018"/>
                      <a:pt x="232808" y="460562"/>
                      <a:pt x="264371" y="417649"/>
                    </a:cubicBezTo>
                    <a:close/>
                  </a:path>
                </a:pathLst>
              </a:custGeom>
              <a:solidFill>
                <a:srgbClr val="EB262A"/>
              </a:solidFill>
              <a:ln w="2232"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C26387F7-138F-B5CB-FD8F-0803F0208CE0}"/>
                  </a:ext>
                </a:extLst>
              </p:cNvPr>
              <p:cNvSpPr/>
              <p:nvPr/>
            </p:nvSpPr>
            <p:spPr>
              <a:xfrm>
                <a:off x="3969197" y="801299"/>
                <a:ext cx="330367" cy="398162"/>
              </a:xfrm>
              <a:custGeom>
                <a:avLst/>
                <a:gdLst>
                  <a:gd name="connsiteX0" fmla="*/ 262615 w 330367"/>
                  <a:gd name="connsiteY0" fmla="*/ 350325 h 398162"/>
                  <a:gd name="connsiteX1" fmla="*/ 129594 w 330367"/>
                  <a:gd name="connsiteY1" fmla="*/ 398163 h 398162"/>
                  <a:gd name="connsiteX2" fmla="*/ 77859 w 330367"/>
                  <a:gd name="connsiteY2" fmla="*/ 390197 h 398162"/>
                  <a:gd name="connsiteX3" fmla="*/ 36660 w 330367"/>
                  <a:gd name="connsiteY3" fmla="*/ 367670 h 398162"/>
                  <a:gd name="connsiteX4" fmla="*/ 9679 w 330367"/>
                  <a:gd name="connsiteY4" fmla="*/ 332937 h 398162"/>
                  <a:gd name="connsiteX5" fmla="*/ 0 w 330367"/>
                  <a:gd name="connsiteY5" fmla="*/ 288226 h 398162"/>
                  <a:gd name="connsiteX6" fmla="*/ 229638 w 330367"/>
                  <a:gd name="connsiteY6" fmla="*/ 154349 h 398162"/>
                  <a:gd name="connsiteX7" fmla="*/ 262615 w 330367"/>
                  <a:gd name="connsiteY7" fmla="*/ 154349 h 398162"/>
                  <a:gd name="connsiteX8" fmla="*/ 260345 w 330367"/>
                  <a:gd name="connsiteY8" fmla="*/ 108524 h 398162"/>
                  <a:gd name="connsiteX9" fmla="*/ 249296 w 330367"/>
                  <a:gd name="connsiteY9" fmla="*/ 76446 h 398162"/>
                  <a:gd name="connsiteX10" fmla="*/ 222401 w 330367"/>
                  <a:gd name="connsiteY10" fmla="*/ 57816 h 398162"/>
                  <a:gd name="connsiteX11" fmla="*/ 171993 w 330367"/>
                  <a:gd name="connsiteY11" fmla="*/ 51821 h 398162"/>
                  <a:gd name="connsiteX12" fmla="*/ 79144 w 330367"/>
                  <a:gd name="connsiteY12" fmla="*/ 117346 h 398162"/>
                  <a:gd name="connsiteX13" fmla="*/ 11349 w 330367"/>
                  <a:gd name="connsiteY13" fmla="*/ 117346 h 398162"/>
                  <a:gd name="connsiteX14" fmla="*/ 175419 w 330367"/>
                  <a:gd name="connsiteY14" fmla="*/ 0 h 398162"/>
                  <a:gd name="connsiteX15" fmla="*/ 240645 w 330367"/>
                  <a:gd name="connsiteY15" fmla="*/ 5996 h 398162"/>
                  <a:gd name="connsiteX16" fmla="*/ 289339 w 330367"/>
                  <a:gd name="connsiteY16" fmla="*/ 27923 h 398162"/>
                  <a:gd name="connsiteX17" fmla="*/ 319832 w 330367"/>
                  <a:gd name="connsiteY17" fmla="*/ 71778 h 398162"/>
                  <a:gd name="connsiteX18" fmla="*/ 330367 w 330367"/>
                  <a:gd name="connsiteY18" fmla="*/ 142999 h 398162"/>
                  <a:gd name="connsiteX19" fmla="*/ 330367 w 330367"/>
                  <a:gd name="connsiteY19" fmla="*/ 389126 h 398162"/>
                  <a:gd name="connsiteX20" fmla="*/ 262572 w 330367"/>
                  <a:gd name="connsiteY20" fmla="*/ 389126 h 398162"/>
                  <a:gd name="connsiteX21" fmla="*/ 262572 w 330367"/>
                  <a:gd name="connsiteY21" fmla="*/ 350411 h 398162"/>
                  <a:gd name="connsiteX22" fmla="*/ 262615 w 330367"/>
                  <a:gd name="connsiteY22" fmla="*/ 288911 h 398162"/>
                  <a:gd name="connsiteX23" fmla="*/ 262615 w 330367"/>
                  <a:gd name="connsiteY23" fmla="*/ 203899 h 398162"/>
                  <a:gd name="connsiteX24" fmla="*/ 216447 w 330367"/>
                  <a:gd name="connsiteY24" fmla="*/ 203899 h 398162"/>
                  <a:gd name="connsiteX25" fmla="*/ 69465 w 330367"/>
                  <a:gd name="connsiteY25" fmla="*/ 284885 h 398162"/>
                  <a:gd name="connsiteX26" fmla="*/ 90536 w 330367"/>
                  <a:gd name="connsiteY26" fmla="*/ 329682 h 398162"/>
                  <a:gd name="connsiteX27" fmla="*/ 149209 w 330367"/>
                  <a:gd name="connsiteY27" fmla="*/ 345186 h 398162"/>
                  <a:gd name="connsiteX28" fmla="*/ 181972 w 330367"/>
                  <a:gd name="connsiteY28" fmla="*/ 341460 h 398162"/>
                  <a:gd name="connsiteX29" fmla="*/ 213021 w 330367"/>
                  <a:gd name="connsiteY29" fmla="*/ 330239 h 398162"/>
                  <a:gd name="connsiteX30" fmla="*/ 240645 w 330367"/>
                  <a:gd name="connsiteY30" fmla="*/ 312423 h 398162"/>
                  <a:gd name="connsiteX31" fmla="*/ 262572 w 330367"/>
                  <a:gd name="connsiteY31" fmla="*/ 288868 h 39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0367" h="398162">
                    <a:moveTo>
                      <a:pt x="262615" y="350325"/>
                    </a:moveTo>
                    <a:cubicBezTo>
                      <a:pt x="227754" y="382231"/>
                      <a:pt x="183428" y="398163"/>
                      <a:pt x="129594" y="398163"/>
                    </a:cubicBezTo>
                    <a:cubicBezTo>
                      <a:pt x="111007" y="398163"/>
                      <a:pt x="93791" y="395508"/>
                      <a:pt x="77859" y="390197"/>
                    </a:cubicBezTo>
                    <a:cubicBezTo>
                      <a:pt x="61928" y="384886"/>
                      <a:pt x="48223" y="377392"/>
                      <a:pt x="36660" y="367670"/>
                    </a:cubicBezTo>
                    <a:cubicBezTo>
                      <a:pt x="25097" y="357991"/>
                      <a:pt x="16103" y="346428"/>
                      <a:pt x="9679" y="332937"/>
                    </a:cubicBezTo>
                    <a:cubicBezTo>
                      <a:pt x="3212" y="319447"/>
                      <a:pt x="0" y="304543"/>
                      <a:pt x="0" y="288226"/>
                    </a:cubicBezTo>
                    <a:cubicBezTo>
                      <a:pt x="0" y="198974"/>
                      <a:pt x="76532" y="154349"/>
                      <a:pt x="229638" y="154349"/>
                    </a:cubicBezTo>
                    <a:lnTo>
                      <a:pt x="262615" y="154349"/>
                    </a:lnTo>
                    <a:cubicBezTo>
                      <a:pt x="262615" y="136789"/>
                      <a:pt x="261844" y="121500"/>
                      <a:pt x="260345" y="108524"/>
                    </a:cubicBezTo>
                    <a:cubicBezTo>
                      <a:pt x="258803" y="95547"/>
                      <a:pt x="255163" y="84840"/>
                      <a:pt x="249296" y="76446"/>
                    </a:cubicBezTo>
                    <a:cubicBezTo>
                      <a:pt x="243429" y="68052"/>
                      <a:pt x="234478" y="61842"/>
                      <a:pt x="222401" y="57816"/>
                    </a:cubicBezTo>
                    <a:cubicBezTo>
                      <a:pt x="210323" y="53834"/>
                      <a:pt x="193535" y="51821"/>
                      <a:pt x="171993" y="51821"/>
                    </a:cubicBezTo>
                    <a:cubicBezTo>
                      <a:pt x="111607" y="51821"/>
                      <a:pt x="80643" y="73662"/>
                      <a:pt x="79144" y="117346"/>
                    </a:cubicBezTo>
                    <a:lnTo>
                      <a:pt x="11349" y="117346"/>
                    </a:lnTo>
                    <a:cubicBezTo>
                      <a:pt x="16660" y="39101"/>
                      <a:pt x="71350" y="0"/>
                      <a:pt x="175419" y="0"/>
                    </a:cubicBezTo>
                    <a:cubicBezTo>
                      <a:pt x="199745" y="0"/>
                      <a:pt x="221458" y="2013"/>
                      <a:pt x="240645" y="5996"/>
                    </a:cubicBezTo>
                    <a:cubicBezTo>
                      <a:pt x="259789" y="9979"/>
                      <a:pt x="276063" y="17302"/>
                      <a:pt x="289339" y="27923"/>
                    </a:cubicBezTo>
                    <a:cubicBezTo>
                      <a:pt x="302615" y="38544"/>
                      <a:pt x="312808" y="53191"/>
                      <a:pt x="319832" y="71778"/>
                    </a:cubicBezTo>
                    <a:cubicBezTo>
                      <a:pt x="326855" y="90365"/>
                      <a:pt x="330367" y="114134"/>
                      <a:pt x="330367" y="142999"/>
                    </a:cubicBezTo>
                    <a:lnTo>
                      <a:pt x="330367" y="389126"/>
                    </a:lnTo>
                    <a:lnTo>
                      <a:pt x="262572" y="389126"/>
                    </a:lnTo>
                    <a:lnTo>
                      <a:pt x="262572" y="350411"/>
                    </a:lnTo>
                    <a:close/>
                    <a:moveTo>
                      <a:pt x="262615" y="288911"/>
                    </a:moveTo>
                    <a:lnTo>
                      <a:pt x="262615" y="203899"/>
                    </a:lnTo>
                    <a:lnTo>
                      <a:pt x="216447" y="203899"/>
                    </a:lnTo>
                    <a:cubicBezTo>
                      <a:pt x="118459" y="203899"/>
                      <a:pt x="69465" y="230923"/>
                      <a:pt x="69465" y="284885"/>
                    </a:cubicBezTo>
                    <a:cubicBezTo>
                      <a:pt x="69465" y="304414"/>
                      <a:pt x="76489" y="319361"/>
                      <a:pt x="90536" y="329682"/>
                    </a:cubicBezTo>
                    <a:cubicBezTo>
                      <a:pt x="104583" y="340047"/>
                      <a:pt x="124155" y="345186"/>
                      <a:pt x="149209" y="345186"/>
                    </a:cubicBezTo>
                    <a:cubicBezTo>
                      <a:pt x="160216" y="345186"/>
                      <a:pt x="171137" y="343944"/>
                      <a:pt x="181972" y="341460"/>
                    </a:cubicBezTo>
                    <a:cubicBezTo>
                      <a:pt x="192807" y="338976"/>
                      <a:pt x="203128" y="335250"/>
                      <a:pt x="213021" y="330239"/>
                    </a:cubicBezTo>
                    <a:cubicBezTo>
                      <a:pt x="222872" y="325271"/>
                      <a:pt x="232122" y="319318"/>
                      <a:pt x="240645" y="312423"/>
                    </a:cubicBezTo>
                    <a:cubicBezTo>
                      <a:pt x="249167" y="305528"/>
                      <a:pt x="256491" y="297691"/>
                      <a:pt x="262572" y="288868"/>
                    </a:cubicBezTo>
                    <a:close/>
                  </a:path>
                </a:pathLst>
              </a:custGeom>
              <a:solidFill>
                <a:srgbClr val="EB262A"/>
              </a:solidFill>
              <a:ln w="2232"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619D0ACF-78F7-E719-42E2-0C2247500F68}"/>
                  </a:ext>
                </a:extLst>
              </p:cNvPr>
              <p:cNvSpPr/>
              <p:nvPr/>
            </p:nvSpPr>
            <p:spPr>
              <a:xfrm>
                <a:off x="4353784" y="801256"/>
                <a:ext cx="332722" cy="535594"/>
              </a:xfrm>
              <a:custGeom>
                <a:avLst/>
                <a:gdLst>
                  <a:gd name="connsiteX0" fmla="*/ 68352 w 332722"/>
                  <a:gd name="connsiteY0" fmla="*/ 52977 h 535594"/>
                  <a:gd name="connsiteX1" fmla="*/ 176918 w 332722"/>
                  <a:gd name="connsiteY1" fmla="*/ 0 h 535594"/>
                  <a:gd name="connsiteX2" fmla="*/ 242872 w 332722"/>
                  <a:gd name="connsiteY2" fmla="*/ 13962 h 535594"/>
                  <a:gd name="connsiteX3" fmla="*/ 291780 w 332722"/>
                  <a:gd name="connsiteY3" fmla="*/ 53277 h 535594"/>
                  <a:gd name="connsiteX4" fmla="*/ 322187 w 332722"/>
                  <a:gd name="connsiteY4" fmla="*/ 114819 h 535594"/>
                  <a:gd name="connsiteX5" fmla="*/ 332723 w 332722"/>
                  <a:gd name="connsiteY5" fmla="*/ 195463 h 535594"/>
                  <a:gd name="connsiteX6" fmla="*/ 320774 w 332722"/>
                  <a:gd name="connsiteY6" fmla="*/ 279189 h 535594"/>
                  <a:gd name="connsiteX7" fmla="*/ 287241 w 332722"/>
                  <a:gd name="connsiteY7" fmla="*/ 343301 h 535594"/>
                  <a:gd name="connsiteX8" fmla="*/ 236062 w 332722"/>
                  <a:gd name="connsiteY8" fmla="*/ 384030 h 535594"/>
                  <a:gd name="connsiteX9" fmla="*/ 171822 w 332722"/>
                  <a:gd name="connsiteY9" fmla="*/ 398291 h 535594"/>
                  <a:gd name="connsiteX10" fmla="*/ 68352 w 332722"/>
                  <a:gd name="connsiteY10" fmla="*/ 360132 h 535594"/>
                  <a:gd name="connsiteX11" fmla="*/ 68352 w 332722"/>
                  <a:gd name="connsiteY11" fmla="*/ 535595 h 535594"/>
                  <a:gd name="connsiteX12" fmla="*/ 0 w 332722"/>
                  <a:gd name="connsiteY12" fmla="*/ 535595 h 535594"/>
                  <a:gd name="connsiteX13" fmla="*/ 0 w 332722"/>
                  <a:gd name="connsiteY13" fmla="*/ 7966 h 535594"/>
                  <a:gd name="connsiteX14" fmla="*/ 68352 w 332722"/>
                  <a:gd name="connsiteY14" fmla="*/ 7966 h 535594"/>
                  <a:gd name="connsiteX15" fmla="*/ 68352 w 332722"/>
                  <a:gd name="connsiteY15" fmla="*/ 52977 h 535594"/>
                  <a:gd name="connsiteX16" fmla="*/ 68352 w 332722"/>
                  <a:gd name="connsiteY16" fmla="*/ 299661 h 535594"/>
                  <a:gd name="connsiteX17" fmla="*/ 168053 w 332722"/>
                  <a:gd name="connsiteY17" fmla="*/ 345229 h 535594"/>
                  <a:gd name="connsiteX18" fmla="*/ 237861 w 332722"/>
                  <a:gd name="connsiteY18" fmla="*/ 308055 h 535594"/>
                  <a:gd name="connsiteX19" fmla="*/ 263215 w 332722"/>
                  <a:gd name="connsiteY19" fmla="*/ 195377 h 535594"/>
                  <a:gd name="connsiteX20" fmla="*/ 239274 w 332722"/>
                  <a:gd name="connsiteY20" fmla="*/ 87838 h 535594"/>
                  <a:gd name="connsiteX21" fmla="*/ 170923 w 332722"/>
                  <a:gd name="connsiteY21" fmla="*/ 51821 h 535594"/>
                  <a:gd name="connsiteX22" fmla="*/ 68395 w 332722"/>
                  <a:gd name="connsiteY22" fmla="*/ 117774 h 535594"/>
                  <a:gd name="connsiteX23" fmla="*/ 68395 w 332722"/>
                  <a:gd name="connsiteY23" fmla="*/ 299618 h 535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2722" h="535594">
                    <a:moveTo>
                      <a:pt x="68352" y="52977"/>
                    </a:moveTo>
                    <a:cubicBezTo>
                      <a:pt x="98288" y="17645"/>
                      <a:pt x="134477" y="0"/>
                      <a:pt x="176918" y="0"/>
                    </a:cubicBezTo>
                    <a:cubicBezTo>
                      <a:pt x="201544" y="0"/>
                      <a:pt x="223514" y="4668"/>
                      <a:pt x="242872" y="13962"/>
                    </a:cubicBezTo>
                    <a:cubicBezTo>
                      <a:pt x="262187" y="23255"/>
                      <a:pt x="278504" y="36360"/>
                      <a:pt x="291780" y="53277"/>
                    </a:cubicBezTo>
                    <a:cubicBezTo>
                      <a:pt x="305057" y="70193"/>
                      <a:pt x="315164" y="90708"/>
                      <a:pt x="322187" y="114819"/>
                    </a:cubicBezTo>
                    <a:cubicBezTo>
                      <a:pt x="329211" y="138931"/>
                      <a:pt x="332723" y="165826"/>
                      <a:pt x="332723" y="195463"/>
                    </a:cubicBezTo>
                    <a:cubicBezTo>
                      <a:pt x="332723" y="225099"/>
                      <a:pt x="328740" y="254136"/>
                      <a:pt x="320774" y="279189"/>
                    </a:cubicBezTo>
                    <a:cubicBezTo>
                      <a:pt x="312808" y="304243"/>
                      <a:pt x="301630" y="325614"/>
                      <a:pt x="287241" y="343301"/>
                    </a:cubicBezTo>
                    <a:cubicBezTo>
                      <a:pt x="272851" y="360989"/>
                      <a:pt x="255763" y="374565"/>
                      <a:pt x="236062" y="384030"/>
                    </a:cubicBezTo>
                    <a:cubicBezTo>
                      <a:pt x="216362" y="393538"/>
                      <a:pt x="194948" y="398291"/>
                      <a:pt x="171822" y="398291"/>
                    </a:cubicBezTo>
                    <a:cubicBezTo>
                      <a:pt x="130879" y="398291"/>
                      <a:pt x="96404" y="385572"/>
                      <a:pt x="68352" y="360132"/>
                    </a:cubicBezTo>
                    <a:lnTo>
                      <a:pt x="68352" y="535595"/>
                    </a:lnTo>
                    <a:lnTo>
                      <a:pt x="0" y="535595"/>
                    </a:lnTo>
                    <a:lnTo>
                      <a:pt x="0" y="7966"/>
                    </a:lnTo>
                    <a:lnTo>
                      <a:pt x="68352" y="7966"/>
                    </a:lnTo>
                    <a:lnTo>
                      <a:pt x="68352" y="52977"/>
                    </a:lnTo>
                    <a:close/>
                    <a:moveTo>
                      <a:pt x="68352" y="299661"/>
                    </a:moveTo>
                    <a:cubicBezTo>
                      <a:pt x="96832" y="330068"/>
                      <a:pt x="130066" y="345229"/>
                      <a:pt x="168053" y="345229"/>
                    </a:cubicBezTo>
                    <a:cubicBezTo>
                      <a:pt x="197689" y="345229"/>
                      <a:pt x="220944" y="332852"/>
                      <a:pt x="237861" y="308055"/>
                    </a:cubicBezTo>
                    <a:cubicBezTo>
                      <a:pt x="254778" y="283258"/>
                      <a:pt x="263215" y="245699"/>
                      <a:pt x="263215" y="195377"/>
                    </a:cubicBezTo>
                    <a:cubicBezTo>
                      <a:pt x="263215" y="147710"/>
                      <a:pt x="255249" y="111864"/>
                      <a:pt x="239274" y="87838"/>
                    </a:cubicBezTo>
                    <a:cubicBezTo>
                      <a:pt x="223300" y="63812"/>
                      <a:pt x="200516" y="51821"/>
                      <a:pt x="170923" y="51821"/>
                    </a:cubicBezTo>
                    <a:cubicBezTo>
                      <a:pt x="133706" y="51821"/>
                      <a:pt x="99530" y="73834"/>
                      <a:pt x="68395" y="117774"/>
                    </a:cubicBezTo>
                    <a:lnTo>
                      <a:pt x="68395" y="299618"/>
                    </a:lnTo>
                    <a:close/>
                  </a:path>
                </a:pathLst>
              </a:custGeom>
              <a:solidFill>
                <a:srgbClr val="EB262A"/>
              </a:solidFill>
              <a:ln w="2232"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95DEC6CB-BCC7-1D52-C540-1A62F22DEC9B}"/>
                  </a:ext>
                </a:extLst>
              </p:cNvPr>
              <p:cNvSpPr/>
              <p:nvPr/>
            </p:nvSpPr>
            <p:spPr>
              <a:xfrm>
                <a:off x="4678583" y="715303"/>
                <a:ext cx="185697" cy="480219"/>
              </a:xfrm>
              <a:custGeom>
                <a:avLst/>
                <a:gdLst>
                  <a:gd name="connsiteX0" fmla="*/ 185698 w 185697"/>
                  <a:gd name="connsiteY0" fmla="*/ 475637 h 480219"/>
                  <a:gd name="connsiteX1" fmla="*/ 162357 w 185697"/>
                  <a:gd name="connsiteY1" fmla="*/ 479063 h 480219"/>
                  <a:gd name="connsiteX2" fmla="*/ 137303 w 185697"/>
                  <a:gd name="connsiteY2" fmla="*/ 480219 h 480219"/>
                  <a:gd name="connsiteX3" fmla="*/ 86939 w 185697"/>
                  <a:gd name="connsiteY3" fmla="*/ 472254 h 480219"/>
                  <a:gd name="connsiteX4" fmla="*/ 59658 w 185697"/>
                  <a:gd name="connsiteY4" fmla="*/ 449127 h 480219"/>
                  <a:gd name="connsiteX5" fmla="*/ 48737 w 185697"/>
                  <a:gd name="connsiteY5" fmla="*/ 412339 h 480219"/>
                  <a:gd name="connsiteX6" fmla="*/ 46724 w 185697"/>
                  <a:gd name="connsiteY6" fmla="*/ 363259 h 480219"/>
                  <a:gd name="connsiteX7" fmla="*/ 46724 w 185697"/>
                  <a:gd name="connsiteY7" fmla="*/ 146982 h 480219"/>
                  <a:gd name="connsiteX8" fmla="*/ 0 w 185697"/>
                  <a:gd name="connsiteY8" fmla="*/ 146982 h 480219"/>
                  <a:gd name="connsiteX9" fmla="*/ 0 w 185697"/>
                  <a:gd name="connsiteY9" fmla="*/ 94005 h 480219"/>
                  <a:gd name="connsiteX10" fmla="*/ 46724 w 185697"/>
                  <a:gd name="connsiteY10" fmla="*/ 94005 h 480219"/>
                  <a:gd name="connsiteX11" fmla="*/ 46724 w 185697"/>
                  <a:gd name="connsiteY11" fmla="*/ 0 h 480219"/>
                  <a:gd name="connsiteX12" fmla="*/ 115076 w 185697"/>
                  <a:gd name="connsiteY12" fmla="*/ 0 h 480219"/>
                  <a:gd name="connsiteX13" fmla="*/ 115076 w 185697"/>
                  <a:gd name="connsiteY13" fmla="*/ 94005 h 480219"/>
                  <a:gd name="connsiteX14" fmla="*/ 176576 w 185697"/>
                  <a:gd name="connsiteY14" fmla="*/ 94005 h 480219"/>
                  <a:gd name="connsiteX15" fmla="*/ 176576 w 185697"/>
                  <a:gd name="connsiteY15" fmla="*/ 146982 h 480219"/>
                  <a:gd name="connsiteX16" fmla="*/ 115076 w 185697"/>
                  <a:gd name="connsiteY16" fmla="*/ 146982 h 480219"/>
                  <a:gd name="connsiteX17" fmla="*/ 115076 w 185697"/>
                  <a:gd name="connsiteY17" fmla="*/ 367199 h 480219"/>
                  <a:gd name="connsiteX18" fmla="*/ 117646 w 185697"/>
                  <a:gd name="connsiteY18" fmla="*/ 399233 h 480219"/>
                  <a:gd name="connsiteX19" fmla="*/ 124755 w 185697"/>
                  <a:gd name="connsiteY19" fmla="*/ 417563 h 480219"/>
                  <a:gd name="connsiteX20" fmla="*/ 136447 w 185697"/>
                  <a:gd name="connsiteY20" fmla="*/ 425829 h 480219"/>
                  <a:gd name="connsiteX21" fmla="*/ 152122 w 185697"/>
                  <a:gd name="connsiteY21" fmla="*/ 427799 h 480219"/>
                  <a:gd name="connsiteX22" fmla="*/ 169466 w 185697"/>
                  <a:gd name="connsiteY22" fmla="*/ 427242 h 480219"/>
                  <a:gd name="connsiteX23" fmla="*/ 185698 w 185697"/>
                  <a:gd name="connsiteY23" fmla="*/ 424973 h 480219"/>
                  <a:gd name="connsiteX24" fmla="*/ 185698 w 185697"/>
                  <a:gd name="connsiteY24" fmla="*/ 475680 h 48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5697" h="480219">
                    <a:moveTo>
                      <a:pt x="185698" y="475637"/>
                    </a:moveTo>
                    <a:cubicBezTo>
                      <a:pt x="178118" y="477179"/>
                      <a:pt x="170323" y="478292"/>
                      <a:pt x="162357" y="479063"/>
                    </a:cubicBezTo>
                    <a:cubicBezTo>
                      <a:pt x="154391" y="479791"/>
                      <a:pt x="146040" y="480219"/>
                      <a:pt x="137303" y="480219"/>
                    </a:cubicBezTo>
                    <a:cubicBezTo>
                      <a:pt x="115976" y="480219"/>
                      <a:pt x="99187" y="477564"/>
                      <a:pt x="86939" y="472254"/>
                    </a:cubicBezTo>
                    <a:cubicBezTo>
                      <a:pt x="74690" y="466943"/>
                      <a:pt x="65568" y="459191"/>
                      <a:pt x="59658" y="449127"/>
                    </a:cubicBezTo>
                    <a:cubicBezTo>
                      <a:pt x="53705" y="439063"/>
                      <a:pt x="50065" y="426771"/>
                      <a:pt x="48737" y="412339"/>
                    </a:cubicBezTo>
                    <a:cubicBezTo>
                      <a:pt x="47410" y="397863"/>
                      <a:pt x="46724" y="381546"/>
                      <a:pt x="46724" y="363259"/>
                    </a:cubicBezTo>
                    <a:lnTo>
                      <a:pt x="46724" y="146982"/>
                    </a:lnTo>
                    <a:lnTo>
                      <a:pt x="0" y="146982"/>
                    </a:lnTo>
                    <a:lnTo>
                      <a:pt x="0" y="94005"/>
                    </a:lnTo>
                    <a:lnTo>
                      <a:pt x="46724" y="94005"/>
                    </a:lnTo>
                    <a:lnTo>
                      <a:pt x="46724" y="0"/>
                    </a:lnTo>
                    <a:lnTo>
                      <a:pt x="115076" y="0"/>
                    </a:lnTo>
                    <a:lnTo>
                      <a:pt x="115076" y="94005"/>
                    </a:lnTo>
                    <a:lnTo>
                      <a:pt x="176576" y="94005"/>
                    </a:lnTo>
                    <a:lnTo>
                      <a:pt x="176576" y="146982"/>
                    </a:lnTo>
                    <a:lnTo>
                      <a:pt x="115076" y="146982"/>
                    </a:lnTo>
                    <a:lnTo>
                      <a:pt x="115076" y="367199"/>
                    </a:lnTo>
                    <a:cubicBezTo>
                      <a:pt x="115076" y="380518"/>
                      <a:pt x="115933" y="391225"/>
                      <a:pt x="117646" y="399233"/>
                    </a:cubicBezTo>
                    <a:cubicBezTo>
                      <a:pt x="119359" y="407242"/>
                      <a:pt x="121714" y="413324"/>
                      <a:pt x="124755" y="417563"/>
                    </a:cubicBezTo>
                    <a:cubicBezTo>
                      <a:pt x="127796" y="421761"/>
                      <a:pt x="131693" y="424501"/>
                      <a:pt x="136447" y="425829"/>
                    </a:cubicBezTo>
                    <a:cubicBezTo>
                      <a:pt x="141201" y="427157"/>
                      <a:pt x="146425" y="427799"/>
                      <a:pt x="152122" y="427799"/>
                    </a:cubicBezTo>
                    <a:cubicBezTo>
                      <a:pt x="158203" y="427799"/>
                      <a:pt x="163984" y="427628"/>
                      <a:pt x="169466" y="427242"/>
                    </a:cubicBezTo>
                    <a:cubicBezTo>
                      <a:pt x="174991" y="426857"/>
                      <a:pt x="180387" y="426129"/>
                      <a:pt x="185698" y="424973"/>
                    </a:cubicBezTo>
                    <a:lnTo>
                      <a:pt x="185698" y="475680"/>
                    </a:lnTo>
                    <a:close/>
                  </a:path>
                </a:pathLst>
              </a:custGeom>
              <a:solidFill>
                <a:srgbClr val="EB262A"/>
              </a:solidFill>
              <a:ln w="2232" cap="flat">
                <a:noFill/>
                <a:prstDash val="solid"/>
                <a:miter/>
              </a:ln>
            </p:spPr>
            <p:txBody>
              <a:bodyPr rtlCol="0" anchor="ctr"/>
              <a:lstStyle/>
              <a:p>
                <a:endParaRPr lang="en-IN"/>
              </a:p>
            </p:txBody>
          </p:sp>
        </p:grpSp>
        <p:sp>
          <p:nvSpPr>
            <p:cNvPr id="18" name="Freeform: Shape 17">
              <a:extLst>
                <a:ext uri="{FF2B5EF4-FFF2-40B4-BE49-F238E27FC236}">
                  <a16:creationId xmlns:a16="http://schemas.microsoft.com/office/drawing/2014/main" id="{88469803-E37D-3F61-63A8-D467A3050CDF}"/>
                </a:ext>
              </a:extLst>
            </p:cNvPr>
            <p:cNvSpPr/>
            <p:nvPr/>
          </p:nvSpPr>
          <p:spPr>
            <a:xfrm>
              <a:off x="4853189" y="1019803"/>
              <a:ext cx="170622" cy="170580"/>
            </a:xfrm>
            <a:custGeom>
              <a:avLst/>
              <a:gdLst>
                <a:gd name="connsiteX0" fmla="*/ 0 w 170622"/>
                <a:gd name="connsiteY0" fmla="*/ 0 h 170580"/>
                <a:gd name="connsiteX1" fmla="*/ 170623 w 170622"/>
                <a:gd name="connsiteY1" fmla="*/ 0 h 170580"/>
                <a:gd name="connsiteX2" fmla="*/ 170623 w 170622"/>
                <a:gd name="connsiteY2" fmla="*/ 170580 h 170580"/>
              </a:gdLst>
              <a:ahLst/>
              <a:cxnLst>
                <a:cxn ang="0">
                  <a:pos x="connsiteX0" y="connsiteY0"/>
                </a:cxn>
                <a:cxn ang="0">
                  <a:pos x="connsiteX1" y="connsiteY1"/>
                </a:cxn>
                <a:cxn ang="0">
                  <a:pos x="connsiteX2" y="connsiteY2"/>
                </a:cxn>
              </a:cxnLst>
              <a:rect l="l" t="t" r="r" b="b"/>
              <a:pathLst>
                <a:path w="170622" h="170580">
                  <a:moveTo>
                    <a:pt x="0" y="0"/>
                  </a:moveTo>
                  <a:lnTo>
                    <a:pt x="170623" y="0"/>
                  </a:lnTo>
                  <a:lnTo>
                    <a:pt x="170623" y="170580"/>
                  </a:lnTo>
                </a:path>
              </a:pathLst>
            </a:custGeom>
            <a:solidFill>
              <a:srgbClr val="EB262A"/>
            </a:solidFill>
            <a:ln w="2232" cap="flat">
              <a:noFill/>
              <a:prstDash val="solid"/>
              <a:miter/>
            </a:ln>
          </p:spPr>
          <p:txBody>
            <a:bodyPr rtlCol="0" anchor="ctr"/>
            <a:lstStyle/>
            <a:p>
              <a:endParaRPr lang="en-IN"/>
            </a:p>
          </p:txBody>
        </p:sp>
      </p:grpSp>
    </p:spTree>
    <p:extLst>
      <p:ext uri="{BB962C8B-B14F-4D97-AF65-F5344CB8AC3E}">
        <p14:creationId xmlns:p14="http://schemas.microsoft.com/office/powerpoint/2010/main" val="137540606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ver with two logo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EA81D3-18CE-82FC-ADE6-5919A049965B}"/>
              </a:ext>
            </a:extLst>
          </p:cNvPr>
          <p:cNvSpPr/>
          <p:nvPr userDrawn="1"/>
        </p:nvSpPr>
        <p:spPr>
          <a:xfrm>
            <a:off x="0" y="4735820"/>
            <a:ext cx="9144000" cy="391871"/>
          </a:xfrm>
          <a:prstGeom prst="rect">
            <a:avLst/>
          </a:prstGeom>
          <a:solidFill>
            <a:schemeClr val="bg2"/>
          </a:solidFill>
          <a:ln w="4233" cap="flat">
            <a:noFill/>
            <a:prstDash val="solid"/>
            <a:miter/>
          </a:ln>
        </p:spPr>
        <p:txBody>
          <a:bodyPr rtlCol="0" anchor="ctr"/>
          <a:lstStyle/>
          <a:p>
            <a:pPr algn="l"/>
            <a:endParaRPr lang="en-IN"/>
          </a:p>
        </p:txBody>
      </p:sp>
      <p:pic>
        <p:nvPicPr>
          <p:cNvPr id="15" name="Graphic 14">
            <a:extLst>
              <a:ext uri="{FF2B5EF4-FFF2-40B4-BE49-F238E27FC236}">
                <a16:creationId xmlns:a16="http://schemas.microsoft.com/office/drawing/2014/main" id="{81ACD933-1D65-6CCF-B8B2-6374E2647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57650" y="4101373"/>
            <a:ext cx="5086350" cy="1042128"/>
          </a:xfrm>
          <a:prstGeom prst="rect">
            <a:avLst/>
          </a:prstGeom>
        </p:spPr>
      </p:pic>
      <p:pic>
        <p:nvPicPr>
          <p:cNvPr id="8" name="Graphic 7">
            <a:extLst>
              <a:ext uri="{FF2B5EF4-FFF2-40B4-BE49-F238E27FC236}">
                <a16:creationId xmlns:a16="http://schemas.microsoft.com/office/drawing/2014/main" id="{7413D40D-E115-4E77-F56E-FBE100DCB8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7650" y="0"/>
            <a:ext cx="5086350" cy="2057400"/>
          </a:xfrm>
          <a:prstGeom prst="rect">
            <a:avLst/>
          </a:prstGeom>
        </p:spPr>
      </p:pic>
      <p:sp>
        <p:nvSpPr>
          <p:cNvPr id="7" name="Rectangle 6">
            <a:extLst>
              <a:ext uri="{FF2B5EF4-FFF2-40B4-BE49-F238E27FC236}">
                <a16:creationId xmlns:a16="http://schemas.microsoft.com/office/drawing/2014/main" id="{3FFA4405-D6B1-7DD5-3FE5-691B4E6CCDA4}"/>
              </a:ext>
            </a:extLst>
          </p:cNvPr>
          <p:cNvSpPr/>
          <p:nvPr/>
        </p:nvSpPr>
        <p:spPr>
          <a:xfrm>
            <a:off x="15" y="1"/>
            <a:ext cx="4082129"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62" name="Graphic 61">
            <a:extLst>
              <a:ext uri="{FF2B5EF4-FFF2-40B4-BE49-F238E27FC236}">
                <a16:creationId xmlns:a16="http://schemas.microsoft.com/office/drawing/2014/main" id="{D29867B8-9CF1-351D-F40F-49F1BB0ABF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 y="0"/>
            <a:ext cx="4084264" cy="5143501"/>
          </a:xfrm>
          <a:prstGeom prst="rect">
            <a:avLst/>
          </a:prstGeom>
        </p:spPr>
      </p:pic>
      <p:sp>
        <p:nvSpPr>
          <p:cNvPr id="4" name="Text Placeholder 3">
            <a:extLst>
              <a:ext uri="{FF2B5EF4-FFF2-40B4-BE49-F238E27FC236}">
                <a16:creationId xmlns:a16="http://schemas.microsoft.com/office/drawing/2014/main" id="{D4162426-A51D-0D35-74B0-EF92684B0D82}"/>
              </a:ext>
            </a:extLst>
          </p:cNvPr>
          <p:cNvSpPr>
            <a:spLocks noGrp="1"/>
          </p:cNvSpPr>
          <p:nvPr>
            <p:ph type="body" sz="quarter" idx="10" hasCustomPrompt="1"/>
          </p:nvPr>
        </p:nvSpPr>
        <p:spPr>
          <a:xfrm>
            <a:off x="4697008" y="2121627"/>
            <a:ext cx="3933037" cy="1015663"/>
          </a:xfrm>
          <a:prstGeom prst="rect">
            <a:avLst/>
          </a:prstGeom>
        </p:spPr>
        <p:txBody>
          <a:bodyPr anchor="b">
            <a:spAutoFit/>
          </a:bodyPr>
          <a:lstStyle>
            <a:lvl1pPr marL="0" indent="0">
              <a:lnSpc>
                <a:spcPct val="100000"/>
              </a:lnSpc>
              <a:spcBef>
                <a:spcPts val="0"/>
              </a:spcBef>
              <a:buNone/>
              <a:defRPr sz="3000">
                <a:solidFill>
                  <a:schemeClr val="accent2"/>
                </a:solidFill>
              </a:defRPr>
            </a:lvl1pPr>
            <a:lvl2pPr marL="3429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 of the Presentation</a:t>
            </a:r>
          </a:p>
        </p:txBody>
      </p:sp>
      <p:sp>
        <p:nvSpPr>
          <p:cNvPr id="21" name="Text Placeholder 3">
            <a:extLst>
              <a:ext uri="{FF2B5EF4-FFF2-40B4-BE49-F238E27FC236}">
                <a16:creationId xmlns:a16="http://schemas.microsoft.com/office/drawing/2014/main" id="{8D91D506-80E1-1CDA-ADAB-A37001B0326B}"/>
              </a:ext>
            </a:extLst>
          </p:cNvPr>
          <p:cNvSpPr>
            <a:spLocks noGrp="1"/>
          </p:cNvSpPr>
          <p:nvPr>
            <p:ph type="body" sz="quarter" idx="11" hasCustomPrompt="1"/>
          </p:nvPr>
        </p:nvSpPr>
        <p:spPr>
          <a:xfrm>
            <a:off x="4697008" y="3136013"/>
            <a:ext cx="3933037" cy="341632"/>
          </a:xfrm>
          <a:prstGeom prst="rect">
            <a:avLst/>
          </a:prstGeom>
        </p:spPr>
        <p:txBody>
          <a:bodyPr anchor="t">
            <a:spAutoFit/>
          </a:bodyPr>
          <a:lstStyle>
            <a:lvl1pPr marL="0" indent="0">
              <a:buNone/>
              <a:defRPr sz="1800">
                <a:solidFill>
                  <a:srgbClr val="FF0000"/>
                </a:solidFill>
              </a:defRPr>
            </a:lvl1pPr>
            <a:lvl2pPr marL="3429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 of the Presentation</a:t>
            </a:r>
          </a:p>
        </p:txBody>
      </p:sp>
      <p:sp>
        <p:nvSpPr>
          <p:cNvPr id="10" name="Rectangle 9">
            <a:extLst>
              <a:ext uri="{FF2B5EF4-FFF2-40B4-BE49-F238E27FC236}">
                <a16:creationId xmlns:a16="http://schemas.microsoft.com/office/drawing/2014/main" id="{22C75C2F-A02A-01A1-4BAA-214DCC0F73B8}"/>
              </a:ext>
            </a:extLst>
          </p:cNvPr>
          <p:cNvSpPr/>
          <p:nvPr/>
        </p:nvSpPr>
        <p:spPr>
          <a:xfrm>
            <a:off x="15" y="2059781"/>
            <a:ext cx="4173568" cy="102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grpSp>
        <p:nvGrpSpPr>
          <p:cNvPr id="3" name="Picture 7">
            <a:extLst>
              <a:ext uri="{FF2B5EF4-FFF2-40B4-BE49-F238E27FC236}">
                <a16:creationId xmlns:a16="http://schemas.microsoft.com/office/drawing/2014/main" id="{8E96DFCC-3E45-7BB5-2D8A-7F781A8EAF8A}"/>
              </a:ext>
            </a:extLst>
          </p:cNvPr>
          <p:cNvGrpSpPr/>
          <p:nvPr/>
        </p:nvGrpSpPr>
        <p:grpSpPr>
          <a:xfrm>
            <a:off x="693824" y="2396264"/>
            <a:ext cx="1250216" cy="351753"/>
            <a:chOff x="2634152" y="664510"/>
            <a:chExt cx="2389659" cy="672341"/>
          </a:xfrm>
          <a:solidFill>
            <a:srgbClr val="EB262A"/>
          </a:solidFill>
        </p:grpSpPr>
        <p:grpSp>
          <p:nvGrpSpPr>
            <p:cNvPr id="5" name="Picture 7">
              <a:extLst>
                <a:ext uri="{FF2B5EF4-FFF2-40B4-BE49-F238E27FC236}">
                  <a16:creationId xmlns:a16="http://schemas.microsoft.com/office/drawing/2014/main" id="{8EA84969-E196-096C-8383-B6E704B6EED3}"/>
                </a:ext>
              </a:extLst>
            </p:cNvPr>
            <p:cNvGrpSpPr/>
            <p:nvPr/>
          </p:nvGrpSpPr>
          <p:grpSpPr>
            <a:xfrm>
              <a:off x="2634152" y="664510"/>
              <a:ext cx="2230129" cy="672341"/>
              <a:chOff x="2634152" y="664510"/>
              <a:chExt cx="2230129" cy="672341"/>
            </a:xfrm>
            <a:solidFill>
              <a:srgbClr val="EB262A"/>
            </a:solidFill>
          </p:grpSpPr>
          <p:sp>
            <p:nvSpPr>
              <p:cNvPr id="6" name="Freeform: Shape 5">
                <a:extLst>
                  <a:ext uri="{FF2B5EF4-FFF2-40B4-BE49-F238E27FC236}">
                    <a16:creationId xmlns:a16="http://schemas.microsoft.com/office/drawing/2014/main" id="{10FAA1E0-056C-17A0-A416-24D197428D4C}"/>
                  </a:ext>
                </a:extLst>
              </p:cNvPr>
              <p:cNvSpPr/>
              <p:nvPr/>
            </p:nvSpPr>
            <p:spPr>
              <a:xfrm>
                <a:off x="2634152" y="664510"/>
                <a:ext cx="398847" cy="525915"/>
              </a:xfrm>
              <a:custGeom>
                <a:avLst/>
                <a:gdLst>
                  <a:gd name="connsiteX0" fmla="*/ 0 w 398847"/>
                  <a:gd name="connsiteY0" fmla="*/ 0 h 525915"/>
                  <a:gd name="connsiteX1" fmla="*/ 219917 w 398847"/>
                  <a:gd name="connsiteY1" fmla="*/ 0 h 525915"/>
                  <a:gd name="connsiteX2" fmla="*/ 287155 w 398847"/>
                  <a:gd name="connsiteY2" fmla="*/ 7109 h 525915"/>
                  <a:gd name="connsiteX3" fmla="*/ 344415 w 398847"/>
                  <a:gd name="connsiteY3" fmla="*/ 31906 h 525915"/>
                  <a:gd name="connsiteX4" fmla="*/ 384030 w 398847"/>
                  <a:gd name="connsiteY4" fmla="*/ 79187 h 525915"/>
                  <a:gd name="connsiteX5" fmla="*/ 398848 w 398847"/>
                  <a:gd name="connsiteY5" fmla="*/ 153278 h 525915"/>
                  <a:gd name="connsiteX6" fmla="*/ 348911 w 398847"/>
                  <a:gd name="connsiteY6" fmla="*/ 274650 h 525915"/>
                  <a:gd name="connsiteX7" fmla="*/ 201415 w 398847"/>
                  <a:gd name="connsiteY7" fmla="*/ 315678 h 525915"/>
                  <a:gd name="connsiteX8" fmla="*/ 68438 w 398847"/>
                  <a:gd name="connsiteY8" fmla="*/ 315678 h 525915"/>
                  <a:gd name="connsiteX9" fmla="*/ 68438 w 398847"/>
                  <a:gd name="connsiteY9" fmla="*/ 525916 h 525915"/>
                  <a:gd name="connsiteX10" fmla="*/ 86 w 398847"/>
                  <a:gd name="connsiteY10" fmla="*/ 525916 h 525915"/>
                  <a:gd name="connsiteX11" fmla="*/ 86 w 398847"/>
                  <a:gd name="connsiteY11" fmla="*/ 0 h 525915"/>
                  <a:gd name="connsiteX12" fmla="*/ 68352 w 398847"/>
                  <a:gd name="connsiteY12" fmla="*/ 252380 h 525915"/>
                  <a:gd name="connsiteX13" fmla="*/ 202229 w 398847"/>
                  <a:gd name="connsiteY13" fmla="*/ 252380 h 525915"/>
                  <a:gd name="connsiteX14" fmla="*/ 298633 w 398847"/>
                  <a:gd name="connsiteY14" fmla="*/ 227454 h 525915"/>
                  <a:gd name="connsiteX15" fmla="*/ 326941 w 398847"/>
                  <a:gd name="connsiteY15" fmla="*/ 155548 h 525915"/>
                  <a:gd name="connsiteX16" fmla="*/ 317776 w 398847"/>
                  <a:gd name="connsiteY16" fmla="*/ 110537 h 525915"/>
                  <a:gd name="connsiteX17" fmla="*/ 292337 w 398847"/>
                  <a:gd name="connsiteY17" fmla="*/ 81928 h 525915"/>
                  <a:gd name="connsiteX18" fmla="*/ 254264 w 398847"/>
                  <a:gd name="connsiteY18" fmla="*/ 66939 h 525915"/>
                  <a:gd name="connsiteX19" fmla="*/ 207925 w 398847"/>
                  <a:gd name="connsiteY19" fmla="*/ 62699 h 525915"/>
                  <a:gd name="connsiteX20" fmla="*/ 68395 w 398847"/>
                  <a:gd name="connsiteY20" fmla="*/ 62699 h 525915"/>
                  <a:gd name="connsiteX21" fmla="*/ 68395 w 398847"/>
                  <a:gd name="connsiteY21" fmla="*/ 252422 h 52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8847" h="525915">
                    <a:moveTo>
                      <a:pt x="0" y="0"/>
                    </a:moveTo>
                    <a:lnTo>
                      <a:pt x="219917" y="0"/>
                    </a:lnTo>
                    <a:cubicBezTo>
                      <a:pt x="243086" y="0"/>
                      <a:pt x="265484" y="2398"/>
                      <a:pt x="287155" y="7109"/>
                    </a:cubicBezTo>
                    <a:cubicBezTo>
                      <a:pt x="308783" y="11863"/>
                      <a:pt x="327883" y="20129"/>
                      <a:pt x="344415" y="31906"/>
                    </a:cubicBezTo>
                    <a:cubicBezTo>
                      <a:pt x="360946" y="43684"/>
                      <a:pt x="374137" y="59444"/>
                      <a:pt x="384030" y="79187"/>
                    </a:cubicBezTo>
                    <a:cubicBezTo>
                      <a:pt x="393880" y="98930"/>
                      <a:pt x="398848" y="123642"/>
                      <a:pt x="398848" y="153278"/>
                    </a:cubicBezTo>
                    <a:cubicBezTo>
                      <a:pt x="398848" y="206812"/>
                      <a:pt x="382188" y="247283"/>
                      <a:pt x="348911" y="274650"/>
                    </a:cubicBezTo>
                    <a:cubicBezTo>
                      <a:pt x="315635" y="301973"/>
                      <a:pt x="266469" y="315678"/>
                      <a:pt x="201415" y="315678"/>
                    </a:cubicBezTo>
                    <a:lnTo>
                      <a:pt x="68438" y="315678"/>
                    </a:lnTo>
                    <a:lnTo>
                      <a:pt x="68438" y="525916"/>
                    </a:lnTo>
                    <a:lnTo>
                      <a:pt x="86" y="525916"/>
                    </a:lnTo>
                    <a:lnTo>
                      <a:pt x="86" y="0"/>
                    </a:lnTo>
                    <a:close/>
                    <a:moveTo>
                      <a:pt x="68352" y="252380"/>
                    </a:moveTo>
                    <a:lnTo>
                      <a:pt x="202229" y="252380"/>
                    </a:lnTo>
                    <a:cubicBezTo>
                      <a:pt x="247626" y="252380"/>
                      <a:pt x="279746" y="244071"/>
                      <a:pt x="298633" y="227454"/>
                    </a:cubicBezTo>
                    <a:cubicBezTo>
                      <a:pt x="317519" y="210837"/>
                      <a:pt x="326941" y="186854"/>
                      <a:pt x="326941" y="155548"/>
                    </a:cubicBezTo>
                    <a:cubicBezTo>
                      <a:pt x="326941" y="137432"/>
                      <a:pt x="323900" y="122400"/>
                      <a:pt x="317776" y="110537"/>
                    </a:cubicBezTo>
                    <a:cubicBezTo>
                      <a:pt x="311695" y="98631"/>
                      <a:pt x="303172" y="89123"/>
                      <a:pt x="292337" y="81928"/>
                    </a:cubicBezTo>
                    <a:cubicBezTo>
                      <a:pt x="281459" y="74776"/>
                      <a:pt x="268782" y="69765"/>
                      <a:pt x="254264" y="66939"/>
                    </a:cubicBezTo>
                    <a:cubicBezTo>
                      <a:pt x="239745" y="64112"/>
                      <a:pt x="224285" y="62699"/>
                      <a:pt x="207925" y="62699"/>
                    </a:cubicBezTo>
                    <a:lnTo>
                      <a:pt x="68395" y="62699"/>
                    </a:lnTo>
                    <a:lnTo>
                      <a:pt x="68395" y="252422"/>
                    </a:lnTo>
                    <a:close/>
                  </a:path>
                </a:pathLst>
              </a:custGeom>
              <a:solidFill>
                <a:srgbClr val="EB262A"/>
              </a:solidFill>
              <a:ln w="2232"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17ABE48-2C45-D3BD-2F9F-636FCD76B8F3}"/>
                  </a:ext>
                </a:extLst>
              </p:cNvPr>
              <p:cNvSpPr/>
              <p:nvPr/>
            </p:nvSpPr>
            <p:spPr>
              <a:xfrm>
                <a:off x="3068332" y="801256"/>
                <a:ext cx="198246" cy="389083"/>
              </a:xfrm>
              <a:custGeom>
                <a:avLst/>
                <a:gdLst>
                  <a:gd name="connsiteX0" fmla="*/ 198246 w 198246"/>
                  <a:gd name="connsiteY0" fmla="*/ 70622 h 389083"/>
                  <a:gd name="connsiteX1" fmla="*/ 156661 w 198246"/>
                  <a:gd name="connsiteY1" fmla="*/ 66082 h 389083"/>
                  <a:gd name="connsiteX2" fmla="*/ 68352 w 198246"/>
                  <a:gd name="connsiteY2" fmla="*/ 120087 h 389083"/>
                  <a:gd name="connsiteX3" fmla="*/ 68352 w 198246"/>
                  <a:gd name="connsiteY3" fmla="*/ 389084 h 389083"/>
                  <a:gd name="connsiteX4" fmla="*/ 0 w 198246"/>
                  <a:gd name="connsiteY4" fmla="*/ 389084 h 389083"/>
                  <a:gd name="connsiteX5" fmla="*/ 0 w 198246"/>
                  <a:gd name="connsiteY5" fmla="*/ 7966 h 389083"/>
                  <a:gd name="connsiteX6" fmla="*/ 68352 w 198246"/>
                  <a:gd name="connsiteY6" fmla="*/ 7966 h 389083"/>
                  <a:gd name="connsiteX7" fmla="*/ 68352 w 198246"/>
                  <a:gd name="connsiteY7" fmla="*/ 62099 h 389083"/>
                  <a:gd name="connsiteX8" fmla="*/ 167453 w 198246"/>
                  <a:gd name="connsiteY8" fmla="*/ 0 h 389083"/>
                  <a:gd name="connsiteX9" fmla="*/ 182272 w 198246"/>
                  <a:gd name="connsiteY9" fmla="*/ 557 h 389083"/>
                  <a:gd name="connsiteX10" fmla="*/ 198246 w 198246"/>
                  <a:gd name="connsiteY10" fmla="*/ 2827 h 389083"/>
                  <a:gd name="connsiteX11" fmla="*/ 198246 w 198246"/>
                  <a:gd name="connsiteY11" fmla="*/ 70622 h 3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246" h="389083">
                    <a:moveTo>
                      <a:pt x="198246" y="70622"/>
                    </a:moveTo>
                    <a:cubicBezTo>
                      <a:pt x="187240" y="67581"/>
                      <a:pt x="173364" y="66082"/>
                      <a:pt x="156661" y="66082"/>
                    </a:cubicBezTo>
                    <a:cubicBezTo>
                      <a:pt x="122485" y="66082"/>
                      <a:pt x="93063" y="84112"/>
                      <a:pt x="68352" y="120087"/>
                    </a:cubicBezTo>
                    <a:lnTo>
                      <a:pt x="68352" y="389084"/>
                    </a:lnTo>
                    <a:lnTo>
                      <a:pt x="0" y="389084"/>
                    </a:lnTo>
                    <a:lnTo>
                      <a:pt x="0" y="7966"/>
                    </a:lnTo>
                    <a:lnTo>
                      <a:pt x="68352" y="7966"/>
                    </a:lnTo>
                    <a:lnTo>
                      <a:pt x="68352" y="62099"/>
                    </a:lnTo>
                    <a:cubicBezTo>
                      <a:pt x="95675" y="20728"/>
                      <a:pt x="128738" y="0"/>
                      <a:pt x="167453" y="0"/>
                    </a:cubicBezTo>
                    <a:cubicBezTo>
                      <a:pt x="172379" y="0"/>
                      <a:pt x="177304" y="214"/>
                      <a:pt x="182272" y="557"/>
                    </a:cubicBezTo>
                    <a:cubicBezTo>
                      <a:pt x="187197" y="942"/>
                      <a:pt x="192550" y="1713"/>
                      <a:pt x="198246" y="2827"/>
                    </a:cubicBezTo>
                    <a:lnTo>
                      <a:pt x="198246" y="70622"/>
                    </a:lnTo>
                    <a:close/>
                  </a:path>
                </a:pathLst>
              </a:custGeom>
              <a:solidFill>
                <a:srgbClr val="EB262A"/>
              </a:solidFill>
              <a:ln w="2232"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3A7CF2DA-F117-0511-EF39-9FD8A6308DCA}"/>
                  </a:ext>
                </a:extLst>
              </p:cNvPr>
              <p:cNvSpPr/>
              <p:nvPr/>
            </p:nvSpPr>
            <p:spPr>
              <a:xfrm>
                <a:off x="3242723" y="801256"/>
                <a:ext cx="356620" cy="398291"/>
              </a:xfrm>
              <a:custGeom>
                <a:avLst/>
                <a:gdLst>
                  <a:gd name="connsiteX0" fmla="*/ 177732 w 356620"/>
                  <a:gd name="connsiteY0" fmla="*/ 0 h 398291"/>
                  <a:gd name="connsiteX1" fmla="*/ 251780 w 356620"/>
                  <a:gd name="connsiteY1" fmla="*/ 13405 h 398291"/>
                  <a:gd name="connsiteX2" fmla="*/ 308183 w 356620"/>
                  <a:gd name="connsiteY2" fmla="*/ 52120 h 398291"/>
                  <a:gd name="connsiteX3" fmla="*/ 344072 w 356620"/>
                  <a:gd name="connsiteY3" fmla="*/ 114519 h 398291"/>
                  <a:gd name="connsiteX4" fmla="*/ 356620 w 356620"/>
                  <a:gd name="connsiteY4" fmla="*/ 198846 h 398291"/>
                  <a:gd name="connsiteX5" fmla="*/ 343515 w 356620"/>
                  <a:gd name="connsiteY5" fmla="*/ 284885 h 398291"/>
                  <a:gd name="connsiteX6" fmla="*/ 306770 w 356620"/>
                  <a:gd name="connsiteY6" fmla="*/ 347284 h 398291"/>
                  <a:gd name="connsiteX7" fmla="*/ 250367 w 356620"/>
                  <a:gd name="connsiteY7" fmla="*/ 385486 h 398291"/>
                  <a:gd name="connsiteX8" fmla="*/ 177732 w 356620"/>
                  <a:gd name="connsiteY8" fmla="*/ 398291 h 398291"/>
                  <a:gd name="connsiteX9" fmla="*/ 105654 w 356620"/>
                  <a:gd name="connsiteY9" fmla="*/ 385486 h 398291"/>
                  <a:gd name="connsiteX10" fmla="*/ 49251 w 356620"/>
                  <a:gd name="connsiteY10" fmla="*/ 347284 h 398291"/>
                  <a:gd name="connsiteX11" fmla="*/ 12805 w 356620"/>
                  <a:gd name="connsiteY11" fmla="*/ 284885 h 398291"/>
                  <a:gd name="connsiteX12" fmla="*/ 0 w 356620"/>
                  <a:gd name="connsiteY12" fmla="*/ 198846 h 398291"/>
                  <a:gd name="connsiteX13" fmla="*/ 12805 w 356620"/>
                  <a:gd name="connsiteY13" fmla="*/ 113106 h 398291"/>
                  <a:gd name="connsiteX14" fmla="*/ 49251 w 356620"/>
                  <a:gd name="connsiteY14" fmla="*/ 50707 h 398291"/>
                  <a:gd name="connsiteX15" fmla="*/ 105654 w 356620"/>
                  <a:gd name="connsiteY15" fmla="*/ 12805 h 398291"/>
                  <a:gd name="connsiteX16" fmla="*/ 177732 w 356620"/>
                  <a:gd name="connsiteY16" fmla="*/ 0 h 398291"/>
                  <a:gd name="connsiteX17" fmla="*/ 177732 w 356620"/>
                  <a:gd name="connsiteY17" fmla="*/ 345229 h 398291"/>
                  <a:gd name="connsiteX18" fmla="*/ 257604 w 356620"/>
                  <a:gd name="connsiteY18" fmla="*/ 308355 h 398291"/>
                  <a:gd name="connsiteX19" fmla="*/ 287112 w 356620"/>
                  <a:gd name="connsiteY19" fmla="*/ 198846 h 398291"/>
                  <a:gd name="connsiteX20" fmla="*/ 279103 w 356620"/>
                  <a:gd name="connsiteY20" fmla="*/ 134220 h 398291"/>
                  <a:gd name="connsiteX21" fmla="*/ 256491 w 356620"/>
                  <a:gd name="connsiteY21" fmla="*/ 88481 h 398291"/>
                  <a:gd name="connsiteX22" fmla="*/ 221844 w 356620"/>
                  <a:gd name="connsiteY22" fmla="*/ 61029 h 398291"/>
                  <a:gd name="connsiteX23" fmla="*/ 177732 w 356620"/>
                  <a:gd name="connsiteY23" fmla="*/ 51864 h 398291"/>
                  <a:gd name="connsiteX24" fmla="*/ 133063 w 356620"/>
                  <a:gd name="connsiteY24" fmla="*/ 61585 h 398291"/>
                  <a:gd name="connsiteX25" fmla="*/ 98673 w 356620"/>
                  <a:gd name="connsiteY25" fmla="*/ 89894 h 398291"/>
                  <a:gd name="connsiteX26" fmla="*/ 76318 w 356620"/>
                  <a:gd name="connsiteY26" fmla="*/ 135933 h 398291"/>
                  <a:gd name="connsiteX27" fmla="*/ 68309 w 356620"/>
                  <a:gd name="connsiteY27" fmla="*/ 198846 h 398291"/>
                  <a:gd name="connsiteX28" fmla="*/ 97774 w 356620"/>
                  <a:gd name="connsiteY28" fmla="*/ 307798 h 398291"/>
                  <a:gd name="connsiteX29" fmla="*/ 177689 w 356620"/>
                  <a:gd name="connsiteY29" fmla="*/ 345229 h 398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6620" h="398291">
                    <a:moveTo>
                      <a:pt x="177732" y="0"/>
                    </a:moveTo>
                    <a:cubicBezTo>
                      <a:pt x="205056" y="0"/>
                      <a:pt x="229767" y="4454"/>
                      <a:pt x="251780" y="13405"/>
                    </a:cubicBezTo>
                    <a:cubicBezTo>
                      <a:pt x="273793" y="22313"/>
                      <a:pt x="292594" y="35247"/>
                      <a:pt x="308183" y="52120"/>
                    </a:cubicBezTo>
                    <a:cubicBezTo>
                      <a:pt x="323772" y="69037"/>
                      <a:pt x="335721" y="89808"/>
                      <a:pt x="344072" y="114519"/>
                    </a:cubicBezTo>
                    <a:cubicBezTo>
                      <a:pt x="352423" y="139188"/>
                      <a:pt x="356620" y="167325"/>
                      <a:pt x="356620" y="198846"/>
                    </a:cubicBezTo>
                    <a:cubicBezTo>
                      <a:pt x="356620" y="230367"/>
                      <a:pt x="352252" y="260174"/>
                      <a:pt x="343515" y="284885"/>
                    </a:cubicBezTo>
                    <a:cubicBezTo>
                      <a:pt x="334778" y="309554"/>
                      <a:pt x="322530" y="330368"/>
                      <a:pt x="306770" y="347284"/>
                    </a:cubicBezTo>
                    <a:cubicBezTo>
                      <a:pt x="291009" y="364201"/>
                      <a:pt x="272208" y="376921"/>
                      <a:pt x="250367" y="385486"/>
                    </a:cubicBezTo>
                    <a:cubicBezTo>
                      <a:pt x="228525" y="394009"/>
                      <a:pt x="204328" y="398291"/>
                      <a:pt x="177732" y="398291"/>
                    </a:cubicBezTo>
                    <a:cubicBezTo>
                      <a:pt x="151136" y="398291"/>
                      <a:pt x="127496" y="394009"/>
                      <a:pt x="105654" y="385486"/>
                    </a:cubicBezTo>
                    <a:cubicBezTo>
                      <a:pt x="83812" y="376921"/>
                      <a:pt x="65011" y="364201"/>
                      <a:pt x="49251" y="347284"/>
                    </a:cubicBezTo>
                    <a:cubicBezTo>
                      <a:pt x="33491" y="330368"/>
                      <a:pt x="21328" y="309597"/>
                      <a:pt x="12805" y="284885"/>
                    </a:cubicBezTo>
                    <a:cubicBezTo>
                      <a:pt x="4283" y="260174"/>
                      <a:pt x="0" y="231523"/>
                      <a:pt x="0" y="198846"/>
                    </a:cubicBezTo>
                    <a:cubicBezTo>
                      <a:pt x="0" y="166169"/>
                      <a:pt x="4283" y="137989"/>
                      <a:pt x="12805" y="113106"/>
                    </a:cubicBezTo>
                    <a:cubicBezTo>
                      <a:pt x="21328" y="88224"/>
                      <a:pt x="33491" y="67453"/>
                      <a:pt x="49251" y="50707"/>
                    </a:cubicBezTo>
                    <a:cubicBezTo>
                      <a:pt x="65011" y="34005"/>
                      <a:pt x="83812" y="21371"/>
                      <a:pt x="105654" y="12805"/>
                    </a:cubicBezTo>
                    <a:cubicBezTo>
                      <a:pt x="127496" y="4283"/>
                      <a:pt x="151522" y="0"/>
                      <a:pt x="177732" y="0"/>
                    </a:cubicBezTo>
                    <a:close/>
                    <a:moveTo>
                      <a:pt x="177732" y="345229"/>
                    </a:moveTo>
                    <a:cubicBezTo>
                      <a:pt x="211308" y="345229"/>
                      <a:pt x="237947" y="332937"/>
                      <a:pt x="257604" y="308355"/>
                    </a:cubicBezTo>
                    <a:cubicBezTo>
                      <a:pt x="277262" y="283772"/>
                      <a:pt x="287112" y="247240"/>
                      <a:pt x="287112" y="198846"/>
                    </a:cubicBezTo>
                    <a:cubicBezTo>
                      <a:pt x="287112" y="174049"/>
                      <a:pt x="284414" y="152507"/>
                      <a:pt x="279103" y="134220"/>
                    </a:cubicBezTo>
                    <a:cubicBezTo>
                      <a:pt x="273750" y="115933"/>
                      <a:pt x="266213" y="100686"/>
                      <a:pt x="256491" y="88481"/>
                    </a:cubicBezTo>
                    <a:cubicBezTo>
                      <a:pt x="246769" y="76275"/>
                      <a:pt x="235206" y="67153"/>
                      <a:pt x="221844" y="61029"/>
                    </a:cubicBezTo>
                    <a:cubicBezTo>
                      <a:pt x="208482" y="54947"/>
                      <a:pt x="193749" y="51864"/>
                      <a:pt x="177732" y="51864"/>
                    </a:cubicBezTo>
                    <a:cubicBezTo>
                      <a:pt x="161715" y="51864"/>
                      <a:pt x="146425" y="55118"/>
                      <a:pt x="133063" y="61585"/>
                    </a:cubicBezTo>
                    <a:cubicBezTo>
                      <a:pt x="119659" y="68052"/>
                      <a:pt x="108224" y="77517"/>
                      <a:pt x="98673" y="89894"/>
                    </a:cubicBezTo>
                    <a:cubicBezTo>
                      <a:pt x="89123" y="102271"/>
                      <a:pt x="81671" y="117646"/>
                      <a:pt x="76318" y="135933"/>
                    </a:cubicBezTo>
                    <a:cubicBezTo>
                      <a:pt x="70964" y="154220"/>
                      <a:pt x="68309" y="175205"/>
                      <a:pt x="68309" y="198846"/>
                    </a:cubicBezTo>
                    <a:cubicBezTo>
                      <a:pt x="68309" y="246512"/>
                      <a:pt x="78116" y="282830"/>
                      <a:pt x="97774" y="307798"/>
                    </a:cubicBezTo>
                    <a:cubicBezTo>
                      <a:pt x="117432" y="332766"/>
                      <a:pt x="144070" y="345229"/>
                      <a:pt x="177689" y="345229"/>
                    </a:cubicBezTo>
                    <a:close/>
                  </a:path>
                </a:pathLst>
              </a:custGeom>
              <a:solidFill>
                <a:srgbClr val="EB262A"/>
              </a:solidFill>
              <a:ln w="2232"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81F24903-3496-1F85-FB45-D6B2969F2037}"/>
                  </a:ext>
                </a:extLst>
              </p:cNvPr>
              <p:cNvSpPr/>
              <p:nvPr/>
            </p:nvSpPr>
            <p:spPr>
              <a:xfrm>
                <a:off x="3605125" y="664510"/>
                <a:ext cx="332123" cy="534995"/>
              </a:xfrm>
              <a:custGeom>
                <a:avLst/>
                <a:gdLst>
                  <a:gd name="connsiteX0" fmla="*/ 264328 w 332123"/>
                  <a:gd name="connsiteY0" fmla="*/ 480862 h 534995"/>
                  <a:gd name="connsiteX1" fmla="*/ 155719 w 332123"/>
                  <a:gd name="connsiteY1" fmla="*/ 534995 h 534995"/>
                  <a:gd name="connsiteX2" fmla="*/ 90065 w 332123"/>
                  <a:gd name="connsiteY2" fmla="*/ 521333 h 534995"/>
                  <a:gd name="connsiteX3" fmla="*/ 41200 w 332123"/>
                  <a:gd name="connsiteY3" fmla="*/ 482318 h 534995"/>
                  <a:gd name="connsiteX4" fmla="*/ 10493 w 332123"/>
                  <a:gd name="connsiteY4" fmla="*/ 420519 h 534995"/>
                  <a:gd name="connsiteX5" fmla="*/ 0 w 332123"/>
                  <a:gd name="connsiteY5" fmla="*/ 338462 h 534995"/>
                  <a:gd name="connsiteX6" fmla="*/ 11949 w 332123"/>
                  <a:gd name="connsiteY6" fmla="*/ 254435 h 534995"/>
                  <a:gd name="connsiteX7" fmla="*/ 45182 w 332123"/>
                  <a:gd name="connsiteY7" fmla="*/ 190923 h 534995"/>
                  <a:gd name="connsiteX8" fmla="*/ 95761 w 332123"/>
                  <a:gd name="connsiteY8" fmla="*/ 150751 h 534995"/>
                  <a:gd name="connsiteX9" fmla="*/ 160301 w 332123"/>
                  <a:gd name="connsiteY9" fmla="*/ 136790 h 534995"/>
                  <a:gd name="connsiteX10" fmla="*/ 264328 w 332123"/>
                  <a:gd name="connsiteY10" fmla="*/ 173835 h 534995"/>
                  <a:gd name="connsiteX11" fmla="*/ 264328 w 332123"/>
                  <a:gd name="connsiteY11" fmla="*/ 0 h 534995"/>
                  <a:gd name="connsiteX12" fmla="*/ 332123 w 332123"/>
                  <a:gd name="connsiteY12" fmla="*/ 0 h 534995"/>
                  <a:gd name="connsiteX13" fmla="*/ 332123 w 332123"/>
                  <a:gd name="connsiteY13" fmla="*/ 525873 h 534995"/>
                  <a:gd name="connsiteX14" fmla="*/ 264328 w 332123"/>
                  <a:gd name="connsiteY14" fmla="*/ 525873 h 534995"/>
                  <a:gd name="connsiteX15" fmla="*/ 264328 w 332123"/>
                  <a:gd name="connsiteY15" fmla="*/ 480862 h 534995"/>
                  <a:gd name="connsiteX16" fmla="*/ 264328 w 332123"/>
                  <a:gd name="connsiteY16" fmla="*/ 417649 h 534995"/>
                  <a:gd name="connsiteX17" fmla="*/ 264328 w 332123"/>
                  <a:gd name="connsiteY17" fmla="*/ 235120 h 534995"/>
                  <a:gd name="connsiteX18" fmla="*/ 164070 w 332123"/>
                  <a:gd name="connsiteY18" fmla="*/ 188610 h 534995"/>
                  <a:gd name="connsiteX19" fmla="*/ 94562 w 332123"/>
                  <a:gd name="connsiteY19" fmla="*/ 225784 h 534995"/>
                  <a:gd name="connsiteX20" fmla="*/ 68352 w 332123"/>
                  <a:gd name="connsiteY20" fmla="*/ 338462 h 534995"/>
                  <a:gd name="connsiteX21" fmla="*/ 93149 w 332123"/>
                  <a:gd name="connsiteY21" fmla="*/ 446001 h 534995"/>
                  <a:gd name="connsiteX22" fmla="*/ 161244 w 332123"/>
                  <a:gd name="connsiteY22" fmla="*/ 482018 h 534995"/>
                  <a:gd name="connsiteX23" fmla="*/ 264371 w 332123"/>
                  <a:gd name="connsiteY23" fmla="*/ 417649 h 53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2123" h="534995">
                    <a:moveTo>
                      <a:pt x="264328" y="480862"/>
                    </a:moveTo>
                    <a:cubicBezTo>
                      <a:pt x="234007" y="516965"/>
                      <a:pt x="197818" y="534995"/>
                      <a:pt x="155719" y="534995"/>
                    </a:cubicBezTo>
                    <a:cubicBezTo>
                      <a:pt x="131093" y="534995"/>
                      <a:pt x="109209" y="530455"/>
                      <a:pt x="90065" y="521333"/>
                    </a:cubicBezTo>
                    <a:cubicBezTo>
                      <a:pt x="70921" y="512211"/>
                      <a:pt x="54604" y="499235"/>
                      <a:pt x="41200" y="482318"/>
                    </a:cubicBezTo>
                    <a:cubicBezTo>
                      <a:pt x="27752" y="465444"/>
                      <a:pt x="17516" y="444801"/>
                      <a:pt x="10493" y="420519"/>
                    </a:cubicBezTo>
                    <a:cubicBezTo>
                      <a:pt x="3469" y="396193"/>
                      <a:pt x="0" y="368869"/>
                      <a:pt x="0" y="338462"/>
                    </a:cubicBezTo>
                    <a:cubicBezTo>
                      <a:pt x="0" y="308055"/>
                      <a:pt x="3983" y="279318"/>
                      <a:pt x="11949" y="254435"/>
                    </a:cubicBezTo>
                    <a:cubicBezTo>
                      <a:pt x="19915" y="229553"/>
                      <a:pt x="30964" y="208396"/>
                      <a:pt x="45182" y="190923"/>
                    </a:cubicBezTo>
                    <a:cubicBezTo>
                      <a:pt x="59401" y="173449"/>
                      <a:pt x="76275" y="160045"/>
                      <a:pt x="95761" y="150751"/>
                    </a:cubicBezTo>
                    <a:cubicBezTo>
                      <a:pt x="115290" y="141458"/>
                      <a:pt x="136789" y="136790"/>
                      <a:pt x="160301" y="136790"/>
                    </a:cubicBezTo>
                    <a:cubicBezTo>
                      <a:pt x="201629" y="136790"/>
                      <a:pt x="236277" y="149124"/>
                      <a:pt x="264328" y="173835"/>
                    </a:cubicBezTo>
                    <a:lnTo>
                      <a:pt x="264328" y="0"/>
                    </a:lnTo>
                    <a:lnTo>
                      <a:pt x="332123" y="0"/>
                    </a:lnTo>
                    <a:lnTo>
                      <a:pt x="332123" y="525873"/>
                    </a:lnTo>
                    <a:lnTo>
                      <a:pt x="264328" y="525873"/>
                    </a:lnTo>
                    <a:lnTo>
                      <a:pt x="264328" y="480862"/>
                    </a:lnTo>
                    <a:close/>
                    <a:moveTo>
                      <a:pt x="264328" y="417649"/>
                    </a:moveTo>
                    <a:lnTo>
                      <a:pt x="264328" y="235120"/>
                    </a:lnTo>
                    <a:cubicBezTo>
                      <a:pt x="234692" y="204114"/>
                      <a:pt x="201287" y="188610"/>
                      <a:pt x="164070" y="188610"/>
                    </a:cubicBezTo>
                    <a:cubicBezTo>
                      <a:pt x="135205" y="188610"/>
                      <a:pt x="112035" y="200987"/>
                      <a:pt x="94562" y="225784"/>
                    </a:cubicBezTo>
                    <a:cubicBezTo>
                      <a:pt x="77089" y="250581"/>
                      <a:pt x="68352" y="288140"/>
                      <a:pt x="68352" y="338462"/>
                    </a:cubicBezTo>
                    <a:cubicBezTo>
                      <a:pt x="68352" y="386128"/>
                      <a:pt x="76618" y="421975"/>
                      <a:pt x="93149" y="446001"/>
                    </a:cubicBezTo>
                    <a:cubicBezTo>
                      <a:pt x="109680" y="470027"/>
                      <a:pt x="132335" y="482018"/>
                      <a:pt x="161244" y="482018"/>
                    </a:cubicBezTo>
                    <a:cubicBezTo>
                      <a:pt x="198460" y="482018"/>
                      <a:pt x="232808" y="460562"/>
                      <a:pt x="264371" y="417649"/>
                    </a:cubicBezTo>
                    <a:close/>
                  </a:path>
                </a:pathLst>
              </a:custGeom>
              <a:solidFill>
                <a:srgbClr val="EB262A"/>
              </a:solidFill>
              <a:ln w="2232"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DC604164-B902-8759-CF75-FBDFF03B93AE}"/>
                  </a:ext>
                </a:extLst>
              </p:cNvPr>
              <p:cNvSpPr/>
              <p:nvPr/>
            </p:nvSpPr>
            <p:spPr>
              <a:xfrm>
                <a:off x="3969197" y="801299"/>
                <a:ext cx="330367" cy="398162"/>
              </a:xfrm>
              <a:custGeom>
                <a:avLst/>
                <a:gdLst>
                  <a:gd name="connsiteX0" fmla="*/ 262615 w 330367"/>
                  <a:gd name="connsiteY0" fmla="*/ 350325 h 398162"/>
                  <a:gd name="connsiteX1" fmla="*/ 129594 w 330367"/>
                  <a:gd name="connsiteY1" fmla="*/ 398163 h 398162"/>
                  <a:gd name="connsiteX2" fmla="*/ 77859 w 330367"/>
                  <a:gd name="connsiteY2" fmla="*/ 390197 h 398162"/>
                  <a:gd name="connsiteX3" fmla="*/ 36660 w 330367"/>
                  <a:gd name="connsiteY3" fmla="*/ 367670 h 398162"/>
                  <a:gd name="connsiteX4" fmla="*/ 9679 w 330367"/>
                  <a:gd name="connsiteY4" fmla="*/ 332937 h 398162"/>
                  <a:gd name="connsiteX5" fmla="*/ 0 w 330367"/>
                  <a:gd name="connsiteY5" fmla="*/ 288226 h 398162"/>
                  <a:gd name="connsiteX6" fmla="*/ 229638 w 330367"/>
                  <a:gd name="connsiteY6" fmla="*/ 154349 h 398162"/>
                  <a:gd name="connsiteX7" fmla="*/ 262615 w 330367"/>
                  <a:gd name="connsiteY7" fmla="*/ 154349 h 398162"/>
                  <a:gd name="connsiteX8" fmla="*/ 260345 w 330367"/>
                  <a:gd name="connsiteY8" fmla="*/ 108524 h 398162"/>
                  <a:gd name="connsiteX9" fmla="*/ 249296 w 330367"/>
                  <a:gd name="connsiteY9" fmla="*/ 76446 h 398162"/>
                  <a:gd name="connsiteX10" fmla="*/ 222401 w 330367"/>
                  <a:gd name="connsiteY10" fmla="*/ 57816 h 398162"/>
                  <a:gd name="connsiteX11" fmla="*/ 171993 w 330367"/>
                  <a:gd name="connsiteY11" fmla="*/ 51821 h 398162"/>
                  <a:gd name="connsiteX12" fmla="*/ 79144 w 330367"/>
                  <a:gd name="connsiteY12" fmla="*/ 117346 h 398162"/>
                  <a:gd name="connsiteX13" fmla="*/ 11349 w 330367"/>
                  <a:gd name="connsiteY13" fmla="*/ 117346 h 398162"/>
                  <a:gd name="connsiteX14" fmla="*/ 175419 w 330367"/>
                  <a:gd name="connsiteY14" fmla="*/ 0 h 398162"/>
                  <a:gd name="connsiteX15" fmla="*/ 240645 w 330367"/>
                  <a:gd name="connsiteY15" fmla="*/ 5996 h 398162"/>
                  <a:gd name="connsiteX16" fmla="*/ 289339 w 330367"/>
                  <a:gd name="connsiteY16" fmla="*/ 27923 h 398162"/>
                  <a:gd name="connsiteX17" fmla="*/ 319832 w 330367"/>
                  <a:gd name="connsiteY17" fmla="*/ 71778 h 398162"/>
                  <a:gd name="connsiteX18" fmla="*/ 330367 w 330367"/>
                  <a:gd name="connsiteY18" fmla="*/ 142999 h 398162"/>
                  <a:gd name="connsiteX19" fmla="*/ 330367 w 330367"/>
                  <a:gd name="connsiteY19" fmla="*/ 389126 h 398162"/>
                  <a:gd name="connsiteX20" fmla="*/ 262572 w 330367"/>
                  <a:gd name="connsiteY20" fmla="*/ 389126 h 398162"/>
                  <a:gd name="connsiteX21" fmla="*/ 262572 w 330367"/>
                  <a:gd name="connsiteY21" fmla="*/ 350411 h 398162"/>
                  <a:gd name="connsiteX22" fmla="*/ 262615 w 330367"/>
                  <a:gd name="connsiteY22" fmla="*/ 288911 h 398162"/>
                  <a:gd name="connsiteX23" fmla="*/ 262615 w 330367"/>
                  <a:gd name="connsiteY23" fmla="*/ 203899 h 398162"/>
                  <a:gd name="connsiteX24" fmla="*/ 216447 w 330367"/>
                  <a:gd name="connsiteY24" fmla="*/ 203899 h 398162"/>
                  <a:gd name="connsiteX25" fmla="*/ 69465 w 330367"/>
                  <a:gd name="connsiteY25" fmla="*/ 284885 h 398162"/>
                  <a:gd name="connsiteX26" fmla="*/ 90536 w 330367"/>
                  <a:gd name="connsiteY26" fmla="*/ 329682 h 398162"/>
                  <a:gd name="connsiteX27" fmla="*/ 149209 w 330367"/>
                  <a:gd name="connsiteY27" fmla="*/ 345186 h 398162"/>
                  <a:gd name="connsiteX28" fmla="*/ 181972 w 330367"/>
                  <a:gd name="connsiteY28" fmla="*/ 341460 h 398162"/>
                  <a:gd name="connsiteX29" fmla="*/ 213021 w 330367"/>
                  <a:gd name="connsiteY29" fmla="*/ 330239 h 398162"/>
                  <a:gd name="connsiteX30" fmla="*/ 240645 w 330367"/>
                  <a:gd name="connsiteY30" fmla="*/ 312423 h 398162"/>
                  <a:gd name="connsiteX31" fmla="*/ 262572 w 330367"/>
                  <a:gd name="connsiteY31" fmla="*/ 288868 h 39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0367" h="398162">
                    <a:moveTo>
                      <a:pt x="262615" y="350325"/>
                    </a:moveTo>
                    <a:cubicBezTo>
                      <a:pt x="227754" y="382231"/>
                      <a:pt x="183428" y="398163"/>
                      <a:pt x="129594" y="398163"/>
                    </a:cubicBezTo>
                    <a:cubicBezTo>
                      <a:pt x="111007" y="398163"/>
                      <a:pt x="93791" y="395508"/>
                      <a:pt x="77859" y="390197"/>
                    </a:cubicBezTo>
                    <a:cubicBezTo>
                      <a:pt x="61928" y="384886"/>
                      <a:pt x="48223" y="377392"/>
                      <a:pt x="36660" y="367670"/>
                    </a:cubicBezTo>
                    <a:cubicBezTo>
                      <a:pt x="25097" y="357991"/>
                      <a:pt x="16103" y="346428"/>
                      <a:pt x="9679" y="332937"/>
                    </a:cubicBezTo>
                    <a:cubicBezTo>
                      <a:pt x="3212" y="319447"/>
                      <a:pt x="0" y="304543"/>
                      <a:pt x="0" y="288226"/>
                    </a:cubicBezTo>
                    <a:cubicBezTo>
                      <a:pt x="0" y="198974"/>
                      <a:pt x="76532" y="154349"/>
                      <a:pt x="229638" y="154349"/>
                    </a:cubicBezTo>
                    <a:lnTo>
                      <a:pt x="262615" y="154349"/>
                    </a:lnTo>
                    <a:cubicBezTo>
                      <a:pt x="262615" y="136789"/>
                      <a:pt x="261844" y="121500"/>
                      <a:pt x="260345" y="108524"/>
                    </a:cubicBezTo>
                    <a:cubicBezTo>
                      <a:pt x="258803" y="95547"/>
                      <a:pt x="255163" y="84840"/>
                      <a:pt x="249296" y="76446"/>
                    </a:cubicBezTo>
                    <a:cubicBezTo>
                      <a:pt x="243429" y="68052"/>
                      <a:pt x="234478" y="61842"/>
                      <a:pt x="222401" y="57816"/>
                    </a:cubicBezTo>
                    <a:cubicBezTo>
                      <a:pt x="210323" y="53834"/>
                      <a:pt x="193535" y="51821"/>
                      <a:pt x="171993" y="51821"/>
                    </a:cubicBezTo>
                    <a:cubicBezTo>
                      <a:pt x="111607" y="51821"/>
                      <a:pt x="80643" y="73662"/>
                      <a:pt x="79144" y="117346"/>
                    </a:cubicBezTo>
                    <a:lnTo>
                      <a:pt x="11349" y="117346"/>
                    </a:lnTo>
                    <a:cubicBezTo>
                      <a:pt x="16660" y="39101"/>
                      <a:pt x="71350" y="0"/>
                      <a:pt x="175419" y="0"/>
                    </a:cubicBezTo>
                    <a:cubicBezTo>
                      <a:pt x="199745" y="0"/>
                      <a:pt x="221458" y="2013"/>
                      <a:pt x="240645" y="5996"/>
                    </a:cubicBezTo>
                    <a:cubicBezTo>
                      <a:pt x="259789" y="9979"/>
                      <a:pt x="276063" y="17302"/>
                      <a:pt x="289339" y="27923"/>
                    </a:cubicBezTo>
                    <a:cubicBezTo>
                      <a:pt x="302615" y="38544"/>
                      <a:pt x="312808" y="53191"/>
                      <a:pt x="319832" y="71778"/>
                    </a:cubicBezTo>
                    <a:cubicBezTo>
                      <a:pt x="326855" y="90365"/>
                      <a:pt x="330367" y="114134"/>
                      <a:pt x="330367" y="142999"/>
                    </a:cubicBezTo>
                    <a:lnTo>
                      <a:pt x="330367" y="389126"/>
                    </a:lnTo>
                    <a:lnTo>
                      <a:pt x="262572" y="389126"/>
                    </a:lnTo>
                    <a:lnTo>
                      <a:pt x="262572" y="350411"/>
                    </a:lnTo>
                    <a:close/>
                    <a:moveTo>
                      <a:pt x="262615" y="288911"/>
                    </a:moveTo>
                    <a:lnTo>
                      <a:pt x="262615" y="203899"/>
                    </a:lnTo>
                    <a:lnTo>
                      <a:pt x="216447" y="203899"/>
                    </a:lnTo>
                    <a:cubicBezTo>
                      <a:pt x="118459" y="203899"/>
                      <a:pt x="69465" y="230923"/>
                      <a:pt x="69465" y="284885"/>
                    </a:cubicBezTo>
                    <a:cubicBezTo>
                      <a:pt x="69465" y="304414"/>
                      <a:pt x="76489" y="319361"/>
                      <a:pt x="90536" y="329682"/>
                    </a:cubicBezTo>
                    <a:cubicBezTo>
                      <a:pt x="104583" y="340047"/>
                      <a:pt x="124155" y="345186"/>
                      <a:pt x="149209" y="345186"/>
                    </a:cubicBezTo>
                    <a:cubicBezTo>
                      <a:pt x="160216" y="345186"/>
                      <a:pt x="171137" y="343944"/>
                      <a:pt x="181972" y="341460"/>
                    </a:cubicBezTo>
                    <a:cubicBezTo>
                      <a:pt x="192807" y="338976"/>
                      <a:pt x="203128" y="335250"/>
                      <a:pt x="213021" y="330239"/>
                    </a:cubicBezTo>
                    <a:cubicBezTo>
                      <a:pt x="222872" y="325271"/>
                      <a:pt x="232122" y="319318"/>
                      <a:pt x="240645" y="312423"/>
                    </a:cubicBezTo>
                    <a:cubicBezTo>
                      <a:pt x="249167" y="305528"/>
                      <a:pt x="256491" y="297691"/>
                      <a:pt x="262572" y="288868"/>
                    </a:cubicBezTo>
                    <a:close/>
                  </a:path>
                </a:pathLst>
              </a:custGeom>
              <a:solidFill>
                <a:srgbClr val="EB262A"/>
              </a:solidFill>
              <a:ln w="2232"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BD6A4625-5A13-6CD6-A61C-DEE4337D9E69}"/>
                  </a:ext>
                </a:extLst>
              </p:cNvPr>
              <p:cNvSpPr/>
              <p:nvPr/>
            </p:nvSpPr>
            <p:spPr>
              <a:xfrm>
                <a:off x="4353784" y="801256"/>
                <a:ext cx="332722" cy="535594"/>
              </a:xfrm>
              <a:custGeom>
                <a:avLst/>
                <a:gdLst>
                  <a:gd name="connsiteX0" fmla="*/ 68352 w 332722"/>
                  <a:gd name="connsiteY0" fmla="*/ 52977 h 535594"/>
                  <a:gd name="connsiteX1" fmla="*/ 176918 w 332722"/>
                  <a:gd name="connsiteY1" fmla="*/ 0 h 535594"/>
                  <a:gd name="connsiteX2" fmla="*/ 242872 w 332722"/>
                  <a:gd name="connsiteY2" fmla="*/ 13962 h 535594"/>
                  <a:gd name="connsiteX3" fmla="*/ 291780 w 332722"/>
                  <a:gd name="connsiteY3" fmla="*/ 53277 h 535594"/>
                  <a:gd name="connsiteX4" fmla="*/ 322187 w 332722"/>
                  <a:gd name="connsiteY4" fmla="*/ 114819 h 535594"/>
                  <a:gd name="connsiteX5" fmla="*/ 332723 w 332722"/>
                  <a:gd name="connsiteY5" fmla="*/ 195463 h 535594"/>
                  <a:gd name="connsiteX6" fmla="*/ 320774 w 332722"/>
                  <a:gd name="connsiteY6" fmla="*/ 279189 h 535594"/>
                  <a:gd name="connsiteX7" fmla="*/ 287241 w 332722"/>
                  <a:gd name="connsiteY7" fmla="*/ 343301 h 535594"/>
                  <a:gd name="connsiteX8" fmla="*/ 236062 w 332722"/>
                  <a:gd name="connsiteY8" fmla="*/ 384030 h 535594"/>
                  <a:gd name="connsiteX9" fmla="*/ 171822 w 332722"/>
                  <a:gd name="connsiteY9" fmla="*/ 398291 h 535594"/>
                  <a:gd name="connsiteX10" fmla="*/ 68352 w 332722"/>
                  <a:gd name="connsiteY10" fmla="*/ 360132 h 535594"/>
                  <a:gd name="connsiteX11" fmla="*/ 68352 w 332722"/>
                  <a:gd name="connsiteY11" fmla="*/ 535595 h 535594"/>
                  <a:gd name="connsiteX12" fmla="*/ 0 w 332722"/>
                  <a:gd name="connsiteY12" fmla="*/ 535595 h 535594"/>
                  <a:gd name="connsiteX13" fmla="*/ 0 w 332722"/>
                  <a:gd name="connsiteY13" fmla="*/ 7966 h 535594"/>
                  <a:gd name="connsiteX14" fmla="*/ 68352 w 332722"/>
                  <a:gd name="connsiteY14" fmla="*/ 7966 h 535594"/>
                  <a:gd name="connsiteX15" fmla="*/ 68352 w 332722"/>
                  <a:gd name="connsiteY15" fmla="*/ 52977 h 535594"/>
                  <a:gd name="connsiteX16" fmla="*/ 68352 w 332722"/>
                  <a:gd name="connsiteY16" fmla="*/ 299661 h 535594"/>
                  <a:gd name="connsiteX17" fmla="*/ 168053 w 332722"/>
                  <a:gd name="connsiteY17" fmla="*/ 345229 h 535594"/>
                  <a:gd name="connsiteX18" fmla="*/ 237861 w 332722"/>
                  <a:gd name="connsiteY18" fmla="*/ 308055 h 535594"/>
                  <a:gd name="connsiteX19" fmla="*/ 263215 w 332722"/>
                  <a:gd name="connsiteY19" fmla="*/ 195377 h 535594"/>
                  <a:gd name="connsiteX20" fmla="*/ 239274 w 332722"/>
                  <a:gd name="connsiteY20" fmla="*/ 87838 h 535594"/>
                  <a:gd name="connsiteX21" fmla="*/ 170923 w 332722"/>
                  <a:gd name="connsiteY21" fmla="*/ 51821 h 535594"/>
                  <a:gd name="connsiteX22" fmla="*/ 68395 w 332722"/>
                  <a:gd name="connsiteY22" fmla="*/ 117774 h 535594"/>
                  <a:gd name="connsiteX23" fmla="*/ 68395 w 332722"/>
                  <a:gd name="connsiteY23" fmla="*/ 299618 h 535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2722" h="535594">
                    <a:moveTo>
                      <a:pt x="68352" y="52977"/>
                    </a:moveTo>
                    <a:cubicBezTo>
                      <a:pt x="98288" y="17645"/>
                      <a:pt x="134477" y="0"/>
                      <a:pt x="176918" y="0"/>
                    </a:cubicBezTo>
                    <a:cubicBezTo>
                      <a:pt x="201544" y="0"/>
                      <a:pt x="223514" y="4668"/>
                      <a:pt x="242872" y="13962"/>
                    </a:cubicBezTo>
                    <a:cubicBezTo>
                      <a:pt x="262187" y="23255"/>
                      <a:pt x="278504" y="36360"/>
                      <a:pt x="291780" y="53277"/>
                    </a:cubicBezTo>
                    <a:cubicBezTo>
                      <a:pt x="305057" y="70193"/>
                      <a:pt x="315164" y="90708"/>
                      <a:pt x="322187" y="114819"/>
                    </a:cubicBezTo>
                    <a:cubicBezTo>
                      <a:pt x="329211" y="138931"/>
                      <a:pt x="332723" y="165826"/>
                      <a:pt x="332723" y="195463"/>
                    </a:cubicBezTo>
                    <a:cubicBezTo>
                      <a:pt x="332723" y="225099"/>
                      <a:pt x="328740" y="254136"/>
                      <a:pt x="320774" y="279189"/>
                    </a:cubicBezTo>
                    <a:cubicBezTo>
                      <a:pt x="312808" y="304243"/>
                      <a:pt x="301630" y="325614"/>
                      <a:pt x="287241" y="343301"/>
                    </a:cubicBezTo>
                    <a:cubicBezTo>
                      <a:pt x="272851" y="360989"/>
                      <a:pt x="255763" y="374565"/>
                      <a:pt x="236062" y="384030"/>
                    </a:cubicBezTo>
                    <a:cubicBezTo>
                      <a:pt x="216362" y="393538"/>
                      <a:pt x="194948" y="398291"/>
                      <a:pt x="171822" y="398291"/>
                    </a:cubicBezTo>
                    <a:cubicBezTo>
                      <a:pt x="130879" y="398291"/>
                      <a:pt x="96404" y="385572"/>
                      <a:pt x="68352" y="360132"/>
                    </a:cubicBezTo>
                    <a:lnTo>
                      <a:pt x="68352" y="535595"/>
                    </a:lnTo>
                    <a:lnTo>
                      <a:pt x="0" y="535595"/>
                    </a:lnTo>
                    <a:lnTo>
                      <a:pt x="0" y="7966"/>
                    </a:lnTo>
                    <a:lnTo>
                      <a:pt x="68352" y="7966"/>
                    </a:lnTo>
                    <a:lnTo>
                      <a:pt x="68352" y="52977"/>
                    </a:lnTo>
                    <a:close/>
                    <a:moveTo>
                      <a:pt x="68352" y="299661"/>
                    </a:moveTo>
                    <a:cubicBezTo>
                      <a:pt x="96832" y="330068"/>
                      <a:pt x="130066" y="345229"/>
                      <a:pt x="168053" y="345229"/>
                    </a:cubicBezTo>
                    <a:cubicBezTo>
                      <a:pt x="197689" y="345229"/>
                      <a:pt x="220944" y="332852"/>
                      <a:pt x="237861" y="308055"/>
                    </a:cubicBezTo>
                    <a:cubicBezTo>
                      <a:pt x="254778" y="283258"/>
                      <a:pt x="263215" y="245699"/>
                      <a:pt x="263215" y="195377"/>
                    </a:cubicBezTo>
                    <a:cubicBezTo>
                      <a:pt x="263215" y="147710"/>
                      <a:pt x="255249" y="111864"/>
                      <a:pt x="239274" y="87838"/>
                    </a:cubicBezTo>
                    <a:cubicBezTo>
                      <a:pt x="223300" y="63812"/>
                      <a:pt x="200516" y="51821"/>
                      <a:pt x="170923" y="51821"/>
                    </a:cubicBezTo>
                    <a:cubicBezTo>
                      <a:pt x="133706" y="51821"/>
                      <a:pt x="99530" y="73834"/>
                      <a:pt x="68395" y="117774"/>
                    </a:cubicBezTo>
                    <a:lnTo>
                      <a:pt x="68395" y="299618"/>
                    </a:lnTo>
                    <a:close/>
                  </a:path>
                </a:pathLst>
              </a:custGeom>
              <a:solidFill>
                <a:srgbClr val="EB262A"/>
              </a:solidFill>
              <a:ln w="2232"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9D788C37-477F-367C-40A8-3855DF3BBF38}"/>
                  </a:ext>
                </a:extLst>
              </p:cNvPr>
              <p:cNvSpPr/>
              <p:nvPr/>
            </p:nvSpPr>
            <p:spPr>
              <a:xfrm>
                <a:off x="4678583" y="715303"/>
                <a:ext cx="185697" cy="480219"/>
              </a:xfrm>
              <a:custGeom>
                <a:avLst/>
                <a:gdLst>
                  <a:gd name="connsiteX0" fmla="*/ 185698 w 185697"/>
                  <a:gd name="connsiteY0" fmla="*/ 475637 h 480219"/>
                  <a:gd name="connsiteX1" fmla="*/ 162357 w 185697"/>
                  <a:gd name="connsiteY1" fmla="*/ 479063 h 480219"/>
                  <a:gd name="connsiteX2" fmla="*/ 137303 w 185697"/>
                  <a:gd name="connsiteY2" fmla="*/ 480219 h 480219"/>
                  <a:gd name="connsiteX3" fmla="*/ 86939 w 185697"/>
                  <a:gd name="connsiteY3" fmla="*/ 472254 h 480219"/>
                  <a:gd name="connsiteX4" fmla="*/ 59658 w 185697"/>
                  <a:gd name="connsiteY4" fmla="*/ 449127 h 480219"/>
                  <a:gd name="connsiteX5" fmla="*/ 48737 w 185697"/>
                  <a:gd name="connsiteY5" fmla="*/ 412339 h 480219"/>
                  <a:gd name="connsiteX6" fmla="*/ 46724 w 185697"/>
                  <a:gd name="connsiteY6" fmla="*/ 363259 h 480219"/>
                  <a:gd name="connsiteX7" fmla="*/ 46724 w 185697"/>
                  <a:gd name="connsiteY7" fmla="*/ 146982 h 480219"/>
                  <a:gd name="connsiteX8" fmla="*/ 0 w 185697"/>
                  <a:gd name="connsiteY8" fmla="*/ 146982 h 480219"/>
                  <a:gd name="connsiteX9" fmla="*/ 0 w 185697"/>
                  <a:gd name="connsiteY9" fmla="*/ 94005 h 480219"/>
                  <a:gd name="connsiteX10" fmla="*/ 46724 w 185697"/>
                  <a:gd name="connsiteY10" fmla="*/ 94005 h 480219"/>
                  <a:gd name="connsiteX11" fmla="*/ 46724 w 185697"/>
                  <a:gd name="connsiteY11" fmla="*/ 0 h 480219"/>
                  <a:gd name="connsiteX12" fmla="*/ 115076 w 185697"/>
                  <a:gd name="connsiteY12" fmla="*/ 0 h 480219"/>
                  <a:gd name="connsiteX13" fmla="*/ 115076 w 185697"/>
                  <a:gd name="connsiteY13" fmla="*/ 94005 h 480219"/>
                  <a:gd name="connsiteX14" fmla="*/ 176576 w 185697"/>
                  <a:gd name="connsiteY14" fmla="*/ 94005 h 480219"/>
                  <a:gd name="connsiteX15" fmla="*/ 176576 w 185697"/>
                  <a:gd name="connsiteY15" fmla="*/ 146982 h 480219"/>
                  <a:gd name="connsiteX16" fmla="*/ 115076 w 185697"/>
                  <a:gd name="connsiteY16" fmla="*/ 146982 h 480219"/>
                  <a:gd name="connsiteX17" fmla="*/ 115076 w 185697"/>
                  <a:gd name="connsiteY17" fmla="*/ 367199 h 480219"/>
                  <a:gd name="connsiteX18" fmla="*/ 117646 w 185697"/>
                  <a:gd name="connsiteY18" fmla="*/ 399233 h 480219"/>
                  <a:gd name="connsiteX19" fmla="*/ 124755 w 185697"/>
                  <a:gd name="connsiteY19" fmla="*/ 417563 h 480219"/>
                  <a:gd name="connsiteX20" fmla="*/ 136447 w 185697"/>
                  <a:gd name="connsiteY20" fmla="*/ 425829 h 480219"/>
                  <a:gd name="connsiteX21" fmla="*/ 152122 w 185697"/>
                  <a:gd name="connsiteY21" fmla="*/ 427799 h 480219"/>
                  <a:gd name="connsiteX22" fmla="*/ 169466 w 185697"/>
                  <a:gd name="connsiteY22" fmla="*/ 427242 h 480219"/>
                  <a:gd name="connsiteX23" fmla="*/ 185698 w 185697"/>
                  <a:gd name="connsiteY23" fmla="*/ 424973 h 480219"/>
                  <a:gd name="connsiteX24" fmla="*/ 185698 w 185697"/>
                  <a:gd name="connsiteY24" fmla="*/ 475680 h 48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5697" h="480219">
                    <a:moveTo>
                      <a:pt x="185698" y="475637"/>
                    </a:moveTo>
                    <a:cubicBezTo>
                      <a:pt x="178118" y="477179"/>
                      <a:pt x="170323" y="478292"/>
                      <a:pt x="162357" y="479063"/>
                    </a:cubicBezTo>
                    <a:cubicBezTo>
                      <a:pt x="154391" y="479791"/>
                      <a:pt x="146040" y="480219"/>
                      <a:pt x="137303" y="480219"/>
                    </a:cubicBezTo>
                    <a:cubicBezTo>
                      <a:pt x="115976" y="480219"/>
                      <a:pt x="99187" y="477564"/>
                      <a:pt x="86939" y="472254"/>
                    </a:cubicBezTo>
                    <a:cubicBezTo>
                      <a:pt x="74690" y="466943"/>
                      <a:pt x="65568" y="459191"/>
                      <a:pt x="59658" y="449127"/>
                    </a:cubicBezTo>
                    <a:cubicBezTo>
                      <a:pt x="53705" y="439063"/>
                      <a:pt x="50065" y="426771"/>
                      <a:pt x="48737" y="412339"/>
                    </a:cubicBezTo>
                    <a:cubicBezTo>
                      <a:pt x="47410" y="397863"/>
                      <a:pt x="46724" y="381546"/>
                      <a:pt x="46724" y="363259"/>
                    </a:cubicBezTo>
                    <a:lnTo>
                      <a:pt x="46724" y="146982"/>
                    </a:lnTo>
                    <a:lnTo>
                      <a:pt x="0" y="146982"/>
                    </a:lnTo>
                    <a:lnTo>
                      <a:pt x="0" y="94005"/>
                    </a:lnTo>
                    <a:lnTo>
                      <a:pt x="46724" y="94005"/>
                    </a:lnTo>
                    <a:lnTo>
                      <a:pt x="46724" y="0"/>
                    </a:lnTo>
                    <a:lnTo>
                      <a:pt x="115076" y="0"/>
                    </a:lnTo>
                    <a:lnTo>
                      <a:pt x="115076" y="94005"/>
                    </a:lnTo>
                    <a:lnTo>
                      <a:pt x="176576" y="94005"/>
                    </a:lnTo>
                    <a:lnTo>
                      <a:pt x="176576" y="146982"/>
                    </a:lnTo>
                    <a:lnTo>
                      <a:pt x="115076" y="146982"/>
                    </a:lnTo>
                    <a:lnTo>
                      <a:pt x="115076" y="367199"/>
                    </a:lnTo>
                    <a:cubicBezTo>
                      <a:pt x="115076" y="380518"/>
                      <a:pt x="115933" y="391225"/>
                      <a:pt x="117646" y="399233"/>
                    </a:cubicBezTo>
                    <a:cubicBezTo>
                      <a:pt x="119359" y="407242"/>
                      <a:pt x="121714" y="413324"/>
                      <a:pt x="124755" y="417563"/>
                    </a:cubicBezTo>
                    <a:cubicBezTo>
                      <a:pt x="127796" y="421761"/>
                      <a:pt x="131693" y="424501"/>
                      <a:pt x="136447" y="425829"/>
                    </a:cubicBezTo>
                    <a:cubicBezTo>
                      <a:pt x="141201" y="427157"/>
                      <a:pt x="146425" y="427799"/>
                      <a:pt x="152122" y="427799"/>
                    </a:cubicBezTo>
                    <a:cubicBezTo>
                      <a:pt x="158203" y="427799"/>
                      <a:pt x="163984" y="427628"/>
                      <a:pt x="169466" y="427242"/>
                    </a:cubicBezTo>
                    <a:cubicBezTo>
                      <a:pt x="174991" y="426857"/>
                      <a:pt x="180387" y="426129"/>
                      <a:pt x="185698" y="424973"/>
                    </a:cubicBezTo>
                    <a:lnTo>
                      <a:pt x="185698" y="475680"/>
                    </a:lnTo>
                    <a:close/>
                  </a:path>
                </a:pathLst>
              </a:custGeom>
              <a:solidFill>
                <a:srgbClr val="EB262A"/>
              </a:solidFill>
              <a:ln w="2232" cap="flat">
                <a:noFill/>
                <a:prstDash val="solid"/>
                <a:miter/>
              </a:ln>
            </p:spPr>
            <p:txBody>
              <a:bodyPr rtlCol="0" anchor="ctr"/>
              <a:lstStyle/>
              <a:p>
                <a:endParaRPr lang="en-IN"/>
              </a:p>
            </p:txBody>
          </p:sp>
        </p:grpSp>
        <p:sp>
          <p:nvSpPr>
            <p:cNvPr id="20" name="Freeform: Shape 19">
              <a:extLst>
                <a:ext uri="{FF2B5EF4-FFF2-40B4-BE49-F238E27FC236}">
                  <a16:creationId xmlns:a16="http://schemas.microsoft.com/office/drawing/2014/main" id="{92DF8443-9BB4-6F49-BC03-995E1D917418}"/>
                </a:ext>
              </a:extLst>
            </p:cNvPr>
            <p:cNvSpPr/>
            <p:nvPr/>
          </p:nvSpPr>
          <p:spPr>
            <a:xfrm>
              <a:off x="4853189" y="1019803"/>
              <a:ext cx="170622" cy="170580"/>
            </a:xfrm>
            <a:custGeom>
              <a:avLst/>
              <a:gdLst>
                <a:gd name="connsiteX0" fmla="*/ 0 w 170622"/>
                <a:gd name="connsiteY0" fmla="*/ 0 h 170580"/>
                <a:gd name="connsiteX1" fmla="*/ 170623 w 170622"/>
                <a:gd name="connsiteY1" fmla="*/ 0 h 170580"/>
                <a:gd name="connsiteX2" fmla="*/ 170623 w 170622"/>
                <a:gd name="connsiteY2" fmla="*/ 170580 h 170580"/>
              </a:gdLst>
              <a:ahLst/>
              <a:cxnLst>
                <a:cxn ang="0">
                  <a:pos x="connsiteX0" y="connsiteY0"/>
                </a:cxn>
                <a:cxn ang="0">
                  <a:pos x="connsiteX1" y="connsiteY1"/>
                </a:cxn>
                <a:cxn ang="0">
                  <a:pos x="connsiteX2" y="connsiteY2"/>
                </a:cxn>
              </a:cxnLst>
              <a:rect l="l" t="t" r="r" b="b"/>
              <a:pathLst>
                <a:path w="170622" h="170580">
                  <a:moveTo>
                    <a:pt x="0" y="0"/>
                  </a:moveTo>
                  <a:lnTo>
                    <a:pt x="170623" y="0"/>
                  </a:lnTo>
                  <a:lnTo>
                    <a:pt x="170623" y="170580"/>
                  </a:lnTo>
                </a:path>
              </a:pathLst>
            </a:custGeom>
            <a:solidFill>
              <a:srgbClr val="EB262A"/>
            </a:solidFill>
            <a:ln w="2232" cap="flat">
              <a:noFill/>
              <a:prstDash val="solid"/>
              <a:miter/>
            </a:ln>
          </p:spPr>
          <p:txBody>
            <a:bodyPr rtlCol="0" anchor="ctr"/>
            <a:lstStyle/>
            <a:p>
              <a:endParaRPr lang="en-IN"/>
            </a:p>
          </p:txBody>
        </p:sp>
      </p:grpSp>
      <p:cxnSp>
        <p:nvCxnSpPr>
          <p:cNvPr id="13" name="Straight Connector 12">
            <a:extLst>
              <a:ext uri="{FF2B5EF4-FFF2-40B4-BE49-F238E27FC236}">
                <a16:creationId xmlns:a16="http://schemas.microsoft.com/office/drawing/2014/main" id="{0C10AD8E-6D85-83E5-1648-A3CFD7960118}"/>
              </a:ext>
            </a:extLst>
          </p:cNvPr>
          <p:cNvCxnSpPr>
            <a:cxnSpLocks/>
          </p:cNvCxnSpPr>
          <p:nvPr/>
        </p:nvCxnSpPr>
        <p:spPr>
          <a:xfrm>
            <a:off x="2135208" y="2346391"/>
            <a:ext cx="0" cy="450717"/>
          </a:xfrm>
          <a:prstGeom prst="line">
            <a:avLst/>
          </a:prstGeom>
          <a:ln>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290020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ver with one logo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57C79C-628A-AF06-854A-C11C3A41FB76}"/>
              </a:ext>
            </a:extLst>
          </p:cNvPr>
          <p:cNvSpPr/>
          <p:nvPr userDrawn="1"/>
        </p:nvSpPr>
        <p:spPr>
          <a:xfrm>
            <a:off x="0" y="4735820"/>
            <a:ext cx="9144000" cy="391871"/>
          </a:xfrm>
          <a:prstGeom prst="rect">
            <a:avLst/>
          </a:prstGeom>
          <a:solidFill>
            <a:schemeClr val="bg2"/>
          </a:solidFill>
          <a:ln w="4233" cap="flat">
            <a:noFill/>
            <a:prstDash val="solid"/>
            <a:miter/>
          </a:ln>
        </p:spPr>
        <p:txBody>
          <a:bodyPr rtlCol="0" anchor="ctr"/>
          <a:lstStyle/>
          <a:p>
            <a:pPr algn="l"/>
            <a:endParaRPr lang="en-IN"/>
          </a:p>
        </p:txBody>
      </p:sp>
      <p:pic>
        <p:nvPicPr>
          <p:cNvPr id="68" name="Graphic 67">
            <a:extLst>
              <a:ext uri="{FF2B5EF4-FFF2-40B4-BE49-F238E27FC236}">
                <a16:creationId xmlns:a16="http://schemas.microsoft.com/office/drawing/2014/main" id="{21E66DB6-F054-BD36-30AD-B074B62419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57650" y="0"/>
            <a:ext cx="5086350" cy="2057400"/>
          </a:xfrm>
          <a:prstGeom prst="rect">
            <a:avLst/>
          </a:prstGeom>
        </p:spPr>
      </p:pic>
      <p:sp>
        <p:nvSpPr>
          <p:cNvPr id="7" name="Text Placeholder 3">
            <a:extLst>
              <a:ext uri="{FF2B5EF4-FFF2-40B4-BE49-F238E27FC236}">
                <a16:creationId xmlns:a16="http://schemas.microsoft.com/office/drawing/2014/main" id="{756EC11B-F1E5-4098-D86F-243AB06BFDDA}"/>
              </a:ext>
            </a:extLst>
          </p:cNvPr>
          <p:cNvSpPr>
            <a:spLocks noGrp="1"/>
          </p:cNvSpPr>
          <p:nvPr>
            <p:ph type="body" sz="quarter" idx="10" hasCustomPrompt="1"/>
          </p:nvPr>
        </p:nvSpPr>
        <p:spPr>
          <a:xfrm>
            <a:off x="4697008" y="2121627"/>
            <a:ext cx="3933037" cy="1015663"/>
          </a:xfrm>
          <a:prstGeom prst="rect">
            <a:avLst/>
          </a:prstGeom>
        </p:spPr>
        <p:txBody>
          <a:bodyPr anchor="b">
            <a:spAutoFit/>
          </a:bodyPr>
          <a:lstStyle>
            <a:lvl1pPr marL="0" indent="0">
              <a:lnSpc>
                <a:spcPct val="100000"/>
              </a:lnSpc>
              <a:spcBef>
                <a:spcPts val="0"/>
              </a:spcBef>
              <a:buNone/>
              <a:defRPr sz="3000">
                <a:solidFill>
                  <a:schemeClr val="tx1"/>
                </a:solidFill>
              </a:defRPr>
            </a:lvl1pPr>
            <a:lvl2pPr marL="3429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 of the Presentation</a:t>
            </a:r>
          </a:p>
        </p:txBody>
      </p:sp>
      <p:sp>
        <p:nvSpPr>
          <p:cNvPr id="8" name="Text Placeholder 3">
            <a:extLst>
              <a:ext uri="{FF2B5EF4-FFF2-40B4-BE49-F238E27FC236}">
                <a16:creationId xmlns:a16="http://schemas.microsoft.com/office/drawing/2014/main" id="{BE25E927-FE28-1EA1-6CBF-7DD2A34D7113}"/>
              </a:ext>
            </a:extLst>
          </p:cNvPr>
          <p:cNvSpPr>
            <a:spLocks noGrp="1"/>
          </p:cNvSpPr>
          <p:nvPr>
            <p:ph type="body" sz="quarter" idx="11" hasCustomPrompt="1"/>
          </p:nvPr>
        </p:nvSpPr>
        <p:spPr>
          <a:xfrm>
            <a:off x="4697008" y="3136013"/>
            <a:ext cx="3933037" cy="341632"/>
          </a:xfrm>
          <a:prstGeom prst="rect">
            <a:avLst/>
          </a:prstGeom>
        </p:spPr>
        <p:txBody>
          <a:bodyPr anchor="t">
            <a:spAutoFit/>
          </a:bodyPr>
          <a:lstStyle>
            <a:lvl1pPr marL="0" indent="0">
              <a:buNone/>
              <a:defRPr sz="1800">
                <a:solidFill>
                  <a:srgbClr val="FF0000"/>
                </a:solidFill>
              </a:defRPr>
            </a:lvl1pPr>
            <a:lvl2pPr marL="3429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 of the Presentation</a:t>
            </a:r>
          </a:p>
        </p:txBody>
      </p:sp>
      <p:grpSp>
        <p:nvGrpSpPr>
          <p:cNvPr id="22" name="Picture 7">
            <a:extLst>
              <a:ext uri="{FF2B5EF4-FFF2-40B4-BE49-F238E27FC236}">
                <a16:creationId xmlns:a16="http://schemas.microsoft.com/office/drawing/2014/main" id="{63D58AE1-B507-93A2-253D-3B34B6AAA001}"/>
              </a:ext>
            </a:extLst>
          </p:cNvPr>
          <p:cNvGrpSpPr/>
          <p:nvPr/>
        </p:nvGrpSpPr>
        <p:grpSpPr>
          <a:xfrm>
            <a:off x="4803690" y="4089080"/>
            <a:ext cx="1508290" cy="424362"/>
            <a:chOff x="2634152" y="664510"/>
            <a:chExt cx="2389659" cy="672341"/>
          </a:xfrm>
          <a:solidFill>
            <a:srgbClr val="EB262A"/>
          </a:solidFill>
        </p:grpSpPr>
        <p:grpSp>
          <p:nvGrpSpPr>
            <p:cNvPr id="23" name="Picture 7">
              <a:extLst>
                <a:ext uri="{FF2B5EF4-FFF2-40B4-BE49-F238E27FC236}">
                  <a16:creationId xmlns:a16="http://schemas.microsoft.com/office/drawing/2014/main" id="{B0C63DDD-BFD0-604A-AFDF-BF99AB589586}"/>
                </a:ext>
              </a:extLst>
            </p:cNvPr>
            <p:cNvGrpSpPr/>
            <p:nvPr/>
          </p:nvGrpSpPr>
          <p:grpSpPr>
            <a:xfrm>
              <a:off x="2634152" y="664510"/>
              <a:ext cx="2230129" cy="672341"/>
              <a:chOff x="2634152" y="664510"/>
              <a:chExt cx="2230129" cy="672341"/>
            </a:xfrm>
            <a:solidFill>
              <a:srgbClr val="EB262A"/>
            </a:solidFill>
          </p:grpSpPr>
          <p:sp>
            <p:nvSpPr>
              <p:cNvPr id="25" name="Freeform: Shape 24">
                <a:extLst>
                  <a:ext uri="{FF2B5EF4-FFF2-40B4-BE49-F238E27FC236}">
                    <a16:creationId xmlns:a16="http://schemas.microsoft.com/office/drawing/2014/main" id="{1BB9DE40-24E1-50AF-38A1-0F9EBB923EDA}"/>
                  </a:ext>
                </a:extLst>
              </p:cNvPr>
              <p:cNvSpPr/>
              <p:nvPr/>
            </p:nvSpPr>
            <p:spPr>
              <a:xfrm>
                <a:off x="2634152" y="664510"/>
                <a:ext cx="398847" cy="525915"/>
              </a:xfrm>
              <a:custGeom>
                <a:avLst/>
                <a:gdLst>
                  <a:gd name="connsiteX0" fmla="*/ 0 w 398847"/>
                  <a:gd name="connsiteY0" fmla="*/ 0 h 525915"/>
                  <a:gd name="connsiteX1" fmla="*/ 219917 w 398847"/>
                  <a:gd name="connsiteY1" fmla="*/ 0 h 525915"/>
                  <a:gd name="connsiteX2" fmla="*/ 287155 w 398847"/>
                  <a:gd name="connsiteY2" fmla="*/ 7109 h 525915"/>
                  <a:gd name="connsiteX3" fmla="*/ 344415 w 398847"/>
                  <a:gd name="connsiteY3" fmla="*/ 31906 h 525915"/>
                  <a:gd name="connsiteX4" fmla="*/ 384030 w 398847"/>
                  <a:gd name="connsiteY4" fmla="*/ 79187 h 525915"/>
                  <a:gd name="connsiteX5" fmla="*/ 398848 w 398847"/>
                  <a:gd name="connsiteY5" fmla="*/ 153278 h 525915"/>
                  <a:gd name="connsiteX6" fmla="*/ 348911 w 398847"/>
                  <a:gd name="connsiteY6" fmla="*/ 274650 h 525915"/>
                  <a:gd name="connsiteX7" fmla="*/ 201415 w 398847"/>
                  <a:gd name="connsiteY7" fmla="*/ 315678 h 525915"/>
                  <a:gd name="connsiteX8" fmla="*/ 68438 w 398847"/>
                  <a:gd name="connsiteY8" fmla="*/ 315678 h 525915"/>
                  <a:gd name="connsiteX9" fmla="*/ 68438 w 398847"/>
                  <a:gd name="connsiteY9" fmla="*/ 525916 h 525915"/>
                  <a:gd name="connsiteX10" fmla="*/ 86 w 398847"/>
                  <a:gd name="connsiteY10" fmla="*/ 525916 h 525915"/>
                  <a:gd name="connsiteX11" fmla="*/ 86 w 398847"/>
                  <a:gd name="connsiteY11" fmla="*/ 0 h 525915"/>
                  <a:gd name="connsiteX12" fmla="*/ 68352 w 398847"/>
                  <a:gd name="connsiteY12" fmla="*/ 252380 h 525915"/>
                  <a:gd name="connsiteX13" fmla="*/ 202229 w 398847"/>
                  <a:gd name="connsiteY13" fmla="*/ 252380 h 525915"/>
                  <a:gd name="connsiteX14" fmla="*/ 298633 w 398847"/>
                  <a:gd name="connsiteY14" fmla="*/ 227454 h 525915"/>
                  <a:gd name="connsiteX15" fmla="*/ 326941 w 398847"/>
                  <a:gd name="connsiteY15" fmla="*/ 155548 h 525915"/>
                  <a:gd name="connsiteX16" fmla="*/ 317776 w 398847"/>
                  <a:gd name="connsiteY16" fmla="*/ 110537 h 525915"/>
                  <a:gd name="connsiteX17" fmla="*/ 292337 w 398847"/>
                  <a:gd name="connsiteY17" fmla="*/ 81928 h 525915"/>
                  <a:gd name="connsiteX18" fmla="*/ 254264 w 398847"/>
                  <a:gd name="connsiteY18" fmla="*/ 66939 h 525915"/>
                  <a:gd name="connsiteX19" fmla="*/ 207925 w 398847"/>
                  <a:gd name="connsiteY19" fmla="*/ 62699 h 525915"/>
                  <a:gd name="connsiteX20" fmla="*/ 68395 w 398847"/>
                  <a:gd name="connsiteY20" fmla="*/ 62699 h 525915"/>
                  <a:gd name="connsiteX21" fmla="*/ 68395 w 398847"/>
                  <a:gd name="connsiteY21" fmla="*/ 252422 h 52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8847" h="525915">
                    <a:moveTo>
                      <a:pt x="0" y="0"/>
                    </a:moveTo>
                    <a:lnTo>
                      <a:pt x="219917" y="0"/>
                    </a:lnTo>
                    <a:cubicBezTo>
                      <a:pt x="243086" y="0"/>
                      <a:pt x="265484" y="2398"/>
                      <a:pt x="287155" y="7109"/>
                    </a:cubicBezTo>
                    <a:cubicBezTo>
                      <a:pt x="308783" y="11863"/>
                      <a:pt x="327883" y="20129"/>
                      <a:pt x="344415" y="31906"/>
                    </a:cubicBezTo>
                    <a:cubicBezTo>
                      <a:pt x="360946" y="43684"/>
                      <a:pt x="374137" y="59444"/>
                      <a:pt x="384030" y="79187"/>
                    </a:cubicBezTo>
                    <a:cubicBezTo>
                      <a:pt x="393880" y="98930"/>
                      <a:pt x="398848" y="123642"/>
                      <a:pt x="398848" y="153278"/>
                    </a:cubicBezTo>
                    <a:cubicBezTo>
                      <a:pt x="398848" y="206812"/>
                      <a:pt x="382188" y="247283"/>
                      <a:pt x="348911" y="274650"/>
                    </a:cubicBezTo>
                    <a:cubicBezTo>
                      <a:pt x="315635" y="301973"/>
                      <a:pt x="266469" y="315678"/>
                      <a:pt x="201415" y="315678"/>
                    </a:cubicBezTo>
                    <a:lnTo>
                      <a:pt x="68438" y="315678"/>
                    </a:lnTo>
                    <a:lnTo>
                      <a:pt x="68438" y="525916"/>
                    </a:lnTo>
                    <a:lnTo>
                      <a:pt x="86" y="525916"/>
                    </a:lnTo>
                    <a:lnTo>
                      <a:pt x="86" y="0"/>
                    </a:lnTo>
                    <a:close/>
                    <a:moveTo>
                      <a:pt x="68352" y="252380"/>
                    </a:moveTo>
                    <a:lnTo>
                      <a:pt x="202229" y="252380"/>
                    </a:lnTo>
                    <a:cubicBezTo>
                      <a:pt x="247626" y="252380"/>
                      <a:pt x="279746" y="244071"/>
                      <a:pt x="298633" y="227454"/>
                    </a:cubicBezTo>
                    <a:cubicBezTo>
                      <a:pt x="317519" y="210837"/>
                      <a:pt x="326941" y="186854"/>
                      <a:pt x="326941" y="155548"/>
                    </a:cubicBezTo>
                    <a:cubicBezTo>
                      <a:pt x="326941" y="137432"/>
                      <a:pt x="323900" y="122400"/>
                      <a:pt x="317776" y="110537"/>
                    </a:cubicBezTo>
                    <a:cubicBezTo>
                      <a:pt x="311695" y="98631"/>
                      <a:pt x="303172" y="89123"/>
                      <a:pt x="292337" y="81928"/>
                    </a:cubicBezTo>
                    <a:cubicBezTo>
                      <a:pt x="281459" y="74776"/>
                      <a:pt x="268782" y="69765"/>
                      <a:pt x="254264" y="66939"/>
                    </a:cubicBezTo>
                    <a:cubicBezTo>
                      <a:pt x="239745" y="64112"/>
                      <a:pt x="224285" y="62699"/>
                      <a:pt x="207925" y="62699"/>
                    </a:cubicBezTo>
                    <a:lnTo>
                      <a:pt x="68395" y="62699"/>
                    </a:lnTo>
                    <a:lnTo>
                      <a:pt x="68395" y="252422"/>
                    </a:lnTo>
                    <a:close/>
                  </a:path>
                </a:pathLst>
              </a:custGeom>
              <a:solidFill>
                <a:srgbClr val="EB262A"/>
              </a:solidFill>
              <a:ln w="2232"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DD0E3134-72FD-CA1D-056D-F64F907C5E40}"/>
                  </a:ext>
                </a:extLst>
              </p:cNvPr>
              <p:cNvSpPr/>
              <p:nvPr/>
            </p:nvSpPr>
            <p:spPr>
              <a:xfrm>
                <a:off x="3068332" y="801256"/>
                <a:ext cx="198246" cy="389083"/>
              </a:xfrm>
              <a:custGeom>
                <a:avLst/>
                <a:gdLst>
                  <a:gd name="connsiteX0" fmla="*/ 198246 w 198246"/>
                  <a:gd name="connsiteY0" fmla="*/ 70622 h 389083"/>
                  <a:gd name="connsiteX1" fmla="*/ 156661 w 198246"/>
                  <a:gd name="connsiteY1" fmla="*/ 66082 h 389083"/>
                  <a:gd name="connsiteX2" fmla="*/ 68352 w 198246"/>
                  <a:gd name="connsiteY2" fmla="*/ 120087 h 389083"/>
                  <a:gd name="connsiteX3" fmla="*/ 68352 w 198246"/>
                  <a:gd name="connsiteY3" fmla="*/ 389084 h 389083"/>
                  <a:gd name="connsiteX4" fmla="*/ 0 w 198246"/>
                  <a:gd name="connsiteY4" fmla="*/ 389084 h 389083"/>
                  <a:gd name="connsiteX5" fmla="*/ 0 w 198246"/>
                  <a:gd name="connsiteY5" fmla="*/ 7966 h 389083"/>
                  <a:gd name="connsiteX6" fmla="*/ 68352 w 198246"/>
                  <a:gd name="connsiteY6" fmla="*/ 7966 h 389083"/>
                  <a:gd name="connsiteX7" fmla="*/ 68352 w 198246"/>
                  <a:gd name="connsiteY7" fmla="*/ 62099 h 389083"/>
                  <a:gd name="connsiteX8" fmla="*/ 167453 w 198246"/>
                  <a:gd name="connsiteY8" fmla="*/ 0 h 389083"/>
                  <a:gd name="connsiteX9" fmla="*/ 182272 w 198246"/>
                  <a:gd name="connsiteY9" fmla="*/ 557 h 389083"/>
                  <a:gd name="connsiteX10" fmla="*/ 198246 w 198246"/>
                  <a:gd name="connsiteY10" fmla="*/ 2827 h 389083"/>
                  <a:gd name="connsiteX11" fmla="*/ 198246 w 198246"/>
                  <a:gd name="connsiteY11" fmla="*/ 70622 h 3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246" h="389083">
                    <a:moveTo>
                      <a:pt x="198246" y="70622"/>
                    </a:moveTo>
                    <a:cubicBezTo>
                      <a:pt x="187240" y="67581"/>
                      <a:pt x="173364" y="66082"/>
                      <a:pt x="156661" y="66082"/>
                    </a:cubicBezTo>
                    <a:cubicBezTo>
                      <a:pt x="122485" y="66082"/>
                      <a:pt x="93063" y="84112"/>
                      <a:pt x="68352" y="120087"/>
                    </a:cubicBezTo>
                    <a:lnTo>
                      <a:pt x="68352" y="389084"/>
                    </a:lnTo>
                    <a:lnTo>
                      <a:pt x="0" y="389084"/>
                    </a:lnTo>
                    <a:lnTo>
                      <a:pt x="0" y="7966"/>
                    </a:lnTo>
                    <a:lnTo>
                      <a:pt x="68352" y="7966"/>
                    </a:lnTo>
                    <a:lnTo>
                      <a:pt x="68352" y="62099"/>
                    </a:lnTo>
                    <a:cubicBezTo>
                      <a:pt x="95675" y="20728"/>
                      <a:pt x="128738" y="0"/>
                      <a:pt x="167453" y="0"/>
                    </a:cubicBezTo>
                    <a:cubicBezTo>
                      <a:pt x="172379" y="0"/>
                      <a:pt x="177304" y="214"/>
                      <a:pt x="182272" y="557"/>
                    </a:cubicBezTo>
                    <a:cubicBezTo>
                      <a:pt x="187197" y="942"/>
                      <a:pt x="192550" y="1713"/>
                      <a:pt x="198246" y="2827"/>
                    </a:cubicBezTo>
                    <a:lnTo>
                      <a:pt x="198246" y="70622"/>
                    </a:lnTo>
                    <a:close/>
                  </a:path>
                </a:pathLst>
              </a:custGeom>
              <a:solidFill>
                <a:srgbClr val="EB262A"/>
              </a:solidFill>
              <a:ln w="2232"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47565AB5-E199-12D6-865D-A7654DBBA023}"/>
                  </a:ext>
                </a:extLst>
              </p:cNvPr>
              <p:cNvSpPr/>
              <p:nvPr/>
            </p:nvSpPr>
            <p:spPr>
              <a:xfrm>
                <a:off x="3242723" y="801256"/>
                <a:ext cx="356620" cy="398291"/>
              </a:xfrm>
              <a:custGeom>
                <a:avLst/>
                <a:gdLst>
                  <a:gd name="connsiteX0" fmla="*/ 177732 w 356620"/>
                  <a:gd name="connsiteY0" fmla="*/ 0 h 398291"/>
                  <a:gd name="connsiteX1" fmla="*/ 251780 w 356620"/>
                  <a:gd name="connsiteY1" fmla="*/ 13405 h 398291"/>
                  <a:gd name="connsiteX2" fmla="*/ 308183 w 356620"/>
                  <a:gd name="connsiteY2" fmla="*/ 52120 h 398291"/>
                  <a:gd name="connsiteX3" fmla="*/ 344072 w 356620"/>
                  <a:gd name="connsiteY3" fmla="*/ 114519 h 398291"/>
                  <a:gd name="connsiteX4" fmla="*/ 356620 w 356620"/>
                  <a:gd name="connsiteY4" fmla="*/ 198846 h 398291"/>
                  <a:gd name="connsiteX5" fmla="*/ 343515 w 356620"/>
                  <a:gd name="connsiteY5" fmla="*/ 284885 h 398291"/>
                  <a:gd name="connsiteX6" fmla="*/ 306770 w 356620"/>
                  <a:gd name="connsiteY6" fmla="*/ 347284 h 398291"/>
                  <a:gd name="connsiteX7" fmla="*/ 250367 w 356620"/>
                  <a:gd name="connsiteY7" fmla="*/ 385486 h 398291"/>
                  <a:gd name="connsiteX8" fmla="*/ 177732 w 356620"/>
                  <a:gd name="connsiteY8" fmla="*/ 398291 h 398291"/>
                  <a:gd name="connsiteX9" fmla="*/ 105654 w 356620"/>
                  <a:gd name="connsiteY9" fmla="*/ 385486 h 398291"/>
                  <a:gd name="connsiteX10" fmla="*/ 49251 w 356620"/>
                  <a:gd name="connsiteY10" fmla="*/ 347284 h 398291"/>
                  <a:gd name="connsiteX11" fmla="*/ 12805 w 356620"/>
                  <a:gd name="connsiteY11" fmla="*/ 284885 h 398291"/>
                  <a:gd name="connsiteX12" fmla="*/ 0 w 356620"/>
                  <a:gd name="connsiteY12" fmla="*/ 198846 h 398291"/>
                  <a:gd name="connsiteX13" fmla="*/ 12805 w 356620"/>
                  <a:gd name="connsiteY13" fmla="*/ 113106 h 398291"/>
                  <a:gd name="connsiteX14" fmla="*/ 49251 w 356620"/>
                  <a:gd name="connsiteY14" fmla="*/ 50707 h 398291"/>
                  <a:gd name="connsiteX15" fmla="*/ 105654 w 356620"/>
                  <a:gd name="connsiteY15" fmla="*/ 12805 h 398291"/>
                  <a:gd name="connsiteX16" fmla="*/ 177732 w 356620"/>
                  <a:gd name="connsiteY16" fmla="*/ 0 h 398291"/>
                  <a:gd name="connsiteX17" fmla="*/ 177732 w 356620"/>
                  <a:gd name="connsiteY17" fmla="*/ 345229 h 398291"/>
                  <a:gd name="connsiteX18" fmla="*/ 257604 w 356620"/>
                  <a:gd name="connsiteY18" fmla="*/ 308355 h 398291"/>
                  <a:gd name="connsiteX19" fmla="*/ 287112 w 356620"/>
                  <a:gd name="connsiteY19" fmla="*/ 198846 h 398291"/>
                  <a:gd name="connsiteX20" fmla="*/ 279103 w 356620"/>
                  <a:gd name="connsiteY20" fmla="*/ 134220 h 398291"/>
                  <a:gd name="connsiteX21" fmla="*/ 256491 w 356620"/>
                  <a:gd name="connsiteY21" fmla="*/ 88481 h 398291"/>
                  <a:gd name="connsiteX22" fmla="*/ 221844 w 356620"/>
                  <a:gd name="connsiteY22" fmla="*/ 61029 h 398291"/>
                  <a:gd name="connsiteX23" fmla="*/ 177732 w 356620"/>
                  <a:gd name="connsiteY23" fmla="*/ 51864 h 398291"/>
                  <a:gd name="connsiteX24" fmla="*/ 133063 w 356620"/>
                  <a:gd name="connsiteY24" fmla="*/ 61585 h 398291"/>
                  <a:gd name="connsiteX25" fmla="*/ 98673 w 356620"/>
                  <a:gd name="connsiteY25" fmla="*/ 89894 h 398291"/>
                  <a:gd name="connsiteX26" fmla="*/ 76318 w 356620"/>
                  <a:gd name="connsiteY26" fmla="*/ 135933 h 398291"/>
                  <a:gd name="connsiteX27" fmla="*/ 68309 w 356620"/>
                  <a:gd name="connsiteY27" fmla="*/ 198846 h 398291"/>
                  <a:gd name="connsiteX28" fmla="*/ 97774 w 356620"/>
                  <a:gd name="connsiteY28" fmla="*/ 307798 h 398291"/>
                  <a:gd name="connsiteX29" fmla="*/ 177689 w 356620"/>
                  <a:gd name="connsiteY29" fmla="*/ 345229 h 398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6620" h="398291">
                    <a:moveTo>
                      <a:pt x="177732" y="0"/>
                    </a:moveTo>
                    <a:cubicBezTo>
                      <a:pt x="205056" y="0"/>
                      <a:pt x="229767" y="4454"/>
                      <a:pt x="251780" y="13405"/>
                    </a:cubicBezTo>
                    <a:cubicBezTo>
                      <a:pt x="273793" y="22313"/>
                      <a:pt x="292594" y="35247"/>
                      <a:pt x="308183" y="52120"/>
                    </a:cubicBezTo>
                    <a:cubicBezTo>
                      <a:pt x="323772" y="69037"/>
                      <a:pt x="335721" y="89808"/>
                      <a:pt x="344072" y="114519"/>
                    </a:cubicBezTo>
                    <a:cubicBezTo>
                      <a:pt x="352423" y="139188"/>
                      <a:pt x="356620" y="167325"/>
                      <a:pt x="356620" y="198846"/>
                    </a:cubicBezTo>
                    <a:cubicBezTo>
                      <a:pt x="356620" y="230367"/>
                      <a:pt x="352252" y="260174"/>
                      <a:pt x="343515" y="284885"/>
                    </a:cubicBezTo>
                    <a:cubicBezTo>
                      <a:pt x="334778" y="309554"/>
                      <a:pt x="322530" y="330368"/>
                      <a:pt x="306770" y="347284"/>
                    </a:cubicBezTo>
                    <a:cubicBezTo>
                      <a:pt x="291009" y="364201"/>
                      <a:pt x="272208" y="376921"/>
                      <a:pt x="250367" y="385486"/>
                    </a:cubicBezTo>
                    <a:cubicBezTo>
                      <a:pt x="228525" y="394009"/>
                      <a:pt x="204328" y="398291"/>
                      <a:pt x="177732" y="398291"/>
                    </a:cubicBezTo>
                    <a:cubicBezTo>
                      <a:pt x="151136" y="398291"/>
                      <a:pt x="127496" y="394009"/>
                      <a:pt x="105654" y="385486"/>
                    </a:cubicBezTo>
                    <a:cubicBezTo>
                      <a:pt x="83812" y="376921"/>
                      <a:pt x="65011" y="364201"/>
                      <a:pt x="49251" y="347284"/>
                    </a:cubicBezTo>
                    <a:cubicBezTo>
                      <a:pt x="33491" y="330368"/>
                      <a:pt x="21328" y="309597"/>
                      <a:pt x="12805" y="284885"/>
                    </a:cubicBezTo>
                    <a:cubicBezTo>
                      <a:pt x="4283" y="260174"/>
                      <a:pt x="0" y="231523"/>
                      <a:pt x="0" y="198846"/>
                    </a:cubicBezTo>
                    <a:cubicBezTo>
                      <a:pt x="0" y="166169"/>
                      <a:pt x="4283" y="137989"/>
                      <a:pt x="12805" y="113106"/>
                    </a:cubicBezTo>
                    <a:cubicBezTo>
                      <a:pt x="21328" y="88224"/>
                      <a:pt x="33491" y="67453"/>
                      <a:pt x="49251" y="50707"/>
                    </a:cubicBezTo>
                    <a:cubicBezTo>
                      <a:pt x="65011" y="34005"/>
                      <a:pt x="83812" y="21371"/>
                      <a:pt x="105654" y="12805"/>
                    </a:cubicBezTo>
                    <a:cubicBezTo>
                      <a:pt x="127496" y="4283"/>
                      <a:pt x="151522" y="0"/>
                      <a:pt x="177732" y="0"/>
                    </a:cubicBezTo>
                    <a:close/>
                    <a:moveTo>
                      <a:pt x="177732" y="345229"/>
                    </a:moveTo>
                    <a:cubicBezTo>
                      <a:pt x="211308" y="345229"/>
                      <a:pt x="237947" y="332937"/>
                      <a:pt x="257604" y="308355"/>
                    </a:cubicBezTo>
                    <a:cubicBezTo>
                      <a:pt x="277262" y="283772"/>
                      <a:pt x="287112" y="247240"/>
                      <a:pt x="287112" y="198846"/>
                    </a:cubicBezTo>
                    <a:cubicBezTo>
                      <a:pt x="287112" y="174049"/>
                      <a:pt x="284414" y="152507"/>
                      <a:pt x="279103" y="134220"/>
                    </a:cubicBezTo>
                    <a:cubicBezTo>
                      <a:pt x="273750" y="115933"/>
                      <a:pt x="266213" y="100686"/>
                      <a:pt x="256491" y="88481"/>
                    </a:cubicBezTo>
                    <a:cubicBezTo>
                      <a:pt x="246769" y="76275"/>
                      <a:pt x="235206" y="67153"/>
                      <a:pt x="221844" y="61029"/>
                    </a:cubicBezTo>
                    <a:cubicBezTo>
                      <a:pt x="208482" y="54947"/>
                      <a:pt x="193749" y="51864"/>
                      <a:pt x="177732" y="51864"/>
                    </a:cubicBezTo>
                    <a:cubicBezTo>
                      <a:pt x="161715" y="51864"/>
                      <a:pt x="146425" y="55118"/>
                      <a:pt x="133063" y="61585"/>
                    </a:cubicBezTo>
                    <a:cubicBezTo>
                      <a:pt x="119659" y="68052"/>
                      <a:pt x="108224" y="77517"/>
                      <a:pt x="98673" y="89894"/>
                    </a:cubicBezTo>
                    <a:cubicBezTo>
                      <a:pt x="89123" y="102271"/>
                      <a:pt x="81671" y="117646"/>
                      <a:pt x="76318" y="135933"/>
                    </a:cubicBezTo>
                    <a:cubicBezTo>
                      <a:pt x="70964" y="154220"/>
                      <a:pt x="68309" y="175205"/>
                      <a:pt x="68309" y="198846"/>
                    </a:cubicBezTo>
                    <a:cubicBezTo>
                      <a:pt x="68309" y="246512"/>
                      <a:pt x="78116" y="282830"/>
                      <a:pt x="97774" y="307798"/>
                    </a:cubicBezTo>
                    <a:cubicBezTo>
                      <a:pt x="117432" y="332766"/>
                      <a:pt x="144070" y="345229"/>
                      <a:pt x="177689" y="345229"/>
                    </a:cubicBezTo>
                    <a:close/>
                  </a:path>
                </a:pathLst>
              </a:custGeom>
              <a:solidFill>
                <a:srgbClr val="EB262A"/>
              </a:solidFill>
              <a:ln w="2232"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7BB16031-C796-4E41-9329-86241747321F}"/>
                  </a:ext>
                </a:extLst>
              </p:cNvPr>
              <p:cNvSpPr/>
              <p:nvPr/>
            </p:nvSpPr>
            <p:spPr>
              <a:xfrm>
                <a:off x="3605125" y="664510"/>
                <a:ext cx="332123" cy="534995"/>
              </a:xfrm>
              <a:custGeom>
                <a:avLst/>
                <a:gdLst>
                  <a:gd name="connsiteX0" fmla="*/ 264328 w 332123"/>
                  <a:gd name="connsiteY0" fmla="*/ 480862 h 534995"/>
                  <a:gd name="connsiteX1" fmla="*/ 155719 w 332123"/>
                  <a:gd name="connsiteY1" fmla="*/ 534995 h 534995"/>
                  <a:gd name="connsiteX2" fmla="*/ 90065 w 332123"/>
                  <a:gd name="connsiteY2" fmla="*/ 521333 h 534995"/>
                  <a:gd name="connsiteX3" fmla="*/ 41200 w 332123"/>
                  <a:gd name="connsiteY3" fmla="*/ 482318 h 534995"/>
                  <a:gd name="connsiteX4" fmla="*/ 10493 w 332123"/>
                  <a:gd name="connsiteY4" fmla="*/ 420519 h 534995"/>
                  <a:gd name="connsiteX5" fmla="*/ 0 w 332123"/>
                  <a:gd name="connsiteY5" fmla="*/ 338462 h 534995"/>
                  <a:gd name="connsiteX6" fmla="*/ 11949 w 332123"/>
                  <a:gd name="connsiteY6" fmla="*/ 254435 h 534995"/>
                  <a:gd name="connsiteX7" fmla="*/ 45182 w 332123"/>
                  <a:gd name="connsiteY7" fmla="*/ 190923 h 534995"/>
                  <a:gd name="connsiteX8" fmla="*/ 95761 w 332123"/>
                  <a:gd name="connsiteY8" fmla="*/ 150751 h 534995"/>
                  <a:gd name="connsiteX9" fmla="*/ 160301 w 332123"/>
                  <a:gd name="connsiteY9" fmla="*/ 136790 h 534995"/>
                  <a:gd name="connsiteX10" fmla="*/ 264328 w 332123"/>
                  <a:gd name="connsiteY10" fmla="*/ 173835 h 534995"/>
                  <a:gd name="connsiteX11" fmla="*/ 264328 w 332123"/>
                  <a:gd name="connsiteY11" fmla="*/ 0 h 534995"/>
                  <a:gd name="connsiteX12" fmla="*/ 332123 w 332123"/>
                  <a:gd name="connsiteY12" fmla="*/ 0 h 534995"/>
                  <a:gd name="connsiteX13" fmla="*/ 332123 w 332123"/>
                  <a:gd name="connsiteY13" fmla="*/ 525873 h 534995"/>
                  <a:gd name="connsiteX14" fmla="*/ 264328 w 332123"/>
                  <a:gd name="connsiteY14" fmla="*/ 525873 h 534995"/>
                  <a:gd name="connsiteX15" fmla="*/ 264328 w 332123"/>
                  <a:gd name="connsiteY15" fmla="*/ 480862 h 534995"/>
                  <a:gd name="connsiteX16" fmla="*/ 264328 w 332123"/>
                  <a:gd name="connsiteY16" fmla="*/ 417649 h 534995"/>
                  <a:gd name="connsiteX17" fmla="*/ 264328 w 332123"/>
                  <a:gd name="connsiteY17" fmla="*/ 235120 h 534995"/>
                  <a:gd name="connsiteX18" fmla="*/ 164070 w 332123"/>
                  <a:gd name="connsiteY18" fmla="*/ 188610 h 534995"/>
                  <a:gd name="connsiteX19" fmla="*/ 94562 w 332123"/>
                  <a:gd name="connsiteY19" fmla="*/ 225784 h 534995"/>
                  <a:gd name="connsiteX20" fmla="*/ 68352 w 332123"/>
                  <a:gd name="connsiteY20" fmla="*/ 338462 h 534995"/>
                  <a:gd name="connsiteX21" fmla="*/ 93149 w 332123"/>
                  <a:gd name="connsiteY21" fmla="*/ 446001 h 534995"/>
                  <a:gd name="connsiteX22" fmla="*/ 161244 w 332123"/>
                  <a:gd name="connsiteY22" fmla="*/ 482018 h 534995"/>
                  <a:gd name="connsiteX23" fmla="*/ 264371 w 332123"/>
                  <a:gd name="connsiteY23" fmla="*/ 417649 h 53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2123" h="534995">
                    <a:moveTo>
                      <a:pt x="264328" y="480862"/>
                    </a:moveTo>
                    <a:cubicBezTo>
                      <a:pt x="234007" y="516965"/>
                      <a:pt x="197818" y="534995"/>
                      <a:pt x="155719" y="534995"/>
                    </a:cubicBezTo>
                    <a:cubicBezTo>
                      <a:pt x="131093" y="534995"/>
                      <a:pt x="109209" y="530455"/>
                      <a:pt x="90065" y="521333"/>
                    </a:cubicBezTo>
                    <a:cubicBezTo>
                      <a:pt x="70921" y="512211"/>
                      <a:pt x="54604" y="499235"/>
                      <a:pt x="41200" y="482318"/>
                    </a:cubicBezTo>
                    <a:cubicBezTo>
                      <a:pt x="27752" y="465444"/>
                      <a:pt x="17516" y="444801"/>
                      <a:pt x="10493" y="420519"/>
                    </a:cubicBezTo>
                    <a:cubicBezTo>
                      <a:pt x="3469" y="396193"/>
                      <a:pt x="0" y="368869"/>
                      <a:pt x="0" y="338462"/>
                    </a:cubicBezTo>
                    <a:cubicBezTo>
                      <a:pt x="0" y="308055"/>
                      <a:pt x="3983" y="279318"/>
                      <a:pt x="11949" y="254435"/>
                    </a:cubicBezTo>
                    <a:cubicBezTo>
                      <a:pt x="19915" y="229553"/>
                      <a:pt x="30964" y="208396"/>
                      <a:pt x="45182" y="190923"/>
                    </a:cubicBezTo>
                    <a:cubicBezTo>
                      <a:pt x="59401" y="173449"/>
                      <a:pt x="76275" y="160045"/>
                      <a:pt x="95761" y="150751"/>
                    </a:cubicBezTo>
                    <a:cubicBezTo>
                      <a:pt x="115290" y="141458"/>
                      <a:pt x="136789" y="136790"/>
                      <a:pt x="160301" y="136790"/>
                    </a:cubicBezTo>
                    <a:cubicBezTo>
                      <a:pt x="201629" y="136790"/>
                      <a:pt x="236277" y="149124"/>
                      <a:pt x="264328" y="173835"/>
                    </a:cubicBezTo>
                    <a:lnTo>
                      <a:pt x="264328" y="0"/>
                    </a:lnTo>
                    <a:lnTo>
                      <a:pt x="332123" y="0"/>
                    </a:lnTo>
                    <a:lnTo>
                      <a:pt x="332123" y="525873"/>
                    </a:lnTo>
                    <a:lnTo>
                      <a:pt x="264328" y="525873"/>
                    </a:lnTo>
                    <a:lnTo>
                      <a:pt x="264328" y="480862"/>
                    </a:lnTo>
                    <a:close/>
                    <a:moveTo>
                      <a:pt x="264328" y="417649"/>
                    </a:moveTo>
                    <a:lnTo>
                      <a:pt x="264328" y="235120"/>
                    </a:lnTo>
                    <a:cubicBezTo>
                      <a:pt x="234692" y="204114"/>
                      <a:pt x="201287" y="188610"/>
                      <a:pt x="164070" y="188610"/>
                    </a:cubicBezTo>
                    <a:cubicBezTo>
                      <a:pt x="135205" y="188610"/>
                      <a:pt x="112035" y="200987"/>
                      <a:pt x="94562" y="225784"/>
                    </a:cubicBezTo>
                    <a:cubicBezTo>
                      <a:pt x="77089" y="250581"/>
                      <a:pt x="68352" y="288140"/>
                      <a:pt x="68352" y="338462"/>
                    </a:cubicBezTo>
                    <a:cubicBezTo>
                      <a:pt x="68352" y="386128"/>
                      <a:pt x="76618" y="421975"/>
                      <a:pt x="93149" y="446001"/>
                    </a:cubicBezTo>
                    <a:cubicBezTo>
                      <a:pt x="109680" y="470027"/>
                      <a:pt x="132335" y="482018"/>
                      <a:pt x="161244" y="482018"/>
                    </a:cubicBezTo>
                    <a:cubicBezTo>
                      <a:pt x="198460" y="482018"/>
                      <a:pt x="232808" y="460562"/>
                      <a:pt x="264371" y="417649"/>
                    </a:cubicBezTo>
                    <a:close/>
                  </a:path>
                </a:pathLst>
              </a:custGeom>
              <a:solidFill>
                <a:srgbClr val="EB262A"/>
              </a:solidFill>
              <a:ln w="2232"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1FE97D96-E4E2-9DA6-AEE8-879ED06DDF96}"/>
                  </a:ext>
                </a:extLst>
              </p:cNvPr>
              <p:cNvSpPr/>
              <p:nvPr/>
            </p:nvSpPr>
            <p:spPr>
              <a:xfrm>
                <a:off x="3969197" y="801299"/>
                <a:ext cx="330367" cy="398162"/>
              </a:xfrm>
              <a:custGeom>
                <a:avLst/>
                <a:gdLst>
                  <a:gd name="connsiteX0" fmla="*/ 262615 w 330367"/>
                  <a:gd name="connsiteY0" fmla="*/ 350325 h 398162"/>
                  <a:gd name="connsiteX1" fmla="*/ 129594 w 330367"/>
                  <a:gd name="connsiteY1" fmla="*/ 398163 h 398162"/>
                  <a:gd name="connsiteX2" fmla="*/ 77859 w 330367"/>
                  <a:gd name="connsiteY2" fmla="*/ 390197 h 398162"/>
                  <a:gd name="connsiteX3" fmla="*/ 36660 w 330367"/>
                  <a:gd name="connsiteY3" fmla="*/ 367670 h 398162"/>
                  <a:gd name="connsiteX4" fmla="*/ 9679 w 330367"/>
                  <a:gd name="connsiteY4" fmla="*/ 332937 h 398162"/>
                  <a:gd name="connsiteX5" fmla="*/ 0 w 330367"/>
                  <a:gd name="connsiteY5" fmla="*/ 288226 h 398162"/>
                  <a:gd name="connsiteX6" fmla="*/ 229638 w 330367"/>
                  <a:gd name="connsiteY6" fmla="*/ 154349 h 398162"/>
                  <a:gd name="connsiteX7" fmla="*/ 262615 w 330367"/>
                  <a:gd name="connsiteY7" fmla="*/ 154349 h 398162"/>
                  <a:gd name="connsiteX8" fmla="*/ 260345 w 330367"/>
                  <a:gd name="connsiteY8" fmla="*/ 108524 h 398162"/>
                  <a:gd name="connsiteX9" fmla="*/ 249296 w 330367"/>
                  <a:gd name="connsiteY9" fmla="*/ 76446 h 398162"/>
                  <a:gd name="connsiteX10" fmla="*/ 222401 w 330367"/>
                  <a:gd name="connsiteY10" fmla="*/ 57816 h 398162"/>
                  <a:gd name="connsiteX11" fmla="*/ 171993 w 330367"/>
                  <a:gd name="connsiteY11" fmla="*/ 51821 h 398162"/>
                  <a:gd name="connsiteX12" fmla="*/ 79144 w 330367"/>
                  <a:gd name="connsiteY12" fmla="*/ 117346 h 398162"/>
                  <a:gd name="connsiteX13" fmla="*/ 11349 w 330367"/>
                  <a:gd name="connsiteY13" fmla="*/ 117346 h 398162"/>
                  <a:gd name="connsiteX14" fmla="*/ 175419 w 330367"/>
                  <a:gd name="connsiteY14" fmla="*/ 0 h 398162"/>
                  <a:gd name="connsiteX15" fmla="*/ 240645 w 330367"/>
                  <a:gd name="connsiteY15" fmla="*/ 5996 h 398162"/>
                  <a:gd name="connsiteX16" fmla="*/ 289339 w 330367"/>
                  <a:gd name="connsiteY16" fmla="*/ 27923 h 398162"/>
                  <a:gd name="connsiteX17" fmla="*/ 319832 w 330367"/>
                  <a:gd name="connsiteY17" fmla="*/ 71778 h 398162"/>
                  <a:gd name="connsiteX18" fmla="*/ 330367 w 330367"/>
                  <a:gd name="connsiteY18" fmla="*/ 142999 h 398162"/>
                  <a:gd name="connsiteX19" fmla="*/ 330367 w 330367"/>
                  <a:gd name="connsiteY19" fmla="*/ 389126 h 398162"/>
                  <a:gd name="connsiteX20" fmla="*/ 262572 w 330367"/>
                  <a:gd name="connsiteY20" fmla="*/ 389126 h 398162"/>
                  <a:gd name="connsiteX21" fmla="*/ 262572 w 330367"/>
                  <a:gd name="connsiteY21" fmla="*/ 350411 h 398162"/>
                  <a:gd name="connsiteX22" fmla="*/ 262615 w 330367"/>
                  <a:gd name="connsiteY22" fmla="*/ 288911 h 398162"/>
                  <a:gd name="connsiteX23" fmla="*/ 262615 w 330367"/>
                  <a:gd name="connsiteY23" fmla="*/ 203899 h 398162"/>
                  <a:gd name="connsiteX24" fmla="*/ 216447 w 330367"/>
                  <a:gd name="connsiteY24" fmla="*/ 203899 h 398162"/>
                  <a:gd name="connsiteX25" fmla="*/ 69465 w 330367"/>
                  <a:gd name="connsiteY25" fmla="*/ 284885 h 398162"/>
                  <a:gd name="connsiteX26" fmla="*/ 90536 w 330367"/>
                  <a:gd name="connsiteY26" fmla="*/ 329682 h 398162"/>
                  <a:gd name="connsiteX27" fmla="*/ 149209 w 330367"/>
                  <a:gd name="connsiteY27" fmla="*/ 345186 h 398162"/>
                  <a:gd name="connsiteX28" fmla="*/ 181972 w 330367"/>
                  <a:gd name="connsiteY28" fmla="*/ 341460 h 398162"/>
                  <a:gd name="connsiteX29" fmla="*/ 213021 w 330367"/>
                  <a:gd name="connsiteY29" fmla="*/ 330239 h 398162"/>
                  <a:gd name="connsiteX30" fmla="*/ 240645 w 330367"/>
                  <a:gd name="connsiteY30" fmla="*/ 312423 h 398162"/>
                  <a:gd name="connsiteX31" fmla="*/ 262572 w 330367"/>
                  <a:gd name="connsiteY31" fmla="*/ 288868 h 39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0367" h="398162">
                    <a:moveTo>
                      <a:pt x="262615" y="350325"/>
                    </a:moveTo>
                    <a:cubicBezTo>
                      <a:pt x="227754" y="382231"/>
                      <a:pt x="183428" y="398163"/>
                      <a:pt x="129594" y="398163"/>
                    </a:cubicBezTo>
                    <a:cubicBezTo>
                      <a:pt x="111007" y="398163"/>
                      <a:pt x="93791" y="395508"/>
                      <a:pt x="77859" y="390197"/>
                    </a:cubicBezTo>
                    <a:cubicBezTo>
                      <a:pt x="61928" y="384886"/>
                      <a:pt x="48223" y="377392"/>
                      <a:pt x="36660" y="367670"/>
                    </a:cubicBezTo>
                    <a:cubicBezTo>
                      <a:pt x="25097" y="357991"/>
                      <a:pt x="16103" y="346428"/>
                      <a:pt x="9679" y="332937"/>
                    </a:cubicBezTo>
                    <a:cubicBezTo>
                      <a:pt x="3212" y="319447"/>
                      <a:pt x="0" y="304543"/>
                      <a:pt x="0" y="288226"/>
                    </a:cubicBezTo>
                    <a:cubicBezTo>
                      <a:pt x="0" y="198974"/>
                      <a:pt x="76532" y="154349"/>
                      <a:pt x="229638" y="154349"/>
                    </a:cubicBezTo>
                    <a:lnTo>
                      <a:pt x="262615" y="154349"/>
                    </a:lnTo>
                    <a:cubicBezTo>
                      <a:pt x="262615" y="136789"/>
                      <a:pt x="261844" y="121500"/>
                      <a:pt x="260345" y="108524"/>
                    </a:cubicBezTo>
                    <a:cubicBezTo>
                      <a:pt x="258803" y="95547"/>
                      <a:pt x="255163" y="84840"/>
                      <a:pt x="249296" y="76446"/>
                    </a:cubicBezTo>
                    <a:cubicBezTo>
                      <a:pt x="243429" y="68052"/>
                      <a:pt x="234478" y="61842"/>
                      <a:pt x="222401" y="57816"/>
                    </a:cubicBezTo>
                    <a:cubicBezTo>
                      <a:pt x="210323" y="53834"/>
                      <a:pt x="193535" y="51821"/>
                      <a:pt x="171993" y="51821"/>
                    </a:cubicBezTo>
                    <a:cubicBezTo>
                      <a:pt x="111607" y="51821"/>
                      <a:pt x="80643" y="73662"/>
                      <a:pt x="79144" y="117346"/>
                    </a:cubicBezTo>
                    <a:lnTo>
                      <a:pt x="11349" y="117346"/>
                    </a:lnTo>
                    <a:cubicBezTo>
                      <a:pt x="16660" y="39101"/>
                      <a:pt x="71350" y="0"/>
                      <a:pt x="175419" y="0"/>
                    </a:cubicBezTo>
                    <a:cubicBezTo>
                      <a:pt x="199745" y="0"/>
                      <a:pt x="221458" y="2013"/>
                      <a:pt x="240645" y="5996"/>
                    </a:cubicBezTo>
                    <a:cubicBezTo>
                      <a:pt x="259789" y="9979"/>
                      <a:pt x="276063" y="17302"/>
                      <a:pt x="289339" y="27923"/>
                    </a:cubicBezTo>
                    <a:cubicBezTo>
                      <a:pt x="302615" y="38544"/>
                      <a:pt x="312808" y="53191"/>
                      <a:pt x="319832" y="71778"/>
                    </a:cubicBezTo>
                    <a:cubicBezTo>
                      <a:pt x="326855" y="90365"/>
                      <a:pt x="330367" y="114134"/>
                      <a:pt x="330367" y="142999"/>
                    </a:cubicBezTo>
                    <a:lnTo>
                      <a:pt x="330367" y="389126"/>
                    </a:lnTo>
                    <a:lnTo>
                      <a:pt x="262572" y="389126"/>
                    </a:lnTo>
                    <a:lnTo>
                      <a:pt x="262572" y="350411"/>
                    </a:lnTo>
                    <a:close/>
                    <a:moveTo>
                      <a:pt x="262615" y="288911"/>
                    </a:moveTo>
                    <a:lnTo>
                      <a:pt x="262615" y="203899"/>
                    </a:lnTo>
                    <a:lnTo>
                      <a:pt x="216447" y="203899"/>
                    </a:lnTo>
                    <a:cubicBezTo>
                      <a:pt x="118459" y="203899"/>
                      <a:pt x="69465" y="230923"/>
                      <a:pt x="69465" y="284885"/>
                    </a:cubicBezTo>
                    <a:cubicBezTo>
                      <a:pt x="69465" y="304414"/>
                      <a:pt x="76489" y="319361"/>
                      <a:pt x="90536" y="329682"/>
                    </a:cubicBezTo>
                    <a:cubicBezTo>
                      <a:pt x="104583" y="340047"/>
                      <a:pt x="124155" y="345186"/>
                      <a:pt x="149209" y="345186"/>
                    </a:cubicBezTo>
                    <a:cubicBezTo>
                      <a:pt x="160216" y="345186"/>
                      <a:pt x="171137" y="343944"/>
                      <a:pt x="181972" y="341460"/>
                    </a:cubicBezTo>
                    <a:cubicBezTo>
                      <a:pt x="192807" y="338976"/>
                      <a:pt x="203128" y="335250"/>
                      <a:pt x="213021" y="330239"/>
                    </a:cubicBezTo>
                    <a:cubicBezTo>
                      <a:pt x="222872" y="325271"/>
                      <a:pt x="232122" y="319318"/>
                      <a:pt x="240645" y="312423"/>
                    </a:cubicBezTo>
                    <a:cubicBezTo>
                      <a:pt x="249167" y="305528"/>
                      <a:pt x="256491" y="297691"/>
                      <a:pt x="262572" y="288868"/>
                    </a:cubicBezTo>
                    <a:close/>
                  </a:path>
                </a:pathLst>
              </a:custGeom>
              <a:solidFill>
                <a:srgbClr val="EB262A"/>
              </a:solidFill>
              <a:ln w="2232"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0E556131-C505-4205-D1E4-7D637C7578E1}"/>
                  </a:ext>
                </a:extLst>
              </p:cNvPr>
              <p:cNvSpPr/>
              <p:nvPr/>
            </p:nvSpPr>
            <p:spPr>
              <a:xfrm>
                <a:off x="4353784" y="801256"/>
                <a:ext cx="332722" cy="535594"/>
              </a:xfrm>
              <a:custGeom>
                <a:avLst/>
                <a:gdLst>
                  <a:gd name="connsiteX0" fmla="*/ 68352 w 332722"/>
                  <a:gd name="connsiteY0" fmla="*/ 52977 h 535594"/>
                  <a:gd name="connsiteX1" fmla="*/ 176918 w 332722"/>
                  <a:gd name="connsiteY1" fmla="*/ 0 h 535594"/>
                  <a:gd name="connsiteX2" fmla="*/ 242872 w 332722"/>
                  <a:gd name="connsiteY2" fmla="*/ 13962 h 535594"/>
                  <a:gd name="connsiteX3" fmla="*/ 291780 w 332722"/>
                  <a:gd name="connsiteY3" fmla="*/ 53277 h 535594"/>
                  <a:gd name="connsiteX4" fmla="*/ 322187 w 332722"/>
                  <a:gd name="connsiteY4" fmla="*/ 114819 h 535594"/>
                  <a:gd name="connsiteX5" fmla="*/ 332723 w 332722"/>
                  <a:gd name="connsiteY5" fmla="*/ 195463 h 535594"/>
                  <a:gd name="connsiteX6" fmla="*/ 320774 w 332722"/>
                  <a:gd name="connsiteY6" fmla="*/ 279189 h 535594"/>
                  <a:gd name="connsiteX7" fmla="*/ 287241 w 332722"/>
                  <a:gd name="connsiteY7" fmla="*/ 343301 h 535594"/>
                  <a:gd name="connsiteX8" fmla="*/ 236062 w 332722"/>
                  <a:gd name="connsiteY8" fmla="*/ 384030 h 535594"/>
                  <a:gd name="connsiteX9" fmla="*/ 171822 w 332722"/>
                  <a:gd name="connsiteY9" fmla="*/ 398291 h 535594"/>
                  <a:gd name="connsiteX10" fmla="*/ 68352 w 332722"/>
                  <a:gd name="connsiteY10" fmla="*/ 360132 h 535594"/>
                  <a:gd name="connsiteX11" fmla="*/ 68352 w 332722"/>
                  <a:gd name="connsiteY11" fmla="*/ 535595 h 535594"/>
                  <a:gd name="connsiteX12" fmla="*/ 0 w 332722"/>
                  <a:gd name="connsiteY12" fmla="*/ 535595 h 535594"/>
                  <a:gd name="connsiteX13" fmla="*/ 0 w 332722"/>
                  <a:gd name="connsiteY13" fmla="*/ 7966 h 535594"/>
                  <a:gd name="connsiteX14" fmla="*/ 68352 w 332722"/>
                  <a:gd name="connsiteY14" fmla="*/ 7966 h 535594"/>
                  <a:gd name="connsiteX15" fmla="*/ 68352 w 332722"/>
                  <a:gd name="connsiteY15" fmla="*/ 52977 h 535594"/>
                  <a:gd name="connsiteX16" fmla="*/ 68352 w 332722"/>
                  <a:gd name="connsiteY16" fmla="*/ 299661 h 535594"/>
                  <a:gd name="connsiteX17" fmla="*/ 168053 w 332722"/>
                  <a:gd name="connsiteY17" fmla="*/ 345229 h 535594"/>
                  <a:gd name="connsiteX18" fmla="*/ 237861 w 332722"/>
                  <a:gd name="connsiteY18" fmla="*/ 308055 h 535594"/>
                  <a:gd name="connsiteX19" fmla="*/ 263215 w 332722"/>
                  <a:gd name="connsiteY19" fmla="*/ 195377 h 535594"/>
                  <a:gd name="connsiteX20" fmla="*/ 239274 w 332722"/>
                  <a:gd name="connsiteY20" fmla="*/ 87838 h 535594"/>
                  <a:gd name="connsiteX21" fmla="*/ 170923 w 332722"/>
                  <a:gd name="connsiteY21" fmla="*/ 51821 h 535594"/>
                  <a:gd name="connsiteX22" fmla="*/ 68395 w 332722"/>
                  <a:gd name="connsiteY22" fmla="*/ 117774 h 535594"/>
                  <a:gd name="connsiteX23" fmla="*/ 68395 w 332722"/>
                  <a:gd name="connsiteY23" fmla="*/ 299618 h 535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2722" h="535594">
                    <a:moveTo>
                      <a:pt x="68352" y="52977"/>
                    </a:moveTo>
                    <a:cubicBezTo>
                      <a:pt x="98288" y="17645"/>
                      <a:pt x="134477" y="0"/>
                      <a:pt x="176918" y="0"/>
                    </a:cubicBezTo>
                    <a:cubicBezTo>
                      <a:pt x="201544" y="0"/>
                      <a:pt x="223514" y="4668"/>
                      <a:pt x="242872" y="13962"/>
                    </a:cubicBezTo>
                    <a:cubicBezTo>
                      <a:pt x="262187" y="23255"/>
                      <a:pt x="278504" y="36360"/>
                      <a:pt x="291780" y="53277"/>
                    </a:cubicBezTo>
                    <a:cubicBezTo>
                      <a:pt x="305057" y="70193"/>
                      <a:pt x="315164" y="90708"/>
                      <a:pt x="322187" y="114819"/>
                    </a:cubicBezTo>
                    <a:cubicBezTo>
                      <a:pt x="329211" y="138931"/>
                      <a:pt x="332723" y="165826"/>
                      <a:pt x="332723" y="195463"/>
                    </a:cubicBezTo>
                    <a:cubicBezTo>
                      <a:pt x="332723" y="225099"/>
                      <a:pt x="328740" y="254136"/>
                      <a:pt x="320774" y="279189"/>
                    </a:cubicBezTo>
                    <a:cubicBezTo>
                      <a:pt x="312808" y="304243"/>
                      <a:pt x="301630" y="325614"/>
                      <a:pt x="287241" y="343301"/>
                    </a:cubicBezTo>
                    <a:cubicBezTo>
                      <a:pt x="272851" y="360989"/>
                      <a:pt x="255763" y="374565"/>
                      <a:pt x="236062" y="384030"/>
                    </a:cubicBezTo>
                    <a:cubicBezTo>
                      <a:pt x="216362" y="393538"/>
                      <a:pt x="194948" y="398291"/>
                      <a:pt x="171822" y="398291"/>
                    </a:cubicBezTo>
                    <a:cubicBezTo>
                      <a:pt x="130879" y="398291"/>
                      <a:pt x="96404" y="385572"/>
                      <a:pt x="68352" y="360132"/>
                    </a:cubicBezTo>
                    <a:lnTo>
                      <a:pt x="68352" y="535595"/>
                    </a:lnTo>
                    <a:lnTo>
                      <a:pt x="0" y="535595"/>
                    </a:lnTo>
                    <a:lnTo>
                      <a:pt x="0" y="7966"/>
                    </a:lnTo>
                    <a:lnTo>
                      <a:pt x="68352" y="7966"/>
                    </a:lnTo>
                    <a:lnTo>
                      <a:pt x="68352" y="52977"/>
                    </a:lnTo>
                    <a:close/>
                    <a:moveTo>
                      <a:pt x="68352" y="299661"/>
                    </a:moveTo>
                    <a:cubicBezTo>
                      <a:pt x="96832" y="330068"/>
                      <a:pt x="130066" y="345229"/>
                      <a:pt x="168053" y="345229"/>
                    </a:cubicBezTo>
                    <a:cubicBezTo>
                      <a:pt x="197689" y="345229"/>
                      <a:pt x="220944" y="332852"/>
                      <a:pt x="237861" y="308055"/>
                    </a:cubicBezTo>
                    <a:cubicBezTo>
                      <a:pt x="254778" y="283258"/>
                      <a:pt x="263215" y="245699"/>
                      <a:pt x="263215" y="195377"/>
                    </a:cubicBezTo>
                    <a:cubicBezTo>
                      <a:pt x="263215" y="147710"/>
                      <a:pt x="255249" y="111864"/>
                      <a:pt x="239274" y="87838"/>
                    </a:cubicBezTo>
                    <a:cubicBezTo>
                      <a:pt x="223300" y="63812"/>
                      <a:pt x="200516" y="51821"/>
                      <a:pt x="170923" y="51821"/>
                    </a:cubicBezTo>
                    <a:cubicBezTo>
                      <a:pt x="133706" y="51821"/>
                      <a:pt x="99530" y="73834"/>
                      <a:pt x="68395" y="117774"/>
                    </a:cubicBezTo>
                    <a:lnTo>
                      <a:pt x="68395" y="299618"/>
                    </a:lnTo>
                    <a:close/>
                  </a:path>
                </a:pathLst>
              </a:custGeom>
              <a:solidFill>
                <a:srgbClr val="EB262A"/>
              </a:solidFill>
              <a:ln w="2232"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5FC87BA2-AFA0-A826-1DB1-5D8B20558931}"/>
                  </a:ext>
                </a:extLst>
              </p:cNvPr>
              <p:cNvSpPr/>
              <p:nvPr/>
            </p:nvSpPr>
            <p:spPr>
              <a:xfrm>
                <a:off x="4678583" y="715303"/>
                <a:ext cx="185697" cy="480219"/>
              </a:xfrm>
              <a:custGeom>
                <a:avLst/>
                <a:gdLst>
                  <a:gd name="connsiteX0" fmla="*/ 185698 w 185697"/>
                  <a:gd name="connsiteY0" fmla="*/ 475637 h 480219"/>
                  <a:gd name="connsiteX1" fmla="*/ 162357 w 185697"/>
                  <a:gd name="connsiteY1" fmla="*/ 479063 h 480219"/>
                  <a:gd name="connsiteX2" fmla="*/ 137303 w 185697"/>
                  <a:gd name="connsiteY2" fmla="*/ 480219 h 480219"/>
                  <a:gd name="connsiteX3" fmla="*/ 86939 w 185697"/>
                  <a:gd name="connsiteY3" fmla="*/ 472254 h 480219"/>
                  <a:gd name="connsiteX4" fmla="*/ 59658 w 185697"/>
                  <a:gd name="connsiteY4" fmla="*/ 449127 h 480219"/>
                  <a:gd name="connsiteX5" fmla="*/ 48737 w 185697"/>
                  <a:gd name="connsiteY5" fmla="*/ 412339 h 480219"/>
                  <a:gd name="connsiteX6" fmla="*/ 46724 w 185697"/>
                  <a:gd name="connsiteY6" fmla="*/ 363259 h 480219"/>
                  <a:gd name="connsiteX7" fmla="*/ 46724 w 185697"/>
                  <a:gd name="connsiteY7" fmla="*/ 146982 h 480219"/>
                  <a:gd name="connsiteX8" fmla="*/ 0 w 185697"/>
                  <a:gd name="connsiteY8" fmla="*/ 146982 h 480219"/>
                  <a:gd name="connsiteX9" fmla="*/ 0 w 185697"/>
                  <a:gd name="connsiteY9" fmla="*/ 94005 h 480219"/>
                  <a:gd name="connsiteX10" fmla="*/ 46724 w 185697"/>
                  <a:gd name="connsiteY10" fmla="*/ 94005 h 480219"/>
                  <a:gd name="connsiteX11" fmla="*/ 46724 w 185697"/>
                  <a:gd name="connsiteY11" fmla="*/ 0 h 480219"/>
                  <a:gd name="connsiteX12" fmla="*/ 115076 w 185697"/>
                  <a:gd name="connsiteY12" fmla="*/ 0 h 480219"/>
                  <a:gd name="connsiteX13" fmla="*/ 115076 w 185697"/>
                  <a:gd name="connsiteY13" fmla="*/ 94005 h 480219"/>
                  <a:gd name="connsiteX14" fmla="*/ 176576 w 185697"/>
                  <a:gd name="connsiteY14" fmla="*/ 94005 h 480219"/>
                  <a:gd name="connsiteX15" fmla="*/ 176576 w 185697"/>
                  <a:gd name="connsiteY15" fmla="*/ 146982 h 480219"/>
                  <a:gd name="connsiteX16" fmla="*/ 115076 w 185697"/>
                  <a:gd name="connsiteY16" fmla="*/ 146982 h 480219"/>
                  <a:gd name="connsiteX17" fmla="*/ 115076 w 185697"/>
                  <a:gd name="connsiteY17" fmla="*/ 367199 h 480219"/>
                  <a:gd name="connsiteX18" fmla="*/ 117646 w 185697"/>
                  <a:gd name="connsiteY18" fmla="*/ 399233 h 480219"/>
                  <a:gd name="connsiteX19" fmla="*/ 124755 w 185697"/>
                  <a:gd name="connsiteY19" fmla="*/ 417563 h 480219"/>
                  <a:gd name="connsiteX20" fmla="*/ 136447 w 185697"/>
                  <a:gd name="connsiteY20" fmla="*/ 425829 h 480219"/>
                  <a:gd name="connsiteX21" fmla="*/ 152122 w 185697"/>
                  <a:gd name="connsiteY21" fmla="*/ 427799 h 480219"/>
                  <a:gd name="connsiteX22" fmla="*/ 169466 w 185697"/>
                  <a:gd name="connsiteY22" fmla="*/ 427242 h 480219"/>
                  <a:gd name="connsiteX23" fmla="*/ 185698 w 185697"/>
                  <a:gd name="connsiteY23" fmla="*/ 424973 h 480219"/>
                  <a:gd name="connsiteX24" fmla="*/ 185698 w 185697"/>
                  <a:gd name="connsiteY24" fmla="*/ 475680 h 48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5697" h="480219">
                    <a:moveTo>
                      <a:pt x="185698" y="475637"/>
                    </a:moveTo>
                    <a:cubicBezTo>
                      <a:pt x="178118" y="477179"/>
                      <a:pt x="170323" y="478292"/>
                      <a:pt x="162357" y="479063"/>
                    </a:cubicBezTo>
                    <a:cubicBezTo>
                      <a:pt x="154391" y="479791"/>
                      <a:pt x="146040" y="480219"/>
                      <a:pt x="137303" y="480219"/>
                    </a:cubicBezTo>
                    <a:cubicBezTo>
                      <a:pt x="115976" y="480219"/>
                      <a:pt x="99187" y="477564"/>
                      <a:pt x="86939" y="472254"/>
                    </a:cubicBezTo>
                    <a:cubicBezTo>
                      <a:pt x="74690" y="466943"/>
                      <a:pt x="65568" y="459191"/>
                      <a:pt x="59658" y="449127"/>
                    </a:cubicBezTo>
                    <a:cubicBezTo>
                      <a:pt x="53705" y="439063"/>
                      <a:pt x="50065" y="426771"/>
                      <a:pt x="48737" y="412339"/>
                    </a:cubicBezTo>
                    <a:cubicBezTo>
                      <a:pt x="47410" y="397863"/>
                      <a:pt x="46724" y="381546"/>
                      <a:pt x="46724" y="363259"/>
                    </a:cubicBezTo>
                    <a:lnTo>
                      <a:pt x="46724" y="146982"/>
                    </a:lnTo>
                    <a:lnTo>
                      <a:pt x="0" y="146982"/>
                    </a:lnTo>
                    <a:lnTo>
                      <a:pt x="0" y="94005"/>
                    </a:lnTo>
                    <a:lnTo>
                      <a:pt x="46724" y="94005"/>
                    </a:lnTo>
                    <a:lnTo>
                      <a:pt x="46724" y="0"/>
                    </a:lnTo>
                    <a:lnTo>
                      <a:pt x="115076" y="0"/>
                    </a:lnTo>
                    <a:lnTo>
                      <a:pt x="115076" y="94005"/>
                    </a:lnTo>
                    <a:lnTo>
                      <a:pt x="176576" y="94005"/>
                    </a:lnTo>
                    <a:lnTo>
                      <a:pt x="176576" y="146982"/>
                    </a:lnTo>
                    <a:lnTo>
                      <a:pt x="115076" y="146982"/>
                    </a:lnTo>
                    <a:lnTo>
                      <a:pt x="115076" y="367199"/>
                    </a:lnTo>
                    <a:cubicBezTo>
                      <a:pt x="115076" y="380518"/>
                      <a:pt x="115933" y="391225"/>
                      <a:pt x="117646" y="399233"/>
                    </a:cubicBezTo>
                    <a:cubicBezTo>
                      <a:pt x="119359" y="407242"/>
                      <a:pt x="121714" y="413324"/>
                      <a:pt x="124755" y="417563"/>
                    </a:cubicBezTo>
                    <a:cubicBezTo>
                      <a:pt x="127796" y="421761"/>
                      <a:pt x="131693" y="424501"/>
                      <a:pt x="136447" y="425829"/>
                    </a:cubicBezTo>
                    <a:cubicBezTo>
                      <a:pt x="141201" y="427157"/>
                      <a:pt x="146425" y="427799"/>
                      <a:pt x="152122" y="427799"/>
                    </a:cubicBezTo>
                    <a:cubicBezTo>
                      <a:pt x="158203" y="427799"/>
                      <a:pt x="163984" y="427628"/>
                      <a:pt x="169466" y="427242"/>
                    </a:cubicBezTo>
                    <a:cubicBezTo>
                      <a:pt x="174991" y="426857"/>
                      <a:pt x="180387" y="426129"/>
                      <a:pt x="185698" y="424973"/>
                    </a:cubicBezTo>
                    <a:lnTo>
                      <a:pt x="185698" y="475680"/>
                    </a:lnTo>
                    <a:close/>
                  </a:path>
                </a:pathLst>
              </a:custGeom>
              <a:solidFill>
                <a:srgbClr val="EB262A"/>
              </a:solidFill>
              <a:ln w="2232" cap="flat">
                <a:noFill/>
                <a:prstDash val="solid"/>
                <a:miter/>
              </a:ln>
            </p:spPr>
            <p:txBody>
              <a:bodyPr rtlCol="0" anchor="ctr"/>
              <a:lstStyle/>
              <a:p>
                <a:endParaRPr lang="en-IN"/>
              </a:p>
            </p:txBody>
          </p:sp>
        </p:grpSp>
        <p:sp>
          <p:nvSpPr>
            <p:cNvPr id="24" name="Freeform: Shape 23">
              <a:extLst>
                <a:ext uri="{FF2B5EF4-FFF2-40B4-BE49-F238E27FC236}">
                  <a16:creationId xmlns:a16="http://schemas.microsoft.com/office/drawing/2014/main" id="{109A864F-B195-E9A1-EA6A-9ECD64CF922D}"/>
                </a:ext>
              </a:extLst>
            </p:cNvPr>
            <p:cNvSpPr/>
            <p:nvPr/>
          </p:nvSpPr>
          <p:spPr>
            <a:xfrm>
              <a:off x="4853189" y="1019803"/>
              <a:ext cx="170622" cy="170580"/>
            </a:xfrm>
            <a:custGeom>
              <a:avLst/>
              <a:gdLst>
                <a:gd name="connsiteX0" fmla="*/ 0 w 170622"/>
                <a:gd name="connsiteY0" fmla="*/ 0 h 170580"/>
                <a:gd name="connsiteX1" fmla="*/ 170623 w 170622"/>
                <a:gd name="connsiteY1" fmla="*/ 0 h 170580"/>
                <a:gd name="connsiteX2" fmla="*/ 170623 w 170622"/>
                <a:gd name="connsiteY2" fmla="*/ 170580 h 170580"/>
              </a:gdLst>
              <a:ahLst/>
              <a:cxnLst>
                <a:cxn ang="0">
                  <a:pos x="connsiteX0" y="connsiteY0"/>
                </a:cxn>
                <a:cxn ang="0">
                  <a:pos x="connsiteX1" y="connsiteY1"/>
                </a:cxn>
                <a:cxn ang="0">
                  <a:pos x="connsiteX2" y="connsiteY2"/>
                </a:cxn>
              </a:cxnLst>
              <a:rect l="l" t="t" r="r" b="b"/>
              <a:pathLst>
                <a:path w="170622" h="170580">
                  <a:moveTo>
                    <a:pt x="0" y="0"/>
                  </a:moveTo>
                  <a:lnTo>
                    <a:pt x="170623" y="0"/>
                  </a:lnTo>
                  <a:lnTo>
                    <a:pt x="170623" y="170580"/>
                  </a:lnTo>
                </a:path>
              </a:pathLst>
            </a:custGeom>
            <a:solidFill>
              <a:srgbClr val="EB262A"/>
            </a:solidFill>
            <a:ln w="2232" cap="flat">
              <a:noFill/>
              <a:prstDash val="solid"/>
              <a:miter/>
            </a:ln>
          </p:spPr>
          <p:txBody>
            <a:bodyPr rtlCol="0" anchor="ctr"/>
            <a:lstStyle/>
            <a:p>
              <a:endParaRPr lang="en-IN"/>
            </a:p>
          </p:txBody>
        </p:sp>
      </p:grpSp>
      <p:sp>
        <p:nvSpPr>
          <p:cNvPr id="3" name="Picture Placeholder 2">
            <a:extLst>
              <a:ext uri="{FF2B5EF4-FFF2-40B4-BE49-F238E27FC236}">
                <a16:creationId xmlns:a16="http://schemas.microsoft.com/office/drawing/2014/main" id="{1A75CC3D-B502-3F15-CE77-4F832813918C}"/>
              </a:ext>
            </a:extLst>
          </p:cNvPr>
          <p:cNvSpPr>
            <a:spLocks noGrp="1"/>
          </p:cNvSpPr>
          <p:nvPr>
            <p:ph type="pic" sz="quarter" idx="15" hasCustomPrompt="1"/>
          </p:nvPr>
        </p:nvSpPr>
        <p:spPr>
          <a:xfrm>
            <a:off x="0" y="0"/>
            <a:ext cx="4068451" cy="5143500"/>
          </a:xfrm>
          <a:prstGeom prst="rect">
            <a:avLst/>
          </a:prstGeom>
          <a:solidFill>
            <a:schemeClr val="bg2">
              <a:alpha val="37000"/>
            </a:schemeClr>
          </a:solidFill>
        </p:spPr>
        <p:txBody>
          <a:bodyPr tIns="720000" anchor="ctr" anchorCtr="1"/>
          <a:lstStyle>
            <a:lvl1pPr marL="0" indent="0" algn="ctr">
              <a:buNone/>
              <a:defRPr sz="1400">
                <a:solidFill>
                  <a:schemeClr val="tx1"/>
                </a:solidFill>
              </a:defRPr>
            </a:lvl1pPr>
          </a:lstStyle>
          <a:p>
            <a:r>
              <a:rPr lang="en-IN"/>
              <a:t>Click the icon to insert the image of your choice</a:t>
            </a:r>
          </a:p>
        </p:txBody>
      </p:sp>
    </p:spTree>
    <p:extLst>
      <p:ext uri="{BB962C8B-B14F-4D97-AF65-F5344CB8AC3E}">
        <p14:creationId xmlns:p14="http://schemas.microsoft.com/office/powerpoint/2010/main" val="1194296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isyDeck Master - 8">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4B1C865-1EC1-4667-BCD3-0B18554AF92B}"/>
              </a:ext>
            </a:extLst>
          </p:cNvPr>
          <p:cNvSpPr/>
          <p:nvPr userDrawn="1"/>
        </p:nvSpPr>
        <p:spPr>
          <a:xfrm>
            <a:off x="3222088" y="0"/>
            <a:ext cx="2699824" cy="5143500"/>
          </a:xfrm>
          <a:prstGeom prst="rect">
            <a:avLst/>
          </a:prstGeom>
          <a:solidFill>
            <a:schemeClr val="bg2">
              <a:alpha val="20000"/>
            </a:schemeClr>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algn="ctr"/>
            <a:endParaRPr lang="en-GB" sz="675"/>
          </a:p>
        </p:txBody>
      </p:sp>
      <p:grpSp>
        <p:nvGrpSpPr>
          <p:cNvPr id="27" name="Group 26"/>
          <p:cNvGrpSpPr/>
          <p:nvPr userDrawn="1"/>
        </p:nvGrpSpPr>
        <p:grpSpPr>
          <a:xfrm>
            <a:off x="162939" y="174963"/>
            <a:ext cx="459422" cy="459399"/>
            <a:chOff x="494744" y="523692"/>
            <a:chExt cx="1225205" cy="1225205"/>
          </a:xfrm>
        </p:grpSpPr>
        <p:grpSp>
          <p:nvGrpSpPr>
            <p:cNvPr id="36" name="Group 35"/>
            <p:cNvGrpSpPr>
              <a:grpSpLocks noChangeAspect="1"/>
            </p:cNvGrpSpPr>
            <p:nvPr userDrawn="1"/>
          </p:nvGrpSpPr>
          <p:grpSpPr>
            <a:xfrm rot="18900000">
              <a:off x="707305" y="869222"/>
              <a:ext cx="471488" cy="153360"/>
              <a:chOff x="11661248" y="7789719"/>
              <a:chExt cx="1293156" cy="420621"/>
            </a:xfrm>
          </p:grpSpPr>
          <p:cxnSp>
            <p:nvCxnSpPr>
              <p:cNvPr id="40" name="Straight Connector 39"/>
              <p:cNvCxnSpPr>
                <a:cxnSpLocks/>
              </p:cNvCxnSpPr>
              <p:nvPr userDrawn="1"/>
            </p:nvCxnSpPr>
            <p:spPr>
              <a:xfrm>
                <a:off x="11661248" y="8210340"/>
                <a:ext cx="1293156"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1" name="Straight Connector 40"/>
              <p:cNvCxnSpPr>
                <a:cxnSpLocks/>
              </p:cNvCxnSpPr>
              <p:nvPr userDrawn="1"/>
            </p:nvCxnSpPr>
            <p:spPr>
              <a:xfrm>
                <a:off x="11868913" y="8000027"/>
                <a:ext cx="877825"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42" name="Straight Connector 41"/>
              <p:cNvCxnSpPr>
                <a:cxnSpLocks/>
              </p:cNvCxnSpPr>
              <p:nvPr userDrawn="1"/>
            </p:nvCxnSpPr>
            <p:spPr>
              <a:xfrm>
                <a:off x="12088372" y="7789719"/>
                <a:ext cx="438913" cy="0"/>
              </a:xfrm>
              <a:prstGeom prst="line">
                <a:avLst/>
              </a:prstGeom>
              <a:ln w="38100" cap="sq">
                <a:solidFill>
                  <a:schemeClr val="accent1"/>
                </a:solidFill>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nvGrpSpPr>
            <p:cNvPr id="37" name="Group 36"/>
            <p:cNvGrpSpPr/>
            <p:nvPr userDrawn="1"/>
          </p:nvGrpSpPr>
          <p:grpSpPr>
            <a:xfrm>
              <a:off x="494744" y="523692"/>
              <a:ext cx="1225205" cy="1225205"/>
              <a:chOff x="12636425" y="442230"/>
              <a:chExt cx="1860336" cy="1860336"/>
            </a:xfrm>
          </p:grpSpPr>
          <p:cxnSp>
            <p:nvCxnSpPr>
              <p:cNvPr id="38" name="Straight Connector 37"/>
              <p:cNvCxnSpPr>
                <a:cxnSpLocks/>
              </p:cNvCxnSpPr>
              <p:nvPr userDrawn="1"/>
            </p:nvCxnSpPr>
            <p:spPr>
              <a:xfrm>
                <a:off x="13036942" y="442230"/>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39" name="Straight Connector 38"/>
              <p:cNvCxnSpPr>
                <a:cxnSpLocks/>
              </p:cNvCxnSpPr>
              <p:nvPr userDrawn="1"/>
            </p:nvCxnSpPr>
            <p:spPr>
              <a:xfrm rot="5400000">
                <a:off x="13566593" y="-134611"/>
                <a:ext cx="0" cy="1860336"/>
              </a:xfrm>
              <a:prstGeom prst="line">
                <a:avLst/>
              </a:prstGeom>
              <a:ln w="38100" cap="sq">
                <a:solidFill>
                  <a:schemeClr val="tx2"/>
                </a:solidFill>
                <a:prstDash val="solid"/>
                <a:miter lim="800000"/>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grpSp>
      </p:grpSp>
      <p:sp>
        <p:nvSpPr>
          <p:cNvPr id="2" name="Title 1">
            <a:extLst>
              <a:ext uri="{FF2B5EF4-FFF2-40B4-BE49-F238E27FC236}">
                <a16:creationId xmlns:a16="http://schemas.microsoft.com/office/drawing/2014/main" id="{9708163C-A4C8-492C-AE9C-FBDD3463ABCF}"/>
              </a:ext>
            </a:extLst>
          </p:cNvPr>
          <p:cNvSpPr>
            <a:spLocks noGrp="1"/>
          </p:cNvSpPr>
          <p:nvPr>
            <p:ph type="title"/>
          </p:nvPr>
        </p:nvSpPr>
        <p:spPr/>
        <p:txBody>
          <a:bodyPr lIns="180000" tIns="93600" rIns="180000" bIns="93600"/>
          <a:lstStyle>
            <a:lvl1pPr algn="l">
              <a:defRPr/>
            </a:lvl1pPr>
          </a:lstStyle>
          <a:p>
            <a:endParaRPr lang="en-GB"/>
          </a:p>
        </p:txBody>
      </p:sp>
      <p:sp>
        <p:nvSpPr>
          <p:cNvPr id="5" name="Footer Placeholder 4">
            <a:extLst>
              <a:ext uri="{FF2B5EF4-FFF2-40B4-BE49-F238E27FC236}">
                <a16:creationId xmlns:a16="http://schemas.microsoft.com/office/drawing/2014/main" id="{0105B259-500B-4323-BABF-3146C5717B81}"/>
              </a:ext>
            </a:extLst>
          </p:cNvPr>
          <p:cNvSpPr>
            <a:spLocks noGrp="1"/>
          </p:cNvSpPr>
          <p:nvPr>
            <p:ph type="ftr" sz="quarter" idx="10"/>
          </p:nvPr>
        </p:nvSpPr>
        <p:spPr/>
        <p:txBody>
          <a:bodyPr lIns="180000" tIns="93600" rIns="180000" bIns="93600"/>
          <a:lstStyle/>
          <a:p>
            <a:r>
              <a:rPr lang="en-GB"/>
              <a:t>DaisyDeck Presentation Template</a:t>
            </a:r>
          </a:p>
        </p:txBody>
      </p:sp>
      <p:sp>
        <p:nvSpPr>
          <p:cNvPr id="6" name="Slide Number Placeholder 5">
            <a:extLst>
              <a:ext uri="{FF2B5EF4-FFF2-40B4-BE49-F238E27FC236}">
                <a16:creationId xmlns:a16="http://schemas.microsoft.com/office/drawing/2014/main" id="{3AEEC921-D86D-4D0B-B7B4-E254706FA312}"/>
              </a:ext>
            </a:extLst>
          </p:cNvPr>
          <p:cNvSpPr>
            <a:spLocks noGrp="1"/>
          </p:cNvSpPr>
          <p:nvPr>
            <p:ph type="sldNum" sz="quarter" idx="11"/>
          </p:nvPr>
        </p:nvSpPr>
        <p:spPr/>
        <p:txBody>
          <a:bodyPr lIns="180000" tIns="93600" rIns="180000" bIns="93600"/>
          <a:lstStyle/>
          <a:p>
            <a:fld id="{0643FD91-E2F4-430C-9968-CE1C2F22CA4A}" type="slidenum">
              <a:rPr lang="en-GB" smtClean="0"/>
              <a:pPr/>
              <a:t>‹#›</a:t>
            </a:fld>
            <a:endParaRPr lang="en-GB"/>
          </a:p>
        </p:txBody>
      </p:sp>
    </p:spTree>
    <p:extLst>
      <p:ext uri="{BB962C8B-B14F-4D97-AF65-F5344CB8AC3E}">
        <p14:creationId xmlns:p14="http://schemas.microsoft.com/office/powerpoint/2010/main" val="2241803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ver with two logos and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317FDA-A70A-4812-2BEA-33ADB24C65FA}"/>
              </a:ext>
            </a:extLst>
          </p:cNvPr>
          <p:cNvSpPr/>
          <p:nvPr userDrawn="1"/>
        </p:nvSpPr>
        <p:spPr>
          <a:xfrm>
            <a:off x="0" y="4735820"/>
            <a:ext cx="9144000" cy="391871"/>
          </a:xfrm>
          <a:prstGeom prst="rect">
            <a:avLst/>
          </a:prstGeom>
          <a:solidFill>
            <a:schemeClr val="bg2"/>
          </a:solidFill>
          <a:ln w="4233" cap="flat">
            <a:noFill/>
            <a:prstDash val="solid"/>
            <a:miter/>
          </a:ln>
        </p:spPr>
        <p:txBody>
          <a:bodyPr rtlCol="0" anchor="ctr"/>
          <a:lstStyle/>
          <a:p>
            <a:pPr algn="l"/>
            <a:endParaRPr lang="en-IN"/>
          </a:p>
        </p:txBody>
      </p:sp>
      <p:pic>
        <p:nvPicPr>
          <p:cNvPr id="56" name="Graphic 55">
            <a:extLst>
              <a:ext uri="{FF2B5EF4-FFF2-40B4-BE49-F238E27FC236}">
                <a16:creationId xmlns:a16="http://schemas.microsoft.com/office/drawing/2014/main" id="{98A6F1E5-E964-EDDF-D766-9AD31146F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57650" y="0"/>
            <a:ext cx="5086350" cy="2057400"/>
          </a:xfrm>
          <a:prstGeom prst="rect">
            <a:avLst/>
          </a:prstGeom>
        </p:spPr>
      </p:pic>
      <p:sp>
        <p:nvSpPr>
          <p:cNvPr id="431" name="Freeform: Shape 430">
            <a:extLst>
              <a:ext uri="{FF2B5EF4-FFF2-40B4-BE49-F238E27FC236}">
                <a16:creationId xmlns:a16="http://schemas.microsoft.com/office/drawing/2014/main" id="{63087AD0-9BAA-0922-5E4C-52AF521E58CB}"/>
              </a:ext>
            </a:extLst>
          </p:cNvPr>
          <p:cNvSpPr/>
          <p:nvPr/>
        </p:nvSpPr>
        <p:spPr>
          <a:xfrm>
            <a:off x="9125052" y="3061050"/>
            <a:ext cx="21600" cy="21600"/>
          </a:xfrm>
          <a:custGeom>
            <a:avLst/>
            <a:gdLst>
              <a:gd name="connsiteX0" fmla="*/ 28800 w 28800"/>
              <a:gd name="connsiteY0" fmla="*/ 14400 h 28800"/>
              <a:gd name="connsiteX1" fmla="*/ 14400 w 28800"/>
              <a:gd name="connsiteY1" fmla="*/ 28800 h 28800"/>
              <a:gd name="connsiteX2" fmla="*/ 0 w 28800"/>
              <a:gd name="connsiteY2" fmla="*/ 14400 h 28800"/>
              <a:gd name="connsiteX3" fmla="*/ 14400 w 28800"/>
              <a:gd name="connsiteY3" fmla="*/ 0 h 28800"/>
              <a:gd name="connsiteX4" fmla="*/ 28800 w 28800"/>
              <a:gd name="connsiteY4" fmla="*/ 14400 h 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 h="28800">
                <a:moveTo>
                  <a:pt x="28800" y="14400"/>
                </a:moveTo>
                <a:cubicBezTo>
                  <a:pt x="28800" y="22353"/>
                  <a:pt x="22353" y="28800"/>
                  <a:pt x="14400" y="28800"/>
                </a:cubicBezTo>
                <a:cubicBezTo>
                  <a:pt x="6447" y="28800"/>
                  <a:pt x="0" y="22353"/>
                  <a:pt x="0" y="14400"/>
                </a:cubicBezTo>
                <a:cubicBezTo>
                  <a:pt x="0" y="6447"/>
                  <a:pt x="6447" y="0"/>
                  <a:pt x="14400" y="0"/>
                </a:cubicBezTo>
                <a:cubicBezTo>
                  <a:pt x="22353" y="0"/>
                  <a:pt x="28800" y="6447"/>
                  <a:pt x="28800" y="14400"/>
                </a:cubicBezTo>
                <a:close/>
              </a:path>
            </a:pathLst>
          </a:custGeom>
          <a:solidFill>
            <a:srgbClr val="EB262A"/>
          </a:solidFill>
          <a:ln w="9525" cap="flat">
            <a:noFill/>
            <a:prstDash val="solid"/>
            <a:miter/>
          </a:ln>
        </p:spPr>
        <p:txBody>
          <a:bodyPr rtlCol="0" anchor="ctr"/>
          <a:lstStyle/>
          <a:p>
            <a:endParaRPr lang="en-IN" sz="1013"/>
          </a:p>
        </p:txBody>
      </p:sp>
      <p:sp>
        <p:nvSpPr>
          <p:cNvPr id="432" name="Freeform: Shape 431">
            <a:extLst>
              <a:ext uri="{FF2B5EF4-FFF2-40B4-BE49-F238E27FC236}">
                <a16:creationId xmlns:a16="http://schemas.microsoft.com/office/drawing/2014/main" id="{501AF13C-09BE-142B-9D1A-C43AEC7747BC}"/>
              </a:ext>
            </a:extLst>
          </p:cNvPr>
          <p:cNvSpPr/>
          <p:nvPr/>
        </p:nvSpPr>
        <p:spPr>
          <a:xfrm>
            <a:off x="9125052" y="3061050"/>
            <a:ext cx="21600" cy="21600"/>
          </a:xfrm>
          <a:custGeom>
            <a:avLst/>
            <a:gdLst>
              <a:gd name="connsiteX0" fmla="*/ 28800 w 28800"/>
              <a:gd name="connsiteY0" fmla="*/ 14400 h 28800"/>
              <a:gd name="connsiteX1" fmla="*/ 14400 w 28800"/>
              <a:gd name="connsiteY1" fmla="*/ 28800 h 28800"/>
              <a:gd name="connsiteX2" fmla="*/ 0 w 28800"/>
              <a:gd name="connsiteY2" fmla="*/ 14400 h 28800"/>
              <a:gd name="connsiteX3" fmla="*/ 14400 w 28800"/>
              <a:gd name="connsiteY3" fmla="*/ 0 h 28800"/>
              <a:gd name="connsiteX4" fmla="*/ 28800 w 28800"/>
              <a:gd name="connsiteY4" fmla="*/ 14400 h 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 h="28800">
                <a:moveTo>
                  <a:pt x="28800" y="14400"/>
                </a:moveTo>
                <a:cubicBezTo>
                  <a:pt x="28800" y="22353"/>
                  <a:pt x="22353" y="28800"/>
                  <a:pt x="14400" y="28800"/>
                </a:cubicBezTo>
                <a:cubicBezTo>
                  <a:pt x="6447" y="28800"/>
                  <a:pt x="0" y="22353"/>
                  <a:pt x="0" y="14400"/>
                </a:cubicBezTo>
                <a:cubicBezTo>
                  <a:pt x="0" y="6447"/>
                  <a:pt x="6447" y="0"/>
                  <a:pt x="14400" y="0"/>
                </a:cubicBezTo>
                <a:cubicBezTo>
                  <a:pt x="22353" y="0"/>
                  <a:pt x="28800" y="6447"/>
                  <a:pt x="28800" y="14400"/>
                </a:cubicBezTo>
                <a:close/>
              </a:path>
            </a:pathLst>
          </a:custGeom>
          <a:solidFill>
            <a:srgbClr val="EB262A"/>
          </a:solidFill>
          <a:ln w="9525" cap="flat">
            <a:noFill/>
            <a:prstDash val="solid"/>
            <a:miter/>
          </a:ln>
        </p:spPr>
        <p:txBody>
          <a:bodyPr rtlCol="0" anchor="ctr"/>
          <a:lstStyle/>
          <a:p>
            <a:endParaRPr lang="en-IN" sz="1013"/>
          </a:p>
        </p:txBody>
      </p:sp>
      <p:sp>
        <p:nvSpPr>
          <p:cNvPr id="11" name="Text Placeholder 3">
            <a:extLst>
              <a:ext uri="{FF2B5EF4-FFF2-40B4-BE49-F238E27FC236}">
                <a16:creationId xmlns:a16="http://schemas.microsoft.com/office/drawing/2014/main" id="{8C74ED8B-E0C6-992A-8E69-F10BBAED36F8}"/>
              </a:ext>
            </a:extLst>
          </p:cNvPr>
          <p:cNvSpPr>
            <a:spLocks noGrp="1"/>
          </p:cNvSpPr>
          <p:nvPr>
            <p:ph type="body" sz="quarter" idx="10" hasCustomPrompt="1"/>
          </p:nvPr>
        </p:nvSpPr>
        <p:spPr>
          <a:xfrm>
            <a:off x="4697008" y="2121627"/>
            <a:ext cx="3933037" cy="1015663"/>
          </a:xfrm>
          <a:prstGeom prst="rect">
            <a:avLst/>
          </a:prstGeom>
        </p:spPr>
        <p:txBody>
          <a:bodyPr anchor="b">
            <a:spAutoFit/>
          </a:bodyPr>
          <a:lstStyle>
            <a:lvl1pPr marL="0" indent="0">
              <a:lnSpc>
                <a:spcPct val="100000"/>
              </a:lnSpc>
              <a:spcBef>
                <a:spcPts val="0"/>
              </a:spcBef>
              <a:buNone/>
              <a:defRPr sz="3000">
                <a:solidFill>
                  <a:schemeClr val="tx1"/>
                </a:solidFill>
              </a:defRPr>
            </a:lvl1pPr>
            <a:lvl2pPr marL="3429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 of the Presentation</a:t>
            </a:r>
          </a:p>
        </p:txBody>
      </p:sp>
      <p:sp>
        <p:nvSpPr>
          <p:cNvPr id="12" name="Text Placeholder 3">
            <a:extLst>
              <a:ext uri="{FF2B5EF4-FFF2-40B4-BE49-F238E27FC236}">
                <a16:creationId xmlns:a16="http://schemas.microsoft.com/office/drawing/2014/main" id="{A493E116-FC48-AAF8-CBC4-60191627B379}"/>
              </a:ext>
            </a:extLst>
          </p:cNvPr>
          <p:cNvSpPr>
            <a:spLocks noGrp="1"/>
          </p:cNvSpPr>
          <p:nvPr>
            <p:ph type="body" sz="quarter" idx="11" hasCustomPrompt="1"/>
          </p:nvPr>
        </p:nvSpPr>
        <p:spPr>
          <a:xfrm>
            <a:off x="4697008" y="3136013"/>
            <a:ext cx="3933037" cy="341632"/>
          </a:xfrm>
          <a:prstGeom prst="rect">
            <a:avLst/>
          </a:prstGeom>
        </p:spPr>
        <p:txBody>
          <a:bodyPr anchor="t">
            <a:spAutoFit/>
          </a:bodyPr>
          <a:lstStyle>
            <a:lvl1pPr marL="0" indent="0">
              <a:buNone/>
              <a:defRPr sz="1800">
                <a:solidFill>
                  <a:srgbClr val="FF0000"/>
                </a:solidFill>
              </a:defRPr>
            </a:lvl1pPr>
            <a:lvl2pPr marL="3429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 of the Presentation</a:t>
            </a:r>
          </a:p>
        </p:txBody>
      </p:sp>
      <p:grpSp>
        <p:nvGrpSpPr>
          <p:cNvPr id="37" name="Group 36">
            <a:extLst>
              <a:ext uri="{FF2B5EF4-FFF2-40B4-BE49-F238E27FC236}">
                <a16:creationId xmlns:a16="http://schemas.microsoft.com/office/drawing/2014/main" id="{14744DEC-1E74-936E-B33C-2FCEFE1F1E31}"/>
              </a:ext>
            </a:extLst>
          </p:cNvPr>
          <p:cNvGrpSpPr/>
          <p:nvPr/>
        </p:nvGrpSpPr>
        <p:grpSpPr>
          <a:xfrm>
            <a:off x="4810601" y="4062429"/>
            <a:ext cx="1441384" cy="450717"/>
            <a:chOff x="5225483" y="4039329"/>
            <a:chExt cx="1441384" cy="450717"/>
          </a:xfrm>
        </p:grpSpPr>
        <p:grpSp>
          <p:nvGrpSpPr>
            <p:cNvPr id="38" name="Picture 7">
              <a:extLst>
                <a:ext uri="{FF2B5EF4-FFF2-40B4-BE49-F238E27FC236}">
                  <a16:creationId xmlns:a16="http://schemas.microsoft.com/office/drawing/2014/main" id="{50B6A9CB-DC81-9B6F-4A08-591B61802387}"/>
                </a:ext>
              </a:extLst>
            </p:cNvPr>
            <p:cNvGrpSpPr/>
            <p:nvPr/>
          </p:nvGrpSpPr>
          <p:grpSpPr>
            <a:xfrm>
              <a:off x="5225483" y="4089202"/>
              <a:ext cx="1250216" cy="351753"/>
              <a:chOff x="2634152" y="664510"/>
              <a:chExt cx="2389659" cy="672341"/>
            </a:xfrm>
            <a:solidFill>
              <a:srgbClr val="EB262A"/>
            </a:solidFill>
          </p:grpSpPr>
          <p:grpSp>
            <p:nvGrpSpPr>
              <p:cNvPr id="40" name="Picture 7">
                <a:extLst>
                  <a:ext uri="{FF2B5EF4-FFF2-40B4-BE49-F238E27FC236}">
                    <a16:creationId xmlns:a16="http://schemas.microsoft.com/office/drawing/2014/main" id="{258FF7EB-6F13-4682-E14E-292185201E58}"/>
                  </a:ext>
                </a:extLst>
              </p:cNvPr>
              <p:cNvGrpSpPr/>
              <p:nvPr/>
            </p:nvGrpSpPr>
            <p:grpSpPr>
              <a:xfrm>
                <a:off x="2634152" y="664510"/>
                <a:ext cx="2230129" cy="672341"/>
                <a:chOff x="2634152" y="664510"/>
                <a:chExt cx="2230129" cy="672341"/>
              </a:xfrm>
              <a:solidFill>
                <a:srgbClr val="EB262A"/>
              </a:solidFill>
            </p:grpSpPr>
            <p:sp>
              <p:nvSpPr>
                <p:cNvPr id="42" name="Freeform: Shape 41">
                  <a:extLst>
                    <a:ext uri="{FF2B5EF4-FFF2-40B4-BE49-F238E27FC236}">
                      <a16:creationId xmlns:a16="http://schemas.microsoft.com/office/drawing/2014/main" id="{1D98307F-7396-C1C4-51B5-4845348BA806}"/>
                    </a:ext>
                  </a:extLst>
                </p:cNvPr>
                <p:cNvSpPr/>
                <p:nvPr/>
              </p:nvSpPr>
              <p:spPr>
                <a:xfrm>
                  <a:off x="2634152" y="664510"/>
                  <a:ext cx="398847" cy="525915"/>
                </a:xfrm>
                <a:custGeom>
                  <a:avLst/>
                  <a:gdLst>
                    <a:gd name="connsiteX0" fmla="*/ 0 w 398847"/>
                    <a:gd name="connsiteY0" fmla="*/ 0 h 525915"/>
                    <a:gd name="connsiteX1" fmla="*/ 219917 w 398847"/>
                    <a:gd name="connsiteY1" fmla="*/ 0 h 525915"/>
                    <a:gd name="connsiteX2" fmla="*/ 287155 w 398847"/>
                    <a:gd name="connsiteY2" fmla="*/ 7109 h 525915"/>
                    <a:gd name="connsiteX3" fmla="*/ 344415 w 398847"/>
                    <a:gd name="connsiteY3" fmla="*/ 31906 h 525915"/>
                    <a:gd name="connsiteX4" fmla="*/ 384030 w 398847"/>
                    <a:gd name="connsiteY4" fmla="*/ 79187 h 525915"/>
                    <a:gd name="connsiteX5" fmla="*/ 398848 w 398847"/>
                    <a:gd name="connsiteY5" fmla="*/ 153278 h 525915"/>
                    <a:gd name="connsiteX6" fmla="*/ 348911 w 398847"/>
                    <a:gd name="connsiteY6" fmla="*/ 274650 h 525915"/>
                    <a:gd name="connsiteX7" fmla="*/ 201415 w 398847"/>
                    <a:gd name="connsiteY7" fmla="*/ 315678 h 525915"/>
                    <a:gd name="connsiteX8" fmla="*/ 68438 w 398847"/>
                    <a:gd name="connsiteY8" fmla="*/ 315678 h 525915"/>
                    <a:gd name="connsiteX9" fmla="*/ 68438 w 398847"/>
                    <a:gd name="connsiteY9" fmla="*/ 525916 h 525915"/>
                    <a:gd name="connsiteX10" fmla="*/ 86 w 398847"/>
                    <a:gd name="connsiteY10" fmla="*/ 525916 h 525915"/>
                    <a:gd name="connsiteX11" fmla="*/ 86 w 398847"/>
                    <a:gd name="connsiteY11" fmla="*/ 0 h 525915"/>
                    <a:gd name="connsiteX12" fmla="*/ 68352 w 398847"/>
                    <a:gd name="connsiteY12" fmla="*/ 252380 h 525915"/>
                    <a:gd name="connsiteX13" fmla="*/ 202229 w 398847"/>
                    <a:gd name="connsiteY13" fmla="*/ 252380 h 525915"/>
                    <a:gd name="connsiteX14" fmla="*/ 298633 w 398847"/>
                    <a:gd name="connsiteY14" fmla="*/ 227454 h 525915"/>
                    <a:gd name="connsiteX15" fmla="*/ 326941 w 398847"/>
                    <a:gd name="connsiteY15" fmla="*/ 155548 h 525915"/>
                    <a:gd name="connsiteX16" fmla="*/ 317776 w 398847"/>
                    <a:gd name="connsiteY16" fmla="*/ 110537 h 525915"/>
                    <a:gd name="connsiteX17" fmla="*/ 292337 w 398847"/>
                    <a:gd name="connsiteY17" fmla="*/ 81928 h 525915"/>
                    <a:gd name="connsiteX18" fmla="*/ 254264 w 398847"/>
                    <a:gd name="connsiteY18" fmla="*/ 66939 h 525915"/>
                    <a:gd name="connsiteX19" fmla="*/ 207925 w 398847"/>
                    <a:gd name="connsiteY19" fmla="*/ 62699 h 525915"/>
                    <a:gd name="connsiteX20" fmla="*/ 68395 w 398847"/>
                    <a:gd name="connsiteY20" fmla="*/ 62699 h 525915"/>
                    <a:gd name="connsiteX21" fmla="*/ 68395 w 398847"/>
                    <a:gd name="connsiteY21" fmla="*/ 252422 h 52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8847" h="525915">
                      <a:moveTo>
                        <a:pt x="0" y="0"/>
                      </a:moveTo>
                      <a:lnTo>
                        <a:pt x="219917" y="0"/>
                      </a:lnTo>
                      <a:cubicBezTo>
                        <a:pt x="243086" y="0"/>
                        <a:pt x="265484" y="2398"/>
                        <a:pt x="287155" y="7109"/>
                      </a:cubicBezTo>
                      <a:cubicBezTo>
                        <a:pt x="308783" y="11863"/>
                        <a:pt x="327883" y="20129"/>
                        <a:pt x="344415" y="31906"/>
                      </a:cubicBezTo>
                      <a:cubicBezTo>
                        <a:pt x="360946" y="43684"/>
                        <a:pt x="374137" y="59444"/>
                        <a:pt x="384030" y="79187"/>
                      </a:cubicBezTo>
                      <a:cubicBezTo>
                        <a:pt x="393880" y="98930"/>
                        <a:pt x="398848" y="123642"/>
                        <a:pt x="398848" y="153278"/>
                      </a:cubicBezTo>
                      <a:cubicBezTo>
                        <a:pt x="398848" y="206812"/>
                        <a:pt x="382188" y="247283"/>
                        <a:pt x="348911" y="274650"/>
                      </a:cubicBezTo>
                      <a:cubicBezTo>
                        <a:pt x="315635" y="301973"/>
                        <a:pt x="266469" y="315678"/>
                        <a:pt x="201415" y="315678"/>
                      </a:cubicBezTo>
                      <a:lnTo>
                        <a:pt x="68438" y="315678"/>
                      </a:lnTo>
                      <a:lnTo>
                        <a:pt x="68438" y="525916"/>
                      </a:lnTo>
                      <a:lnTo>
                        <a:pt x="86" y="525916"/>
                      </a:lnTo>
                      <a:lnTo>
                        <a:pt x="86" y="0"/>
                      </a:lnTo>
                      <a:close/>
                      <a:moveTo>
                        <a:pt x="68352" y="252380"/>
                      </a:moveTo>
                      <a:lnTo>
                        <a:pt x="202229" y="252380"/>
                      </a:lnTo>
                      <a:cubicBezTo>
                        <a:pt x="247626" y="252380"/>
                        <a:pt x="279746" y="244071"/>
                        <a:pt x="298633" y="227454"/>
                      </a:cubicBezTo>
                      <a:cubicBezTo>
                        <a:pt x="317519" y="210837"/>
                        <a:pt x="326941" y="186854"/>
                        <a:pt x="326941" y="155548"/>
                      </a:cubicBezTo>
                      <a:cubicBezTo>
                        <a:pt x="326941" y="137432"/>
                        <a:pt x="323900" y="122400"/>
                        <a:pt x="317776" y="110537"/>
                      </a:cubicBezTo>
                      <a:cubicBezTo>
                        <a:pt x="311695" y="98631"/>
                        <a:pt x="303172" y="89123"/>
                        <a:pt x="292337" y="81928"/>
                      </a:cubicBezTo>
                      <a:cubicBezTo>
                        <a:pt x="281459" y="74776"/>
                        <a:pt x="268782" y="69765"/>
                        <a:pt x="254264" y="66939"/>
                      </a:cubicBezTo>
                      <a:cubicBezTo>
                        <a:pt x="239745" y="64112"/>
                        <a:pt x="224285" y="62699"/>
                        <a:pt x="207925" y="62699"/>
                      </a:cubicBezTo>
                      <a:lnTo>
                        <a:pt x="68395" y="62699"/>
                      </a:lnTo>
                      <a:lnTo>
                        <a:pt x="68395" y="252422"/>
                      </a:lnTo>
                      <a:close/>
                    </a:path>
                  </a:pathLst>
                </a:custGeom>
                <a:solidFill>
                  <a:srgbClr val="EB262A"/>
                </a:solidFill>
                <a:ln w="2232"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E2FDAAB1-A216-4CDA-57E6-8B3DE4E9FA4B}"/>
                    </a:ext>
                  </a:extLst>
                </p:cNvPr>
                <p:cNvSpPr/>
                <p:nvPr/>
              </p:nvSpPr>
              <p:spPr>
                <a:xfrm>
                  <a:off x="3068332" y="801256"/>
                  <a:ext cx="198246" cy="389083"/>
                </a:xfrm>
                <a:custGeom>
                  <a:avLst/>
                  <a:gdLst>
                    <a:gd name="connsiteX0" fmla="*/ 198246 w 198246"/>
                    <a:gd name="connsiteY0" fmla="*/ 70622 h 389083"/>
                    <a:gd name="connsiteX1" fmla="*/ 156661 w 198246"/>
                    <a:gd name="connsiteY1" fmla="*/ 66082 h 389083"/>
                    <a:gd name="connsiteX2" fmla="*/ 68352 w 198246"/>
                    <a:gd name="connsiteY2" fmla="*/ 120087 h 389083"/>
                    <a:gd name="connsiteX3" fmla="*/ 68352 w 198246"/>
                    <a:gd name="connsiteY3" fmla="*/ 389084 h 389083"/>
                    <a:gd name="connsiteX4" fmla="*/ 0 w 198246"/>
                    <a:gd name="connsiteY4" fmla="*/ 389084 h 389083"/>
                    <a:gd name="connsiteX5" fmla="*/ 0 w 198246"/>
                    <a:gd name="connsiteY5" fmla="*/ 7966 h 389083"/>
                    <a:gd name="connsiteX6" fmla="*/ 68352 w 198246"/>
                    <a:gd name="connsiteY6" fmla="*/ 7966 h 389083"/>
                    <a:gd name="connsiteX7" fmla="*/ 68352 w 198246"/>
                    <a:gd name="connsiteY7" fmla="*/ 62099 h 389083"/>
                    <a:gd name="connsiteX8" fmla="*/ 167453 w 198246"/>
                    <a:gd name="connsiteY8" fmla="*/ 0 h 389083"/>
                    <a:gd name="connsiteX9" fmla="*/ 182272 w 198246"/>
                    <a:gd name="connsiteY9" fmla="*/ 557 h 389083"/>
                    <a:gd name="connsiteX10" fmla="*/ 198246 w 198246"/>
                    <a:gd name="connsiteY10" fmla="*/ 2827 h 389083"/>
                    <a:gd name="connsiteX11" fmla="*/ 198246 w 198246"/>
                    <a:gd name="connsiteY11" fmla="*/ 70622 h 3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246" h="389083">
                      <a:moveTo>
                        <a:pt x="198246" y="70622"/>
                      </a:moveTo>
                      <a:cubicBezTo>
                        <a:pt x="187240" y="67581"/>
                        <a:pt x="173364" y="66082"/>
                        <a:pt x="156661" y="66082"/>
                      </a:cubicBezTo>
                      <a:cubicBezTo>
                        <a:pt x="122485" y="66082"/>
                        <a:pt x="93063" y="84112"/>
                        <a:pt x="68352" y="120087"/>
                      </a:cubicBezTo>
                      <a:lnTo>
                        <a:pt x="68352" y="389084"/>
                      </a:lnTo>
                      <a:lnTo>
                        <a:pt x="0" y="389084"/>
                      </a:lnTo>
                      <a:lnTo>
                        <a:pt x="0" y="7966"/>
                      </a:lnTo>
                      <a:lnTo>
                        <a:pt x="68352" y="7966"/>
                      </a:lnTo>
                      <a:lnTo>
                        <a:pt x="68352" y="62099"/>
                      </a:lnTo>
                      <a:cubicBezTo>
                        <a:pt x="95675" y="20728"/>
                        <a:pt x="128738" y="0"/>
                        <a:pt x="167453" y="0"/>
                      </a:cubicBezTo>
                      <a:cubicBezTo>
                        <a:pt x="172379" y="0"/>
                        <a:pt x="177304" y="214"/>
                        <a:pt x="182272" y="557"/>
                      </a:cubicBezTo>
                      <a:cubicBezTo>
                        <a:pt x="187197" y="942"/>
                        <a:pt x="192550" y="1713"/>
                        <a:pt x="198246" y="2827"/>
                      </a:cubicBezTo>
                      <a:lnTo>
                        <a:pt x="198246" y="70622"/>
                      </a:lnTo>
                      <a:close/>
                    </a:path>
                  </a:pathLst>
                </a:custGeom>
                <a:solidFill>
                  <a:srgbClr val="EB262A"/>
                </a:solidFill>
                <a:ln w="2232"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82C041B0-1958-B220-B3A2-6BF78378B29D}"/>
                    </a:ext>
                  </a:extLst>
                </p:cNvPr>
                <p:cNvSpPr/>
                <p:nvPr/>
              </p:nvSpPr>
              <p:spPr>
                <a:xfrm>
                  <a:off x="3242723" y="801256"/>
                  <a:ext cx="356620" cy="398291"/>
                </a:xfrm>
                <a:custGeom>
                  <a:avLst/>
                  <a:gdLst>
                    <a:gd name="connsiteX0" fmla="*/ 177732 w 356620"/>
                    <a:gd name="connsiteY0" fmla="*/ 0 h 398291"/>
                    <a:gd name="connsiteX1" fmla="*/ 251780 w 356620"/>
                    <a:gd name="connsiteY1" fmla="*/ 13405 h 398291"/>
                    <a:gd name="connsiteX2" fmla="*/ 308183 w 356620"/>
                    <a:gd name="connsiteY2" fmla="*/ 52120 h 398291"/>
                    <a:gd name="connsiteX3" fmla="*/ 344072 w 356620"/>
                    <a:gd name="connsiteY3" fmla="*/ 114519 h 398291"/>
                    <a:gd name="connsiteX4" fmla="*/ 356620 w 356620"/>
                    <a:gd name="connsiteY4" fmla="*/ 198846 h 398291"/>
                    <a:gd name="connsiteX5" fmla="*/ 343515 w 356620"/>
                    <a:gd name="connsiteY5" fmla="*/ 284885 h 398291"/>
                    <a:gd name="connsiteX6" fmla="*/ 306770 w 356620"/>
                    <a:gd name="connsiteY6" fmla="*/ 347284 h 398291"/>
                    <a:gd name="connsiteX7" fmla="*/ 250367 w 356620"/>
                    <a:gd name="connsiteY7" fmla="*/ 385486 h 398291"/>
                    <a:gd name="connsiteX8" fmla="*/ 177732 w 356620"/>
                    <a:gd name="connsiteY8" fmla="*/ 398291 h 398291"/>
                    <a:gd name="connsiteX9" fmla="*/ 105654 w 356620"/>
                    <a:gd name="connsiteY9" fmla="*/ 385486 h 398291"/>
                    <a:gd name="connsiteX10" fmla="*/ 49251 w 356620"/>
                    <a:gd name="connsiteY10" fmla="*/ 347284 h 398291"/>
                    <a:gd name="connsiteX11" fmla="*/ 12805 w 356620"/>
                    <a:gd name="connsiteY11" fmla="*/ 284885 h 398291"/>
                    <a:gd name="connsiteX12" fmla="*/ 0 w 356620"/>
                    <a:gd name="connsiteY12" fmla="*/ 198846 h 398291"/>
                    <a:gd name="connsiteX13" fmla="*/ 12805 w 356620"/>
                    <a:gd name="connsiteY13" fmla="*/ 113106 h 398291"/>
                    <a:gd name="connsiteX14" fmla="*/ 49251 w 356620"/>
                    <a:gd name="connsiteY14" fmla="*/ 50707 h 398291"/>
                    <a:gd name="connsiteX15" fmla="*/ 105654 w 356620"/>
                    <a:gd name="connsiteY15" fmla="*/ 12805 h 398291"/>
                    <a:gd name="connsiteX16" fmla="*/ 177732 w 356620"/>
                    <a:gd name="connsiteY16" fmla="*/ 0 h 398291"/>
                    <a:gd name="connsiteX17" fmla="*/ 177732 w 356620"/>
                    <a:gd name="connsiteY17" fmla="*/ 345229 h 398291"/>
                    <a:gd name="connsiteX18" fmla="*/ 257604 w 356620"/>
                    <a:gd name="connsiteY18" fmla="*/ 308355 h 398291"/>
                    <a:gd name="connsiteX19" fmla="*/ 287112 w 356620"/>
                    <a:gd name="connsiteY19" fmla="*/ 198846 h 398291"/>
                    <a:gd name="connsiteX20" fmla="*/ 279103 w 356620"/>
                    <a:gd name="connsiteY20" fmla="*/ 134220 h 398291"/>
                    <a:gd name="connsiteX21" fmla="*/ 256491 w 356620"/>
                    <a:gd name="connsiteY21" fmla="*/ 88481 h 398291"/>
                    <a:gd name="connsiteX22" fmla="*/ 221844 w 356620"/>
                    <a:gd name="connsiteY22" fmla="*/ 61029 h 398291"/>
                    <a:gd name="connsiteX23" fmla="*/ 177732 w 356620"/>
                    <a:gd name="connsiteY23" fmla="*/ 51864 h 398291"/>
                    <a:gd name="connsiteX24" fmla="*/ 133063 w 356620"/>
                    <a:gd name="connsiteY24" fmla="*/ 61585 h 398291"/>
                    <a:gd name="connsiteX25" fmla="*/ 98673 w 356620"/>
                    <a:gd name="connsiteY25" fmla="*/ 89894 h 398291"/>
                    <a:gd name="connsiteX26" fmla="*/ 76318 w 356620"/>
                    <a:gd name="connsiteY26" fmla="*/ 135933 h 398291"/>
                    <a:gd name="connsiteX27" fmla="*/ 68309 w 356620"/>
                    <a:gd name="connsiteY27" fmla="*/ 198846 h 398291"/>
                    <a:gd name="connsiteX28" fmla="*/ 97774 w 356620"/>
                    <a:gd name="connsiteY28" fmla="*/ 307798 h 398291"/>
                    <a:gd name="connsiteX29" fmla="*/ 177689 w 356620"/>
                    <a:gd name="connsiteY29" fmla="*/ 345229 h 398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6620" h="398291">
                      <a:moveTo>
                        <a:pt x="177732" y="0"/>
                      </a:moveTo>
                      <a:cubicBezTo>
                        <a:pt x="205056" y="0"/>
                        <a:pt x="229767" y="4454"/>
                        <a:pt x="251780" y="13405"/>
                      </a:cubicBezTo>
                      <a:cubicBezTo>
                        <a:pt x="273793" y="22313"/>
                        <a:pt x="292594" y="35247"/>
                        <a:pt x="308183" y="52120"/>
                      </a:cubicBezTo>
                      <a:cubicBezTo>
                        <a:pt x="323772" y="69037"/>
                        <a:pt x="335721" y="89808"/>
                        <a:pt x="344072" y="114519"/>
                      </a:cubicBezTo>
                      <a:cubicBezTo>
                        <a:pt x="352423" y="139188"/>
                        <a:pt x="356620" y="167325"/>
                        <a:pt x="356620" y="198846"/>
                      </a:cubicBezTo>
                      <a:cubicBezTo>
                        <a:pt x="356620" y="230367"/>
                        <a:pt x="352252" y="260174"/>
                        <a:pt x="343515" y="284885"/>
                      </a:cubicBezTo>
                      <a:cubicBezTo>
                        <a:pt x="334778" y="309554"/>
                        <a:pt x="322530" y="330368"/>
                        <a:pt x="306770" y="347284"/>
                      </a:cubicBezTo>
                      <a:cubicBezTo>
                        <a:pt x="291009" y="364201"/>
                        <a:pt x="272208" y="376921"/>
                        <a:pt x="250367" y="385486"/>
                      </a:cubicBezTo>
                      <a:cubicBezTo>
                        <a:pt x="228525" y="394009"/>
                        <a:pt x="204328" y="398291"/>
                        <a:pt x="177732" y="398291"/>
                      </a:cubicBezTo>
                      <a:cubicBezTo>
                        <a:pt x="151136" y="398291"/>
                        <a:pt x="127496" y="394009"/>
                        <a:pt x="105654" y="385486"/>
                      </a:cubicBezTo>
                      <a:cubicBezTo>
                        <a:pt x="83812" y="376921"/>
                        <a:pt x="65011" y="364201"/>
                        <a:pt x="49251" y="347284"/>
                      </a:cubicBezTo>
                      <a:cubicBezTo>
                        <a:pt x="33491" y="330368"/>
                        <a:pt x="21328" y="309597"/>
                        <a:pt x="12805" y="284885"/>
                      </a:cubicBezTo>
                      <a:cubicBezTo>
                        <a:pt x="4283" y="260174"/>
                        <a:pt x="0" y="231523"/>
                        <a:pt x="0" y="198846"/>
                      </a:cubicBezTo>
                      <a:cubicBezTo>
                        <a:pt x="0" y="166169"/>
                        <a:pt x="4283" y="137989"/>
                        <a:pt x="12805" y="113106"/>
                      </a:cubicBezTo>
                      <a:cubicBezTo>
                        <a:pt x="21328" y="88224"/>
                        <a:pt x="33491" y="67453"/>
                        <a:pt x="49251" y="50707"/>
                      </a:cubicBezTo>
                      <a:cubicBezTo>
                        <a:pt x="65011" y="34005"/>
                        <a:pt x="83812" y="21371"/>
                        <a:pt x="105654" y="12805"/>
                      </a:cubicBezTo>
                      <a:cubicBezTo>
                        <a:pt x="127496" y="4283"/>
                        <a:pt x="151522" y="0"/>
                        <a:pt x="177732" y="0"/>
                      </a:cubicBezTo>
                      <a:close/>
                      <a:moveTo>
                        <a:pt x="177732" y="345229"/>
                      </a:moveTo>
                      <a:cubicBezTo>
                        <a:pt x="211308" y="345229"/>
                        <a:pt x="237947" y="332937"/>
                        <a:pt x="257604" y="308355"/>
                      </a:cubicBezTo>
                      <a:cubicBezTo>
                        <a:pt x="277262" y="283772"/>
                        <a:pt x="287112" y="247240"/>
                        <a:pt x="287112" y="198846"/>
                      </a:cubicBezTo>
                      <a:cubicBezTo>
                        <a:pt x="287112" y="174049"/>
                        <a:pt x="284414" y="152507"/>
                        <a:pt x="279103" y="134220"/>
                      </a:cubicBezTo>
                      <a:cubicBezTo>
                        <a:pt x="273750" y="115933"/>
                        <a:pt x="266213" y="100686"/>
                        <a:pt x="256491" y="88481"/>
                      </a:cubicBezTo>
                      <a:cubicBezTo>
                        <a:pt x="246769" y="76275"/>
                        <a:pt x="235206" y="67153"/>
                        <a:pt x="221844" y="61029"/>
                      </a:cubicBezTo>
                      <a:cubicBezTo>
                        <a:pt x="208482" y="54947"/>
                        <a:pt x="193749" y="51864"/>
                        <a:pt x="177732" y="51864"/>
                      </a:cubicBezTo>
                      <a:cubicBezTo>
                        <a:pt x="161715" y="51864"/>
                        <a:pt x="146425" y="55118"/>
                        <a:pt x="133063" y="61585"/>
                      </a:cubicBezTo>
                      <a:cubicBezTo>
                        <a:pt x="119659" y="68052"/>
                        <a:pt x="108224" y="77517"/>
                        <a:pt x="98673" y="89894"/>
                      </a:cubicBezTo>
                      <a:cubicBezTo>
                        <a:pt x="89123" y="102271"/>
                        <a:pt x="81671" y="117646"/>
                        <a:pt x="76318" y="135933"/>
                      </a:cubicBezTo>
                      <a:cubicBezTo>
                        <a:pt x="70964" y="154220"/>
                        <a:pt x="68309" y="175205"/>
                        <a:pt x="68309" y="198846"/>
                      </a:cubicBezTo>
                      <a:cubicBezTo>
                        <a:pt x="68309" y="246512"/>
                        <a:pt x="78116" y="282830"/>
                        <a:pt x="97774" y="307798"/>
                      </a:cubicBezTo>
                      <a:cubicBezTo>
                        <a:pt x="117432" y="332766"/>
                        <a:pt x="144070" y="345229"/>
                        <a:pt x="177689" y="345229"/>
                      </a:cubicBezTo>
                      <a:close/>
                    </a:path>
                  </a:pathLst>
                </a:custGeom>
                <a:solidFill>
                  <a:srgbClr val="EB262A"/>
                </a:solidFill>
                <a:ln w="2232"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F18835B1-17E7-B2BB-3A3B-AE3945C9341F}"/>
                    </a:ext>
                  </a:extLst>
                </p:cNvPr>
                <p:cNvSpPr/>
                <p:nvPr/>
              </p:nvSpPr>
              <p:spPr>
                <a:xfrm>
                  <a:off x="3605125" y="664510"/>
                  <a:ext cx="332123" cy="534995"/>
                </a:xfrm>
                <a:custGeom>
                  <a:avLst/>
                  <a:gdLst>
                    <a:gd name="connsiteX0" fmla="*/ 264328 w 332123"/>
                    <a:gd name="connsiteY0" fmla="*/ 480862 h 534995"/>
                    <a:gd name="connsiteX1" fmla="*/ 155719 w 332123"/>
                    <a:gd name="connsiteY1" fmla="*/ 534995 h 534995"/>
                    <a:gd name="connsiteX2" fmla="*/ 90065 w 332123"/>
                    <a:gd name="connsiteY2" fmla="*/ 521333 h 534995"/>
                    <a:gd name="connsiteX3" fmla="*/ 41200 w 332123"/>
                    <a:gd name="connsiteY3" fmla="*/ 482318 h 534995"/>
                    <a:gd name="connsiteX4" fmla="*/ 10493 w 332123"/>
                    <a:gd name="connsiteY4" fmla="*/ 420519 h 534995"/>
                    <a:gd name="connsiteX5" fmla="*/ 0 w 332123"/>
                    <a:gd name="connsiteY5" fmla="*/ 338462 h 534995"/>
                    <a:gd name="connsiteX6" fmla="*/ 11949 w 332123"/>
                    <a:gd name="connsiteY6" fmla="*/ 254435 h 534995"/>
                    <a:gd name="connsiteX7" fmla="*/ 45182 w 332123"/>
                    <a:gd name="connsiteY7" fmla="*/ 190923 h 534995"/>
                    <a:gd name="connsiteX8" fmla="*/ 95761 w 332123"/>
                    <a:gd name="connsiteY8" fmla="*/ 150751 h 534995"/>
                    <a:gd name="connsiteX9" fmla="*/ 160301 w 332123"/>
                    <a:gd name="connsiteY9" fmla="*/ 136790 h 534995"/>
                    <a:gd name="connsiteX10" fmla="*/ 264328 w 332123"/>
                    <a:gd name="connsiteY10" fmla="*/ 173835 h 534995"/>
                    <a:gd name="connsiteX11" fmla="*/ 264328 w 332123"/>
                    <a:gd name="connsiteY11" fmla="*/ 0 h 534995"/>
                    <a:gd name="connsiteX12" fmla="*/ 332123 w 332123"/>
                    <a:gd name="connsiteY12" fmla="*/ 0 h 534995"/>
                    <a:gd name="connsiteX13" fmla="*/ 332123 w 332123"/>
                    <a:gd name="connsiteY13" fmla="*/ 525873 h 534995"/>
                    <a:gd name="connsiteX14" fmla="*/ 264328 w 332123"/>
                    <a:gd name="connsiteY14" fmla="*/ 525873 h 534995"/>
                    <a:gd name="connsiteX15" fmla="*/ 264328 w 332123"/>
                    <a:gd name="connsiteY15" fmla="*/ 480862 h 534995"/>
                    <a:gd name="connsiteX16" fmla="*/ 264328 w 332123"/>
                    <a:gd name="connsiteY16" fmla="*/ 417649 h 534995"/>
                    <a:gd name="connsiteX17" fmla="*/ 264328 w 332123"/>
                    <a:gd name="connsiteY17" fmla="*/ 235120 h 534995"/>
                    <a:gd name="connsiteX18" fmla="*/ 164070 w 332123"/>
                    <a:gd name="connsiteY18" fmla="*/ 188610 h 534995"/>
                    <a:gd name="connsiteX19" fmla="*/ 94562 w 332123"/>
                    <a:gd name="connsiteY19" fmla="*/ 225784 h 534995"/>
                    <a:gd name="connsiteX20" fmla="*/ 68352 w 332123"/>
                    <a:gd name="connsiteY20" fmla="*/ 338462 h 534995"/>
                    <a:gd name="connsiteX21" fmla="*/ 93149 w 332123"/>
                    <a:gd name="connsiteY21" fmla="*/ 446001 h 534995"/>
                    <a:gd name="connsiteX22" fmla="*/ 161244 w 332123"/>
                    <a:gd name="connsiteY22" fmla="*/ 482018 h 534995"/>
                    <a:gd name="connsiteX23" fmla="*/ 264371 w 332123"/>
                    <a:gd name="connsiteY23" fmla="*/ 417649 h 53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2123" h="534995">
                      <a:moveTo>
                        <a:pt x="264328" y="480862"/>
                      </a:moveTo>
                      <a:cubicBezTo>
                        <a:pt x="234007" y="516965"/>
                        <a:pt x="197818" y="534995"/>
                        <a:pt x="155719" y="534995"/>
                      </a:cubicBezTo>
                      <a:cubicBezTo>
                        <a:pt x="131093" y="534995"/>
                        <a:pt x="109209" y="530455"/>
                        <a:pt x="90065" y="521333"/>
                      </a:cubicBezTo>
                      <a:cubicBezTo>
                        <a:pt x="70921" y="512211"/>
                        <a:pt x="54604" y="499235"/>
                        <a:pt x="41200" y="482318"/>
                      </a:cubicBezTo>
                      <a:cubicBezTo>
                        <a:pt x="27752" y="465444"/>
                        <a:pt x="17516" y="444801"/>
                        <a:pt x="10493" y="420519"/>
                      </a:cubicBezTo>
                      <a:cubicBezTo>
                        <a:pt x="3469" y="396193"/>
                        <a:pt x="0" y="368869"/>
                        <a:pt x="0" y="338462"/>
                      </a:cubicBezTo>
                      <a:cubicBezTo>
                        <a:pt x="0" y="308055"/>
                        <a:pt x="3983" y="279318"/>
                        <a:pt x="11949" y="254435"/>
                      </a:cubicBezTo>
                      <a:cubicBezTo>
                        <a:pt x="19915" y="229553"/>
                        <a:pt x="30964" y="208396"/>
                        <a:pt x="45182" y="190923"/>
                      </a:cubicBezTo>
                      <a:cubicBezTo>
                        <a:pt x="59401" y="173449"/>
                        <a:pt x="76275" y="160045"/>
                        <a:pt x="95761" y="150751"/>
                      </a:cubicBezTo>
                      <a:cubicBezTo>
                        <a:pt x="115290" y="141458"/>
                        <a:pt x="136789" y="136790"/>
                        <a:pt x="160301" y="136790"/>
                      </a:cubicBezTo>
                      <a:cubicBezTo>
                        <a:pt x="201629" y="136790"/>
                        <a:pt x="236277" y="149124"/>
                        <a:pt x="264328" y="173835"/>
                      </a:cubicBezTo>
                      <a:lnTo>
                        <a:pt x="264328" y="0"/>
                      </a:lnTo>
                      <a:lnTo>
                        <a:pt x="332123" y="0"/>
                      </a:lnTo>
                      <a:lnTo>
                        <a:pt x="332123" y="525873"/>
                      </a:lnTo>
                      <a:lnTo>
                        <a:pt x="264328" y="525873"/>
                      </a:lnTo>
                      <a:lnTo>
                        <a:pt x="264328" y="480862"/>
                      </a:lnTo>
                      <a:close/>
                      <a:moveTo>
                        <a:pt x="264328" y="417649"/>
                      </a:moveTo>
                      <a:lnTo>
                        <a:pt x="264328" y="235120"/>
                      </a:lnTo>
                      <a:cubicBezTo>
                        <a:pt x="234692" y="204114"/>
                        <a:pt x="201287" y="188610"/>
                        <a:pt x="164070" y="188610"/>
                      </a:cubicBezTo>
                      <a:cubicBezTo>
                        <a:pt x="135205" y="188610"/>
                        <a:pt x="112035" y="200987"/>
                        <a:pt x="94562" y="225784"/>
                      </a:cubicBezTo>
                      <a:cubicBezTo>
                        <a:pt x="77089" y="250581"/>
                        <a:pt x="68352" y="288140"/>
                        <a:pt x="68352" y="338462"/>
                      </a:cubicBezTo>
                      <a:cubicBezTo>
                        <a:pt x="68352" y="386128"/>
                        <a:pt x="76618" y="421975"/>
                        <a:pt x="93149" y="446001"/>
                      </a:cubicBezTo>
                      <a:cubicBezTo>
                        <a:pt x="109680" y="470027"/>
                        <a:pt x="132335" y="482018"/>
                        <a:pt x="161244" y="482018"/>
                      </a:cubicBezTo>
                      <a:cubicBezTo>
                        <a:pt x="198460" y="482018"/>
                        <a:pt x="232808" y="460562"/>
                        <a:pt x="264371" y="417649"/>
                      </a:cubicBezTo>
                      <a:close/>
                    </a:path>
                  </a:pathLst>
                </a:custGeom>
                <a:solidFill>
                  <a:srgbClr val="EB262A"/>
                </a:solidFill>
                <a:ln w="2232"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CDFFBE3E-5A81-00CD-19C7-B93D554FF274}"/>
                    </a:ext>
                  </a:extLst>
                </p:cNvPr>
                <p:cNvSpPr/>
                <p:nvPr/>
              </p:nvSpPr>
              <p:spPr>
                <a:xfrm>
                  <a:off x="3969197" y="801299"/>
                  <a:ext cx="330367" cy="398162"/>
                </a:xfrm>
                <a:custGeom>
                  <a:avLst/>
                  <a:gdLst>
                    <a:gd name="connsiteX0" fmla="*/ 262615 w 330367"/>
                    <a:gd name="connsiteY0" fmla="*/ 350325 h 398162"/>
                    <a:gd name="connsiteX1" fmla="*/ 129594 w 330367"/>
                    <a:gd name="connsiteY1" fmla="*/ 398163 h 398162"/>
                    <a:gd name="connsiteX2" fmla="*/ 77859 w 330367"/>
                    <a:gd name="connsiteY2" fmla="*/ 390197 h 398162"/>
                    <a:gd name="connsiteX3" fmla="*/ 36660 w 330367"/>
                    <a:gd name="connsiteY3" fmla="*/ 367670 h 398162"/>
                    <a:gd name="connsiteX4" fmla="*/ 9679 w 330367"/>
                    <a:gd name="connsiteY4" fmla="*/ 332937 h 398162"/>
                    <a:gd name="connsiteX5" fmla="*/ 0 w 330367"/>
                    <a:gd name="connsiteY5" fmla="*/ 288226 h 398162"/>
                    <a:gd name="connsiteX6" fmla="*/ 229638 w 330367"/>
                    <a:gd name="connsiteY6" fmla="*/ 154349 h 398162"/>
                    <a:gd name="connsiteX7" fmla="*/ 262615 w 330367"/>
                    <a:gd name="connsiteY7" fmla="*/ 154349 h 398162"/>
                    <a:gd name="connsiteX8" fmla="*/ 260345 w 330367"/>
                    <a:gd name="connsiteY8" fmla="*/ 108524 h 398162"/>
                    <a:gd name="connsiteX9" fmla="*/ 249296 w 330367"/>
                    <a:gd name="connsiteY9" fmla="*/ 76446 h 398162"/>
                    <a:gd name="connsiteX10" fmla="*/ 222401 w 330367"/>
                    <a:gd name="connsiteY10" fmla="*/ 57816 h 398162"/>
                    <a:gd name="connsiteX11" fmla="*/ 171993 w 330367"/>
                    <a:gd name="connsiteY11" fmla="*/ 51821 h 398162"/>
                    <a:gd name="connsiteX12" fmla="*/ 79144 w 330367"/>
                    <a:gd name="connsiteY12" fmla="*/ 117346 h 398162"/>
                    <a:gd name="connsiteX13" fmla="*/ 11349 w 330367"/>
                    <a:gd name="connsiteY13" fmla="*/ 117346 h 398162"/>
                    <a:gd name="connsiteX14" fmla="*/ 175419 w 330367"/>
                    <a:gd name="connsiteY14" fmla="*/ 0 h 398162"/>
                    <a:gd name="connsiteX15" fmla="*/ 240645 w 330367"/>
                    <a:gd name="connsiteY15" fmla="*/ 5996 h 398162"/>
                    <a:gd name="connsiteX16" fmla="*/ 289339 w 330367"/>
                    <a:gd name="connsiteY16" fmla="*/ 27923 h 398162"/>
                    <a:gd name="connsiteX17" fmla="*/ 319832 w 330367"/>
                    <a:gd name="connsiteY17" fmla="*/ 71778 h 398162"/>
                    <a:gd name="connsiteX18" fmla="*/ 330367 w 330367"/>
                    <a:gd name="connsiteY18" fmla="*/ 142999 h 398162"/>
                    <a:gd name="connsiteX19" fmla="*/ 330367 w 330367"/>
                    <a:gd name="connsiteY19" fmla="*/ 389126 h 398162"/>
                    <a:gd name="connsiteX20" fmla="*/ 262572 w 330367"/>
                    <a:gd name="connsiteY20" fmla="*/ 389126 h 398162"/>
                    <a:gd name="connsiteX21" fmla="*/ 262572 w 330367"/>
                    <a:gd name="connsiteY21" fmla="*/ 350411 h 398162"/>
                    <a:gd name="connsiteX22" fmla="*/ 262615 w 330367"/>
                    <a:gd name="connsiteY22" fmla="*/ 288911 h 398162"/>
                    <a:gd name="connsiteX23" fmla="*/ 262615 w 330367"/>
                    <a:gd name="connsiteY23" fmla="*/ 203899 h 398162"/>
                    <a:gd name="connsiteX24" fmla="*/ 216447 w 330367"/>
                    <a:gd name="connsiteY24" fmla="*/ 203899 h 398162"/>
                    <a:gd name="connsiteX25" fmla="*/ 69465 w 330367"/>
                    <a:gd name="connsiteY25" fmla="*/ 284885 h 398162"/>
                    <a:gd name="connsiteX26" fmla="*/ 90536 w 330367"/>
                    <a:gd name="connsiteY26" fmla="*/ 329682 h 398162"/>
                    <a:gd name="connsiteX27" fmla="*/ 149209 w 330367"/>
                    <a:gd name="connsiteY27" fmla="*/ 345186 h 398162"/>
                    <a:gd name="connsiteX28" fmla="*/ 181972 w 330367"/>
                    <a:gd name="connsiteY28" fmla="*/ 341460 h 398162"/>
                    <a:gd name="connsiteX29" fmla="*/ 213021 w 330367"/>
                    <a:gd name="connsiteY29" fmla="*/ 330239 h 398162"/>
                    <a:gd name="connsiteX30" fmla="*/ 240645 w 330367"/>
                    <a:gd name="connsiteY30" fmla="*/ 312423 h 398162"/>
                    <a:gd name="connsiteX31" fmla="*/ 262572 w 330367"/>
                    <a:gd name="connsiteY31" fmla="*/ 288868 h 39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0367" h="398162">
                      <a:moveTo>
                        <a:pt x="262615" y="350325"/>
                      </a:moveTo>
                      <a:cubicBezTo>
                        <a:pt x="227754" y="382231"/>
                        <a:pt x="183428" y="398163"/>
                        <a:pt x="129594" y="398163"/>
                      </a:cubicBezTo>
                      <a:cubicBezTo>
                        <a:pt x="111007" y="398163"/>
                        <a:pt x="93791" y="395508"/>
                        <a:pt x="77859" y="390197"/>
                      </a:cubicBezTo>
                      <a:cubicBezTo>
                        <a:pt x="61928" y="384886"/>
                        <a:pt x="48223" y="377392"/>
                        <a:pt x="36660" y="367670"/>
                      </a:cubicBezTo>
                      <a:cubicBezTo>
                        <a:pt x="25097" y="357991"/>
                        <a:pt x="16103" y="346428"/>
                        <a:pt x="9679" y="332937"/>
                      </a:cubicBezTo>
                      <a:cubicBezTo>
                        <a:pt x="3212" y="319447"/>
                        <a:pt x="0" y="304543"/>
                        <a:pt x="0" y="288226"/>
                      </a:cubicBezTo>
                      <a:cubicBezTo>
                        <a:pt x="0" y="198974"/>
                        <a:pt x="76532" y="154349"/>
                        <a:pt x="229638" y="154349"/>
                      </a:cubicBezTo>
                      <a:lnTo>
                        <a:pt x="262615" y="154349"/>
                      </a:lnTo>
                      <a:cubicBezTo>
                        <a:pt x="262615" y="136789"/>
                        <a:pt x="261844" y="121500"/>
                        <a:pt x="260345" y="108524"/>
                      </a:cubicBezTo>
                      <a:cubicBezTo>
                        <a:pt x="258803" y="95547"/>
                        <a:pt x="255163" y="84840"/>
                        <a:pt x="249296" y="76446"/>
                      </a:cubicBezTo>
                      <a:cubicBezTo>
                        <a:pt x="243429" y="68052"/>
                        <a:pt x="234478" y="61842"/>
                        <a:pt x="222401" y="57816"/>
                      </a:cubicBezTo>
                      <a:cubicBezTo>
                        <a:pt x="210323" y="53834"/>
                        <a:pt x="193535" y="51821"/>
                        <a:pt x="171993" y="51821"/>
                      </a:cubicBezTo>
                      <a:cubicBezTo>
                        <a:pt x="111607" y="51821"/>
                        <a:pt x="80643" y="73662"/>
                        <a:pt x="79144" y="117346"/>
                      </a:cubicBezTo>
                      <a:lnTo>
                        <a:pt x="11349" y="117346"/>
                      </a:lnTo>
                      <a:cubicBezTo>
                        <a:pt x="16660" y="39101"/>
                        <a:pt x="71350" y="0"/>
                        <a:pt x="175419" y="0"/>
                      </a:cubicBezTo>
                      <a:cubicBezTo>
                        <a:pt x="199745" y="0"/>
                        <a:pt x="221458" y="2013"/>
                        <a:pt x="240645" y="5996"/>
                      </a:cubicBezTo>
                      <a:cubicBezTo>
                        <a:pt x="259789" y="9979"/>
                        <a:pt x="276063" y="17302"/>
                        <a:pt x="289339" y="27923"/>
                      </a:cubicBezTo>
                      <a:cubicBezTo>
                        <a:pt x="302615" y="38544"/>
                        <a:pt x="312808" y="53191"/>
                        <a:pt x="319832" y="71778"/>
                      </a:cubicBezTo>
                      <a:cubicBezTo>
                        <a:pt x="326855" y="90365"/>
                        <a:pt x="330367" y="114134"/>
                        <a:pt x="330367" y="142999"/>
                      </a:cubicBezTo>
                      <a:lnTo>
                        <a:pt x="330367" y="389126"/>
                      </a:lnTo>
                      <a:lnTo>
                        <a:pt x="262572" y="389126"/>
                      </a:lnTo>
                      <a:lnTo>
                        <a:pt x="262572" y="350411"/>
                      </a:lnTo>
                      <a:close/>
                      <a:moveTo>
                        <a:pt x="262615" y="288911"/>
                      </a:moveTo>
                      <a:lnTo>
                        <a:pt x="262615" y="203899"/>
                      </a:lnTo>
                      <a:lnTo>
                        <a:pt x="216447" y="203899"/>
                      </a:lnTo>
                      <a:cubicBezTo>
                        <a:pt x="118459" y="203899"/>
                        <a:pt x="69465" y="230923"/>
                        <a:pt x="69465" y="284885"/>
                      </a:cubicBezTo>
                      <a:cubicBezTo>
                        <a:pt x="69465" y="304414"/>
                        <a:pt x="76489" y="319361"/>
                        <a:pt x="90536" y="329682"/>
                      </a:cubicBezTo>
                      <a:cubicBezTo>
                        <a:pt x="104583" y="340047"/>
                        <a:pt x="124155" y="345186"/>
                        <a:pt x="149209" y="345186"/>
                      </a:cubicBezTo>
                      <a:cubicBezTo>
                        <a:pt x="160216" y="345186"/>
                        <a:pt x="171137" y="343944"/>
                        <a:pt x="181972" y="341460"/>
                      </a:cubicBezTo>
                      <a:cubicBezTo>
                        <a:pt x="192807" y="338976"/>
                        <a:pt x="203128" y="335250"/>
                        <a:pt x="213021" y="330239"/>
                      </a:cubicBezTo>
                      <a:cubicBezTo>
                        <a:pt x="222872" y="325271"/>
                        <a:pt x="232122" y="319318"/>
                        <a:pt x="240645" y="312423"/>
                      </a:cubicBezTo>
                      <a:cubicBezTo>
                        <a:pt x="249167" y="305528"/>
                        <a:pt x="256491" y="297691"/>
                        <a:pt x="262572" y="288868"/>
                      </a:cubicBezTo>
                      <a:close/>
                    </a:path>
                  </a:pathLst>
                </a:custGeom>
                <a:solidFill>
                  <a:srgbClr val="EB262A"/>
                </a:solidFill>
                <a:ln w="2232"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9D4A9E5E-5EA1-74B1-5C49-420528B149E2}"/>
                    </a:ext>
                  </a:extLst>
                </p:cNvPr>
                <p:cNvSpPr/>
                <p:nvPr/>
              </p:nvSpPr>
              <p:spPr>
                <a:xfrm>
                  <a:off x="4353784" y="801256"/>
                  <a:ext cx="332722" cy="535594"/>
                </a:xfrm>
                <a:custGeom>
                  <a:avLst/>
                  <a:gdLst>
                    <a:gd name="connsiteX0" fmla="*/ 68352 w 332722"/>
                    <a:gd name="connsiteY0" fmla="*/ 52977 h 535594"/>
                    <a:gd name="connsiteX1" fmla="*/ 176918 w 332722"/>
                    <a:gd name="connsiteY1" fmla="*/ 0 h 535594"/>
                    <a:gd name="connsiteX2" fmla="*/ 242872 w 332722"/>
                    <a:gd name="connsiteY2" fmla="*/ 13962 h 535594"/>
                    <a:gd name="connsiteX3" fmla="*/ 291780 w 332722"/>
                    <a:gd name="connsiteY3" fmla="*/ 53277 h 535594"/>
                    <a:gd name="connsiteX4" fmla="*/ 322187 w 332722"/>
                    <a:gd name="connsiteY4" fmla="*/ 114819 h 535594"/>
                    <a:gd name="connsiteX5" fmla="*/ 332723 w 332722"/>
                    <a:gd name="connsiteY5" fmla="*/ 195463 h 535594"/>
                    <a:gd name="connsiteX6" fmla="*/ 320774 w 332722"/>
                    <a:gd name="connsiteY6" fmla="*/ 279189 h 535594"/>
                    <a:gd name="connsiteX7" fmla="*/ 287241 w 332722"/>
                    <a:gd name="connsiteY7" fmla="*/ 343301 h 535594"/>
                    <a:gd name="connsiteX8" fmla="*/ 236062 w 332722"/>
                    <a:gd name="connsiteY8" fmla="*/ 384030 h 535594"/>
                    <a:gd name="connsiteX9" fmla="*/ 171822 w 332722"/>
                    <a:gd name="connsiteY9" fmla="*/ 398291 h 535594"/>
                    <a:gd name="connsiteX10" fmla="*/ 68352 w 332722"/>
                    <a:gd name="connsiteY10" fmla="*/ 360132 h 535594"/>
                    <a:gd name="connsiteX11" fmla="*/ 68352 w 332722"/>
                    <a:gd name="connsiteY11" fmla="*/ 535595 h 535594"/>
                    <a:gd name="connsiteX12" fmla="*/ 0 w 332722"/>
                    <a:gd name="connsiteY12" fmla="*/ 535595 h 535594"/>
                    <a:gd name="connsiteX13" fmla="*/ 0 w 332722"/>
                    <a:gd name="connsiteY13" fmla="*/ 7966 h 535594"/>
                    <a:gd name="connsiteX14" fmla="*/ 68352 w 332722"/>
                    <a:gd name="connsiteY14" fmla="*/ 7966 h 535594"/>
                    <a:gd name="connsiteX15" fmla="*/ 68352 w 332722"/>
                    <a:gd name="connsiteY15" fmla="*/ 52977 h 535594"/>
                    <a:gd name="connsiteX16" fmla="*/ 68352 w 332722"/>
                    <a:gd name="connsiteY16" fmla="*/ 299661 h 535594"/>
                    <a:gd name="connsiteX17" fmla="*/ 168053 w 332722"/>
                    <a:gd name="connsiteY17" fmla="*/ 345229 h 535594"/>
                    <a:gd name="connsiteX18" fmla="*/ 237861 w 332722"/>
                    <a:gd name="connsiteY18" fmla="*/ 308055 h 535594"/>
                    <a:gd name="connsiteX19" fmla="*/ 263215 w 332722"/>
                    <a:gd name="connsiteY19" fmla="*/ 195377 h 535594"/>
                    <a:gd name="connsiteX20" fmla="*/ 239274 w 332722"/>
                    <a:gd name="connsiteY20" fmla="*/ 87838 h 535594"/>
                    <a:gd name="connsiteX21" fmla="*/ 170923 w 332722"/>
                    <a:gd name="connsiteY21" fmla="*/ 51821 h 535594"/>
                    <a:gd name="connsiteX22" fmla="*/ 68395 w 332722"/>
                    <a:gd name="connsiteY22" fmla="*/ 117774 h 535594"/>
                    <a:gd name="connsiteX23" fmla="*/ 68395 w 332722"/>
                    <a:gd name="connsiteY23" fmla="*/ 299618 h 535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2722" h="535594">
                      <a:moveTo>
                        <a:pt x="68352" y="52977"/>
                      </a:moveTo>
                      <a:cubicBezTo>
                        <a:pt x="98288" y="17645"/>
                        <a:pt x="134477" y="0"/>
                        <a:pt x="176918" y="0"/>
                      </a:cubicBezTo>
                      <a:cubicBezTo>
                        <a:pt x="201544" y="0"/>
                        <a:pt x="223514" y="4668"/>
                        <a:pt x="242872" y="13962"/>
                      </a:cubicBezTo>
                      <a:cubicBezTo>
                        <a:pt x="262187" y="23255"/>
                        <a:pt x="278504" y="36360"/>
                        <a:pt x="291780" y="53277"/>
                      </a:cubicBezTo>
                      <a:cubicBezTo>
                        <a:pt x="305057" y="70193"/>
                        <a:pt x="315164" y="90708"/>
                        <a:pt x="322187" y="114819"/>
                      </a:cubicBezTo>
                      <a:cubicBezTo>
                        <a:pt x="329211" y="138931"/>
                        <a:pt x="332723" y="165826"/>
                        <a:pt x="332723" y="195463"/>
                      </a:cubicBezTo>
                      <a:cubicBezTo>
                        <a:pt x="332723" y="225099"/>
                        <a:pt x="328740" y="254136"/>
                        <a:pt x="320774" y="279189"/>
                      </a:cubicBezTo>
                      <a:cubicBezTo>
                        <a:pt x="312808" y="304243"/>
                        <a:pt x="301630" y="325614"/>
                        <a:pt x="287241" y="343301"/>
                      </a:cubicBezTo>
                      <a:cubicBezTo>
                        <a:pt x="272851" y="360989"/>
                        <a:pt x="255763" y="374565"/>
                        <a:pt x="236062" y="384030"/>
                      </a:cubicBezTo>
                      <a:cubicBezTo>
                        <a:pt x="216362" y="393538"/>
                        <a:pt x="194948" y="398291"/>
                        <a:pt x="171822" y="398291"/>
                      </a:cubicBezTo>
                      <a:cubicBezTo>
                        <a:pt x="130879" y="398291"/>
                        <a:pt x="96404" y="385572"/>
                        <a:pt x="68352" y="360132"/>
                      </a:cubicBezTo>
                      <a:lnTo>
                        <a:pt x="68352" y="535595"/>
                      </a:lnTo>
                      <a:lnTo>
                        <a:pt x="0" y="535595"/>
                      </a:lnTo>
                      <a:lnTo>
                        <a:pt x="0" y="7966"/>
                      </a:lnTo>
                      <a:lnTo>
                        <a:pt x="68352" y="7966"/>
                      </a:lnTo>
                      <a:lnTo>
                        <a:pt x="68352" y="52977"/>
                      </a:lnTo>
                      <a:close/>
                      <a:moveTo>
                        <a:pt x="68352" y="299661"/>
                      </a:moveTo>
                      <a:cubicBezTo>
                        <a:pt x="96832" y="330068"/>
                        <a:pt x="130066" y="345229"/>
                        <a:pt x="168053" y="345229"/>
                      </a:cubicBezTo>
                      <a:cubicBezTo>
                        <a:pt x="197689" y="345229"/>
                        <a:pt x="220944" y="332852"/>
                        <a:pt x="237861" y="308055"/>
                      </a:cubicBezTo>
                      <a:cubicBezTo>
                        <a:pt x="254778" y="283258"/>
                        <a:pt x="263215" y="245699"/>
                        <a:pt x="263215" y="195377"/>
                      </a:cubicBezTo>
                      <a:cubicBezTo>
                        <a:pt x="263215" y="147710"/>
                        <a:pt x="255249" y="111864"/>
                        <a:pt x="239274" y="87838"/>
                      </a:cubicBezTo>
                      <a:cubicBezTo>
                        <a:pt x="223300" y="63812"/>
                        <a:pt x="200516" y="51821"/>
                        <a:pt x="170923" y="51821"/>
                      </a:cubicBezTo>
                      <a:cubicBezTo>
                        <a:pt x="133706" y="51821"/>
                        <a:pt x="99530" y="73834"/>
                        <a:pt x="68395" y="117774"/>
                      </a:cubicBezTo>
                      <a:lnTo>
                        <a:pt x="68395" y="299618"/>
                      </a:lnTo>
                      <a:close/>
                    </a:path>
                  </a:pathLst>
                </a:custGeom>
                <a:solidFill>
                  <a:srgbClr val="EB262A"/>
                </a:solidFill>
                <a:ln w="2232"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EE61E2E2-FA02-F54E-74E4-2536C06A02DF}"/>
                    </a:ext>
                  </a:extLst>
                </p:cNvPr>
                <p:cNvSpPr/>
                <p:nvPr/>
              </p:nvSpPr>
              <p:spPr>
                <a:xfrm>
                  <a:off x="4678583" y="715303"/>
                  <a:ext cx="185697" cy="480219"/>
                </a:xfrm>
                <a:custGeom>
                  <a:avLst/>
                  <a:gdLst>
                    <a:gd name="connsiteX0" fmla="*/ 185698 w 185697"/>
                    <a:gd name="connsiteY0" fmla="*/ 475637 h 480219"/>
                    <a:gd name="connsiteX1" fmla="*/ 162357 w 185697"/>
                    <a:gd name="connsiteY1" fmla="*/ 479063 h 480219"/>
                    <a:gd name="connsiteX2" fmla="*/ 137303 w 185697"/>
                    <a:gd name="connsiteY2" fmla="*/ 480219 h 480219"/>
                    <a:gd name="connsiteX3" fmla="*/ 86939 w 185697"/>
                    <a:gd name="connsiteY3" fmla="*/ 472254 h 480219"/>
                    <a:gd name="connsiteX4" fmla="*/ 59658 w 185697"/>
                    <a:gd name="connsiteY4" fmla="*/ 449127 h 480219"/>
                    <a:gd name="connsiteX5" fmla="*/ 48737 w 185697"/>
                    <a:gd name="connsiteY5" fmla="*/ 412339 h 480219"/>
                    <a:gd name="connsiteX6" fmla="*/ 46724 w 185697"/>
                    <a:gd name="connsiteY6" fmla="*/ 363259 h 480219"/>
                    <a:gd name="connsiteX7" fmla="*/ 46724 w 185697"/>
                    <a:gd name="connsiteY7" fmla="*/ 146982 h 480219"/>
                    <a:gd name="connsiteX8" fmla="*/ 0 w 185697"/>
                    <a:gd name="connsiteY8" fmla="*/ 146982 h 480219"/>
                    <a:gd name="connsiteX9" fmla="*/ 0 w 185697"/>
                    <a:gd name="connsiteY9" fmla="*/ 94005 h 480219"/>
                    <a:gd name="connsiteX10" fmla="*/ 46724 w 185697"/>
                    <a:gd name="connsiteY10" fmla="*/ 94005 h 480219"/>
                    <a:gd name="connsiteX11" fmla="*/ 46724 w 185697"/>
                    <a:gd name="connsiteY11" fmla="*/ 0 h 480219"/>
                    <a:gd name="connsiteX12" fmla="*/ 115076 w 185697"/>
                    <a:gd name="connsiteY12" fmla="*/ 0 h 480219"/>
                    <a:gd name="connsiteX13" fmla="*/ 115076 w 185697"/>
                    <a:gd name="connsiteY13" fmla="*/ 94005 h 480219"/>
                    <a:gd name="connsiteX14" fmla="*/ 176576 w 185697"/>
                    <a:gd name="connsiteY14" fmla="*/ 94005 h 480219"/>
                    <a:gd name="connsiteX15" fmla="*/ 176576 w 185697"/>
                    <a:gd name="connsiteY15" fmla="*/ 146982 h 480219"/>
                    <a:gd name="connsiteX16" fmla="*/ 115076 w 185697"/>
                    <a:gd name="connsiteY16" fmla="*/ 146982 h 480219"/>
                    <a:gd name="connsiteX17" fmla="*/ 115076 w 185697"/>
                    <a:gd name="connsiteY17" fmla="*/ 367199 h 480219"/>
                    <a:gd name="connsiteX18" fmla="*/ 117646 w 185697"/>
                    <a:gd name="connsiteY18" fmla="*/ 399233 h 480219"/>
                    <a:gd name="connsiteX19" fmla="*/ 124755 w 185697"/>
                    <a:gd name="connsiteY19" fmla="*/ 417563 h 480219"/>
                    <a:gd name="connsiteX20" fmla="*/ 136447 w 185697"/>
                    <a:gd name="connsiteY20" fmla="*/ 425829 h 480219"/>
                    <a:gd name="connsiteX21" fmla="*/ 152122 w 185697"/>
                    <a:gd name="connsiteY21" fmla="*/ 427799 h 480219"/>
                    <a:gd name="connsiteX22" fmla="*/ 169466 w 185697"/>
                    <a:gd name="connsiteY22" fmla="*/ 427242 h 480219"/>
                    <a:gd name="connsiteX23" fmla="*/ 185698 w 185697"/>
                    <a:gd name="connsiteY23" fmla="*/ 424973 h 480219"/>
                    <a:gd name="connsiteX24" fmla="*/ 185698 w 185697"/>
                    <a:gd name="connsiteY24" fmla="*/ 475680 h 48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5697" h="480219">
                      <a:moveTo>
                        <a:pt x="185698" y="475637"/>
                      </a:moveTo>
                      <a:cubicBezTo>
                        <a:pt x="178118" y="477179"/>
                        <a:pt x="170323" y="478292"/>
                        <a:pt x="162357" y="479063"/>
                      </a:cubicBezTo>
                      <a:cubicBezTo>
                        <a:pt x="154391" y="479791"/>
                        <a:pt x="146040" y="480219"/>
                        <a:pt x="137303" y="480219"/>
                      </a:cubicBezTo>
                      <a:cubicBezTo>
                        <a:pt x="115976" y="480219"/>
                        <a:pt x="99187" y="477564"/>
                        <a:pt x="86939" y="472254"/>
                      </a:cubicBezTo>
                      <a:cubicBezTo>
                        <a:pt x="74690" y="466943"/>
                        <a:pt x="65568" y="459191"/>
                        <a:pt x="59658" y="449127"/>
                      </a:cubicBezTo>
                      <a:cubicBezTo>
                        <a:pt x="53705" y="439063"/>
                        <a:pt x="50065" y="426771"/>
                        <a:pt x="48737" y="412339"/>
                      </a:cubicBezTo>
                      <a:cubicBezTo>
                        <a:pt x="47410" y="397863"/>
                        <a:pt x="46724" y="381546"/>
                        <a:pt x="46724" y="363259"/>
                      </a:cubicBezTo>
                      <a:lnTo>
                        <a:pt x="46724" y="146982"/>
                      </a:lnTo>
                      <a:lnTo>
                        <a:pt x="0" y="146982"/>
                      </a:lnTo>
                      <a:lnTo>
                        <a:pt x="0" y="94005"/>
                      </a:lnTo>
                      <a:lnTo>
                        <a:pt x="46724" y="94005"/>
                      </a:lnTo>
                      <a:lnTo>
                        <a:pt x="46724" y="0"/>
                      </a:lnTo>
                      <a:lnTo>
                        <a:pt x="115076" y="0"/>
                      </a:lnTo>
                      <a:lnTo>
                        <a:pt x="115076" y="94005"/>
                      </a:lnTo>
                      <a:lnTo>
                        <a:pt x="176576" y="94005"/>
                      </a:lnTo>
                      <a:lnTo>
                        <a:pt x="176576" y="146982"/>
                      </a:lnTo>
                      <a:lnTo>
                        <a:pt x="115076" y="146982"/>
                      </a:lnTo>
                      <a:lnTo>
                        <a:pt x="115076" y="367199"/>
                      </a:lnTo>
                      <a:cubicBezTo>
                        <a:pt x="115076" y="380518"/>
                        <a:pt x="115933" y="391225"/>
                        <a:pt x="117646" y="399233"/>
                      </a:cubicBezTo>
                      <a:cubicBezTo>
                        <a:pt x="119359" y="407242"/>
                        <a:pt x="121714" y="413324"/>
                        <a:pt x="124755" y="417563"/>
                      </a:cubicBezTo>
                      <a:cubicBezTo>
                        <a:pt x="127796" y="421761"/>
                        <a:pt x="131693" y="424501"/>
                        <a:pt x="136447" y="425829"/>
                      </a:cubicBezTo>
                      <a:cubicBezTo>
                        <a:pt x="141201" y="427157"/>
                        <a:pt x="146425" y="427799"/>
                        <a:pt x="152122" y="427799"/>
                      </a:cubicBezTo>
                      <a:cubicBezTo>
                        <a:pt x="158203" y="427799"/>
                        <a:pt x="163984" y="427628"/>
                        <a:pt x="169466" y="427242"/>
                      </a:cubicBezTo>
                      <a:cubicBezTo>
                        <a:pt x="174991" y="426857"/>
                        <a:pt x="180387" y="426129"/>
                        <a:pt x="185698" y="424973"/>
                      </a:cubicBezTo>
                      <a:lnTo>
                        <a:pt x="185698" y="475680"/>
                      </a:lnTo>
                      <a:close/>
                    </a:path>
                  </a:pathLst>
                </a:custGeom>
                <a:solidFill>
                  <a:srgbClr val="EB262A"/>
                </a:solidFill>
                <a:ln w="2232" cap="flat">
                  <a:noFill/>
                  <a:prstDash val="solid"/>
                  <a:miter/>
                </a:ln>
              </p:spPr>
              <p:txBody>
                <a:bodyPr rtlCol="0" anchor="ctr"/>
                <a:lstStyle/>
                <a:p>
                  <a:endParaRPr lang="en-IN"/>
                </a:p>
              </p:txBody>
            </p:sp>
          </p:grpSp>
          <p:sp>
            <p:nvSpPr>
              <p:cNvPr id="41" name="Freeform: Shape 40">
                <a:extLst>
                  <a:ext uri="{FF2B5EF4-FFF2-40B4-BE49-F238E27FC236}">
                    <a16:creationId xmlns:a16="http://schemas.microsoft.com/office/drawing/2014/main" id="{9C9B1640-7D62-8BEA-BF27-1C407F1392F3}"/>
                  </a:ext>
                </a:extLst>
              </p:cNvPr>
              <p:cNvSpPr/>
              <p:nvPr/>
            </p:nvSpPr>
            <p:spPr>
              <a:xfrm>
                <a:off x="4853189" y="1019803"/>
                <a:ext cx="170622" cy="170580"/>
              </a:xfrm>
              <a:custGeom>
                <a:avLst/>
                <a:gdLst>
                  <a:gd name="connsiteX0" fmla="*/ 0 w 170622"/>
                  <a:gd name="connsiteY0" fmla="*/ 0 h 170580"/>
                  <a:gd name="connsiteX1" fmla="*/ 170623 w 170622"/>
                  <a:gd name="connsiteY1" fmla="*/ 0 h 170580"/>
                  <a:gd name="connsiteX2" fmla="*/ 170623 w 170622"/>
                  <a:gd name="connsiteY2" fmla="*/ 170580 h 170580"/>
                </a:gdLst>
                <a:ahLst/>
                <a:cxnLst>
                  <a:cxn ang="0">
                    <a:pos x="connsiteX0" y="connsiteY0"/>
                  </a:cxn>
                  <a:cxn ang="0">
                    <a:pos x="connsiteX1" y="connsiteY1"/>
                  </a:cxn>
                  <a:cxn ang="0">
                    <a:pos x="connsiteX2" y="connsiteY2"/>
                  </a:cxn>
                </a:cxnLst>
                <a:rect l="l" t="t" r="r" b="b"/>
                <a:pathLst>
                  <a:path w="170622" h="170580">
                    <a:moveTo>
                      <a:pt x="0" y="0"/>
                    </a:moveTo>
                    <a:lnTo>
                      <a:pt x="170623" y="0"/>
                    </a:lnTo>
                    <a:lnTo>
                      <a:pt x="170623" y="170580"/>
                    </a:lnTo>
                  </a:path>
                </a:pathLst>
              </a:custGeom>
              <a:solidFill>
                <a:srgbClr val="EB262A"/>
              </a:solidFill>
              <a:ln w="2232" cap="flat">
                <a:noFill/>
                <a:prstDash val="solid"/>
                <a:miter/>
              </a:ln>
            </p:spPr>
            <p:txBody>
              <a:bodyPr rtlCol="0" anchor="ctr"/>
              <a:lstStyle/>
              <a:p>
                <a:endParaRPr lang="en-IN"/>
              </a:p>
            </p:txBody>
          </p:sp>
        </p:grpSp>
        <p:cxnSp>
          <p:nvCxnSpPr>
            <p:cNvPr id="39" name="Straight Connector 38">
              <a:extLst>
                <a:ext uri="{FF2B5EF4-FFF2-40B4-BE49-F238E27FC236}">
                  <a16:creationId xmlns:a16="http://schemas.microsoft.com/office/drawing/2014/main" id="{239830C9-6940-1602-BE00-30899959BAB9}"/>
                </a:ext>
              </a:extLst>
            </p:cNvPr>
            <p:cNvCxnSpPr>
              <a:cxnSpLocks/>
            </p:cNvCxnSpPr>
            <p:nvPr/>
          </p:nvCxnSpPr>
          <p:spPr>
            <a:xfrm>
              <a:off x="6666867" y="4039329"/>
              <a:ext cx="0" cy="450717"/>
            </a:xfrm>
            <a:prstGeom prst="line">
              <a:avLst/>
            </a:prstGeom>
            <a:ln>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grpSp>
      <p:sp>
        <p:nvSpPr>
          <p:cNvPr id="2" name="Picture Placeholder 2">
            <a:extLst>
              <a:ext uri="{FF2B5EF4-FFF2-40B4-BE49-F238E27FC236}">
                <a16:creationId xmlns:a16="http://schemas.microsoft.com/office/drawing/2014/main" id="{55804F4B-3E5B-3004-E18E-DD4A290EC04E}"/>
              </a:ext>
            </a:extLst>
          </p:cNvPr>
          <p:cNvSpPr>
            <a:spLocks noGrp="1"/>
          </p:cNvSpPr>
          <p:nvPr>
            <p:ph type="pic" sz="quarter" idx="15" hasCustomPrompt="1"/>
          </p:nvPr>
        </p:nvSpPr>
        <p:spPr>
          <a:xfrm>
            <a:off x="0" y="0"/>
            <a:ext cx="4068451" cy="5143500"/>
          </a:xfrm>
          <a:prstGeom prst="rect">
            <a:avLst/>
          </a:prstGeom>
          <a:solidFill>
            <a:schemeClr val="bg2">
              <a:alpha val="37000"/>
            </a:schemeClr>
          </a:solidFill>
        </p:spPr>
        <p:txBody>
          <a:bodyPr tIns="720000" anchor="ctr" anchorCtr="1"/>
          <a:lstStyle>
            <a:lvl1pPr marL="0" indent="0" algn="ctr">
              <a:buNone/>
              <a:defRPr sz="1400">
                <a:solidFill>
                  <a:schemeClr val="tx1"/>
                </a:solidFill>
              </a:defRPr>
            </a:lvl1pPr>
          </a:lstStyle>
          <a:p>
            <a:r>
              <a:rPr lang="en-IN"/>
              <a:t>Click the icon to insert the image of your choice</a:t>
            </a:r>
          </a:p>
        </p:txBody>
      </p:sp>
    </p:spTree>
    <p:extLst>
      <p:ext uri="{BB962C8B-B14F-4D97-AF65-F5344CB8AC3E}">
        <p14:creationId xmlns:p14="http://schemas.microsoft.com/office/powerpoint/2010/main" val="11699124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Cover with one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A52346-C729-51FF-6BCA-DC8D7ECE557F}"/>
              </a:ext>
            </a:extLst>
          </p:cNvPr>
          <p:cNvSpPr/>
          <p:nvPr userDrawn="1"/>
        </p:nvSpPr>
        <p:spPr>
          <a:xfrm>
            <a:off x="0" y="4735820"/>
            <a:ext cx="9144000" cy="391871"/>
          </a:xfrm>
          <a:prstGeom prst="rect">
            <a:avLst/>
          </a:prstGeom>
          <a:solidFill>
            <a:schemeClr val="bg2"/>
          </a:solidFill>
          <a:ln w="4233" cap="flat">
            <a:noFill/>
            <a:prstDash val="solid"/>
            <a:miter/>
          </a:ln>
        </p:spPr>
        <p:txBody>
          <a:bodyPr rtlCol="0" anchor="ctr"/>
          <a:lstStyle/>
          <a:p>
            <a:pPr algn="l"/>
            <a:endParaRPr lang="en-IN"/>
          </a:p>
        </p:txBody>
      </p:sp>
      <p:pic>
        <p:nvPicPr>
          <p:cNvPr id="68" name="Graphic 67">
            <a:extLst>
              <a:ext uri="{FF2B5EF4-FFF2-40B4-BE49-F238E27FC236}">
                <a16:creationId xmlns:a16="http://schemas.microsoft.com/office/drawing/2014/main" id="{5C8E3F1B-CE5F-6331-821A-B385D60386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57650" y="0"/>
            <a:ext cx="5086350" cy="2057400"/>
          </a:xfrm>
          <a:prstGeom prst="rect">
            <a:avLst/>
          </a:prstGeom>
        </p:spPr>
      </p:pic>
      <p:sp>
        <p:nvSpPr>
          <p:cNvPr id="11" name="Rectangle 10">
            <a:extLst>
              <a:ext uri="{FF2B5EF4-FFF2-40B4-BE49-F238E27FC236}">
                <a16:creationId xmlns:a16="http://schemas.microsoft.com/office/drawing/2014/main" id="{A625A998-1010-DC01-3667-136E3E0F6D9C}"/>
              </a:ext>
            </a:extLst>
          </p:cNvPr>
          <p:cNvSpPr/>
          <p:nvPr/>
        </p:nvSpPr>
        <p:spPr>
          <a:xfrm>
            <a:off x="15" y="3761981"/>
            <a:ext cx="4082129" cy="13815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12" name="Graphic 11">
            <a:extLst>
              <a:ext uri="{FF2B5EF4-FFF2-40B4-BE49-F238E27FC236}">
                <a16:creationId xmlns:a16="http://schemas.microsoft.com/office/drawing/2014/main" id="{4C829B0B-9C70-02E4-7B3B-1E3215B635C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73141"/>
          <a:stretch/>
        </p:blipFill>
        <p:spPr>
          <a:xfrm>
            <a:off x="15" y="3761982"/>
            <a:ext cx="4084264" cy="1381519"/>
          </a:xfrm>
          <a:prstGeom prst="rect">
            <a:avLst/>
          </a:prstGeom>
        </p:spPr>
      </p:pic>
      <p:sp>
        <p:nvSpPr>
          <p:cNvPr id="13" name="Rectangle 12">
            <a:extLst>
              <a:ext uri="{FF2B5EF4-FFF2-40B4-BE49-F238E27FC236}">
                <a16:creationId xmlns:a16="http://schemas.microsoft.com/office/drawing/2014/main" id="{FD4E73F8-1C66-6F1E-BCBC-23683583F238}"/>
              </a:ext>
            </a:extLst>
          </p:cNvPr>
          <p:cNvSpPr/>
          <p:nvPr/>
        </p:nvSpPr>
        <p:spPr>
          <a:xfrm>
            <a:off x="16" y="3761982"/>
            <a:ext cx="4082127" cy="102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10" name="Text Placeholder 3">
            <a:extLst>
              <a:ext uri="{FF2B5EF4-FFF2-40B4-BE49-F238E27FC236}">
                <a16:creationId xmlns:a16="http://schemas.microsoft.com/office/drawing/2014/main" id="{770B66F3-A1B9-99B2-C607-44CBA45590F0}"/>
              </a:ext>
            </a:extLst>
          </p:cNvPr>
          <p:cNvSpPr>
            <a:spLocks noGrp="1"/>
          </p:cNvSpPr>
          <p:nvPr>
            <p:ph type="body" sz="quarter" idx="10" hasCustomPrompt="1"/>
          </p:nvPr>
        </p:nvSpPr>
        <p:spPr>
          <a:xfrm>
            <a:off x="4572000" y="2016852"/>
            <a:ext cx="3933037" cy="1015663"/>
          </a:xfrm>
          <a:prstGeom prst="rect">
            <a:avLst/>
          </a:prstGeom>
        </p:spPr>
        <p:txBody>
          <a:bodyPr anchor="b">
            <a:spAutoFit/>
          </a:bodyPr>
          <a:lstStyle>
            <a:lvl1pPr marL="0" indent="0">
              <a:lnSpc>
                <a:spcPct val="100000"/>
              </a:lnSpc>
              <a:spcBef>
                <a:spcPts val="0"/>
              </a:spcBef>
              <a:buNone/>
              <a:defRPr sz="3000">
                <a:solidFill>
                  <a:schemeClr val="tx1"/>
                </a:solidFill>
              </a:defRPr>
            </a:lvl1pPr>
            <a:lvl2pPr marL="3429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 of the Presentation</a:t>
            </a:r>
          </a:p>
        </p:txBody>
      </p:sp>
      <p:sp>
        <p:nvSpPr>
          <p:cNvPr id="14" name="Text Placeholder 3">
            <a:extLst>
              <a:ext uri="{FF2B5EF4-FFF2-40B4-BE49-F238E27FC236}">
                <a16:creationId xmlns:a16="http://schemas.microsoft.com/office/drawing/2014/main" id="{E12A8A43-CF9E-4F0D-9754-4BFB6ECDE499}"/>
              </a:ext>
            </a:extLst>
          </p:cNvPr>
          <p:cNvSpPr>
            <a:spLocks noGrp="1"/>
          </p:cNvSpPr>
          <p:nvPr>
            <p:ph type="body" sz="quarter" idx="11" hasCustomPrompt="1"/>
          </p:nvPr>
        </p:nvSpPr>
        <p:spPr>
          <a:xfrm>
            <a:off x="4572000" y="3031238"/>
            <a:ext cx="3933037" cy="341632"/>
          </a:xfrm>
          <a:prstGeom prst="rect">
            <a:avLst/>
          </a:prstGeom>
        </p:spPr>
        <p:txBody>
          <a:bodyPr anchor="t">
            <a:spAutoFit/>
          </a:bodyPr>
          <a:lstStyle>
            <a:lvl1pPr marL="0" indent="0">
              <a:buNone/>
              <a:defRPr sz="1800">
                <a:solidFill>
                  <a:srgbClr val="FF0000"/>
                </a:solidFill>
              </a:defRPr>
            </a:lvl1pPr>
            <a:lvl2pPr marL="3429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 of the Presentation</a:t>
            </a:r>
          </a:p>
        </p:txBody>
      </p:sp>
      <p:grpSp>
        <p:nvGrpSpPr>
          <p:cNvPr id="16" name="Picture 7">
            <a:extLst>
              <a:ext uri="{FF2B5EF4-FFF2-40B4-BE49-F238E27FC236}">
                <a16:creationId xmlns:a16="http://schemas.microsoft.com/office/drawing/2014/main" id="{5C258A24-71A1-313C-1CB6-F358ECFBBCA3}"/>
              </a:ext>
            </a:extLst>
          </p:cNvPr>
          <p:cNvGrpSpPr/>
          <p:nvPr/>
        </p:nvGrpSpPr>
        <p:grpSpPr>
          <a:xfrm>
            <a:off x="1322857" y="4062161"/>
            <a:ext cx="1508290" cy="424362"/>
            <a:chOff x="2634152" y="664510"/>
            <a:chExt cx="2389659" cy="672341"/>
          </a:xfrm>
          <a:solidFill>
            <a:srgbClr val="EB262A"/>
          </a:solidFill>
        </p:grpSpPr>
        <p:grpSp>
          <p:nvGrpSpPr>
            <p:cNvPr id="17" name="Picture 7">
              <a:extLst>
                <a:ext uri="{FF2B5EF4-FFF2-40B4-BE49-F238E27FC236}">
                  <a16:creationId xmlns:a16="http://schemas.microsoft.com/office/drawing/2014/main" id="{F5841412-9FAD-4149-5BCE-5E736DB59F1C}"/>
                </a:ext>
              </a:extLst>
            </p:cNvPr>
            <p:cNvGrpSpPr/>
            <p:nvPr/>
          </p:nvGrpSpPr>
          <p:grpSpPr>
            <a:xfrm>
              <a:off x="2634152" y="664510"/>
              <a:ext cx="2230129" cy="672341"/>
              <a:chOff x="2634152" y="664510"/>
              <a:chExt cx="2230129" cy="672341"/>
            </a:xfrm>
            <a:solidFill>
              <a:srgbClr val="EB262A"/>
            </a:solidFill>
          </p:grpSpPr>
          <p:sp>
            <p:nvSpPr>
              <p:cNvPr id="19" name="Freeform: Shape 18">
                <a:extLst>
                  <a:ext uri="{FF2B5EF4-FFF2-40B4-BE49-F238E27FC236}">
                    <a16:creationId xmlns:a16="http://schemas.microsoft.com/office/drawing/2014/main" id="{35152B63-F8FD-3ACB-E07F-F3CC480399E4}"/>
                  </a:ext>
                </a:extLst>
              </p:cNvPr>
              <p:cNvSpPr/>
              <p:nvPr/>
            </p:nvSpPr>
            <p:spPr>
              <a:xfrm>
                <a:off x="2634152" y="664510"/>
                <a:ext cx="398847" cy="525915"/>
              </a:xfrm>
              <a:custGeom>
                <a:avLst/>
                <a:gdLst>
                  <a:gd name="connsiteX0" fmla="*/ 0 w 398847"/>
                  <a:gd name="connsiteY0" fmla="*/ 0 h 525915"/>
                  <a:gd name="connsiteX1" fmla="*/ 219917 w 398847"/>
                  <a:gd name="connsiteY1" fmla="*/ 0 h 525915"/>
                  <a:gd name="connsiteX2" fmla="*/ 287155 w 398847"/>
                  <a:gd name="connsiteY2" fmla="*/ 7109 h 525915"/>
                  <a:gd name="connsiteX3" fmla="*/ 344415 w 398847"/>
                  <a:gd name="connsiteY3" fmla="*/ 31906 h 525915"/>
                  <a:gd name="connsiteX4" fmla="*/ 384030 w 398847"/>
                  <a:gd name="connsiteY4" fmla="*/ 79187 h 525915"/>
                  <a:gd name="connsiteX5" fmla="*/ 398848 w 398847"/>
                  <a:gd name="connsiteY5" fmla="*/ 153278 h 525915"/>
                  <a:gd name="connsiteX6" fmla="*/ 348911 w 398847"/>
                  <a:gd name="connsiteY6" fmla="*/ 274650 h 525915"/>
                  <a:gd name="connsiteX7" fmla="*/ 201415 w 398847"/>
                  <a:gd name="connsiteY7" fmla="*/ 315678 h 525915"/>
                  <a:gd name="connsiteX8" fmla="*/ 68438 w 398847"/>
                  <a:gd name="connsiteY8" fmla="*/ 315678 h 525915"/>
                  <a:gd name="connsiteX9" fmla="*/ 68438 w 398847"/>
                  <a:gd name="connsiteY9" fmla="*/ 525916 h 525915"/>
                  <a:gd name="connsiteX10" fmla="*/ 86 w 398847"/>
                  <a:gd name="connsiteY10" fmla="*/ 525916 h 525915"/>
                  <a:gd name="connsiteX11" fmla="*/ 86 w 398847"/>
                  <a:gd name="connsiteY11" fmla="*/ 0 h 525915"/>
                  <a:gd name="connsiteX12" fmla="*/ 68352 w 398847"/>
                  <a:gd name="connsiteY12" fmla="*/ 252380 h 525915"/>
                  <a:gd name="connsiteX13" fmla="*/ 202229 w 398847"/>
                  <a:gd name="connsiteY13" fmla="*/ 252380 h 525915"/>
                  <a:gd name="connsiteX14" fmla="*/ 298633 w 398847"/>
                  <a:gd name="connsiteY14" fmla="*/ 227454 h 525915"/>
                  <a:gd name="connsiteX15" fmla="*/ 326941 w 398847"/>
                  <a:gd name="connsiteY15" fmla="*/ 155548 h 525915"/>
                  <a:gd name="connsiteX16" fmla="*/ 317776 w 398847"/>
                  <a:gd name="connsiteY16" fmla="*/ 110537 h 525915"/>
                  <a:gd name="connsiteX17" fmla="*/ 292337 w 398847"/>
                  <a:gd name="connsiteY17" fmla="*/ 81928 h 525915"/>
                  <a:gd name="connsiteX18" fmla="*/ 254264 w 398847"/>
                  <a:gd name="connsiteY18" fmla="*/ 66939 h 525915"/>
                  <a:gd name="connsiteX19" fmla="*/ 207925 w 398847"/>
                  <a:gd name="connsiteY19" fmla="*/ 62699 h 525915"/>
                  <a:gd name="connsiteX20" fmla="*/ 68395 w 398847"/>
                  <a:gd name="connsiteY20" fmla="*/ 62699 h 525915"/>
                  <a:gd name="connsiteX21" fmla="*/ 68395 w 398847"/>
                  <a:gd name="connsiteY21" fmla="*/ 252422 h 52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8847" h="525915">
                    <a:moveTo>
                      <a:pt x="0" y="0"/>
                    </a:moveTo>
                    <a:lnTo>
                      <a:pt x="219917" y="0"/>
                    </a:lnTo>
                    <a:cubicBezTo>
                      <a:pt x="243086" y="0"/>
                      <a:pt x="265484" y="2398"/>
                      <a:pt x="287155" y="7109"/>
                    </a:cubicBezTo>
                    <a:cubicBezTo>
                      <a:pt x="308783" y="11863"/>
                      <a:pt x="327883" y="20129"/>
                      <a:pt x="344415" y="31906"/>
                    </a:cubicBezTo>
                    <a:cubicBezTo>
                      <a:pt x="360946" y="43684"/>
                      <a:pt x="374137" y="59444"/>
                      <a:pt x="384030" y="79187"/>
                    </a:cubicBezTo>
                    <a:cubicBezTo>
                      <a:pt x="393880" y="98930"/>
                      <a:pt x="398848" y="123642"/>
                      <a:pt x="398848" y="153278"/>
                    </a:cubicBezTo>
                    <a:cubicBezTo>
                      <a:pt x="398848" y="206812"/>
                      <a:pt x="382188" y="247283"/>
                      <a:pt x="348911" y="274650"/>
                    </a:cubicBezTo>
                    <a:cubicBezTo>
                      <a:pt x="315635" y="301973"/>
                      <a:pt x="266469" y="315678"/>
                      <a:pt x="201415" y="315678"/>
                    </a:cubicBezTo>
                    <a:lnTo>
                      <a:pt x="68438" y="315678"/>
                    </a:lnTo>
                    <a:lnTo>
                      <a:pt x="68438" y="525916"/>
                    </a:lnTo>
                    <a:lnTo>
                      <a:pt x="86" y="525916"/>
                    </a:lnTo>
                    <a:lnTo>
                      <a:pt x="86" y="0"/>
                    </a:lnTo>
                    <a:close/>
                    <a:moveTo>
                      <a:pt x="68352" y="252380"/>
                    </a:moveTo>
                    <a:lnTo>
                      <a:pt x="202229" y="252380"/>
                    </a:lnTo>
                    <a:cubicBezTo>
                      <a:pt x="247626" y="252380"/>
                      <a:pt x="279746" y="244071"/>
                      <a:pt x="298633" y="227454"/>
                    </a:cubicBezTo>
                    <a:cubicBezTo>
                      <a:pt x="317519" y="210837"/>
                      <a:pt x="326941" y="186854"/>
                      <a:pt x="326941" y="155548"/>
                    </a:cubicBezTo>
                    <a:cubicBezTo>
                      <a:pt x="326941" y="137432"/>
                      <a:pt x="323900" y="122400"/>
                      <a:pt x="317776" y="110537"/>
                    </a:cubicBezTo>
                    <a:cubicBezTo>
                      <a:pt x="311695" y="98631"/>
                      <a:pt x="303172" y="89123"/>
                      <a:pt x="292337" y="81928"/>
                    </a:cubicBezTo>
                    <a:cubicBezTo>
                      <a:pt x="281459" y="74776"/>
                      <a:pt x="268782" y="69765"/>
                      <a:pt x="254264" y="66939"/>
                    </a:cubicBezTo>
                    <a:cubicBezTo>
                      <a:pt x="239745" y="64112"/>
                      <a:pt x="224285" y="62699"/>
                      <a:pt x="207925" y="62699"/>
                    </a:cubicBezTo>
                    <a:lnTo>
                      <a:pt x="68395" y="62699"/>
                    </a:lnTo>
                    <a:lnTo>
                      <a:pt x="68395" y="252422"/>
                    </a:lnTo>
                    <a:close/>
                  </a:path>
                </a:pathLst>
              </a:custGeom>
              <a:solidFill>
                <a:srgbClr val="EB262A"/>
              </a:solidFill>
              <a:ln w="2232"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9D32B5B6-5CA4-F7D5-7839-4ED97568A0F1}"/>
                  </a:ext>
                </a:extLst>
              </p:cNvPr>
              <p:cNvSpPr/>
              <p:nvPr/>
            </p:nvSpPr>
            <p:spPr>
              <a:xfrm>
                <a:off x="3068332" y="801256"/>
                <a:ext cx="198246" cy="389083"/>
              </a:xfrm>
              <a:custGeom>
                <a:avLst/>
                <a:gdLst>
                  <a:gd name="connsiteX0" fmla="*/ 198246 w 198246"/>
                  <a:gd name="connsiteY0" fmla="*/ 70622 h 389083"/>
                  <a:gd name="connsiteX1" fmla="*/ 156661 w 198246"/>
                  <a:gd name="connsiteY1" fmla="*/ 66082 h 389083"/>
                  <a:gd name="connsiteX2" fmla="*/ 68352 w 198246"/>
                  <a:gd name="connsiteY2" fmla="*/ 120087 h 389083"/>
                  <a:gd name="connsiteX3" fmla="*/ 68352 w 198246"/>
                  <a:gd name="connsiteY3" fmla="*/ 389084 h 389083"/>
                  <a:gd name="connsiteX4" fmla="*/ 0 w 198246"/>
                  <a:gd name="connsiteY4" fmla="*/ 389084 h 389083"/>
                  <a:gd name="connsiteX5" fmla="*/ 0 w 198246"/>
                  <a:gd name="connsiteY5" fmla="*/ 7966 h 389083"/>
                  <a:gd name="connsiteX6" fmla="*/ 68352 w 198246"/>
                  <a:gd name="connsiteY6" fmla="*/ 7966 h 389083"/>
                  <a:gd name="connsiteX7" fmla="*/ 68352 w 198246"/>
                  <a:gd name="connsiteY7" fmla="*/ 62099 h 389083"/>
                  <a:gd name="connsiteX8" fmla="*/ 167453 w 198246"/>
                  <a:gd name="connsiteY8" fmla="*/ 0 h 389083"/>
                  <a:gd name="connsiteX9" fmla="*/ 182272 w 198246"/>
                  <a:gd name="connsiteY9" fmla="*/ 557 h 389083"/>
                  <a:gd name="connsiteX10" fmla="*/ 198246 w 198246"/>
                  <a:gd name="connsiteY10" fmla="*/ 2827 h 389083"/>
                  <a:gd name="connsiteX11" fmla="*/ 198246 w 198246"/>
                  <a:gd name="connsiteY11" fmla="*/ 70622 h 38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246" h="389083">
                    <a:moveTo>
                      <a:pt x="198246" y="70622"/>
                    </a:moveTo>
                    <a:cubicBezTo>
                      <a:pt x="187240" y="67581"/>
                      <a:pt x="173364" y="66082"/>
                      <a:pt x="156661" y="66082"/>
                    </a:cubicBezTo>
                    <a:cubicBezTo>
                      <a:pt x="122485" y="66082"/>
                      <a:pt x="93063" y="84112"/>
                      <a:pt x="68352" y="120087"/>
                    </a:cubicBezTo>
                    <a:lnTo>
                      <a:pt x="68352" y="389084"/>
                    </a:lnTo>
                    <a:lnTo>
                      <a:pt x="0" y="389084"/>
                    </a:lnTo>
                    <a:lnTo>
                      <a:pt x="0" y="7966"/>
                    </a:lnTo>
                    <a:lnTo>
                      <a:pt x="68352" y="7966"/>
                    </a:lnTo>
                    <a:lnTo>
                      <a:pt x="68352" y="62099"/>
                    </a:lnTo>
                    <a:cubicBezTo>
                      <a:pt x="95675" y="20728"/>
                      <a:pt x="128738" y="0"/>
                      <a:pt x="167453" y="0"/>
                    </a:cubicBezTo>
                    <a:cubicBezTo>
                      <a:pt x="172379" y="0"/>
                      <a:pt x="177304" y="214"/>
                      <a:pt x="182272" y="557"/>
                    </a:cubicBezTo>
                    <a:cubicBezTo>
                      <a:pt x="187197" y="942"/>
                      <a:pt x="192550" y="1713"/>
                      <a:pt x="198246" y="2827"/>
                    </a:cubicBezTo>
                    <a:lnTo>
                      <a:pt x="198246" y="70622"/>
                    </a:lnTo>
                    <a:close/>
                  </a:path>
                </a:pathLst>
              </a:custGeom>
              <a:solidFill>
                <a:srgbClr val="EB262A"/>
              </a:solidFill>
              <a:ln w="2232"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F26C247B-039F-61DA-161A-3A22A5D07FA2}"/>
                  </a:ext>
                </a:extLst>
              </p:cNvPr>
              <p:cNvSpPr/>
              <p:nvPr/>
            </p:nvSpPr>
            <p:spPr>
              <a:xfrm>
                <a:off x="3242723" y="801256"/>
                <a:ext cx="356620" cy="398291"/>
              </a:xfrm>
              <a:custGeom>
                <a:avLst/>
                <a:gdLst>
                  <a:gd name="connsiteX0" fmla="*/ 177732 w 356620"/>
                  <a:gd name="connsiteY0" fmla="*/ 0 h 398291"/>
                  <a:gd name="connsiteX1" fmla="*/ 251780 w 356620"/>
                  <a:gd name="connsiteY1" fmla="*/ 13405 h 398291"/>
                  <a:gd name="connsiteX2" fmla="*/ 308183 w 356620"/>
                  <a:gd name="connsiteY2" fmla="*/ 52120 h 398291"/>
                  <a:gd name="connsiteX3" fmla="*/ 344072 w 356620"/>
                  <a:gd name="connsiteY3" fmla="*/ 114519 h 398291"/>
                  <a:gd name="connsiteX4" fmla="*/ 356620 w 356620"/>
                  <a:gd name="connsiteY4" fmla="*/ 198846 h 398291"/>
                  <a:gd name="connsiteX5" fmla="*/ 343515 w 356620"/>
                  <a:gd name="connsiteY5" fmla="*/ 284885 h 398291"/>
                  <a:gd name="connsiteX6" fmla="*/ 306770 w 356620"/>
                  <a:gd name="connsiteY6" fmla="*/ 347284 h 398291"/>
                  <a:gd name="connsiteX7" fmla="*/ 250367 w 356620"/>
                  <a:gd name="connsiteY7" fmla="*/ 385486 h 398291"/>
                  <a:gd name="connsiteX8" fmla="*/ 177732 w 356620"/>
                  <a:gd name="connsiteY8" fmla="*/ 398291 h 398291"/>
                  <a:gd name="connsiteX9" fmla="*/ 105654 w 356620"/>
                  <a:gd name="connsiteY9" fmla="*/ 385486 h 398291"/>
                  <a:gd name="connsiteX10" fmla="*/ 49251 w 356620"/>
                  <a:gd name="connsiteY10" fmla="*/ 347284 h 398291"/>
                  <a:gd name="connsiteX11" fmla="*/ 12805 w 356620"/>
                  <a:gd name="connsiteY11" fmla="*/ 284885 h 398291"/>
                  <a:gd name="connsiteX12" fmla="*/ 0 w 356620"/>
                  <a:gd name="connsiteY12" fmla="*/ 198846 h 398291"/>
                  <a:gd name="connsiteX13" fmla="*/ 12805 w 356620"/>
                  <a:gd name="connsiteY13" fmla="*/ 113106 h 398291"/>
                  <a:gd name="connsiteX14" fmla="*/ 49251 w 356620"/>
                  <a:gd name="connsiteY14" fmla="*/ 50707 h 398291"/>
                  <a:gd name="connsiteX15" fmla="*/ 105654 w 356620"/>
                  <a:gd name="connsiteY15" fmla="*/ 12805 h 398291"/>
                  <a:gd name="connsiteX16" fmla="*/ 177732 w 356620"/>
                  <a:gd name="connsiteY16" fmla="*/ 0 h 398291"/>
                  <a:gd name="connsiteX17" fmla="*/ 177732 w 356620"/>
                  <a:gd name="connsiteY17" fmla="*/ 345229 h 398291"/>
                  <a:gd name="connsiteX18" fmla="*/ 257604 w 356620"/>
                  <a:gd name="connsiteY18" fmla="*/ 308355 h 398291"/>
                  <a:gd name="connsiteX19" fmla="*/ 287112 w 356620"/>
                  <a:gd name="connsiteY19" fmla="*/ 198846 h 398291"/>
                  <a:gd name="connsiteX20" fmla="*/ 279103 w 356620"/>
                  <a:gd name="connsiteY20" fmla="*/ 134220 h 398291"/>
                  <a:gd name="connsiteX21" fmla="*/ 256491 w 356620"/>
                  <a:gd name="connsiteY21" fmla="*/ 88481 h 398291"/>
                  <a:gd name="connsiteX22" fmla="*/ 221844 w 356620"/>
                  <a:gd name="connsiteY22" fmla="*/ 61029 h 398291"/>
                  <a:gd name="connsiteX23" fmla="*/ 177732 w 356620"/>
                  <a:gd name="connsiteY23" fmla="*/ 51864 h 398291"/>
                  <a:gd name="connsiteX24" fmla="*/ 133063 w 356620"/>
                  <a:gd name="connsiteY24" fmla="*/ 61585 h 398291"/>
                  <a:gd name="connsiteX25" fmla="*/ 98673 w 356620"/>
                  <a:gd name="connsiteY25" fmla="*/ 89894 h 398291"/>
                  <a:gd name="connsiteX26" fmla="*/ 76318 w 356620"/>
                  <a:gd name="connsiteY26" fmla="*/ 135933 h 398291"/>
                  <a:gd name="connsiteX27" fmla="*/ 68309 w 356620"/>
                  <a:gd name="connsiteY27" fmla="*/ 198846 h 398291"/>
                  <a:gd name="connsiteX28" fmla="*/ 97774 w 356620"/>
                  <a:gd name="connsiteY28" fmla="*/ 307798 h 398291"/>
                  <a:gd name="connsiteX29" fmla="*/ 177689 w 356620"/>
                  <a:gd name="connsiteY29" fmla="*/ 345229 h 398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6620" h="398291">
                    <a:moveTo>
                      <a:pt x="177732" y="0"/>
                    </a:moveTo>
                    <a:cubicBezTo>
                      <a:pt x="205056" y="0"/>
                      <a:pt x="229767" y="4454"/>
                      <a:pt x="251780" y="13405"/>
                    </a:cubicBezTo>
                    <a:cubicBezTo>
                      <a:pt x="273793" y="22313"/>
                      <a:pt x="292594" y="35247"/>
                      <a:pt x="308183" y="52120"/>
                    </a:cubicBezTo>
                    <a:cubicBezTo>
                      <a:pt x="323772" y="69037"/>
                      <a:pt x="335721" y="89808"/>
                      <a:pt x="344072" y="114519"/>
                    </a:cubicBezTo>
                    <a:cubicBezTo>
                      <a:pt x="352423" y="139188"/>
                      <a:pt x="356620" y="167325"/>
                      <a:pt x="356620" y="198846"/>
                    </a:cubicBezTo>
                    <a:cubicBezTo>
                      <a:pt x="356620" y="230367"/>
                      <a:pt x="352252" y="260174"/>
                      <a:pt x="343515" y="284885"/>
                    </a:cubicBezTo>
                    <a:cubicBezTo>
                      <a:pt x="334778" y="309554"/>
                      <a:pt x="322530" y="330368"/>
                      <a:pt x="306770" y="347284"/>
                    </a:cubicBezTo>
                    <a:cubicBezTo>
                      <a:pt x="291009" y="364201"/>
                      <a:pt x="272208" y="376921"/>
                      <a:pt x="250367" y="385486"/>
                    </a:cubicBezTo>
                    <a:cubicBezTo>
                      <a:pt x="228525" y="394009"/>
                      <a:pt x="204328" y="398291"/>
                      <a:pt x="177732" y="398291"/>
                    </a:cubicBezTo>
                    <a:cubicBezTo>
                      <a:pt x="151136" y="398291"/>
                      <a:pt x="127496" y="394009"/>
                      <a:pt x="105654" y="385486"/>
                    </a:cubicBezTo>
                    <a:cubicBezTo>
                      <a:pt x="83812" y="376921"/>
                      <a:pt x="65011" y="364201"/>
                      <a:pt x="49251" y="347284"/>
                    </a:cubicBezTo>
                    <a:cubicBezTo>
                      <a:pt x="33491" y="330368"/>
                      <a:pt x="21328" y="309597"/>
                      <a:pt x="12805" y="284885"/>
                    </a:cubicBezTo>
                    <a:cubicBezTo>
                      <a:pt x="4283" y="260174"/>
                      <a:pt x="0" y="231523"/>
                      <a:pt x="0" y="198846"/>
                    </a:cubicBezTo>
                    <a:cubicBezTo>
                      <a:pt x="0" y="166169"/>
                      <a:pt x="4283" y="137989"/>
                      <a:pt x="12805" y="113106"/>
                    </a:cubicBezTo>
                    <a:cubicBezTo>
                      <a:pt x="21328" y="88224"/>
                      <a:pt x="33491" y="67453"/>
                      <a:pt x="49251" y="50707"/>
                    </a:cubicBezTo>
                    <a:cubicBezTo>
                      <a:pt x="65011" y="34005"/>
                      <a:pt x="83812" y="21371"/>
                      <a:pt x="105654" y="12805"/>
                    </a:cubicBezTo>
                    <a:cubicBezTo>
                      <a:pt x="127496" y="4283"/>
                      <a:pt x="151522" y="0"/>
                      <a:pt x="177732" y="0"/>
                    </a:cubicBezTo>
                    <a:close/>
                    <a:moveTo>
                      <a:pt x="177732" y="345229"/>
                    </a:moveTo>
                    <a:cubicBezTo>
                      <a:pt x="211308" y="345229"/>
                      <a:pt x="237947" y="332937"/>
                      <a:pt x="257604" y="308355"/>
                    </a:cubicBezTo>
                    <a:cubicBezTo>
                      <a:pt x="277262" y="283772"/>
                      <a:pt x="287112" y="247240"/>
                      <a:pt x="287112" y="198846"/>
                    </a:cubicBezTo>
                    <a:cubicBezTo>
                      <a:pt x="287112" y="174049"/>
                      <a:pt x="284414" y="152507"/>
                      <a:pt x="279103" y="134220"/>
                    </a:cubicBezTo>
                    <a:cubicBezTo>
                      <a:pt x="273750" y="115933"/>
                      <a:pt x="266213" y="100686"/>
                      <a:pt x="256491" y="88481"/>
                    </a:cubicBezTo>
                    <a:cubicBezTo>
                      <a:pt x="246769" y="76275"/>
                      <a:pt x="235206" y="67153"/>
                      <a:pt x="221844" y="61029"/>
                    </a:cubicBezTo>
                    <a:cubicBezTo>
                      <a:pt x="208482" y="54947"/>
                      <a:pt x="193749" y="51864"/>
                      <a:pt x="177732" y="51864"/>
                    </a:cubicBezTo>
                    <a:cubicBezTo>
                      <a:pt x="161715" y="51864"/>
                      <a:pt x="146425" y="55118"/>
                      <a:pt x="133063" y="61585"/>
                    </a:cubicBezTo>
                    <a:cubicBezTo>
                      <a:pt x="119659" y="68052"/>
                      <a:pt x="108224" y="77517"/>
                      <a:pt x="98673" y="89894"/>
                    </a:cubicBezTo>
                    <a:cubicBezTo>
                      <a:pt x="89123" y="102271"/>
                      <a:pt x="81671" y="117646"/>
                      <a:pt x="76318" y="135933"/>
                    </a:cubicBezTo>
                    <a:cubicBezTo>
                      <a:pt x="70964" y="154220"/>
                      <a:pt x="68309" y="175205"/>
                      <a:pt x="68309" y="198846"/>
                    </a:cubicBezTo>
                    <a:cubicBezTo>
                      <a:pt x="68309" y="246512"/>
                      <a:pt x="78116" y="282830"/>
                      <a:pt x="97774" y="307798"/>
                    </a:cubicBezTo>
                    <a:cubicBezTo>
                      <a:pt x="117432" y="332766"/>
                      <a:pt x="144070" y="345229"/>
                      <a:pt x="177689" y="345229"/>
                    </a:cubicBezTo>
                    <a:close/>
                  </a:path>
                </a:pathLst>
              </a:custGeom>
              <a:solidFill>
                <a:srgbClr val="EB262A"/>
              </a:solidFill>
              <a:ln w="2232"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9546C129-00EC-ECA7-32E9-45A80D77CB00}"/>
                  </a:ext>
                </a:extLst>
              </p:cNvPr>
              <p:cNvSpPr/>
              <p:nvPr/>
            </p:nvSpPr>
            <p:spPr>
              <a:xfrm>
                <a:off x="3605125" y="664510"/>
                <a:ext cx="332123" cy="534995"/>
              </a:xfrm>
              <a:custGeom>
                <a:avLst/>
                <a:gdLst>
                  <a:gd name="connsiteX0" fmla="*/ 264328 w 332123"/>
                  <a:gd name="connsiteY0" fmla="*/ 480862 h 534995"/>
                  <a:gd name="connsiteX1" fmla="*/ 155719 w 332123"/>
                  <a:gd name="connsiteY1" fmla="*/ 534995 h 534995"/>
                  <a:gd name="connsiteX2" fmla="*/ 90065 w 332123"/>
                  <a:gd name="connsiteY2" fmla="*/ 521333 h 534995"/>
                  <a:gd name="connsiteX3" fmla="*/ 41200 w 332123"/>
                  <a:gd name="connsiteY3" fmla="*/ 482318 h 534995"/>
                  <a:gd name="connsiteX4" fmla="*/ 10493 w 332123"/>
                  <a:gd name="connsiteY4" fmla="*/ 420519 h 534995"/>
                  <a:gd name="connsiteX5" fmla="*/ 0 w 332123"/>
                  <a:gd name="connsiteY5" fmla="*/ 338462 h 534995"/>
                  <a:gd name="connsiteX6" fmla="*/ 11949 w 332123"/>
                  <a:gd name="connsiteY6" fmla="*/ 254435 h 534995"/>
                  <a:gd name="connsiteX7" fmla="*/ 45182 w 332123"/>
                  <a:gd name="connsiteY7" fmla="*/ 190923 h 534995"/>
                  <a:gd name="connsiteX8" fmla="*/ 95761 w 332123"/>
                  <a:gd name="connsiteY8" fmla="*/ 150751 h 534995"/>
                  <a:gd name="connsiteX9" fmla="*/ 160301 w 332123"/>
                  <a:gd name="connsiteY9" fmla="*/ 136790 h 534995"/>
                  <a:gd name="connsiteX10" fmla="*/ 264328 w 332123"/>
                  <a:gd name="connsiteY10" fmla="*/ 173835 h 534995"/>
                  <a:gd name="connsiteX11" fmla="*/ 264328 w 332123"/>
                  <a:gd name="connsiteY11" fmla="*/ 0 h 534995"/>
                  <a:gd name="connsiteX12" fmla="*/ 332123 w 332123"/>
                  <a:gd name="connsiteY12" fmla="*/ 0 h 534995"/>
                  <a:gd name="connsiteX13" fmla="*/ 332123 w 332123"/>
                  <a:gd name="connsiteY13" fmla="*/ 525873 h 534995"/>
                  <a:gd name="connsiteX14" fmla="*/ 264328 w 332123"/>
                  <a:gd name="connsiteY14" fmla="*/ 525873 h 534995"/>
                  <a:gd name="connsiteX15" fmla="*/ 264328 w 332123"/>
                  <a:gd name="connsiteY15" fmla="*/ 480862 h 534995"/>
                  <a:gd name="connsiteX16" fmla="*/ 264328 w 332123"/>
                  <a:gd name="connsiteY16" fmla="*/ 417649 h 534995"/>
                  <a:gd name="connsiteX17" fmla="*/ 264328 w 332123"/>
                  <a:gd name="connsiteY17" fmla="*/ 235120 h 534995"/>
                  <a:gd name="connsiteX18" fmla="*/ 164070 w 332123"/>
                  <a:gd name="connsiteY18" fmla="*/ 188610 h 534995"/>
                  <a:gd name="connsiteX19" fmla="*/ 94562 w 332123"/>
                  <a:gd name="connsiteY19" fmla="*/ 225784 h 534995"/>
                  <a:gd name="connsiteX20" fmla="*/ 68352 w 332123"/>
                  <a:gd name="connsiteY20" fmla="*/ 338462 h 534995"/>
                  <a:gd name="connsiteX21" fmla="*/ 93149 w 332123"/>
                  <a:gd name="connsiteY21" fmla="*/ 446001 h 534995"/>
                  <a:gd name="connsiteX22" fmla="*/ 161244 w 332123"/>
                  <a:gd name="connsiteY22" fmla="*/ 482018 h 534995"/>
                  <a:gd name="connsiteX23" fmla="*/ 264371 w 332123"/>
                  <a:gd name="connsiteY23" fmla="*/ 417649 h 53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2123" h="534995">
                    <a:moveTo>
                      <a:pt x="264328" y="480862"/>
                    </a:moveTo>
                    <a:cubicBezTo>
                      <a:pt x="234007" y="516965"/>
                      <a:pt x="197818" y="534995"/>
                      <a:pt x="155719" y="534995"/>
                    </a:cubicBezTo>
                    <a:cubicBezTo>
                      <a:pt x="131093" y="534995"/>
                      <a:pt x="109209" y="530455"/>
                      <a:pt x="90065" y="521333"/>
                    </a:cubicBezTo>
                    <a:cubicBezTo>
                      <a:pt x="70921" y="512211"/>
                      <a:pt x="54604" y="499235"/>
                      <a:pt x="41200" y="482318"/>
                    </a:cubicBezTo>
                    <a:cubicBezTo>
                      <a:pt x="27752" y="465444"/>
                      <a:pt x="17516" y="444801"/>
                      <a:pt x="10493" y="420519"/>
                    </a:cubicBezTo>
                    <a:cubicBezTo>
                      <a:pt x="3469" y="396193"/>
                      <a:pt x="0" y="368869"/>
                      <a:pt x="0" y="338462"/>
                    </a:cubicBezTo>
                    <a:cubicBezTo>
                      <a:pt x="0" y="308055"/>
                      <a:pt x="3983" y="279318"/>
                      <a:pt x="11949" y="254435"/>
                    </a:cubicBezTo>
                    <a:cubicBezTo>
                      <a:pt x="19915" y="229553"/>
                      <a:pt x="30964" y="208396"/>
                      <a:pt x="45182" y="190923"/>
                    </a:cubicBezTo>
                    <a:cubicBezTo>
                      <a:pt x="59401" y="173449"/>
                      <a:pt x="76275" y="160045"/>
                      <a:pt x="95761" y="150751"/>
                    </a:cubicBezTo>
                    <a:cubicBezTo>
                      <a:pt x="115290" y="141458"/>
                      <a:pt x="136789" y="136790"/>
                      <a:pt x="160301" y="136790"/>
                    </a:cubicBezTo>
                    <a:cubicBezTo>
                      <a:pt x="201629" y="136790"/>
                      <a:pt x="236277" y="149124"/>
                      <a:pt x="264328" y="173835"/>
                    </a:cubicBezTo>
                    <a:lnTo>
                      <a:pt x="264328" y="0"/>
                    </a:lnTo>
                    <a:lnTo>
                      <a:pt x="332123" y="0"/>
                    </a:lnTo>
                    <a:lnTo>
                      <a:pt x="332123" y="525873"/>
                    </a:lnTo>
                    <a:lnTo>
                      <a:pt x="264328" y="525873"/>
                    </a:lnTo>
                    <a:lnTo>
                      <a:pt x="264328" y="480862"/>
                    </a:lnTo>
                    <a:close/>
                    <a:moveTo>
                      <a:pt x="264328" y="417649"/>
                    </a:moveTo>
                    <a:lnTo>
                      <a:pt x="264328" y="235120"/>
                    </a:lnTo>
                    <a:cubicBezTo>
                      <a:pt x="234692" y="204114"/>
                      <a:pt x="201287" y="188610"/>
                      <a:pt x="164070" y="188610"/>
                    </a:cubicBezTo>
                    <a:cubicBezTo>
                      <a:pt x="135205" y="188610"/>
                      <a:pt x="112035" y="200987"/>
                      <a:pt x="94562" y="225784"/>
                    </a:cubicBezTo>
                    <a:cubicBezTo>
                      <a:pt x="77089" y="250581"/>
                      <a:pt x="68352" y="288140"/>
                      <a:pt x="68352" y="338462"/>
                    </a:cubicBezTo>
                    <a:cubicBezTo>
                      <a:pt x="68352" y="386128"/>
                      <a:pt x="76618" y="421975"/>
                      <a:pt x="93149" y="446001"/>
                    </a:cubicBezTo>
                    <a:cubicBezTo>
                      <a:pt x="109680" y="470027"/>
                      <a:pt x="132335" y="482018"/>
                      <a:pt x="161244" y="482018"/>
                    </a:cubicBezTo>
                    <a:cubicBezTo>
                      <a:pt x="198460" y="482018"/>
                      <a:pt x="232808" y="460562"/>
                      <a:pt x="264371" y="417649"/>
                    </a:cubicBezTo>
                    <a:close/>
                  </a:path>
                </a:pathLst>
              </a:custGeom>
              <a:solidFill>
                <a:srgbClr val="EB262A"/>
              </a:solidFill>
              <a:ln w="2232"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C26387F7-138F-B5CB-FD8F-0803F0208CE0}"/>
                  </a:ext>
                </a:extLst>
              </p:cNvPr>
              <p:cNvSpPr/>
              <p:nvPr/>
            </p:nvSpPr>
            <p:spPr>
              <a:xfrm>
                <a:off x="3969197" y="801299"/>
                <a:ext cx="330367" cy="398162"/>
              </a:xfrm>
              <a:custGeom>
                <a:avLst/>
                <a:gdLst>
                  <a:gd name="connsiteX0" fmla="*/ 262615 w 330367"/>
                  <a:gd name="connsiteY0" fmla="*/ 350325 h 398162"/>
                  <a:gd name="connsiteX1" fmla="*/ 129594 w 330367"/>
                  <a:gd name="connsiteY1" fmla="*/ 398163 h 398162"/>
                  <a:gd name="connsiteX2" fmla="*/ 77859 w 330367"/>
                  <a:gd name="connsiteY2" fmla="*/ 390197 h 398162"/>
                  <a:gd name="connsiteX3" fmla="*/ 36660 w 330367"/>
                  <a:gd name="connsiteY3" fmla="*/ 367670 h 398162"/>
                  <a:gd name="connsiteX4" fmla="*/ 9679 w 330367"/>
                  <a:gd name="connsiteY4" fmla="*/ 332937 h 398162"/>
                  <a:gd name="connsiteX5" fmla="*/ 0 w 330367"/>
                  <a:gd name="connsiteY5" fmla="*/ 288226 h 398162"/>
                  <a:gd name="connsiteX6" fmla="*/ 229638 w 330367"/>
                  <a:gd name="connsiteY6" fmla="*/ 154349 h 398162"/>
                  <a:gd name="connsiteX7" fmla="*/ 262615 w 330367"/>
                  <a:gd name="connsiteY7" fmla="*/ 154349 h 398162"/>
                  <a:gd name="connsiteX8" fmla="*/ 260345 w 330367"/>
                  <a:gd name="connsiteY8" fmla="*/ 108524 h 398162"/>
                  <a:gd name="connsiteX9" fmla="*/ 249296 w 330367"/>
                  <a:gd name="connsiteY9" fmla="*/ 76446 h 398162"/>
                  <a:gd name="connsiteX10" fmla="*/ 222401 w 330367"/>
                  <a:gd name="connsiteY10" fmla="*/ 57816 h 398162"/>
                  <a:gd name="connsiteX11" fmla="*/ 171993 w 330367"/>
                  <a:gd name="connsiteY11" fmla="*/ 51821 h 398162"/>
                  <a:gd name="connsiteX12" fmla="*/ 79144 w 330367"/>
                  <a:gd name="connsiteY12" fmla="*/ 117346 h 398162"/>
                  <a:gd name="connsiteX13" fmla="*/ 11349 w 330367"/>
                  <a:gd name="connsiteY13" fmla="*/ 117346 h 398162"/>
                  <a:gd name="connsiteX14" fmla="*/ 175419 w 330367"/>
                  <a:gd name="connsiteY14" fmla="*/ 0 h 398162"/>
                  <a:gd name="connsiteX15" fmla="*/ 240645 w 330367"/>
                  <a:gd name="connsiteY15" fmla="*/ 5996 h 398162"/>
                  <a:gd name="connsiteX16" fmla="*/ 289339 w 330367"/>
                  <a:gd name="connsiteY16" fmla="*/ 27923 h 398162"/>
                  <a:gd name="connsiteX17" fmla="*/ 319832 w 330367"/>
                  <a:gd name="connsiteY17" fmla="*/ 71778 h 398162"/>
                  <a:gd name="connsiteX18" fmla="*/ 330367 w 330367"/>
                  <a:gd name="connsiteY18" fmla="*/ 142999 h 398162"/>
                  <a:gd name="connsiteX19" fmla="*/ 330367 w 330367"/>
                  <a:gd name="connsiteY19" fmla="*/ 389126 h 398162"/>
                  <a:gd name="connsiteX20" fmla="*/ 262572 w 330367"/>
                  <a:gd name="connsiteY20" fmla="*/ 389126 h 398162"/>
                  <a:gd name="connsiteX21" fmla="*/ 262572 w 330367"/>
                  <a:gd name="connsiteY21" fmla="*/ 350411 h 398162"/>
                  <a:gd name="connsiteX22" fmla="*/ 262615 w 330367"/>
                  <a:gd name="connsiteY22" fmla="*/ 288911 h 398162"/>
                  <a:gd name="connsiteX23" fmla="*/ 262615 w 330367"/>
                  <a:gd name="connsiteY23" fmla="*/ 203899 h 398162"/>
                  <a:gd name="connsiteX24" fmla="*/ 216447 w 330367"/>
                  <a:gd name="connsiteY24" fmla="*/ 203899 h 398162"/>
                  <a:gd name="connsiteX25" fmla="*/ 69465 w 330367"/>
                  <a:gd name="connsiteY25" fmla="*/ 284885 h 398162"/>
                  <a:gd name="connsiteX26" fmla="*/ 90536 w 330367"/>
                  <a:gd name="connsiteY26" fmla="*/ 329682 h 398162"/>
                  <a:gd name="connsiteX27" fmla="*/ 149209 w 330367"/>
                  <a:gd name="connsiteY27" fmla="*/ 345186 h 398162"/>
                  <a:gd name="connsiteX28" fmla="*/ 181972 w 330367"/>
                  <a:gd name="connsiteY28" fmla="*/ 341460 h 398162"/>
                  <a:gd name="connsiteX29" fmla="*/ 213021 w 330367"/>
                  <a:gd name="connsiteY29" fmla="*/ 330239 h 398162"/>
                  <a:gd name="connsiteX30" fmla="*/ 240645 w 330367"/>
                  <a:gd name="connsiteY30" fmla="*/ 312423 h 398162"/>
                  <a:gd name="connsiteX31" fmla="*/ 262572 w 330367"/>
                  <a:gd name="connsiteY31" fmla="*/ 288868 h 39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0367" h="398162">
                    <a:moveTo>
                      <a:pt x="262615" y="350325"/>
                    </a:moveTo>
                    <a:cubicBezTo>
                      <a:pt x="227754" y="382231"/>
                      <a:pt x="183428" y="398163"/>
                      <a:pt x="129594" y="398163"/>
                    </a:cubicBezTo>
                    <a:cubicBezTo>
                      <a:pt x="111007" y="398163"/>
                      <a:pt x="93791" y="395508"/>
                      <a:pt x="77859" y="390197"/>
                    </a:cubicBezTo>
                    <a:cubicBezTo>
                      <a:pt x="61928" y="384886"/>
                      <a:pt x="48223" y="377392"/>
                      <a:pt x="36660" y="367670"/>
                    </a:cubicBezTo>
                    <a:cubicBezTo>
                      <a:pt x="25097" y="357991"/>
                      <a:pt x="16103" y="346428"/>
                      <a:pt x="9679" y="332937"/>
                    </a:cubicBezTo>
                    <a:cubicBezTo>
                      <a:pt x="3212" y="319447"/>
                      <a:pt x="0" y="304543"/>
                      <a:pt x="0" y="288226"/>
                    </a:cubicBezTo>
                    <a:cubicBezTo>
                      <a:pt x="0" y="198974"/>
                      <a:pt x="76532" y="154349"/>
                      <a:pt x="229638" y="154349"/>
                    </a:cubicBezTo>
                    <a:lnTo>
                      <a:pt x="262615" y="154349"/>
                    </a:lnTo>
                    <a:cubicBezTo>
                      <a:pt x="262615" y="136789"/>
                      <a:pt x="261844" y="121500"/>
                      <a:pt x="260345" y="108524"/>
                    </a:cubicBezTo>
                    <a:cubicBezTo>
                      <a:pt x="258803" y="95547"/>
                      <a:pt x="255163" y="84840"/>
                      <a:pt x="249296" y="76446"/>
                    </a:cubicBezTo>
                    <a:cubicBezTo>
                      <a:pt x="243429" y="68052"/>
                      <a:pt x="234478" y="61842"/>
                      <a:pt x="222401" y="57816"/>
                    </a:cubicBezTo>
                    <a:cubicBezTo>
                      <a:pt x="210323" y="53834"/>
                      <a:pt x="193535" y="51821"/>
                      <a:pt x="171993" y="51821"/>
                    </a:cubicBezTo>
                    <a:cubicBezTo>
                      <a:pt x="111607" y="51821"/>
                      <a:pt x="80643" y="73662"/>
                      <a:pt x="79144" y="117346"/>
                    </a:cubicBezTo>
                    <a:lnTo>
                      <a:pt x="11349" y="117346"/>
                    </a:lnTo>
                    <a:cubicBezTo>
                      <a:pt x="16660" y="39101"/>
                      <a:pt x="71350" y="0"/>
                      <a:pt x="175419" y="0"/>
                    </a:cubicBezTo>
                    <a:cubicBezTo>
                      <a:pt x="199745" y="0"/>
                      <a:pt x="221458" y="2013"/>
                      <a:pt x="240645" y="5996"/>
                    </a:cubicBezTo>
                    <a:cubicBezTo>
                      <a:pt x="259789" y="9979"/>
                      <a:pt x="276063" y="17302"/>
                      <a:pt x="289339" y="27923"/>
                    </a:cubicBezTo>
                    <a:cubicBezTo>
                      <a:pt x="302615" y="38544"/>
                      <a:pt x="312808" y="53191"/>
                      <a:pt x="319832" y="71778"/>
                    </a:cubicBezTo>
                    <a:cubicBezTo>
                      <a:pt x="326855" y="90365"/>
                      <a:pt x="330367" y="114134"/>
                      <a:pt x="330367" y="142999"/>
                    </a:cubicBezTo>
                    <a:lnTo>
                      <a:pt x="330367" y="389126"/>
                    </a:lnTo>
                    <a:lnTo>
                      <a:pt x="262572" y="389126"/>
                    </a:lnTo>
                    <a:lnTo>
                      <a:pt x="262572" y="350411"/>
                    </a:lnTo>
                    <a:close/>
                    <a:moveTo>
                      <a:pt x="262615" y="288911"/>
                    </a:moveTo>
                    <a:lnTo>
                      <a:pt x="262615" y="203899"/>
                    </a:lnTo>
                    <a:lnTo>
                      <a:pt x="216447" y="203899"/>
                    </a:lnTo>
                    <a:cubicBezTo>
                      <a:pt x="118459" y="203899"/>
                      <a:pt x="69465" y="230923"/>
                      <a:pt x="69465" y="284885"/>
                    </a:cubicBezTo>
                    <a:cubicBezTo>
                      <a:pt x="69465" y="304414"/>
                      <a:pt x="76489" y="319361"/>
                      <a:pt x="90536" y="329682"/>
                    </a:cubicBezTo>
                    <a:cubicBezTo>
                      <a:pt x="104583" y="340047"/>
                      <a:pt x="124155" y="345186"/>
                      <a:pt x="149209" y="345186"/>
                    </a:cubicBezTo>
                    <a:cubicBezTo>
                      <a:pt x="160216" y="345186"/>
                      <a:pt x="171137" y="343944"/>
                      <a:pt x="181972" y="341460"/>
                    </a:cubicBezTo>
                    <a:cubicBezTo>
                      <a:pt x="192807" y="338976"/>
                      <a:pt x="203128" y="335250"/>
                      <a:pt x="213021" y="330239"/>
                    </a:cubicBezTo>
                    <a:cubicBezTo>
                      <a:pt x="222872" y="325271"/>
                      <a:pt x="232122" y="319318"/>
                      <a:pt x="240645" y="312423"/>
                    </a:cubicBezTo>
                    <a:cubicBezTo>
                      <a:pt x="249167" y="305528"/>
                      <a:pt x="256491" y="297691"/>
                      <a:pt x="262572" y="288868"/>
                    </a:cubicBezTo>
                    <a:close/>
                  </a:path>
                </a:pathLst>
              </a:custGeom>
              <a:solidFill>
                <a:srgbClr val="EB262A"/>
              </a:solidFill>
              <a:ln w="2232"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619D0ACF-78F7-E719-42E2-0C2247500F68}"/>
                  </a:ext>
                </a:extLst>
              </p:cNvPr>
              <p:cNvSpPr/>
              <p:nvPr/>
            </p:nvSpPr>
            <p:spPr>
              <a:xfrm>
                <a:off x="4353784" y="801256"/>
                <a:ext cx="332722" cy="535594"/>
              </a:xfrm>
              <a:custGeom>
                <a:avLst/>
                <a:gdLst>
                  <a:gd name="connsiteX0" fmla="*/ 68352 w 332722"/>
                  <a:gd name="connsiteY0" fmla="*/ 52977 h 535594"/>
                  <a:gd name="connsiteX1" fmla="*/ 176918 w 332722"/>
                  <a:gd name="connsiteY1" fmla="*/ 0 h 535594"/>
                  <a:gd name="connsiteX2" fmla="*/ 242872 w 332722"/>
                  <a:gd name="connsiteY2" fmla="*/ 13962 h 535594"/>
                  <a:gd name="connsiteX3" fmla="*/ 291780 w 332722"/>
                  <a:gd name="connsiteY3" fmla="*/ 53277 h 535594"/>
                  <a:gd name="connsiteX4" fmla="*/ 322187 w 332722"/>
                  <a:gd name="connsiteY4" fmla="*/ 114819 h 535594"/>
                  <a:gd name="connsiteX5" fmla="*/ 332723 w 332722"/>
                  <a:gd name="connsiteY5" fmla="*/ 195463 h 535594"/>
                  <a:gd name="connsiteX6" fmla="*/ 320774 w 332722"/>
                  <a:gd name="connsiteY6" fmla="*/ 279189 h 535594"/>
                  <a:gd name="connsiteX7" fmla="*/ 287241 w 332722"/>
                  <a:gd name="connsiteY7" fmla="*/ 343301 h 535594"/>
                  <a:gd name="connsiteX8" fmla="*/ 236062 w 332722"/>
                  <a:gd name="connsiteY8" fmla="*/ 384030 h 535594"/>
                  <a:gd name="connsiteX9" fmla="*/ 171822 w 332722"/>
                  <a:gd name="connsiteY9" fmla="*/ 398291 h 535594"/>
                  <a:gd name="connsiteX10" fmla="*/ 68352 w 332722"/>
                  <a:gd name="connsiteY10" fmla="*/ 360132 h 535594"/>
                  <a:gd name="connsiteX11" fmla="*/ 68352 w 332722"/>
                  <a:gd name="connsiteY11" fmla="*/ 535595 h 535594"/>
                  <a:gd name="connsiteX12" fmla="*/ 0 w 332722"/>
                  <a:gd name="connsiteY12" fmla="*/ 535595 h 535594"/>
                  <a:gd name="connsiteX13" fmla="*/ 0 w 332722"/>
                  <a:gd name="connsiteY13" fmla="*/ 7966 h 535594"/>
                  <a:gd name="connsiteX14" fmla="*/ 68352 w 332722"/>
                  <a:gd name="connsiteY14" fmla="*/ 7966 h 535594"/>
                  <a:gd name="connsiteX15" fmla="*/ 68352 w 332722"/>
                  <a:gd name="connsiteY15" fmla="*/ 52977 h 535594"/>
                  <a:gd name="connsiteX16" fmla="*/ 68352 w 332722"/>
                  <a:gd name="connsiteY16" fmla="*/ 299661 h 535594"/>
                  <a:gd name="connsiteX17" fmla="*/ 168053 w 332722"/>
                  <a:gd name="connsiteY17" fmla="*/ 345229 h 535594"/>
                  <a:gd name="connsiteX18" fmla="*/ 237861 w 332722"/>
                  <a:gd name="connsiteY18" fmla="*/ 308055 h 535594"/>
                  <a:gd name="connsiteX19" fmla="*/ 263215 w 332722"/>
                  <a:gd name="connsiteY19" fmla="*/ 195377 h 535594"/>
                  <a:gd name="connsiteX20" fmla="*/ 239274 w 332722"/>
                  <a:gd name="connsiteY20" fmla="*/ 87838 h 535594"/>
                  <a:gd name="connsiteX21" fmla="*/ 170923 w 332722"/>
                  <a:gd name="connsiteY21" fmla="*/ 51821 h 535594"/>
                  <a:gd name="connsiteX22" fmla="*/ 68395 w 332722"/>
                  <a:gd name="connsiteY22" fmla="*/ 117774 h 535594"/>
                  <a:gd name="connsiteX23" fmla="*/ 68395 w 332722"/>
                  <a:gd name="connsiteY23" fmla="*/ 299618 h 535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2722" h="535594">
                    <a:moveTo>
                      <a:pt x="68352" y="52977"/>
                    </a:moveTo>
                    <a:cubicBezTo>
                      <a:pt x="98288" y="17645"/>
                      <a:pt x="134477" y="0"/>
                      <a:pt x="176918" y="0"/>
                    </a:cubicBezTo>
                    <a:cubicBezTo>
                      <a:pt x="201544" y="0"/>
                      <a:pt x="223514" y="4668"/>
                      <a:pt x="242872" y="13962"/>
                    </a:cubicBezTo>
                    <a:cubicBezTo>
                      <a:pt x="262187" y="23255"/>
                      <a:pt x="278504" y="36360"/>
                      <a:pt x="291780" y="53277"/>
                    </a:cubicBezTo>
                    <a:cubicBezTo>
                      <a:pt x="305057" y="70193"/>
                      <a:pt x="315164" y="90708"/>
                      <a:pt x="322187" y="114819"/>
                    </a:cubicBezTo>
                    <a:cubicBezTo>
                      <a:pt x="329211" y="138931"/>
                      <a:pt x="332723" y="165826"/>
                      <a:pt x="332723" y="195463"/>
                    </a:cubicBezTo>
                    <a:cubicBezTo>
                      <a:pt x="332723" y="225099"/>
                      <a:pt x="328740" y="254136"/>
                      <a:pt x="320774" y="279189"/>
                    </a:cubicBezTo>
                    <a:cubicBezTo>
                      <a:pt x="312808" y="304243"/>
                      <a:pt x="301630" y="325614"/>
                      <a:pt x="287241" y="343301"/>
                    </a:cubicBezTo>
                    <a:cubicBezTo>
                      <a:pt x="272851" y="360989"/>
                      <a:pt x="255763" y="374565"/>
                      <a:pt x="236062" y="384030"/>
                    </a:cubicBezTo>
                    <a:cubicBezTo>
                      <a:pt x="216362" y="393538"/>
                      <a:pt x="194948" y="398291"/>
                      <a:pt x="171822" y="398291"/>
                    </a:cubicBezTo>
                    <a:cubicBezTo>
                      <a:pt x="130879" y="398291"/>
                      <a:pt x="96404" y="385572"/>
                      <a:pt x="68352" y="360132"/>
                    </a:cubicBezTo>
                    <a:lnTo>
                      <a:pt x="68352" y="535595"/>
                    </a:lnTo>
                    <a:lnTo>
                      <a:pt x="0" y="535595"/>
                    </a:lnTo>
                    <a:lnTo>
                      <a:pt x="0" y="7966"/>
                    </a:lnTo>
                    <a:lnTo>
                      <a:pt x="68352" y="7966"/>
                    </a:lnTo>
                    <a:lnTo>
                      <a:pt x="68352" y="52977"/>
                    </a:lnTo>
                    <a:close/>
                    <a:moveTo>
                      <a:pt x="68352" y="299661"/>
                    </a:moveTo>
                    <a:cubicBezTo>
                      <a:pt x="96832" y="330068"/>
                      <a:pt x="130066" y="345229"/>
                      <a:pt x="168053" y="345229"/>
                    </a:cubicBezTo>
                    <a:cubicBezTo>
                      <a:pt x="197689" y="345229"/>
                      <a:pt x="220944" y="332852"/>
                      <a:pt x="237861" y="308055"/>
                    </a:cubicBezTo>
                    <a:cubicBezTo>
                      <a:pt x="254778" y="283258"/>
                      <a:pt x="263215" y="245699"/>
                      <a:pt x="263215" y="195377"/>
                    </a:cubicBezTo>
                    <a:cubicBezTo>
                      <a:pt x="263215" y="147710"/>
                      <a:pt x="255249" y="111864"/>
                      <a:pt x="239274" y="87838"/>
                    </a:cubicBezTo>
                    <a:cubicBezTo>
                      <a:pt x="223300" y="63812"/>
                      <a:pt x="200516" y="51821"/>
                      <a:pt x="170923" y="51821"/>
                    </a:cubicBezTo>
                    <a:cubicBezTo>
                      <a:pt x="133706" y="51821"/>
                      <a:pt x="99530" y="73834"/>
                      <a:pt x="68395" y="117774"/>
                    </a:cubicBezTo>
                    <a:lnTo>
                      <a:pt x="68395" y="299618"/>
                    </a:lnTo>
                    <a:close/>
                  </a:path>
                </a:pathLst>
              </a:custGeom>
              <a:solidFill>
                <a:srgbClr val="EB262A"/>
              </a:solidFill>
              <a:ln w="2232"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95DEC6CB-BCC7-1D52-C540-1A62F22DEC9B}"/>
                  </a:ext>
                </a:extLst>
              </p:cNvPr>
              <p:cNvSpPr/>
              <p:nvPr/>
            </p:nvSpPr>
            <p:spPr>
              <a:xfrm>
                <a:off x="4678583" y="715303"/>
                <a:ext cx="185697" cy="480219"/>
              </a:xfrm>
              <a:custGeom>
                <a:avLst/>
                <a:gdLst>
                  <a:gd name="connsiteX0" fmla="*/ 185698 w 185697"/>
                  <a:gd name="connsiteY0" fmla="*/ 475637 h 480219"/>
                  <a:gd name="connsiteX1" fmla="*/ 162357 w 185697"/>
                  <a:gd name="connsiteY1" fmla="*/ 479063 h 480219"/>
                  <a:gd name="connsiteX2" fmla="*/ 137303 w 185697"/>
                  <a:gd name="connsiteY2" fmla="*/ 480219 h 480219"/>
                  <a:gd name="connsiteX3" fmla="*/ 86939 w 185697"/>
                  <a:gd name="connsiteY3" fmla="*/ 472254 h 480219"/>
                  <a:gd name="connsiteX4" fmla="*/ 59658 w 185697"/>
                  <a:gd name="connsiteY4" fmla="*/ 449127 h 480219"/>
                  <a:gd name="connsiteX5" fmla="*/ 48737 w 185697"/>
                  <a:gd name="connsiteY5" fmla="*/ 412339 h 480219"/>
                  <a:gd name="connsiteX6" fmla="*/ 46724 w 185697"/>
                  <a:gd name="connsiteY6" fmla="*/ 363259 h 480219"/>
                  <a:gd name="connsiteX7" fmla="*/ 46724 w 185697"/>
                  <a:gd name="connsiteY7" fmla="*/ 146982 h 480219"/>
                  <a:gd name="connsiteX8" fmla="*/ 0 w 185697"/>
                  <a:gd name="connsiteY8" fmla="*/ 146982 h 480219"/>
                  <a:gd name="connsiteX9" fmla="*/ 0 w 185697"/>
                  <a:gd name="connsiteY9" fmla="*/ 94005 h 480219"/>
                  <a:gd name="connsiteX10" fmla="*/ 46724 w 185697"/>
                  <a:gd name="connsiteY10" fmla="*/ 94005 h 480219"/>
                  <a:gd name="connsiteX11" fmla="*/ 46724 w 185697"/>
                  <a:gd name="connsiteY11" fmla="*/ 0 h 480219"/>
                  <a:gd name="connsiteX12" fmla="*/ 115076 w 185697"/>
                  <a:gd name="connsiteY12" fmla="*/ 0 h 480219"/>
                  <a:gd name="connsiteX13" fmla="*/ 115076 w 185697"/>
                  <a:gd name="connsiteY13" fmla="*/ 94005 h 480219"/>
                  <a:gd name="connsiteX14" fmla="*/ 176576 w 185697"/>
                  <a:gd name="connsiteY14" fmla="*/ 94005 h 480219"/>
                  <a:gd name="connsiteX15" fmla="*/ 176576 w 185697"/>
                  <a:gd name="connsiteY15" fmla="*/ 146982 h 480219"/>
                  <a:gd name="connsiteX16" fmla="*/ 115076 w 185697"/>
                  <a:gd name="connsiteY16" fmla="*/ 146982 h 480219"/>
                  <a:gd name="connsiteX17" fmla="*/ 115076 w 185697"/>
                  <a:gd name="connsiteY17" fmla="*/ 367199 h 480219"/>
                  <a:gd name="connsiteX18" fmla="*/ 117646 w 185697"/>
                  <a:gd name="connsiteY18" fmla="*/ 399233 h 480219"/>
                  <a:gd name="connsiteX19" fmla="*/ 124755 w 185697"/>
                  <a:gd name="connsiteY19" fmla="*/ 417563 h 480219"/>
                  <a:gd name="connsiteX20" fmla="*/ 136447 w 185697"/>
                  <a:gd name="connsiteY20" fmla="*/ 425829 h 480219"/>
                  <a:gd name="connsiteX21" fmla="*/ 152122 w 185697"/>
                  <a:gd name="connsiteY21" fmla="*/ 427799 h 480219"/>
                  <a:gd name="connsiteX22" fmla="*/ 169466 w 185697"/>
                  <a:gd name="connsiteY22" fmla="*/ 427242 h 480219"/>
                  <a:gd name="connsiteX23" fmla="*/ 185698 w 185697"/>
                  <a:gd name="connsiteY23" fmla="*/ 424973 h 480219"/>
                  <a:gd name="connsiteX24" fmla="*/ 185698 w 185697"/>
                  <a:gd name="connsiteY24" fmla="*/ 475680 h 48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5697" h="480219">
                    <a:moveTo>
                      <a:pt x="185698" y="475637"/>
                    </a:moveTo>
                    <a:cubicBezTo>
                      <a:pt x="178118" y="477179"/>
                      <a:pt x="170323" y="478292"/>
                      <a:pt x="162357" y="479063"/>
                    </a:cubicBezTo>
                    <a:cubicBezTo>
                      <a:pt x="154391" y="479791"/>
                      <a:pt x="146040" y="480219"/>
                      <a:pt x="137303" y="480219"/>
                    </a:cubicBezTo>
                    <a:cubicBezTo>
                      <a:pt x="115976" y="480219"/>
                      <a:pt x="99187" y="477564"/>
                      <a:pt x="86939" y="472254"/>
                    </a:cubicBezTo>
                    <a:cubicBezTo>
                      <a:pt x="74690" y="466943"/>
                      <a:pt x="65568" y="459191"/>
                      <a:pt x="59658" y="449127"/>
                    </a:cubicBezTo>
                    <a:cubicBezTo>
                      <a:pt x="53705" y="439063"/>
                      <a:pt x="50065" y="426771"/>
                      <a:pt x="48737" y="412339"/>
                    </a:cubicBezTo>
                    <a:cubicBezTo>
                      <a:pt x="47410" y="397863"/>
                      <a:pt x="46724" y="381546"/>
                      <a:pt x="46724" y="363259"/>
                    </a:cubicBezTo>
                    <a:lnTo>
                      <a:pt x="46724" y="146982"/>
                    </a:lnTo>
                    <a:lnTo>
                      <a:pt x="0" y="146982"/>
                    </a:lnTo>
                    <a:lnTo>
                      <a:pt x="0" y="94005"/>
                    </a:lnTo>
                    <a:lnTo>
                      <a:pt x="46724" y="94005"/>
                    </a:lnTo>
                    <a:lnTo>
                      <a:pt x="46724" y="0"/>
                    </a:lnTo>
                    <a:lnTo>
                      <a:pt x="115076" y="0"/>
                    </a:lnTo>
                    <a:lnTo>
                      <a:pt x="115076" y="94005"/>
                    </a:lnTo>
                    <a:lnTo>
                      <a:pt x="176576" y="94005"/>
                    </a:lnTo>
                    <a:lnTo>
                      <a:pt x="176576" y="146982"/>
                    </a:lnTo>
                    <a:lnTo>
                      <a:pt x="115076" y="146982"/>
                    </a:lnTo>
                    <a:lnTo>
                      <a:pt x="115076" y="367199"/>
                    </a:lnTo>
                    <a:cubicBezTo>
                      <a:pt x="115076" y="380518"/>
                      <a:pt x="115933" y="391225"/>
                      <a:pt x="117646" y="399233"/>
                    </a:cubicBezTo>
                    <a:cubicBezTo>
                      <a:pt x="119359" y="407242"/>
                      <a:pt x="121714" y="413324"/>
                      <a:pt x="124755" y="417563"/>
                    </a:cubicBezTo>
                    <a:cubicBezTo>
                      <a:pt x="127796" y="421761"/>
                      <a:pt x="131693" y="424501"/>
                      <a:pt x="136447" y="425829"/>
                    </a:cubicBezTo>
                    <a:cubicBezTo>
                      <a:pt x="141201" y="427157"/>
                      <a:pt x="146425" y="427799"/>
                      <a:pt x="152122" y="427799"/>
                    </a:cubicBezTo>
                    <a:cubicBezTo>
                      <a:pt x="158203" y="427799"/>
                      <a:pt x="163984" y="427628"/>
                      <a:pt x="169466" y="427242"/>
                    </a:cubicBezTo>
                    <a:cubicBezTo>
                      <a:pt x="174991" y="426857"/>
                      <a:pt x="180387" y="426129"/>
                      <a:pt x="185698" y="424973"/>
                    </a:cubicBezTo>
                    <a:lnTo>
                      <a:pt x="185698" y="475680"/>
                    </a:lnTo>
                    <a:close/>
                  </a:path>
                </a:pathLst>
              </a:custGeom>
              <a:solidFill>
                <a:srgbClr val="EB262A"/>
              </a:solidFill>
              <a:ln w="2232" cap="flat">
                <a:noFill/>
                <a:prstDash val="solid"/>
                <a:miter/>
              </a:ln>
            </p:spPr>
            <p:txBody>
              <a:bodyPr rtlCol="0" anchor="ctr"/>
              <a:lstStyle/>
              <a:p>
                <a:endParaRPr lang="en-IN"/>
              </a:p>
            </p:txBody>
          </p:sp>
        </p:grpSp>
        <p:sp>
          <p:nvSpPr>
            <p:cNvPr id="18" name="Freeform: Shape 17">
              <a:extLst>
                <a:ext uri="{FF2B5EF4-FFF2-40B4-BE49-F238E27FC236}">
                  <a16:creationId xmlns:a16="http://schemas.microsoft.com/office/drawing/2014/main" id="{88469803-E37D-3F61-63A8-D467A3050CDF}"/>
                </a:ext>
              </a:extLst>
            </p:cNvPr>
            <p:cNvSpPr/>
            <p:nvPr/>
          </p:nvSpPr>
          <p:spPr>
            <a:xfrm>
              <a:off x="4853189" y="1019803"/>
              <a:ext cx="170622" cy="170580"/>
            </a:xfrm>
            <a:custGeom>
              <a:avLst/>
              <a:gdLst>
                <a:gd name="connsiteX0" fmla="*/ 0 w 170622"/>
                <a:gd name="connsiteY0" fmla="*/ 0 h 170580"/>
                <a:gd name="connsiteX1" fmla="*/ 170623 w 170622"/>
                <a:gd name="connsiteY1" fmla="*/ 0 h 170580"/>
                <a:gd name="connsiteX2" fmla="*/ 170623 w 170622"/>
                <a:gd name="connsiteY2" fmla="*/ 170580 h 170580"/>
              </a:gdLst>
              <a:ahLst/>
              <a:cxnLst>
                <a:cxn ang="0">
                  <a:pos x="connsiteX0" y="connsiteY0"/>
                </a:cxn>
                <a:cxn ang="0">
                  <a:pos x="connsiteX1" y="connsiteY1"/>
                </a:cxn>
                <a:cxn ang="0">
                  <a:pos x="connsiteX2" y="connsiteY2"/>
                </a:cxn>
              </a:cxnLst>
              <a:rect l="l" t="t" r="r" b="b"/>
              <a:pathLst>
                <a:path w="170622" h="170580">
                  <a:moveTo>
                    <a:pt x="0" y="0"/>
                  </a:moveTo>
                  <a:lnTo>
                    <a:pt x="170623" y="0"/>
                  </a:lnTo>
                  <a:lnTo>
                    <a:pt x="170623" y="170580"/>
                  </a:lnTo>
                </a:path>
              </a:pathLst>
            </a:custGeom>
            <a:solidFill>
              <a:srgbClr val="EB262A"/>
            </a:solidFill>
            <a:ln w="2232" cap="flat">
              <a:noFill/>
              <a:prstDash val="solid"/>
              <a:miter/>
            </a:ln>
          </p:spPr>
          <p:txBody>
            <a:bodyPr rtlCol="0" anchor="ctr"/>
            <a:lstStyle/>
            <a:p>
              <a:endParaRPr lang="en-IN"/>
            </a:p>
          </p:txBody>
        </p:sp>
      </p:grpSp>
      <p:sp>
        <p:nvSpPr>
          <p:cNvPr id="3" name="Picture Placeholder 2">
            <a:extLst>
              <a:ext uri="{FF2B5EF4-FFF2-40B4-BE49-F238E27FC236}">
                <a16:creationId xmlns:a16="http://schemas.microsoft.com/office/drawing/2014/main" id="{FB6F63F0-A8CA-57F3-0105-C785B94FFF7F}"/>
              </a:ext>
            </a:extLst>
          </p:cNvPr>
          <p:cNvSpPr>
            <a:spLocks noGrp="1"/>
          </p:cNvSpPr>
          <p:nvPr>
            <p:ph type="pic" sz="quarter" idx="15" hasCustomPrompt="1"/>
          </p:nvPr>
        </p:nvSpPr>
        <p:spPr>
          <a:xfrm>
            <a:off x="0" y="0"/>
            <a:ext cx="4068451" cy="3755720"/>
          </a:xfrm>
          <a:prstGeom prst="rect">
            <a:avLst/>
          </a:prstGeom>
          <a:solidFill>
            <a:schemeClr val="bg2">
              <a:alpha val="37000"/>
            </a:schemeClr>
          </a:solidFill>
        </p:spPr>
        <p:txBody>
          <a:bodyPr tIns="720000" anchor="ctr" anchorCtr="1"/>
          <a:lstStyle>
            <a:lvl1pPr marL="0" indent="0" algn="ctr">
              <a:buNone/>
              <a:defRPr sz="1400">
                <a:solidFill>
                  <a:schemeClr val="tx1"/>
                </a:solidFill>
              </a:defRPr>
            </a:lvl1pPr>
          </a:lstStyle>
          <a:p>
            <a:r>
              <a:rPr lang="en-IN"/>
              <a:t>Click the icon to insert the image of your choice</a:t>
            </a:r>
          </a:p>
        </p:txBody>
      </p:sp>
      <p:sp>
        <p:nvSpPr>
          <p:cNvPr id="4" name="Rectangle 3">
            <a:extLst>
              <a:ext uri="{FF2B5EF4-FFF2-40B4-BE49-F238E27FC236}">
                <a16:creationId xmlns:a16="http://schemas.microsoft.com/office/drawing/2014/main" id="{7E623C50-22A8-D75C-CBA6-AD538503A5DF}"/>
              </a:ext>
            </a:extLst>
          </p:cNvPr>
          <p:cNvSpPr/>
          <p:nvPr userDrawn="1"/>
        </p:nvSpPr>
        <p:spPr>
          <a:xfrm>
            <a:off x="4550054" y="3813999"/>
            <a:ext cx="65915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Credits</a:t>
            </a:r>
          </a:p>
        </p:txBody>
      </p:sp>
      <p:cxnSp>
        <p:nvCxnSpPr>
          <p:cNvPr id="5" name="Straight Connector 4">
            <a:extLst>
              <a:ext uri="{FF2B5EF4-FFF2-40B4-BE49-F238E27FC236}">
                <a16:creationId xmlns:a16="http://schemas.microsoft.com/office/drawing/2014/main" id="{D67AB820-EA98-9DB4-EB0A-E0EFD5C12058}"/>
              </a:ext>
            </a:extLst>
          </p:cNvPr>
          <p:cNvCxnSpPr>
            <a:cxnSpLocks/>
            <a:endCxn id="4" idx="2"/>
          </p:cNvCxnSpPr>
          <p:nvPr userDrawn="1"/>
        </p:nvCxnSpPr>
        <p:spPr>
          <a:xfrm>
            <a:off x="4653964" y="4075609"/>
            <a:ext cx="22566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9094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with image">
    <p:spTree>
      <p:nvGrpSpPr>
        <p:cNvPr id="1" name=""/>
        <p:cNvGrpSpPr/>
        <p:nvPr/>
      </p:nvGrpSpPr>
      <p:grpSpPr>
        <a:xfrm>
          <a:off x="0" y="0"/>
          <a:ext cx="0" cy="0"/>
          <a:chOff x="0" y="0"/>
          <a:chExt cx="0" cy="0"/>
        </a:xfrm>
      </p:grpSpPr>
      <p:sp>
        <p:nvSpPr>
          <p:cNvPr id="13" name="Text Placeholder 68">
            <a:extLst>
              <a:ext uri="{FF2B5EF4-FFF2-40B4-BE49-F238E27FC236}">
                <a16:creationId xmlns:a16="http://schemas.microsoft.com/office/drawing/2014/main" id="{C03AC9B0-AE94-D2D8-82A0-01D2A2636DE6}"/>
              </a:ext>
            </a:extLst>
          </p:cNvPr>
          <p:cNvSpPr>
            <a:spLocks noGrp="1"/>
          </p:cNvSpPr>
          <p:nvPr>
            <p:ph type="body" sz="quarter" idx="13" hasCustomPrompt="1"/>
          </p:nvPr>
        </p:nvSpPr>
        <p:spPr>
          <a:xfrm>
            <a:off x="4572000" y="906468"/>
            <a:ext cx="2557563" cy="549381"/>
          </a:xfrm>
          <a:prstGeom prst="rect">
            <a:avLst/>
          </a:prstGeom>
        </p:spPr>
        <p:txBody>
          <a:bodyPr>
            <a:spAutoFit/>
          </a:bodyPr>
          <a:lstStyle>
            <a:lvl1pPr marL="0" indent="0">
              <a:buNone/>
              <a:defRPr sz="3300">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Agenda</a:t>
            </a:r>
          </a:p>
        </p:txBody>
      </p:sp>
      <p:sp>
        <p:nvSpPr>
          <p:cNvPr id="3" name="Text Placeholder 2">
            <a:extLst>
              <a:ext uri="{FF2B5EF4-FFF2-40B4-BE49-F238E27FC236}">
                <a16:creationId xmlns:a16="http://schemas.microsoft.com/office/drawing/2014/main" id="{607E2722-F4D8-EBA7-C014-2BD7CDB871B7}"/>
              </a:ext>
            </a:extLst>
          </p:cNvPr>
          <p:cNvSpPr>
            <a:spLocks noGrp="1"/>
          </p:cNvSpPr>
          <p:nvPr>
            <p:ph type="body" sz="quarter" idx="14" hasCustomPrompt="1"/>
          </p:nvPr>
        </p:nvSpPr>
        <p:spPr>
          <a:xfrm>
            <a:off x="4572000" y="1626535"/>
            <a:ext cx="3878608" cy="307777"/>
          </a:xfrm>
          <a:prstGeom prst="rect">
            <a:avLst/>
          </a:prstGeom>
        </p:spPr>
        <p:txBody>
          <a:bodyPr wrap="square">
            <a:spAutoFit/>
          </a:bodyPr>
          <a:lstStyle>
            <a:lvl1pPr marL="385763" indent="-385763">
              <a:lnSpc>
                <a:spcPct val="100000"/>
              </a:lnSpc>
              <a:spcBef>
                <a:spcPts val="0"/>
              </a:spcBef>
              <a:buClr>
                <a:schemeClr val="accent1"/>
              </a:buClr>
              <a:buFont typeface="+mj-lt"/>
              <a:buAutoNum type="arabicPeriod"/>
              <a:defRPr sz="1400">
                <a:solidFill>
                  <a:schemeClr val="accent2"/>
                </a:solidFill>
              </a:defRPr>
            </a:lvl1pPr>
            <a:lvl2pPr marL="685800" indent="-342900">
              <a:buFont typeface="+mj-lt"/>
              <a:buAutoNum type="arabicPeriod"/>
              <a:defRPr/>
            </a:lvl2pPr>
            <a:lvl3pPr marL="1028700" indent="-342900">
              <a:buFont typeface="+mj-lt"/>
              <a:buAutoNum type="arabicPeriod"/>
              <a:defRPr/>
            </a:lvl3pPr>
            <a:lvl4pPr marL="1285875" indent="-257175">
              <a:buFont typeface="+mj-lt"/>
              <a:buAutoNum type="arabicPeriod"/>
              <a:defRPr/>
            </a:lvl4pPr>
            <a:lvl5pPr marL="1628775" indent="-257175">
              <a:buFont typeface="+mj-lt"/>
              <a:buAutoNum type="arabicPeriod"/>
              <a:defRPr/>
            </a:lvl5pPr>
          </a:lstStyle>
          <a:p>
            <a:pPr lvl="0"/>
            <a:r>
              <a:rPr lang="en-US"/>
              <a:t>Line item 1</a:t>
            </a:r>
          </a:p>
        </p:txBody>
      </p:sp>
      <p:pic>
        <p:nvPicPr>
          <p:cNvPr id="4" name="Graphic 3">
            <a:extLst>
              <a:ext uri="{FF2B5EF4-FFF2-40B4-BE49-F238E27FC236}">
                <a16:creationId xmlns:a16="http://schemas.microsoft.com/office/drawing/2014/main" id="{603471B1-1E19-03E3-FE10-4DD58104CCD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2880" y="-2"/>
            <a:ext cx="1341121" cy="1341121"/>
          </a:xfrm>
          <a:prstGeom prst="rect">
            <a:avLst/>
          </a:prstGeom>
        </p:spPr>
      </p:pic>
      <p:sp>
        <p:nvSpPr>
          <p:cNvPr id="8" name="Picture Placeholder 2">
            <a:extLst>
              <a:ext uri="{FF2B5EF4-FFF2-40B4-BE49-F238E27FC236}">
                <a16:creationId xmlns:a16="http://schemas.microsoft.com/office/drawing/2014/main" id="{E088F59A-E9F7-F4CA-DDB7-01D1AF6F998A}"/>
              </a:ext>
            </a:extLst>
          </p:cNvPr>
          <p:cNvSpPr>
            <a:spLocks noGrp="1"/>
          </p:cNvSpPr>
          <p:nvPr>
            <p:ph type="pic" sz="quarter" idx="15" hasCustomPrompt="1"/>
          </p:nvPr>
        </p:nvSpPr>
        <p:spPr>
          <a:xfrm>
            <a:off x="0" y="0"/>
            <a:ext cx="4068451" cy="4709160"/>
          </a:xfrm>
          <a:prstGeom prst="rect">
            <a:avLst/>
          </a:prstGeom>
          <a:solidFill>
            <a:schemeClr val="bg2">
              <a:alpha val="37000"/>
            </a:schemeClr>
          </a:solidFill>
        </p:spPr>
        <p:txBody>
          <a:bodyPr tIns="720000" anchor="ctr" anchorCtr="1"/>
          <a:lstStyle>
            <a:lvl1pPr marL="0" indent="0" algn="ctr">
              <a:buNone/>
              <a:defRPr sz="1400">
                <a:solidFill>
                  <a:schemeClr val="tx1"/>
                </a:solidFill>
              </a:defRPr>
            </a:lvl1pPr>
          </a:lstStyle>
          <a:p>
            <a:r>
              <a:rPr lang="en-IN"/>
              <a:t>Click the icon to insert the image of your choice</a:t>
            </a:r>
          </a:p>
        </p:txBody>
      </p:sp>
    </p:spTree>
    <p:extLst>
      <p:ext uri="{BB962C8B-B14F-4D97-AF65-F5344CB8AC3E}">
        <p14:creationId xmlns:p14="http://schemas.microsoft.com/office/powerpoint/2010/main" val="2814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without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B97200-81EB-4386-55F6-4299CE1DDDBC}"/>
              </a:ext>
            </a:extLst>
          </p:cNvPr>
          <p:cNvSpPr/>
          <p:nvPr userDrawn="1"/>
        </p:nvSpPr>
        <p:spPr>
          <a:xfrm>
            <a:off x="0" y="4735820"/>
            <a:ext cx="9144000" cy="391871"/>
          </a:xfrm>
          <a:prstGeom prst="rect">
            <a:avLst/>
          </a:prstGeom>
          <a:solidFill>
            <a:schemeClr val="bg2"/>
          </a:solidFill>
          <a:ln w="4233" cap="flat">
            <a:noFill/>
            <a:prstDash val="solid"/>
            <a:miter/>
          </a:ln>
        </p:spPr>
        <p:txBody>
          <a:bodyPr rtlCol="0" anchor="ctr"/>
          <a:lstStyle/>
          <a:p>
            <a:pPr algn="l"/>
            <a:endParaRPr lang="en-IN"/>
          </a:p>
        </p:txBody>
      </p:sp>
      <p:grpSp>
        <p:nvGrpSpPr>
          <p:cNvPr id="337" name="Group 336">
            <a:extLst>
              <a:ext uri="{FF2B5EF4-FFF2-40B4-BE49-F238E27FC236}">
                <a16:creationId xmlns:a16="http://schemas.microsoft.com/office/drawing/2014/main" id="{6FE12478-74EA-7699-C391-23345377C0F0}"/>
              </a:ext>
            </a:extLst>
          </p:cNvPr>
          <p:cNvGrpSpPr/>
          <p:nvPr userDrawn="1"/>
        </p:nvGrpSpPr>
        <p:grpSpPr>
          <a:xfrm>
            <a:off x="15" y="0"/>
            <a:ext cx="4141455" cy="5143501"/>
            <a:chOff x="15" y="0"/>
            <a:chExt cx="4141455" cy="5143501"/>
          </a:xfrm>
        </p:grpSpPr>
        <p:grpSp>
          <p:nvGrpSpPr>
            <p:cNvPr id="295" name="Group 294">
              <a:extLst>
                <a:ext uri="{FF2B5EF4-FFF2-40B4-BE49-F238E27FC236}">
                  <a16:creationId xmlns:a16="http://schemas.microsoft.com/office/drawing/2014/main" id="{07F30A6C-7A7B-463F-F48A-AFF2A76F8F0F}"/>
                </a:ext>
              </a:extLst>
            </p:cNvPr>
            <p:cNvGrpSpPr/>
            <p:nvPr userDrawn="1"/>
          </p:nvGrpSpPr>
          <p:grpSpPr>
            <a:xfrm>
              <a:off x="15" y="0"/>
              <a:ext cx="4141455" cy="5143501"/>
              <a:chOff x="15" y="0"/>
              <a:chExt cx="4141455" cy="5143501"/>
            </a:xfrm>
          </p:grpSpPr>
          <p:grpSp>
            <p:nvGrpSpPr>
              <p:cNvPr id="293" name="Group 292">
                <a:extLst>
                  <a:ext uri="{FF2B5EF4-FFF2-40B4-BE49-F238E27FC236}">
                    <a16:creationId xmlns:a16="http://schemas.microsoft.com/office/drawing/2014/main" id="{AEB3CE44-088D-CE0D-AC12-6D6DBE66C1B0}"/>
                  </a:ext>
                </a:extLst>
              </p:cNvPr>
              <p:cNvGrpSpPr/>
              <p:nvPr userDrawn="1"/>
            </p:nvGrpSpPr>
            <p:grpSpPr>
              <a:xfrm>
                <a:off x="955040" y="1803399"/>
                <a:ext cx="2335964" cy="2240281"/>
                <a:chOff x="955040" y="1803399"/>
                <a:chExt cx="2335964" cy="2240281"/>
              </a:xfrm>
            </p:grpSpPr>
            <p:grpSp>
              <p:nvGrpSpPr>
                <p:cNvPr id="15" name="Group 14">
                  <a:extLst>
                    <a:ext uri="{FF2B5EF4-FFF2-40B4-BE49-F238E27FC236}">
                      <a16:creationId xmlns:a16="http://schemas.microsoft.com/office/drawing/2014/main" id="{A21D2514-2167-D563-3154-6455C3607760}"/>
                    </a:ext>
                  </a:extLst>
                </p:cNvPr>
                <p:cNvGrpSpPr/>
                <p:nvPr userDrawn="1"/>
              </p:nvGrpSpPr>
              <p:grpSpPr>
                <a:xfrm>
                  <a:off x="1009007" y="1991360"/>
                  <a:ext cx="2059272" cy="2052320"/>
                  <a:chOff x="2025007" y="114300"/>
                  <a:chExt cx="2059272" cy="2052320"/>
                </a:xfrm>
              </p:grpSpPr>
              <p:pic>
                <p:nvPicPr>
                  <p:cNvPr id="16" name="Graphic 15">
                    <a:extLst>
                      <a:ext uri="{FF2B5EF4-FFF2-40B4-BE49-F238E27FC236}">
                        <a16:creationId xmlns:a16="http://schemas.microsoft.com/office/drawing/2014/main" id="{6E56460E-D106-597E-C4FD-71CD38A0DA4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9580" t="2197" b="57903"/>
                  <a:stretch/>
                </p:blipFill>
                <p:spPr>
                  <a:xfrm>
                    <a:off x="2025007" y="114300"/>
                    <a:ext cx="2059271" cy="2052320"/>
                  </a:xfrm>
                  <a:prstGeom prst="rect">
                    <a:avLst/>
                  </a:prstGeom>
                </p:spPr>
              </p:pic>
              <p:pic>
                <p:nvPicPr>
                  <p:cNvPr id="17" name="Graphic 16">
                    <a:extLst>
                      <a:ext uri="{FF2B5EF4-FFF2-40B4-BE49-F238E27FC236}">
                        <a16:creationId xmlns:a16="http://schemas.microsoft.com/office/drawing/2014/main" id="{720554BB-3A61-4A8C-D0D5-ACA214FEA3F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4456" b="98237"/>
                  <a:stretch/>
                </p:blipFill>
                <p:spPr>
                  <a:xfrm>
                    <a:off x="3041008" y="2050680"/>
                    <a:ext cx="1043271" cy="90700"/>
                  </a:xfrm>
                  <a:prstGeom prst="rect">
                    <a:avLst/>
                  </a:prstGeom>
                </p:spPr>
              </p:pic>
            </p:grpSp>
            <p:sp>
              <p:nvSpPr>
                <p:cNvPr id="20" name="Freeform: Shape 19">
                  <a:extLst>
                    <a:ext uri="{FF2B5EF4-FFF2-40B4-BE49-F238E27FC236}">
                      <a16:creationId xmlns:a16="http://schemas.microsoft.com/office/drawing/2014/main" id="{77BA6A6F-42FB-783B-6B4F-4874EFFCEDA2}"/>
                    </a:ext>
                  </a:extLst>
                </p:cNvPr>
                <p:cNvSpPr/>
                <p:nvPr userDrawn="1"/>
              </p:nvSpPr>
              <p:spPr>
                <a:xfrm>
                  <a:off x="955040" y="2113280"/>
                  <a:ext cx="1899920" cy="1889760"/>
                </a:xfrm>
                <a:custGeom>
                  <a:avLst/>
                  <a:gdLst>
                    <a:gd name="connsiteX0" fmla="*/ 15240 w 1899920"/>
                    <a:gd name="connsiteY0" fmla="*/ 0 h 1889760"/>
                    <a:gd name="connsiteX1" fmla="*/ 1899920 w 1899920"/>
                    <a:gd name="connsiteY1" fmla="*/ 1889760 h 1889760"/>
                    <a:gd name="connsiteX2" fmla="*/ 0 w 1899920"/>
                    <a:gd name="connsiteY2" fmla="*/ 1849120 h 1889760"/>
                    <a:gd name="connsiteX3" fmla="*/ 15240 w 1899920"/>
                    <a:gd name="connsiteY3" fmla="*/ 0 h 1889760"/>
                  </a:gdLst>
                  <a:ahLst/>
                  <a:cxnLst>
                    <a:cxn ang="0">
                      <a:pos x="connsiteX0" y="connsiteY0"/>
                    </a:cxn>
                    <a:cxn ang="0">
                      <a:pos x="connsiteX1" y="connsiteY1"/>
                    </a:cxn>
                    <a:cxn ang="0">
                      <a:pos x="connsiteX2" y="connsiteY2"/>
                    </a:cxn>
                    <a:cxn ang="0">
                      <a:pos x="connsiteX3" y="connsiteY3"/>
                    </a:cxn>
                  </a:cxnLst>
                  <a:rect l="l" t="t" r="r" b="b"/>
                  <a:pathLst>
                    <a:path w="1899920" h="1889760">
                      <a:moveTo>
                        <a:pt x="15240" y="0"/>
                      </a:moveTo>
                      <a:lnTo>
                        <a:pt x="1899920" y="1889760"/>
                      </a:lnTo>
                      <a:lnTo>
                        <a:pt x="0" y="1849120"/>
                      </a:lnTo>
                      <a:lnTo>
                        <a:pt x="1524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t>
                  </a:r>
                </a:p>
              </p:txBody>
            </p:sp>
            <p:sp>
              <p:nvSpPr>
                <p:cNvPr id="294" name="Freeform: Shape 293">
                  <a:extLst>
                    <a:ext uri="{FF2B5EF4-FFF2-40B4-BE49-F238E27FC236}">
                      <a16:creationId xmlns:a16="http://schemas.microsoft.com/office/drawing/2014/main" id="{8181AF48-2650-8F88-3376-9795C9C542BD}"/>
                    </a:ext>
                  </a:extLst>
                </p:cNvPr>
                <p:cNvSpPr/>
                <p:nvPr userDrawn="1"/>
              </p:nvSpPr>
              <p:spPr>
                <a:xfrm>
                  <a:off x="2953485" y="1803399"/>
                  <a:ext cx="337519" cy="375921"/>
                </a:xfrm>
                <a:custGeom>
                  <a:avLst/>
                  <a:gdLst>
                    <a:gd name="connsiteX0" fmla="*/ 15240 w 1899920"/>
                    <a:gd name="connsiteY0" fmla="*/ 0 h 1889760"/>
                    <a:gd name="connsiteX1" fmla="*/ 1899920 w 1899920"/>
                    <a:gd name="connsiteY1" fmla="*/ 1889760 h 1889760"/>
                    <a:gd name="connsiteX2" fmla="*/ 0 w 1899920"/>
                    <a:gd name="connsiteY2" fmla="*/ 1849120 h 1889760"/>
                    <a:gd name="connsiteX3" fmla="*/ 15240 w 1899920"/>
                    <a:gd name="connsiteY3" fmla="*/ 0 h 1889760"/>
                  </a:gdLst>
                  <a:ahLst/>
                  <a:cxnLst>
                    <a:cxn ang="0">
                      <a:pos x="connsiteX0" y="connsiteY0"/>
                    </a:cxn>
                    <a:cxn ang="0">
                      <a:pos x="connsiteX1" y="connsiteY1"/>
                    </a:cxn>
                    <a:cxn ang="0">
                      <a:pos x="connsiteX2" y="connsiteY2"/>
                    </a:cxn>
                    <a:cxn ang="0">
                      <a:pos x="connsiteX3" y="connsiteY3"/>
                    </a:cxn>
                  </a:cxnLst>
                  <a:rect l="l" t="t" r="r" b="b"/>
                  <a:pathLst>
                    <a:path w="1899920" h="1889760">
                      <a:moveTo>
                        <a:pt x="15240" y="0"/>
                      </a:moveTo>
                      <a:lnTo>
                        <a:pt x="1899920" y="1889760"/>
                      </a:lnTo>
                      <a:lnTo>
                        <a:pt x="0" y="1849120"/>
                      </a:lnTo>
                      <a:lnTo>
                        <a:pt x="1524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t>
                  </a:r>
                </a:p>
              </p:txBody>
            </p:sp>
          </p:grpSp>
          <p:grpSp>
            <p:nvGrpSpPr>
              <p:cNvPr id="11" name="Group 10">
                <a:extLst>
                  <a:ext uri="{FF2B5EF4-FFF2-40B4-BE49-F238E27FC236}">
                    <a16:creationId xmlns:a16="http://schemas.microsoft.com/office/drawing/2014/main" id="{C4AAAFB5-C445-53AD-219C-130CA4D7B180}"/>
                  </a:ext>
                </a:extLst>
              </p:cNvPr>
              <p:cNvGrpSpPr/>
              <p:nvPr userDrawn="1"/>
            </p:nvGrpSpPr>
            <p:grpSpPr>
              <a:xfrm>
                <a:off x="15" y="0"/>
                <a:ext cx="4141455" cy="5143501"/>
                <a:chOff x="15" y="0"/>
                <a:chExt cx="4141455" cy="5143501"/>
              </a:xfrm>
            </p:grpSpPr>
            <p:pic>
              <p:nvPicPr>
                <p:cNvPr id="5" name="Graphic 4">
                  <a:extLst>
                    <a:ext uri="{FF2B5EF4-FFF2-40B4-BE49-F238E27FC236}">
                      <a16:creationId xmlns:a16="http://schemas.microsoft.com/office/drawing/2014/main" id="{2D19E564-11DA-B925-3EED-4C6BE96C2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 y="0"/>
                  <a:ext cx="4084264" cy="5143501"/>
                </a:xfrm>
                <a:prstGeom prst="rect">
                  <a:avLst/>
                </a:prstGeom>
              </p:spPr>
            </p:pic>
            <p:pic>
              <p:nvPicPr>
                <p:cNvPr id="7" name="Graphic 6">
                  <a:extLst>
                    <a:ext uri="{FF2B5EF4-FFF2-40B4-BE49-F238E27FC236}">
                      <a16:creationId xmlns:a16="http://schemas.microsoft.com/office/drawing/2014/main" id="{196BAEC1-CFEE-7376-30A3-0A69C4E29DC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74456" b="80018"/>
                <a:stretch/>
              </p:blipFill>
              <p:spPr>
                <a:xfrm>
                  <a:off x="3041008" y="2050679"/>
                  <a:ext cx="1043271" cy="1027801"/>
                </a:xfrm>
                <a:prstGeom prst="rect">
                  <a:avLst/>
                </a:prstGeom>
              </p:spPr>
            </p:pic>
            <p:pic>
              <p:nvPicPr>
                <p:cNvPr id="10" name="Graphic 9">
                  <a:extLst>
                    <a:ext uri="{FF2B5EF4-FFF2-40B4-BE49-F238E27FC236}">
                      <a16:creationId xmlns:a16="http://schemas.microsoft.com/office/drawing/2014/main" id="{CCB3EF00-DE06-AA6B-5A88-2F31195523D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425" r="73054" b="98980"/>
                <a:stretch/>
              </p:blipFill>
              <p:spPr>
                <a:xfrm>
                  <a:off x="4038560" y="3071759"/>
                  <a:ext cx="102910" cy="52441"/>
                </a:xfrm>
                <a:prstGeom prst="rect">
                  <a:avLst/>
                </a:prstGeom>
              </p:spPr>
            </p:pic>
          </p:grpSp>
        </p:grpSp>
        <p:sp>
          <p:nvSpPr>
            <p:cNvPr id="336" name="Freeform: Shape 335">
              <a:extLst>
                <a:ext uri="{FF2B5EF4-FFF2-40B4-BE49-F238E27FC236}">
                  <a16:creationId xmlns:a16="http://schemas.microsoft.com/office/drawing/2014/main" id="{21B6EDBF-A9CB-5A81-5868-01ECCBC0D456}"/>
                </a:ext>
              </a:extLst>
            </p:cNvPr>
            <p:cNvSpPr/>
            <p:nvPr/>
          </p:nvSpPr>
          <p:spPr>
            <a:xfrm>
              <a:off x="3049555" y="3084195"/>
              <a:ext cx="1022719" cy="1024918"/>
            </a:xfrm>
            <a:custGeom>
              <a:avLst/>
              <a:gdLst>
                <a:gd name="connsiteX0" fmla="*/ 1022624 w 1022719"/>
                <a:gd name="connsiteY0" fmla="*/ 1024919 h 1024918"/>
                <a:gd name="connsiteX1" fmla="*/ 0 w 1022719"/>
                <a:gd name="connsiteY1" fmla="*/ 0 h 1024918"/>
                <a:gd name="connsiteX2" fmla="*/ 1022720 w 1022719"/>
                <a:gd name="connsiteY2" fmla="*/ 0 h 1024918"/>
                <a:gd name="connsiteX3" fmla="*/ 1022720 w 1022719"/>
                <a:gd name="connsiteY3" fmla="*/ 1024919 h 1024918"/>
                <a:gd name="connsiteX4" fmla="*/ 11473 w 1022719"/>
                <a:gd name="connsiteY4" fmla="*/ 4780 h 1024918"/>
                <a:gd name="connsiteX5" fmla="*/ 1017844 w 1022719"/>
                <a:gd name="connsiteY5" fmla="*/ 1013254 h 1024918"/>
                <a:gd name="connsiteX6" fmla="*/ 1017844 w 1022719"/>
                <a:gd name="connsiteY6" fmla="*/ 4780 h 1024918"/>
                <a:gd name="connsiteX7" fmla="*/ 11473 w 1022719"/>
                <a:gd name="connsiteY7" fmla="*/ 4780 h 102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719" h="1024918">
                  <a:moveTo>
                    <a:pt x="1022624" y="1024919"/>
                  </a:moveTo>
                  <a:lnTo>
                    <a:pt x="0" y="0"/>
                  </a:lnTo>
                  <a:lnTo>
                    <a:pt x="1022720" y="0"/>
                  </a:lnTo>
                  <a:lnTo>
                    <a:pt x="1022720" y="1024919"/>
                  </a:lnTo>
                  <a:close/>
                  <a:moveTo>
                    <a:pt x="11473" y="4780"/>
                  </a:moveTo>
                  <a:lnTo>
                    <a:pt x="1017844" y="1013254"/>
                  </a:lnTo>
                  <a:lnTo>
                    <a:pt x="1017844" y="4780"/>
                  </a:lnTo>
                  <a:lnTo>
                    <a:pt x="11473" y="4780"/>
                  </a:lnTo>
                  <a:close/>
                </a:path>
              </a:pathLst>
            </a:custGeom>
            <a:solidFill>
              <a:srgbClr val="EB262A"/>
            </a:solidFill>
            <a:ln w="9561" cap="flat">
              <a:noFill/>
              <a:prstDash val="solid"/>
              <a:miter/>
            </a:ln>
          </p:spPr>
          <p:txBody>
            <a:bodyPr rtlCol="0" anchor="ctr"/>
            <a:lstStyle/>
            <a:p>
              <a:endParaRPr lang="en-IN"/>
            </a:p>
          </p:txBody>
        </p:sp>
      </p:grpSp>
      <p:pic>
        <p:nvPicPr>
          <p:cNvPr id="4" name="Graphic 3">
            <a:extLst>
              <a:ext uri="{FF2B5EF4-FFF2-40B4-BE49-F238E27FC236}">
                <a16:creationId xmlns:a16="http://schemas.microsoft.com/office/drawing/2014/main" id="{603471B1-1E19-03E3-FE10-4DD58104CCDC}"/>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802880" y="-2"/>
            <a:ext cx="1341121" cy="1341121"/>
          </a:xfrm>
          <a:prstGeom prst="rect">
            <a:avLst/>
          </a:prstGeom>
        </p:spPr>
      </p:pic>
      <p:sp>
        <p:nvSpPr>
          <p:cNvPr id="338" name="Text Placeholder 68">
            <a:extLst>
              <a:ext uri="{FF2B5EF4-FFF2-40B4-BE49-F238E27FC236}">
                <a16:creationId xmlns:a16="http://schemas.microsoft.com/office/drawing/2014/main" id="{0489B101-BE67-106F-75EA-98207E66604E}"/>
              </a:ext>
            </a:extLst>
          </p:cNvPr>
          <p:cNvSpPr>
            <a:spLocks noGrp="1"/>
          </p:cNvSpPr>
          <p:nvPr>
            <p:ph type="body" sz="quarter" idx="13" hasCustomPrompt="1"/>
          </p:nvPr>
        </p:nvSpPr>
        <p:spPr>
          <a:xfrm>
            <a:off x="4572000" y="906468"/>
            <a:ext cx="2557563" cy="549381"/>
          </a:xfrm>
          <a:prstGeom prst="rect">
            <a:avLst/>
          </a:prstGeom>
        </p:spPr>
        <p:txBody>
          <a:bodyPr>
            <a:spAutoFit/>
          </a:bodyPr>
          <a:lstStyle>
            <a:lvl1pPr marL="0" indent="0">
              <a:buNone/>
              <a:defRPr sz="3300">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Agenda</a:t>
            </a:r>
          </a:p>
        </p:txBody>
      </p:sp>
      <p:sp>
        <p:nvSpPr>
          <p:cNvPr id="339" name="Text Placeholder 2">
            <a:extLst>
              <a:ext uri="{FF2B5EF4-FFF2-40B4-BE49-F238E27FC236}">
                <a16:creationId xmlns:a16="http://schemas.microsoft.com/office/drawing/2014/main" id="{CDF99E37-4B93-4164-5E13-A095ED2BBE38}"/>
              </a:ext>
            </a:extLst>
          </p:cNvPr>
          <p:cNvSpPr>
            <a:spLocks noGrp="1"/>
          </p:cNvSpPr>
          <p:nvPr>
            <p:ph type="body" sz="quarter" idx="14" hasCustomPrompt="1"/>
          </p:nvPr>
        </p:nvSpPr>
        <p:spPr>
          <a:xfrm>
            <a:off x="4572000" y="1626535"/>
            <a:ext cx="3878608" cy="307777"/>
          </a:xfrm>
          <a:prstGeom prst="rect">
            <a:avLst/>
          </a:prstGeom>
        </p:spPr>
        <p:txBody>
          <a:bodyPr wrap="square">
            <a:spAutoFit/>
          </a:bodyPr>
          <a:lstStyle>
            <a:lvl1pPr marL="385763" indent="-385763">
              <a:lnSpc>
                <a:spcPct val="100000"/>
              </a:lnSpc>
              <a:spcBef>
                <a:spcPts val="0"/>
              </a:spcBef>
              <a:buClr>
                <a:schemeClr val="accent1"/>
              </a:buClr>
              <a:buFont typeface="+mj-lt"/>
              <a:buAutoNum type="arabicPeriod"/>
              <a:defRPr sz="1400">
                <a:solidFill>
                  <a:schemeClr val="accent2"/>
                </a:solidFill>
              </a:defRPr>
            </a:lvl1pPr>
            <a:lvl2pPr marL="685800" indent="-342900">
              <a:buFont typeface="+mj-lt"/>
              <a:buAutoNum type="arabicPeriod"/>
              <a:defRPr/>
            </a:lvl2pPr>
            <a:lvl3pPr marL="1028700" indent="-342900">
              <a:buFont typeface="+mj-lt"/>
              <a:buAutoNum type="arabicPeriod"/>
              <a:defRPr/>
            </a:lvl3pPr>
            <a:lvl4pPr marL="1285875" indent="-257175">
              <a:buFont typeface="+mj-lt"/>
              <a:buAutoNum type="arabicPeriod"/>
              <a:defRPr/>
            </a:lvl4pPr>
            <a:lvl5pPr marL="1628775" indent="-257175">
              <a:buFont typeface="+mj-lt"/>
              <a:buAutoNum type="arabicPeriod"/>
              <a:defRPr/>
            </a:lvl5pPr>
          </a:lstStyle>
          <a:p>
            <a:pPr lvl="0"/>
            <a:r>
              <a:rPr lang="en-US"/>
              <a:t>Line item 1</a:t>
            </a:r>
          </a:p>
        </p:txBody>
      </p:sp>
      <p:sp>
        <p:nvSpPr>
          <p:cNvPr id="9" name="Slide Number Placeholder 6">
            <a:extLst>
              <a:ext uri="{FF2B5EF4-FFF2-40B4-BE49-F238E27FC236}">
                <a16:creationId xmlns:a16="http://schemas.microsoft.com/office/drawing/2014/main" id="{67BE0C30-213A-15F9-188A-CD56F0599474}"/>
              </a:ext>
            </a:extLst>
          </p:cNvPr>
          <p:cNvSpPr txBox="1">
            <a:spLocks/>
          </p:cNvSpPr>
          <p:nvPr userDrawn="1"/>
        </p:nvSpPr>
        <p:spPr>
          <a:xfrm>
            <a:off x="58948" y="4808703"/>
            <a:ext cx="360098" cy="273844"/>
          </a:xfrm>
          <a:prstGeom prst="rect">
            <a:avLst/>
          </a:prstGeom>
        </p:spPr>
        <p:txBody>
          <a:bodyPr vert="horz" lIns="68580" tIns="34290" rIns="68580" bIns="3429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B60C70C-E473-9E49-863B-88FCC598397C}" type="slidenum">
              <a:rPr lang="en-US" sz="1000" smtClean="0">
                <a:solidFill>
                  <a:schemeClr val="accent1"/>
                </a:solidFill>
              </a:rPr>
              <a:pPr algn="ctr"/>
              <a:t>‹#›</a:t>
            </a:fld>
            <a:endParaRPr lang="en-US" sz="1000">
              <a:solidFill>
                <a:schemeClr val="accent1"/>
              </a:solidFill>
            </a:endParaRPr>
          </a:p>
        </p:txBody>
      </p:sp>
    </p:spTree>
    <p:extLst>
      <p:ext uri="{BB962C8B-B14F-4D97-AF65-F5344CB8AC3E}">
        <p14:creationId xmlns:p14="http://schemas.microsoft.com/office/powerpoint/2010/main" val="16984430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separator without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902CB6-B844-12AC-3AE2-6E9CE26C6EC5}"/>
              </a:ext>
            </a:extLst>
          </p:cNvPr>
          <p:cNvSpPr/>
          <p:nvPr/>
        </p:nvSpPr>
        <p:spPr>
          <a:xfrm>
            <a:off x="0" y="0"/>
            <a:ext cx="9144000" cy="5143499"/>
          </a:xfrm>
          <a:prstGeom prst="rect">
            <a:avLst/>
          </a:prstGeom>
          <a:solidFill>
            <a:srgbClr val="AB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1C1C1C"/>
              </a:solidFill>
            </a:endParaRPr>
          </a:p>
        </p:txBody>
      </p:sp>
      <p:pic>
        <p:nvPicPr>
          <p:cNvPr id="6" name="Picture 5">
            <a:extLst>
              <a:ext uri="{FF2B5EF4-FFF2-40B4-BE49-F238E27FC236}">
                <a16:creationId xmlns:a16="http://schemas.microsoft.com/office/drawing/2014/main" id="{85D516DD-50EA-E89A-5AFA-4FB5B07797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04" y="0"/>
            <a:ext cx="9147504" cy="5143499"/>
          </a:xfrm>
          <a:prstGeom prst="rect">
            <a:avLst/>
          </a:prstGeom>
        </p:spPr>
      </p:pic>
      <p:sp>
        <p:nvSpPr>
          <p:cNvPr id="5" name="Text Placeholder 12">
            <a:extLst>
              <a:ext uri="{FF2B5EF4-FFF2-40B4-BE49-F238E27FC236}">
                <a16:creationId xmlns:a16="http://schemas.microsoft.com/office/drawing/2014/main" id="{665C09CC-F86C-7825-DBC3-9102C19ED6EF}"/>
              </a:ext>
            </a:extLst>
          </p:cNvPr>
          <p:cNvSpPr>
            <a:spLocks noGrp="1"/>
          </p:cNvSpPr>
          <p:nvPr>
            <p:ph type="body" sz="quarter" idx="13" hasCustomPrompt="1"/>
          </p:nvPr>
        </p:nvSpPr>
        <p:spPr>
          <a:xfrm>
            <a:off x="2133601" y="2425948"/>
            <a:ext cx="4824413" cy="646331"/>
          </a:xfrm>
          <a:prstGeom prst="rect">
            <a:avLst/>
          </a:prstGeom>
        </p:spPr>
        <p:txBody>
          <a:bodyPr lIns="90000" anchor="t">
            <a:spAutoFit/>
          </a:bodyPr>
          <a:lstStyle>
            <a:lvl1pPr marL="0" indent="0">
              <a:lnSpc>
                <a:spcPct val="100000"/>
              </a:lnSpc>
              <a:spcBef>
                <a:spcPts val="0"/>
              </a:spcBef>
              <a:buFont typeface="Arial" panose="020B0604020202020204" pitchFamily="34" charset="0"/>
              <a:buNone/>
              <a:defRPr sz="3600" b="0">
                <a:solidFill>
                  <a:sysClr val="windowText" lastClr="000000"/>
                </a:solidFill>
                <a:latin typeface="+mj-lt"/>
                <a:cs typeface="Arial" panose="020B0604020202020204" pitchFamily="34" charset="0"/>
              </a:defRPr>
            </a:lvl1pPr>
            <a:lvl2pPr marL="342900" indent="0">
              <a:buNone/>
              <a:defRPr sz="6000">
                <a:latin typeface="Arial" panose="020B0604020202020204" pitchFamily="34" charset="0"/>
                <a:cs typeface="Arial" panose="020B0604020202020204" pitchFamily="34" charset="0"/>
              </a:defRPr>
            </a:lvl2pPr>
            <a:lvl3pPr marL="685800" indent="0">
              <a:buNone/>
              <a:defRPr sz="6000">
                <a:latin typeface="Arial" panose="020B0604020202020204" pitchFamily="34" charset="0"/>
                <a:cs typeface="Arial" panose="020B0604020202020204" pitchFamily="34" charset="0"/>
              </a:defRPr>
            </a:lvl3pPr>
            <a:lvl4pPr marL="1028700" indent="0">
              <a:buNone/>
              <a:defRPr sz="6000">
                <a:latin typeface="Arial" panose="020B0604020202020204" pitchFamily="34" charset="0"/>
                <a:cs typeface="Arial" panose="020B0604020202020204" pitchFamily="34" charset="0"/>
              </a:defRPr>
            </a:lvl4pPr>
            <a:lvl5pPr marL="1371600" indent="0">
              <a:buNone/>
              <a:defRPr sz="6000">
                <a:latin typeface="Arial" panose="020B0604020202020204" pitchFamily="34" charset="0"/>
                <a:cs typeface="Arial" panose="020B0604020202020204" pitchFamily="34" charset="0"/>
              </a:defRPr>
            </a:lvl5pPr>
          </a:lstStyle>
          <a:p>
            <a:pPr lvl="0"/>
            <a:r>
              <a:rPr lang="en-US"/>
              <a:t>Section title</a:t>
            </a:r>
          </a:p>
        </p:txBody>
      </p:sp>
      <p:sp>
        <p:nvSpPr>
          <p:cNvPr id="7" name="Text Placeholder 12">
            <a:extLst>
              <a:ext uri="{FF2B5EF4-FFF2-40B4-BE49-F238E27FC236}">
                <a16:creationId xmlns:a16="http://schemas.microsoft.com/office/drawing/2014/main" id="{D41BCF9B-B7D3-6FB1-3764-094F20AD609F}"/>
              </a:ext>
            </a:extLst>
          </p:cNvPr>
          <p:cNvSpPr>
            <a:spLocks noGrp="1"/>
          </p:cNvSpPr>
          <p:nvPr>
            <p:ph type="body" sz="quarter" idx="14" hasCustomPrompt="1"/>
          </p:nvPr>
        </p:nvSpPr>
        <p:spPr>
          <a:xfrm>
            <a:off x="2133601" y="2066720"/>
            <a:ext cx="4824413" cy="369332"/>
          </a:xfrm>
          <a:prstGeom prst="rect">
            <a:avLst/>
          </a:prstGeom>
        </p:spPr>
        <p:txBody>
          <a:bodyPr lIns="90000" anchor="b">
            <a:spAutoFit/>
          </a:bodyPr>
          <a:lstStyle>
            <a:lvl1pPr marL="0" indent="0">
              <a:lnSpc>
                <a:spcPct val="100000"/>
              </a:lnSpc>
              <a:spcBef>
                <a:spcPts val="0"/>
              </a:spcBef>
              <a:buFont typeface="Arial" panose="020B0604020202020204" pitchFamily="34" charset="0"/>
              <a:buNone/>
              <a:defRPr sz="1800">
                <a:solidFill>
                  <a:sysClr val="windowText" lastClr="000000"/>
                </a:solidFill>
                <a:latin typeface="+mj-lt"/>
                <a:cs typeface="Arial" panose="020B0604020202020204" pitchFamily="34" charset="0"/>
              </a:defRPr>
            </a:lvl1pPr>
            <a:lvl2pPr marL="342900" indent="0">
              <a:buNone/>
              <a:defRPr sz="6000">
                <a:latin typeface="Arial" panose="020B0604020202020204" pitchFamily="34" charset="0"/>
                <a:cs typeface="Arial" panose="020B0604020202020204" pitchFamily="34" charset="0"/>
              </a:defRPr>
            </a:lvl2pPr>
            <a:lvl3pPr marL="685800" indent="0">
              <a:buNone/>
              <a:defRPr sz="6000">
                <a:latin typeface="Arial" panose="020B0604020202020204" pitchFamily="34" charset="0"/>
                <a:cs typeface="Arial" panose="020B0604020202020204" pitchFamily="34" charset="0"/>
              </a:defRPr>
            </a:lvl3pPr>
            <a:lvl4pPr marL="1028700" indent="0">
              <a:buNone/>
              <a:defRPr sz="6000">
                <a:latin typeface="Arial" panose="020B0604020202020204" pitchFamily="34" charset="0"/>
                <a:cs typeface="Arial" panose="020B0604020202020204" pitchFamily="34" charset="0"/>
              </a:defRPr>
            </a:lvl4pPr>
            <a:lvl5pPr marL="1371600" indent="0">
              <a:buNone/>
              <a:defRPr sz="6000">
                <a:latin typeface="Arial" panose="020B0604020202020204" pitchFamily="34" charset="0"/>
                <a:cs typeface="Arial" panose="020B0604020202020204" pitchFamily="34" charset="0"/>
              </a:defRPr>
            </a:lvl5pPr>
          </a:lstStyle>
          <a:p>
            <a:pPr lvl="0"/>
            <a:r>
              <a:rPr lang="en-US"/>
              <a:t>Subtitle</a:t>
            </a:r>
          </a:p>
        </p:txBody>
      </p:sp>
      <p:sp>
        <p:nvSpPr>
          <p:cNvPr id="4" name="Slide Number Placeholder 6">
            <a:extLst>
              <a:ext uri="{FF2B5EF4-FFF2-40B4-BE49-F238E27FC236}">
                <a16:creationId xmlns:a16="http://schemas.microsoft.com/office/drawing/2014/main" id="{554703AD-E684-6B50-85E4-1D167B092F57}"/>
              </a:ext>
            </a:extLst>
          </p:cNvPr>
          <p:cNvSpPr txBox="1">
            <a:spLocks/>
          </p:cNvSpPr>
          <p:nvPr userDrawn="1"/>
        </p:nvSpPr>
        <p:spPr>
          <a:xfrm>
            <a:off x="58948" y="4808703"/>
            <a:ext cx="360098" cy="273844"/>
          </a:xfrm>
          <a:prstGeom prst="rect">
            <a:avLst/>
          </a:prstGeom>
        </p:spPr>
        <p:txBody>
          <a:bodyPr vert="horz" lIns="68580" tIns="34290" rIns="68580" bIns="3429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B60C70C-E473-9E49-863B-88FCC598397C}" type="slidenum">
              <a:rPr lang="en-US" sz="1000" smtClean="0">
                <a:solidFill>
                  <a:schemeClr val="tx2"/>
                </a:solidFill>
              </a:rPr>
              <a:pPr algn="ctr"/>
              <a:t>‹#›</a:t>
            </a:fld>
            <a:endParaRPr lang="en-US" sz="1000">
              <a:solidFill>
                <a:schemeClr val="tx2"/>
              </a:solidFill>
            </a:endParaRPr>
          </a:p>
        </p:txBody>
      </p:sp>
    </p:spTree>
    <p:extLst>
      <p:ext uri="{BB962C8B-B14F-4D97-AF65-F5344CB8AC3E}">
        <p14:creationId xmlns:p14="http://schemas.microsoft.com/office/powerpoint/2010/main" val="17932695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separator with imag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5A5D8665-3650-D791-CA46-05534E4B1A15}"/>
              </a:ext>
            </a:extLst>
          </p:cNvPr>
          <p:cNvSpPr>
            <a:spLocks noGrp="1"/>
          </p:cNvSpPr>
          <p:nvPr>
            <p:ph type="pic" sz="quarter" idx="15" hasCustomPrompt="1"/>
          </p:nvPr>
        </p:nvSpPr>
        <p:spPr>
          <a:xfrm>
            <a:off x="0" y="0"/>
            <a:ext cx="9144000" cy="4100367"/>
          </a:xfrm>
          <a:prstGeom prst="rect">
            <a:avLst/>
          </a:prstGeom>
          <a:solidFill>
            <a:schemeClr val="bg2">
              <a:alpha val="0"/>
            </a:schemeClr>
          </a:solidFill>
        </p:spPr>
        <p:txBody>
          <a:bodyPr tIns="0" bIns="828000" anchor="ctr" anchorCtr="1"/>
          <a:lstStyle>
            <a:lvl1pPr marL="0" indent="0">
              <a:buNone/>
              <a:defRPr sz="1400">
                <a:solidFill>
                  <a:schemeClr val="tx1"/>
                </a:solidFill>
              </a:defRPr>
            </a:lvl1pPr>
          </a:lstStyle>
          <a:p>
            <a:r>
              <a:rPr lang="en-IN"/>
              <a:t>Click the icon to insert the image of your choice</a:t>
            </a:r>
          </a:p>
        </p:txBody>
      </p:sp>
      <p:grpSp>
        <p:nvGrpSpPr>
          <p:cNvPr id="14" name="Group 13">
            <a:extLst>
              <a:ext uri="{FF2B5EF4-FFF2-40B4-BE49-F238E27FC236}">
                <a16:creationId xmlns:a16="http://schemas.microsoft.com/office/drawing/2014/main" id="{446E581B-B0D7-9F85-DA19-9E9BFCE35ADB}"/>
              </a:ext>
            </a:extLst>
          </p:cNvPr>
          <p:cNvGrpSpPr/>
          <p:nvPr userDrawn="1"/>
        </p:nvGrpSpPr>
        <p:grpSpPr>
          <a:xfrm>
            <a:off x="-6100" y="4099359"/>
            <a:ext cx="9150100" cy="1044142"/>
            <a:chOff x="-6100" y="4099359"/>
            <a:chExt cx="9150100" cy="1044142"/>
          </a:xfrm>
        </p:grpSpPr>
        <p:sp>
          <p:nvSpPr>
            <p:cNvPr id="15" name="Rectangle 14">
              <a:extLst>
                <a:ext uri="{FF2B5EF4-FFF2-40B4-BE49-F238E27FC236}">
                  <a16:creationId xmlns:a16="http://schemas.microsoft.com/office/drawing/2014/main" id="{EDAEB31A-067A-46B5-90CD-C10FD2A1D330}"/>
                </a:ext>
              </a:extLst>
            </p:cNvPr>
            <p:cNvSpPr/>
            <p:nvPr userDrawn="1"/>
          </p:nvSpPr>
          <p:spPr>
            <a:xfrm>
              <a:off x="-6100" y="4099359"/>
              <a:ext cx="9150099" cy="10431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46ACED49-B802-F899-7A9C-6C0984D61F5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79719"/>
            <a:stretch/>
          </p:blipFill>
          <p:spPr>
            <a:xfrm>
              <a:off x="15" y="4100367"/>
              <a:ext cx="4084264" cy="1043134"/>
            </a:xfrm>
            <a:prstGeom prst="rect">
              <a:avLst/>
            </a:prstGeom>
          </p:spPr>
        </p:pic>
        <p:pic>
          <p:nvPicPr>
            <p:cNvPr id="17" name="Graphic 16">
              <a:extLst>
                <a:ext uri="{FF2B5EF4-FFF2-40B4-BE49-F238E27FC236}">
                  <a16:creationId xmlns:a16="http://schemas.microsoft.com/office/drawing/2014/main" id="{3378A474-0D1C-2782-0E37-4FA55CF98A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57650" y="4101373"/>
              <a:ext cx="5086350" cy="1042128"/>
            </a:xfrm>
            <a:prstGeom prst="rect">
              <a:avLst/>
            </a:prstGeom>
          </p:spPr>
        </p:pic>
      </p:grpSp>
      <p:sp>
        <p:nvSpPr>
          <p:cNvPr id="8" name="Text Placeholder 12">
            <a:extLst>
              <a:ext uri="{FF2B5EF4-FFF2-40B4-BE49-F238E27FC236}">
                <a16:creationId xmlns:a16="http://schemas.microsoft.com/office/drawing/2014/main" id="{8BA1C476-A633-62A7-BF70-0545ABFB760F}"/>
              </a:ext>
            </a:extLst>
          </p:cNvPr>
          <p:cNvSpPr>
            <a:spLocks noGrp="1"/>
          </p:cNvSpPr>
          <p:nvPr>
            <p:ph type="body" sz="quarter" idx="13" hasCustomPrompt="1"/>
          </p:nvPr>
        </p:nvSpPr>
        <p:spPr>
          <a:xfrm>
            <a:off x="0" y="2887980"/>
            <a:ext cx="9143999" cy="1213370"/>
          </a:xfrm>
          <a:prstGeom prst="rect">
            <a:avLst/>
          </a:prstGeom>
          <a:solidFill>
            <a:schemeClr val="accent2">
              <a:alpha val="60000"/>
            </a:schemeClr>
          </a:solidFill>
        </p:spPr>
        <p:txBody>
          <a:bodyPr wrap="square" lIns="2214000" tIns="216000" rIns="108000" anchor="t">
            <a:noAutofit/>
          </a:bodyPr>
          <a:lstStyle>
            <a:lvl1pPr marL="0" indent="0">
              <a:lnSpc>
                <a:spcPct val="100000"/>
              </a:lnSpc>
              <a:spcBef>
                <a:spcPts val="0"/>
              </a:spcBef>
              <a:buFont typeface="Arial" panose="020B0604020202020204" pitchFamily="34" charset="0"/>
              <a:buNone/>
              <a:defRPr sz="3600" b="0">
                <a:solidFill>
                  <a:schemeClr val="accent6"/>
                </a:solidFill>
                <a:latin typeface="+mj-lt"/>
                <a:cs typeface="Arial" panose="020B0604020202020204" pitchFamily="34" charset="0"/>
              </a:defRPr>
            </a:lvl1pPr>
            <a:lvl2pPr marL="342900" indent="0">
              <a:buNone/>
              <a:defRPr sz="6000">
                <a:latin typeface="Arial" panose="020B0604020202020204" pitchFamily="34" charset="0"/>
                <a:cs typeface="Arial" panose="020B0604020202020204" pitchFamily="34" charset="0"/>
              </a:defRPr>
            </a:lvl2pPr>
            <a:lvl3pPr marL="685800" indent="0">
              <a:buNone/>
              <a:defRPr sz="6000">
                <a:latin typeface="Arial" panose="020B0604020202020204" pitchFamily="34" charset="0"/>
                <a:cs typeface="Arial" panose="020B0604020202020204" pitchFamily="34" charset="0"/>
              </a:defRPr>
            </a:lvl3pPr>
            <a:lvl4pPr marL="1028700" indent="0">
              <a:buNone/>
              <a:defRPr sz="6000">
                <a:latin typeface="Arial" panose="020B0604020202020204" pitchFamily="34" charset="0"/>
                <a:cs typeface="Arial" panose="020B0604020202020204" pitchFamily="34" charset="0"/>
              </a:defRPr>
            </a:lvl4pPr>
            <a:lvl5pPr marL="1371600" indent="0">
              <a:buNone/>
              <a:defRPr sz="6000">
                <a:latin typeface="Arial" panose="020B0604020202020204" pitchFamily="34" charset="0"/>
                <a:cs typeface="Arial" panose="020B0604020202020204" pitchFamily="34" charset="0"/>
              </a:defRPr>
            </a:lvl5pPr>
          </a:lstStyle>
          <a:p>
            <a:pPr lvl="0"/>
            <a:r>
              <a:rPr lang="en-US"/>
              <a:t>Section title</a:t>
            </a:r>
          </a:p>
        </p:txBody>
      </p:sp>
      <p:sp>
        <p:nvSpPr>
          <p:cNvPr id="9" name="Text Placeholder 12">
            <a:extLst>
              <a:ext uri="{FF2B5EF4-FFF2-40B4-BE49-F238E27FC236}">
                <a16:creationId xmlns:a16="http://schemas.microsoft.com/office/drawing/2014/main" id="{EFD2659E-CA4C-A606-E5E5-5FB9B759E647}"/>
              </a:ext>
            </a:extLst>
          </p:cNvPr>
          <p:cNvSpPr>
            <a:spLocks noGrp="1"/>
          </p:cNvSpPr>
          <p:nvPr>
            <p:ph type="body" sz="quarter" idx="14" hasCustomPrompt="1"/>
          </p:nvPr>
        </p:nvSpPr>
        <p:spPr>
          <a:xfrm>
            <a:off x="0" y="2430780"/>
            <a:ext cx="9143999" cy="457198"/>
          </a:xfrm>
          <a:prstGeom prst="rect">
            <a:avLst/>
          </a:prstGeom>
          <a:solidFill>
            <a:schemeClr val="accent2">
              <a:alpha val="60000"/>
            </a:schemeClr>
          </a:solidFill>
        </p:spPr>
        <p:txBody>
          <a:bodyPr wrap="square" lIns="2214000" anchor="b">
            <a:noAutofit/>
          </a:bodyPr>
          <a:lstStyle>
            <a:lvl1pPr marL="0" indent="0">
              <a:lnSpc>
                <a:spcPct val="100000"/>
              </a:lnSpc>
              <a:spcBef>
                <a:spcPts val="0"/>
              </a:spcBef>
              <a:buFont typeface="Arial" panose="020B0604020202020204" pitchFamily="34" charset="0"/>
              <a:buNone/>
              <a:defRPr sz="1800">
                <a:solidFill>
                  <a:schemeClr val="accent6"/>
                </a:solidFill>
                <a:latin typeface="+mj-lt"/>
                <a:cs typeface="Arial" panose="020B0604020202020204" pitchFamily="34" charset="0"/>
              </a:defRPr>
            </a:lvl1pPr>
            <a:lvl2pPr marL="342900" indent="0">
              <a:buNone/>
              <a:defRPr sz="6000">
                <a:latin typeface="Arial" panose="020B0604020202020204" pitchFamily="34" charset="0"/>
                <a:cs typeface="Arial" panose="020B0604020202020204" pitchFamily="34" charset="0"/>
              </a:defRPr>
            </a:lvl2pPr>
            <a:lvl3pPr marL="685800" indent="0">
              <a:buNone/>
              <a:defRPr sz="6000">
                <a:latin typeface="Arial" panose="020B0604020202020204" pitchFamily="34" charset="0"/>
                <a:cs typeface="Arial" panose="020B0604020202020204" pitchFamily="34" charset="0"/>
              </a:defRPr>
            </a:lvl3pPr>
            <a:lvl4pPr marL="1028700" indent="0">
              <a:buNone/>
              <a:defRPr sz="6000">
                <a:latin typeface="Arial" panose="020B0604020202020204" pitchFamily="34" charset="0"/>
                <a:cs typeface="Arial" panose="020B0604020202020204" pitchFamily="34" charset="0"/>
              </a:defRPr>
            </a:lvl4pPr>
            <a:lvl5pPr marL="1371600" indent="0">
              <a:buNone/>
              <a:defRPr sz="6000">
                <a:latin typeface="Arial" panose="020B0604020202020204" pitchFamily="34" charset="0"/>
                <a:cs typeface="Arial" panose="020B0604020202020204" pitchFamily="34" charset="0"/>
              </a:defRPr>
            </a:lvl5pPr>
          </a:lstStyle>
          <a:p>
            <a:pPr lvl="0"/>
            <a:r>
              <a:rPr lang="en-US"/>
              <a:t>Subtitle</a:t>
            </a:r>
          </a:p>
        </p:txBody>
      </p:sp>
      <p:sp>
        <p:nvSpPr>
          <p:cNvPr id="4" name="Slide Number Placeholder 6">
            <a:extLst>
              <a:ext uri="{FF2B5EF4-FFF2-40B4-BE49-F238E27FC236}">
                <a16:creationId xmlns:a16="http://schemas.microsoft.com/office/drawing/2014/main" id="{04282287-3AC5-176E-FE42-26BEFCC34E51}"/>
              </a:ext>
            </a:extLst>
          </p:cNvPr>
          <p:cNvSpPr txBox="1">
            <a:spLocks/>
          </p:cNvSpPr>
          <p:nvPr userDrawn="1"/>
        </p:nvSpPr>
        <p:spPr>
          <a:xfrm>
            <a:off x="58948" y="4808703"/>
            <a:ext cx="360098" cy="273844"/>
          </a:xfrm>
          <a:prstGeom prst="rect">
            <a:avLst/>
          </a:prstGeom>
        </p:spPr>
        <p:txBody>
          <a:bodyPr vert="horz" lIns="68580" tIns="34290" rIns="68580" bIns="3429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B60C70C-E473-9E49-863B-88FCC598397C}" type="slidenum">
              <a:rPr lang="en-US" sz="1000" smtClean="0">
                <a:solidFill>
                  <a:schemeClr val="tx2"/>
                </a:solidFill>
              </a:rPr>
              <a:pPr algn="ctr"/>
              <a:t>‹#›</a:t>
            </a:fld>
            <a:endParaRPr lang="en-US" sz="1000">
              <a:solidFill>
                <a:schemeClr val="tx2"/>
              </a:solidFill>
            </a:endParaRPr>
          </a:p>
        </p:txBody>
      </p:sp>
    </p:spTree>
    <p:extLst>
      <p:ext uri="{BB962C8B-B14F-4D97-AF65-F5344CB8AC3E}">
        <p14:creationId xmlns:p14="http://schemas.microsoft.com/office/powerpoint/2010/main" val="25071166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rodapt specific separato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FCA058-5723-B805-566A-09BE09555A4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7250" t="427" r="15144" b="34419"/>
          <a:stretch/>
        </p:blipFill>
        <p:spPr>
          <a:xfrm>
            <a:off x="-1" y="0"/>
            <a:ext cx="9188571" cy="5143500"/>
          </a:xfrm>
          <a:prstGeom prst="rect">
            <a:avLst/>
          </a:prstGeom>
        </p:spPr>
      </p:pic>
      <p:sp>
        <p:nvSpPr>
          <p:cNvPr id="4" name="Rectangle 3">
            <a:extLst>
              <a:ext uri="{FF2B5EF4-FFF2-40B4-BE49-F238E27FC236}">
                <a16:creationId xmlns:a16="http://schemas.microsoft.com/office/drawing/2014/main" id="{BFE47E97-3C97-168F-5B57-14A9E1F4C004}"/>
              </a:ext>
            </a:extLst>
          </p:cNvPr>
          <p:cNvSpPr/>
          <p:nvPr/>
        </p:nvSpPr>
        <p:spPr>
          <a:xfrm>
            <a:off x="-1" y="0"/>
            <a:ext cx="9188571" cy="5143500"/>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2"/>
              </a:solidFill>
            </a:endParaRPr>
          </a:p>
        </p:txBody>
      </p:sp>
      <p:pic>
        <p:nvPicPr>
          <p:cNvPr id="5" name="Picture 4">
            <a:extLst>
              <a:ext uri="{FF2B5EF4-FFF2-40B4-BE49-F238E27FC236}">
                <a16:creationId xmlns:a16="http://schemas.microsoft.com/office/drawing/2014/main" id="{06FD3B82-A666-CD0D-85C6-05B337CC6C4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0041"/>
          <a:stretch/>
        </p:blipFill>
        <p:spPr>
          <a:xfrm>
            <a:off x="0" y="0"/>
            <a:ext cx="9188570" cy="5143500"/>
          </a:xfrm>
          <a:prstGeom prst="rect">
            <a:avLst/>
          </a:prstGeom>
        </p:spPr>
      </p:pic>
      <p:sp>
        <p:nvSpPr>
          <p:cNvPr id="8" name="Right Triangle 7">
            <a:extLst>
              <a:ext uri="{FF2B5EF4-FFF2-40B4-BE49-F238E27FC236}">
                <a16:creationId xmlns:a16="http://schemas.microsoft.com/office/drawing/2014/main" id="{9A84EAA5-11CD-9BA2-4CBE-21EC781732D1}"/>
              </a:ext>
            </a:extLst>
          </p:cNvPr>
          <p:cNvSpPr/>
          <p:nvPr/>
        </p:nvSpPr>
        <p:spPr>
          <a:xfrm rot="10800000">
            <a:off x="1229366" y="1201435"/>
            <a:ext cx="1370315" cy="1370315"/>
          </a:xfrm>
          <a:prstGeom prst="rtTriangle">
            <a:avLst/>
          </a:prstGeom>
          <a:solidFill>
            <a:srgbClr val="EB2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EB262A"/>
              </a:solidFill>
            </a:endParaRPr>
          </a:p>
        </p:txBody>
      </p:sp>
      <p:sp>
        <p:nvSpPr>
          <p:cNvPr id="11" name="Text Placeholder 68">
            <a:extLst>
              <a:ext uri="{FF2B5EF4-FFF2-40B4-BE49-F238E27FC236}">
                <a16:creationId xmlns:a16="http://schemas.microsoft.com/office/drawing/2014/main" id="{A8EE2B0E-174A-0056-F6ED-3670E7F798C2}"/>
              </a:ext>
            </a:extLst>
          </p:cNvPr>
          <p:cNvSpPr>
            <a:spLocks noGrp="1"/>
          </p:cNvSpPr>
          <p:nvPr>
            <p:ph type="body" sz="quarter" idx="13" hasCustomPrompt="1"/>
          </p:nvPr>
        </p:nvSpPr>
        <p:spPr>
          <a:xfrm>
            <a:off x="2753272" y="1729738"/>
            <a:ext cx="5251500" cy="842012"/>
          </a:xfrm>
          <a:prstGeom prst="rect">
            <a:avLst/>
          </a:prstGeom>
        </p:spPr>
        <p:txBody>
          <a:bodyPr>
            <a:noAutofit/>
          </a:bodyPr>
          <a:lstStyle>
            <a:lvl1pPr marL="0" indent="0">
              <a:lnSpc>
                <a:spcPct val="100000"/>
              </a:lnSpc>
              <a:spcBef>
                <a:spcPts val="0"/>
              </a:spcBef>
              <a:buNone/>
              <a:defRPr sz="36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Section title</a:t>
            </a:r>
          </a:p>
        </p:txBody>
      </p:sp>
      <p:sp>
        <p:nvSpPr>
          <p:cNvPr id="2" name="Text Placeholder 12">
            <a:extLst>
              <a:ext uri="{FF2B5EF4-FFF2-40B4-BE49-F238E27FC236}">
                <a16:creationId xmlns:a16="http://schemas.microsoft.com/office/drawing/2014/main" id="{712C1F5E-B003-0658-1B08-14B3A09FD863}"/>
              </a:ext>
            </a:extLst>
          </p:cNvPr>
          <p:cNvSpPr>
            <a:spLocks noGrp="1"/>
          </p:cNvSpPr>
          <p:nvPr>
            <p:ph type="body" sz="quarter" idx="14" hasCustomPrompt="1"/>
          </p:nvPr>
        </p:nvSpPr>
        <p:spPr>
          <a:xfrm>
            <a:off x="2753273" y="1272540"/>
            <a:ext cx="5251500" cy="457198"/>
          </a:xfrm>
          <a:prstGeom prst="rect">
            <a:avLst/>
          </a:prstGeom>
          <a:solidFill>
            <a:schemeClr val="accent2">
              <a:alpha val="0"/>
            </a:schemeClr>
          </a:solidFill>
        </p:spPr>
        <p:txBody>
          <a:bodyPr wrap="square" lIns="90000" anchor="b">
            <a:noAutofit/>
          </a:bodyPr>
          <a:lstStyle>
            <a:lvl1pPr marL="0" indent="0">
              <a:lnSpc>
                <a:spcPct val="100000"/>
              </a:lnSpc>
              <a:spcBef>
                <a:spcPts val="0"/>
              </a:spcBef>
              <a:buFont typeface="Arial" panose="020B0604020202020204" pitchFamily="34" charset="0"/>
              <a:buNone/>
              <a:defRPr sz="1800">
                <a:solidFill>
                  <a:schemeClr val="accent6"/>
                </a:solidFill>
                <a:latin typeface="+mj-lt"/>
                <a:cs typeface="Arial" panose="020B0604020202020204" pitchFamily="34" charset="0"/>
              </a:defRPr>
            </a:lvl1pPr>
            <a:lvl2pPr marL="342900" indent="0">
              <a:buNone/>
              <a:defRPr sz="6000">
                <a:latin typeface="Arial" panose="020B0604020202020204" pitchFamily="34" charset="0"/>
                <a:cs typeface="Arial" panose="020B0604020202020204" pitchFamily="34" charset="0"/>
              </a:defRPr>
            </a:lvl2pPr>
            <a:lvl3pPr marL="685800" indent="0">
              <a:buNone/>
              <a:defRPr sz="6000">
                <a:latin typeface="Arial" panose="020B0604020202020204" pitchFamily="34" charset="0"/>
                <a:cs typeface="Arial" panose="020B0604020202020204" pitchFamily="34" charset="0"/>
              </a:defRPr>
            </a:lvl3pPr>
            <a:lvl4pPr marL="1028700" indent="0">
              <a:buNone/>
              <a:defRPr sz="6000">
                <a:latin typeface="Arial" panose="020B0604020202020204" pitchFamily="34" charset="0"/>
                <a:cs typeface="Arial" panose="020B0604020202020204" pitchFamily="34" charset="0"/>
              </a:defRPr>
            </a:lvl4pPr>
            <a:lvl5pPr marL="1371600" indent="0">
              <a:buNone/>
              <a:defRPr sz="6000">
                <a:latin typeface="Arial" panose="020B0604020202020204" pitchFamily="34" charset="0"/>
                <a:cs typeface="Arial" panose="020B0604020202020204" pitchFamily="34" charset="0"/>
              </a:defRPr>
            </a:lvl5pPr>
          </a:lstStyle>
          <a:p>
            <a:pPr lvl="0"/>
            <a:r>
              <a:rPr lang="en-US"/>
              <a:t>Subtitle</a:t>
            </a:r>
          </a:p>
        </p:txBody>
      </p:sp>
      <p:sp>
        <p:nvSpPr>
          <p:cNvPr id="7" name="Slide Number Placeholder 6">
            <a:extLst>
              <a:ext uri="{FF2B5EF4-FFF2-40B4-BE49-F238E27FC236}">
                <a16:creationId xmlns:a16="http://schemas.microsoft.com/office/drawing/2014/main" id="{02E12D12-5556-C31B-CEB1-651713A77FC6}"/>
              </a:ext>
            </a:extLst>
          </p:cNvPr>
          <p:cNvSpPr txBox="1">
            <a:spLocks/>
          </p:cNvSpPr>
          <p:nvPr userDrawn="1"/>
        </p:nvSpPr>
        <p:spPr>
          <a:xfrm>
            <a:off x="58948" y="4793463"/>
            <a:ext cx="360098" cy="273844"/>
          </a:xfrm>
          <a:prstGeom prst="rect">
            <a:avLst/>
          </a:prstGeom>
        </p:spPr>
        <p:txBody>
          <a:bodyPr vert="horz" lIns="68580" tIns="34290" rIns="68580" bIns="3429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B60C70C-E473-9E49-863B-88FCC598397C}" type="slidenum">
              <a:rPr lang="en-US" sz="1000" smtClean="0">
                <a:solidFill>
                  <a:schemeClr val="bg2"/>
                </a:solidFill>
              </a:rPr>
              <a:pPr algn="ctr"/>
              <a:t>‹#›</a:t>
            </a:fld>
            <a:endParaRPr lang="en-US" sz="1000">
              <a:solidFill>
                <a:schemeClr val="bg2"/>
              </a:solidFill>
            </a:endParaRPr>
          </a:p>
        </p:txBody>
      </p:sp>
    </p:spTree>
    <p:extLst>
      <p:ext uri="{BB962C8B-B14F-4D97-AF65-F5344CB8AC3E}">
        <p14:creationId xmlns:p14="http://schemas.microsoft.com/office/powerpoint/2010/main" val="24549104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ub-section separator">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F75ED6B-69EE-FBA9-46D5-DC83FDB21AD3}"/>
              </a:ext>
            </a:extLst>
          </p:cNvPr>
          <p:cNvGrpSpPr/>
          <p:nvPr userDrawn="1"/>
        </p:nvGrpSpPr>
        <p:grpSpPr>
          <a:xfrm>
            <a:off x="-6100" y="-1005"/>
            <a:ext cx="9156214" cy="5144506"/>
            <a:chOff x="-6100" y="-1005"/>
            <a:chExt cx="9156214" cy="5144506"/>
          </a:xfrm>
        </p:grpSpPr>
        <p:sp>
          <p:nvSpPr>
            <p:cNvPr id="7" name="Rectangle 6">
              <a:extLst>
                <a:ext uri="{FF2B5EF4-FFF2-40B4-BE49-F238E27FC236}">
                  <a16:creationId xmlns:a16="http://schemas.microsoft.com/office/drawing/2014/main" id="{BD6A5AD8-AA84-A538-A886-CC65B3EFAF8D}"/>
                </a:ext>
              </a:extLst>
            </p:cNvPr>
            <p:cNvSpPr/>
            <p:nvPr userDrawn="1"/>
          </p:nvSpPr>
          <p:spPr>
            <a:xfrm>
              <a:off x="-6100" y="-1005"/>
              <a:ext cx="9150099"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Graphic 2">
              <a:extLst>
                <a:ext uri="{FF2B5EF4-FFF2-40B4-BE49-F238E27FC236}">
                  <a16:creationId xmlns:a16="http://schemas.microsoft.com/office/drawing/2014/main" id="{8B925CC6-1DBC-D673-8B5D-26A1AEBBF7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 y="0"/>
              <a:ext cx="4084264" cy="5143501"/>
            </a:xfrm>
            <a:prstGeom prst="rect">
              <a:avLst/>
            </a:prstGeom>
          </p:spPr>
        </p:pic>
        <p:pic>
          <p:nvPicPr>
            <p:cNvPr id="4" name="Graphic 3">
              <a:extLst>
                <a:ext uri="{FF2B5EF4-FFF2-40B4-BE49-F238E27FC236}">
                  <a16:creationId xmlns:a16="http://schemas.microsoft.com/office/drawing/2014/main" id="{D980FB2B-57F3-C041-A2C7-19280340187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57650" y="4101373"/>
              <a:ext cx="5086350" cy="1042128"/>
            </a:xfrm>
            <a:prstGeom prst="rect">
              <a:avLst/>
            </a:prstGeom>
          </p:spPr>
        </p:pic>
        <p:pic>
          <p:nvPicPr>
            <p:cNvPr id="5" name="Graphic 4">
              <a:extLst>
                <a:ext uri="{FF2B5EF4-FFF2-40B4-BE49-F238E27FC236}">
                  <a16:creationId xmlns:a16="http://schemas.microsoft.com/office/drawing/2014/main" id="{CA07C3D6-A9E8-C730-6604-B3F76C71397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063764" y="0"/>
              <a:ext cx="5086350" cy="2057400"/>
            </a:xfrm>
            <a:prstGeom prst="rect">
              <a:avLst/>
            </a:prstGeom>
          </p:spPr>
        </p:pic>
      </p:grpSp>
      <p:sp>
        <p:nvSpPr>
          <p:cNvPr id="6" name="Rectangle 5">
            <a:extLst>
              <a:ext uri="{FF2B5EF4-FFF2-40B4-BE49-F238E27FC236}">
                <a16:creationId xmlns:a16="http://schemas.microsoft.com/office/drawing/2014/main" id="{02E64223-CA20-73EB-81CB-EF7258B19D64}"/>
              </a:ext>
            </a:extLst>
          </p:cNvPr>
          <p:cNvSpPr/>
          <p:nvPr userDrawn="1"/>
        </p:nvSpPr>
        <p:spPr>
          <a:xfrm>
            <a:off x="512063" y="527824"/>
            <a:ext cx="8113775" cy="4086848"/>
          </a:xfrm>
          <a:prstGeom prst="rect">
            <a:avLst/>
          </a:prstGeom>
          <a:solidFill>
            <a:srgbClr val="FFFFFF"/>
          </a:solidFill>
          <a:ln w="31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Picture Placeholder 2">
            <a:extLst>
              <a:ext uri="{FF2B5EF4-FFF2-40B4-BE49-F238E27FC236}">
                <a16:creationId xmlns:a16="http://schemas.microsoft.com/office/drawing/2014/main" id="{1D876D6B-7FB6-14BD-6186-5496986364D0}"/>
              </a:ext>
            </a:extLst>
          </p:cNvPr>
          <p:cNvSpPr>
            <a:spLocks noGrp="1"/>
          </p:cNvSpPr>
          <p:nvPr>
            <p:ph type="pic" sz="quarter" idx="15" hasCustomPrompt="1"/>
          </p:nvPr>
        </p:nvSpPr>
        <p:spPr>
          <a:xfrm>
            <a:off x="512064" y="526818"/>
            <a:ext cx="8107678" cy="4086848"/>
          </a:xfrm>
          <a:prstGeom prst="rect">
            <a:avLst/>
          </a:prstGeom>
          <a:solidFill>
            <a:schemeClr val="bg2">
              <a:alpha val="0"/>
            </a:schemeClr>
          </a:solidFill>
        </p:spPr>
        <p:txBody>
          <a:bodyPr tIns="0" bIns="828000" anchor="ctr" anchorCtr="1"/>
          <a:lstStyle>
            <a:lvl1pPr marL="0" indent="0">
              <a:buNone/>
              <a:defRPr sz="1400">
                <a:solidFill>
                  <a:schemeClr val="tx1"/>
                </a:solidFill>
              </a:defRPr>
            </a:lvl1pPr>
          </a:lstStyle>
          <a:p>
            <a:r>
              <a:rPr lang="en-IN"/>
              <a:t>Click the icon to insert the image of your choice</a:t>
            </a:r>
          </a:p>
        </p:txBody>
      </p:sp>
      <p:sp>
        <p:nvSpPr>
          <p:cNvPr id="2" name="Text Placeholder 12">
            <a:extLst>
              <a:ext uri="{FF2B5EF4-FFF2-40B4-BE49-F238E27FC236}">
                <a16:creationId xmlns:a16="http://schemas.microsoft.com/office/drawing/2014/main" id="{EC9EE699-151E-7DA1-425F-9351C1DFAE0B}"/>
              </a:ext>
            </a:extLst>
          </p:cNvPr>
          <p:cNvSpPr>
            <a:spLocks noGrp="1"/>
          </p:cNvSpPr>
          <p:nvPr>
            <p:ph type="body" sz="quarter" idx="13" hasCustomPrompt="1"/>
          </p:nvPr>
        </p:nvSpPr>
        <p:spPr>
          <a:xfrm>
            <a:off x="518161" y="3383281"/>
            <a:ext cx="8107677" cy="1231390"/>
          </a:xfrm>
          <a:prstGeom prst="rect">
            <a:avLst/>
          </a:prstGeom>
          <a:solidFill>
            <a:schemeClr val="accent2">
              <a:alpha val="60000"/>
            </a:schemeClr>
          </a:solidFill>
        </p:spPr>
        <p:txBody>
          <a:bodyPr wrap="square" lIns="288000" tIns="72000" rIns="288000" bIns="72000" anchor="ctr" anchorCtr="0">
            <a:noAutofit/>
          </a:bodyPr>
          <a:lstStyle>
            <a:lvl1pPr marL="0" indent="0">
              <a:lnSpc>
                <a:spcPct val="100000"/>
              </a:lnSpc>
              <a:spcBef>
                <a:spcPts val="0"/>
              </a:spcBef>
              <a:buFont typeface="Arial" panose="020B0604020202020204" pitchFamily="34" charset="0"/>
              <a:buNone/>
              <a:defRPr sz="2400" b="0">
                <a:solidFill>
                  <a:schemeClr val="accent6"/>
                </a:solidFill>
                <a:latin typeface="+mj-lt"/>
                <a:cs typeface="Arial" panose="020B0604020202020204" pitchFamily="34" charset="0"/>
              </a:defRPr>
            </a:lvl1pPr>
            <a:lvl2pPr marL="342900" indent="0">
              <a:buNone/>
              <a:defRPr sz="6000">
                <a:latin typeface="Arial" panose="020B0604020202020204" pitchFamily="34" charset="0"/>
                <a:cs typeface="Arial" panose="020B0604020202020204" pitchFamily="34" charset="0"/>
              </a:defRPr>
            </a:lvl2pPr>
            <a:lvl3pPr marL="685800" indent="0">
              <a:buNone/>
              <a:defRPr sz="6000">
                <a:latin typeface="Arial" panose="020B0604020202020204" pitchFamily="34" charset="0"/>
                <a:cs typeface="Arial" panose="020B0604020202020204" pitchFamily="34" charset="0"/>
              </a:defRPr>
            </a:lvl3pPr>
            <a:lvl4pPr marL="1028700" indent="0">
              <a:buNone/>
              <a:defRPr sz="6000">
                <a:latin typeface="Arial" panose="020B0604020202020204" pitchFamily="34" charset="0"/>
                <a:cs typeface="Arial" panose="020B0604020202020204" pitchFamily="34" charset="0"/>
              </a:defRPr>
            </a:lvl4pPr>
            <a:lvl5pPr marL="1371600" indent="0">
              <a:buNone/>
              <a:defRPr sz="6000">
                <a:latin typeface="Arial" panose="020B0604020202020204" pitchFamily="34" charset="0"/>
                <a:cs typeface="Arial" panose="020B0604020202020204" pitchFamily="34" charset="0"/>
              </a:defRPr>
            </a:lvl5pPr>
          </a:lstStyle>
          <a:p>
            <a:r>
              <a:rPr lang="en-IN"/>
              <a:t>Sub-section slide with image</a:t>
            </a:r>
          </a:p>
        </p:txBody>
      </p:sp>
      <p:sp>
        <p:nvSpPr>
          <p:cNvPr id="11" name="Slide Number Placeholder 6">
            <a:extLst>
              <a:ext uri="{FF2B5EF4-FFF2-40B4-BE49-F238E27FC236}">
                <a16:creationId xmlns:a16="http://schemas.microsoft.com/office/drawing/2014/main" id="{59086DE5-A3C8-FCD6-3639-3F21F49AEB6C}"/>
              </a:ext>
            </a:extLst>
          </p:cNvPr>
          <p:cNvSpPr txBox="1">
            <a:spLocks/>
          </p:cNvSpPr>
          <p:nvPr userDrawn="1"/>
        </p:nvSpPr>
        <p:spPr>
          <a:xfrm>
            <a:off x="58948" y="4808703"/>
            <a:ext cx="360098" cy="273844"/>
          </a:xfrm>
          <a:prstGeom prst="rect">
            <a:avLst/>
          </a:prstGeom>
        </p:spPr>
        <p:txBody>
          <a:bodyPr vert="horz" lIns="68580" tIns="34290" rIns="68580" bIns="3429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B60C70C-E473-9E49-863B-88FCC598397C}" type="slidenum">
              <a:rPr lang="en-US" sz="1000" smtClean="0">
                <a:solidFill>
                  <a:schemeClr val="tx2"/>
                </a:solidFill>
              </a:rPr>
              <a:pPr algn="ctr"/>
              <a:t>‹#›</a:t>
            </a:fld>
            <a:endParaRPr lang="en-US" sz="1000">
              <a:solidFill>
                <a:schemeClr val="tx2"/>
              </a:solidFill>
            </a:endParaRPr>
          </a:p>
        </p:txBody>
      </p:sp>
    </p:spTree>
    <p:extLst>
      <p:ext uri="{BB962C8B-B14F-4D97-AF65-F5344CB8AC3E}">
        <p14:creationId xmlns:p14="http://schemas.microsoft.com/office/powerpoint/2010/main" val="39353855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8A0014F-FC56-475A-BE5A-59E2D9A316A9}"/>
              </a:ext>
            </a:extLst>
          </p:cNvPr>
          <p:cNvSpPr/>
          <p:nvPr userDrawn="1"/>
        </p:nvSpPr>
        <p:spPr>
          <a:xfrm>
            <a:off x="-6100" y="-1005"/>
            <a:ext cx="9150099"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Graphic 2">
            <a:extLst>
              <a:ext uri="{FF2B5EF4-FFF2-40B4-BE49-F238E27FC236}">
                <a16:creationId xmlns:a16="http://schemas.microsoft.com/office/drawing/2014/main" id="{8B925CC6-1DBC-D673-8B5D-26A1AEBBF7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 y="0"/>
            <a:ext cx="4084264" cy="5143501"/>
          </a:xfrm>
          <a:prstGeom prst="rect">
            <a:avLst/>
          </a:prstGeom>
        </p:spPr>
      </p:pic>
      <p:pic>
        <p:nvPicPr>
          <p:cNvPr id="4" name="Graphic 3">
            <a:extLst>
              <a:ext uri="{FF2B5EF4-FFF2-40B4-BE49-F238E27FC236}">
                <a16:creationId xmlns:a16="http://schemas.microsoft.com/office/drawing/2014/main" id="{D980FB2B-57F3-C041-A2C7-19280340187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57650" y="4101373"/>
            <a:ext cx="5086350" cy="1042128"/>
          </a:xfrm>
          <a:prstGeom prst="rect">
            <a:avLst/>
          </a:prstGeom>
        </p:spPr>
      </p:pic>
      <p:pic>
        <p:nvPicPr>
          <p:cNvPr id="5" name="Graphic 4">
            <a:extLst>
              <a:ext uri="{FF2B5EF4-FFF2-40B4-BE49-F238E27FC236}">
                <a16:creationId xmlns:a16="http://schemas.microsoft.com/office/drawing/2014/main" id="{CA07C3D6-A9E8-C730-6604-B3F76C71397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057650" y="0"/>
            <a:ext cx="5086350" cy="2057400"/>
          </a:xfrm>
          <a:prstGeom prst="rect">
            <a:avLst/>
          </a:prstGeom>
        </p:spPr>
      </p:pic>
      <p:sp>
        <p:nvSpPr>
          <p:cNvPr id="6" name="Rectangle 5">
            <a:extLst>
              <a:ext uri="{FF2B5EF4-FFF2-40B4-BE49-F238E27FC236}">
                <a16:creationId xmlns:a16="http://schemas.microsoft.com/office/drawing/2014/main" id="{02E64223-CA20-73EB-81CB-EF7258B19D64}"/>
              </a:ext>
            </a:extLst>
          </p:cNvPr>
          <p:cNvSpPr/>
          <p:nvPr userDrawn="1"/>
        </p:nvSpPr>
        <p:spPr>
          <a:xfrm>
            <a:off x="512063" y="527824"/>
            <a:ext cx="8113775" cy="4086848"/>
          </a:xfrm>
          <a:prstGeom prst="rect">
            <a:avLst/>
          </a:prstGeom>
          <a:solidFill>
            <a:srgbClr val="FFFFFF"/>
          </a:solidFill>
          <a:ln w="31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 Placeholder 12">
            <a:extLst>
              <a:ext uri="{FF2B5EF4-FFF2-40B4-BE49-F238E27FC236}">
                <a16:creationId xmlns:a16="http://schemas.microsoft.com/office/drawing/2014/main" id="{EC9EE699-151E-7DA1-425F-9351C1DFAE0B}"/>
              </a:ext>
            </a:extLst>
          </p:cNvPr>
          <p:cNvSpPr>
            <a:spLocks noGrp="1"/>
          </p:cNvSpPr>
          <p:nvPr>
            <p:ph type="body" sz="quarter" idx="13" hasCustomPrompt="1"/>
          </p:nvPr>
        </p:nvSpPr>
        <p:spPr>
          <a:xfrm>
            <a:off x="4981602" y="662937"/>
            <a:ext cx="3234634" cy="1895338"/>
          </a:xfrm>
          <a:prstGeom prst="rect">
            <a:avLst/>
          </a:prstGeom>
          <a:noFill/>
        </p:spPr>
        <p:txBody>
          <a:bodyPr wrap="square" lIns="90000" tIns="46800" rIns="90000" bIns="46800" anchor="b" anchorCtr="0">
            <a:noAutofit/>
          </a:bodyPr>
          <a:lstStyle>
            <a:lvl1pPr marL="0" indent="0">
              <a:lnSpc>
                <a:spcPct val="100000"/>
              </a:lnSpc>
              <a:spcBef>
                <a:spcPts val="0"/>
              </a:spcBef>
              <a:buFont typeface="Arial" panose="020B0604020202020204" pitchFamily="34" charset="0"/>
              <a:buNone/>
              <a:defRPr sz="2400" b="0">
                <a:solidFill>
                  <a:schemeClr val="accent2"/>
                </a:solidFill>
                <a:latin typeface="+mj-lt"/>
                <a:cs typeface="Arial" panose="020B0604020202020204" pitchFamily="34" charset="0"/>
              </a:defRPr>
            </a:lvl1pPr>
            <a:lvl2pPr marL="342900" indent="0">
              <a:buNone/>
              <a:defRPr sz="6000">
                <a:latin typeface="Arial" panose="020B0604020202020204" pitchFamily="34" charset="0"/>
                <a:cs typeface="Arial" panose="020B0604020202020204" pitchFamily="34" charset="0"/>
              </a:defRPr>
            </a:lvl2pPr>
            <a:lvl3pPr marL="685800" indent="0">
              <a:buNone/>
              <a:defRPr sz="6000">
                <a:latin typeface="Arial" panose="020B0604020202020204" pitchFamily="34" charset="0"/>
                <a:cs typeface="Arial" panose="020B0604020202020204" pitchFamily="34" charset="0"/>
              </a:defRPr>
            </a:lvl3pPr>
            <a:lvl4pPr marL="1028700" indent="0">
              <a:buNone/>
              <a:defRPr sz="6000">
                <a:latin typeface="Arial" panose="020B0604020202020204" pitchFamily="34" charset="0"/>
                <a:cs typeface="Arial" panose="020B0604020202020204" pitchFamily="34" charset="0"/>
              </a:defRPr>
            </a:lvl4pPr>
            <a:lvl5pPr marL="1371600" indent="0">
              <a:buNone/>
              <a:defRPr sz="6000">
                <a:latin typeface="Arial" panose="020B0604020202020204" pitchFamily="34" charset="0"/>
                <a:cs typeface="Arial" panose="020B0604020202020204" pitchFamily="34" charset="0"/>
              </a:defRPr>
            </a:lvl5pPr>
          </a:lstStyle>
          <a:p>
            <a:pPr lvl="0"/>
            <a:r>
              <a:rPr lang="en-US"/>
              <a:t>Subsection Title with image </a:t>
            </a:r>
          </a:p>
        </p:txBody>
      </p:sp>
      <p:sp>
        <p:nvSpPr>
          <p:cNvPr id="9" name="Picture Placeholder 2">
            <a:extLst>
              <a:ext uri="{FF2B5EF4-FFF2-40B4-BE49-F238E27FC236}">
                <a16:creationId xmlns:a16="http://schemas.microsoft.com/office/drawing/2014/main" id="{7CA70E0D-0115-B7DE-1AE1-92D9EAEA5565}"/>
              </a:ext>
            </a:extLst>
          </p:cNvPr>
          <p:cNvSpPr>
            <a:spLocks noGrp="1"/>
          </p:cNvSpPr>
          <p:nvPr>
            <p:ph type="pic" sz="quarter" idx="15" hasCustomPrompt="1"/>
          </p:nvPr>
        </p:nvSpPr>
        <p:spPr>
          <a:xfrm>
            <a:off x="512064" y="526818"/>
            <a:ext cx="4059936" cy="4086848"/>
          </a:xfrm>
          <a:prstGeom prst="rect">
            <a:avLst/>
          </a:prstGeom>
          <a:solidFill>
            <a:schemeClr val="bg2">
              <a:alpha val="0"/>
            </a:schemeClr>
          </a:solidFill>
        </p:spPr>
        <p:txBody>
          <a:bodyPr tIns="0" bIns="828000" anchor="ctr" anchorCtr="1"/>
          <a:lstStyle>
            <a:lvl1pPr marL="0" indent="0" algn="ctr">
              <a:buNone/>
              <a:defRPr sz="1400">
                <a:solidFill>
                  <a:schemeClr val="tx1"/>
                </a:solidFill>
              </a:defRPr>
            </a:lvl1pPr>
          </a:lstStyle>
          <a:p>
            <a:r>
              <a:rPr lang="en-IN"/>
              <a:t>Click the icon to insert the image of your choice</a:t>
            </a:r>
          </a:p>
        </p:txBody>
      </p:sp>
      <p:sp>
        <p:nvSpPr>
          <p:cNvPr id="11" name="Text Placeholder 17">
            <a:extLst>
              <a:ext uri="{FF2B5EF4-FFF2-40B4-BE49-F238E27FC236}">
                <a16:creationId xmlns:a16="http://schemas.microsoft.com/office/drawing/2014/main" id="{067C1769-EAAE-14D6-2A66-CB8B4FE2620B}"/>
              </a:ext>
            </a:extLst>
          </p:cNvPr>
          <p:cNvSpPr>
            <a:spLocks noGrp="1"/>
          </p:cNvSpPr>
          <p:nvPr>
            <p:ph type="body" sz="quarter" idx="98" hasCustomPrompt="1"/>
          </p:nvPr>
        </p:nvSpPr>
        <p:spPr>
          <a:xfrm>
            <a:off x="4981601" y="2625435"/>
            <a:ext cx="3234634" cy="1855127"/>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8" name="Slide Number Placeholder 6">
            <a:extLst>
              <a:ext uri="{FF2B5EF4-FFF2-40B4-BE49-F238E27FC236}">
                <a16:creationId xmlns:a16="http://schemas.microsoft.com/office/drawing/2014/main" id="{3EB5B7FB-15D0-6923-FC89-7AEA41194BC1}"/>
              </a:ext>
            </a:extLst>
          </p:cNvPr>
          <p:cNvSpPr txBox="1">
            <a:spLocks/>
          </p:cNvSpPr>
          <p:nvPr userDrawn="1"/>
        </p:nvSpPr>
        <p:spPr>
          <a:xfrm>
            <a:off x="58948" y="4808703"/>
            <a:ext cx="360098" cy="273844"/>
          </a:xfrm>
          <a:prstGeom prst="rect">
            <a:avLst/>
          </a:prstGeom>
        </p:spPr>
        <p:txBody>
          <a:bodyPr vert="horz" lIns="68580" tIns="34290" rIns="68580" bIns="3429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B60C70C-E473-9E49-863B-88FCC598397C}" type="slidenum">
              <a:rPr lang="en-US" sz="1000" smtClean="0">
                <a:solidFill>
                  <a:schemeClr val="tx2"/>
                </a:solidFill>
              </a:rPr>
              <a:pPr algn="ctr"/>
              <a:t>‹#›</a:t>
            </a:fld>
            <a:endParaRPr lang="en-US" sz="1000">
              <a:solidFill>
                <a:schemeClr val="tx2"/>
              </a:solidFill>
            </a:endParaRPr>
          </a:p>
        </p:txBody>
      </p:sp>
    </p:spTree>
    <p:extLst>
      <p:ext uri="{BB962C8B-B14F-4D97-AF65-F5344CB8AC3E}">
        <p14:creationId xmlns:p14="http://schemas.microsoft.com/office/powerpoint/2010/main" val="38780774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ub-section separator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BBBBD31-B0FA-C258-A883-0CC339BDF236}"/>
              </a:ext>
            </a:extLst>
          </p:cNvPr>
          <p:cNvSpPr/>
          <p:nvPr userDrawn="1"/>
        </p:nvSpPr>
        <p:spPr>
          <a:xfrm>
            <a:off x="0" y="4735820"/>
            <a:ext cx="9144000" cy="391871"/>
          </a:xfrm>
          <a:prstGeom prst="rect">
            <a:avLst/>
          </a:prstGeom>
          <a:solidFill>
            <a:schemeClr val="bg2"/>
          </a:solidFill>
          <a:ln w="4233" cap="flat">
            <a:noFill/>
            <a:prstDash val="solid"/>
            <a:miter/>
          </a:ln>
        </p:spPr>
        <p:txBody>
          <a:bodyPr rtlCol="0" anchor="ctr"/>
          <a:lstStyle/>
          <a:p>
            <a:pPr algn="l"/>
            <a:endParaRPr lang="en-IN"/>
          </a:p>
        </p:txBody>
      </p:sp>
      <p:pic>
        <p:nvPicPr>
          <p:cNvPr id="3" name="Graphic 2">
            <a:extLst>
              <a:ext uri="{FF2B5EF4-FFF2-40B4-BE49-F238E27FC236}">
                <a16:creationId xmlns:a16="http://schemas.microsoft.com/office/drawing/2014/main" id="{8B925CC6-1DBC-D673-8B5D-26A1AEBBF7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 y="0"/>
            <a:ext cx="4084264" cy="5143501"/>
          </a:xfrm>
          <a:prstGeom prst="rect">
            <a:avLst/>
          </a:prstGeom>
        </p:spPr>
      </p:pic>
      <p:pic>
        <p:nvPicPr>
          <p:cNvPr id="4" name="Graphic 3">
            <a:extLst>
              <a:ext uri="{FF2B5EF4-FFF2-40B4-BE49-F238E27FC236}">
                <a16:creationId xmlns:a16="http://schemas.microsoft.com/office/drawing/2014/main" id="{D980FB2B-57F3-C041-A2C7-19280340187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57650" y="4101373"/>
            <a:ext cx="5086350" cy="1042128"/>
          </a:xfrm>
          <a:prstGeom prst="rect">
            <a:avLst/>
          </a:prstGeom>
        </p:spPr>
      </p:pic>
      <p:pic>
        <p:nvPicPr>
          <p:cNvPr id="5" name="Graphic 4">
            <a:extLst>
              <a:ext uri="{FF2B5EF4-FFF2-40B4-BE49-F238E27FC236}">
                <a16:creationId xmlns:a16="http://schemas.microsoft.com/office/drawing/2014/main" id="{CA07C3D6-A9E8-C730-6604-B3F76C71397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057650" y="0"/>
            <a:ext cx="5086350" cy="2057400"/>
          </a:xfrm>
          <a:prstGeom prst="rect">
            <a:avLst/>
          </a:prstGeom>
        </p:spPr>
      </p:pic>
      <p:sp>
        <p:nvSpPr>
          <p:cNvPr id="6" name="Rectangle 5">
            <a:extLst>
              <a:ext uri="{FF2B5EF4-FFF2-40B4-BE49-F238E27FC236}">
                <a16:creationId xmlns:a16="http://schemas.microsoft.com/office/drawing/2014/main" id="{02E64223-CA20-73EB-81CB-EF7258B19D64}"/>
              </a:ext>
            </a:extLst>
          </p:cNvPr>
          <p:cNvSpPr/>
          <p:nvPr userDrawn="1"/>
        </p:nvSpPr>
        <p:spPr>
          <a:xfrm>
            <a:off x="512063" y="527824"/>
            <a:ext cx="8113775" cy="4086848"/>
          </a:xfrm>
          <a:prstGeom prst="rect">
            <a:avLst/>
          </a:prstGeom>
          <a:solidFill>
            <a:srgbClr val="FFFFFF"/>
          </a:solidFill>
          <a:ln w="31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27F2AD8-FD00-F1D7-24FC-F1A667B65FE2}"/>
              </a:ext>
            </a:extLst>
          </p:cNvPr>
          <p:cNvSpPr/>
          <p:nvPr userDrawn="1"/>
        </p:nvSpPr>
        <p:spPr>
          <a:xfrm>
            <a:off x="512064" y="3901872"/>
            <a:ext cx="8113774" cy="712800"/>
          </a:xfrm>
          <a:prstGeom prst="rect">
            <a:avLst/>
          </a:prstGeom>
          <a:solidFill>
            <a:srgbClr val="EB2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EB262A"/>
              </a:solidFill>
            </a:endParaRPr>
          </a:p>
        </p:txBody>
      </p:sp>
      <p:pic>
        <p:nvPicPr>
          <p:cNvPr id="9" name="Graphic 8">
            <a:extLst>
              <a:ext uri="{FF2B5EF4-FFF2-40B4-BE49-F238E27FC236}">
                <a16:creationId xmlns:a16="http://schemas.microsoft.com/office/drawing/2014/main" id="{F59BC0BA-28F0-F8D1-A0A2-F7C2354B9F5A}"/>
              </a:ext>
            </a:extLst>
          </p:cNvPr>
          <p:cNvPicPr>
            <a:picLocks noChangeAspect="1"/>
          </p:cNvPicPr>
          <p:nvPr userDrawn="1"/>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558286" y="3901872"/>
            <a:ext cx="1067552" cy="712800"/>
          </a:xfrm>
          <a:prstGeom prst="rect">
            <a:avLst/>
          </a:prstGeom>
        </p:spPr>
      </p:pic>
      <p:sp>
        <p:nvSpPr>
          <p:cNvPr id="10" name="Title 1">
            <a:extLst>
              <a:ext uri="{FF2B5EF4-FFF2-40B4-BE49-F238E27FC236}">
                <a16:creationId xmlns:a16="http://schemas.microsoft.com/office/drawing/2014/main" id="{8BFDE712-EF82-161D-B78A-384F69EC5604}"/>
              </a:ext>
            </a:extLst>
          </p:cNvPr>
          <p:cNvSpPr>
            <a:spLocks noGrp="1"/>
          </p:cNvSpPr>
          <p:nvPr>
            <p:ph type="title" hasCustomPrompt="1"/>
          </p:nvPr>
        </p:nvSpPr>
        <p:spPr>
          <a:xfrm>
            <a:off x="617034" y="4027440"/>
            <a:ext cx="6940615" cy="461665"/>
          </a:xfrm>
          <a:prstGeom prst="rect">
            <a:avLst/>
          </a:prstGeom>
        </p:spPr>
        <p:txBody>
          <a:bodyPr wrap="square" anchor="t">
            <a:spAutoFit/>
          </a:bodyPr>
          <a:lstStyle>
            <a:lvl1pPr>
              <a:lnSpc>
                <a:spcPct val="100000"/>
              </a:lnSpc>
              <a:spcBef>
                <a:spcPts val="0"/>
              </a:spcBef>
              <a:defRPr sz="2400" b="0" i="0">
                <a:solidFill>
                  <a:schemeClr val="accent6"/>
                </a:solidFill>
                <a:latin typeface="+mj-lt"/>
                <a:cs typeface="Arial" panose="020B0604020202020204" pitchFamily="34" charset="0"/>
              </a:defRPr>
            </a:lvl1pPr>
          </a:lstStyle>
          <a:p>
            <a:r>
              <a:rPr lang="en-IN"/>
              <a:t>Sub-section slide with image</a:t>
            </a:r>
            <a:endParaRPr lang="en-US"/>
          </a:p>
        </p:txBody>
      </p:sp>
      <p:sp>
        <p:nvSpPr>
          <p:cNvPr id="16" name="Content Placeholder 15">
            <a:extLst>
              <a:ext uri="{FF2B5EF4-FFF2-40B4-BE49-F238E27FC236}">
                <a16:creationId xmlns:a16="http://schemas.microsoft.com/office/drawing/2014/main" id="{EC67D733-E485-7316-2A94-8E7E8E3CD401}"/>
              </a:ext>
            </a:extLst>
          </p:cNvPr>
          <p:cNvSpPr>
            <a:spLocks noGrp="1"/>
          </p:cNvSpPr>
          <p:nvPr>
            <p:ph sz="quarter" idx="10" hasCustomPrompt="1"/>
          </p:nvPr>
        </p:nvSpPr>
        <p:spPr>
          <a:xfrm>
            <a:off x="512763" y="527050"/>
            <a:ext cx="8113712" cy="3375025"/>
          </a:xfrm>
          <a:prstGeom prst="rect">
            <a:avLst/>
          </a:prstGeom>
        </p:spPr>
        <p:txBody>
          <a:bodyPr tIns="1368000" anchor="ctr" anchorCtr="1"/>
          <a:lstStyle>
            <a:lvl1pPr marL="0" indent="0" algn="ctr">
              <a:buNone/>
              <a:defRPr lang="en-US" sz="1400" dirty="0" smtClean="0"/>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Click the icon to insert the image/smart art/table/video of your choice</a:t>
            </a:r>
            <a:endParaRPr lang="en-US"/>
          </a:p>
        </p:txBody>
      </p:sp>
      <p:sp>
        <p:nvSpPr>
          <p:cNvPr id="14" name="Slide Number Placeholder 6">
            <a:extLst>
              <a:ext uri="{FF2B5EF4-FFF2-40B4-BE49-F238E27FC236}">
                <a16:creationId xmlns:a16="http://schemas.microsoft.com/office/drawing/2014/main" id="{6B83F919-6D01-FFE9-1663-CED55E89B359}"/>
              </a:ext>
            </a:extLst>
          </p:cNvPr>
          <p:cNvSpPr txBox="1">
            <a:spLocks/>
          </p:cNvSpPr>
          <p:nvPr userDrawn="1"/>
        </p:nvSpPr>
        <p:spPr>
          <a:xfrm>
            <a:off x="58948" y="4808703"/>
            <a:ext cx="360098" cy="273844"/>
          </a:xfrm>
          <a:prstGeom prst="rect">
            <a:avLst/>
          </a:prstGeom>
        </p:spPr>
        <p:txBody>
          <a:bodyPr vert="horz" lIns="68580" tIns="34290" rIns="68580" bIns="3429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B60C70C-E473-9E49-863B-88FCC598397C}" type="slidenum">
              <a:rPr lang="en-US" sz="1000" smtClean="0">
                <a:solidFill>
                  <a:schemeClr val="tx2"/>
                </a:solidFill>
              </a:rPr>
              <a:pPr algn="ctr"/>
              <a:t>‹#›</a:t>
            </a:fld>
            <a:endParaRPr lang="en-US" sz="1000">
              <a:solidFill>
                <a:schemeClr val="tx2"/>
              </a:solidFill>
            </a:endParaRPr>
          </a:p>
        </p:txBody>
      </p:sp>
    </p:spTree>
    <p:extLst>
      <p:ext uri="{BB962C8B-B14F-4D97-AF65-F5344CB8AC3E}">
        <p14:creationId xmlns:p14="http://schemas.microsoft.com/office/powerpoint/2010/main" val="1020348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isyDeck Master - 9">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F97AE460-AD53-4696-9AF5-AA66BDF95B50}"/>
              </a:ext>
            </a:extLst>
          </p:cNvPr>
          <p:cNvSpPr/>
          <p:nvPr userDrawn="1"/>
        </p:nvSpPr>
        <p:spPr>
          <a:xfrm>
            <a:off x="408166" y="960683"/>
            <a:ext cx="763333" cy="775692"/>
          </a:xfrm>
          <a:custGeom>
            <a:avLst/>
            <a:gdLst>
              <a:gd name="connsiteX0" fmla="*/ 0 w 3917372"/>
              <a:gd name="connsiteY0" fmla="*/ 0 h 4423260"/>
              <a:gd name="connsiteX1" fmla="*/ 3917372 w 3917372"/>
              <a:gd name="connsiteY1" fmla="*/ 0 h 4423260"/>
              <a:gd name="connsiteX2" fmla="*/ 0 w 3917372"/>
              <a:gd name="connsiteY2" fmla="*/ 4423260 h 4423260"/>
              <a:gd name="connsiteX3" fmla="*/ 0 w 3917372"/>
              <a:gd name="connsiteY3" fmla="*/ 0 h 4423260"/>
            </a:gdLst>
            <a:ahLst/>
            <a:cxnLst>
              <a:cxn ang="0">
                <a:pos x="connsiteX0" y="connsiteY0"/>
              </a:cxn>
              <a:cxn ang="0">
                <a:pos x="connsiteX1" y="connsiteY1"/>
              </a:cxn>
              <a:cxn ang="0">
                <a:pos x="connsiteX2" y="connsiteY2"/>
              </a:cxn>
              <a:cxn ang="0">
                <a:pos x="connsiteX3" y="connsiteY3"/>
              </a:cxn>
            </a:cxnLst>
            <a:rect l="l" t="t" r="r" b="b"/>
            <a:pathLst>
              <a:path w="3917372" h="4423260">
                <a:moveTo>
                  <a:pt x="0" y="0"/>
                </a:moveTo>
                <a:lnTo>
                  <a:pt x="3917372" y="0"/>
                </a:lnTo>
                <a:lnTo>
                  <a:pt x="0" y="4423260"/>
                </a:lnTo>
                <a:lnTo>
                  <a:pt x="0" y="0"/>
                </a:lnTo>
                <a:close/>
              </a:path>
            </a:pathLst>
          </a:custGeom>
          <a:gradFill flip="none" rotWithShape="1">
            <a:gsLst>
              <a:gs pos="0">
                <a:schemeClr val="accent1"/>
              </a:gs>
              <a:gs pos="100000">
                <a:schemeClr val="accent2"/>
              </a:gs>
            </a:gsLst>
            <a:lin ang="5400000" scaled="1"/>
            <a:tileRect/>
          </a:gra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lvl="0" algn="ctr"/>
            <a:endParaRPr lang="en-GB" sz="675"/>
          </a:p>
        </p:txBody>
      </p:sp>
      <p:sp>
        <p:nvSpPr>
          <p:cNvPr id="24" name="Freeform: Shape 23"/>
          <p:cNvSpPr/>
          <p:nvPr userDrawn="1"/>
        </p:nvSpPr>
        <p:spPr>
          <a:xfrm>
            <a:off x="0" y="2684661"/>
            <a:ext cx="1468704" cy="2214692"/>
          </a:xfrm>
          <a:custGeom>
            <a:avLst/>
            <a:gdLst>
              <a:gd name="connsiteX0" fmla="*/ 0 w 3917372"/>
              <a:gd name="connsiteY0" fmla="*/ 0 h 4423260"/>
              <a:gd name="connsiteX1" fmla="*/ 3917372 w 3917372"/>
              <a:gd name="connsiteY1" fmla="*/ 0 h 4423260"/>
              <a:gd name="connsiteX2" fmla="*/ 0 w 3917372"/>
              <a:gd name="connsiteY2" fmla="*/ 4423260 h 4423260"/>
              <a:gd name="connsiteX3" fmla="*/ 0 w 3917372"/>
              <a:gd name="connsiteY3" fmla="*/ 0 h 4423260"/>
            </a:gdLst>
            <a:ahLst/>
            <a:cxnLst>
              <a:cxn ang="0">
                <a:pos x="connsiteX0" y="connsiteY0"/>
              </a:cxn>
              <a:cxn ang="0">
                <a:pos x="connsiteX1" y="connsiteY1"/>
              </a:cxn>
              <a:cxn ang="0">
                <a:pos x="connsiteX2" y="connsiteY2"/>
              </a:cxn>
              <a:cxn ang="0">
                <a:pos x="connsiteX3" y="connsiteY3"/>
              </a:cxn>
            </a:cxnLst>
            <a:rect l="l" t="t" r="r" b="b"/>
            <a:pathLst>
              <a:path w="3917372" h="4423260">
                <a:moveTo>
                  <a:pt x="0" y="0"/>
                </a:moveTo>
                <a:lnTo>
                  <a:pt x="3917372" y="0"/>
                </a:lnTo>
                <a:lnTo>
                  <a:pt x="0" y="4423260"/>
                </a:lnTo>
                <a:lnTo>
                  <a:pt x="0" y="0"/>
                </a:lnTo>
                <a:close/>
              </a:path>
            </a:pathLst>
          </a:custGeom>
          <a:gradFill flip="none" rotWithShape="1">
            <a:gsLst>
              <a:gs pos="0">
                <a:schemeClr val="accent1"/>
              </a:gs>
              <a:gs pos="100000">
                <a:schemeClr val="accent2"/>
              </a:gs>
            </a:gsLst>
            <a:lin ang="5400000" scaled="1"/>
            <a:tileRect/>
          </a:gra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lvl="0" algn="ctr"/>
            <a:endParaRPr lang="en-GB" sz="675"/>
          </a:p>
        </p:txBody>
      </p:sp>
      <p:sp>
        <p:nvSpPr>
          <p:cNvPr id="21" name="Freeform: Shape 20"/>
          <p:cNvSpPr/>
          <p:nvPr userDrawn="1"/>
        </p:nvSpPr>
        <p:spPr>
          <a:xfrm>
            <a:off x="7690108" y="2687317"/>
            <a:ext cx="1453892" cy="2214692"/>
          </a:xfrm>
          <a:custGeom>
            <a:avLst/>
            <a:gdLst>
              <a:gd name="connsiteX0" fmla="*/ 3877298 w 3877298"/>
              <a:gd name="connsiteY0" fmla="*/ 0 h 4378011"/>
              <a:gd name="connsiteX1" fmla="*/ 3877298 w 3877298"/>
              <a:gd name="connsiteY1" fmla="*/ 4378011 h 4378011"/>
              <a:gd name="connsiteX2" fmla="*/ 0 w 3877298"/>
              <a:gd name="connsiteY2" fmla="*/ 4378011 h 4378011"/>
              <a:gd name="connsiteX3" fmla="*/ 3877298 w 3877298"/>
              <a:gd name="connsiteY3" fmla="*/ 0 h 4378011"/>
            </a:gdLst>
            <a:ahLst/>
            <a:cxnLst>
              <a:cxn ang="0">
                <a:pos x="connsiteX0" y="connsiteY0"/>
              </a:cxn>
              <a:cxn ang="0">
                <a:pos x="connsiteX1" y="connsiteY1"/>
              </a:cxn>
              <a:cxn ang="0">
                <a:pos x="connsiteX2" y="connsiteY2"/>
              </a:cxn>
              <a:cxn ang="0">
                <a:pos x="connsiteX3" y="connsiteY3"/>
              </a:cxn>
            </a:cxnLst>
            <a:rect l="l" t="t" r="r" b="b"/>
            <a:pathLst>
              <a:path w="3877298" h="4378011">
                <a:moveTo>
                  <a:pt x="3877298" y="0"/>
                </a:moveTo>
                <a:lnTo>
                  <a:pt x="3877298" y="4378011"/>
                </a:lnTo>
                <a:lnTo>
                  <a:pt x="0" y="4378011"/>
                </a:lnTo>
                <a:lnTo>
                  <a:pt x="3877298" y="0"/>
                </a:lnTo>
                <a:close/>
              </a:path>
            </a:pathLst>
          </a:custGeom>
          <a:gradFill flip="none" rotWithShape="1">
            <a:gsLst>
              <a:gs pos="0">
                <a:schemeClr val="accent1"/>
              </a:gs>
              <a:gs pos="100000">
                <a:schemeClr val="accent2"/>
              </a:gs>
            </a:gsLst>
            <a:lin ang="5400000" scaled="1"/>
            <a:tileRect/>
          </a:gra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67492" tIns="35096" rIns="67492" bIns="35096" rtlCol="0" anchor="ctr"/>
          <a:lstStyle/>
          <a:p>
            <a:pPr lvl="0" algn="ctr"/>
            <a:endParaRPr lang="en-GB" sz="675"/>
          </a:p>
        </p:txBody>
      </p:sp>
      <p:sp>
        <p:nvSpPr>
          <p:cNvPr id="27" name="Picture Placeholder 26"/>
          <p:cNvSpPr>
            <a:spLocks noGrp="1"/>
          </p:cNvSpPr>
          <p:nvPr>
            <p:ph type="pic" sz="quarter" idx="10"/>
          </p:nvPr>
        </p:nvSpPr>
        <p:spPr>
          <a:xfrm>
            <a:off x="197628" y="2684661"/>
            <a:ext cx="8763558" cy="2217348"/>
          </a:xfrm>
          <a:custGeom>
            <a:avLst/>
            <a:gdLst>
              <a:gd name="connsiteX0" fmla="*/ 17242713 w 23371009"/>
              <a:gd name="connsiteY0" fmla="*/ 0 h 4428565"/>
              <a:gd name="connsiteX1" fmla="*/ 23371009 w 23371009"/>
              <a:gd name="connsiteY1" fmla="*/ 0 h 4428565"/>
              <a:gd name="connsiteX2" fmla="*/ 19448941 w 23371009"/>
              <a:gd name="connsiteY2" fmla="*/ 4428565 h 4428565"/>
              <a:gd name="connsiteX3" fmla="*/ 13320642 w 23371009"/>
              <a:gd name="connsiteY3" fmla="*/ 4428565 h 4428565"/>
              <a:gd name="connsiteX4" fmla="*/ 10582390 w 23371009"/>
              <a:gd name="connsiteY4" fmla="*/ 0 h 4428565"/>
              <a:gd name="connsiteX5" fmla="*/ 16710689 w 23371009"/>
              <a:gd name="connsiteY5" fmla="*/ 0 h 4428565"/>
              <a:gd name="connsiteX6" fmla="*/ 12788618 w 23371009"/>
              <a:gd name="connsiteY6" fmla="*/ 4428565 h 4428565"/>
              <a:gd name="connsiteX7" fmla="*/ 6660321 w 23371009"/>
              <a:gd name="connsiteY7" fmla="*/ 4428565 h 4428565"/>
              <a:gd name="connsiteX8" fmla="*/ 3922069 w 23371009"/>
              <a:gd name="connsiteY8" fmla="*/ 0 h 4428565"/>
              <a:gd name="connsiteX9" fmla="*/ 10050367 w 23371009"/>
              <a:gd name="connsiteY9" fmla="*/ 0 h 4428565"/>
              <a:gd name="connsiteX10" fmla="*/ 6128298 w 23371009"/>
              <a:gd name="connsiteY10" fmla="*/ 4428565 h 4428565"/>
              <a:gd name="connsiteX11" fmla="*/ 0 w 23371009"/>
              <a:gd name="connsiteY11" fmla="*/ 4428565 h 442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71009" h="4428565">
                <a:moveTo>
                  <a:pt x="17242713" y="0"/>
                </a:moveTo>
                <a:lnTo>
                  <a:pt x="23371009" y="0"/>
                </a:lnTo>
                <a:lnTo>
                  <a:pt x="19448941" y="4428565"/>
                </a:lnTo>
                <a:lnTo>
                  <a:pt x="13320642" y="4428565"/>
                </a:lnTo>
                <a:close/>
                <a:moveTo>
                  <a:pt x="10582390" y="0"/>
                </a:moveTo>
                <a:lnTo>
                  <a:pt x="16710689" y="0"/>
                </a:lnTo>
                <a:lnTo>
                  <a:pt x="12788618" y="4428565"/>
                </a:lnTo>
                <a:lnTo>
                  <a:pt x="6660321" y="4428565"/>
                </a:lnTo>
                <a:close/>
                <a:moveTo>
                  <a:pt x="3922069" y="0"/>
                </a:moveTo>
                <a:lnTo>
                  <a:pt x="10050367" y="0"/>
                </a:lnTo>
                <a:lnTo>
                  <a:pt x="6128298" y="4428565"/>
                </a:lnTo>
                <a:lnTo>
                  <a:pt x="0" y="4428565"/>
                </a:lnTo>
                <a:close/>
              </a:path>
            </a:pathLst>
          </a:custGeom>
          <a:pattFill prst="pct75">
            <a:fgClr>
              <a:schemeClr val="bg2"/>
            </a:fgClr>
            <a:bgClr>
              <a:prstClr val="white"/>
            </a:bgClr>
          </a:pattFill>
        </p:spPr>
        <p:txBody>
          <a:bodyPr vert="horz" lIns="180000" tIns="93600" rIns="180000" bIns="93600" rtlCol="0">
            <a:normAutofit/>
          </a:bodyPr>
          <a:lstStyle>
            <a:lvl1pPr marL="0" indent="0">
              <a:buNone/>
              <a:defRPr lang="en-GB" sz="1050"/>
            </a:lvl1pPr>
          </a:lstStyle>
          <a:p>
            <a:pPr marL="257201" lvl="0" indent="-257201">
              <a:spcBef>
                <a:spcPts val="0"/>
              </a:spcBef>
            </a:pPr>
            <a:endParaRPr lang="en-GB"/>
          </a:p>
        </p:txBody>
      </p:sp>
      <p:sp>
        <p:nvSpPr>
          <p:cNvPr id="70" name="Title 1">
            <a:extLst>
              <a:ext uri="{FF2B5EF4-FFF2-40B4-BE49-F238E27FC236}">
                <a16:creationId xmlns:a16="http://schemas.microsoft.com/office/drawing/2014/main" id="{DFF384F6-49BF-4AEF-B515-1B85634884D9}"/>
              </a:ext>
            </a:extLst>
          </p:cNvPr>
          <p:cNvSpPr>
            <a:spLocks noGrp="1"/>
          </p:cNvSpPr>
          <p:nvPr>
            <p:ph type="title"/>
          </p:nvPr>
        </p:nvSpPr>
        <p:spPr>
          <a:xfrm>
            <a:off x="466391" y="960683"/>
            <a:ext cx="6188623" cy="881525"/>
          </a:xfrm>
        </p:spPr>
        <p:txBody>
          <a:bodyPr lIns="180000" tIns="93600" rIns="180000" bIns="93600"/>
          <a:lstStyle>
            <a:lvl1pPr algn="l">
              <a:defRPr sz="4500"/>
            </a:lvl1pPr>
          </a:lstStyle>
          <a:p>
            <a:endParaRPr lang="en-GB"/>
          </a:p>
        </p:txBody>
      </p:sp>
    </p:spTree>
    <p:extLst>
      <p:ext uri="{BB962C8B-B14F-4D97-AF65-F5344CB8AC3E}">
        <p14:creationId xmlns:p14="http://schemas.microsoft.com/office/powerpoint/2010/main" val="356105436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Sub-section separator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BBBBD31-B0FA-C258-A883-0CC339BDF236}"/>
              </a:ext>
            </a:extLst>
          </p:cNvPr>
          <p:cNvSpPr/>
          <p:nvPr userDrawn="1"/>
        </p:nvSpPr>
        <p:spPr>
          <a:xfrm>
            <a:off x="0" y="4735820"/>
            <a:ext cx="9144000" cy="391871"/>
          </a:xfrm>
          <a:prstGeom prst="rect">
            <a:avLst/>
          </a:prstGeom>
          <a:solidFill>
            <a:schemeClr val="bg2"/>
          </a:solidFill>
          <a:ln w="4233" cap="flat">
            <a:noFill/>
            <a:prstDash val="solid"/>
            <a:miter/>
          </a:ln>
        </p:spPr>
        <p:txBody>
          <a:bodyPr rtlCol="0" anchor="ctr"/>
          <a:lstStyle/>
          <a:p>
            <a:pPr algn="l"/>
            <a:endParaRPr lang="en-IN"/>
          </a:p>
        </p:txBody>
      </p:sp>
      <p:pic>
        <p:nvPicPr>
          <p:cNvPr id="3" name="Graphic 2">
            <a:extLst>
              <a:ext uri="{FF2B5EF4-FFF2-40B4-BE49-F238E27FC236}">
                <a16:creationId xmlns:a16="http://schemas.microsoft.com/office/drawing/2014/main" id="{8B925CC6-1DBC-D673-8B5D-26A1AEBBF7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 y="0"/>
            <a:ext cx="4084264" cy="5143501"/>
          </a:xfrm>
          <a:prstGeom prst="rect">
            <a:avLst/>
          </a:prstGeom>
        </p:spPr>
      </p:pic>
      <p:pic>
        <p:nvPicPr>
          <p:cNvPr id="4" name="Graphic 3">
            <a:extLst>
              <a:ext uri="{FF2B5EF4-FFF2-40B4-BE49-F238E27FC236}">
                <a16:creationId xmlns:a16="http://schemas.microsoft.com/office/drawing/2014/main" id="{D980FB2B-57F3-C041-A2C7-19280340187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57650" y="4101373"/>
            <a:ext cx="5086350" cy="1042128"/>
          </a:xfrm>
          <a:prstGeom prst="rect">
            <a:avLst/>
          </a:prstGeom>
        </p:spPr>
      </p:pic>
      <p:pic>
        <p:nvPicPr>
          <p:cNvPr id="5" name="Graphic 4">
            <a:extLst>
              <a:ext uri="{FF2B5EF4-FFF2-40B4-BE49-F238E27FC236}">
                <a16:creationId xmlns:a16="http://schemas.microsoft.com/office/drawing/2014/main" id="{CA07C3D6-A9E8-C730-6604-B3F76C71397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057650" y="0"/>
            <a:ext cx="5086350" cy="2057400"/>
          </a:xfrm>
          <a:prstGeom prst="rect">
            <a:avLst/>
          </a:prstGeom>
        </p:spPr>
      </p:pic>
      <p:sp>
        <p:nvSpPr>
          <p:cNvPr id="6" name="Rectangle 5">
            <a:extLst>
              <a:ext uri="{FF2B5EF4-FFF2-40B4-BE49-F238E27FC236}">
                <a16:creationId xmlns:a16="http://schemas.microsoft.com/office/drawing/2014/main" id="{02E64223-CA20-73EB-81CB-EF7258B19D64}"/>
              </a:ext>
            </a:extLst>
          </p:cNvPr>
          <p:cNvSpPr/>
          <p:nvPr userDrawn="1"/>
        </p:nvSpPr>
        <p:spPr>
          <a:xfrm>
            <a:off x="512063" y="527824"/>
            <a:ext cx="8113775" cy="4086848"/>
          </a:xfrm>
          <a:prstGeom prst="rect">
            <a:avLst/>
          </a:prstGeom>
          <a:solidFill>
            <a:srgbClr val="FFFFFF"/>
          </a:solidFill>
          <a:ln w="317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27F2AD8-FD00-F1D7-24FC-F1A667B65FE2}"/>
              </a:ext>
            </a:extLst>
          </p:cNvPr>
          <p:cNvSpPr/>
          <p:nvPr userDrawn="1"/>
        </p:nvSpPr>
        <p:spPr>
          <a:xfrm>
            <a:off x="512064" y="528625"/>
            <a:ext cx="8113774" cy="712800"/>
          </a:xfrm>
          <a:prstGeom prst="rect">
            <a:avLst/>
          </a:prstGeom>
          <a:solidFill>
            <a:srgbClr val="EB2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EB262A"/>
              </a:solidFill>
            </a:endParaRPr>
          </a:p>
        </p:txBody>
      </p:sp>
      <p:pic>
        <p:nvPicPr>
          <p:cNvPr id="9" name="Graphic 8">
            <a:extLst>
              <a:ext uri="{FF2B5EF4-FFF2-40B4-BE49-F238E27FC236}">
                <a16:creationId xmlns:a16="http://schemas.microsoft.com/office/drawing/2014/main" id="{F59BC0BA-28F0-F8D1-A0A2-F7C2354B9F5A}"/>
              </a:ext>
            </a:extLst>
          </p:cNvPr>
          <p:cNvPicPr>
            <a:picLocks noChangeAspect="1"/>
          </p:cNvPicPr>
          <p:nvPr userDrawn="1"/>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558286" y="528625"/>
            <a:ext cx="1067552" cy="712800"/>
          </a:xfrm>
          <a:prstGeom prst="rect">
            <a:avLst/>
          </a:prstGeom>
        </p:spPr>
      </p:pic>
      <p:sp>
        <p:nvSpPr>
          <p:cNvPr id="10" name="Title 1">
            <a:extLst>
              <a:ext uri="{FF2B5EF4-FFF2-40B4-BE49-F238E27FC236}">
                <a16:creationId xmlns:a16="http://schemas.microsoft.com/office/drawing/2014/main" id="{8BFDE712-EF82-161D-B78A-384F69EC5604}"/>
              </a:ext>
            </a:extLst>
          </p:cNvPr>
          <p:cNvSpPr>
            <a:spLocks noGrp="1"/>
          </p:cNvSpPr>
          <p:nvPr>
            <p:ph type="title" hasCustomPrompt="1"/>
          </p:nvPr>
        </p:nvSpPr>
        <p:spPr>
          <a:xfrm>
            <a:off x="617034" y="654193"/>
            <a:ext cx="6940615" cy="461665"/>
          </a:xfrm>
          <a:prstGeom prst="rect">
            <a:avLst/>
          </a:prstGeom>
        </p:spPr>
        <p:txBody>
          <a:bodyPr wrap="square" anchor="t">
            <a:spAutoFit/>
          </a:bodyPr>
          <a:lstStyle>
            <a:lvl1pPr>
              <a:lnSpc>
                <a:spcPct val="100000"/>
              </a:lnSpc>
              <a:spcBef>
                <a:spcPts val="0"/>
              </a:spcBef>
              <a:defRPr sz="2400" b="0" i="0">
                <a:solidFill>
                  <a:schemeClr val="accent6"/>
                </a:solidFill>
                <a:latin typeface="+mj-lt"/>
                <a:cs typeface="Arial" panose="020B0604020202020204" pitchFamily="34" charset="0"/>
              </a:defRPr>
            </a:lvl1pPr>
          </a:lstStyle>
          <a:p>
            <a:r>
              <a:rPr lang="en-IN"/>
              <a:t>Sub-section slide with image</a:t>
            </a:r>
            <a:endParaRPr lang="en-US"/>
          </a:p>
        </p:txBody>
      </p:sp>
      <p:sp>
        <p:nvSpPr>
          <p:cNvPr id="16" name="Content Placeholder 15">
            <a:extLst>
              <a:ext uri="{FF2B5EF4-FFF2-40B4-BE49-F238E27FC236}">
                <a16:creationId xmlns:a16="http://schemas.microsoft.com/office/drawing/2014/main" id="{EC67D733-E485-7316-2A94-8E7E8E3CD401}"/>
              </a:ext>
            </a:extLst>
          </p:cNvPr>
          <p:cNvSpPr>
            <a:spLocks noGrp="1"/>
          </p:cNvSpPr>
          <p:nvPr>
            <p:ph sz="quarter" idx="10" hasCustomPrompt="1"/>
          </p:nvPr>
        </p:nvSpPr>
        <p:spPr>
          <a:xfrm>
            <a:off x="512763" y="1250950"/>
            <a:ext cx="8113712" cy="3359303"/>
          </a:xfrm>
          <a:prstGeom prst="rect">
            <a:avLst/>
          </a:prstGeom>
        </p:spPr>
        <p:txBody>
          <a:bodyPr tIns="1368000" anchor="ctr" anchorCtr="1"/>
          <a:lstStyle>
            <a:lvl1pPr marL="0" indent="0" algn="ctr">
              <a:buNone/>
              <a:defRPr lang="en-US" sz="1400" dirty="0" smtClean="0"/>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Click the icon to insert the image/smart art/table/video of your choice</a:t>
            </a:r>
            <a:endParaRPr lang="en-US"/>
          </a:p>
        </p:txBody>
      </p:sp>
      <p:sp>
        <p:nvSpPr>
          <p:cNvPr id="14" name="Slide Number Placeholder 6">
            <a:extLst>
              <a:ext uri="{FF2B5EF4-FFF2-40B4-BE49-F238E27FC236}">
                <a16:creationId xmlns:a16="http://schemas.microsoft.com/office/drawing/2014/main" id="{6B83F919-6D01-FFE9-1663-CED55E89B359}"/>
              </a:ext>
            </a:extLst>
          </p:cNvPr>
          <p:cNvSpPr txBox="1">
            <a:spLocks/>
          </p:cNvSpPr>
          <p:nvPr userDrawn="1"/>
        </p:nvSpPr>
        <p:spPr>
          <a:xfrm>
            <a:off x="58948" y="4808703"/>
            <a:ext cx="360098" cy="273844"/>
          </a:xfrm>
          <a:prstGeom prst="rect">
            <a:avLst/>
          </a:prstGeom>
        </p:spPr>
        <p:txBody>
          <a:bodyPr vert="horz" lIns="68580" tIns="34290" rIns="68580" bIns="3429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B60C70C-E473-9E49-863B-88FCC598397C}" type="slidenum">
              <a:rPr lang="en-US" sz="1000" smtClean="0">
                <a:solidFill>
                  <a:schemeClr val="tx2"/>
                </a:solidFill>
              </a:rPr>
              <a:pPr algn="ctr"/>
              <a:t>‹#›</a:t>
            </a:fld>
            <a:endParaRPr lang="en-US" sz="1000">
              <a:solidFill>
                <a:schemeClr val="tx2"/>
              </a:solidFill>
            </a:endParaRPr>
          </a:p>
        </p:txBody>
      </p:sp>
    </p:spTree>
    <p:extLst>
      <p:ext uri="{BB962C8B-B14F-4D97-AF65-F5344CB8AC3E}">
        <p14:creationId xmlns:p14="http://schemas.microsoft.com/office/powerpoint/2010/main" val="62969583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op banded slid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832DF11-004B-9F0F-C5AE-E4B84896EA60}"/>
              </a:ext>
            </a:extLst>
          </p:cNvPr>
          <p:cNvSpPr/>
          <p:nvPr userDrawn="1"/>
        </p:nvSpPr>
        <p:spPr>
          <a:xfrm>
            <a:off x="0" y="0"/>
            <a:ext cx="9144000" cy="861541"/>
          </a:xfrm>
          <a:prstGeom prst="rect">
            <a:avLst/>
          </a:prstGeom>
          <a:solidFill>
            <a:srgbClr val="EB2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EB262A"/>
              </a:solidFill>
            </a:endParaRPr>
          </a:p>
        </p:txBody>
      </p:sp>
      <p:pic>
        <p:nvPicPr>
          <p:cNvPr id="12" name="Graphic 11">
            <a:extLst>
              <a:ext uri="{FF2B5EF4-FFF2-40B4-BE49-F238E27FC236}">
                <a16:creationId xmlns:a16="http://schemas.microsoft.com/office/drawing/2014/main" id="{0D96BEE3-8B68-A350-4A0B-E3E95E9EE56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53680" y="-1"/>
            <a:ext cx="1290320" cy="861542"/>
          </a:xfrm>
          <a:prstGeom prst="rect">
            <a:avLst/>
          </a:prstGeom>
        </p:spPr>
      </p:pic>
      <p:sp>
        <p:nvSpPr>
          <p:cNvPr id="13" name="Title 1">
            <a:extLst>
              <a:ext uri="{FF2B5EF4-FFF2-40B4-BE49-F238E27FC236}">
                <a16:creationId xmlns:a16="http://schemas.microsoft.com/office/drawing/2014/main" id="{C1E100CC-AE3A-F5B1-0843-9F778706E2F6}"/>
              </a:ext>
            </a:extLst>
          </p:cNvPr>
          <p:cNvSpPr>
            <a:spLocks noGrp="1"/>
          </p:cNvSpPr>
          <p:nvPr>
            <p:ph type="title" hasCustomPrompt="1"/>
          </p:nvPr>
        </p:nvSpPr>
        <p:spPr>
          <a:xfrm>
            <a:off x="224247" y="188464"/>
            <a:ext cx="7629433" cy="461665"/>
          </a:xfrm>
          <a:prstGeom prst="rect">
            <a:avLst/>
          </a:prstGeom>
        </p:spPr>
        <p:txBody>
          <a:bodyPr wrap="square" anchor="t">
            <a:spAutoFit/>
          </a:bodyPr>
          <a:lstStyle>
            <a:lvl1pPr>
              <a:lnSpc>
                <a:spcPct val="100000"/>
              </a:lnSpc>
              <a:spcBef>
                <a:spcPts val="0"/>
              </a:spcBef>
              <a:defRPr sz="2400" b="0" i="0">
                <a:solidFill>
                  <a:schemeClr val="accent6"/>
                </a:solidFill>
                <a:latin typeface="+mj-lt"/>
                <a:cs typeface="Arial" panose="020B0604020202020204" pitchFamily="34" charset="0"/>
              </a:defRPr>
            </a:lvl1pPr>
          </a:lstStyle>
          <a:p>
            <a:r>
              <a:rPr lang="en-IN"/>
              <a:t>Executive summary slide</a:t>
            </a:r>
            <a:endParaRPr lang="en-US"/>
          </a:p>
        </p:txBody>
      </p:sp>
      <p:pic>
        <p:nvPicPr>
          <p:cNvPr id="26" name="Graphic 25">
            <a:extLst>
              <a:ext uri="{FF2B5EF4-FFF2-40B4-BE49-F238E27FC236}">
                <a16:creationId xmlns:a16="http://schemas.microsoft.com/office/drawing/2014/main" id="{8BECF289-346D-A31A-CC30-028BC7E084C4}"/>
              </a:ext>
            </a:extLst>
          </p:cNvPr>
          <p:cNvPicPr>
            <a:picLocks noChangeAspect="1"/>
          </p:cNvPicPr>
          <p:nvPr userDrawn="1"/>
        </p:nvPicPr>
        <p:blipFill>
          <a:blip r:embed="rId4">
            <a:extLst>
              <a:ext uri="{28A0092B-C50C-407E-A947-70E740481C1C}">
                <a14:useLocalDpi xmlns:a14="http://schemas.microsoft.com/office/drawing/2010/main" val="0"/>
              </a:ext>
            </a:extLst>
          </a:blip>
          <a:srcRect t="2702" b="2702"/>
          <a:stretch/>
        </p:blipFill>
        <p:spPr>
          <a:xfrm>
            <a:off x="0" y="814512"/>
            <a:ext cx="514350" cy="3963538"/>
          </a:xfrm>
          <a:prstGeom prst="rect">
            <a:avLst/>
          </a:prstGeom>
        </p:spPr>
      </p:pic>
      <p:sp>
        <p:nvSpPr>
          <p:cNvPr id="20" name="Text Placeholder 68">
            <a:extLst>
              <a:ext uri="{FF2B5EF4-FFF2-40B4-BE49-F238E27FC236}">
                <a16:creationId xmlns:a16="http://schemas.microsoft.com/office/drawing/2014/main" id="{8AD67688-249F-6E0A-0E60-903597A47A75}"/>
              </a:ext>
            </a:extLst>
          </p:cNvPr>
          <p:cNvSpPr>
            <a:spLocks noGrp="1"/>
          </p:cNvSpPr>
          <p:nvPr>
            <p:ph type="body" sz="quarter" idx="15" hasCustomPrompt="1"/>
          </p:nvPr>
        </p:nvSpPr>
        <p:spPr>
          <a:xfrm>
            <a:off x="660401" y="994588"/>
            <a:ext cx="7823199" cy="358709"/>
          </a:xfrm>
          <a:prstGeom prst="rect">
            <a:avLst/>
          </a:prstGeom>
        </p:spPr>
        <p:txBody>
          <a:bodyPr anchor="b"/>
          <a:lstStyle>
            <a:lvl1pPr marL="0" indent="0">
              <a:lnSpc>
                <a:spcPct val="100000"/>
              </a:lnSpc>
              <a:spcBef>
                <a:spcPts val="0"/>
              </a:spcBef>
              <a:buNone/>
              <a:defRPr sz="1400">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r>
              <a:rPr lang="en-IN"/>
              <a:t>Headline</a:t>
            </a:r>
          </a:p>
        </p:txBody>
      </p:sp>
      <p:sp>
        <p:nvSpPr>
          <p:cNvPr id="3" name="Text Placeholder 17">
            <a:extLst>
              <a:ext uri="{FF2B5EF4-FFF2-40B4-BE49-F238E27FC236}">
                <a16:creationId xmlns:a16="http://schemas.microsoft.com/office/drawing/2014/main" id="{6696BB41-BDE5-4613-0367-E10C3F10487E}"/>
              </a:ext>
            </a:extLst>
          </p:cNvPr>
          <p:cNvSpPr>
            <a:spLocks noGrp="1"/>
          </p:cNvSpPr>
          <p:nvPr>
            <p:ph type="body" sz="quarter" idx="98" hasCustomPrompt="1"/>
          </p:nvPr>
        </p:nvSpPr>
        <p:spPr>
          <a:xfrm>
            <a:off x="659975" y="1427166"/>
            <a:ext cx="7823198" cy="3281993"/>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pic>
        <p:nvPicPr>
          <p:cNvPr id="4" name="Graphic 25">
            <a:extLst>
              <a:ext uri="{FF2B5EF4-FFF2-40B4-BE49-F238E27FC236}">
                <a16:creationId xmlns:a16="http://schemas.microsoft.com/office/drawing/2014/main" id="{6915B1DF-23E1-3CAE-9ECC-92B702180982}"/>
              </a:ext>
            </a:extLst>
          </p:cNvPr>
          <p:cNvPicPr>
            <a:picLocks noChangeAspect="1"/>
          </p:cNvPicPr>
          <p:nvPr userDrawn="1"/>
        </p:nvPicPr>
        <p:blipFill>
          <a:blip r:embed="rId4">
            <a:extLst>
              <a:ext uri="{28A0092B-C50C-407E-A947-70E740481C1C}">
                <a14:useLocalDpi xmlns:a14="http://schemas.microsoft.com/office/drawing/2010/main" val="0"/>
              </a:ext>
            </a:extLst>
          </a:blip>
          <a:srcRect t="2702" b="2702"/>
          <a:stretch/>
        </p:blipFill>
        <p:spPr>
          <a:xfrm>
            <a:off x="8628798" y="814512"/>
            <a:ext cx="514350" cy="3963538"/>
          </a:xfrm>
          <a:prstGeom prst="rect">
            <a:avLst/>
          </a:prstGeom>
        </p:spPr>
      </p:pic>
    </p:spTree>
    <p:extLst>
      <p:ext uri="{BB962C8B-B14F-4D97-AF65-F5344CB8AC3E}">
        <p14:creationId xmlns:p14="http://schemas.microsoft.com/office/powerpoint/2010/main" val="378193221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op banded slide 2">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A99F47B-DF0C-561B-F401-CC069746C1F4}"/>
              </a:ext>
            </a:extLst>
          </p:cNvPr>
          <p:cNvSpPr/>
          <p:nvPr userDrawn="1"/>
        </p:nvSpPr>
        <p:spPr>
          <a:xfrm>
            <a:off x="0" y="0"/>
            <a:ext cx="9144000" cy="861541"/>
          </a:xfrm>
          <a:prstGeom prst="rect">
            <a:avLst/>
          </a:prstGeom>
          <a:solidFill>
            <a:srgbClr val="EB2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EB262A"/>
              </a:solidFill>
            </a:endParaRPr>
          </a:p>
        </p:txBody>
      </p:sp>
      <p:pic>
        <p:nvPicPr>
          <p:cNvPr id="19" name="Graphic 18">
            <a:extLst>
              <a:ext uri="{FF2B5EF4-FFF2-40B4-BE49-F238E27FC236}">
                <a16:creationId xmlns:a16="http://schemas.microsoft.com/office/drawing/2014/main" id="{52586982-0A1C-3B94-7C4C-63E07F94CBB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53680" y="-1"/>
            <a:ext cx="1290320" cy="861542"/>
          </a:xfrm>
          <a:prstGeom prst="rect">
            <a:avLst/>
          </a:prstGeom>
        </p:spPr>
      </p:pic>
      <p:sp>
        <p:nvSpPr>
          <p:cNvPr id="3" name="Title 1">
            <a:extLst>
              <a:ext uri="{FF2B5EF4-FFF2-40B4-BE49-F238E27FC236}">
                <a16:creationId xmlns:a16="http://schemas.microsoft.com/office/drawing/2014/main" id="{CAF5D34D-8921-EEE2-0334-976067A00979}"/>
              </a:ext>
            </a:extLst>
          </p:cNvPr>
          <p:cNvSpPr>
            <a:spLocks noGrp="1"/>
          </p:cNvSpPr>
          <p:nvPr>
            <p:ph type="title" hasCustomPrompt="1"/>
          </p:nvPr>
        </p:nvSpPr>
        <p:spPr>
          <a:xfrm>
            <a:off x="224247" y="188464"/>
            <a:ext cx="7629433" cy="461665"/>
          </a:xfrm>
          <a:prstGeom prst="rect">
            <a:avLst/>
          </a:prstGeom>
        </p:spPr>
        <p:txBody>
          <a:bodyPr wrap="square" anchor="t">
            <a:spAutoFit/>
          </a:bodyPr>
          <a:lstStyle>
            <a:lvl1pPr>
              <a:lnSpc>
                <a:spcPct val="100000"/>
              </a:lnSpc>
              <a:spcBef>
                <a:spcPts val="0"/>
              </a:spcBef>
              <a:defRPr sz="2400" b="0" i="0">
                <a:solidFill>
                  <a:schemeClr val="accent6"/>
                </a:solidFill>
                <a:latin typeface="+mj-lt"/>
                <a:cs typeface="Arial" panose="020B0604020202020204" pitchFamily="34" charset="0"/>
              </a:defRPr>
            </a:lvl1pPr>
          </a:lstStyle>
          <a:p>
            <a:r>
              <a:rPr lang="en-IN"/>
              <a:t>Executive summary slide with image</a:t>
            </a:r>
            <a:endParaRPr lang="en-US"/>
          </a:p>
        </p:txBody>
      </p:sp>
      <p:sp>
        <p:nvSpPr>
          <p:cNvPr id="17" name="Text Placeholder 68">
            <a:extLst>
              <a:ext uri="{FF2B5EF4-FFF2-40B4-BE49-F238E27FC236}">
                <a16:creationId xmlns:a16="http://schemas.microsoft.com/office/drawing/2014/main" id="{7106B81D-7A48-6698-8601-AE7C63714F11}"/>
              </a:ext>
            </a:extLst>
          </p:cNvPr>
          <p:cNvSpPr>
            <a:spLocks noGrp="1"/>
          </p:cNvSpPr>
          <p:nvPr>
            <p:ph type="body" sz="quarter" idx="15" hasCustomPrompt="1"/>
          </p:nvPr>
        </p:nvSpPr>
        <p:spPr>
          <a:xfrm>
            <a:off x="3246515" y="994588"/>
            <a:ext cx="5237085" cy="358709"/>
          </a:xfrm>
          <a:prstGeom prst="rect">
            <a:avLst/>
          </a:prstGeom>
        </p:spPr>
        <p:txBody>
          <a:bodyPr anchor="b"/>
          <a:lstStyle>
            <a:lvl1pPr marL="0" indent="0">
              <a:lnSpc>
                <a:spcPct val="100000"/>
              </a:lnSpc>
              <a:spcBef>
                <a:spcPts val="0"/>
              </a:spcBef>
              <a:buNone/>
              <a:defRPr sz="1400">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r>
              <a:rPr lang="en-IN"/>
              <a:t>Headline</a:t>
            </a:r>
          </a:p>
        </p:txBody>
      </p:sp>
      <p:sp>
        <p:nvSpPr>
          <p:cNvPr id="8" name="Picture Placeholder 2">
            <a:extLst>
              <a:ext uri="{FF2B5EF4-FFF2-40B4-BE49-F238E27FC236}">
                <a16:creationId xmlns:a16="http://schemas.microsoft.com/office/drawing/2014/main" id="{3188EC0C-13F5-E2B2-2ABC-CDFE9EED5391}"/>
              </a:ext>
            </a:extLst>
          </p:cNvPr>
          <p:cNvSpPr>
            <a:spLocks noGrp="1"/>
          </p:cNvSpPr>
          <p:nvPr>
            <p:ph type="pic" sz="quarter" idx="19" hasCustomPrompt="1"/>
          </p:nvPr>
        </p:nvSpPr>
        <p:spPr>
          <a:xfrm>
            <a:off x="660399" y="1008421"/>
            <a:ext cx="2439639" cy="3700738"/>
          </a:xfrm>
          <a:prstGeom prst="rect">
            <a:avLst/>
          </a:prstGeom>
          <a:solidFill>
            <a:schemeClr val="bg2">
              <a:alpha val="37000"/>
            </a:schemeClr>
          </a:solidFill>
        </p:spPr>
        <p:txBody>
          <a:bodyPr tIns="720000" anchor="ctr" anchorCtr="1"/>
          <a:lstStyle>
            <a:lvl1pPr marL="0" indent="0" algn="ctr">
              <a:buNone/>
              <a:defRPr sz="1400">
                <a:solidFill>
                  <a:schemeClr val="tx1"/>
                </a:solidFill>
              </a:defRPr>
            </a:lvl1pPr>
          </a:lstStyle>
          <a:p>
            <a:r>
              <a:rPr lang="en-IN"/>
              <a:t>Click the icon to insert the image of your choice</a:t>
            </a:r>
          </a:p>
        </p:txBody>
      </p:sp>
      <p:sp>
        <p:nvSpPr>
          <p:cNvPr id="13" name="Text Placeholder 17">
            <a:extLst>
              <a:ext uri="{FF2B5EF4-FFF2-40B4-BE49-F238E27FC236}">
                <a16:creationId xmlns:a16="http://schemas.microsoft.com/office/drawing/2014/main" id="{BD88C10C-8263-13F2-AF4E-FD248C46B36D}"/>
              </a:ext>
            </a:extLst>
          </p:cNvPr>
          <p:cNvSpPr>
            <a:spLocks noGrp="1"/>
          </p:cNvSpPr>
          <p:nvPr>
            <p:ph type="body" sz="quarter" idx="98" hasCustomPrompt="1"/>
          </p:nvPr>
        </p:nvSpPr>
        <p:spPr>
          <a:xfrm>
            <a:off x="3246087" y="1427166"/>
            <a:ext cx="5237085" cy="3281993"/>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pic>
        <p:nvPicPr>
          <p:cNvPr id="15" name="Graphic 25">
            <a:extLst>
              <a:ext uri="{FF2B5EF4-FFF2-40B4-BE49-F238E27FC236}">
                <a16:creationId xmlns:a16="http://schemas.microsoft.com/office/drawing/2014/main" id="{5A0697C7-AD8E-B8D3-1887-117A70915759}"/>
              </a:ext>
            </a:extLst>
          </p:cNvPr>
          <p:cNvPicPr>
            <a:picLocks noChangeAspect="1"/>
          </p:cNvPicPr>
          <p:nvPr userDrawn="1"/>
        </p:nvPicPr>
        <p:blipFill>
          <a:blip r:embed="rId4">
            <a:extLst>
              <a:ext uri="{28A0092B-C50C-407E-A947-70E740481C1C}">
                <a14:useLocalDpi xmlns:a14="http://schemas.microsoft.com/office/drawing/2010/main" val="0"/>
              </a:ext>
            </a:extLst>
          </a:blip>
          <a:srcRect t="2702" b="2702"/>
          <a:stretch/>
        </p:blipFill>
        <p:spPr>
          <a:xfrm>
            <a:off x="0" y="814512"/>
            <a:ext cx="514350" cy="3963538"/>
          </a:xfrm>
          <a:prstGeom prst="rect">
            <a:avLst/>
          </a:prstGeom>
        </p:spPr>
      </p:pic>
      <p:pic>
        <p:nvPicPr>
          <p:cNvPr id="16" name="Graphic 25">
            <a:extLst>
              <a:ext uri="{FF2B5EF4-FFF2-40B4-BE49-F238E27FC236}">
                <a16:creationId xmlns:a16="http://schemas.microsoft.com/office/drawing/2014/main" id="{84E6A3DB-B0F0-F6CC-7AB9-D8D083FC8518}"/>
              </a:ext>
            </a:extLst>
          </p:cNvPr>
          <p:cNvPicPr>
            <a:picLocks noChangeAspect="1"/>
          </p:cNvPicPr>
          <p:nvPr userDrawn="1"/>
        </p:nvPicPr>
        <p:blipFill>
          <a:blip r:embed="rId4">
            <a:extLst>
              <a:ext uri="{28A0092B-C50C-407E-A947-70E740481C1C}">
                <a14:useLocalDpi xmlns:a14="http://schemas.microsoft.com/office/drawing/2010/main" val="0"/>
              </a:ext>
            </a:extLst>
          </a:blip>
          <a:srcRect t="2702" b="2702"/>
          <a:stretch/>
        </p:blipFill>
        <p:spPr>
          <a:xfrm>
            <a:off x="8628798" y="814512"/>
            <a:ext cx="514350" cy="3963538"/>
          </a:xfrm>
          <a:prstGeom prst="rect">
            <a:avLst/>
          </a:prstGeom>
        </p:spPr>
      </p:pic>
    </p:spTree>
    <p:extLst>
      <p:ext uri="{BB962C8B-B14F-4D97-AF65-F5344CB8AC3E}">
        <p14:creationId xmlns:p14="http://schemas.microsoft.com/office/powerpoint/2010/main" val="24574157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image blocks with descri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3C59F49-4135-22A8-DF16-1F3249E1E815}"/>
              </a:ext>
            </a:extLst>
          </p:cNvPr>
          <p:cNvSpPr/>
          <p:nvPr userDrawn="1"/>
        </p:nvSpPr>
        <p:spPr>
          <a:xfrm>
            <a:off x="0" y="3996406"/>
            <a:ext cx="9144000" cy="711399"/>
          </a:xfrm>
          <a:prstGeom prst="rect">
            <a:avLst/>
          </a:prstGeom>
          <a:solidFill>
            <a:srgbClr val="EB2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EB262A"/>
              </a:solidFill>
            </a:endParaRPr>
          </a:p>
        </p:txBody>
      </p:sp>
      <p:sp>
        <p:nvSpPr>
          <p:cNvPr id="4" name="Text Placeholder 3">
            <a:extLst>
              <a:ext uri="{FF2B5EF4-FFF2-40B4-BE49-F238E27FC236}">
                <a16:creationId xmlns:a16="http://schemas.microsoft.com/office/drawing/2014/main" id="{CE8EC186-FE8A-E937-30D6-191F0D4A8D4D}"/>
              </a:ext>
            </a:extLst>
          </p:cNvPr>
          <p:cNvSpPr>
            <a:spLocks noGrp="1"/>
          </p:cNvSpPr>
          <p:nvPr userDrawn="1">
            <p:ph type="body" sz="quarter" idx="10" hasCustomPrompt="1"/>
          </p:nvPr>
        </p:nvSpPr>
        <p:spPr>
          <a:xfrm>
            <a:off x="273545" y="4116150"/>
            <a:ext cx="7556808" cy="471911"/>
          </a:xfrm>
          <a:prstGeom prst="rect">
            <a:avLst/>
          </a:prstGeom>
        </p:spPr>
        <p:txBody>
          <a:bodyPr anchor="ctr"/>
          <a:lstStyle>
            <a:lvl1pPr marL="0" indent="0" algn="ctr">
              <a:buFont typeface="Arial" panose="020B0604020202020204" pitchFamily="34" charset="0"/>
              <a:buNone/>
              <a:defRPr sz="1800">
                <a:solidFill>
                  <a:schemeClr val="bg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a:t>Highlighted text to make a point/impact</a:t>
            </a:r>
            <a:endParaRPr lang="en-IN"/>
          </a:p>
        </p:txBody>
      </p:sp>
      <p:pic>
        <p:nvPicPr>
          <p:cNvPr id="8" name="Graphic 7">
            <a:extLst>
              <a:ext uri="{FF2B5EF4-FFF2-40B4-BE49-F238E27FC236}">
                <a16:creationId xmlns:a16="http://schemas.microsoft.com/office/drawing/2014/main" id="{26F072B6-68B0-B4DE-E101-2E5DCAD04C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pic>
        <p:nvPicPr>
          <p:cNvPr id="11" name="Graphic 10">
            <a:extLst>
              <a:ext uri="{FF2B5EF4-FFF2-40B4-BE49-F238E27FC236}">
                <a16:creationId xmlns:a16="http://schemas.microsoft.com/office/drawing/2014/main" id="{A340F2EF-6B79-1ED4-F2BC-D373C0EB021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076448" y="3996406"/>
            <a:ext cx="1067552" cy="712800"/>
          </a:xfrm>
          <a:prstGeom prst="rect">
            <a:avLst/>
          </a:prstGeom>
        </p:spPr>
      </p:pic>
      <p:sp>
        <p:nvSpPr>
          <p:cNvPr id="16" name="Title 1">
            <a:extLst>
              <a:ext uri="{FF2B5EF4-FFF2-40B4-BE49-F238E27FC236}">
                <a16:creationId xmlns:a16="http://schemas.microsoft.com/office/drawing/2014/main" id="{2BF1A03F-6388-F3C7-962F-889781F61BB0}"/>
              </a:ext>
            </a:extLst>
          </p:cNvPr>
          <p:cNvSpPr>
            <a:spLocks noGrp="1"/>
          </p:cNvSpPr>
          <p:nvPr>
            <p:ph type="title" hasCustomPrompt="1"/>
          </p:nvPr>
        </p:nvSpPr>
        <p:spPr>
          <a:xfrm>
            <a:off x="224247" y="188464"/>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2 image blocks slide with description </a:t>
            </a:r>
            <a:endParaRPr lang="en-US"/>
          </a:p>
        </p:txBody>
      </p:sp>
      <p:sp>
        <p:nvSpPr>
          <p:cNvPr id="12" name="Picture Placeholder 2">
            <a:extLst>
              <a:ext uri="{FF2B5EF4-FFF2-40B4-BE49-F238E27FC236}">
                <a16:creationId xmlns:a16="http://schemas.microsoft.com/office/drawing/2014/main" id="{6C1AF881-C7EE-8449-8212-BE08B44C8DE9}"/>
              </a:ext>
            </a:extLst>
          </p:cNvPr>
          <p:cNvSpPr>
            <a:spLocks noGrp="1"/>
          </p:cNvSpPr>
          <p:nvPr>
            <p:ph type="pic" sz="quarter" idx="25" hasCustomPrompt="1"/>
          </p:nvPr>
        </p:nvSpPr>
        <p:spPr>
          <a:xfrm>
            <a:off x="4635274" y="994588"/>
            <a:ext cx="4282572" cy="1854665"/>
          </a:xfrm>
          <a:prstGeom prst="rect">
            <a:avLst/>
          </a:prstGeom>
          <a:solidFill>
            <a:schemeClr val="bg2">
              <a:alpha val="37000"/>
            </a:schemeClr>
          </a:solidFill>
        </p:spPr>
        <p:txBody>
          <a:bodyPr tIns="720000" anchor="ctr" anchorCtr="1"/>
          <a:lstStyle>
            <a:lvl1pPr marL="0" indent="0" algn="ctr">
              <a:buNone/>
              <a:defRPr sz="1400">
                <a:solidFill>
                  <a:schemeClr val="tx1"/>
                </a:solidFill>
              </a:defRPr>
            </a:lvl1pPr>
          </a:lstStyle>
          <a:p>
            <a:r>
              <a:rPr lang="en-IN"/>
              <a:t>Click the icon to insert the image of your choice</a:t>
            </a:r>
          </a:p>
        </p:txBody>
      </p:sp>
      <p:sp>
        <p:nvSpPr>
          <p:cNvPr id="13" name="Picture Placeholder 2">
            <a:extLst>
              <a:ext uri="{FF2B5EF4-FFF2-40B4-BE49-F238E27FC236}">
                <a16:creationId xmlns:a16="http://schemas.microsoft.com/office/drawing/2014/main" id="{15103493-B778-E0B8-E138-6D4227680FA9}"/>
              </a:ext>
            </a:extLst>
          </p:cNvPr>
          <p:cNvSpPr>
            <a:spLocks noGrp="1"/>
          </p:cNvSpPr>
          <p:nvPr>
            <p:ph type="pic" sz="quarter" idx="36" hasCustomPrompt="1"/>
          </p:nvPr>
        </p:nvSpPr>
        <p:spPr>
          <a:xfrm>
            <a:off x="224247" y="994588"/>
            <a:ext cx="4282572" cy="1854665"/>
          </a:xfrm>
          <a:prstGeom prst="rect">
            <a:avLst/>
          </a:prstGeom>
          <a:solidFill>
            <a:schemeClr val="bg2">
              <a:alpha val="37000"/>
            </a:schemeClr>
          </a:solidFill>
        </p:spPr>
        <p:txBody>
          <a:bodyPr tIns="720000" anchor="ctr" anchorCtr="1"/>
          <a:lstStyle>
            <a:lvl1pPr marL="0" indent="0" algn="ctr">
              <a:buNone/>
              <a:defRPr sz="1400">
                <a:solidFill>
                  <a:schemeClr val="tx1"/>
                </a:solidFill>
              </a:defRPr>
            </a:lvl1pPr>
          </a:lstStyle>
          <a:p>
            <a:r>
              <a:rPr lang="en-IN"/>
              <a:t>Click the icon to insert the image of your choice</a:t>
            </a:r>
          </a:p>
        </p:txBody>
      </p:sp>
      <p:sp>
        <p:nvSpPr>
          <p:cNvPr id="20" name="Text Placeholder 17">
            <a:extLst>
              <a:ext uri="{FF2B5EF4-FFF2-40B4-BE49-F238E27FC236}">
                <a16:creationId xmlns:a16="http://schemas.microsoft.com/office/drawing/2014/main" id="{8341FFEC-9EF7-F4A1-BE83-6C330F56FC8C}"/>
              </a:ext>
            </a:extLst>
          </p:cNvPr>
          <p:cNvSpPr>
            <a:spLocks noGrp="1"/>
          </p:cNvSpPr>
          <p:nvPr>
            <p:ph type="body" sz="quarter" idx="98" hasCustomPrompt="1"/>
          </p:nvPr>
        </p:nvSpPr>
        <p:spPr>
          <a:xfrm>
            <a:off x="4634320" y="2849253"/>
            <a:ext cx="4282572" cy="1021994"/>
          </a:xfrm>
          <a:prstGeom prst="rect">
            <a:avLst/>
          </a:prstGeom>
          <a:solidFill>
            <a:schemeClr val="accent4"/>
          </a:solid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21" name="Text Placeholder 17">
            <a:extLst>
              <a:ext uri="{FF2B5EF4-FFF2-40B4-BE49-F238E27FC236}">
                <a16:creationId xmlns:a16="http://schemas.microsoft.com/office/drawing/2014/main" id="{AD822EBB-07EF-7491-3D00-437E08E900BE}"/>
              </a:ext>
            </a:extLst>
          </p:cNvPr>
          <p:cNvSpPr>
            <a:spLocks noGrp="1"/>
          </p:cNvSpPr>
          <p:nvPr>
            <p:ph type="body" sz="quarter" idx="99" hasCustomPrompt="1"/>
          </p:nvPr>
        </p:nvSpPr>
        <p:spPr>
          <a:xfrm>
            <a:off x="224247" y="2849253"/>
            <a:ext cx="4282572" cy="1021994"/>
          </a:xfrm>
          <a:prstGeom prst="rect">
            <a:avLst/>
          </a:prstGeom>
          <a:solidFill>
            <a:schemeClr val="accent4"/>
          </a:solid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Tree>
    <p:extLst>
      <p:ext uri="{BB962C8B-B14F-4D97-AF65-F5344CB8AC3E}">
        <p14:creationId xmlns:p14="http://schemas.microsoft.com/office/powerpoint/2010/main" val="235899217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 image blocks with descri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3C59F49-4135-22A8-DF16-1F3249E1E815}"/>
              </a:ext>
            </a:extLst>
          </p:cNvPr>
          <p:cNvSpPr/>
          <p:nvPr/>
        </p:nvSpPr>
        <p:spPr>
          <a:xfrm>
            <a:off x="0" y="3996406"/>
            <a:ext cx="9144000" cy="711399"/>
          </a:xfrm>
          <a:prstGeom prst="rect">
            <a:avLst/>
          </a:prstGeom>
          <a:solidFill>
            <a:srgbClr val="EB2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EB262A"/>
              </a:solidFill>
            </a:endParaRPr>
          </a:p>
        </p:txBody>
      </p:sp>
      <p:sp>
        <p:nvSpPr>
          <p:cNvPr id="4" name="Text Placeholder 3">
            <a:extLst>
              <a:ext uri="{FF2B5EF4-FFF2-40B4-BE49-F238E27FC236}">
                <a16:creationId xmlns:a16="http://schemas.microsoft.com/office/drawing/2014/main" id="{CE8EC186-FE8A-E937-30D6-191F0D4A8D4D}"/>
              </a:ext>
            </a:extLst>
          </p:cNvPr>
          <p:cNvSpPr>
            <a:spLocks noGrp="1"/>
          </p:cNvSpPr>
          <p:nvPr>
            <p:ph type="body" sz="quarter" idx="10" hasCustomPrompt="1"/>
          </p:nvPr>
        </p:nvSpPr>
        <p:spPr>
          <a:xfrm>
            <a:off x="273545" y="4116150"/>
            <a:ext cx="7556808" cy="471911"/>
          </a:xfrm>
          <a:prstGeom prst="rect">
            <a:avLst/>
          </a:prstGeom>
        </p:spPr>
        <p:txBody>
          <a:bodyPr anchor="ctr"/>
          <a:lstStyle>
            <a:lvl1pPr marL="0" indent="0" algn="ctr">
              <a:buFont typeface="Arial" panose="020B0604020202020204" pitchFamily="34" charset="0"/>
              <a:buNone/>
              <a:defRPr sz="1800">
                <a:solidFill>
                  <a:schemeClr val="bg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a:t>Highlighted text to make a point/impact</a:t>
            </a:r>
            <a:endParaRPr lang="en-IN"/>
          </a:p>
        </p:txBody>
      </p:sp>
      <p:pic>
        <p:nvPicPr>
          <p:cNvPr id="2" name="Graphic 1">
            <a:extLst>
              <a:ext uri="{FF2B5EF4-FFF2-40B4-BE49-F238E27FC236}">
                <a16:creationId xmlns:a16="http://schemas.microsoft.com/office/drawing/2014/main" id="{88C1F2D8-8416-B63B-BBAC-DB1666B1C04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sp>
        <p:nvSpPr>
          <p:cNvPr id="12" name="Title 1">
            <a:extLst>
              <a:ext uri="{FF2B5EF4-FFF2-40B4-BE49-F238E27FC236}">
                <a16:creationId xmlns:a16="http://schemas.microsoft.com/office/drawing/2014/main" id="{2C3AD32F-9183-4E18-023C-900EC408E3D8}"/>
              </a:ext>
            </a:extLst>
          </p:cNvPr>
          <p:cNvSpPr>
            <a:spLocks noGrp="1"/>
          </p:cNvSpPr>
          <p:nvPr>
            <p:ph type="title" hasCustomPrompt="1"/>
          </p:nvPr>
        </p:nvSpPr>
        <p:spPr>
          <a:xfrm>
            <a:off x="224247" y="188464"/>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3 image blocks slide with description </a:t>
            </a:r>
            <a:endParaRPr lang="en-US"/>
          </a:p>
        </p:txBody>
      </p:sp>
      <p:pic>
        <p:nvPicPr>
          <p:cNvPr id="7" name="Graphic 6">
            <a:extLst>
              <a:ext uri="{FF2B5EF4-FFF2-40B4-BE49-F238E27FC236}">
                <a16:creationId xmlns:a16="http://schemas.microsoft.com/office/drawing/2014/main" id="{14A71121-0FB2-69C5-B7B7-3E523B97D27D}"/>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076448" y="3996406"/>
            <a:ext cx="1067552" cy="712800"/>
          </a:xfrm>
          <a:prstGeom prst="rect">
            <a:avLst/>
          </a:prstGeom>
        </p:spPr>
      </p:pic>
      <p:sp>
        <p:nvSpPr>
          <p:cNvPr id="8" name="Picture Placeholder 2">
            <a:extLst>
              <a:ext uri="{FF2B5EF4-FFF2-40B4-BE49-F238E27FC236}">
                <a16:creationId xmlns:a16="http://schemas.microsoft.com/office/drawing/2014/main" id="{4A849A3D-51D1-F614-5F30-F40894773626}"/>
              </a:ext>
            </a:extLst>
          </p:cNvPr>
          <p:cNvSpPr>
            <a:spLocks noGrp="1"/>
          </p:cNvSpPr>
          <p:nvPr>
            <p:ph type="pic" sz="quarter" idx="24" hasCustomPrompt="1"/>
          </p:nvPr>
        </p:nvSpPr>
        <p:spPr>
          <a:xfrm>
            <a:off x="224247" y="994588"/>
            <a:ext cx="2791573" cy="1854665"/>
          </a:xfrm>
          <a:prstGeom prst="rect">
            <a:avLst/>
          </a:prstGeom>
          <a:solidFill>
            <a:schemeClr val="bg2">
              <a:alpha val="37000"/>
            </a:schemeClr>
          </a:solidFill>
        </p:spPr>
        <p:txBody>
          <a:bodyPr tIns="720000" anchor="ctr" anchorCtr="1"/>
          <a:lstStyle>
            <a:lvl1pPr marL="0" indent="0" algn="ctr">
              <a:buNone/>
              <a:defRPr sz="1400">
                <a:solidFill>
                  <a:schemeClr val="tx1"/>
                </a:solidFill>
              </a:defRPr>
            </a:lvl1pPr>
          </a:lstStyle>
          <a:p>
            <a:r>
              <a:rPr lang="en-IN"/>
              <a:t>Click the icon to insert the image of your choice</a:t>
            </a:r>
          </a:p>
        </p:txBody>
      </p:sp>
      <p:sp>
        <p:nvSpPr>
          <p:cNvPr id="13" name="Picture Placeholder 2">
            <a:extLst>
              <a:ext uri="{FF2B5EF4-FFF2-40B4-BE49-F238E27FC236}">
                <a16:creationId xmlns:a16="http://schemas.microsoft.com/office/drawing/2014/main" id="{D4880284-7BA1-6CC2-4039-9A72CCE7C07C}"/>
              </a:ext>
            </a:extLst>
          </p:cNvPr>
          <p:cNvSpPr>
            <a:spLocks noGrp="1"/>
          </p:cNvSpPr>
          <p:nvPr>
            <p:ph type="pic" sz="quarter" idx="25" hasCustomPrompt="1"/>
          </p:nvPr>
        </p:nvSpPr>
        <p:spPr>
          <a:xfrm>
            <a:off x="3176214" y="994588"/>
            <a:ext cx="2791573" cy="1854665"/>
          </a:xfrm>
          <a:prstGeom prst="rect">
            <a:avLst/>
          </a:prstGeom>
          <a:solidFill>
            <a:schemeClr val="bg2">
              <a:alpha val="37000"/>
            </a:schemeClr>
          </a:solidFill>
        </p:spPr>
        <p:txBody>
          <a:bodyPr tIns="720000" anchor="ctr" anchorCtr="1"/>
          <a:lstStyle>
            <a:lvl1pPr marL="0" indent="0" algn="ctr">
              <a:buNone/>
              <a:defRPr sz="1400">
                <a:solidFill>
                  <a:schemeClr val="tx1"/>
                </a:solidFill>
              </a:defRPr>
            </a:lvl1pPr>
          </a:lstStyle>
          <a:p>
            <a:r>
              <a:rPr lang="en-IN"/>
              <a:t>Click the icon to insert the image of your choice</a:t>
            </a:r>
          </a:p>
        </p:txBody>
      </p:sp>
      <p:sp>
        <p:nvSpPr>
          <p:cNvPr id="14" name="Picture Placeholder 2">
            <a:extLst>
              <a:ext uri="{FF2B5EF4-FFF2-40B4-BE49-F238E27FC236}">
                <a16:creationId xmlns:a16="http://schemas.microsoft.com/office/drawing/2014/main" id="{88406B1F-AB4C-8801-3281-F98A52ACB02A}"/>
              </a:ext>
            </a:extLst>
          </p:cNvPr>
          <p:cNvSpPr>
            <a:spLocks noGrp="1"/>
          </p:cNvSpPr>
          <p:nvPr>
            <p:ph type="pic" sz="quarter" idx="26" hasCustomPrompt="1"/>
          </p:nvPr>
        </p:nvSpPr>
        <p:spPr>
          <a:xfrm>
            <a:off x="6125319" y="994588"/>
            <a:ext cx="2791573" cy="1854665"/>
          </a:xfrm>
          <a:prstGeom prst="rect">
            <a:avLst/>
          </a:prstGeom>
          <a:solidFill>
            <a:schemeClr val="bg2">
              <a:alpha val="37000"/>
            </a:schemeClr>
          </a:solidFill>
        </p:spPr>
        <p:txBody>
          <a:bodyPr tIns="720000" anchor="ctr" anchorCtr="1"/>
          <a:lstStyle>
            <a:lvl1pPr marL="0" indent="0" algn="ctr">
              <a:buNone/>
              <a:defRPr sz="1400">
                <a:solidFill>
                  <a:schemeClr val="tx1"/>
                </a:solidFill>
              </a:defRPr>
            </a:lvl1pPr>
          </a:lstStyle>
          <a:p>
            <a:r>
              <a:rPr lang="en-IN"/>
              <a:t>Click the icon to insert the image of your choice</a:t>
            </a:r>
          </a:p>
        </p:txBody>
      </p:sp>
      <p:sp>
        <p:nvSpPr>
          <p:cNvPr id="21" name="Text Placeholder 17">
            <a:extLst>
              <a:ext uri="{FF2B5EF4-FFF2-40B4-BE49-F238E27FC236}">
                <a16:creationId xmlns:a16="http://schemas.microsoft.com/office/drawing/2014/main" id="{7BD0D5B4-7F8C-1F96-AB77-AD23B89F1A88}"/>
              </a:ext>
            </a:extLst>
          </p:cNvPr>
          <p:cNvSpPr>
            <a:spLocks noGrp="1"/>
          </p:cNvSpPr>
          <p:nvPr>
            <p:ph type="body" sz="quarter" idx="98" hasCustomPrompt="1"/>
          </p:nvPr>
        </p:nvSpPr>
        <p:spPr>
          <a:xfrm>
            <a:off x="6125318" y="2849253"/>
            <a:ext cx="2791573" cy="1021994"/>
          </a:xfrm>
          <a:prstGeom prst="rect">
            <a:avLst/>
          </a:prstGeom>
          <a:solidFill>
            <a:schemeClr val="accent4"/>
          </a:solid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23" name="Text Placeholder 17">
            <a:extLst>
              <a:ext uri="{FF2B5EF4-FFF2-40B4-BE49-F238E27FC236}">
                <a16:creationId xmlns:a16="http://schemas.microsoft.com/office/drawing/2014/main" id="{840D682B-7375-1602-2775-EDA01AE32017}"/>
              </a:ext>
            </a:extLst>
          </p:cNvPr>
          <p:cNvSpPr>
            <a:spLocks noGrp="1"/>
          </p:cNvSpPr>
          <p:nvPr>
            <p:ph type="body" sz="quarter" idx="35" hasCustomPrompt="1"/>
          </p:nvPr>
        </p:nvSpPr>
        <p:spPr>
          <a:xfrm>
            <a:off x="3176214" y="2849253"/>
            <a:ext cx="2791573" cy="1021994"/>
          </a:xfrm>
          <a:prstGeom prst="rect">
            <a:avLst/>
          </a:prstGeom>
          <a:ln>
            <a:noFill/>
          </a:ln>
        </p:spPr>
        <p:txBody>
          <a:bodyPr tIns="90000"/>
          <a:lstStyle>
            <a:lvl1pPr>
              <a:defRPr lang="en-US" sz="1050" dirty="0" smtClean="0"/>
            </a:lvl1pPr>
            <a:lvl2pPr>
              <a:defRPr lang="en-US" sz="1050" dirty="0" smtClean="0"/>
            </a:lvl2pPr>
            <a:lvl3pPr>
              <a:defRPr lang="en-US" sz="1000" dirty="0"/>
            </a:lvl3pPr>
          </a:lstStyle>
          <a:p>
            <a:pPr marL="0" marR="0" lvl="0" indent="0" fontAlgn="auto">
              <a:spcAft>
                <a:spcPts val="0"/>
              </a:spcAft>
              <a:buClr>
                <a:schemeClr val="accent1"/>
              </a:buClr>
              <a:buSzTx/>
              <a:buNone/>
              <a:tabLst/>
            </a:pPr>
            <a:r>
              <a:rPr lang="en-IN"/>
              <a:t>This can be used as either bullets/ paragraph</a:t>
            </a:r>
          </a:p>
          <a:p>
            <a:pPr marL="0" marR="0" lvl="0" indent="0" fontAlgn="auto">
              <a:spcAft>
                <a:spcPts val="0"/>
              </a:spcAft>
              <a:buClr>
                <a:schemeClr val="accent1"/>
              </a:buClr>
              <a:buSzTx/>
              <a:buNone/>
              <a:tabLst/>
            </a:pPr>
            <a:r>
              <a:rPr lang="en-US"/>
              <a:t>Level 1</a:t>
            </a:r>
          </a:p>
          <a:p>
            <a:pPr lvl="1">
              <a:buClr>
                <a:schemeClr val="accent2"/>
              </a:buClr>
              <a:buFont typeface="Courier New" panose="02070309020205020404" pitchFamily="49" charset="0"/>
              <a:buChar char="o"/>
            </a:pPr>
            <a:r>
              <a:rPr lang="en-US"/>
              <a:t>Level 2</a:t>
            </a:r>
          </a:p>
          <a:p>
            <a:pPr lvl="2">
              <a:buClr>
                <a:schemeClr val="accent1"/>
              </a:buClr>
              <a:buFont typeface="Wingdings" panose="05000000000000000000" pitchFamily="2" charset="2"/>
              <a:buChar char="§"/>
            </a:pPr>
            <a:r>
              <a:rPr lang="en-US"/>
              <a:t>Level 3</a:t>
            </a:r>
          </a:p>
        </p:txBody>
      </p:sp>
      <p:sp>
        <p:nvSpPr>
          <p:cNvPr id="24" name="Text Placeholder 17">
            <a:extLst>
              <a:ext uri="{FF2B5EF4-FFF2-40B4-BE49-F238E27FC236}">
                <a16:creationId xmlns:a16="http://schemas.microsoft.com/office/drawing/2014/main" id="{887B62B7-2DEB-2FFA-A0CA-52E9A7D010DB}"/>
              </a:ext>
            </a:extLst>
          </p:cNvPr>
          <p:cNvSpPr>
            <a:spLocks noGrp="1"/>
          </p:cNvSpPr>
          <p:nvPr>
            <p:ph type="body" sz="quarter" idx="99" hasCustomPrompt="1"/>
          </p:nvPr>
        </p:nvSpPr>
        <p:spPr>
          <a:xfrm>
            <a:off x="3176214" y="2849253"/>
            <a:ext cx="2791573" cy="1021994"/>
          </a:xfrm>
          <a:prstGeom prst="rect">
            <a:avLst/>
          </a:prstGeom>
          <a:solidFill>
            <a:schemeClr val="accent4"/>
          </a:solid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25" name="Text Placeholder 17">
            <a:extLst>
              <a:ext uri="{FF2B5EF4-FFF2-40B4-BE49-F238E27FC236}">
                <a16:creationId xmlns:a16="http://schemas.microsoft.com/office/drawing/2014/main" id="{B9267FA9-2951-0E72-F03D-3960D01B430E}"/>
              </a:ext>
            </a:extLst>
          </p:cNvPr>
          <p:cNvSpPr>
            <a:spLocks noGrp="1"/>
          </p:cNvSpPr>
          <p:nvPr>
            <p:ph type="body" sz="quarter" idx="100" hasCustomPrompt="1"/>
          </p:nvPr>
        </p:nvSpPr>
        <p:spPr>
          <a:xfrm>
            <a:off x="224247" y="2849253"/>
            <a:ext cx="2791573" cy="1021994"/>
          </a:xfrm>
          <a:prstGeom prst="rect">
            <a:avLst/>
          </a:prstGeom>
          <a:solidFill>
            <a:schemeClr val="accent4"/>
          </a:solid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Tree>
    <p:extLst>
      <p:ext uri="{BB962C8B-B14F-4D97-AF65-F5344CB8AC3E}">
        <p14:creationId xmlns:p14="http://schemas.microsoft.com/office/powerpoint/2010/main" val="397914763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step/block content slide">
    <p:spTree>
      <p:nvGrpSpPr>
        <p:cNvPr id="1" name=""/>
        <p:cNvGrpSpPr/>
        <p:nvPr/>
      </p:nvGrpSpPr>
      <p:grpSpPr>
        <a:xfrm>
          <a:off x="0" y="0"/>
          <a:ext cx="0" cy="0"/>
          <a:chOff x="0" y="0"/>
          <a:chExt cx="0" cy="0"/>
        </a:xfrm>
      </p:grpSpPr>
      <p:sp>
        <p:nvSpPr>
          <p:cNvPr id="14" name="Text Placeholder 68">
            <a:extLst>
              <a:ext uri="{FF2B5EF4-FFF2-40B4-BE49-F238E27FC236}">
                <a16:creationId xmlns:a16="http://schemas.microsoft.com/office/drawing/2014/main" id="{7A1C3A82-EED5-2102-A063-DA4D9ED2BFD8}"/>
              </a:ext>
            </a:extLst>
          </p:cNvPr>
          <p:cNvSpPr>
            <a:spLocks noGrp="1"/>
          </p:cNvSpPr>
          <p:nvPr>
            <p:ph type="body" sz="quarter" idx="93" hasCustomPrompt="1"/>
          </p:nvPr>
        </p:nvSpPr>
        <p:spPr>
          <a:xfrm>
            <a:off x="2431777" y="1012769"/>
            <a:ext cx="2074486" cy="2842456"/>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fontAlgn="auto">
              <a:spcAft>
                <a:spcPts val="0"/>
              </a:spcAft>
              <a:buClrTx/>
              <a:buSzTx/>
              <a:buNone/>
              <a:tabLst/>
            </a:pPr>
            <a:r>
              <a:rPr lang="en-IN"/>
              <a:t>Heading</a:t>
            </a:r>
          </a:p>
        </p:txBody>
      </p:sp>
      <p:sp>
        <p:nvSpPr>
          <p:cNvPr id="31" name="Text Placeholder 68">
            <a:extLst>
              <a:ext uri="{FF2B5EF4-FFF2-40B4-BE49-F238E27FC236}">
                <a16:creationId xmlns:a16="http://schemas.microsoft.com/office/drawing/2014/main" id="{940D6E86-3F30-5047-10FA-5BD1F0869444}"/>
              </a:ext>
            </a:extLst>
          </p:cNvPr>
          <p:cNvSpPr>
            <a:spLocks noGrp="1"/>
          </p:cNvSpPr>
          <p:nvPr>
            <p:ph type="body" sz="quarter" idx="96" hasCustomPrompt="1"/>
          </p:nvPr>
        </p:nvSpPr>
        <p:spPr>
          <a:xfrm>
            <a:off x="4639307" y="1012769"/>
            <a:ext cx="2074486" cy="2842456"/>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fontAlgn="auto">
              <a:spcAft>
                <a:spcPts val="0"/>
              </a:spcAft>
              <a:buClrTx/>
              <a:buSzTx/>
              <a:buNone/>
              <a:tabLst/>
            </a:pPr>
            <a:r>
              <a:rPr lang="en-IN"/>
              <a:t>Heading</a:t>
            </a:r>
          </a:p>
        </p:txBody>
      </p:sp>
      <p:sp>
        <p:nvSpPr>
          <p:cNvPr id="42" name="Text Placeholder 68">
            <a:extLst>
              <a:ext uri="{FF2B5EF4-FFF2-40B4-BE49-F238E27FC236}">
                <a16:creationId xmlns:a16="http://schemas.microsoft.com/office/drawing/2014/main" id="{B4BF91C3-ACD1-4AD2-EDA3-4EFC2B5586C5}"/>
              </a:ext>
            </a:extLst>
          </p:cNvPr>
          <p:cNvSpPr>
            <a:spLocks noGrp="1"/>
          </p:cNvSpPr>
          <p:nvPr>
            <p:ph type="body" sz="quarter" idx="99" hasCustomPrompt="1"/>
          </p:nvPr>
        </p:nvSpPr>
        <p:spPr>
          <a:xfrm>
            <a:off x="6846837" y="1012769"/>
            <a:ext cx="2074486" cy="2842456"/>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fontAlgn="auto">
              <a:spcAft>
                <a:spcPts val="0"/>
              </a:spcAft>
              <a:buClrTx/>
              <a:buSzTx/>
              <a:buNone/>
              <a:tabLst/>
            </a:pPr>
            <a:r>
              <a:rPr lang="en-IN"/>
              <a:t>Heading</a:t>
            </a:r>
          </a:p>
        </p:txBody>
      </p:sp>
      <p:sp>
        <p:nvSpPr>
          <p:cNvPr id="80" name="Title 1">
            <a:extLst>
              <a:ext uri="{FF2B5EF4-FFF2-40B4-BE49-F238E27FC236}">
                <a16:creationId xmlns:a16="http://schemas.microsoft.com/office/drawing/2014/main" id="{B64D6BF2-8524-2250-BCAF-2724A61A7466}"/>
              </a:ext>
            </a:extLst>
          </p:cNvPr>
          <p:cNvSpPr>
            <a:spLocks noGrp="1"/>
          </p:cNvSpPr>
          <p:nvPr>
            <p:ph type="title" hasCustomPrompt="1"/>
          </p:nvPr>
        </p:nvSpPr>
        <p:spPr>
          <a:xfrm>
            <a:off x="224247" y="188464"/>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3-step/block content slide</a:t>
            </a:r>
            <a:endParaRPr lang="en-US"/>
          </a:p>
        </p:txBody>
      </p:sp>
      <p:sp>
        <p:nvSpPr>
          <p:cNvPr id="38" name="Text Placeholder 68">
            <a:extLst>
              <a:ext uri="{FF2B5EF4-FFF2-40B4-BE49-F238E27FC236}">
                <a16:creationId xmlns:a16="http://schemas.microsoft.com/office/drawing/2014/main" id="{EA418316-43D1-38ED-8389-0B37E15A10AC}"/>
              </a:ext>
            </a:extLst>
          </p:cNvPr>
          <p:cNvSpPr>
            <a:spLocks noGrp="1"/>
          </p:cNvSpPr>
          <p:nvPr>
            <p:ph type="body" sz="quarter" idx="76" hasCustomPrompt="1"/>
          </p:nvPr>
        </p:nvSpPr>
        <p:spPr>
          <a:xfrm>
            <a:off x="224247" y="2522621"/>
            <a:ext cx="2072917" cy="1332604"/>
          </a:xfrm>
          <a:prstGeom prst="rect">
            <a:avLst/>
          </a:prstGeom>
        </p:spPr>
        <p:txBody>
          <a:bodyPr/>
          <a:lstStyle>
            <a:lvl1pPr marL="0" indent="0">
              <a:buNone/>
              <a:defRPr sz="1100">
                <a:solidFill>
                  <a:schemeClr val="accent2"/>
                </a:solidFil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Description</a:t>
            </a:r>
          </a:p>
        </p:txBody>
      </p:sp>
      <p:sp>
        <p:nvSpPr>
          <p:cNvPr id="39" name="Text Placeholder 68">
            <a:extLst>
              <a:ext uri="{FF2B5EF4-FFF2-40B4-BE49-F238E27FC236}">
                <a16:creationId xmlns:a16="http://schemas.microsoft.com/office/drawing/2014/main" id="{B6C03FD3-70DF-BD0B-86CE-A23B2B3C8C60}"/>
              </a:ext>
            </a:extLst>
          </p:cNvPr>
          <p:cNvSpPr>
            <a:spLocks noGrp="1"/>
          </p:cNvSpPr>
          <p:nvPr>
            <p:ph type="body" sz="quarter" idx="78" hasCustomPrompt="1"/>
          </p:nvPr>
        </p:nvSpPr>
        <p:spPr>
          <a:xfrm>
            <a:off x="224247" y="1018265"/>
            <a:ext cx="2072917" cy="1428911"/>
          </a:xfrm>
          <a:prstGeom prst="rect">
            <a:avLst/>
          </a:prstGeom>
        </p:spPr>
        <p:txBody>
          <a:bodyPr/>
          <a:lstStyle>
            <a:lvl1pPr marL="0" indent="0">
              <a:buNone/>
              <a:defRPr sz="1400">
                <a:solidFill>
                  <a:schemeClr val="accent2"/>
                </a:solidFil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Description</a:t>
            </a:r>
          </a:p>
        </p:txBody>
      </p:sp>
      <p:sp>
        <p:nvSpPr>
          <p:cNvPr id="2" name="Rectangle 1">
            <a:extLst>
              <a:ext uri="{FF2B5EF4-FFF2-40B4-BE49-F238E27FC236}">
                <a16:creationId xmlns:a16="http://schemas.microsoft.com/office/drawing/2014/main" id="{41EF2929-B831-EB2E-7594-05576BDE6D4C}"/>
              </a:ext>
            </a:extLst>
          </p:cNvPr>
          <p:cNvSpPr/>
          <p:nvPr userDrawn="1"/>
        </p:nvSpPr>
        <p:spPr>
          <a:xfrm>
            <a:off x="0" y="3996406"/>
            <a:ext cx="9144000" cy="711399"/>
          </a:xfrm>
          <a:prstGeom prst="rect">
            <a:avLst/>
          </a:prstGeom>
          <a:solidFill>
            <a:srgbClr val="EB2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EB262A"/>
              </a:solidFill>
            </a:endParaRPr>
          </a:p>
        </p:txBody>
      </p:sp>
      <p:sp>
        <p:nvSpPr>
          <p:cNvPr id="5" name="Text Placeholder 3">
            <a:extLst>
              <a:ext uri="{FF2B5EF4-FFF2-40B4-BE49-F238E27FC236}">
                <a16:creationId xmlns:a16="http://schemas.microsoft.com/office/drawing/2014/main" id="{64752B64-F720-D0DD-BB96-8C8A60FA55B1}"/>
              </a:ext>
            </a:extLst>
          </p:cNvPr>
          <p:cNvSpPr>
            <a:spLocks noGrp="1"/>
          </p:cNvSpPr>
          <p:nvPr userDrawn="1">
            <p:ph type="body" sz="quarter" idx="79" hasCustomPrompt="1"/>
          </p:nvPr>
        </p:nvSpPr>
        <p:spPr>
          <a:xfrm>
            <a:off x="273545" y="4116150"/>
            <a:ext cx="7556808" cy="471911"/>
          </a:xfrm>
          <a:prstGeom prst="rect">
            <a:avLst/>
          </a:prstGeom>
        </p:spPr>
        <p:txBody>
          <a:bodyPr anchor="ctr"/>
          <a:lstStyle>
            <a:lvl1pPr marL="0" indent="0" algn="ctr">
              <a:buFont typeface="Arial" panose="020B0604020202020204" pitchFamily="34" charset="0"/>
              <a:buNone/>
              <a:defRPr sz="1800">
                <a:solidFill>
                  <a:schemeClr val="bg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a:t>Highlighted text to make a point/impact</a:t>
            </a:r>
            <a:endParaRPr lang="en-IN"/>
          </a:p>
        </p:txBody>
      </p:sp>
      <p:pic>
        <p:nvPicPr>
          <p:cNvPr id="7" name="Graphic 6">
            <a:extLst>
              <a:ext uri="{FF2B5EF4-FFF2-40B4-BE49-F238E27FC236}">
                <a16:creationId xmlns:a16="http://schemas.microsoft.com/office/drawing/2014/main" id="{2BDB014A-FC2E-C04A-B9EC-365B23BC17B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pic>
        <p:nvPicPr>
          <p:cNvPr id="11" name="Graphic 10">
            <a:extLst>
              <a:ext uri="{FF2B5EF4-FFF2-40B4-BE49-F238E27FC236}">
                <a16:creationId xmlns:a16="http://schemas.microsoft.com/office/drawing/2014/main" id="{A1E60AB8-0F66-2CAD-99DD-832217108E6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076448" y="3996406"/>
            <a:ext cx="1067552" cy="712800"/>
          </a:xfrm>
          <a:prstGeom prst="rect">
            <a:avLst/>
          </a:prstGeom>
        </p:spPr>
      </p:pic>
      <p:sp>
        <p:nvSpPr>
          <p:cNvPr id="13" name="Text Placeholder 17">
            <a:extLst>
              <a:ext uri="{FF2B5EF4-FFF2-40B4-BE49-F238E27FC236}">
                <a16:creationId xmlns:a16="http://schemas.microsoft.com/office/drawing/2014/main" id="{646D0D32-D00D-CEF5-1361-206C39050AE5}"/>
              </a:ext>
            </a:extLst>
          </p:cNvPr>
          <p:cNvSpPr>
            <a:spLocks noGrp="1"/>
          </p:cNvSpPr>
          <p:nvPr userDrawn="1">
            <p:ph type="body" sz="quarter" idx="34" hasCustomPrompt="1"/>
          </p:nvPr>
        </p:nvSpPr>
        <p:spPr>
          <a:xfrm>
            <a:off x="2535257" y="1424940"/>
            <a:ext cx="1867526" cy="2346961"/>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20" name="Text Placeholder 17">
            <a:extLst>
              <a:ext uri="{FF2B5EF4-FFF2-40B4-BE49-F238E27FC236}">
                <a16:creationId xmlns:a16="http://schemas.microsoft.com/office/drawing/2014/main" id="{C48FD5CB-7C5E-A765-7545-1BE29F278130}"/>
              </a:ext>
            </a:extLst>
          </p:cNvPr>
          <p:cNvSpPr>
            <a:spLocks noGrp="1"/>
          </p:cNvSpPr>
          <p:nvPr>
            <p:ph type="body" sz="quarter" idx="95" hasCustomPrompt="1"/>
          </p:nvPr>
        </p:nvSpPr>
        <p:spPr>
          <a:xfrm>
            <a:off x="4742787" y="1424940"/>
            <a:ext cx="1867526" cy="2346961"/>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41" name="Text Placeholder 17">
            <a:extLst>
              <a:ext uri="{FF2B5EF4-FFF2-40B4-BE49-F238E27FC236}">
                <a16:creationId xmlns:a16="http://schemas.microsoft.com/office/drawing/2014/main" id="{ABCDCF23-A491-5D99-4C7F-E9832845D8AF}"/>
              </a:ext>
            </a:extLst>
          </p:cNvPr>
          <p:cNvSpPr>
            <a:spLocks noGrp="1"/>
          </p:cNvSpPr>
          <p:nvPr>
            <p:ph type="body" sz="quarter" idx="98" hasCustomPrompt="1"/>
          </p:nvPr>
        </p:nvSpPr>
        <p:spPr>
          <a:xfrm>
            <a:off x="6950317" y="1424940"/>
            <a:ext cx="1867526" cy="2346961"/>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Tree>
    <p:extLst>
      <p:ext uri="{BB962C8B-B14F-4D97-AF65-F5344CB8AC3E}">
        <p14:creationId xmlns:p14="http://schemas.microsoft.com/office/powerpoint/2010/main" val="23539327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step/block content slide">
    <p:spTree>
      <p:nvGrpSpPr>
        <p:cNvPr id="1" name=""/>
        <p:cNvGrpSpPr/>
        <p:nvPr/>
      </p:nvGrpSpPr>
      <p:grpSpPr>
        <a:xfrm>
          <a:off x="0" y="0"/>
          <a:ext cx="0" cy="0"/>
          <a:chOff x="0" y="0"/>
          <a:chExt cx="0" cy="0"/>
        </a:xfrm>
      </p:grpSpPr>
      <p:sp>
        <p:nvSpPr>
          <p:cNvPr id="12" name="Text Placeholder 68">
            <a:extLst>
              <a:ext uri="{FF2B5EF4-FFF2-40B4-BE49-F238E27FC236}">
                <a16:creationId xmlns:a16="http://schemas.microsoft.com/office/drawing/2014/main" id="{7C73496C-18AE-993C-3A47-143530F45A4A}"/>
              </a:ext>
            </a:extLst>
          </p:cNvPr>
          <p:cNvSpPr>
            <a:spLocks noGrp="1"/>
          </p:cNvSpPr>
          <p:nvPr>
            <p:ph type="body" sz="quarter" idx="99" hasCustomPrompt="1"/>
          </p:nvPr>
        </p:nvSpPr>
        <p:spPr>
          <a:xfrm>
            <a:off x="5724000" y="2493842"/>
            <a:ext cx="3197323" cy="1361383"/>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fontAlgn="auto">
              <a:spcAft>
                <a:spcPts val="0"/>
              </a:spcAft>
              <a:buClrTx/>
              <a:buSzTx/>
              <a:buNone/>
              <a:tabLst/>
            </a:pPr>
            <a:r>
              <a:rPr lang="en-IN"/>
              <a:t>Heading</a:t>
            </a:r>
          </a:p>
        </p:txBody>
      </p:sp>
      <p:sp>
        <p:nvSpPr>
          <p:cNvPr id="13" name="Text Placeholder 68">
            <a:extLst>
              <a:ext uri="{FF2B5EF4-FFF2-40B4-BE49-F238E27FC236}">
                <a16:creationId xmlns:a16="http://schemas.microsoft.com/office/drawing/2014/main" id="{289D848A-3DF9-18C7-39E3-0EB69526AF1E}"/>
              </a:ext>
            </a:extLst>
          </p:cNvPr>
          <p:cNvSpPr>
            <a:spLocks noGrp="1"/>
          </p:cNvSpPr>
          <p:nvPr>
            <p:ph type="body" sz="quarter" idx="93" hasCustomPrompt="1"/>
          </p:nvPr>
        </p:nvSpPr>
        <p:spPr>
          <a:xfrm>
            <a:off x="2431777" y="2493842"/>
            <a:ext cx="3197323" cy="1361383"/>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fontAlgn="auto">
              <a:spcAft>
                <a:spcPts val="0"/>
              </a:spcAft>
              <a:buClrTx/>
              <a:buSzTx/>
              <a:buNone/>
              <a:tabLst/>
            </a:pPr>
            <a:r>
              <a:rPr lang="en-IN"/>
              <a:t>Heading</a:t>
            </a:r>
          </a:p>
        </p:txBody>
      </p:sp>
      <p:sp>
        <p:nvSpPr>
          <p:cNvPr id="16" name="Text Placeholder 68">
            <a:extLst>
              <a:ext uri="{FF2B5EF4-FFF2-40B4-BE49-F238E27FC236}">
                <a16:creationId xmlns:a16="http://schemas.microsoft.com/office/drawing/2014/main" id="{7272E7C3-B26C-F8EF-4DCE-E251E87A4AA7}"/>
              </a:ext>
            </a:extLst>
          </p:cNvPr>
          <p:cNvSpPr>
            <a:spLocks noGrp="1"/>
          </p:cNvSpPr>
          <p:nvPr>
            <p:ph type="body" sz="quarter" idx="100" hasCustomPrompt="1"/>
          </p:nvPr>
        </p:nvSpPr>
        <p:spPr>
          <a:xfrm>
            <a:off x="5724000" y="1012769"/>
            <a:ext cx="3197323" cy="1361383"/>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fontAlgn="auto">
              <a:spcAft>
                <a:spcPts val="0"/>
              </a:spcAft>
              <a:buClrTx/>
              <a:buSzTx/>
              <a:buNone/>
              <a:tabLst/>
            </a:pPr>
            <a:r>
              <a:rPr lang="en-IN"/>
              <a:t>Heading</a:t>
            </a:r>
          </a:p>
        </p:txBody>
      </p:sp>
      <p:sp>
        <p:nvSpPr>
          <p:cNvPr id="17" name="Text Placeholder 68">
            <a:extLst>
              <a:ext uri="{FF2B5EF4-FFF2-40B4-BE49-F238E27FC236}">
                <a16:creationId xmlns:a16="http://schemas.microsoft.com/office/drawing/2014/main" id="{4E400276-7FE3-70E6-DF18-2EC541F124F0}"/>
              </a:ext>
            </a:extLst>
          </p:cNvPr>
          <p:cNvSpPr>
            <a:spLocks noGrp="1"/>
          </p:cNvSpPr>
          <p:nvPr>
            <p:ph type="body" sz="quarter" idx="101" hasCustomPrompt="1"/>
          </p:nvPr>
        </p:nvSpPr>
        <p:spPr>
          <a:xfrm>
            <a:off x="2431777" y="1012769"/>
            <a:ext cx="3197323" cy="1361383"/>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fontAlgn="auto">
              <a:spcAft>
                <a:spcPts val="0"/>
              </a:spcAft>
              <a:buClrTx/>
              <a:buSzTx/>
              <a:buNone/>
              <a:tabLst/>
            </a:pPr>
            <a:r>
              <a:rPr lang="en-IN"/>
              <a:t>Heading</a:t>
            </a:r>
          </a:p>
        </p:txBody>
      </p:sp>
      <p:sp>
        <p:nvSpPr>
          <p:cNvPr id="23" name="Title 1">
            <a:extLst>
              <a:ext uri="{FF2B5EF4-FFF2-40B4-BE49-F238E27FC236}">
                <a16:creationId xmlns:a16="http://schemas.microsoft.com/office/drawing/2014/main" id="{EA485F36-4894-E308-2AD7-7F9CAB603926}"/>
              </a:ext>
            </a:extLst>
          </p:cNvPr>
          <p:cNvSpPr>
            <a:spLocks noGrp="1"/>
          </p:cNvSpPr>
          <p:nvPr userDrawn="1">
            <p:ph type="title" hasCustomPrompt="1"/>
          </p:nvPr>
        </p:nvSpPr>
        <p:spPr>
          <a:xfrm>
            <a:off x="224247" y="188464"/>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4-step/block content slide</a:t>
            </a:r>
            <a:endParaRPr lang="en-US"/>
          </a:p>
        </p:txBody>
      </p:sp>
      <p:sp>
        <p:nvSpPr>
          <p:cNvPr id="2" name="Rectangle 1">
            <a:extLst>
              <a:ext uri="{FF2B5EF4-FFF2-40B4-BE49-F238E27FC236}">
                <a16:creationId xmlns:a16="http://schemas.microsoft.com/office/drawing/2014/main" id="{EE9D5921-4354-1D80-56C3-FCB7D3F7E4E5}"/>
              </a:ext>
            </a:extLst>
          </p:cNvPr>
          <p:cNvSpPr/>
          <p:nvPr userDrawn="1"/>
        </p:nvSpPr>
        <p:spPr>
          <a:xfrm>
            <a:off x="0" y="3996406"/>
            <a:ext cx="9144000" cy="711399"/>
          </a:xfrm>
          <a:prstGeom prst="rect">
            <a:avLst/>
          </a:prstGeom>
          <a:solidFill>
            <a:srgbClr val="EB2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EB262A"/>
              </a:solidFill>
            </a:endParaRPr>
          </a:p>
        </p:txBody>
      </p:sp>
      <p:sp>
        <p:nvSpPr>
          <p:cNvPr id="3" name="Text Placeholder 3">
            <a:extLst>
              <a:ext uri="{FF2B5EF4-FFF2-40B4-BE49-F238E27FC236}">
                <a16:creationId xmlns:a16="http://schemas.microsoft.com/office/drawing/2014/main" id="{46634095-B271-9DC0-F11D-16F3E0A5819E}"/>
              </a:ext>
            </a:extLst>
          </p:cNvPr>
          <p:cNvSpPr>
            <a:spLocks noGrp="1"/>
          </p:cNvSpPr>
          <p:nvPr userDrawn="1">
            <p:ph type="body" sz="quarter" idx="85" hasCustomPrompt="1"/>
          </p:nvPr>
        </p:nvSpPr>
        <p:spPr>
          <a:xfrm>
            <a:off x="273545" y="4116150"/>
            <a:ext cx="7556808" cy="471911"/>
          </a:xfrm>
          <a:prstGeom prst="rect">
            <a:avLst/>
          </a:prstGeom>
        </p:spPr>
        <p:txBody>
          <a:bodyPr anchor="ctr"/>
          <a:lstStyle>
            <a:lvl1pPr marL="0" indent="0" algn="ctr">
              <a:buFont typeface="Arial" panose="020B0604020202020204" pitchFamily="34" charset="0"/>
              <a:buNone/>
              <a:defRPr sz="1800">
                <a:solidFill>
                  <a:schemeClr val="bg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a:t>Highlighted text to make a point/impact</a:t>
            </a:r>
            <a:endParaRPr lang="en-IN"/>
          </a:p>
        </p:txBody>
      </p:sp>
      <p:pic>
        <p:nvPicPr>
          <p:cNvPr id="9" name="Graphic 8">
            <a:extLst>
              <a:ext uri="{FF2B5EF4-FFF2-40B4-BE49-F238E27FC236}">
                <a16:creationId xmlns:a16="http://schemas.microsoft.com/office/drawing/2014/main" id="{5CD37C37-DB36-B04E-C9E0-17A55E6E218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pic>
        <p:nvPicPr>
          <p:cNvPr id="10" name="Graphic 9">
            <a:extLst>
              <a:ext uri="{FF2B5EF4-FFF2-40B4-BE49-F238E27FC236}">
                <a16:creationId xmlns:a16="http://schemas.microsoft.com/office/drawing/2014/main" id="{AB20CDB9-55F2-F5D0-5B45-DA6AFEE1560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076448" y="3996406"/>
            <a:ext cx="1067552" cy="712800"/>
          </a:xfrm>
          <a:prstGeom prst="rect">
            <a:avLst/>
          </a:prstGeom>
        </p:spPr>
      </p:pic>
      <p:sp>
        <p:nvSpPr>
          <p:cNvPr id="25" name="Text Placeholder 68">
            <a:extLst>
              <a:ext uri="{FF2B5EF4-FFF2-40B4-BE49-F238E27FC236}">
                <a16:creationId xmlns:a16="http://schemas.microsoft.com/office/drawing/2014/main" id="{360E8451-FADE-259B-890B-52E7566A6D83}"/>
              </a:ext>
            </a:extLst>
          </p:cNvPr>
          <p:cNvSpPr>
            <a:spLocks noGrp="1"/>
          </p:cNvSpPr>
          <p:nvPr>
            <p:ph type="body" sz="quarter" idx="76" hasCustomPrompt="1"/>
          </p:nvPr>
        </p:nvSpPr>
        <p:spPr>
          <a:xfrm>
            <a:off x="224247" y="2522621"/>
            <a:ext cx="2072917" cy="1332604"/>
          </a:xfrm>
          <a:prstGeom prst="rect">
            <a:avLst/>
          </a:prstGeom>
        </p:spPr>
        <p:txBody>
          <a:bodyPr/>
          <a:lstStyle>
            <a:lvl1pPr marL="0" indent="0">
              <a:buNone/>
              <a:defRPr sz="1100">
                <a:solidFill>
                  <a:schemeClr val="accent2"/>
                </a:solidFil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Description</a:t>
            </a:r>
          </a:p>
        </p:txBody>
      </p:sp>
      <p:sp>
        <p:nvSpPr>
          <p:cNvPr id="26" name="Text Placeholder 68">
            <a:extLst>
              <a:ext uri="{FF2B5EF4-FFF2-40B4-BE49-F238E27FC236}">
                <a16:creationId xmlns:a16="http://schemas.microsoft.com/office/drawing/2014/main" id="{3EAD2FD5-AB26-E4C3-4E9A-F93E99E30A1D}"/>
              </a:ext>
            </a:extLst>
          </p:cNvPr>
          <p:cNvSpPr>
            <a:spLocks noGrp="1"/>
          </p:cNvSpPr>
          <p:nvPr>
            <p:ph type="body" sz="quarter" idx="78" hasCustomPrompt="1"/>
          </p:nvPr>
        </p:nvSpPr>
        <p:spPr>
          <a:xfrm>
            <a:off x="224247" y="1018265"/>
            <a:ext cx="2072917" cy="1428911"/>
          </a:xfrm>
          <a:prstGeom prst="rect">
            <a:avLst/>
          </a:prstGeom>
        </p:spPr>
        <p:txBody>
          <a:bodyPr/>
          <a:lstStyle>
            <a:lvl1pPr marL="0" indent="0">
              <a:buNone/>
              <a:defRPr sz="1400">
                <a:solidFill>
                  <a:schemeClr val="accent2"/>
                </a:solidFil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Description</a:t>
            </a:r>
          </a:p>
        </p:txBody>
      </p:sp>
      <p:sp>
        <p:nvSpPr>
          <p:cNvPr id="28" name="Text Placeholder 17">
            <a:extLst>
              <a:ext uri="{FF2B5EF4-FFF2-40B4-BE49-F238E27FC236}">
                <a16:creationId xmlns:a16="http://schemas.microsoft.com/office/drawing/2014/main" id="{46D636BD-157B-2C84-0292-9A05904F56AB}"/>
              </a:ext>
            </a:extLst>
          </p:cNvPr>
          <p:cNvSpPr>
            <a:spLocks noGrp="1"/>
          </p:cNvSpPr>
          <p:nvPr>
            <p:ph type="body" sz="quarter" idx="124" hasCustomPrompt="1"/>
          </p:nvPr>
        </p:nvSpPr>
        <p:spPr>
          <a:xfrm>
            <a:off x="2504711" y="1371824"/>
            <a:ext cx="3057889" cy="712706"/>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1"/>
            <a:endParaRPr lang="en-US"/>
          </a:p>
        </p:txBody>
      </p:sp>
      <p:sp>
        <p:nvSpPr>
          <p:cNvPr id="30" name="Text Placeholder 17">
            <a:extLst>
              <a:ext uri="{FF2B5EF4-FFF2-40B4-BE49-F238E27FC236}">
                <a16:creationId xmlns:a16="http://schemas.microsoft.com/office/drawing/2014/main" id="{1B5BB14B-0C93-69E7-FEEC-4FF95A86E100}"/>
              </a:ext>
            </a:extLst>
          </p:cNvPr>
          <p:cNvSpPr>
            <a:spLocks noGrp="1"/>
          </p:cNvSpPr>
          <p:nvPr>
            <p:ph type="body" sz="quarter" idx="126" hasCustomPrompt="1"/>
          </p:nvPr>
        </p:nvSpPr>
        <p:spPr>
          <a:xfrm>
            <a:off x="5800880" y="1371824"/>
            <a:ext cx="3057889" cy="712706"/>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1"/>
            <a:endParaRPr lang="en-US"/>
          </a:p>
        </p:txBody>
      </p:sp>
      <p:sp>
        <p:nvSpPr>
          <p:cNvPr id="32" name="Text Placeholder 17">
            <a:extLst>
              <a:ext uri="{FF2B5EF4-FFF2-40B4-BE49-F238E27FC236}">
                <a16:creationId xmlns:a16="http://schemas.microsoft.com/office/drawing/2014/main" id="{A3782C57-96F8-8BE4-FEC2-2E7718D37639}"/>
              </a:ext>
            </a:extLst>
          </p:cNvPr>
          <p:cNvSpPr>
            <a:spLocks noGrp="1"/>
          </p:cNvSpPr>
          <p:nvPr>
            <p:ph type="body" sz="quarter" idx="128" hasCustomPrompt="1"/>
          </p:nvPr>
        </p:nvSpPr>
        <p:spPr>
          <a:xfrm>
            <a:off x="2504711" y="2837049"/>
            <a:ext cx="3057889" cy="712706"/>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1"/>
            <a:endParaRPr lang="en-US"/>
          </a:p>
        </p:txBody>
      </p:sp>
      <p:sp>
        <p:nvSpPr>
          <p:cNvPr id="34" name="Text Placeholder 17">
            <a:extLst>
              <a:ext uri="{FF2B5EF4-FFF2-40B4-BE49-F238E27FC236}">
                <a16:creationId xmlns:a16="http://schemas.microsoft.com/office/drawing/2014/main" id="{3588F6AB-7B48-5903-2371-70C8416471B0}"/>
              </a:ext>
            </a:extLst>
          </p:cNvPr>
          <p:cNvSpPr>
            <a:spLocks noGrp="1"/>
          </p:cNvSpPr>
          <p:nvPr>
            <p:ph type="body" sz="quarter" idx="130" hasCustomPrompt="1"/>
          </p:nvPr>
        </p:nvSpPr>
        <p:spPr>
          <a:xfrm>
            <a:off x="5800880" y="2837049"/>
            <a:ext cx="3057889" cy="712706"/>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1"/>
            <a:endParaRPr lang="en-US"/>
          </a:p>
        </p:txBody>
      </p:sp>
    </p:spTree>
    <p:extLst>
      <p:ext uri="{BB962C8B-B14F-4D97-AF65-F5344CB8AC3E}">
        <p14:creationId xmlns:p14="http://schemas.microsoft.com/office/powerpoint/2010/main" val="203501663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step/block content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5CA25-FC95-8089-EBDE-0A46922BEBC3}"/>
              </a:ext>
            </a:extLst>
          </p:cNvPr>
          <p:cNvSpPr>
            <a:spLocks noGrp="1"/>
          </p:cNvSpPr>
          <p:nvPr>
            <p:ph type="title" hasCustomPrompt="1"/>
          </p:nvPr>
        </p:nvSpPr>
        <p:spPr>
          <a:xfrm>
            <a:off x="224247" y="188464"/>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5-step/block content slide</a:t>
            </a:r>
            <a:endParaRPr lang="en-US"/>
          </a:p>
        </p:txBody>
      </p:sp>
      <p:sp>
        <p:nvSpPr>
          <p:cNvPr id="2" name="Rectangle 1">
            <a:extLst>
              <a:ext uri="{FF2B5EF4-FFF2-40B4-BE49-F238E27FC236}">
                <a16:creationId xmlns:a16="http://schemas.microsoft.com/office/drawing/2014/main" id="{2316AE5C-88F6-42BB-8D3D-083985F862E8}"/>
              </a:ext>
            </a:extLst>
          </p:cNvPr>
          <p:cNvSpPr/>
          <p:nvPr userDrawn="1"/>
        </p:nvSpPr>
        <p:spPr>
          <a:xfrm>
            <a:off x="0" y="3996406"/>
            <a:ext cx="9144000" cy="711399"/>
          </a:xfrm>
          <a:prstGeom prst="rect">
            <a:avLst/>
          </a:prstGeom>
          <a:solidFill>
            <a:srgbClr val="EB2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EB262A"/>
              </a:solidFill>
            </a:endParaRPr>
          </a:p>
        </p:txBody>
      </p:sp>
      <p:sp>
        <p:nvSpPr>
          <p:cNvPr id="3" name="Text Placeholder 3">
            <a:extLst>
              <a:ext uri="{FF2B5EF4-FFF2-40B4-BE49-F238E27FC236}">
                <a16:creationId xmlns:a16="http://schemas.microsoft.com/office/drawing/2014/main" id="{F80FEC41-0090-0BE8-E85C-AB64DAB6EC29}"/>
              </a:ext>
            </a:extLst>
          </p:cNvPr>
          <p:cNvSpPr>
            <a:spLocks noGrp="1"/>
          </p:cNvSpPr>
          <p:nvPr>
            <p:ph type="body" sz="quarter" idx="85" hasCustomPrompt="1"/>
          </p:nvPr>
        </p:nvSpPr>
        <p:spPr>
          <a:xfrm>
            <a:off x="273545" y="4116150"/>
            <a:ext cx="7556808" cy="471911"/>
          </a:xfrm>
          <a:prstGeom prst="rect">
            <a:avLst/>
          </a:prstGeom>
        </p:spPr>
        <p:txBody>
          <a:bodyPr anchor="ctr"/>
          <a:lstStyle>
            <a:lvl1pPr marL="0" indent="0" algn="ctr">
              <a:buFont typeface="Arial" panose="020B0604020202020204" pitchFamily="34" charset="0"/>
              <a:buNone/>
              <a:defRPr sz="1800">
                <a:solidFill>
                  <a:schemeClr val="bg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a:t>Highlighted text to make a point/impact</a:t>
            </a:r>
            <a:endParaRPr lang="en-IN"/>
          </a:p>
        </p:txBody>
      </p:sp>
      <p:pic>
        <p:nvPicPr>
          <p:cNvPr id="37" name="Graphic 36">
            <a:extLst>
              <a:ext uri="{FF2B5EF4-FFF2-40B4-BE49-F238E27FC236}">
                <a16:creationId xmlns:a16="http://schemas.microsoft.com/office/drawing/2014/main" id="{8B4B8FC2-8E12-015D-904F-CF7A1B8640D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pic>
        <p:nvPicPr>
          <p:cNvPr id="39" name="Graphic 38">
            <a:extLst>
              <a:ext uri="{FF2B5EF4-FFF2-40B4-BE49-F238E27FC236}">
                <a16:creationId xmlns:a16="http://schemas.microsoft.com/office/drawing/2014/main" id="{1A5E5CEB-A832-C129-4603-8373A234A96A}"/>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076448" y="3996406"/>
            <a:ext cx="1067552" cy="712800"/>
          </a:xfrm>
          <a:prstGeom prst="rect">
            <a:avLst/>
          </a:prstGeom>
        </p:spPr>
      </p:pic>
      <p:sp>
        <p:nvSpPr>
          <p:cNvPr id="11" name="Text Placeholder 68">
            <a:extLst>
              <a:ext uri="{FF2B5EF4-FFF2-40B4-BE49-F238E27FC236}">
                <a16:creationId xmlns:a16="http://schemas.microsoft.com/office/drawing/2014/main" id="{EF6B8AF8-0F32-6626-DB67-38DFB299E012}"/>
              </a:ext>
            </a:extLst>
          </p:cNvPr>
          <p:cNvSpPr>
            <a:spLocks noGrp="1"/>
          </p:cNvSpPr>
          <p:nvPr>
            <p:ph type="body" sz="quarter" idx="100" hasCustomPrompt="1"/>
          </p:nvPr>
        </p:nvSpPr>
        <p:spPr>
          <a:xfrm>
            <a:off x="5724000" y="1012769"/>
            <a:ext cx="3197323" cy="1361383"/>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fontAlgn="auto">
              <a:spcAft>
                <a:spcPts val="0"/>
              </a:spcAft>
              <a:buClrTx/>
              <a:buSzTx/>
              <a:buNone/>
              <a:tabLst/>
            </a:pPr>
            <a:r>
              <a:rPr lang="en-IN"/>
              <a:t>Heading</a:t>
            </a:r>
          </a:p>
        </p:txBody>
      </p:sp>
      <p:sp>
        <p:nvSpPr>
          <p:cNvPr id="26" name="Text Placeholder 68">
            <a:extLst>
              <a:ext uri="{FF2B5EF4-FFF2-40B4-BE49-F238E27FC236}">
                <a16:creationId xmlns:a16="http://schemas.microsoft.com/office/drawing/2014/main" id="{B80EFFCC-20A7-ABC4-859F-2C684B70374E}"/>
              </a:ext>
            </a:extLst>
          </p:cNvPr>
          <p:cNvSpPr>
            <a:spLocks noGrp="1"/>
          </p:cNvSpPr>
          <p:nvPr>
            <p:ph type="body" sz="quarter" idx="101" hasCustomPrompt="1"/>
          </p:nvPr>
        </p:nvSpPr>
        <p:spPr>
          <a:xfrm>
            <a:off x="2431777" y="1012769"/>
            <a:ext cx="3197323" cy="1361383"/>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fontAlgn="auto">
              <a:spcAft>
                <a:spcPts val="0"/>
              </a:spcAft>
              <a:buClrTx/>
              <a:buSzTx/>
              <a:buNone/>
              <a:tabLst/>
            </a:pPr>
            <a:r>
              <a:rPr lang="en-IN"/>
              <a:t>Heading</a:t>
            </a:r>
          </a:p>
        </p:txBody>
      </p:sp>
      <p:sp>
        <p:nvSpPr>
          <p:cNvPr id="44" name="Text Placeholder 68">
            <a:extLst>
              <a:ext uri="{FF2B5EF4-FFF2-40B4-BE49-F238E27FC236}">
                <a16:creationId xmlns:a16="http://schemas.microsoft.com/office/drawing/2014/main" id="{08A2CF15-1E0F-9F55-3D14-5F0240550941}"/>
              </a:ext>
            </a:extLst>
          </p:cNvPr>
          <p:cNvSpPr>
            <a:spLocks noGrp="1"/>
          </p:cNvSpPr>
          <p:nvPr>
            <p:ph type="body" sz="quarter" idx="93" hasCustomPrompt="1"/>
          </p:nvPr>
        </p:nvSpPr>
        <p:spPr>
          <a:xfrm>
            <a:off x="2431777" y="2492441"/>
            <a:ext cx="2074486" cy="1362783"/>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fontAlgn="auto">
              <a:spcAft>
                <a:spcPts val="0"/>
              </a:spcAft>
              <a:buClrTx/>
              <a:buSzTx/>
              <a:buNone/>
              <a:tabLst/>
            </a:pPr>
            <a:r>
              <a:rPr lang="en-IN"/>
              <a:t>Heading</a:t>
            </a:r>
          </a:p>
        </p:txBody>
      </p:sp>
      <p:sp>
        <p:nvSpPr>
          <p:cNvPr id="47" name="Text Placeholder 68">
            <a:extLst>
              <a:ext uri="{FF2B5EF4-FFF2-40B4-BE49-F238E27FC236}">
                <a16:creationId xmlns:a16="http://schemas.microsoft.com/office/drawing/2014/main" id="{58E8ECF0-AE45-8A08-F29D-72F31A6AF168}"/>
              </a:ext>
            </a:extLst>
          </p:cNvPr>
          <p:cNvSpPr>
            <a:spLocks noGrp="1"/>
          </p:cNvSpPr>
          <p:nvPr>
            <p:ph type="body" sz="quarter" idx="96" hasCustomPrompt="1"/>
          </p:nvPr>
        </p:nvSpPr>
        <p:spPr>
          <a:xfrm>
            <a:off x="4639307" y="2492441"/>
            <a:ext cx="2074486" cy="1362783"/>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fontAlgn="auto">
              <a:spcAft>
                <a:spcPts val="0"/>
              </a:spcAft>
              <a:buClrTx/>
              <a:buSzTx/>
              <a:buNone/>
              <a:tabLst/>
            </a:pPr>
            <a:r>
              <a:rPr lang="en-IN"/>
              <a:t>Heading</a:t>
            </a:r>
          </a:p>
        </p:txBody>
      </p:sp>
      <p:sp>
        <p:nvSpPr>
          <p:cNvPr id="50" name="Text Placeholder 68">
            <a:extLst>
              <a:ext uri="{FF2B5EF4-FFF2-40B4-BE49-F238E27FC236}">
                <a16:creationId xmlns:a16="http://schemas.microsoft.com/office/drawing/2014/main" id="{BAA973A7-FC26-146D-BB94-848ECE2AEBA4}"/>
              </a:ext>
            </a:extLst>
          </p:cNvPr>
          <p:cNvSpPr>
            <a:spLocks noGrp="1"/>
          </p:cNvSpPr>
          <p:nvPr>
            <p:ph type="body" sz="quarter" idx="99" hasCustomPrompt="1"/>
          </p:nvPr>
        </p:nvSpPr>
        <p:spPr>
          <a:xfrm>
            <a:off x="6846837" y="2492441"/>
            <a:ext cx="2074486" cy="1362783"/>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fontAlgn="auto">
              <a:spcAft>
                <a:spcPts val="0"/>
              </a:spcAft>
              <a:buClrTx/>
              <a:buSzTx/>
              <a:buNone/>
              <a:tabLst/>
            </a:pPr>
            <a:r>
              <a:rPr lang="en-IN"/>
              <a:t>Heading</a:t>
            </a:r>
          </a:p>
        </p:txBody>
      </p:sp>
      <p:sp>
        <p:nvSpPr>
          <p:cNvPr id="64" name="Text Placeholder 68">
            <a:extLst>
              <a:ext uri="{FF2B5EF4-FFF2-40B4-BE49-F238E27FC236}">
                <a16:creationId xmlns:a16="http://schemas.microsoft.com/office/drawing/2014/main" id="{414C9FD5-1FDB-3265-1A5E-F20CF8B2778D}"/>
              </a:ext>
            </a:extLst>
          </p:cNvPr>
          <p:cNvSpPr>
            <a:spLocks noGrp="1"/>
          </p:cNvSpPr>
          <p:nvPr>
            <p:ph type="body" sz="quarter" idx="76" hasCustomPrompt="1"/>
          </p:nvPr>
        </p:nvSpPr>
        <p:spPr>
          <a:xfrm>
            <a:off x="224247" y="2522621"/>
            <a:ext cx="2072917" cy="1332604"/>
          </a:xfrm>
          <a:prstGeom prst="rect">
            <a:avLst/>
          </a:prstGeom>
        </p:spPr>
        <p:txBody>
          <a:bodyPr/>
          <a:lstStyle>
            <a:lvl1pPr marL="0" indent="0">
              <a:buNone/>
              <a:defRPr sz="1100">
                <a:solidFill>
                  <a:schemeClr val="accent2"/>
                </a:solidFil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Description</a:t>
            </a:r>
          </a:p>
        </p:txBody>
      </p:sp>
      <p:sp>
        <p:nvSpPr>
          <p:cNvPr id="65" name="Text Placeholder 68">
            <a:extLst>
              <a:ext uri="{FF2B5EF4-FFF2-40B4-BE49-F238E27FC236}">
                <a16:creationId xmlns:a16="http://schemas.microsoft.com/office/drawing/2014/main" id="{4CEE2380-2D4F-21FF-436D-0D6734074ED2}"/>
              </a:ext>
            </a:extLst>
          </p:cNvPr>
          <p:cNvSpPr>
            <a:spLocks noGrp="1"/>
          </p:cNvSpPr>
          <p:nvPr>
            <p:ph type="body" sz="quarter" idx="78" hasCustomPrompt="1"/>
          </p:nvPr>
        </p:nvSpPr>
        <p:spPr>
          <a:xfrm>
            <a:off x="224247" y="1018265"/>
            <a:ext cx="2072917" cy="1428911"/>
          </a:xfrm>
          <a:prstGeom prst="rect">
            <a:avLst/>
          </a:prstGeom>
        </p:spPr>
        <p:txBody>
          <a:bodyPr/>
          <a:lstStyle>
            <a:lvl1pPr marL="0" indent="0">
              <a:buNone/>
              <a:defRPr sz="1400">
                <a:solidFill>
                  <a:schemeClr val="accent2"/>
                </a:solidFil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Description</a:t>
            </a:r>
          </a:p>
        </p:txBody>
      </p:sp>
      <p:sp>
        <p:nvSpPr>
          <p:cNvPr id="67" name="Text Placeholder 17">
            <a:extLst>
              <a:ext uri="{FF2B5EF4-FFF2-40B4-BE49-F238E27FC236}">
                <a16:creationId xmlns:a16="http://schemas.microsoft.com/office/drawing/2014/main" id="{6E18DB2B-AF81-3BEC-F35B-EB76396A504A}"/>
              </a:ext>
            </a:extLst>
          </p:cNvPr>
          <p:cNvSpPr>
            <a:spLocks noGrp="1"/>
          </p:cNvSpPr>
          <p:nvPr>
            <p:ph type="body" sz="quarter" idx="124" hasCustomPrompt="1"/>
          </p:nvPr>
        </p:nvSpPr>
        <p:spPr>
          <a:xfrm>
            <a:off x="2504711" y="1371824"/>
            <a:ext cx="3057889" cy="712706"/>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1"/>
            <a:endParaRPr lang="en-US"/>
          </a:p>
        </p:txBody>
      </p:sp>
      <p:sp>
        <p:nvSpPr>
          <p:cNvPr id="69" name="Text Placeholder 17">
            <a:extLst>
              <a:ext uri="{FF2B5EF4-FFF2-40B4-BE49-F238E27FC236}">
                <a16:creationId xmlns:a16="http://schemas.microsoft.com/office/drawing/2014/main" id="{29C44FA8-FE2C-8BB1-7767-1E0831B54FBE}"/>
              </a:ext>
            </a:extLst>
          </p:cNvPr>
          <p:cNvSpPr>
            <a:spLocks noGrp="1"/>
          </p:cNvSpPr>
          <p:nvPr>
            <p:ph type="body" sz="quarter" idx="126" hasCustomPrompt="1"/>
          </p:nvPr>
        </p:nvSpPr>
        <p:spPr>
          <a:xfrm>
            <a:off x="5800880" y="1371824"/>
            <a:ext cx="3057889" cy="712706"/>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1"/>
            <a:endParaRPr lang="en-US"/>
          </a:p>
        </p:txBody>
      </p:sp>
      <p:sp>
        <p:nvSpPr>
          <p:cNvPr id="71" name="Text Placeholder 17">
            <a:extLst>
              <a:ext uri="{FF2B5EF4-FFF2-40B4-BE49-F238E27FC236}">
                <a16:creationId xmlns:a16="http://schemas.microsoft.com/office/drawing/2014/main" id="{CFA6DDCC-E28A-A576-3CE2-D5EA6657950D}"/>
              </a:ext>
            </a:extLst>
          </p:cNvPr>
          <p:cNvSpPr>
            <a:spLocks noGrp="1"/>
          </p:cNvSpPr>
          <p:nvPr>
            <p:ph type="body" sz="quarter" idx="103" hasCustomPrompt="1"/>
          </p:nvPr>
        </p:nvSpPr>
        <p:spPr>
          <a:xfrm>
            <a:off x="6919281" y="2850104"/>
            <a:ext cx="1929599" cy="712706"/>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1"/>
            <a:endParaRPr lang="en-US"/>
          </a:p>
        </p:txBody>
      </p:sp>
      <p:sp>
        <p:nvSpPr>
          <p:cNvPr id="73" name="Text Placeholder 17">
            <a:extLst>
              <a:ext uri="{FF2B5EF4-FFF2-40B4-BE49-F238E27FC236}">
                <a16:creationId xmlns:a16="http://schemas.microsoft.com/office/drawing/2014/main" id="{D35D34FA-FFFD-4DAA-DBC2-BDEE4426101E}"/>
              </a:ext>
            </a:extLst>
          </p:cNvPr>
          <p:cNvSpPr>
            <a:spLocks noGrp="1"/>
          </p:cNvSpPr>
          <p:nvPr>
            <p:ph type="body" sz="quarter" idx="107" hasCustomPrompt="1"/>
          </p:nvPr>
        </p:nvSpPr>
        <p:spPr>
          <a:xfrm>
            <a:off x="4711751" y="2850104"/>
            <a:ext cx="1929599" cy="712706"/>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1"/>
            <a:endParaRPr lang="en-US"/>
          </a:p>
        </p:txBody>
      </p:sp>
      <p:sp>
        <p:nvSpPr>
          <p:cNvPr id="75" name="Text Placeholder 17">
            <a:extLst>
              <a:ext uri="{FF2B5EF4-FFF2-40B4-BE49-F238E27FC236}">
                <a16:creationId xmlns:a16="http://schemas.microsoft.com/office/drawing/2014/main" id="{424A1208-CD85-5AC2-F92E-139FA7F45F4E}"/>
              </a:ext>
            </a:extLst>
          </p:cNvPr>
          <p:cNvSpPr>
            <a:spLocks noGrp="1"/>
          </p:cNvSpPr>
          <p:nvPr>
            <p:ph type="body" sz="quarter" idx="121" hasCustomPrompt="1"/>
          </p:nvPr>
        </p:nvSpPr>
        <p:spPr>
          <a:xfrm>
            <a:off x="2504711" y="2850104"/>
            <a:ext cx="1929599" cy="712706"/>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1"/>
            <a:endParaRPr lang="en-US"/>
          </a:p>
        </p:txBody>
      </p:sp>
    </p:spTree>
    <p:extLst>
      <p:ext uri="{BB962C8B-B14F-4D97-AF65-F5344CB8AC3E}">
        <p14:creationId xmlns:p14="http://schemas.microsoft.com/office/powerpoint/2010/main" val="340230116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step/block content slide">
    <p:spTree>
      <p:nvGrpSpPr>
        <p:cNvPr id="1" name=""/>
        <p:cNvGrpSpPr/>
        <p:nvPr/>
      </p:nvGrpSpPr>
      <p:grpSpPr>
        <a:xfrm>
          <a:off x="0" y="0"/>
          <a:ext cx="0" cy="0"/>
          <a:chOff x="0" y="0"/>
          <a:chExt cx="0" cy="0"/>
        </a:xfrm>
      </p:grpSpPr>
      <p:sp>
        <p:nvSpPr>
          <p:cNvPr id="70" name="Text Placeholder 68">
            <a:extLst>
              <a:ext uri="{FF2B5EF4-FFF2-40B4-BE49-F238E27FC236}">
                <a16:creationId xmlns:a16="http://schemas.microsoft.com/office/drawing/2014/main" id="{573A4C86-7C42-F32C-5E93-893B541D0C77}"/>
              </a:ext>
            </a:extLst>
          </p:cNvPr>
          <p:cNvSpPr>
            <a:spLocks noGrp="1"/>
          </p:cNvSpPr>
          <p:nvPr>
            <p:ph type="body" sz="quarter" idx="120" hasCustomPrompt="1"/>
          </p:nvPr>
        </p:nvSpPr>
        <p:spPr>
          <a:xfrm>
            <a:off x="6846837" y="1016441"/>
            <a:ext cx="2074486" cy="1362783"/>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fontAlgn="auto">
              <a:spcAft>
                <a:spcPts val="0"/>
              </a:spcAft>
              <a:buClrTx/>
              <a:buSzTx/>
              <a:buNone/>
              <a:tabLst/>
            </a:pPr>
            <a:r>
              <a:rPr lang="en-IN"/>
              <a:t>Heading</a:t>
            </a:r>
          </a:p>
        </p:txBody>
      </p:sp>
      <p:sp>
        <p:nvSpPr>
          <p:cNvPr id="21" name="Title 1">
            <a:extLst>
              <a:ext uri="{FF2B5EF4-FFF2-40B4-BE49-F238E27FC236}">
                <a16:creationId xmlns:a16="http://schemas.microsoft.com/office/drawing/2014/main" id="{0FA30D2C-495E-07DC-6CEA-5E2942C06650}"/>
              </a:ext>
            </a:extLst>
          </p:cNvPr>
          <p:cNvSpPr>
            <a:spLocks noGrp="1"/>
          </p:cNvSpPr>
          <p:nvPr>
            <p:ph type="title" hasCustomPrompt="1"/>
          </p:nvPr>
        </p:nvSpPr>
        <p:spPr>
          <a:xfrm>
            <a:off x="224247" y="188464"/>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6-step/block content slide</a:t>
            </a:r>
            <a:endParaRPr lang="en-US"/>
          </a:p>
        </p:txBody>
      </p:sp>
      <p:sp>
        <p:nvSpPr>
          <p:cNvPr id="2" name="Rectangle 1">
            <a:extLst>
              <a:ext uri="{FF2B5EF4-FFF2-40B4-BE49-F238E27FC236}">
                <a16:creationId xmlns:a16="http://schemas.microsoft.com/office/drawing/2014/main" id="{DEB06AF1-6F15-19BF-BF50-50417A92B9D6}"/>
              </a:ext>
            </a:extLst>
          </p:cNvPr>
          <p:cNvSpPr/>
          <p:nvPr userDrawn="1"/>
        </p:nvSpPr>
        <p:spPr>
          <a:xfrm>
            <a:off x="0" y="3996406"/>
            <a:ext cx="9144000" cy="711399"/>
          </a:xfrm>
          <a:prstGeom prst="rect">
            <a:avLst/>
          </a:prstGeom>
          <a:solidFill>
            <a:srgbClr val="EB2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EB262A"/>
              </a:solidFill>
            </a:endParaRPr>
          </a:p>
        </p:txBody>
      </p:sp>
      <p:sp>
        <p:nvSpPr>
          <p:cNvPr id="3" name="Text Placeholder 3">
            <a:extLst>
              <a:ext uri="{FF2B5EF4-FFF2-40B4-BE49-F238E27FC236}">
                <a16:creationId xmlns:a16="http://schemas.microsoft.com/office/drawing/2014/main" id="{B282D4E6-6B70-406F-A93F-C3539A75142E}"/>
              </a:ext>
            </a:extLst>
          </p:cNvPr>
          <p:cNvSpPr>
            <a:spLocks noGrp="1"/>
          </p:cNvSpPr>
          <p:nvPr>
            <p:ph type="body" sz="quarter" idx="85" hasCustomPrompt="1"/>
          </p:nvPr>
        </p:nvSpPr>
        <p:spPr>
          <a:xfrm>
            <a:off x="273545" y="4116150"/>
            <a:ext cx="7556808" cy="471911"/>
          </a:xfrm>
          <a:prstGeom prst="rect">
            <a:avLst/>
          </a:prstGeom>
        </p:spPr>
        <p:txBody>
          <a:bodyPr anchor="ctr"/>
          <a:lstStyle>
            <a:lvl1pPr marL="0" indent="0" algn="ctr">
              <a:buFont typeface="Arial" panose="020B0604020202020204" pitchFamily="34" charset="0"/>
              <a:buNone/>
              <a:defRPr sz="1800">
                <a:solidFill>
                  <a:schemeClr val="bg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a:t>Highlighted text to make a point/impact</a:t>
            </a:r>
            <a:endParaRPr lang="en-IN"/>
          </a:p>
        </p:txBody>
      </p:sp>
      <p:pic>
        <p:nvPicPr>
          <p:cNvPr id="89" name="Graphic 88">
            <a:extLst>
              <a:ext uri="{FF2B5EF4-FFF2-40B4-BE49-F238E27FC236}">
                <a16:creationId xmlns:a16="http://schemas.microsoft.com/office/drawing/2014/main" id="{D7992912-E055-2512-69D1-FD49C51FF4A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pic>
        <p:nvPicPr>
          <p:cNvPr id="90" name="Graphic 89">
            <a:extLst>
              <a:ext uri="{FF2B5EF4-FFF2-40B4-BE49-F238E27FC236}">
                <a16:creationId xmlns:a16="http://schemas.microsoft.com/office/drawing/2014/main" id="{88B5BBA2-DC83-98A6-BBDE-28D83FC9F14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076448" y="3996406"/>
            <a:ext cx="1067552" cy="712800"/>
          </a:xfrm>
          <a:prstGeom prst="rect">
            <a:avLst/>
          </a:prstGeom>
        </p:spPr>
      </p:pic>
      <p:sp>
        <p:nvSpPr>
          <p:cNvPr id="9" name="Text Placeholder 68">
            <a:extLst>
              <a:ext uri="{FF2B5EF4-FFF2-40B4-BE49-F238E27FC236}">
                <a16:creationId xmlns:a16="http://schemas.microsoft.com/office/drawing/2014/main" id="{58CF2B53-E39D-BFFE-AF4A-6FBC315DAAA0}"/>
              </a:ext>
            </a:extLst>
          </p:cNvPr>
          <p:cNvSpPr>
            <a:spLocks noGrp="1"/>
          </p:cNvSpPr>
          <p:nvPr>
            <p:ph type="body" sz="quarter" idx="93" hasCustomPrompt="1"/>
          </p:nvPr>
        </p:nvSpPr>
        <p:spPr>
          <a:xfrm>
            <a:off x="2431777" y="2492441"/>
            <a:ext cx="2074486" cy="1362783"/>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fontAlgn="auto">
              <a:spcAft>
                <a:spcPts val="0"/>
              </a:spcAft>
              <a:buClrTx/>
              <a:buSzTx/>
              <a:buNone/>
              <a:tabLst/>
            </a:pPr>
            <a:r>
              <a:rPr lang="en-IN"/>
              <a:t>Heading</a:t>
            </a:r>
          </a:p>
        </p:txBody>
      </p:sp>
      <p:sp>
        <p:nvSpPr>
          <p:cNvPr id="10" name="Text Placeholder 68">
            <a:extLst>
              <a:ext uri="{FF2B5EF4-FFF2-40B4-BE49-F238E27FC236}">
                <a16:creationId xmlns:a16="http://schemas.microsoft.com/office/drawing/2014/main" id="{60980060-247A-D40D-CC33-9DA8D892772C}"/>
              </a:ext>
            </a:extLst>
          </p:cNvPr>
          <p:cNvSpPr>
            <a:spLocks noGrp="1"/>
          </p:cNvSpPr>
          <p:nvPr>
            <p:ph type="body" sz="quarter" idx="96" hasCustomPrompt="1"/>
          </p:nvPr>
        </p:nvSpPr>
        <p:spPr>
          <a:xfrm>
            <a:off x="4639307" y="2492441"/>
            <a:ext cx="2074486" cy="1362783"/>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fontAlgn="auto">
              <a:spcAft>
                <a:spcPts val="0"/>
              </a:spcAft>
              <a:buClrTx/>
              <a:buSzTx/>
              <a:buNone/>
              <a:tabLst/>
            </a:pPr>
            <a:r>
              <a:rPr lang="en-IN"/>
              <a:t>Heading</a:t>
            </a:r>
          </a:p>
        </p:txBody>
      </p:sp>
      <p:sp>
        <p:nvSpPr>
          <p:cNvPr id="12" name="Text Placeholder 68">
            <a:extLst>
              <a:ext uri="{FF2B5EF4-FFF2-40B4-BE49-F238E27FC236}">
                <a16:creationId xmlns:a16="http://schemas.microsoft.com/office/drawing/2014/main" id="{8328E9BD-A215-02D7-A8B3-626FC8A3D2A8}"/>
              </a:ext>
            </a:extLst>
          </p:cNvPr>
          <p:cNvSpPr>
            <a:spLocks noGrp="1"/>
          </p:cNvSpPr>
          <p:nvPr>
            <p:ph type="body" sz="quarter" idx="99" hasCustomPrompt="1"/>
          </p:nvPr>
        </p:nvSpPr>
        <p:spPr>
          <a:xfrm>
            <a:off x="6846837" y="2492441"/>
            <a:ext cx="2074486" cy="1362783"/>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fontAlgn="auto">
              <a:spcAft>
                <a:spcPts val="0"/>
              </a:spcAft>
              <a:buClrTx/>
              <a:buSzTx/>
              <a:buNone/>
              <a:tabLst/>
            </a:pPr>
            <a:r>
              <a:rPr lang="en-IN"/>
              <a:t>Heading</a:t>
            </a:r>
          </a:p>
        </p:txBody>
      </p:sp>
      <p:sp>
        <p:nvSpPr>
          <p:cNvPr id="15" name="Text Placeholder 17">
            <a:extLst>
              <a:ext uri="{FF2B5EF4-FFF2-40B4-BE49-F238E27FC236}">
                <a16:creationId xmlns:a16="http://schemas.microsoft.com/office/drawing/2014/main" id="{D5EEE156-E7A8-20B2-21BA-D0C17A4DCE77}"/>
              </a:ext>
            </a:extLst>
          </p:cNvPr>
          <p:cNvSpPr>
            <a:spLocks noGrp="1"/>
          </p:cNvSpPr>
          <p:nvPr>
            <p:ph type="body" sz="quarter" idx="103" hasCustomPrompt="1"/>
          </p:nvPr>
        </p:nvSpPr>
        <p:spPr>
          <a:xfrm>
            <a:off x="6919281" y="2850104"/>
            <a:ext cx="1929599" cy="921796"/>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1"/>
            <a:endParaRPr lang="en-US"/>
          </a:p>
        </p:txBody>
      </p:sp>
      <p:sp>
        <p:nvSpPr>
          <p:cNvPr id="27" name="Text Placeholder 17">
            <a:extLst>
              <a:ext uri="{FF2B5EF4-FFF2-40B4-BE49-F238E27FC236}">
                <a16:creationId xmlns:a16="http://schemas.microsoft.com/office/drawing/2014/main" id="{66029D2E-88CA-020B-91E8-C6EA1AED36CA}"/>
              </a:ext>
            </a:extLst>
          </p:cNvPr>
          <p:cNvSpPr>
            <a:spLocks noGrp="1"/>
          </p:cNvSpPr>
          <p:nvPr>
            <p:ph type="body" sz="quarter" idx="107" hasCustomPrompt="1"/>
          </p:nvPr>
        </p:nvSpPr>
        <p:spPr>
          <a:xfrm>
            <a:off x="4711751" y="2850104"/>
            <a:ext cx="1929599" cy="921796"/>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1"/>
            <a:endParaRPr lang="en-US"/>
          </a:p>
        </p:txBody>
      </p:sp>
      <p:sp>
        <p:nvSpPr>
          <p:cNvPr id="47" name="Text Placeholder 68">
            <a:extLst>
              <a:ext uri="{FF2B5EF4-FFF2-40B4-BE49-F238E27FC236}">
                <a16:creationId xmlns:a16="http://schemas.microsoft.com/office/drawing/2014/main" id="{21C0C445-E9AC-40FE-F1B4-58814667D846}"/>
              </a:ext>
            </a:extLst>
          </p:cNvPr>
          <p:cNvSpPr>
            <a:spLocks noGrp="1"/>
          </p:cNvSpPr>
          <p:nvPr>
            <p:ph type="body" sz="quarter" idx="76" hasCustomPrompt="1"/>
          </p:nvPr>
        </p:nvSpPr>
        <p:spPr>
          <a:xfrm>
            <a:off x="224247" y="2522621"/>
            <a:ext cx="2072917" cy="1332604"/>
          </a:xfrm>
          <a:prstGeom prst="rect">
            <a:avLst/>
          </a:prstGeom>
        </p:spPr>
        <p:txBody>
          <a:bodyPr/>
          <a:lstStyle>
            <a:lvl1pPr marL="0" indent="0">
              <a:buNone/>
              <a:defRPr sz="1100">
                <a:solidFill>
                  <a:schemeClr val="accent2"/>
                </a:solidFil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Description</a:t>
            </a:r>
          </a:p>
        </p:txBody>
      </p:sp>
      <p:sp>
        <p:nvSpPr>
          <p:cNvPr id="52" name="Text Placeholder 68">
            <a:extLst>
              <a:ext uri="{FF2B5EF4-FFF2-40B4-BE49-F238E27FC236}">
                <a16:creationId xmlns:a16="http://schemas.microsoft.com/office/drawing/2014/main" id="{D56DBF37-C92C-8DEA-C24E-2E1851CB136E}"/>
              </a:ext>
            </a:extLst>
          </p:cNvPr>
          <p:cNvSpPr>
            <a:spLocks noGrp="1"/>
          </p:cNvSpPr>
          <p:nvPr>
            <p:ph type="body" sz="quarter" idx="78" hasCustomPrompt="1"/>
          </p:nvPr>
        </p:nvSpPr>
        <p:spPr>
          <a:xfrm>
            <a:off x="224247" y="1018265"/>
            <a:ext cx="2072917" cy="1428911"/>
          </a:xfrm>
          <a:prstGeom prst="rect">
            <a:avLst/>
          </a:prstGeom>
        </p:spPr>
        <p:txBody>
          <a:bodyPr/>
          <a:lstStyle>
            <a:lvl1pPr marL="0" indent="0">
              <a:buNone/>
              <a:defRPr sz="1400">
                <a:solidFill>
                  <a:schemeClr val="accent2"/>
                </a:solidFill>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IN"/>
              <a:t>Description</a:t>
            </a:r>
          </a:p>
        </p:txBody>
      </p:sp>
      <p:sp>
        <p:nvSpPr>
          <p:cNvPr id="61" name="Text Placeholder 68">
            <a:extLst>
              <a:ext uri="{FF2B5EF4-FFF2-40B4-BE49-F238E27FC236}">
                <a16:creationId xmlns:a16="http://schemas.microsoft.com/office/drawing/2014/main" id="{5811138F-F00A-20D7-1D70-F4D8228AC616}"/>
              </a:ext>
            </a:extLst>
          </p:cNvPr>
          <p:cNvSpPr>
            <a:spLocks noGrp="1"/>
          </p:cNvSpPr>
          <p:nvPr>
            <p:ph type="body" sz="quarter" idx="112" hasCustomPrompt="1"/>
          </p:nvPr>
        </p:nvSpPr>
        <p:spPr>
          <a:xfrm>
            <a:off x="2431777" y="1016441"/>
            <a:ext cx="2074486" cy="1362783"/>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fontAlgn="auto">
              <a:spcAft>
                <a:spcPts val="0"/>
              </a:spcAft>
              <a:buClrTx/>
              <a:buSzTx/>
              <a:buNone/>
              <a:tabLst/>
            </a:pPr>
            <a:r>
              <a:rPr lang="en-IN"/>
              <a:t>Heading</a:t>
            </a:r>
          </a:p>
        </p:txBody>
      </p:sp>
      <p:sp>
        <p:nvSpPr>
          <p:cNvPr id="62" name="Text Placeholder 68">
            <a:extLst>
              <a:ext uri="{FF2B5EF4-FFF2-40B4-BE49-F238E27FC236}">
                <a16:creationId xmlns:a16="http://schemas.microsoft.com/office/drawing/2014/main" id="{D748E9AE-6069-202C-BE5C-8B0B9B3C9A72}"/>
              </a:ext>
            </a:extLst>
          </p:cNvPr>
          <p:cNvSpPr>
            <a:spLocks noGrp="1"/>
          </p:cNvSpPr>
          <p:nvPr>
            <p:ph type="body" sz="quarter" idx="113" hasCustomPrompt="1"/>
          </p:nvPr>
        </p:nvSpPr>
        <p:spPr>
          <a:xfrm>
            <a:off x="4639307" y="1016441"/>
            <a:ext cx="2074486" cy="1362783"/>
          </a:xfrm>
          <a:prstGeom prst="rect">
            <a:avLst/>
          </a:prstGeom>
          <a:ln>
            <a:solidFill>
              <a:schemeClr val="accent1"/>
            </a:solidFill>
          </a:ln>
        </p:spPr>
        <p:txBody>
          <a:bodyPr lIns="108000" tIns="108000"/>
          <a:lstStyle>
            <a:lvl1pPr>
              <a:defRPr lang="en-IN" sz="1400" dirty="0">
                <a:solidFill>
                  <a:schemeClr val="accent1"/>
                </a:solidFill>
              </a:defRPr>
            </a:lvl1pPr>
          </a:lstStyle>
          <a:p>
            <a:pPr marL="0" marR="0" lvl="0" indent="0" fontAlgn="auto">
              <a:spcAft>
                <a:spcPts val="0"/>
              </a:spcAft>
              <a:buClrTx/>
              <a:buSzTx/>
              <a:buNone/>
              <a:tabLst/>
            </a:pPr>
            <a:r>
              <a:rPr lang="en-IN"/>
              <a:t>Heading</a:t>
            </a:r>
          </a:p>
        </p:txBody>
      </p:sp>
      <p:sp>
        <p:nvSpPr>
          <p:cNvPr id="71" name="Text Placeholder 17">
            <a:extLst>
              <a:ext uri="{FF2B5EF4-FFF2-40B4-BE49-F238E27FC236}">
                <a16:creationId xmlns:a16="http://schemas.microsoft.com/office/drawing/2014/main" id="{C12E0415-4593-69F5-3CD9-403D0C730D24}"/>
              </a:ext>
            </a:extLst>
          </p:cNvPr>
          <p:cNvSpPr>
            <a:spLocks noGrp="1"/>
          </p:cNvSpPr>
          <p:nvPr>
            <p:ph type="body" sz="quarter" idx="121" hasCustomPrompt="1"/>
          </p:nvPr>
        </p:nvSpPr>
        <p:spPr>
          <a:xfrm>
            <a:off x="2504711" y="2850104"/>
            <a:ext cx="1929599" cy="921796"/>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1"/>
            <a:endParaRPr lang="en-US"/>
          </a:p>
        </p:txBody>
      </p:sp>
      <p:sp>
        <p:nvSpPr>
          <p:cNvPr id="72" name="Text Placeholder 17">
            <a:extLst>
              <a:ext uri="{FF2B5EF4-FFF2-40B4-BE49-F238E27FC236}">
                <a16:creationId xmlns:a16="http://schemas.microsoft.com/office/drawing/2014/main" id="{0CE2B001-BA70-35FB-5717-B2CDD0CDB53B}"/>
              </a:ext>
            </a:extLst>
          </p:cNvPr>
          <p:cNvSpPr>
            <a:spLocks noGrp="1"/>
          </p:cNvSpPr>
          <p:nvPr>
            <p:ph type="body" sz="quarter" idx="122" hasCustomPrompt="1"/>
          </p:nvPr>
        </p:nvSpPr>
        <p:spPr>
          <a:xfrm>
            <a:off x="6919281" y="1371824"/>
            <a:ext cx="1929599" cy="921796"/>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1"/>
            <a:endParaRPr lang="en-US"/>
          </a:p>
        </p:txBody>
      </p:sp>
      <p:sp>
        <p:nvSpPr>
          <p:cNvPr id="73" name="Text Placeholder 17">
            <a:extLst>
              <a:ext uri="{FF2B5EF4-FFF2-40B4-BE49-F238E27FC236}">
                <a16:creationId xmlns:a16="http://schemas.microsoft.com/office/drawing/2014/main" id="{F455D69C-BF68-6CCB-1625-E094F1BAB4B5}"/>
              </a:ext>
            </a:extLst>
          </p:cNvPr>
          <p:cNvSpPr>
            <a:spLocks noGrp="1"/>
          </p:cNvSpPr>
          <p:nvPr>
            <p:ph type="body" sz="quarter" idx="123" hasCustomPrompt="1"/>
          </p:nvPr>
        </p:nvSpPr>
        <p:spPr>
          <a:xfrm>
            <a:off x="4711751" y="1371824"/>
            <a:ext cx="1929599" cy="921796"/>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1"/>
            <a:endParaRPr lang="en-US"/>
          </a:p>
        </p:txBody>
      </p:sp>
      <p:sp>
        <p:nvSpPr>
          <p:cNvPr id="74" name="Text Placeholder 17">
            <a:extLst>
              <a:ext uri="{FF2B5EF4-FFF2-40B4-BE49-F238E27FC236}">
                <a16:creationId xmlns:a16="http://schemas.microsoft.com/office/drawing/2014/main" id="{7F5797C8-0E75-A497-F126-2452B3739501}"/>
              </a:ext>
            </a:extLst>
          </p:cNvPr>
          <p:cNvSpPr>
            <a:spLocks noGrp="1"/>
          </p:cNvSpPr>
          <p:nvPr>
            <p:ph type="body" sz="quarter" idx="124" hasCustomPrompt="1"/>
          </p:nvPr>
        </p:nvSpPr>
        <p:spPr>
          <a:xfrm>
            <a:off x="2504711" y="1371824"/>
            <a:ext cx="1929599" cy="921796"/>
          </a:xfrm>
          <a:prstGeom prst="rect">
            <a:avLst/>
          </a:prstGeom>
          <a:noFill/>
          <a:ln>
            <a:noFill/>
          </a:ln>
        </p:spPr>
        <p:txBody>
          <a:bodyPr tIns="9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685800" indent="0">
              <a:buClr>
                <a:schemeClr val="accent1"/>
              </a:buClr>
              <a:buFont typeface="Wingdings" panose="05000000000000000000" pitchFamily="2" charset="2"/>
              <a:buNone/>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1"/>
            <a:endParaRPr lang="en-US"/>
          </a:p>
        </p:txBody>
      </p:sp>
    </p:spTree>
    <p:extLst>
      <p:ext uri="{BB962C8B-B14F-4D97-AF65-F5344CB8AC3E}">
        <p14:creationId xmlns:p14="http://schemas.microsoft.com/office/powerpoint/2010/main" val="275817476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 image blocks slide with description ">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6F072B6-68B0-B4DE-E101-2E5DCAD04CF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8187" y="-1"/>
            <a:ext cx="785814" cy="785814"/>
          </a:xfrm>
          <a:prstGeom prst="rect">
            <a:avLst/>
          </a:prstGeom>
        </p:spPr>
      </p:pic>
      <p:sp>
        <p:nvSpPr>
          <p:cNvPr id="16" name="Title 1">
            <a:extLst>
              <a:ext uri="{FF2B5EF4-FFF2-40B4-BE49-F238E27FC236}">
                <a16:creationId xmlns:a16="http://schemas.microsoft.com/office/drawing/2014/main" id="{2BF1A03F-6388-F3C7-962F-889781F61BB0}"/>
              </a:ext>
            </a:extLst>
          </p:cNvPr>
          <p:cNvSpPr>
            <a:spLocks noGrp="1"/>
          </p:cNvSpPr>
          <p:nvPr>
            <p:ph type="title" hasCustomPrompt="1"/>
          </p:nvPr>
        </p:nvSpPr>
        <p:spPr>
          <a:xfrm>
            <a:off x="224247" y="188464"/>
            <a:ext cx="8133940" cy="461665"/>
          </a:xfrm>
          <a:prstGeom prst="rect">
            <a:avLst/>
          </a:prstGeom>
        </p:spPr>
        <p:txBody>
          <a:bodyPr wrap="square" anchor="t">
            <a:spAutoFit/>
          </a:bodyPr>
          <a:lstStyle>
            <a:lvl1pPr>
              <a:lnSpc>
                <a:spcPct val="100000"/>
              </a:lnSpc>
              <a:spcBef>
                <a:spcPts val="0"/>
              </a:spcBef>
              <a:defRPr sz="2400" b="0" i="0">
                <a:solidFill>
                  <a:schemeClr val="accent1"/>
                </a:solidFill>
                <a:latin typeface="+mj-lt"/>
                <a:cs typeface="Arial" panose="020B0604020202020204" pitchFamily="34" charset="0"/>
              </a:defRPr>
            </a:lvl1pPr>
          </a:lstStyle>
          <a:p>
            <a:r>
              <a:rPr lang="en-IN"/>
              <a:t>2 image blocks slide with description </a:t>
            </a:r>
            <a:endParaRPr lang="en-US"/>
          </a:p>
        </p:txBody>
      </p:sp>
      <p:sp>
        <p:nvSpPr>
          <p:cNvPr id="6" name="Text Placeholder 17">
            <a:extLst>
              <a:ext uri="{FF2B5EF4-FFF2-40B4-BE49-F238E27FC236}">
                <a16:creationId xmlns:a16="http://schemas.microsoft.com/office/drawing/2014/main" id="{C13954D1-9698-81E8-3054-9E1C3A8CD86D}"/>
              </a:ext>
            </a:extLst>
          </p:cNvPr>
          <p:cNvSpPr>
            <a:spLocks noGrp="1"/>
          </p:cNvSpPr>
          <p:nvPr>
            <p:ph type="body" sz="quarter" idx="34" hasCustomPrompt="1"/>
          </p:nvPr>
        </p:nvSpPr>
        <p:spPr>
          <a:xfrm>
            <a:off x="224247" y="2849253"/>
            <a:ext cx="4282572" cy="1880844"/>
          </a:xfrm>
          <a:prstGeom prst="rect">
            <a:avLst/>
          </a:prstGeom>
          <a:solidFill>
            <a:schemeClr val="accent4"/>
          </a:solidFill>
          <a:ln>
            <a:noFill/>
          </a:ln>
        </p:spPr>
        <p:txBody>
          <a:bodyPr lIns="180000" tIns="180000" rIns="18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7" name="Text Placeholder 17">
            <a:extLst>
              <a:ext uri="{FF2B5EF4-FFF2-40B4-BE49-F238E27FC236}">
                <a16:creationId xmlns:a16="http://schemas.microsoft.com/office/drawing/2014/main" id="{258811AB-0000-C662-D963-EAAE0A25CD7E}"/>
              </a:ext>
            </a:extLst>
          </p:cNvPr>
          <p:cNvSpPr>
            <a:spLocks noGrp="1"/>
          </p:cNvSpPr>
          <p:nvPr>
            <p:ph type="body" sz="quarter" idx="35" hasCustomPrompt="1"/>
          </p:nvPr>
        </p:nvSpPr>
        <p:spPr>
          <a:xfrm>
            <a:off x="4635274" y="2849253"/>
            <a:ext cx="4282572" cy="1880844"/>
          </a:xfrm>
          <a:prstGeom prst="rect">
            <a:avLst/>
          </a:prstGeom>
          <a:solidFill>
            <a:schemeClr val="accent4"/>
          </a:solidFill>
          <a:ln>
            <a:noFill/>
          </a:ln>
        </p:spPr>
        <p:txBody>
          <a:bodyPr lIns="180000" tIns="180000" rIns="180000"/>
          <a:lstStyle>
            <a:lvl1pPr>
              <a:buClr>
                <a:schemeClr val="accent1"/>
              </a:buClr>
              <a:defRPr sz="1050"/>
            </a:lvl1pPr>
            <a:lvl2pPr marL="514350" indent="-171450">
              <a:buClr>
                <a:schemeClr val="accent2"/>
              </a:buClr>
              <a:buFont typeface="Courier New" panose="02070309020205020404" pitchFamily="49" charset="0"/>
              <a:buChar char="o"/>
              <a:defRPr sz="1050"/>
            </a:lvl2pPr>
            <a:lvl3pPr marL="857250" indent="-171450">
              <a:buClr>
                <a:schemeClr val="accent1"/>
              </a:buClr>
              <a:buFont typeface="Wingdings" panose="05000000000000000000" pitchFamily="2" charset="2"/>
              <a:buChar char="§"/>
              <a:defRPr sz="1000"/>
            </a:lvl3pPr>
            <a:lvl4pPr>
              <a:buClr>
                <a:schemeClr val="accent1"/>
              </a:buClr>
              <a:defRPr sz="1000"/>
            </a:lvl4pPr>
            <a:lvl5pPr>
              <a:buClr>
                <a:schemeClr val="accent1"/>
              </a:buClr>
              <a:defRPr sz="1000"/>
            </a:lvl5pPr>
          </a:lstStyle>
          <a:p>
            <a:pPr marL="0" marR="0" lvl="0" indent="0" algn="l" defTabSz="685800" rtl="0" eaLnBrk="1" fontAlgn="auto" latinLnBrk="0" hangingPunct="1">
              <a:lnSpc>
                <a:spcPct val="90000"/>
              </a:lnSpc>
              <a:spcBef>
                <a:spcPts val="750"/>
              </a:spcBef>
              <a:spcAft>
                <a:spcPts val="0"/>
              </a:spcAft>
              <a:buClr>
                <a:schemeClr val="accent1"/>
              </a:buClr>
              <a:buSzTx/>
              <a:buFont typeface="Arial" panose="020B0604020202020204" pitchFamily="34" charset="0"/>
              <a:buNone/>
              <a:tabLst/>
              <a:defRPr/>
            </a:pPr>
            <a:r>
              <a:rPr lang="en-IN"/>
              <a:t>This can be used as either bullets/ paragraph</a:t>
            </a:r>
          </a:p>
          <a:p>
            <a:pPr lvl="0"/>
            <a:r>
              <a:rPr lang="en-US"/>
              <a:t>Level 1</a:t>
            </a:r>
          </a:p>
          <a:p>
            <a:pPr lvl="1"/>
            <a:r>
              <a:rPr lang="en-US"/>
              <a:t>Level 2</a:t>
            </a:r>
          </a:p>
          <a:p>
            <a:pPr lvl="2"/>
            <a:r>
              <a:rPr lang="en-US"/>
              <a:t>Level 3</a:t>
            </a:r>
          </a:p>
        </p:txBody>
      </p:sp>
      <p:sp>
        <p:nvSpPr>
          <p:cNvPr id="12" name="Picture Placeholder 2">
            <a:extLst>
              <a:ext uri="{FF2B5EF4-FFF2-40B4-BE49-F238E27FC236}">
                <a16:creationId xmlns:a16="http://schemas.microsoft.com/office/drawing/2014/main" id="{6C1AF881-C7EE-8449-8212-BE08B44C8DE9}"/>
              </a:ext>
            </a:extLst>
          </p:cNvPr>
          <p:cNvSpPr>
            <a:spLocks noGrp="1"/>
          </p:cNvSpPr>
          <p:nvPr>
            <p:ph type="pic" sz="quarter" idx="25" hasCustomPrompt="1"/>
          </p:nvPr>
        </p:nvSpPr>
        <p:spPr>
          <a:xfrm>
            <a:off x="4635274" y="994588"/>
            <a:ext cx="4282572" cy="1854665"/>
          </a:xfrm>
          <a:prstGeom prst="rect">
            <a:avLst/>
          </a:prstGeom>
          <a:solidFill>
            <a:schemeClr val="bg2">
              <a:alpha val="37000"/>
            </a:schemeClr>
          </a:solidFill>
        </p:spPr>
        <p:txBody>
          <a:bodyPr tIns="720000" anchor="ctr" anchorCtr="1"/>
          <a:lstStyle>
            <a:lvl1pPr marL="0" indent="0" algn="ctr">
              <a:buNone/>
              <a:defRPr sz="1400">
                <a:solidFill>
                  <a:schemeClr val="tx1"/>
                </a:solidFill>
              </a:defRPr>
            </a:lvl1pPr>
          </a:lstStyle>
          <a:p>
            <a:r>
              <a:rPr lang="en-IN"/>
              <a:t>Click the icon to insert the image of your choice</a:t>
            </a:r>
          </a:p>
        </p:txBody>
      </p:sp>
      <p:sp>
        <p:nvSpPr>
          <p:cNvPr id="13" name="Picture Placeholder 2">
            <a:extLst>
              <a:ext uri="{FF2B5EF4-FFF2-40B4-BE49-F238E27FC236}">
                <a16:creationId xmlns:a16="http://schemas.microsoft.com/office/drawing/2014/main" id="{15103493-B778-E0B8-E138-6D4227680FA9}"/>
              </a:ext>
            </a:extLst>
          </p:cNvPr>
          <p:cNvSpPr>
            <a:spLocks noGrp="1"/>
          </p:cNvSpPr>
          <p:nvPr>
            <p:ph type="pic" sz="quarter" idx="36" hasCustomPrompt="1"/>
          </p:nvPr>
        </p:nvSpPr>
        <p:spPr>
          <a:xfrm>
            <a:off x="224247" y="994588"/>
            <a:ext cx="4282572" cy="1854665"/>
          </a:xfrm>
          <a:prstGeom prst="rect">
            <a:avLst/>
          </a:prstGeom>
          <a:solidFill>
            <a:schemeClr val="bg2">
              <a:alpha val="37000"/>
            </a:schemeClr>
          </a:solidFill>
        </p:spPr>
        <p:txBody>
          <a:bodyPr tIns="720000" anchor="ctr" anchorCtr="1"/>
          <a:lstStyle>
            <a:lvl1pPr marL="0" indent="0" algn="ctr">
              <a:buNone/>
              <a:defRPr sz="1400">
                <a:solidFill>
                  <a:schemeClr val="tx1"/>
                </a:solidFill>
              </a:defRPr>
            </a:lvl1pPr>
          </a:lstStyle>
          <a:p>
            <a:r>
              <a:rPr lang="en-IN"/>
              <a:t>Click the icon to insert the image of your choice</a:t>
            </a:r>
          </a:p>
        </p:txBody>
      </p:sp>
    </p:spTree>
    <p:extLst>
      <p:ext uri="{BB962C8B-B14F-4D97-AF65-F5344CB8AC3E}">
        <p14:creationId xmlns:p14="http://schemas.microsoft.com/office/powerpoint/2010/main" val="2811848380"/>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42" Type="http://schemas.openxmlformats.org/officeDocument/2006/relationships/slideLayout" Target="../slideLayouts/slideLayout118.xml"/><Relationship Id="rId47" Type="http://schemas.openxmlformats.org/officeDocument/2006/relationships/slideLayout" Target="../slideLayouts/slideLayout123.xml"/><Relationship Id="rId50" Type="http://schemas.openxmlformats.org/officeDocument/2006/relationships/slideLayout" Target="../slideLayouts/slideLayout126.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9" Type="http://schemas.openxmlformats.org/officeDocument/2006/relationships/slideLayout" Target="../slideLayouts/slideLayout105.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45" Type="http://schemas.openxmlformats.org/officeDocument/2006/relationships/slideLayout" Target="../slideLayouts/slideLayout121.xml"/><Relationship Id="rId53" Type="http://schemas.openxmlformats.org/officeDocument/2006/relationships/image" Target="../media/image17.svg"/><Relationship Id="rId5" Type="http://schemas.openxmlformats.org/officeDocument/2006/relationships/slideLayout" Target="../slideLayouts/slideLayout81.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4" Type="http://schemas.openxmlformats.org/officeDocument/2006/relationships/slideLayout" Target="../slideLayouts/slideLayout120.xml"/><Relationship Id="rId52" Type="http://schemas.openxmlformats.org/officeDocument/2006/relationships/image" Target="../media/image16.png"/><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slideLayout" Target="../slideLayouts/slideLayout119.xml"/><Relationship Id="rId48" Type="http://schemas.openxmlformats.org/officeDocument/2006/relationships/slideLayout" Target="../slideLayouts/slideLayout124.xml"/><Relationship Id="rId8" Type="http://schemas.openxmlformats.org/officeDocument/2006/relationships/slideLayout" Target="../slideLayouts/slideLayout84.xml"/><Relationship Id="rId51" Type="http://schemas.openxmlformats.org/officeDocument/2006/relationships/theme" Target="../theme/theme2.xml"/><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46" Type="http://schemas.openxmlformats.org/officeDocument/2006/relationships/slideLayout" Target="../slideLayouts/slideLayout122.xml"/><Relationship Id="rId20" Type="http://schemas.openxmlformats.org/officeDocument/2006/relationships/slideLayout" Target="../slideLayouts/slideLayout96.xml"/><Relationship Id="rId41" Type="http://schemas.openxmlformats.org/officeDocument/2006/relationships/slideLayout" Target="../slideLayouts/slideLayout117.xml"/><Relationship Id="rId54" Type="http://schemas.openxmlformats.org/officeDocument/2006/relationships/image" Target="../media/image18.png"/><Relationship Id="rId1" Type="http://schemas.openxmlformats.org/officeDocument/2006/relationships/slideLayout" Target="../slideLayouts/slideLayout77.xml"/><Relationship Id="rId6" Type="http://schemas.openxmlformats.org/officeDocument/2006/relationships/slideLayout" Target="../slideLayouts/slideLayout82.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49"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302817" y="303806"/>
            <a:ext cx="8504753" cy="604526"/>
          </a:xfrm>
          <a:prstGeom prst="rect">
            <a:avLst/>
          </a:prstGeom>
        </p:spPr>
        <p:txBody>
          <a:bodyPr vert="horz" wrap="square" lIns="180000" tIns="93600" rIns="180000" bIns="93600" rtlCol="0" anchor="t" anchorCtr="0">
            <a:spAutoFit/>
          </a:bodyPr>
          <a:lstStyle/>
          <a:p>
            <a:pPr lvl="0" algn="l" defTabSz="681510">
              <a:lnSpc>
                <a:spcPct val="100000"/>
              </a:lnSpc>
            </a:pPr>
            <a:endParaRPr lang="en-GB"/>
          </a:p>
        </p:txBody>
      </p:sp>
      <p:sp>
        <p:nvSpPr>
          <p:cNvPr id="9" name="Text Placeholder 2"/>
          <p:cNvSpPr>
            <a:spLocks noGrp="1"/>
          </p:cNvSpPr>
          <p:nvPr>
            <p:ph type="body" idx="1"/>
          </p:nvPr>
        </p:nvSpPr>
        <p:spPr>
          <a:xfrm>
            <a:off x="302817" y="974799"/>
            <a:ext cx="8504753" cy="3619824"/>
          </a:xfrm>
          <a:prstGeom prst="rect">
            <a:avLst/>
          </a:prstGeom>
        </p:spPr>
        <p:txBody>
          <a:bodyPr vert="horz" lIns="180000" tIns="93600" rIns="180000" bIns="9360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Footer Placeholder 1"/>
          <p:cNvSpPr>
            <a:spLocks noGrp="1"/>
          </p:cNvSpPr>
          <p:nvPr>
            <p:ph type="ftr" sz="quarter" idx="3"/>
          </p:nvPr>
        </p:nvSpPr>
        <p:spPr>
          <a:xfrm>
            <a:off x="302817" y="4811422"/>
            <a:ext cx="7951984" cy="188978"/>
          </a:xfrm>
          <a:prstGeom prst="rect">
            <a:avLst/>
          </a:prstGeom>
        </p:spPr>
        <p:txBody>
          <a:bodyPr lIns="180000" tIns="93600" rIns="180000" bIns="93600"/>
          <a:lstStyle>
            <a:lvl1pPr>
              <a:defRPr>
                <a:solidFill>
                  <a:schemeClr val="tx2"/>
                </a:solidFill>
              </a:defRPr>
            </a:lvl1pPr>
          </a:lstStyle>
          <a:p>
            <a:r>
              <a:rPr lang="en-GB"/>
              <a:t>DaisyDeck Presentation Template</a:t>
            </a:r>
          </a:p>
        </p:txBody>
      </p:sp>
      <p:sp>
        <p:nvSpPr>
          <p:cNvPr id="11" name="Slide Number Placeholder 2"/>
          <p:cNvSpPr>
            <a:spLocks noGrp="1"/>
          </p:cNvSpPr>
          <p:nvPr>
            <p:ph type="sldNum" sz="quarter" idx="4"/>
          </p:nvPr>
        </p:nvSpPr>
        <p:spPr>
          <a:xfrm>
            <a:off x="8254802" y="4811422"/>
            <a:ext cx="552769" cy="188978"/>
          </a:xfrm>
          <a:prstGeom prst="rect">
            <a:avLst/>
          </a:prstGeom>
        </p:spPr>
        <p:txBody>
          <a:bodyPr lIns="180000" tIns="93600" rIns="180000" bIns="93600"/>
          <a:lstStyle>
            <a:lvl1pPr algn="r">
              <a:defRPr>
                <a:solidFill>
                  <a:schemeClr val="tx2"/>
                </a:solidFill>
              </a:defRPr>
            </a:lvl1pPr>
          </a:lstStyle>
          <a:p>
            <a:fld id="{0643FD91-E2F4-430C-9968-CE1C2F22CA4A}" type="slidenum">
              <a:rPr lang="en-GB" smtClean="0"/>
              <a:pPr/>
              <a:t>‹#›</a:t>
            </a:fld>
            <a:endParaRPr lang="en-GB"/>
          </a:p>
        </p:txBody>
      </p:sp>
    </p:spTree>
    <p:extLst>
      <p:ext uri="{BB962C8B-B14F-4D97-AF65-F5344CB8AC3E}">
        <p14:creationId xmlns:p14="http://schemas.microsoft.com/office/powerpoint/2010/main" val="488910316"/>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 id="2147484170" r:id="rId12"/>
    <p:sldLayoutId id="2147484171" r:id="rId13"/>
    <p:sldLayoutId id="2147484546" r:id="rId14"/>
    <p:sldLayoutId id="2147484173" r:id="rId15"/>
    <p:sldLayoutId id="2147484174" r:id="rId16"/>
    <p:sldLayoutId id="2147484175" r:id="rId17"/>
    <p:sldLayoutId id="2147484176" r:id="rId18"/>
    <p:sldLayoutId id="2147484177" r:id="rId19"/>
    <p:sldLayoutId id="2147484178" r:id="rId20"/>
    <p:sldLayoutId id="2147484179" r:id="rId21"/>
    <p:sldLayoutId id="2147484180" r:id="rId22"/>
    <p:sldLayoutId id="2147484181" r:id="rId23"/>
    <p:sldLayoutId id="2147484182" r:id="rId24"/>
    <p:sldLayoutId id="2147484183" r:id="rId25"/>
    <p:sldLayoutId id="2147484184" r:id="rId26"/>
    <p:sldLayoutId id="2147484185" r:id="rId27"/>
    <p:sldLayoutId id="2147484186" r:id="rId28"/>
    <p:sldLayoutId id="2147484187" r:id="rId29"/>
    <p:sldLayoutId id="2147484188" r:id="rId30"/>
    <p:sldLayoutId id="2147484189" r:id="rId31"/>
    <p:sldLayoutId id="2147484190" r:id="rId32"/>
    <p:sldLayoutId id="2147484191" r:id="rId33"/>
    <p:sldLayoutId id="2147484192" r:id="rId34"/>
    <p:sldLayoutId id="2147484193" r:id="rId35"/>
    <p:sldLayoutId id="2147484194" r:id="rId36"/>
    <p:sldLayoutId id="2147484195" r:id="rId37"/>
    <p:sldLayoutId id="2147484196" r:id="rId38"/>
    <p:sldLayoutId id="2147484197" r:id="rId39"/>
    <p:sldLayoutId id="2147484198" r:id="rId40"/>
    <p:sldLayoutId id="2147484199" r:id="rId41"/>
    <p:sldLayoutId id="2147484200" r:id="rId42"/>
    <p:sldLayoutId id="2147484201" r:id="rId43"/>
    <p:sldLayoutId id="2147484202" r:id="rId44"/>
    <p:sldLayoutId id="2147484203" r:id="rId45"/>
    <p:sldLayoutId id="2147484204" r:id="rId46"/>
    <p:sldLayoutId id="2147484205" r:id="rId47"/>
    <p:sldLayoutId id="2147484206" r:id="rId48"/>
    <p:sldLayoutId id="2147484207" r:id="rId49"/>
    <p:sldLayoutId id="2147484208" r:id="rId50"/>
    <p:sldLayoutId id="2147484209" r:id="rId51"/>
    <p:sldLayoutId id="2147484210" r:id="rId52"/>
    <p:sldLayoutId id="2147484211" r:id="rId53"/>
    <p:sldLayoutId id="2147484212" r:id="rId54"/>
    <p:sldLayoutId id="2147484213" r:id="rId55"/>
    <p:sldLayoutId id="2147484214" r:id="rId56"/>
    <p:sldLayoutId id="2147484215" r:id="rId57"/>
    <p:sldLayoutId id="2147484216" r:id="rId58"/>
    <p:sldLayoutId id="2147484217" r:id="rId59"/>
    <p:sldLayoutId id="2147484218" r:id="rId60"/>
    <p:sldLayoutId id="2147484219" r:id="rId61"/>
    <p:sldLayoutId id="2147484220" r:id="rId62"/>
    <p:sldLayoutId id="2147484221" r:id="rId63"/>
    <p:sldLayoutId id="2147484222" r:id="rId64"/>
    <p:sldLayoutId id="2147484223" r:id="rId65"/>
    <p:sldLayoutId id="2147484224" r:id="rId66"/>
    <p:sldLayoutId id="2147484225" r:id="rId67"/>
    <p:sldLayoutId id="2147484226" r:id="rId68"/>
    <p:sldLayoutId id="2147484227" r:id="rId69"/>
    <p:sldLayoutId id="2147484228" r:id="rId70"/>
    <p:sldLayoutId id="2147484229" r:id="rId71"/>
    <p:sldLayoutId id="2147484230" r:id="rId72"/>
    <p:sldLayoutId id="2147484231" r:id="rId73"/>
    <p:sldLayoutId id="2147484232" r:id="rId74"/>
    <p:sldLayoutId id="2147484233" r:id="rId75"/>
    <p:sldLayoutId id="2147484234" r:id="rId76"/>
  </p:sldLayoutIdLst>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hf hdr="0" dt="0"/>
  <p:txStyles>
    <p:titleStyle>
      <a:lvl1pPr algn="ctr" defTabSz="685869" rtl="0" eaLnBrk="1" latinLnBrk="0" hangingPunct="1">
        <a:spcBef>
          <a:spcPct val="0"/>
        </a:spcBef>
        <a:buNone/>
        <a:defRPr lang="en-GB" sz="2700" b="1" kern="1200" cap="all" spc="15" baseline="0" dirty="0">
          <a:solidFill>
            <a:schemeClr val="tx1"/>
          </a:solidFill>
          <a:latin typeface="+mj-lt"/>
          <a:ea typeface="+mj-ea"/>
          <a:cs typeface="+mj-cs"/>
        </a:defRPr>
      </a:lvl1pPr>
    </p:titleStyle>
    <p:bodyStyle>
      <a:lvl1pPr marL="257201" indent="-257201" algn="l" defTabSz="685869" rtl="0" eaLnBrk="1" latinLnBrk="0" hangingPunct="1">
        <a:spcBef>
          <a:spcPct val="20000"/>
        </a:spcBef>
        <a:buFont typeface="Arial" pitchFamily="34" charset="0"/>
        <a:buChar char="•"/>
        <a:defRPr sz="2400" kern="1200" spc="15" baseline="0">
          <a:solidFill>
            <a:schemeClr val="tx1"/>
          </a:solidFill>
          <a:latin typeface="+mn-lt"/>
          <a:ea typeface="+mn-ea"/>
          <a:cs typeface="+mn-cs"/>
        </a:defRPr>
      </a:lvl1pPr>
      <a:lvl2pPr marL="557268" indent="-214334" algn="l" defTabSz="685869" rtl="0" eaLnBrk="1" latinLnBrk="0" hangingPunct="1">
        <a:spcBef>
          <a:spcPct val="20000"/>
        </a:spcBef>
        <a:buFont typeface="Arial" pitchFamily="34" charset="0"/>
        <a:buChar char="–"/>
        <a:defRPr sz="2100" kern="1200" spc="15" baseline="0">
          <a:solidFill>
            <a:schemeClr val="tx1"/>
          </a:solidFill>
          <a:latin typeface="+mn-lt"/>
          <a:ea typeface="+mn-ea"/>
          <a:cs typeface="+mn-cs"/>
        </a:defRPr>
      </a:lvl2pPr>
      <a:lvl3pPr marL="857336" indent="-171467" algn="l" defTabSz="685869" rtl="0" eaLnBrk="1" latinLnBrk="0" hangingPunct="1">
        <a:spcBef>
          <a:spcPct val="20000"/>
        </a:spcBef>
        <a:buFont typeface="Arial" pitchFamily="34" charset="0"/>
        <a:buChar char="•"/>
        <a:defRPr sz="1800" kern="1200" spc="15" baseline="0">
          <a:solidFill>
            <a:schemeClr val="tx1"/>
          </a:solidFill>
          <a:latin typeface="+mn-lt"/>
          <a:ea typeface="+mn-ea"/>
          <a:cs typeface="+mn-cs"/>
        </a:defRPr>
      </a:lvl3pPr>
      <a:lvl4pPr marL="1200270" indent="-171467" algn="l" defTabSz="685869" rtl="0" eaLnBrk="1" latinLnBrk="0" hangingPunct="1">
        <a:spcBef>
          <a:spcPct val="20000"/>
        </a:spcBef>
        <a:buFont typeface="Arial" pitchFamily="34" charset="0"/>
        <a:buChar char="–"/>
        <a:defRPr sz="1500" kern="1200" spc="15" baseline="0">
          <a:solidFill>
            <a:schemeClr val="tx1"/>
          </a:solidFill>
          <a:latin typeface="+mn-lt"/>
          <a:ea typeface="+mn-ea"/>
          <a:cs typeface="+mn-cs"/>
        </a:defRPr>
      </a:lvl4pPr>
      <a:lvl5pPr marL="1543204" indent="-171467" algn="l" defTabSz="685869" rtl="0" eaLnBrk="1" latinLnBrk="0" hangingPunct="1">
        <a:spcBef>
          <a:spcPct val="20000"/>
        </a:spcBef>
        <a:buFont typeface="Arial" pitchFamily="34" charset="0"/>
        <a:buChar char="»"/>
        <a:defRPr sz="1500" kern="1200" spc="15" baseline="0">
          <a:solidFill>
            <a:schemeClr val="tx1"/>
          </a:solidFill>
          <a:latin typeface="+mn-lt"/>
          <a:ea typeface="+mn-ea"/>
          <a:cs typeface="+mn-cs"/>
        </a:defRPr>
      </a:lvl5pPr>
      <a:lvl6pPr marL="1886139" indent="-171467" algn="l" defTabSz="685869"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73" indent="-171467" algn="l" defTabSz="685869"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007" indent="-171467" algn="l" defTabSz="685869"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41" indent="-171467" algn="l" defTabSz="685869"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9" rtl="0" eaLnBrk="1" latinLnBrk="0" hangingPunct="1">
        <a:defRPr sz="1350" kern="1200">
          <a:solidFill>
            <a:schemeClr val="tx1"/>
          </a:solidFill>
          <a:latin typeface="+mn-lt"/>
          <a:ea typeface="+mn-ea"/>
          <a:cs typeface="+mn-cs"/>
        </a:defRPr>
      </a:lvl1pPr>
      <a:lvl2pPr marL="342934" algn="l" defTabSz="685869" rtl="0" eaLnBrk="1" latinLnBrk="0" hangingPunct="1">
        <a:defRPr sz="1350" kern="1200">
          <a:solidFill>
            <a:schemeClr val="tx1"/>
          </a:solidFill>
          <a:latin typeface="+mn-lt"/>
          <a:ea typeface="+mn-ea"/>
          <a:cs typeface="+mn-cs"/>
        </a:defRPr>
      </a:lvl2pPr>
      <a:lvl3pPr marL="685869" algn="l" defTabSz="685869" rtl="0" eaLnBrk="1" latinLnBrk="0" hangingPunct="1">
        <a:defRPr sz="1350" kern="1200">
          <a:solidFill>
            <a:schemeClr val="tx1"/>
          </a:solidFill>
          <a:latin typeface="+mn-lt"/>
          <a:ea typeface="+mn-ea"/>
          <a:cs typeface="+mn-cs"/>
        </a:defRPr>
      </a:lvl3pPr>
      <a:lvl4pPr marL="1028803" algn="l" defTabSz="685869" rtl="0" eaLnBrk="1" latinLnBrk="0" hangingPunct="1">
        <a:defRPr sz="1350" kern="1200">
          <a:solidFill>
            <a:schemeClr val="tx1"/>
          </a:solidFill>
          <a:latin typeface="+mn-lt"/>
          <a:ea typeface="+mn-ea"/>
          <a:cs typeface="+mn-cs"/>
        </a:defRPr>
      </a:lvl4pPr>
      <a:lvl5pPr marL="1371737" algn="l" defTabSz="685869" rtl="0" eaLnBrk="1" latinLnBrk="0" hangingPunct="1">
        <a:defRPr sz="1350" kern="1200">
          <a:solidFill>
            <a:schemeClr val="tx1"/>
          </a:solidFill>
          <a:latin typeface="+mn-lt"/>
          <a:ea typeface="+mn-ea"/>
          <a:cs typeface="+mn-cs"/>
        </a:defRPr>
      </a:lvl5pPr>
      <a:lvl6pPr marL="1714671" algn="l" defTabSz="685869" rtl="0" eaLnBrk="1" latinLnBrk="0" hangingPunct="1">
        <a:defRPr sz="1350" kern="1200">
          <a:solidFill>
            <a:schemeClr val="tx1"/>
          </a:solidFill>
          <a:latin typeface="+mn-lt"/>
          <a:ea typeface="+mn-ea"/>
          <a:cs typeface="+mn-cs"/>
        </a:defRPr>
      </a:lvl6pPr>
      <a:lvl7pPr marL="2057606" algn="l" defTabSz="685869" rtl="0" eaLnBrk="1" latinLnBrk="0" hangingPunct="1">
        <a:defRPr sz="1350" kern="1200">
          <a:solidFill>
            <a:schemeClr val="tx1"/>
          </a:solidFill>
          <a:latin typeface="+mn-lt"/>
          <a:ea typeface="+mn-ea"/>
          <a:cs typeface="+mn-cs"/>
        </a:defRPr>
      </a:lvl7pPr>
      <a:lvl8pPr marL="2400540" algn="l" defTabSz="685869" rtl="0" eaLnBrk="1" latinLnBrk="0" hangingPunct="1">
        <a:defRPr sz="1350" kern="1200">
          <a:solidFill>
            <a:schemeClr val="tx1"/>
          </a:solidFill>
          <a:latin typeface="+mn-lt"/>
          <a:ea typeface="+mn-ea"/>
          <a:cs typeface="+mn-cs"/>
        </a:defRPr>
      </a:lvl8pPr>
      <a:lvl9pPr marL="2743475" algn="l" defTabSz="685869"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6">
            <a:extLst>
              <a:ext uri="{FF2B5EF4-FFF2-40B4-BE49-F238E27FC236}">
                <a16:creationId xmlns:a16="http://schemas.microsoft.com/office/drawing/2014/main" id="{45414B8D-6CF3-48AD-4280-34DA9BE2D9AE}"/>
              </a:ext>
            </a:extLst>
          </p:cNvPr>
          <p:cNvSpPr txBox="1">
            <a:spLocks/>
          </p:cNvSpPr>
          <p:nvPr userDrawn="1"/>
        </p:nvSpPr>
        <p:spPr>
          <a:xfrm>
            <a:off x="58948" y="4808703"/>
            <a:ext cx="360098" cy="273844"/>
          </a:xfrm>
          <a:prstGeom prst="rect">
            <a:avLst/>
          </a:prstGeom>
        </p:spPr>
        <p:txBody>
          <a:bodyPr vert="horz" lIns="68580" tIns="34290" rIns="68580" bIns="3429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B60C70C-E473-9E49-863B-88FCC598397C}" type="slidenum">
              <a:rPr lang="en-US" sz="1000" smtClean="0">
                <a:solidFill>
                  <a:srgbClr val="EB262A"/>
                </a:solidFill>
              </a:rPr>
              <a:pPr algn="ctr"/>
              <a:t>‹#›</a:t>
            </a:fld>
            <a:endParaRPr lang="en-US" sz="1000">
              <a:solidFill>
                <a:srgbClr val="EB262A"/>
              </a:solidFill>
            </a:endParaRPr>
          </a:p>
        </p:txBody>
      </p:sp>
      <p:pic>
        <p:nvPicPr>
          <p:cNvPr id="4" name="Graphic 3">
            <a:extLst>
              <a:ext uri="{FF2B5EF4-FFF2-40B4-BE49-F238E27FC236}">
                <a16:creationId xmlns:a16="http://schemas.microsoft.com/office/drawing/2014/main" id="{4786818B-E81F-5F5A-1A89-BE8A74A4B211}"/>
              </a:ext>
            </a:extLst>
          </p:cNvPr>
          <p:cNvPicPr>
            <a:picLocks noChangeAspect="1"/>
          </p:cNvPicPr>
          <p:nvPr userDrawn="1"/>
        </p:nvPicPr>
        <p:blipFill>
          <a:blip r:embed="rId52" cstate="screen">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8297640" y="4865834"/>
            <a:ext cx="752380" cy="203702"/>
          </a:xfrm>
          <a:prstGeom prst="rect">
            <a:avLst/>
          </a:prstGeom>
        </p:spPr>
      </p:pic>
      <p:pic>
        <p:nvPicPr>
          <p:cNvPr id="5" name="Graphic 25">
            <a:extLst>
              <a:ext uri="{FF2B5EF4-FFF2-40B4-BE49-F238E27FC236}">
                <a16:creationId xmlns:a16="http://schemas.microsoft.com/office/drawing/2014/main" id="{101B3601-8A23-1D1B-B241-959126698034}"/>
              </a:ext>
            </a:extLst>
          </p:cNvPr>
          <p:cNvPicPr>
            <a:picLocks noChangeAspect="1"/>
          </p:cNvPicPr>
          <p:nvPr userDrawn="1"/>
        </p:nvPicPr>
        <p:blipFill rotWithShape="1">
          <a:blip r:embed="rId54">
            <a:extLst>
              <a:ext uri="{28A0092B-C50C-407E-A947-70E740481C1C}">
                <a14:useLocalDpi xmlns:a14="http://schemas.microsoft.com/office/drawing/2010/main" val="0"/>
              </a:ext>
            </a:extLst>
          </a:blip>
          <a:srcRect t="2702" r="57036" b="2702"/>
          <a:stretch/>
        </p:blipFill>
        <p:spPr>
          <a:xfrm rot="16200000">
            <a:off x="2316279" y="2960286"/>
            <a:ext cx="220984" cy="3963538"/>
          </a:xfrm>
          <a:prstGeom prst="rect">
            <a:avLst/>
          </a:prstGeom>
        </p:spPr>
      </p:pic>
      <p:pic>
        <p:nvPicPr>
          <p:cNvPr id="6" name="Graphic 25">
            <a:extLst>
              <a:ext uri="{FF2B5EF4-FFF2-40B4-BE49-F238E27FC236}">
                <a16:creationId xmlns:a16="http://schemas.microsoft.com/office/drawing/2014/main" id="{D48C92A5-2E58-5791-BDE2-A8F19AA3BCAF}"/>
              </a:ext>
            </a:extLst>
          </p:cNvPr>
          <p:cNvPicPr>
            <a:picLocks noChangeAspect="1"/>
          </p:cNvPicPr>
          <p:nvPr userDrawn="1"/>
        </p:nvPicPr>
        <p:blipFill rotWithShape="1">
          <a:blip r:embed="rId54">
            <a:extLst>
              <a:ext uri="{28A0092B-C50C-407E-A947-70E740481C1C}">
                <a14:useLocalDpi xmlns:a14="http://schemas.microsoft.com/office/drawing/2010/main" val="0"/>
              </a:ext>
            </a:extLst>
          </a:blip>
          <a:srcRect t="4524" r="50862" b="2702"/>
          <a:stretch/>
        </p:blipFill>
        <p:spPr>
          <a:xfrm rot="16200000">
            <a:off x="6185404" y="2984894"/>
            <a:ext cx="252739" cy="3887212"/>
          </a:xfrm>
          <a:prstGeom prst="rect">
            <a:avLst/>
          </a:prstGeom>
        </p:spPr>
      </p:pic>
    </p:spTree>
    <p:extLst>
      <p:ext uri="{BB962C8B-B14F-4D97-AF65-F5344CB8AC3E}">
        <p14:creationId xmlns:p14="http://schemas.microsoft.com/office/powerpoint/2010/main" val="1706727652"/>
      </p:ext>
    </p:extLst>
  </p:cSld>
  <p:clrMap bg1="lt1" tx1="dk1" bg2="lt2" tx2="dk2" accent1="accent1" accent2="accent2" accent3="accent3" accent4="accent4" accent5="accent5" accent6="accent6" hlink="hlink" folHlink="folHlink"/>
  <p:sldLayoutIdLst>
    <p:sldLayoutId id="2147484969" r:id="rId1"/>
    <p:sldLayoutId id="2147484968" r:id="rId2"/>
    <p:sldLayoutId id="2147484971" r:id="rId3"/>
    <p:sldLayoutId id="2147484970" r:id="rId4"/>
    <p:sldLayoutId id="2147483761" r:id="rId5"/>
    <p:sldLayoutId id="2147484972" r:id="rId6"/>
    <p:sldLayoutId id="2147484973" r:id="rId7"/>
    <p:sldLayoutId id="2147484975" r:id="rId8"/>
    <p:sldLayoutId id="2147484947" r:id="rId9"/>
    <p:sldLayoutId id="2147484974" r:id="rId10"/>
    <p:sldLayoutId id="2147484951" r:id="rId11"/>
    <p:sldLayoutId id="2147484989" r:id="rId12"/>
    <p:sldLayoutId id="2147484949" r:id="rId13"/>
    <p:sldLayoutId id="2147483757" r:id="rId14"/>
    <p:sldLayoutId id="2147484955" r:id="rId15"/>
    <p:sldLayoutId id="2147484953" r:id="rId16"/>
    <p:sldLayoutId id="2147484976" r:id="rId17"/>
    <p:sldLayoutId id="2147484948" r:id="rId18"/>
    <p:sldLayoutId id="2147484977" r:id="rId19"/>
    <p:sldLayoutId id="2147484978" r:id="rId20"/>
    <p:sldLayoutId id="2147484979" r:id="rId21"/>
    <p:sldLayoutId id="2147484980" r:id="rId22"/>
    <p:sldLayoutId id="2147484981" r:id="rId23"/>
    <p:sldLayoutId id="2147484982" r:id="rId24"/>
    <p:sldLayoutId id="2147484983" r:id="rId25"/>
    <p:sldLayoutId id="2147484984" r:id="rId26"/>
    <p:sldLayoutId id="2147484985" r:id="rId27"/>
    <p:sldLayoutId id="2147484986" r:id="rId28"/>
    <p:sldLayoutId id="2147484954" r:id="rId29"/>
    <p:sldLayoutId id="2147484952" r:id="rId30"/>
    <p:sldLayoutId id="2147484956" r:id="rId31"/>
    <p:sldLayoutId id="2147484965" r:id="rId32"/>
    <p:sldLayoutId id="2147484962" r:id="rId33"/>
    <p:sldLayoutId id="2147484961" r:id="rId34"/>
    <p:sldLayoutId id="2147484958" r:id="rId35"/>
    <p:sldLayoutId id="2147484959" r:id="rId36"/>
    <p:sldLayoutId id="2147484960" r:id="rId37"/>
    <p:sldLayoutId id="2147484963" r:id="rId38"/>
    <p:sldLayoutId id="2147484964" r:id="rId39"/>
    <p:sldLayoutId id="2147484967" r:id="rId40"/>
    <p:sldLayoutId id="2147484966" r:id="rId41"/>
    <p:sldLayoutId id="2147484988" r:id="rId42"/>
    <p:sldLayoutId id="2147484991" r:id="rId43"/>
    <p:sldLayoutId id="2147484990" r:id="rId44"/>
    <p:sldLayoutId id="2147483762" r:id="rId45"/>
    <p:sldLayoutId id="2147485230" r:id="rId46"/>
    <p:sldLayoutId id="2147485231" r:id="rId47"/>
    <p:sldLayoutId id="2147485232" r:id="rId48"/>
    <p:sldLayoutId id="2147485233" r:id="rId49"/>
    <p:sldLayoutId id="2147485234" r:id="rId50"/>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06.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6.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2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sv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image" Target="../media/image61.svg"/><Relationship Id="rId7" Type="http://schemas.openxmlformats.org/officeDocument/2006/relationships/image" Target="../media/image65.sv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106.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svg"/><Relationship Id="rId15" Type="http://schemas.openxmlformats.org/officeDocument/2006/relationships/image" Target="../media/image73.sv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svg"/><Relationship Id="rId1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2.xml"/></Relationships>
</file>

<file path=ppt/slides/_rels/slide3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6.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106.xml"/><Relationship Id="rId5" Type="http://schemas.openxmlformats.org/officeDocument/2006/relationships/image" Target="../media/image80.emf"/><Relationship Id="rId4" Type="http://schemas.openxmlformats.org/officeDocument/2006/relationships/image" Target="../media/image79.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3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81.emf"/><Relationship Id="rId7" Type="http://schemas.openxmlformats.org/officeDocument/2006/relationships/image" Target="../media/image82.emf"/><Relationship Id="rId2" Type="http://schemas.openxmlformats.org/officeDocument/2006/relationships/notesSlide" Target="../notesSlides/notesSlide21.xml"/><Relationship Id="rId1" Type="http://schemas.openxmlformats.org/officeDocument/2006/relationships/slideLayout" Target="../slideLayouts/slideLayout106.xml"/><Relationship Id="rId6" Type="http://schemas.openxmlformats.org/officeDocument/2006/relationships/slide" Target="slide52.xml"/><Relationship Id="rId5" Type="http://schemas.openxmlformats.org/officeDocument/2006/relationships/slide" Target="slide15.xml"/><Relationship Id="rId4" Type="http://schemas.openxmlformats.org/officeDocument/2006/relationships/slide" Target="slide39.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 Target="slide9.xml"/><Relationship Id="rId1" Type="http://schemas.openxmlformats.org/officeDocument/2006/relationships/slideLayout" Target="../slideLayouts/slideLayout106.xml"/><Relationship Id="rId5" Type="http://schemas.openxmlformats.org/officeDocument/2006/relationships/image" Target="../media/image83.png"/><Relationship Id="rId4" Type="http://schemas.openxmlformats.org/officeDocument/2006/relationships/image" Target="../media/image7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6.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 Target="slide6.xml"/><Relationship Id="rId1" Type="http://schemas.openxmlformats.org/officeDocument/2006/relationships/slideLayout" Target="../slideLayouts/slideLayout106.xml"/><Relationship Id="rId5" Type="http://schemas.openxmlformats.org/officeDocument/2006/relationships/image" Target="../media/image79.sv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85.png"/><Relationship Id="rId1" Type="http://schemas.openxmlformats.org/officeDocument/2006/relationships/slideLayout" Target="../slideLayouts/slideLayout106.xml"/><Relationship Id="rId5" Type="http://schemas.openxmlformats.org/officeDocument/2006/relationships/image" Target="../media/image79.svg"/><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image" Target="../media/image87.png"/><Relationship Id="rId7" Type="http://schemas.openxmlformats.org/officeDocument/2006/relationships/image" Target="../media/image55.png"/><Relationship Id="rId2" Type="http://schemas.openxmlformats.org/officeDocument/2006/relationships/image" Target="../media/image86.png"/><Relationship Id="rId1" Type="http://schemas.openxmlformats.org/officeDocument/2006/relationships/slideLayout" Target="../slideLayouts/slideLayout106.xml"/><Relationship Id="rId6" Type="http://schemas.openxmlformats.org/officeDocument/2006/relationships/image" Target="../media/image90.svg"/><Relationship Id="rId5" Type="http://schemas.openxmlformats.org/officeDocument/2006/relationships/image" Target="../media/image89.png"/><Relationship Id="rId10" Type="http://schemas.openxmlformats.org/officeDocument/2006/relationships/image" Target="../media/image79.svg"/><Relationship Id="rId4" Type="http://schemas.openxmlformats.org/officeDocument/2006/relationships/image" Target="../media/image88.jpeg"/><Relationship Id="rId9"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 Target="slide6.xml"/><Relationship Id="rId1" Type="http://schemas.openxmlformats.org/officeDocument/2006/relationships/slideLayout" Target="../slideLayouts/slideLayout106.xml"/><Relationship Id="rId6" Type="http://schemas.openxmlformats.org/officeDocument/2006/relationships/image" Target="../media/image55.png"/><Relationship Id="rId5" Type="http://schemas.openxmlformats.org/officeDocument/2006/relationships/image" Target="../media/image91.png"/><Relationship Id="rId4" Type="http://schemas.openxmlformats.org/officeDocument/2006/relationships/image" Target="../media/image79.svg"/></Relationships>
</file>

<file path=ppt/slides/_rels/slide4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svg"/><Relationship Id="rId2" Type="http://schemas.openxmlformats.org/officeDocument/2006/relationships/notesSlide" Target="../notesSlides/notesSlide22.xml"/><Relationship Id="rId1" Type="http://schemas.openxmlformats.org/officeDocument/2006/relationships/slideLayout" Target="../slideLayouts/slideLayout122.xml"/><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png"/></Relationships>
</file>

<file path=ppt/slides/_rels/slide45.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hyperlink" Target="https://www.mckinsey.com/capabilities/operations/our-insights/transform-the-whole-business-not-just-the-parts" TargetMode="External"/><Relationship Id="rId7" Type="http://schemas.openxmlformats.org/officeDocument/2006/relationships/image" Target="../media/image101.png"/><Relationship Id="rId2" Type="http://schemas.openxmlformats.org/officeDocument/2006/relationships/image" Target="../media/image55.png"/><Relationship Id="rId1" Type="http://schemas.openxmlformats.org/officeDocument/2006/relationships/slideLayout" Target="../slideLayouts/slideLayout12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22.xml"/><Relationship Id="rId5" Type="http://schemas.openxmlformats.org/officeDocument/2006/relationships/slide" Target="slide9.xml"/><Relationship Id="rId4"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3.xml"/><Relationship Id="rId1" Type="http://schemas.openxmlformats.org/officeDocument/2006/relationships/slideLayout" Target="../slideLayouts/slideLayout106.xml"/><Relationship Id="rId4" Type="http://schemas.openxmlformats.org/officeDocument/2006/relationships/image" Target="../media/image103.svg"/></Relationships>
</file>

<file path=ppt/slides/_rels/slide48.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jpeg"/><Relationship Id="rId7"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106.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 Id="rId9" Type="http://schemas.openxmlformats.org/officeDocument/2006/relationships/image" Target="../media/image110.jpeg"/></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6.xml"/></Relationships>
</file>

<file path=ppt/slides/_rels/slide5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22.xml"/><Relationship Id="rId4" Type="http://schemas.openxmlformats.org/officeDocument/2006/relationships/image" Target="../media/image115.png"/></Relationships>
</file>

<file path=ppt/slides/_rels/slide5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06.xml"/></Relationships>
</file>

<file path=ppt/slides/_rels/slide52.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3" Type="http://schemas.openxmlformats.org/officeDocument/2006/relationships/image" Target="../media/image118.png"/><Relationship Id="rId7" Type="http://schemas.openxmlformats.org/officeDocument/2006/relationships/image" Target="../media/image122.png"/><Relationship Id="rId12" Type="http://schemas.openxmlformats.org/officeDocument/2006/relationships/image" Target="../media/image127.png"/><Relationship Id="rId2" Type="http://schemas.openxmlformats.org/officeDocument/2006/relationships/image" Target="../media/image117.png"/><Relationship Id="rId16" Type="http://schemas.openxmlformats.org/officeDocument/2006/relationships/image" Target="../media/image131.png"/><Relationship Id="rId1" Type="http://schemas.openxmlformats.org/officeDocument/2006/relationships/slideLayout" Target="../slideLayouts/slideLayout122.xml"/><Relationship Id="rId6" Type="http://schemas.openxmlformats.org/officeDocument/2006/relationships/image" Target="../media/image121.jpeg"/><Relationship Id="rId11" Type="http://schemas.openxmlformats.org/officeDocument/2006/relationships/image" Target="../media/image126.png"/><Relationship Id="rId5" Type="http://schemas.openxmlformats.org/officeDocument/2006/relationships/image" Target="../media/image120.png"/><Relationship Id="rId15" Type="http://schemas.openxmlformats.org/officeDocument/2006/relationships/image" Target="../media/image13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129.png"/></Relationships>
</file>

<file path=ppt/slides/_rels/slide5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22.xml"/><Relationship Id="rId5" Type="http://schemas.openxmlformats.org/officeDocument/2006/relationships/image" Target="../media/image135.png"/><Relationship Id="rId4" Type="http://schemas.openxmlformats.org/officeDocument/2006/relationships/image" Target="../media/image134.png"/></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image" Target="../media/image136.emf"/><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package" Target="../embeddings/Microsoft_Excel_Worksheet.xlsx"/><Relationship Id="rId2" Type="http://schemas.openxmlformats.org/officeDocument/2006/relationships/diagramData" Target="../diagrams/data2.xml"/><Relationship Id="rId1" Type="http://schemas.openxmlformats.org/officeDocument/2006/relationships/slideLayout" Target="../slideLayouts/slideLayout123.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5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2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39.png"/><Relationship Id="rId1" Type="http://schemas.openxmlformats.org/officeDocument/2006/relationships/slideLayout" Target="../slideLayouts/slideLayout12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0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60.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42.svg"/><Relationship Id="rId7" Type="http://schemas.openxmlformats.org/officeDocument/2006/relationships/diagramQuickStyle" Target="../diagrams/quickStyle5.xml"/><Relationship Id="rId2" Type="http://schemas.openxmlformats.org/officeDocument/2006/relationships/image" Target="../media/image141.png"/><Relationship Id="rId1" Type="http://schemas.openxmlformats.org/officeDocument/2006/relationships/slideLayout" Target="../slideLayouts/slideLayout12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143.png"/><Relationship Id="rId9" Type="http://schemas.microsoft.com/office/2007/relationships/diagramDrawing" Target="../diagrams/drawing5.xml"/></Relationships>
</file>

<file path=ppt/slides/_rels/slide61.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svg"/><Relationship Id="rId18" Type="http://schemas.openxmlformats.org/officeDocument/2006/relationships/image" Target="../media/image159.jpeg"/><Relationship Id="rId3" Type="http://schemas.openxmlformats.org/officeDocument/2006/relationships/image" Target="../media/image145.jpeg"/><Relationship Id="rId21" Type="http://schemas.openxmlformats.org/officeDocument/2006/relationships/image" Target="../media/image162.png"/><Relationship Id="rId7" Type="http://schemas.openxmlformats.org/officeDocument/2006/relationships/image" Target="../media/image148.svg"/><Relationship Id="rId12" Type="http://schemas.openxmlformats.org/officeDocument/2006/relationships/image" Target="../media/image153.png"/><Relationship Id="rId17" Type="http://schemas.openxmlformats.org/officeDocument/2006/relationships/image" Target="../media/image158.jpeg"/><Relationship Id="rId2" Type="http://schemas.openxmlformats.org/officeDocument/2006/relationships/image" Target="../media/image144.png"/><Relationship Id="rId16" Type="http://schemas.openxmlformats.org/officeDocument/2006/relationships/image" Target="../media/image157.png"/><Relationship Id="rId20" Type="http://schemas.openxmlformats.org/officeDocument/2006/relationships/image" Target="../media/image161.svg"/><Relationship Id="rId1" Type="http://schemas.openxmlformats.org/officeDocument/2006/relationships/slideLayout" Target="../slideLayouts/slideLayout122.xml"/><Relationship Id="rId6" Type="http://schemas.openxmlformats.org/officeDocument/2006/relationships/image" Target="../media/image147.png"/><Relationship Id="rId11" Type="http://schemas.openxmlformats.org/officeDocument/2006/relationships/image" Target="../media/image152.svg"/><Relationship Id="rId5" Type="http://schemas.openxmlformats.org/officeDocument/2006/relationships/image" Target="../media/image146.png"/><Relationship Id="rId15" Type="http://schemas.openxmlformats.org/officeDocument/2006/relationships/image" Target="../media/image156.png"/><Relationship Id="rId23" Type="http://schemas.openxmlformats.org/officeDocument/2006/relationships/image" Target="../media/image164.png"/><Relationship Id="rId10" Type="http://schemas.openxmlformats.org/officeDocument/2006/relationships/image" Target="../media/image151.png"/><Relationship Id="rId19" Type="http://schemas.openxmlformats.org/officeDocument/2006/relationships/image" Target="../media/image160.png"/><Relationship Id="rId4" Type="http://schemas.openxmlformats.org/officeDocument/2006/relationships/image" Target="../media/image87.png"/><Relationship Id="rId9" Type="http://schemas.openxmlformats.org/officeDocument/2006/relationships/image" Target="../media/image150.svg"/><Relationship Id="rId14" Type="http://schemas.openxmlformats.org/officeDocument/2006/relationships/image" Target="../media/image155.jpeg"/><Relationship Id="rId22" Type="http://schemas.openxmlformats.org/officeDocument/2006/relationships/image" Target="../media/image163.png"/></Relationships>
</file>

<file path=ppt/slides/_rels/slide62.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5.png"/><Relationship Id="rId3" Type="http://schemas.openxmlformats.org/officeDocument/2006/relationships/image" Target="../media/image166.png"/><Relationship Id="rId7" Type="http://schemas.openxmlformats.org/officeDocument/2006/relationships/image" Target="../media/image170.jpeg"/><Relationship Id="rId12" Type="http://schemas.openxmlformats.org/officeDocument/2006/relationships/image" Target="../media/image174.png"/><Relationship Id="rId2" Type="http://schemas.openxmlformats.org/officeDocument/2006/relationships/image" Target="../media/image165.png"/><Relationship Id="rId1" Type="http://schemas.openxmlformats.org/officeDocument/2006/relationships/slideLayout" Target="../slideLayouts/slideLayout106.xml"/><Relationship Id="rId6" Type="http://schemas.openxmlformats.org/officeDocument/2006/relationships/image" Target="../media/image169.png"/><Relationship Id="rId11" Type="http://schemas.openxmlformats.org/officeDocument/2006/relationships/image" Target="../media/image173.png"/><Relationship Id="rId5" Type="http://schemas.openxmlformats.org/officeDocument/2006/relationships/image" Target="../media/image168.png"/><Relationship Id="rId15" Type="http://schemas.openxmlformats.org/officeDocument/2006/relationships/slide" Target="slide6.xml"/><Relationship Id="rId10" Type="http://schemas.openxmlformats.org/officeDocument/2006/relationships/image" Target="../media/image172.png"/><Relationship Id="rId4" Type="http://schemas.openxmlformats.org/officeDocument/2006/relationships/image" Target="../media/image167.png"/><Relationship Id="rId9" Type="http://schemas.openxmlformats.org/officeDocument/2006/relationships/hyperlink" Target="Slide%20Governance.pptx" TargetMode="External"/><Relationship Id="rId14" Type="http://schemas.openxmlformats.org/officeDocument/2006/relationships/image" Target="../media/image176.png"/></Relationships>
</file>

<file path=ppt/slides/_rels/slide6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 Target="slide6.xml"/><Relationship Id="rId1" Type="http://schemas.openxmlformats.org/officeDocument/2006/relationships/slideLayout" Target="../slideLayouts/slideLayout106.xml"/></Relationships>
</file>

<file path=ppt/slides/_rels/slide6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2.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78.emf"/><Relationship Id="rId1" Type="http://schemas.openxmlformats.org/officeDocument/2006/relationships/slideLayout" Target="../slideLayouts/slideLayout122.xml"/><Relationship Id="rId4" Type="http://schemas.openxmlformats.org/officeDocument/2006/relationships/image" Target="../media/image179.png"/></Relationships>
</file>

<file path=ppt/slides/_rels/slide66.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slide" Target="slide6.xml"/><Relationship Id="rId2" Type="http://schemas.openxmlformats.org/officeDocument/2006/relationships/image" Target="../media/image180.jpeg"/><Relationship Id="rId1" Type="http://schemas.openxmlformats.org/officeDocument/2006/relationships/slideLayout" Target="../slideLayouts/slideLayout106.xml"/><Relationship Id="rId6" Type="http://schemas.openxmlformats.org/officeDocument/2006/relationships/image" Target="../media/image184.png"/><Relationship Id="rId5" Type="http://schemas.openxmlformats.org/officeDocument/2006/relationships/image" Target="../media/image183.jpeg"/><Relationship Id="rId4" Type="http://schemas.openxmlformats.org/officeDocument/2006/relationships/image" Target="../media/image182.png"/></Relationships>
</file>

<file path=ppt/slides/_rels/slide67.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3" Type="http://schemas.openxmlformats.org/officeDocument/2006/relationships/image" Target="../media/image185.png"/><Relationship Id="rId7" Type="http://schemas.openxmlformats.org/officeDocument/2006/relationships/image" Target="../media/image188.png"/><Relationship Id="rId12" Type="http://schemas.openxmlformats.org/officeDocument/2006/relationships/image" Target="../media/image193.png"/><Relationship Id="rId2" Type="http://schemas.openxmlformats.org/officeDocument/2006/relationships/image" Target="../media/image166.png"/><Relationship Id="rId16" Type="http://schemas.openxmlformats.org/officeDocument/2006/relationships/image" Target="../media/image197.png"/><Relationship Id="rId1" Type="http://schemas.openxmlformats.org/officeDocument/2006/relationships/slideLayout" Target="../slideLayouts/slideLayout106.xml"/><Relationship Id="rId6" Type="http://schemas.openxmlformats.org/officeDocument/2006/relationships/image" Target="../media/image187.png"/><Relationship Id="rId11" Type="http://schemas.openxmlformats.org/officeDocument/2006/relationships/image" Target="../media/image192.png"/><Relationship Id="rId5" Type="http://schemas.openxmlformats.org/officeDocument/2006/relationships/image" Target="../media/image186.png"/><Relationship Id="rId15" Type="http://schemas.openxmlformats.org/officeDocument/2006/relationships/image" Target="../media/image196.png"/><Relationship Id="rId10" Type="http://schemas.openxmlformats.org/officeDocument/2006/relationships/image" Target="../media/image191.png"/><Relationship Id="rId4" Type="http://schemas.openxmlformats.org/officeDocument/2006/relationships/image" Target="../media/image170.jpeg"/><Relationship Id="rId9" Type="http://schemas.openxmlformats.org/officeDocument/2006/relationships/image" Target="../media/image190.png"/><Relationship Id="rId14" Type="http://schemas.openxmlformats.org/officeDocument/2006/relationships/image" Target="../media/image195.png"/></Relationships>
</file>

<file path=ppt/slides/_rels/slide68.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89.png"/><Relationship Id="rId18" Type="http://schemas.openxmlformats.org/officeDocument/2006/relationships/image" Target="../media/image194.png"/><Relationship Id="rId3" Type="http://schemas.openxmlformats.org/officeDocument/2006/relationships/diagramLayout" Target="../diagrams/layout6.xml"/><Relationship Id="rId21" Type="http://schemas.openxmlformats.org/officeDocument/2006/relationships/image" Target="../media/image197.png"/><Relationship Id="rId7" Type="http://schemas.openxmlformats.org/officeDocument/2006/relationships/image" Target="../media/image166.png"/><Relationship Id="rId12" Type="http://schemas.openxmlformats.org/officeDocument/2006/relationships/image" Target="../media/image188.png"/><Relationship Id="rId17" Type="http://schemas.openxmlformats.org/officeDocument/2006/relationships/image" Target="../media/image193.png"/><Relationship Id="rId2" Type="http://schemas.openxmlformats.org/officeDocument/2006/relationships/diagramData" Target="../diagrams/data6.xml"/><Relationship Id="rId16" Type="http://schemas.openxmlformats.org/officeDocument/2006/relationships/image" Target="../media/image192.png"/><Relationship Id="rId20" Type="http://schemas.openxmlformats.org/officeDocument/2006/relationships/image" Target="../media/image196.png"/><Relationship Id="rId1" Type="http://schemas.openxmlformats.org/officeDocument/2006/relationships/slideLayout" Target="../slideLayouts/slideLayout106.xml"/><Relationship Id="rId6" Type="http://schemas.microsoft.com/office/2007/relationships/diagramDrawing" Target="../diagrams/drawing6.xml"/><Relationship Id="rId11" Type="http://schemas.openxmlformats.org/officeDocument/2006/relationships/image" Target="../media/image187.png"/><Relationship Id="rId5" Type="http://schemas.openxmlformats.org/officeDocument/2006/relationships/diagramColors" Target="../diagrams/colors6.xml"/><Relationship Id="rId15" Type="http://schemas.openxmlformats.org/officeDocument/2006/relationships/image" Target="../media/image191.png"/><Relationship Id="rId10" Type="http://schemas.openxmlformats.org/officeDocument/2006/relationships/image" Target="../media/image186.png"/><Relationship Id="rId19" Type="http://schemas.openxmlformats.org/officeDocument/2006/relationships/image" Target="../media/image195.png"/><Relationship Id="rId4" Type="http://schemas.openxmlformats.org/officeDocument/2006/relationships/diagramQuickStyle" Target="../diagrams/quickStyle6.xml"/><Relationship Id="rId9" Type="http://schemas.openxmlformats.org/officeDocument/2006/relationships/image" Target="../media/image170.jpeg"/><Relationship Id="rId14" Type="http://schemas.openxmlformats.org/officeDocument/2006/relationships/image" Target="../media/image190.png"/></Relationships>
</file>

<file path=ppt/slides/_rels/slide69.xml.rels><?xml version="1.0" encoding="UTF-8" standalone="yes"?>
<Relationships xmlns="http://schemas.openxmlformats.org/package/2006/relationships"><Relationship Id="rId8" Type="http://schemas.openxmlformats.org/officeDocument/2006/relationships/image" Target="../media/image170.jpeg"/><Relationship Id="rId13" Type="http://schemas.openxmlformats.org/officeDocument/2006/relationships/image" Target="../media/image191.png"/><Relationship Id="rId18" Type="http://schemas.openxmlformats.org/officeDocument/2006/relationships/image" Target="../media/image197.png"/><Relationship Id="rId3" Type="http://schemas.openxmlformats.org/officeDocument/2006/relationships/image" Target="../media/image58.png"/><Relationship Id="rId21" Type="http://schemas.openxmlformats.org/officeDocument/2006/relationships/image" Target="../media/image196.png"/><Relationship Id="rId7" Type="http://schemas.openxmlformats.org/officeDocument/2006/relationships/image" Target="../media/image185.png"/><Relationship Id="rId12" Type="http://schemas.openxmlformats.org/officeDocument/2006/relationships/image" Target="../media/image190.png"/><Relationship Id="rId17" Type="http://schemas.openxmlformats.org/officeDocument/2006/relationships/image" Target="../media/image195.png"/><Relationship Id="rId2" Type="http://schemas.openxmlformats.org/officeDocument/2006/relationships/notesSlide" Target="../notesSlides/notesSlide25.xml"/><Relationship Id="rId16" Type="http://schemas.openxmlformats.org/officeDocument/2006/relationships/image" Target="../media/image194.png"/><Relationship Id="rId20" Type="http://schemas.openxmlformats.org/officeDocument/2006/relationships/image" Target="../media/image201.png"/><Relationship Id="rId1" Type="http://schemas.openxmlformats.org/officeDocument/2006/relationships/slideLayout" Target="../slideLayouts/slideLayout106.xml"/><Relationship Id="rId6" Type="http://schemas.openxmlformats.org/officeDocument/2006/relationships/image" Target="../media/image166.png"/><Relationship Id="rId11" Type="http://schemas.openxmlformats.org/officeDocument/2006/relationships/image" Target="../media/image189.png"/><Relationship Id="rId24" Type="http://schemas.openxmlformats.org/officeDocument/2006/relationships/image" Target="../media/image203.png"/><Relationship Id="rId5" Type="http://schemas.openxmlformats.org/officeDocument/2006/relationships/image" Target="../media/image199.svg"/><Relationship Id="rId15" Type="http://schemas.openxmlformats.org/officeDocument/2006/relationships/image" Target="../media/image193.png"/><Relationship Id="rId23" Type="http://schemas.openxmlformats.org/officeDocument/2006/relationships/image" Target="../media/image202.png"/><Relationship Id="rId10" Type="http://schemas.openxmlformats.org/officeDocument/2006/relationships/image" Target="../media/image188.png"/><Relationship Id="rId19" Type="http://schemas.openxmlformats.org/officeDocument/2006/relationships/image" Target="../media/image200.png"/><Relationship Id="rId4" Type="http://schemas.openxmlformats.org/officeDocument/2006/relationships/image" Target="../media/image198.png"/><Relationship Id="rId9" Type="http://schemas.openxmlformats.org/officeDocument/2006/relationships/image" Target="../media/image187.png"/><Relationship Id="rId14" Type="http://schemas.openxmlformats.org/officeDocument/2006/relationships/image" Target="../media/image192.png"/><Relationship Id="rId22" Type="http://schemas.openxmlformats.org/officeDocument/2006/relationships/image" Target="../media/image18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6.xml"/></Relationships>
</file>

<file path=ppt/slides/_rels/slide70.xml.rels><?xml version="1.0" encoding="UTF-8" standalone="yes"?>
<Relationships xmlns="http://schemas.openxmlformats.org/package/2006/relationships"><Relationship Id="rId8" Type="http://schemas.openxmlformats.org/officeDocument/2006/relationships/image" Target="../media/image209.sv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notesSlide" Target="../notesSlides/notesSlide26.xml"/><Relationship Id="rId1" Type="http://schemas.openxmlformats.org/officeDocument/2006/relationships/slideLayout" Target="../slideLayouts/slideLayout106.xml"/><Relationship Id="rId6" Type="http://schemas.openxmlformats.org/officeDocument/2006/relationships/image" Target="../media/image207.png"/><Relationship Id="rId5" Type="http://schemas.openxmlformats.org/officeDocument/2006/relationships/image" Target="../media/image206.png"/><Relationship Id="rId10" Type="http://schemas.openxmlformats.org/officeDocument/2006/relationships/image" Target="../media/image211.png"/><Relationship Id="rId4" Type="http://schemas.openxmlformats.org/officeDocument/2006/relationships/image" Target="../media/image205.png"/><Relationship Id="rId9" Type="http://schemas.openxmlformats.org/officeDocument/2006/relationships/image" Target="../media/image210.png"/></Relationships>
</file>

<file path=ppt/slides/_rels/slide7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7.xml"/><Relationship Id="rId1" Type="http://schemas.openxmlformats.org/officeDocument/2006/relationships/slideLayout" Target="../slideLayouts/slideLayout122.xml"/><Relationship Id="rId4" Type="http://schemas.openxmlformats.org/officeDocument/2006/relationships/image" Target="../media/image21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2.xml"/></Relationships>
</file>

<file path=ppt/slides/_rels/slide73.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9.xml"/><Relationship Id="rId1" Type="http://schemas.openxmlformats.org/officeDocument/2006/relationships/slideLayout" Target="../slideLayouts/slideLayout12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215.png"/></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2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0.xml"/><Relationship Id="rId1" Type="http://schemas.openxmlformats.org/officeDocument/2006/relationships/slideLayout" Target="../slideLayouts/slideLayout91.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1.xml"/><Relationship Id="rId1" Type="http://schemas.openxmlformats.org/officeDocument/2006/relationships/slideLayout" Target="../slideLayouts/slideLayout9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222.jpeg"/><Relationship Id="rId7" Type="http://schemas.openxmlformats.org/officeDocument/2006/relationships/chart" Target="../charts/chart4.xml"/><Relationship Id="rId2" Type="http://schemas.openxmlformats.org/officeDocument/2006/relationships/image" Target="../media/image221.png"/><Relationship Id="rId1" Type="http://schemas.openxmlformats.org/officeDocument/2006/relationships/slideLayout" Target="../slideLayouts/slideLayout94.xml"/><Relationship Id="rId6" Type="http://schemas.openxmlformats.org/officeDocument/2006/relationships/chart" Target="../charts/chart3.xml"/><Relationship Id="rId5" Type="http://schemas.openxmlformats.org/officeDocument/2006/relationships/image" Target="../media/image223.png"/><Relationship Id="rId4" Type="http://schemas.openxmlformats.org/officeDocument/2006/relationships/chart" Target="../charts/chart2.xml"/></Relationships>
</file>

<file path=ppt/slides/_rels/slide7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98.xml"/></Relationships>
</file>

<file path=ppt/slides/_rels/slide7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25.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chart" Target="../charts/char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6.xml"/></Relationships>
</file>

<file path=ppt/slides/_rels/slide80.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diagramData" Target="../diagrams/data12.xml"/><Relationship Id="rId18" Type="http://schemas.openxmlformats.org/officeDocument/2006/relationships/diagramData" Target="../diagrams/data13.xml"/><Relationship Id="rId3" Type="http://schemas.openxmlformats.org/officeDocument/2006/relationships/diagramData" Target="../diagrams/data10.xml"/><Relationship Id="rId21" Type="http://schemas.openxmlformats.org/officeDocument/2006/relationships/diagramColors" Target="../diagrams/colors13.xml"/><Relationship Id="rId7" Type="http://schemas.microsoft.com/office/2007/relationships/diagramDrawing" Target="../diagrams/drawing10.xml"/><Relationship Id="rId12" Type="http://schemas.microsoft.com/office/2007/relationships/diagramDrawing" Target="../diagrams/drawing11.xml"/><Relationship Id="rId17" Type="http://schemas.microsoft.com/office/2007/relationships/diagramDrawing" Target="../diagrams/drawing12.xml"/><Relationship Id="rId2" Type="http://schemas.openxmlformats.org/officeDocument/2006/relationships/notesSlide" Target="../notesSlides/notesSlide32.xml"/><Relationship Id="rId16" Type="http://schemas.openxmlformats.org/officeDocument/2006/relationships/diagramColors" Target="../diagrams/colors12.xml"/><Relationship Id="rId20" Type="http://schemas.openxmlformats.org/officeDocument/2006/relationships/diagramQuickStyle" Target="../diagrams/quickStyle13.xml"/><Relationship Id="rId1" Type="http://schemas.openxmlformats.org/officeDocument/2006/relationships/slideLayout" Target="../slideLayouts/slideLayout122.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5" Type="http://schemas.openxmlformats.org/officeDocument/2006/relationships/diagramQuickStyle" Target="../diagrams/quickStyle12.xml"/><Relationship Id="rId10" Type="http://schemas.openxmlformats.org/officeDocument/2006/relationships/diagramQuickStyle" Target="../diagrams/quickStyle11.xml"/><Relationship Id="rId19" Type="http://schemas.openxmlformats.org/officeDocument/2006/relationships/diagramLayout" Target="../diagrams/layout13.xml"/><Relationship Id="rId4" Type="http://schemas.openxmlformats.org/officeDocument/2006/relationships/diagramLayout" Target="../diagrams/layout10.xml"/><Relationship Id="rId9" Type="http://schemas.openxmlformats.org/officeDocument/2006/relationships/diagramLayout" Target="../diagrams/layout11.xml"/><Relationship Id="rId14" Type="http://schemas.openxmlformats.org/officeDocument/2006/relationships/diagramLayout" Target="../diagrams/layout12.xml"/><Relationship Id="rId22" Type="http://schemas.microsoft.com/office/2007/relationships/diagramDrawing" Target="../diagrams/drawing13.xml"/></Relationships>
</file>

<file path=ppt/slides/_rels/slide81.xml.rels><?xml version="1.0" encoding="UTF-8" standalone="yes"?>
<Relationships xmlns="http://schemas.openxmlformats.org/package/2006/relationships"><Relationship Id="rId3" Type="http://schemas.openxmlformats.org/officeDocument/2006/relationships/image" Target="../media/image225.svg"/><Relationship Id="rId7" Type="http://schemas.openxmlformats.org/officeDocument/2006/relationships/image" Target="../media/image229.svg"/><Relationship Id="rId2" Type="http://schemas.openxmlformats.org/officeDocument/2006/relationships/image" Target="../media/image224.png"/><Relationship Id="rId1" Type="http://schemas.openxmlformats.org/officeDocument/2006/relationships/slideLayout" Target="../slideLayouts/slideLayout115.xml"/><Relationship Id="rId6" Type="http://schemas.openxmlformats.org/officeDocument/2006/relationships/image" Target="../media/image228.png"/><Relationship Id="rId5" Type="http://schemas.openxmlformats.org/officeDocument/2006/relationships/image" Target="../media/image227.svg"/><Relationship Id="rId4" Type="http://schemas.openxmlformats.org/officeDocument/2006/relationships/image" Target="../media/image226.png"/></Relationships>
</file>

<file path=ppt/slides/_rels/slide82.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1.svg"/><Relationship Id="rId7" Type="http://schemas.openxmlformats.org/officeDocument/2006/relationships/image" Target="../media/image235.svg"/><Relationship Id="rId2" Type="http://schemas.openxmlformats.org/officeDocument/2006/relationships/image" Target="../media/image230.png"/><Relationship Id="rId1" Type="http://schemas.openxmlformats.org/officeDocument/2006/relationships/slideLayout" Target="../slideLayouts/slideLayout115.xml"/><Relationship Id="rId6" Type="http://schemas.openxmlformats.org/officeDocument/2006/relationships/image" Target="../media/image234.png"/><Relationship Id="rId5" Type="http://schemas.openxmlformats.org/officeDocument/2006/relationships/image" Target="../media/image233.svg"/><Relationship Id="rId4" Type="http://schemas.openxmlformats.org/officeDocument/2006/relationships/image" Target="../media/image232.png"/><Relationship Id="rId9" Type="http://schemas.openxmlformats.org/officeDocument/2006/relationships/image" Target="../media/image237.svg"/></Relationships>
</file>

<file path=ppt/slides/_rels/slide83.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239.svg"/><Relationship Id="rId7" Type="http://schemas.openxmlformats.org/officeDocument/2006/relationships/image" Target="../media/image243.svg"/><Relationship Id="rId2" Type="http://schemas.openxmlformats.org/officeDocument/2006/relationships/image" Target="../media/image238.png"/><Relationship Id="rId1" Type="http://schemas.openxmlformats.org/officeDocument/2006/relationships/slideLayout" Target="../slideLayouts/slideLayout116.xml"/><Relationship Id="rId6" Type="http://schemas.openxmlformats.org/officeDocument/2006/relationships/image" Target="../media/image242.png"/><Relationship Id="rId5" Type="http://schemas.openxmlformats.org/officeDocument/2006/relationships/image" Target="../media/image241.svg"/><Relationship Id="rId4" Type="http://schemas.openxmlformats.org/officeDocument/2006/relationships/image" Target="../media/image240.png"/><Relationship Id="rId9" Type="http://schemas.openxmlformats.org/officeDocument/2006/relationships/image" Target="../media/image245.svg"/></Relationships>
</file>

<file path=ppt/slides/_rels/slide84.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image" Target="../media/image246.png"/><Relationship Id="rId7" Type="http://schemas.openxmlformats.org/officeDocument/2006/relationships/diagramData" Target="../diagrams/data14.xml"/><Relationship Id="rId2" Type="http://schemas.openxmlformats.org/officeDocument/2006/relationships/chart" Target="../charts/chart11.xml"/><Relationship Id="rId1" Type="http://schemas.openxmlformats.org/officeDocument/2006/relationships/slideLayout" Target="../slideLayouts/slideLayout115.xml"/><Relationship Id="rId6" Type="http://schemas.openxmlformats.org/officeDocument/2006/relationships/image" Target="../media/image249.svg"/><Relationship Id="rId11" Type="http://schemas.microsoft.com/office/2007/relationships/diagramDrawing" Target="../diagrams/drawing14.xml"/><Relationship Id="rId5" Type="http://schemas.openxmlformats.org/officeDocument/2006/relationships/image" Target="../media/image248.png"/><Relationship Id="rId10" Type="http://schemas.openxmlformats.org/officeDocument/2006/relationships/diagramColors" Target="../diagrams/colors14.xml"/><Relationship Id="rId4" Type="http://schemas.openxmlformats.org/officeDocument/2006/relationships/image" Target="../media/image247.svg"/><Relationship Id="rId9" Type="http://schemas.openxmlformats.org/officeDocument/2006/relationships/diagramQuickStyle" Target="../diagrams/quickStyle14.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15.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86.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91.xml"/></Relationships>
</file>

<file path=ppt/slides/_rels/slide87.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9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1.xml"/></Relationships>
</file>

<file path=ppt/slides/_rels/slide8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9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90.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chart" Target="../charts/chart16.xml"/><Relationship Id="rId1" Type="http://schemas.openxmlformats.org/officeDocument/2006/relationships/slideLayout" Target="../slideLayouts/slideLayout126.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openxmlformats.org/officeDocument/2006/relationships/chart" Target="../charts/chart17.xml"/></Relationships>
</file>

<file path=ppt/slides/_rels/slide91.xml.rels><?xml version="1.0" encoding="UTF-8" standalone="yes"?>
<Relationships xmlns="http://schemas.openxmlformats.org/package/2006/relationships"><Relationship Id="rId3" Type="http://schemas.openxmlformats.org/officeDocument/2006/relationships/chart" Target="../charts/chart18.xml"/><Relationship Id="rId7" Type="http://schemas.openxmlformats.org/officeDocument/2006/relationships/chart" Target="../charts/chart22.xml"/><Relationship Id="rId2" Type="http://schemas.openxmlformats.org/officeDocument/2006/relationships/notesSlide" Target="../notesSlides/notesSlide34.xml"/><Relationship Id="rId1" Type="http://schemas.openxmlformats.org/officeDocument/2006/relationships/slideLayout" Target="../slideLayouts/slideLayout122.xml"/><Relationship Id="rId6" Type="http://schemas.openxmlformats.org/officeDocument/2006/relationships/chart" Target="../charts/chart21.xml"/><Relationship Id="rId5" Type="http://schemas.openxmlformats.org/officeDocument/2006/relationships/chart" Target="../charts/chart20.xml"/><Relationship Id="rId4" Type="http://schemas.openxmlformats.org/officeDocument/2006/relationships/chart" Target="../charts/chart19.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252.png"/><Relationship Id="rId2" Type="http://schemas.openxmlformats.org/officeDocument/2006/relationships/diagramData" Target="../diagrams/data17.xml"/><Relationship Id="rId1" Type="http://schemas.openxmlformats.org/officeDocument/2006/relationships/slideLayout" Target="../slideLayouts/slideLayout91.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95.xml.rels><?xml version="1.0" encoding="UTF-8" standalone="yes"?>
<Relationships xmlns="http://schemas.openxmlformats.org/package/2006/relationships"><Relationship Id="rId3" Type="http://schemas.openxmlformats.org/officeDocument/2006/relationships/image" Target="../media/image254.svg"/><Relationship Id="rId2" Type="http://schemas.openxmlformats.org/officeDocument/2006/relationships/image" Target="../media/image253.png"/><Relationship Id="rId1" Type="http://schemas.openxmlformats.org/officeDocument/2006/relationships/slideLayout" Target="../slideLayouts/slideLayout122.xml"/><Relationship Id="rId4" Type="http://schemas.openxmlformats.org/officeDocument/2006/relationships/slide" Target="slide98.xml"/></Relationships>
</file>

<file path=ppt/slides/_rels/slide9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5.png"/><Relationship Id="rId1" Type="http://schemas.openxmlformats.org/officeDocument/2006/relationships/slideLayout" Target="../slideLayouts/slideLayout122.xml"/><Relationship Id="rId4" Type="http://schemas.openxmlformats.org/officeDocument/2006/relationships/image" Target="../media/image254.svg"/></Relationships>
</file>

<file path=ppt/slides/_rels/slide97.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35.xml"/><Relationship Id="rId1" Type="http://schemas.openxmlformats.org/officeDocument/2006/relationships/slideLayout" Target="../slideLayouts/slideLayout122.xml"/><Relationship Id="rId5" Type="http://schemas.openxmlformats.org/officeDocument/2006/relationships/chart" Target="../charts/chart23.xml"/><Relationship Id="rId4" Type="http://schemas.openxmlformats.org/officeDocument/2006/relationships/image" Target="../media/image257.png"/></Relationships>
</file>

<file path=ppt/slides/_rels/slide98.xml.rels><?xml version="1.0" encoding="UTF-8" standalone="yes"?>
<Relationships xmlns="http://schemas.openxmlformats.org/package/2006/relationships"><Relationship Id="rId3" Type="http://schemas.openxmlformats.org/officeDocument/2006/relationships/chart" Target="../charts/chart25.xml"/><Relationship Id="rId7" Type="http://schemas.openxmlformats.org/officeDocument/2006/relationships/image" Target="../media/image222.jpeg"/><Relationship Id="rId2" Type="http://schemas.openxmlformats.org/officeDocument/2006/relationships/chart" Target="../charts/chart24.xml"/><Relationship Id="rId1" Type="http://schemas.openxmlformats.org/officeDocument/2006/relationships/slideLayout" Target="../slideLayouts/slideLayout94.xml"/><Relationship Id="rId6" Type="http://schemas.openxmlformats.org/officeDocument/2006/relationships/image" Target="../media/image221.png"/><Relationship Id="rId5" Type="http://schemas.openxmlformats.org/officeDocument/2006/relationships/image" Target="../media/image223.png"/><Relationship Id="rId4" Type="http://schemas.openxmlformats.org/officeDocument/2006/relationships/image" Target="../media/image258.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4E9A4F5-E2FA-A13B-9CE5-A9D4D886715C}"/>
              </a:ext>
            </a:extLst>
          </p:cNvPr>
          <p:cNvSpPr>
            <a:spLocks noGrp="1"/>
          </p:cNvSpPr>
          <p:nvPr>
            <p:ph type="body" sz="quarter" idx="10"/>
          </p:nvPr>
        </p:nvSpPr>
        <p:spPr>
          <a:xfrm>
            <a:off x="4946504" y="2582015"/>
            <a:ext cx="3770276" cy="553998"/>
          </a:xfrm>
        </p:spPr>
        <p:txBody>
          <a:bodyPr wrap="square" lIns="91440" tIns="45720" rIns="91440" bIns="45720" anchor="b">
            <a:spAutoFit/>
          </a:bodyPr>
          <a:lstStyle/>
          <a:p>
            <a:r>
              <a:rPr lang="en-IN" dirty="0"/>
              <a:t>VMO2UK Ops </a:t>
            </a:r>
          </a:p>
        </p:txBody>
      </p:sp>
      <p:sp>
        <p:nvSpPr>
          <p:cNvPr id="5" name="Text Placeholder 4">
            <a:extLst>
              <a:ext uri="{FF2B5EF4-FFF2-40B4-BE49-F238E27FC236}">
                <a16:creationId xmlns:a16="http://schemas.microsoft.com/office/drawing/2014/main" id="{2782329D-5098-0C00-A03E-92F0AB00C0B6}"/>
              </a:ext>
            </a:extLst>
          </p:cNvPr>
          <p:cNvSpPr>
            <a:spLocks noGrp="1"/>
          </p:cNvSpPr>
          <p:nvPr>
            <p:ph type="body" sz="quarter" idx="11"/>
          </p:nvPr>
        </p:nvSpPr>
        <p:spPr/>
        <p:txBody>
          <a:bodyPr/>
          <a:lstStyle/>
          <a:p>
            <a:endParaRPr lang="en-IN"/>
          </a:p>
        </p:txBody>
      </p:sp>
    </p:spTree>
    <p:extLst>
      <p:ext uri="{BB962C8B-B14F-4D97-AF65-F5344CB8AC3E}">
        <p14:creationId xmlns:p14="http://schemas.microsoft.com/office/powerpoint/2010/main" val="2895406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01E72-06BE-4DA3-2A1A-9FF14603F901}"/>
              </a:ext>
            </a:extLst>
          </p:cNvPr>
          <p:cNvSpPr>
            <a:spLocks noGrp="1"/>
          </p:cNvSpPr>
          <p:nvPr>
            <p:ph type="title"/>
          </p:nvPr>
        </p:nvSpPr>
        <p:spPr>
          <a:xfrm>
            <a:off x="161426" y="222350"/>
            <a:ext cx="8133940" cy="323165"/>
          </a:xfrm>
        </p:spPr>
        <p:txBody>
          <a:bodyPr/>
          <a:lstStyle/>
          <a:p>
            <a:r>
              <a:rPr lang="en-US" sz="1500" dirty="0"/>
              <a:t>Comprehensive Solution - I</a:t>
            </a:r>
          </a:p>
        </p:txBody>
      </p:sp>
    </p:spTree>
    <p:extLst>
      <p:ext uri="{BB962C8B-B14F-4D97-AF65-F5344CB8AC3E}">
        <p14:creationId xmlns:p14="http://schemas.microsoft.com/office/powerpoint/2010/main" val="1497627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01E72-06BE-4DA3-2A1A-9FF14603F901}"/>
              </a:ext>
            </a:extLst>
          </p:cNvPr>
          <p:cNvSpPr>
            <a:spLocks noGrp="1"/>
          </p:cNvSpPr>
          <p:nvPr>
            <p:ph type="title"/>
          </p:nvPr>
        </p:nvSpPr>
        <p:spPr>
          <a:xfrm>
            <a:off x="161426" y="222350"/>
            <a:ext cx="8133940" cy="323165"/>
          </a:xfrm>
        </p:spPr>
        <p:txBody>
          <a:bodyPr/>
          <a:lstStyle/>
          <a:p>
            <a:r>
              <a:rPr lang="en-US" sz="1500" dirty="0"/>
              <a:t>Comprehensive Solution – II</a:t>
            </a:r>
          </a:p>
        </p:txBody>
      </p:sp>
    </p:spTree>
    <p:extLst>
      <p:ext uri="{BB962C8B-B14F-4D97-AF65-F5344CB8AC3E}">
        <p14:creationId xmlns:p14="http://schemas.microsoft.com/office/powerpoint/2010/main" val="2769829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69FDA9-2EB1-51A7-CEF0-4DA0394D8E58}"/>
              </a:ext>
            </a:extLst>
          </p:cNvPr>
          <p:cNvSpPr>
            <a:spLocks noGrp="1"/>
          </p:cNvSpPr>
          <p:nvPr>
            <p:ph type="body" sz="quarter" idx="13"/>
          </p:nvPr>
        </p:nvSpPr>
        <p:spPr>
          <a:xfrm>
            <a:off x="2683875" y="1403167"/>
            <a:ext cx="6207032" cy="842012"/>
          </a:xfrm>
        </p:spPr>
        <p:txBody>
          <a:bodyPr/>
          <a:lstStyle/>
          <a:p>
            <a:r>
              <a:rPr lang="en-GB" dirty="0"/>
              <a:t>Short- and medium-term goals on CSI</a:t>
            </a:r>
          </a:p>
        </p:txBody>
      </p:sp>
    </p:spTree>
    <p:extLst>
      <p:ext uri="{BB962C8B-B14F-4D97-AF65-F5344CB8AC3E}">
        <p14:creationId xmlns:p14="http://schemas.microsoft.com/office/powerpoint/2010/main" val="2909830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01E72-06BE-4DA3-2A1A-9FF14603F901}"/>
              </a:ext>
            </a:extLst>
          </p:cNvPr>
          <p:cNvSpPr>
            <a:spLocks noGrp="1"/>
          </p:cNvSpPr>
          <p:nvPr>
            <p:ph type="title"/>
          </p:nvPr>
        </p:nvSpPr>
        <p:spPr>
          <a:xfrm>
            <a:off x="161426" y="222350"/>
            <a:ext cx="8133940" cy="338554"/>
          </a:xfrm>
        </p:spPr>
        <p:txBody>
          <a:bodyPr/>
          <a:lstStyle/>
          <a:p>
            <a:r>
              <a:rPr lang="en-GB" sz="1600" dirty="0"/>
              <a:t>Short- and medium-term goals on CSI - I</a:t>
            </a:r>
          </a:p>
        </p:txBody>
      </p:sp>
    </p:spTree>
    <p:extLst>
      <p:ext uri="{BB962C8B-B14F-4D97-AF65-F5344CB8AC3E}">
        <p14:creationId xmlns:p14="http://schemas.microsoft.com/office/powerpoint/2010/main" val="3232003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01E72-06BE-4DA3-2A1A-9FF14603F901}"/>
              </a:ext>
            </a:extLst>
          </p:cNvPr>
          <p:cNvSpPr>
            <a:spLocks noGrp="1"/>
          </p:cNvSpPr>
          <p:nvPr>
            <p:ph type="title"/>
          </p:nvPr>
        </p:nvSpPr>
        <p:spPr>
          <a:xfrm>
            <a:off x="161426" y="222350"/>
            <a:ext cx="8133940" cy="338554"/>
          </a:xfrm>
        </p:spPr>
        <p:txBody>
          <a:bodyPr/>
          <a:lstStyle/>
          <a:p>
            <a:r>
              <a:rPr lang="en-GB" sz="1600" dirty="0"/>
              <a:t>Short- and medium-term goals on CSI - II</a:t>
            </a:r>
            <a:endParaRPr lang="en-US" sz="1500" dirty="0"/>
          </a:p>
        </p:txBody>
      </p:sp>
    </p:spTree>
    <p:extLst>
      <p:ext uri="{BB962C8B-B14F-4D97-AF65-F5344CB8AC3E}">
        <p14:creationId xmlns:p14="http://schemas.microsoft.com/office/powerpoint/2010/main" val="597896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69FDA9-2EB1-51A7-CEF0-4DA0394D8E58}"/>
              </a:ext>
            </a:extLst>
          </p:cNvPr>
          <p:cNvSpPr>
            <a:spLocks noGrp="1"/>
          </p:cNvSpPr>
          <p:nvPr>
            <p:ph type="body" sz="quarter" idx="13"/>
          </p:nvPr>
        </p:nvSpPr>
        <p:spPr>
          <a:xfrm>
            <a:off x="2683875" y="1403167"/>
            <a:ext cx="6207032" cy="842012"/>
          </a:xfrm>
        </p:spPr>
        <p:txBody>
          <a:bodyPr/>
          <a:lstStyle/>
          <a:p>
            <a:r>
              <a:rPr lang="en-GB" dirty="0"/>
              <a:t>G-AI thoughts and approaches</a:t>
            </a:r>
          </a:p>
        </p:txBody>
      </p:sp>
    </p:spTree>
    <p:extLst>
      <p:ext uri="{BB962C8B-B14F-4D97-AF65-F5344CB8AC3E}">
        <p14:creationId xmlns:p14="http://schemas.microsoft.com/office/powerpoint/2010/main" val="815478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01E72-06BE-4DA3-2A1A-9FF14603F901}"/>
              </a:ext>
            </a:extLst>
          </p:cNvPr>
          <p:cNvSpPr>
            <a:spLocks noGrp="1"/>
          </p:cNvSpPr>
          <p:nvPr>
            <p:ph type="title"/>
          </p:nvPr>
        </p:nvSpPr>
        <p:spPr>
          <a:xfrm>
            <a:off x="161426" y="222350"/>
            <a:ext cx="8133940" cy="338554"/>
          </a:xfrm>
        </p:spPr>
        <p:txBody>
          <a:bodyPr/>
          <a:lstStyle/>
          <a:p>
            <a:r>
              <a:rPr lang="en-GB" sz="1600" dirty="0"/>
              <a:t>G-AI thoughts and approaches - I</a:t>
            </a:r>
          </a:p>
        </p:txBody>
      </p:sp>
    </p:spTree>
    <p:extLst>
      <p:ext uri="{BB962C8B-B14F-4D97-AF65-F5344CB8AC3E}">
        <p14:creationId xmlns:p14="http://schemas.microsoft.com/office/powerpoint/2010/main" val="3778833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98FA614-7FD4-AFA7-4D03-2903D6F5390B}"/>
              </a:ext>
            </a:extLst>
          </p:cNvPr>
          <p:cNvSpPr txBox="1">
            <a:spLocks/>
          </p:cNvSpPr>
          <p:nvPr/>
        </p:nvSpPr>
        <p:spPr>
          <a:xfrm>
            <a:off x="154446" y="222350"/>
            <a:ext cx="8133940" cy="338554"/>
          </a:xfrm>
          <a:prstGeom prst="rect">
            <a:avLst/>
          </a:prstGeom>
        </p:spPr>
        <p:txBody>
          <a:bodyPr wrap="square" anchor="t">
            <a:spAutoFit/>
          </a:bodyPr>
          <a:lstStyle>
            <a:lvl1pPr algn="l" defTabSz="685800" rtl="0" eaLnBrk="1" latinLnBrk="0" hangingPunct="1">
              <a:lnSpc>
                <a:spcPct val="100000"/>
              </a:lnSpc>
              <a:spcBef>
                <a:spcPts val="0"/>
              </a:spcBef>
              <a:buNone/>
              <a:defRPr sz="2400" b="0" i="0" kern="1200">
                <a:solidFill>
                  <a:schemeClr val="accent1"/>
                </a:solidFill>
                <a:latin typeface="+mj-lt"/>
                <a:ea typeface="+mj-ea"/>
                <a:cs typeface="Arial" panose="020B0604020202020204" pitchFamily="34" charset="0"/>
              </a:defRPr>
            </a:lvl1pPr>
          </a:lstStyle>
          <a:p>
            <a:r>
              <a:rPr lang="en-GB" sz="1600" dirty="0"/>
              <a:t>G-AI thoughts and approaches - II</a:t>
            </a:r>
          </a:p>
        </p:txBody>
      </p:sp>
    </p:spTree>
    <p:extLst>
      <p:ext uri="{BB962C8B-B14F-4D97-AF65-F5344CB8AC3E}">
        <p14:creationId xmlns:p14="http://schemas.microsoft.com/office/powerpoint/2010/main" val="196354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69FDA9-2EB1-51A7-CEF0-4DA0394D8E58}"/>
              </a:ext>
            </a:extLst>
          </p:cNvPr>
          <p:cNvSpPr>
            <a:spLocks noGrp="1"/>
          </p:cNvSpPr>
          <p:nvPr>
            <p:ph type="body" sz="quarter" idx="13"/>
          </p:nvPr>
        </p:nvSpPr>
        <p:spPr>
          <a:xfrm>
            <a:off x="2683875" y="1403167"/>
            <a:ext cx="6207032" cy="842012"/>
          </a:xfrm>
        </p:spPr>
        <p:txBody>
          <a:bodyPr/>
          <a:lstStyle/>
          <a:p>
            <a:r>
              <a:rPr lang="en-GB" dirty="0"/>
              <a:t>Robust governance structure</a:t>
            </a:r>
          </a:p>
        </p:txBody>
      </p:sp>
    </p:spTree>
    <p:extLst>
      <p:ext uri="{BB962C8B-B14F-4D97-AF65-F5344CB8AC3E}">
        <p14:creationId xmlns:p14="http://schemas.microsoft.com/office/powerpoint/2010/main" val="3471152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01E72-06BE-4DA3-2A1A-9FF14603F901}"/>
              </a:ext>
            </a:extLst>
          </p:cNvPr>
          <p:cNvSpPr>
            <a:spLocks noGrp="1"/>
          </p:cNvSpPr>
          <p:nvPr>
            <p:ph type="title"/>
          </p:nvPr>
        </p:nvSpPr>
        <p:spPr>
          <a:xfrm>
            <a:off x="161426" y="222350"/>
            <a:ext cx="8133940" cy="338554"/>
          </a:xfrm>
        </p:spPr>
        <p:txBody>
          <a:bodyPr/>
          <a:lstStyle/>
          <a:p>
            <a:r>
              <a:rPr lang="en-GB" sz="1600" dirty="0"/>
              <a:t>Robust governance structure - I</a:t>
            </a:r>
          </a:p>
        </p:txBody>
      </p:sp>
    </p:spTree>
    <p:extLst>
      <p:ext uri="{BB962C8B-B14F-4D97-AF65-F5344CB8AC3E}">
        <p14:creationId xmlns:p14="http://schemas.microsoft.com/office/powerpoint/2010/main" val="348868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50C3D22-1B1C-4216-49F4-D593C6506893}"/>
              </a:ext>
            </a:extLst>
          </p:cNvPr>
          <p:cNvSpPr>
            <a:spLocks noGrp="1"/>
          </p:cNvSpPr>
          <p:nvPr>
            <p:ph type="body" sz="quarter" idx="13"/>
          </p:nvPr>
        </p:nvSpPr>
        <p:spPr/>
        <p:txBody>
          <a:bodyPr/>
          <a:lstStyle/>
          <a:p>
            <a:endParaRPr lang="en-IN"/>
          </a:p>
        </p:txBody>
      </p:sp>
      <p:sp>
        <p:nvSpPr>
          <p:cNvPr id="6" name="Text Placeholder 5">
            <a:extLst>
              <a:ext uri="{FF2B5EF4-FFF2-40B4-BE49-F238E27FC236}">
                <a16:creationId xmlns:a16="http://schemas.microsoft.com/office/drawing/2014/main" id="{315237B1-E411-26A3-754F-3A94BAAD7E6B}"/>
              </a:ext>
            </a:extLst>
          </p:cNvPr>
          <p:cNvSpPr>
            <a:spLocks noGrp="1"/>
          </p:cNvSpPr>
          <p:nvPr>
            <p:ph type="body" sz="quarter" idx="14"/>
          </p:nvPr>
        </p:nvSpPr>
        <p:spPr>
          <a:xfrm>
            <a:off x="4572000" y="1626535"/>
            <a:ext cx="3878608" cy="2031325"/>
          </a:xfrm>
        </p:spPr>
        <p:txBody>
          <a:bodyPr/>
          <a:lstStyle/>
          <a:p>
            <a:r>
              <a:rPr lang="en-GB" dirty="0"/>
              <a:t>Prodapt solution aligned to RFP asks</a:t>
            </a:r>
          </a:p>
          <a:p>
            <a:r>
              <a:rPr lang="en-GB" dirty="0"/>
              <a:t>Value already delivered</a:t>
            </a:r>
          </a:p>
          <a:p>
            <a:r>
              <a:rPr lang="en-GB" dirty="0"/>
              <a:t>Comprehensive solution</a:t>
            </a:r>
          </a:p>
          <a:p>
            <a:r>
              <a:rPr lang="en-GB" dirty="0"/>
              <a:t>Short- and medium-term goals on CSI</a:t>
            </a:r>
          </a:p>
          <a:p>
            <a:r>
              <a:rPr lang="en-GB" dirty="0"/>
              <a:t>G-AI thoughts and approaches</a:t>
            </a:r>
          </a:p>
          <a:p>
            <a:r>
              <a:rPr lang="en-GB" dirty="0"/>
              <a:t>Robust governance structure</a:t>
            </a:r>
          </a:p>
          <a:p>
            <a:r>
              <a:rPr lang="en-GB" dirty="0"/>
              <a:t>Key people and key SMEs retained</a:t>
            </a:r>
          </a:p>
          <a:p>
            <a:r>
              <a:rPr lang="en-GB" dirty="0"/>
              <a:t> SLA and KPI compliances</a:t>
            </a:r>
          </a:p>
          <a:p>
            <a:r>
              <a:rPr lang="en-US" dirty="0"/>
              <a:t>Commercials</a:t>
            </a:r>
            <a:endParaRPr lang="en-IN" dirty="0"/>
          </a:p>
        </p:txBody>
      </p:sp>
    </p:spTree>
    <p:extLst>
      <p:ext uri="{BB962C8B-B14F-4D97-AF65-F5344CB8AC3E}">
        <p14:creationId xmlns:p14="http://schemas.microsoft.com/office/powerpoint/2010/main" val="909784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01E72-06BE-4DA3-2A1A-9FF14603F901}"/>
              </a:ext>
            </a:extLst>
          </p:cNvPr>
          <p:cNvSpPr>
            <a:spLocks noGrp="1"/>
          </p:cNvSpPr>
          <p:nvPr>
            <p:ph type="title"/>
          </p:nvPr>
        </p:nvSpPr>
        <p:spPr>
          <a:xfrm>
            <a:off x="161426" y="222350"/>
            <a:ext cx="8133940" cy="307777"/>
          </a:xfrm>
        </p:spPr>
        <p:txBody>
          <a:bodyPr/>
          <a:lstStyle/>
          <a:p>
            <a:r>
              <a:rPr lang="en-GB" sz="1400" dirty="0"/>
              <a:t>Robust governance structure - II</a:t>
            </a:r>
            <a:endParaRPr lang="en-US" sz="1500" dirty="0"/>
          </a:p>
        </p:txBody>
      </p:sp>
    </p:spTree>
    <p:extLst>
      <p:ext uri="{BB962C8B-B14F-4D97-AF65-F5344CB8AC3E}">
        <p14:creationId xmlns:p14="http://schemas.microsoft.com/office/powerpoint/2010/main" val="3547085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69FDA9-2EB1-51A7-CEF0-4DA0394D8E58}"/>
              </a:ext>
            </a:extLst>
          </p:cNvPr>
          <p:cNvSpPr>
            <a:spLocks noGrp="1"/>
          </p:cNvSpPr>
          <p:nvPr>
            <p:ph type="body" sz="quarter" idx="13"/>
          </p:nvPr>
        </p:nvSpPr>
        <p:spPr>
          <a:xfrm>
            <a:off x="2683875" y="1403167"/>
            <a:ext cx="6207032" cy="842012"/>
          </a:xfrm>
        </p:spPr>
        <p:txBody>
          <a:bodyPr/>
          <a:lstStyle/>
          <a:p>
            <a:r>
              <a:rPr lang="en-GB" dirty="0"/>
              <a:t>Key people and key SMEs retained</a:t>
            </a:r>
          </a:p>
        </p:txBody>
      </p:sp>
    </p:spTree>
    <p:extLst>
      <p:ext uri="{BB962C8B-B14F-4D97-AF65-F5344CB8AC3E}">
        <p14:creationId xmlns:p14="http://schemas.microsoft.com/office/powerpoint/2010/main" val="2065378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01E72-06BE-4DA3-2A1A-9FF14603F901}"/>
              </a:ext>
            </a:extLst>
          </p:cNvPr>
          <p:cNvSpPr>
            <a:spLocks noGrp="1"/>
          </p:cNvSpPr>
          <p:nvPr>
            <p:ph type="title"/>
          </p:nvPr>
        </p:nvSpPr>
        <p:spPr>
          <a:xfrm>
            <a:off x="161426" y="222350"/>
            <a:ext cx="8133940" cy="323165"/>
          </a:xfrm>
        </p:spPr>
        <p:txBody>
          <a:bodyPr/>
          <a:lstStyle/>
          <a:p>
            <a:r>
              <a:rPr lang="en-US" sz="1500" dirty="0"/>
              <a:t>Prodapt Alignment to RFP Slides - I</a:t>
            </a:r>
          </a:p>
        </p:txBody>
      </p:sp>
    </p:spTree>
    <p:extLst>
      <p:ext uri="{BB962C8B-B14F-4D97-AF65-F5344CB8AC3E}">
        <p14:creationId xmlns:p14="http://schemas.microsoft.com/office/powerpoint/2010/main" val="1590194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01E72-06BE-4DA3-2A1A-9FF14603F901}"/>
              </a:ext>
            </a:extLst>
          </p:cNvPr>
          <p:cNvSpPr>
            <a:spLocks noGrp="1"/>
          </p:cNvSpPr>
          <p:nvPr>
            <p:ph type="title"/>
          </p:nvPr>
        </p:nvSpPr>
        <p:spPr>
          <a:xfrm>
            <a:off x="161426" y="222350"/>
            <a:ext cx="8133940" cy="323165"/>
          </a:xfrm>
        </p:spPr>
        <p:txBody>
          <a:bodyPr/>
          <a:lstStyle/>
          <a:p>
            <a:r>
              <a:rPr lang="en-US" sz="1500" dirty="0"/>
              <a:t>Prodapt Alignment to RFP Slides - II</a:t>
            </a:r>
          </a:p>
        </p:txBody>
      </p:sp>
    </p:spTree>
    <p:extLst>
      <p:ext uri="{BB962C8B-B14F-4D97-AF65-F5344CB8AC3E}">
        <p14:creationId xmlns:p14="http://schemas.microsoft.com/office/powerpoint/2010/main" val="1462435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69FDA9-2EB1-51A7-CEF0-4DA0394D8E58}"/>
              </a:ext>
            </a:extLst>
          </p:cNvPr>
          <p:cNvSpPr>
            <a:spLocks noGrp="1"/>
          </p:cNvSpPr>
          <p:nvPr>
            <p:ph type="body" sz="quarter" idx="13"/>
          </p:nvPr>
        </p:nvSpPr>
        <p:spPr>
          <a:xfrm>
            <a:off x="2683875" y="1403167"/>
            <a:ext cx="6207032" cy="842012"/>
          </a:xfrm>
        </p:spPr>
        <p:txBody>
          <a:bodyPr/>
          <a:lstStyle/>
          <a:p>
            <a:r>
              <a:rPr lang="en-GB" dirty="0"/>
              <a:t> SLA and KPI compliances</a:t>
            </a:r>
          </a:p>
        </p:txBody>
      </p:sp>
    </p:spTree>
    <p:extLst>
      <p:ext uri="{BB962C8B-B14F-4D97-AF65-F5344CB8AC3E}">
        <p14:creationId xmlns:p14="http://schemas.microsoft.com/office/powerpoint/2010/main" val="1662138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01E72-06BE-4DA3-2A1A-9FF14603F901}"/>
              </a:ext>
            </a:extLst>
          </p:cNvPr>
          <p:cNvSpPr>
            <a:spLocks noGrp="1"/>
          </p:cNvSpPr>
          <p:nvPr>
            <p:ph type="title"/>
          </p:nvPr>
        </p:nvSpPr>
        <p:spPr>
          <a:xfrm>
            <a:off x="161426" y="222350"/>
            <a:ext cx="8133940" cy="323165"/>
          </a:xfrm>
        </p:spPr>
        <p:txBody>
          <a:bodyPr/>
          <a:lstStyle/>
          <a:p>
            <a:r>
              <a:rPr lang="en-US" sz="1500" dirty="0"/>
              <a:t> SLA and KPI compliances - I</a:t>
            </a:r>
          </a:p>
        </p:txBody>
      </p:sp>
    </p:spTree>
    <p:extLst>
      <p:ext uri="{BB962C8B-B14F-4D97-AF65-F5344CB8AC3E}">
        <p14:creationId xmlns:p14="http://schemas.microsoft.com/office/powerpoint/2010/main" val="3107983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01E72-06BE-4DA3-2A1A-9FF14603F901}"/>
              </a:ext>
            </a:extLst>
          </p:cNvPr>
          <p:cNvSpPr>
            <a:spLocks noGrp="1"/>
          </p:cNvSpPr>
          <p:nvPr>
            <p:ph type="title"/>
          </p:nvPr>
        </p:nvSpPr>
        <p:spPr>
          <a:xfrm>
            <a:off x="161426" y="222350"/>
            <a:ext cx="8133940" cy="323165"/>
          </a:xfrm>
        </p:spPr>
        <p:txBody>
          <a:bodyPr/>
          <a:lstStyle/>
          <a:p>
            <a:r>
              <a:rPr lang="en-US" sz="1500" dirty="0"/>
              <a:t> SLA and KPI compliances - II</a:t>
            </a:r>
          </a:p>
        </p:txBody>
      </p:sp>
    </p:spTree>
    <p:extLst>
      <p:ext uri="{BB962C8B-B14F-4D97-AF65-F5344CB8AC3E}">
        <p14:creationId xmlns:p14="http://schemas.microsoft.com/office/powerpoint/2010/main" val="2025814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69FDA9-2EB1-51A7-CEF0-4DA0394D8E58}"/>
              </a:ext>
            </a:extLst>
          </p:cNvPr>
          <p:cNvSpPr>
            <a:spLocks noGrp="1"/>
          </p:cNvSpPr>
          <p:nvPr>
            <p:ph type="body" sz="quarter" idx="13"/>
          </p:nvPr>
        </p:nvSpPr>
        <p:spPr>
          <a:xfrm>
            <a:off x="2683875" y="1403167"/>
            <a:ext cx="6207032" cy="842012"/>
          </a:xfrm>
        </p:spPr>
        <p:txBody>
          <a:bodyPr/>
          <a:lstStyle/>
          <a:p>
            <a:r>
              <a:rPr lang="en-US" dirty="0"/>
              <a:t>Commercials</a:t>
            </a:r>
            <a:endParaRPr lang="en-IN" dirty="0"/>
          </a:p>
        </p:txBody>
      </p:sp>
    </p:spTree>
    <p:extLst>
      <p:ext uri="{BB962C8B-B14F-4D97-AF65-F5344CB8AC3E}">
        <p14:creationId xmlns:p14="http://schemas.microsoft.com/office/powerpoint/2010/main" val="2933207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01E72-06BE-4DA3-2A1A-9FF14603F901}"/>
              </a:ext>
            </a:extLst>
          </p:cNvPr>
          <p:cNvSpPr>
            <a:spLocks noGrp="1"/>
          </p:cNvSpPr>
          <p:nvPr>
            <p:ph type="title"/>
          </p:nvPr>
        </p:nvSpPr>
        <p:spPr>
          <a:xfrm>
            <a:off x="161426" y="222350"/>
            <a:ext cx="8133940" cy="323165"/>
          </a:xfrm>
        </p:spPr>
        <p:txBody>
          <a:bodyPr/>
          <a:lstStyle/>
          <a:p>
            <a:r>
              <a:rPr lang="en-US" sz="1500" dirty="0"/>
              <a:t>Commercials - I</a:t>
            </a:r>
          </a:p>
        </p:txBody>
      </p:sp>
    </p:spTree>
    <p:extLst>
      <p:ext uri="{BB962C8B-B14F-4D97-AF65-F5344CB8AC3E}">
        <p14:creationId xmlns:p14="http://schemas.microsoft.com/office/powerpoint/2010/main" val="3708278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01E72-06BE-4DA3-2A1A-9FF14603F901}"/>
              </a:ext>
            </a:extLst>
          </p:cNvPr>
          <p:cNvSpPr>
            <a:spLocks noGrp="1"/>
          </p:cNvSpPr>
          <p:nvPr>
            <p:ph type="title"/>
          </p:nvPr>
        </p:nvSpPr>
        <p:spPr>
          <a:xfrm>
            <a:off x="161426" y="222350"/>
            <a:ext cx="8133940" cy="323165"/>
          </a:xfrm>
        </p:spPr>
        <p:txBody>
          <a:bodyPr/>
          <a:lstStyle/>
          <a:p>
            <a:r>
              <a:rPr lang="en-US" sz="1500" dirty="0"/>
              <a:t>Commercials - II</a:t>
            </a:r>
          </a:p>
        </p:txBody>
      </p:sp>
    </p:spTree>
    <p:extLst>
      <p:ext uri="{BB962C8B-B14F-4D97-AF65-F5344CB8AC3E}">
        <p14:creationId xmlns:p14="http://schemas.microsoft.com/office/powerpoint/2010/main" val="2554341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69FDA9-2EB1-51A7-CEF0-4DA0394D8E58}"/>
              </a:ext>
            </a:extLst>
          </p:cNvPr>
          <p:cNvSpPr>
            <a:spLocks noGrp="1"/>
          </p:cNvSpPr>
          <p:nvPr>
            <p:ph type="body" sz="quarter" idx="13"/>
          </p:nvPr>
        </p:nvSpPr>
        <p:spPr>
          <a:xfrm>
            <a:off x="2683875" y="1403167"/>
            <a:ext cx="6207032" cy="842012"/>
          </a:xfrm>
        </p:spPr>
        <p:txBody>
          <a:bodyPr/>
          <a:lstStyle/>
          <a:p>
            <a:r>
              <a:rPr lang="en-GB" dirty="0"/>
              <a:t>Prodapt solution aligned to RFP asks</a:t>
            </a:r>
          </a:p>
        </p:txBody>
      </p:sp>
    </p:spTree>
    <p:extLst>
      <p:ext uri="{BB962C8B-B14F-4D97-AF65-F5344CB8AC3E}">
        <p14:creationId xmlns:p14="http://schemas.microsoft.com/office/powerpoint/2010/main" val="1815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4ECC8C0-7477-9053-67D8-60FBDE0224CB}"/>
              </a:ext>
            </a:extLst>
          </p:cNvPr>
          <p:cNvSpPr/>
          <p:nvPr/>
        </p:nvSpPr>
        <p:spPr>
          <a:xfrm>
            <a:off x="367120" y="801314"/>
            <a:ext cx="3605445" cy="385411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defTabSz="685800">
              <a:defRPr/>
            </a:pPr>
            <a:endParaRPr lang="en-IN" sz="1350">
              <a:solidFill>
                <a:srgbClr val="1C1C1C"/>
              </a:solidFill>
              <a:latin typeface="KareliaWeb Regular"/>
            </a:endParaRPr>
          </a:p>
        </p:txBody>
      </p:sp>
      <p:sp>
        <p:nvSpPr>
          <p:cNvPr id="2" name="Title 1">
            <a:extLst>
              <a:ext uri="{FF2B5EF4-FFF2-40B4-BE49-F238E27FC236}">
                <a16:creationId xmlns:a16="http://schemas.microsoft.com/office/drawing/2014/main" id="{1D701E72-06BE-4DA3-2A1A-9FF14603F901}"/>
              </a:ext>
            </a:extLst>
          </p:cNvPr>
          <p:cNvSpPr>
            <a:spLocks noGrp="1"/>
          </p:cNvSpPr>
          <p:nvPr>
            <p:ph type="title"/>
          </p:nvPr>
        </p:nvSpPr>
        <p:spPr>
          <a:xfrm>
            <a:off x="224248" y="96707"/>
            <a:ext cx="8133940" cy="553998"/>
          </a:xfrm>
        </p:spPr>
        <p:txBody>
          <a:bodyPr/>
          <a:lstStyle/>
          <a:p>
            <a:r>
              <a:rPr lang="en-US" sz="1500"/>
              <a:t>Tailormade Solution aligning with RFP Expectations to support Mission, Business &amp; BAU Operations</a:t>
            </a:r>
          </a:p>
        </p:txBody>
      </p:sp>
      <p:sp>
        <p:nvSpPr>
          <p:cNvPr id="3" name="Rectangle 2">
            <a:extLst>
              <a:ext uri="{FF2B5EF4-FFF2-40B4-BE49-F238E27FC236}">
                <a16:creationId xmlns:a16="http://schemas.microsoft.com/office/drawing/2014/main" id="{3FC626DA-E8C8-82A0-C65F-5E738E868AD2}"/>
              </a:ext>
            </a:extLst>
          </p:cNvPr>
          <p:cNvSpPr/>
          <p:nvPr/>
        </p:nvSpPr>
        <p:spPr>
          <a:xfrm>
            <a:off x="513329" y="952557"/>
            <a:ext cx="3344421" cy="58727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685800">
              <a:defRPr/>
            </a:pPr>
            <a:r>
              <a:rPr lang="en-IN" sz="1050" b="1" u="sng" dirty="0">
                <a:solidFill>
                  <a:srgbClr val="1C1C1C"/>
                </a:solidFill>
                <a:latin typeface="KareliaWeb Regular"/>
              </a:rPr>
              <a:t>Harmonization</a:t>
            </a:r>
          </a:p>
          <a:p>
            <a:pPr algn="ctr" defTabSz="685800">
              <a:defRPr/>
            </a:pPr>
            <a:r>
              <a:rPr lang="en-IN" sz="900" b="1" dirty="0">
                <a:solidFill>
                  <a:srgbClr val="1C1C1C"/>
                </a:solidFill>
                <a:latin typeface="KareliaWeb Regular"/>
              </a:rPr>
              <a:t>Unified Team </a:t>
            </a:r>
            <a:r>
              <a:rPr lang="en-IN" sz="900" dirty="0">
                <a:solidFill>
                  <a:srgbClr val="1C1C1C"/>
                </a:solidFill>
                <a:latin typeface="KareliaWeb Regular"/>
              </a:rPr>
              <a:t>Leveraging the Synergies across IT and Network</a:t>
            </a:r>
          </a:p>
        </p:txBody>
      </p:sp>
      <p:sp>
        <p:nvSpPr>
          <p:cNvPr id="7" name="Rectangle 6">
            <a:extLst>
              <a:ext uri="{FF2B5EF4-FFF2-40B4-BE49-F238E27FC236}">
                <a16:creationId xmlns:a16="http://schemas.microsoft.com/office/drawing/2014/main" id="{7D0C9E9C-5D7B-F4D3-84C8-736ABD27BBF4}"/>
              </a:ext>
            </a:extLst>
          </p:cNvPr>
          <p:cNvSpPr/>
          <p:nvPr/>
        </p:nvSpPr>
        <p:spPr>
          <a:xfrm>
            <a:off x="529372" y="1696742"/>
            <a:ext cx="3344421" cy="58727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685800">
              <a:defRPr/>
            </a:pPr>
            <a:r>
              <a:rPr lang="en-IN" sz="1050" b="1" u="sng">
                <a:solidFill>
                  <a:srgbClr val="1C1C1C"/>
                </a:solidFill>
                <a:latin typeface="KareliaWeb Regular"/>
              </a:rPr>
              <a:t>Knowledge Management/Retention</a:t>
            </a:r>
          </a:p>
          <a:p>
            <a:pPr algn="ctr" defTabSz="685800">
              <a:defRPr/>
            </a:pPr>
            <a:r>
              <a:rPr lang="en-IN" sz="900">
                <a:solidFill>
                  <a:srgbClr val="1C1C1C"/>
                </a:solidFill>
                <a:latin typeface="KareliaWeb Regular"/>
              </a:rPr>
              <a:t>Maintain The Best Practices of Knowledge Retention and Documentation and Scale up to Setup a VMIE University</a:t>
            </a:r>
          </a:p>
        </p:txBody>
      </p:sp>
      <p:sp>
        <p:nvSpPr>
          <p:cNvPr id="9" name="Rectangle 8">
            <a:extLst>
              <a:ext uri="{FF2B5EF4-FFF2-40B4-BE49-F238E27FC236}">
                <a16:creationId xmlns:a16="http://schemas.microsoft.com/office/drawing/2014/main" id="{F6A905BD-7617-0513-B0CC-5F8CCAE6B0F6}"/>
              </a:ext>
            </a:extLst>
          </p:cNvPr>
          <p:cNvSpPr/>
          <p:nvPr/>
        </p:nvSpPr>
        <p:spPr>
          <a:xfrm>
            <a:off x="513329" y="2647085"/>
            <a:ext cx="3344421" cy="79458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685800">
              <a:defRPr/>
            </a:pPr>
            <a:r>
              <a:rPr lang="en-IN" sz="1050" b="1" u="sng">
                <a:solidFill>
                  <a:srgbClr val="1C1C1C"/>
                </a:solidFill>
                <a:latin typeface="KareliaWeb Regular"/>
              </a:rPr>
              <a:t>Opex Reduction</a:t>
            </a:r>
          </a:p>
          <a:p>
            <a:pPr algn="ctr" defTabSz="685800">
              <a:defRPr/>
            </a:pPr>
            <a:r>
              <a:rPr lang="en-IN" sz="900">
                <a:solidFill>
                  <a:srgbClr val="1C1C1C"/>
                </a:solidFill>
                <a:latin typeface="KareliaWeb Regular"/>
              </a:rPr>
              <a:t> Continue the Journey of Optimizations, Transformations and Shared Services with committed YoY Opex Reduction with Focus on CSI, Automation, Accelerators and Problem Management</a:t>
            </a:r>
          </a:p>
        </p:txBody>
      </p:sp>
      <p:sp>
        <p:nvSpPr>
          <p:cNvPr id="10" name="Rectangle 9">
            <a:extLst>
              <a:ext uri="{FF2B5EF4-FFF2-40B4-BE49-F238E27FC236}">
                <a16:creationId xmlns:a16="http://schemas.microsoft.com/office/drawing/2014/main" id="{EF34EB2E-1B3A-A569-809F-FE3EC9B2ED15}"/>
              </a:ext>
            </a:extLst>
          </p:cNvPr>
          <p:cNvSpPr/>
          <p:nvPr/>
        </p:nvSpPr>
        <p:spPr>
          <a:xfrm>
            <a:off x="497633" y="3754915"/>
            <a:ext cx="3344421" cy="58727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685800">
              <a:defRPr/>
            </a:pPr>
            <a:r>
              <a:rPr lang="en-IN" sz="1050" b="1" u="sng">
                <a:solidFill>
                  <a:srgbClr val="1C1C1C"/>
                </a:solidFill>
                <a:latin typeface="KareliaWeb Regular"/>
              </a:rPr>
              <a:t>Improved User Experience</a:t>
            </a:r>
          </a:p>
          <a:p>
            <a:pPr algn="ctr" defTabSz="685800">
              <a:defRPr/>
            </a:pPr>
            <a:r>
              <a:rPr lang="en-IN" sz="900">
                <a:solidFill>
                  <a:srgbClr val="1C1C1C"/>
                </a:solidFill>
                <a:latin typeface="KareliaWeb Regular"/>
              </a:rPr>
              <a:t>Leveraging Leading Practices, </a:t>
            </a:r>
            <a:r>
              <a:rPr lang="en-IN" sz="900" err="1">
                <a:solidFill>
                  <a:srgbClr val="1C1C1C"/>
                </a:solidFill>
                <a:latin typeface="KareliaWeb Regular"/>
              </a:rPr>
              <a:t>Pordapt’s</a:t>
            </a:r>
            <a:r>
              <a:rPr lang="en-IN" sz="900">
                <a:solidFill>
                  <a:srgbClr val="1C1C1C"/>
                </a:solidFill>
                <a:latin typeface="KareliaWeb Regular"/>
              </a:rPr>
              <a:t> Problem Management Platform improving on MTTI/MTTR and Availability</a:t>
            </a:r>
          </a:p>
        </p:txBody>
      </p:sp>
      <p:sp>
        <p:nvSpPr>
          <p:cNvPr id="13" name="Arrow: Left-Right 12">
            <a:extLst>
              <a:ext uri="{FF2B5EF4-FFF2-40B4-BE49-F238E27FC236}">
                <a16:creationId xmlns:a16="http://schemas.microsoft.com/office/drawing/2014/main" id="{681CC9CC-A353-C9A8-418E-59CBE7F182BB}"/>
              </a:ext>
            </a:extLst>
          </p:cNvPr>
          <p:cNvSpPr/>
          <p:nvPr/>
        </p:nvSpPr>
        <p:spPr>
          <a:xfrm>
            <a:off x="4110949" y="1721138"/>
            <a:ext cx="475184" cy="300083"/>
          </a:xfrm>
          <a:prstGeom prst="leftRightArrow">
            <a:avLst/>
          </a:prstGeom>
          <a:noFill/>
          <a:ln w="4233" cap="flat">
            <a:solidFill>
              <a:srgbClr val="EA262A"/>
            </a:solidFill>
            <a:prstDash val="solid"/>
            <a:miter/>
          </a:ln>
        </p:spPr>
        <p:txBody>
          <a:bodyPr rtlCol="0" anchor="ctr"/>
          <a:lstStyle/>
          <a:p>
            <a:pPr algn="l"/>
            <a:endParaRPr lang="en-IN" sz="1350"/>
          </a:p>
        </p:txBody>
      </p:sp>
      <p:sp>
        <p:nvSpPr>
          <p:cNvPr id="19" name="Rectangle 18">
            <a:extLst>
              <a:ext uri="{FF2B5EF4-FFF2-40B4-BE49-F238E27FC236}">
                <a16:creationId xmlns:a16="http://schemas.microsoft.com/office/drawing/2014/main" id="{CD1CFBBB-F48C-91AF-D668-89F834F95000}"/>
              </a:ext>
            </a:extLst>
          </p:cNvPr>
          <p:cNvSpPr/>
          <p:nvPr/>
        </p:nvSpPr>
        <p:spPr>
          <a:xfrm>
            <a:off x="224248" y="709441"/>
            <a:ext cx="8328989" cy="4091160"/>
          </a:xfrm>
          <a:prstGeom prst="rect">
            <a:avLst/>
          </a:prstGeom>
          <a:noFill/>
          <a:ln w="4233" cap="flat">
            <a:solidFill>
              <a:srgbClr val="EA262A"/>
            </a:solidFill>
            <a:prstDash val="solid"/>
            <a:miter/>
          </a:ln>
        </p:spPr>
        <p:txBody>
          <a:bodyPr rtlCol="0" anchor="ctr"/>
          <a:lstStyle/>
          <a:p>
            <a:pPr algn="l"/>
            <a:endParaRPr lang="en-IN" sz="1350"/>
          </a:p>
        </p:txBody>
      </p:sp>
      <p:sp>
        <p:nvSpPr>
          <p:cNvPr id="20" name="TextBox 19">
            <a:extLst>
              <a:ext uri="{FF2B5EF4-FFF2-40B4-BE49-F238E27FC236}">
                <a16:creationId xmlns:a16="http://schemas.microsoft.com/office/drawing/2014/main" id="{7867CE94-3C69-4213-3415-86CF26898E4E}"/>
              </a:ext>
            </a:extLst>
          </p:cNvPr>
          <p:cNvSpPr txBox="1"/>
          <p:nvPr/>
        </p:nvSpPr>
        <p:spPr>
          <a:xfrm>
            <a:off x="5680330" y="4039889"/>
            <a:ext cx="1337310" cy="196208"/>
          </a:xfrm>
          <a:prstGeom prst="rect">
            <a:avLst/>
          </a:prstGeom>
          <a:solidFill>
            <a:srgbClr val="F58D91"/>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IN" sz="675">
                <a:latin typeface="Segoe UI" panose="020B0502040204020203" pitchFamily="34" charset="0"/>
              </a:rPr>
              <a:t>AI Ops</a:t>
            </a:r>
          </a:p>
        </p:txBody>
      </p:sp>
      <p:sp>
        <p:nvSpPr>
          <p:cNvPr id="21" name="TextBox 20">
            <a:extLst>
              <a:ext uri="{FF2B5EF4-FFF2-40B4-BE49-F238E27FC236}">
                <a16:creationId xmlns:a16="http://schemas.microsoft.com/office/drawing/2014/main" id="{0FDD8870-0BB3-D4EB-A367-E7B5EAEC2A41}"/>
              </a:ext>
            </a:extLst>
          </p:cNvPr>
          <p:cNvSpPr txBox="1"/>
          <p:nvPr/>
        </p:nvSpPr>
        <p:spPr>
          <a:xfrm>
            <a:off x="7119439" y="4039889"/>
            <a:ext cx="1337310" cy="213585"/>
          </a:xfrm>
          <a:prstGeom prst="rect">
            <a:avLst/>
          </a:prstGeom>
          <a:solidFill>
            <a:srgbClr val="F58D91"/>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IN" sz="675">
                <a:latin typeface="Segoe UI" panose="020B0502040204020203" pitchFamily="34" charset="0"/>
              </a:rPr>
              <a:t>Cognitive</a:t>
            </a:r>
            <a:r>
              <a:rPr lang="en-IN" sz="788">
                <a:latin typeface="Segoe UI" panose="020B0502040204020203" pitchFamily="34" charset="0"/>
              </a:rPr>
              <a:t> </a:t>
            </a:r>
            <a:r>
              <a:rPr lang="en-IN" sz="675">
                <a:latin typeface="Segoe UI" panose="020B0502040204020203" pitchFamily="34" charset="0"/>
              </a:rPr>
              <a:t>Automation</a:t>
            </a:r>
          </a:p>
        </p:txBody>
      </p:sp>
      <p:sp>
        <p:nvSpPr>
          <p:cNvPr id="22" name="TextBox 21">
            <a:extLst>
              <a:ext uri="{FF2B5EF4-FFF2-40B4-BE49-F238E27FC236}">
                <a16:creationId xmlns:a16="http://schemas.microsoft.com/office/drawing/2014/main" id="{C3FF57EF-50CE-966B-CB2E-C5C2698FD906}"/>
              </a:ext>
            </a:extLst>
          </p:cNvPr>
          <p:cNvSpPr txBox="1"/>
          <p:nvPr/>
        </p:nvSpPr>
        <p:spPr>
          <a:xfrm>
            <a:off x="7119439" y="4260936"/>
            <a:ext cx="1337310" cy="196208"/>
          </a:xfrm>
          <a:prstGeom prst="rect">
            <a:avLst/>
          </a:prstGeom>
          <a:solidFill>
            <a:srgbClr val="F58D91"/>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IN" sz="675">
                <a:latin typeface="Segoe UI" panose="020B0502040204020203" pitchFamily="34" charset="0"/>
              </a:rPr>
              <a:t>Digital Brain (KM)</a:t>
            </a:r>
          </a:p>
        </p:txBody>
      </p:sp>
      <p:sp>
        <p:nvSpPr>
          <p:cNvPr id="23" name="TextBox 22">
            <a:extLst>
              <a:ext uri="{FF2B5EF4-FFF2-40B4-BE49-F238E27FC236}">
                <a16:creationId xmlns:a16="http://schemas.microsoft.com/office/drawing/2014/main" id="{2EAEA702-2A67-B0E8-DD7D-6FCE89B7B3D2}"/>
              </a:ext>
            </a:extLst>
          </p:cNvPr>
          <p:cNvSpPr txBox="1"/>
          <p:nvPr/>
        </p:nvSpPr>
        <p:spPr>
          <a:xfrm>
            <a:off x="5689438" y="4260936"/>
            <a:ext cx="1337310" cy="196208"/>
          </a:xfrm>
          <a:prstGeom prst="rect">
            <a:avLst/>
          </a:prstGeom>
          <a:solidFill>
            <a:srgbClr val="F58D91"/>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IN" sz="675">
                <a:latin typeface="Segoe UI" panose="020B0502040204020203" pitchFamily="34" charset="0"/>
              </a:rPr>
              <a:t>Assets (</a:t>
            </a:r>
            <a:r>
              <a:rPr lang="en-IN" sz="675" err="1">
                <a:latin typeface="Segoe UI" panose="020B0502040204020203" pitchFamily="34" charset="0"/>
              </a:rPr>
              <a:t>ProAssets</a:t>
            </a:r>
            <a:r>
              <a:rPr lang="en-IN" sz="675">
                <a:latin typeface="Segoe UI" panose="020B0502040204020203" pitchFamily="34" charset="0"/>
              </a:rPr>
              <a:t>)</a:t>
            </a:r>
          </a:p>
        </p:txBody>
      </p:sp>
      <p:sp>
        <p:nvSpPr>
          <p:cNvPr id="24" name="TextBox 23">
            <a:extLst>
              <a:ext uri="{FF2B5EF4-FFF2-40B4-BE49-F238E27FC236}">
                <a16:creationId xmlns:a16="http://schemas.microsoft.com/office/drawing/2014/main" id="{3D7A6AE3-567A-FF75-3919-7EC15ED7BB2B}"/>
              </a:ext>
            </a:extLst>
          </p:cNvPr>
          <p:cNvSpPr txBox="1"/>
          <p:nvPr/>
        </p:nvSpPr>
        <p:spPr>
          <a:xfrm>
            <a:off x="4251580" y="4260936"/>
            <a:ext cx="1337310" cy="196208"/>
          </a:xfrm>
          <a:prstGeom prst="rect">
            <a:avLst/>
          </a:prstGeom>
          <a:solidFill>
            <a:srgbClr val="F58D91"/>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IN" sz="675">
                <a:latin typeface="Segoe UI" panose="020B0502040204020203" pitchFamily="34" charset="0"/>
              </a:rPr>
              <a:t>Transition Framework </a:t>
            </a:r>
          </a:p>
        </p:txBody>
      </p:sp>
      <p:sp>
        <p:nvSpPr>
          <p:cNvPr id="25" name="TextBox 24">
            <a:extLst>
              <a:ext uri="{FF2B5EF4-FFF2-40B4-BE49-F238E27FC236}">
                <a16:creationId xmlns:a16="http://schemas.microsoft.com/office/drawing/2014/main" id="{BE182A88-0514-0546-5F65-63C0EC811373}"/>
              </a:ext>
            </a:extLst>
          </p:cNvPr>
          <p:cNvSpPr txBox="1"/>
          <p:nvPr/>
        </p:nvSpPr>
        <p:spPr>
          <a:xfrm>
            <a:off x="4251580" y="4039889"/>
            <a:ext cx="1337310" cy="196208"/>
          </a:xfrm>
          <a:prstGeom prst="rect">
            <a:avLst/>
          </a:prstGeom>
          <a:solidFill>
            <a:srgbClr val="F58D91"/>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IN" sz="675">
                <a:latin typeface="Segoe UI" panose="020B0502040204020203" pitchFamily="34" charset="0"/>
              </a:rPr>
              <a:t>Integrated Command</a:t>
            </a:r>
          </a:p>
        </p:txBody>
      </p:sp>
      <p:sp>
        <p:nvSpPr>
          <p:cNvPr id="26" name="TextBox 25">
            <a:extLst>
              <a:ext uri="{FF2B5EF4-FFF2-40B4-BE49-F238E27FC236}">
                <a16:creationId xmlns:a16="http://schemas.microsoft.com/office/drawing/2014/main" id="{D29A4B2C-FF50-BB3F-80E3-863A2D7A59EE}"/>
              </a:ext>
            </a:extLst>
          </p:cNvPr>
          <p:cNvSpPr txBox="1"/>
          <p:nvPr/>
        </p:nvSpPr>
        <p:spPr>
          <a:xfrm>
            <a:off x="4251580" y="4485432"/>
            <a:ext cx="1337310" cy="196208"/>
          </a:xfrm>
          <a:prstGeom prst="rect">
            <a:avLst/>
          </a:prstGeom>
          <a:solidFill>
            <a:srgbClr val="F58D91"/>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IN" sz="675">
                <a:latin typeface="Segoe UI" panose="020B0502040204020203" pitchFamily="34" charset="0"/>
              </a:rPr>
              <a:t>Flexible Models</a:t>
            </a:r>
          </a:p>
        </p:txBody>
      </p:sp>
      <p:sp>
        <p:nvSpPr>
          <p:cNvPr id="27" name="TextBox 26">
            <a:extLst>
              <a:ext uri="{FF2B5EF4-FFF2-40B4-BE49-F238E27FC236}">
                <a16:creationId xmlns:a16="http://schemas.microsoft.com/office/drawing/2014/main" id="{DADB9C37-9138-8CD0-E0B8-6B6A2D040639}"/>
              </a:ext>
            </a:extLst>
          </p:cNvPr>
          <p:cNvSpPr txBox="1"/>
          <p:nvPr/>
        </p:nvSpPr>
        <p:spPr>
          <a:xfrm>
            <a:off x="5695331" y="4485432"/>
            <a:ext cx="1337310" cy="196208"/>
          </a:xfrm>
          <a:prstGeom prst="rect">
            <a:avLst/>
          </a:prstGeom>
          <a:solidFill>
            <a:srgbClr val="F58D91"/>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IN" sz="675">
                <a:latin typeface="Segoe UI" panose="020B0502040204020203" pitchFamily="34" charset="0"/>
              </a:rPr>
              <a:t>Service Maturity Model</a:t>
            </a:r>
          </a:p>
        </p:txBody>
      </p:sp>
      <p:sp>
        <p:nvSpPr>
          <p:cNvPr id="28" name="TextBox 27">
            <a:extLst>
              <a:ext uri="{FF2B5EF4-FFF2-40B4-BE49-F238E27FC236}">
                <a16:creationId xmlns:a16="http://schemas.microsoft.com/office/drawing/2014/main" id="{EFCC4CF2-7068-B0AE-BA96-0A25723D0135}"/>
              </a:ext>
            </a:extLst>
          </p:cNvPr>
          <p:cNvSpPr txBox="1"/>
          <p:nvPr/>
        </p:nvSpPr>
        <p:spPr>
          <a:xfrm>
            <a:off x="7119439" y="4485432"/>
            <a:ext cx="1337310" cy="300082"/>
          </a:xfrm>
          <a:prstGeom prst="rect">
            <a:avLst/>
          </a:prstGeom>
          <a:solidFill>
            <a:srgbClr val="F58D91"/>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IN" sz="675">
                <a:latin typeface="Segoe UI" panose="020B0502040204020203" pitchFamily="34" charset="0"/>
              </a:rPr>
              <a:t>App Rationalization Framework</a:t>
            </a:r>
          </a:p>
        </p:txBody>
      </p:sp>
      <p:sp>
        <p:nvSpPr>
          <p:cNvPr id="29" name="TextBox 28">
            <a:extLst>
              <a:ext uri="{FF2B5EF4-FFF2-40B4-BE49-F238E27FC236}">
                <a16:creationId xmlns:a16="http://schemas.microsoft.com/office/drawing/2014/main" id="{B9B20EF4-B7C9-7DF3-844A-248192F24889}"/>
              </a:ext>
            </a:extLst>
          </p:cNvPr>
          <p:cNvSpPr txBox="1"/>
          <p:nvPr/>
        </p:nvSpPr>
        <p:spPr>
          <a:xfrm>
            <a:off x="4202519" y="3802360"/>
            <a:ext cx="1337310" cy="209288"/>
          </a:xfrm>
          <a:prstGeom prst="rect">
            <a:avLst/>
          </a:prstGeom>
          <a:noFill/>
        </p:spPr>
        <p:txBody>
          <a:bodyPr wrap="square" rtlCol="0">
            <a:spAutoFit/>
          </a:bodyPr>
          <a:lstStyle/>
          <a:p>
            <a:r>
              <a:rPr lang="en-IN" sz="760">
                <a:latin typeface="Segoe UI" panose="020B0502040204020203" pitchFamily="34" charset="0"/>
              </a:rPr>
              <a:t>Prodapt Enablers</a:t>
            </a:r>
          </a:p>
        </p:txBody>
      </p:sp>
      <p:sp>
        <p:nvSpPr>
          <p:cNvPr id="30" name="Arrow: Up 29">
            <a:extLst>
              <a:ext uri="{FF2B5EF4-FFF2-40B4-BE49-F238E27FC236}">
                <a16:creationId xmlns:a16="http://schemas.microsoft.com/office/drawing/2014/main" id="{55A5068E-07AB-E873-60D2-3ED0605AA048}"/>
              </a:ext>
            </a:extLst>
          </p:cNvPr>
          <p:cNvSpPr/>
          <p:nvPr/>
        </p:nvSpPr>
        <p:spPr>
          <a:xfrm>
            <a:off x="6318881" y="3702544"/>
            <a:ext cx="230897" cy="235946"/>
          </a:xfrm>
          <a:prstGeom prst="upArrow">
            <a:avLst/>
          </a:prstGeom>
          <a:noFill/>
          <a:ln w="4233" cap="flat">
            <a:solidFill>
              <a:srgbClr val="EA262A"/>
            </a:solidFill>
            <a:prstDash val="solid"/>
            <a:miter/>
          </a:ln>
        </p:spPr>
        <p:txBody>
          <a:bodyPr rtlCol="0" anchor="ctr"/>
          <a:lstStyle/>
          <a:p>
            <a:pPr algn="l"/>
            <a:endParaRPr lang="en-IN" sz="1350"/>
          </a:p>
        </p:txBody>
      </p:sp>
      <p:pic>
        <p:nvPicPr>
          <p:cNvPr id="5" name="Picture 4">
            <a:extLst>
              <a:ext uri="{FF2B5EF4-FFF2-40B4-BE49-F238E27FC236}">
                <a16:creationId xmlns:a16="http://schemas.microsoft.com/office/drawing/2014/main" id="{C096EEE8-11D9-208B-0C6B-97B145AA18A3}"/>
              </a:ext>
            </a:extLst>
          </p:cNvPr>
          <p:cNvPicPr>
            <a:picLocks noChangeAspect="1"/>
          </p:cNvPicPr>
          <p:nvPr/>
        </p:nvPicPr>
        <p:blipFill>
          <a:blip r:embed="rId3"/>
          <a:stretch>
            <a:fillRect/>
          </a:stretch>
        </p:blipFill>
        <p:spPr>
          <a:xfrm>
            <a:off x="5101811" y="907403"/>
            <a:ext cx="2665036" cy="2732434"/>
          </a:xfrm>
          <a:prstGeom prst="rect">
            <a:avLst/>
          </a:prstGeom>
        </p:spPr>
      </p:pic>
    </p:spTree>
    <p:extLst>
      <p:ext uri="{BB962C8B-B14F-4D97-AF65-F5344CB8AC3E}">
        <p14:creationId xmlns:p14="http://schemas.microsoft.com/office/powerpoint/2010/main" val="2491285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rrow: Pentagon 27">
            <a:extLst>
              <a:ext uri="{FF2B5EF4-FFF2-40B4-BE49-F238E27FC236}">
                <a16:creationId xmlns:a16="http://schemas.microsoft.com/office/drawing/2014/main" id="{5E65EBBF-64E1-7D4F-F43D-C7C82C7DFE0F}"/>
              </a:ext>
            </a:extLst>
          </p:cNvPr>
          <p:cNvSpPr/>
          <p:nvPr/>
        </p:nvSpPr>
        <p:spPr>
          <a:xfrm>
            <a:off x="1231681" y="1853378"/>
            <a:ext cx="3793677" cy="838044"/>
          </a:xfrm>
          <a:prstGeom prst="homePlate">
            <a:avLst/>
          </a:prstGeom>
          <a:solidFill>
            <a:schemeClr val="accent1">
              <a:lumMod val="20000"/>
              <a:lumOff val="80000"/>
            </a:schemeClr>
          </a:solidFill>
          <a:ln w="4233" cap="flat">
            <a:noFill/>
            <a:prstDash val="solid"/>
            <a:miter/>
          </a:ln>
        </p:spPr>
        <p:txBody>
          <a:bodyPr rtlCol="0" anchor="ctr"/>
          <a:lstStyle/>
          <a:p>
            <a:pPr marL="171450" indent="-171450">
              <a:buFont typeface="Arial" panose="020B0604020202020204" pitchFamily="34" charset="0"/>
              <a:buChar char="•"/>
            </a:pPr>
            <a:r>
              <a:rPr lang="en-IN" sz="1050" b="1">
                <a:latin typeface="Calibri" panose="020F0502020204030204" pitchFamily="34" charset="0"/>
                <a:cs typeface="Calibri" panose="020F0502020204030204" pitchFamily="34" charset="0"/>
              </a:rPr>
              <a:t>Stable IT Systems </a:t>
            </a:r>
            <a:r>
              <a:rPr lang="en-IN" sz="1050">
                <a:latin typeface="Calibri" panose="020F0502020204030204" pitchFamily="34" charset="0"/>
                <a:cs typeface="Calibri" panose="020F0502020204030204" pitchFamily="34" charset="0"/>
              </a:rPr>
              <a:t>– </a:t>
            </a:r>
            <a:r>
              <a:rPr lang="en-IN" sz="1050" b="1">
                <a:latin typeface="Calibri" panose="020F0502020204030204" pitchFamily="34" charset="0"/>
                <a:cs typeface="Calibri" panose="020F0502020204030204" pitchFamily="34" charset="0"/>
              </a:rPr>
              <a:t>20% - YoY Reducing Tickets</a:t>
            </a:r>
            <a:endParaRPr lang="en-IN" sz="105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IN" sz="1050" b="1">
                <a:latin typeface="Calibri" panose="020F0502020204030204" pitchFamily="34" charset="0"/>
                <a:cs typeface="Calibri" panose="020F0502020204030204" pitchFamily="34" charset="0"/>
              </a:rPr>
              <a:t>Faster Response </a:t>
            </a:r>
            <a:r>
              <a:rPr lang="en-IN" sz="1050">
                <a:latin typeface="Calibri" panose="020F0502020204030204" pitchFamily="34" charset="0"/>
                <a:cs typeface="Calibri" panose="020F0502020204030204" pitchFamily="34" charset="0"/>
              </a:rPr>
              <a:t>– </a:t>
            </a:r>
            <a:r>
              <a:rPr lang="en-US" sz="1050">
                <a:latin typeface="Calibri" panose="020F0502020204030204" pitchFamily="34" charset="0"/>
                <a:cs typeface="Calibri" panose="020F0502020204030204" pitchFamily="34" charset="0"/>
              </a:rPr>
              <a:t>45% reduction in Restoration Time</a:t>
            </a:r>
          </a:p>
          <a:p>
            <a:pPr marL="171450" indent="-171450">
              <a:buFont typeface="Arial" panose="020B0604020202020204" pitchFamily="34" charset="0"/>
              <a:buChar char="•"/>
            </a:pPr>
            <a:r>
              <a:rPr lang="en-US" sz="1050" b="1">
                <a:latin typeface="Calibri" panose="020F0502020204030204" pitchFamily="34" charset="0"/>
                <a:cs typeface="Calibri" panose="020F0502020204030204" pitchFamily="34" charset="0"/>
              </a:rPr>
              <a:t>Leading Practices </a:t>
            </a:r>
            <a:r>
              <a:rPr lang="en-US" sz="1050">
                <a:latin typeface="Calibri" panose="020F0502020204030204" pitchFamily="34" charset="0"/>
                <a:cs typeface="Calibri" panose="020F0502020204030204" pitchFamily="34" charset="0"/>
              </a:rPr>
              <a:t>– Tools, Accelerators and Automations – Reduce Intervention and Improve Experience</a:t>
            </a:r>
            <a:endParaRPr lang="en-IN" sz="1050">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C192DAF5-02FE-0D2F-ADDE-FE89DBC6DBF5}"/>
              </a:ext>
            </a:extLst>
          </p:cNvPr>
          <p:cNvSpPr>
            <a:spLocks noGrp="1"/>
          </p:cNvSpPr>
          <p:nvPr>
            <p:ph type="title"/>
          </p:nvPr>
        </p:nvSpPr>
        <p:spPr>
          <a:xfrm>
            <a:off x="197238" y="101738"/>
            <a:ext cx="8598804" cy="338554"/>
          </a:xfrm>
        </p:spPr>
        <p:txBody>
          <a:bodyPr/>
          <a:lstStyle/>
          <a:p>
            <a:r>
              <a:rPr lang="en-US" sz="1600"/>
              <a:t>Vision for VMIE and Prodapt to become natural partners through shared values</a:t>
            </a:r>
            <a:endParaRPr lang="en-IN" sz="1600"/>
          </a:p>
        </p:txBody>
      </p:sp>
      <p:sp>
        <p:nvSpPr>
          <p:cNvPr id="4" name="Text Placeholder 3">
            <a:extLst>
              <a:ext uri="{FF2B5EF4-FFF2-40B4-BE49-F238E27FC236}">
                <a16:creationId xmlns:a16="http://schemas.microsoft.com/office/drawing/2014/main" id="{885C26BE-3A05-4E51-C2FF-B93EEE8B45A7}"/>
              </a:ext>
            </a:extLst>
          </p:cNvPr>
          <p:cNvSpPr>
            <a:spLocks noGrp="1"/>
          </p:cNvSpPr>
          <p:nvPr>
            <p:ph type="body" sz="quarter" idx="127"/>
          </p:nvPr>
        </p:nvSpPr>
        <p:spPr>
          <a:xfrm>
            <a:off x="197238" y="870341"/>
            <a:ext cx="8598805" cy="451886"/>
          </a:xfrm>
          <a:ln/>
        </p:spPr>
        <p:style>
          <a:lnRef idx="0">
            <a:schemeClr val="accent1"/>
          </a:lnRef>
          <a:fillRef idx="3">
            <a:schemeClr val="accent1"/>
          </a:fillRef>
          <a:effectRef idx="3">
            <a:schemeClr val="accent1"/>
          </a:effectRef>
          <a:fontRef idx="minor">
            <a:schemeClr val="lt1"/>
          </a:fontRef>
        </p:style>
        <p:txBody>
          <a:bodyPr/>
          <a:lstStyle/>
          <a:p>
            <a:pPr marL="342900" lvl="1" indent="0" algn="ctr">
              <a:buNone/>
            </a:pPr>
            <a:r>
              <a:rPr lang="en-IN" sz="1200">
                <a:solidFill>
                  <a:schemeClr val="bg1"/>
                </a:solidFill>
                <a:effectLst/>
                <a:latin typeface="Calibri" panose="020F0502020204030204" pitchFamily="34" charset="0"/>
                <a:ea typeface="Calibri" panose="020F0502020204030204" pitchFamily="34" charset="0"/>
                <a:cs typeface="Calibri" panose="020F0502020204030204" pitchFamily="34" charset="0"/>
              </a:rPr>
              <a:t>Vision statement - To be a trusted advisor and partner to VMIE for technology-led transformation that provides measurable business value backed by predictable execution capabilities</a:t>
            </a:r>
            <a:endParaRPr lang="en-IN" sz="1200">
              <a:solidFill>
                <a:schemeClr val="bg1"/>
              </a:solidFill>
              <a:latin typeface="Calibri" panose="020F0502020204030204" pitchFamily="34" charset="0"/>
              <a:cs typeface="Calibri" panose="020F0502020204030204" pitchFamily="34" charset="0"/>
            </a:endParaRPr>
          </a:p>
        </p:txBody>
      </p:sp>
      <p:sp>
        <p:nvSpPr>
          <p:cNvPr id="30" name="Rectangle 29">
            <a:extLst>
              <a:ext uri="{FF2B5EF4-FFF2-40B4-BE49-F238E27FC236}">
                <a16:creationId xmlns:a16="http://schemas.microsoft.com/office/drawing/2014/main" id="{45916DB2-A667-60CA-EEE0-E62EF836871B}"/>
              </a:ext>
            </a:extLst>
          </p:cNvPr>
          <p:cNvSpPr/>
          <p:nvPr/>
        </p:nvSpPr>
        <p:spPr>
          <a:xfrm>
            <a:off x="5153087" y="1853378"/>
            <a:ext cx="3793676" cy="838044"/>
          </a:xfrm>
          <a:prstGeom prst="rect">
            <a:avLst/>
          </a:prstGeom>
          <a:ln w="3175"/>
        </p:spPr>
        <p:style>
          <a:lnRef idx="2">
            <a:schemeClr val="accent1"/>
          </a:lnRef>
          <a:fillRef idx="1">
            <a:schemeClr val="lt1"/>
          </a:fillRef>
          <a:effectRef idx="0">
            <a:schemeClr val="accent1"/>
          </a:effectRef>
          <a:fontRef idx="minor">
            <a:schemeClr val="dk1"/>
          </a:fontRef>
        </p:style>
        <p:txBody>
          <a:bodyPr rtlCol="0" anchor="ctr"/>
          <a:lstStyle/>
          <a:p>
            <a:pPr marL="171450" indent="-171450">
              <a:buSzPct val="60000"/>
              <a:buBlip>
                <a:blip r:embed="rId2"/>
              </a:buBlip>
            </a:pPr>
            <a:r>
              <a:rPr lang="en-IN" sz="1050" b="1">
                <a:latin typeface="Calibri" panose="020F0502020204030204" pitchFamily="34" charset="0"/>
                <a:cs typeface="Calibri" panose="020F0502020204030204" pitchFamily="34" charset="0"/>
              </a:rPr>
              <a:t>Measure End User Satisfaction</a:t>
            </a:r>
            <a:r>
              <a:rPr lang="en-IN" sz="1050">
                <a:latin typeface="Calibri" panose="020F0502020204030204" pitchFamily="34" charset="0"/>
                <a:cs typeface="Calibri" panose="020F0502020204030204" pitchFamily="34" charset="0"/>
              </a:rPr>
              <a:t> - Improving NPS</a:t>
            </a:r>
          </a:p>
          <a:p>
            <a:pPr marL="171450" indent="-171450">
              <a:buSzPct val="60000"/>
              <a:buBlip>
                <a:blip r:embed="rId2"/>
              </a:buBlip>
            </a:pPr>
            <a:r>
              <a:rPr lang="en-IN" sz="1050" b="1">
                <a:latin typeface="Calibri" panose="020F0502020204030204" pitchFamily="34" charset="0"/>
                <a:cs typeface="Calibri" panose="020F0502020204030204" pitchFamily="34" charset="0"/>
              </a:rPr>
              <a:t>Measuring</a:t>
            </a:r>
            <a:r>
              <a:rPr lang="en-IN" sz="1050">
                <a:latin typeface="Calibri" panose="020F0502020204030204" pitchFamily="34" charset="0"/>
                <a:cs typeface="Calibri" panose="020F0502020204030204" pitchFamily="34" charset="0"/>
              </a:rPr>
              <a:t> </a:t>
            </a:r>
            <a:r>
              <a:rPr lang="en-IN" sz="1050" b="1">
                <a:latin typeface="Calibri" panose="020F0502020204030204" pitchFamily="34" charset="0"/>
                <a:cs typeface="Calibri" panose="020F0502020204030204" pitchFamily="34" charset="0"/>
              </a:rPr>
              <a:t>End To End Experience </a:t>
            </a:r>
            <a:r>
              <a:rPr lang="en-IN" sz="1050">
                <a:latin typeface="Calibri" panose="020F0502020204030204" pitchFamily="34" charset="0"/>
                <a:cs typeface="Calibri" panose="020F0502020204030204" pitchFamily="34" charset="0"/>
              </a:rPr>
              <a:t>– Business Metrics Like Mean Time To Instal, Order Fallout Ratios, Payment Failure Ratios etc</a:t>
            </a:r>
            <a:endParaRPr lang="en-IN" sz="1050" b="1">
              <a:latin typeface="Calibri" panose="020F0502020204030204" pitchFamily="34" charset="0"/>
              <a:cs typeface="Calibri" panose="020F0502020204030204" pitchFamily="34" charset="0"/>
            </a:endParaRPr>
          </a:p>
        </p:txBody>
      </p:sp>
      <p:sp>
        <p:nvSpPr>
          <p:cNvPr id="34" name="Rectangle: Rounded Corners 33">
            <a:extLst>
              <a:ext uri="{FF2B5EF4-FFF2-40B4-BE49-F238E27FC236}">
                <a16:creationId xmlns:a16="http://schemas.microsoft.com/office/drawing/2014/main" id="{2E348A90-630B-CF83-B8DD-5DA1ED2302FF}"/>
              </a:ext>
            </a:extLst>
          </p:cNvPr>
          <p:cNvSpPr/>
          <p:nvPr/>
        </p:nvSpPr>
        <p:spPr>
          <a:xfrm>
            <a:off x="197238" y="1853378"/>
            <a:ext cx="932315" cy="83804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050">
                <a:latin typeface="Calibri" panose="020F0502020204030204" pitchFamily="34" charset="0"/>
                <a:cs typeface="Calibri" panose="020F0502020204030204" pitchFamily="34" charset="0"/>
              </a:rPr>
              <a:t>Business Persona Experience</a:t>
            </a:r>
          </a:p>
        </p:txBody>
      </p:sp>
      <p:sp>
        <p:nvSpPr>
          <p:cNvPr id="35" name="Arrow: Pentagon 34">
            <a:extLst>
              <a:ext uri="{FF2B5EF4-FFF2-40B4-BE49-F238E27FC236}">
                <a16:creationId xmlns:a16="http://schemas.microsoft.com/office/drawing/2014/main" id="{DAA5B188-93A0-F613-7C0B-C16B5C6E02CE}"/>
              </a:ext>
            </a:extLst>
          </p:cNvPr>
          <p:cNvSpPr/>
          <p:nvPr/>
        </p:nvSpPr>
        <p:spPr>
          <a:xfrm>
            <a:off x="1231681" y="2770934"/>
            <a:ext cx="3793677" cy="1013750"/>
          </a:xfrm>
          <a:prstGeom prst="homePlate">
            <a:avLst>
              <a:gd name="adj" fmla="val 39750"/>
            </a:avLst>
          </a:prstGeom>
          <a:solidFill>
            <a:schemeClr val="accent1">
              <a:lumMod val="20000"/>
              <a:lumOff val="80000"/>
            </a:schemeClr>
          </a:solidFill>
          <a:ln w="4233" cap="flat">
            <a:noFill/>
            <a:prstDash val="solid"/>
            <a:miter/>
          </a:ln>
        </p:spPr>
        <p:txBody>
          <a:bodyPr rtlCol="0" anchor="ctr"/>
          <a:lstStyle/>
          <a:p>
            <a:pPr marL="171450" indent="-171450">
              <a:buFont typeface="Arial" panose="020B0604020202020204" pitchFamily="34" charset="0"/>
              <a:buChar char="•"/>
            </a:pPr>
            <a:r>
              <a:rPr lang="en-IN" sz="1050" b="1">
                <a:latin typeface="Calibri" panose="020F0502020204030204" pitchFamily="34" charset="0"/>
                <a:cs typeface="Calibri" panose="020F0502020204030204" pitchFamily="34" charset="0"/>
              </a:rPr>
              <a:t>Service Levels </a:t>
            </a:r>
            <a:r>
              <a:rPr lang="en-IN" sz="1050">
                <a:latin typeface="Calibri" panose="020F0502020204030204" pitchFamily="34" charset="0"/>
                <a:cs typeface="Calibri" panose="020F0502020204030204" pitchFamily="34" charset="0"/>
              </a:rPr>
              <a:t>– Excellent SLs at Tower Levels (</a:t>
            </a:r>
            <a:r>
              <a:rPr lang="en-IN" sz="1050" b="1">
                <a:latin typeface="Calibri" panose="020F0502020204030204" pitchFamily="34" charset="0"/>
                <a:cs typeface="Calibri" panose="020F0502020204030204" pitchFamily="34" charset="0"/>
              </a:rPr>
              <a:t>100% </a:t>
            </a:r>
            <a:r>
              <a:rPr lang="en-IN" sz="1050">
                <a:latin typeface="Calibri" panose="020F0502020204030204" pitchFamily="34" charset="0"/>
                <a:cs typeface="Calibri" panose="020F0502020204030204" pitchFamily="34" charset="0"/>
              </a:rPr>
              <a:t>on L2)</a:t>
            </a:r>
          </a:p>
          <a:p>
            <a:pPr marL="171450" indent="-171450">
              <a:buFont typeface="Arial" panose="020B0604020202020204" pitchFamily="34" charset="0"/>
              <a:buChar char="•"/>
            </a:pPr>
            <a:r>
              <a:rPr lang="en-IN" sz="1050" b="1">
                <a:latin typeface="Calibri" panose="020F0502020204030204" pitchFamily="34" charset="0"/>
                <a:cs typeface="Calibri" panose="020F0502020204030204" pitchFamily="34" charset="0"/>
              </a:rPr>
              <a:t>Right First Time </a:t>
            </a:r>
            <a:r>
              <a:rPr lang="en-IN" sz="1050">
                <a:latin typeface="Calibri" panose="020F0502020204030204" pitchFamily="34" charset="0"/>
                <a:cs typeface="Calibri" panose="020F0502020204030204" pitchFamily="34" charset="0"/>
              </a:rPr>
              <a:t>% -97% (on L2 BAU) - Good Command on the Towers</a:t>
            </a:r>
          </a:p>
          <a:p>
            <a:pPr marL="171450" indent="-171450">
              <a:buFont typeface="Arial" panose="020B0604020202020204" pitchFamily="34" charset="0"/>
              <a:buChar char="•"/>
            </a:pPr>
            <a:r>
              <a:rPr lang="en-IN" sz="1050" b="1">
                <a:latin typeface="Calibri" panose="020F0502020204030204" pitchFamily="34" charset="0"/>
                <a:cs typeface="Calibri" panose="020F0502020204030204" pitchFamily="34" charset="0"/>
              </a:rPr>
              <a:t>CSI</a:t>
            </a:r>
            <a:r>
              <a:rPr lang="en-IN" sz="1050">
                <a:latin typeface="Calibri" panose="020F0502020204030204" pitchFamily="34" charset="0"/>
                <a:cs typeface="Calibri" panose="020F0502020204030204" pitchFamily="34" charset="0"/>
              </a:rPr>
              <a:t> – Improvements Aligned to YoY </a:t>
            </a:r>
            <a:r>
              <a:rPr lang="en-IN" sz="1050" err="1">
                <a:latin typeface="Calibri" panose="020F0502020204030204" pitchFamily="34" charset="0"/>
                <a:cs typeface="Calibri" panose="020F0502020204030204" pitchFamily="34" charset="0"/>
              </a:rPr>
              <a:t>Opex</a:t>
            </a:r>
            <a:r>
              <a:rPr lang="en-IN" sz="1050">
                <a:latin typeface="Calibri" panose="020F0502020204030204" pitchFamily="34" charset="0"/>
                <a:cs typeface="Calibri" panose="020F0502020204030204" pitchFamily="34" charset="0"/>
              </a:rPr>
              <a:t> Commitments and Industry Leading Practices</a:t>
            </a:r>
          </a:p>
        </p:txBody>
      </p:sp>
      <p:sp>
        <p:nvSpPr>
          <p:cNvPr id="36" name="Rectangle 35">
            <a:extLst>
              <a:ext uri="{FF2B5EF4-FFF2-40B4-BE49-F238E27FC236}">
                <a16:creationId xmlns:a16="http://schemas.microsoft.com/office/drawing/2014/main" id="{B55062C7-EE75-8F14-5440-E47111D603C3}"/>
              </a:ext>
            </a:extLst>
          </p:cNvPr>
          <p:cNvSpPr/>
          <p:nvPr/>
        </p:nvSpPr>
        <p:spPr>
          <a:xfrm>
            <a:off x="5153087" y="2770934"/>
            <a:ext cx="3793676" cy="1013750"/>
          </a:xfrm>
          <a:prstGeom prst="rect">
            <a:avLst/>
          </a:prstGeom>
          <a:ln w="3175"/>
        </p:spPr>
        <p:style>
          <a:lnRef idx="2">
            <a:schemeClr val="accent1"/>
          </a:lnRef>
          <a:fillRef idx="1">
            <a:schemeClr val="lt1"/>
          </a:fillRef>
          <a:effectRef idx="0">
            <a:schemeClr val="accent1"/>
          </a:effectRef>
          <a:fontRef idx="minor">
            <a:schemeClr val="dk1"/>
          </a:fontRef>
        </p:style>
        <p:txBody>
          <a:bodyPr rtlCol="0" anchor="ctr"/>
          <a:lstStyle/>
          <a:p>
            <a:pPr marL="171450" indent="-171450">
              <a:buSzPct val="60000"/>
              <a:buBlip>
                <a:blip r:embed="rId2"/>
              </a:buBlip>
            </a:pPr>
            <a:r>
              <a:rPr lang="en-IN" sz="1050" b="1">
                <a:latin typeface="Calibri" panose="020F0502020204030204" pitchFamily="34" charset="0"/>
                <a:cs typeface="Calibri" panose="020F0502020204030204" pitchFamily="34" charset="0"/>
              </a:rPr>
              <a:t>One IT Approach </a:t>
            </a:r>
            <a:r>
              <a:rPr lang="en-IN" sz="1050">
                <a:latin typeface="Calibri" panose="020F0502020204030204" pitchFamily="34" charset="0"/>
                <a:cs typeface="Calibri" panose="020F0502020204030204" pitchFamily="34" charset="0"/>
              </a:rPr>
              <a:t>– Guardian Role and View of End To End Service levels across Apps, Infra and Network</a:t>
            </a:r>
          </a:p>
          <a:p>
            <a:pPr marL="171450" indent="-171450">
              <a:buSzPct val="60000"/>
              <a:buBlip>
                <a:blip r:embed="rId2"/>
              </a:buBlip>
            </a:pPr>
            <a:r>
              <a:rPr lang="en-IN" sz="1050" b="1">
                <a:latin typeface="Calibri" panose="020F0502020204030204" pitchFamily="34" charset="0"/>
                <a:cs typeface="Calibri" panose="020F0502020204030204" pitchFamily="34" charset="0"/>
              </a:rPr>
              <a:t>Cognitive Elimination </a:t>
            </a:r>
            <a:r>
              <a:rPr lang="en-IN" sz="1050">
                <a:latin typeface="Calibri" panose="020F0502020204030204" pitchFamily="34" charset="0"/>
                <a:cs typeface="Calibri" panose="020F0502020204030204" pitchFamily="34" charset="0"/>
              </a:rPr>
              <a:t>– Track % Elimination formalizing the Problem Management Process</a:t>
            </a:r>
          </a:p>
          <a:p>
            <a:pPr marL="171450" indent="-171450">
              <a:buSzPct val="60000"/>
              <a:buBlip>
                <a:blip r:embed="rId2"/>
              </a:buBlip>
            </a:pPr>
            <a:r>
              <a:rPr lang="en-IN" sz="1050" b="1">
                <a:latin typeface="Calibri" panose="020F0502020204030204" pitchFamily="34" charset="0"/>
                <a:cs typeface="Calibri" panose="020F0502020204030204" pitchFamily="34" charset="0"/>
              </a:rPr>
              <a:t>Flexibility </a:t>
            </a:r>
            <a:r>
              <a:rPr lang="en-IN" sz="1050">
                <a:latin typeface="Calibri" panose="020F0502020204030204" pitchFamily="34" charset="0"/>
                <a:cs typeface="Calibri" panose="020F0502020204030204" pitchFamily="34" charset="0"/>
              </a:rPr>
              <a:t>– Continued Focus on PI, Shared Services, Proactive measures and Automation enabling Flexibility in Staffing</a:t>
            </a:r>
          </a:p>
        </p:txBody>
      </p:sp>
      <p:sp>
        <p:nvSpPr>
          <p:cNvPr id="37" name="Rectangle: Rounded Corners 36">
            <a:extLst>
              <a:ext uri="{FF2B5EF4-FFF2-40B4-BE49-F238E27FC236}">
                <a16:creationId xmlns:a16="http://schemas.microsoft.com/office/drawing/2014/main" id="{410E6163-D9FB-AE0D-036B-666D71668A86}"/>
              </a:ext>
            </a:extLst>
          </p:cNvPr>
          <p:cNvSpPr/>
          <p:nvPr/>
        </p:nvSpPr>
        <p:spPr>
          <a:xfrm>
            <a:off x="197238" y="2770934"/>
            <a:ext cx="932315" cy="101375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050">
                <a:latin typeface="Calibri" panose="020F0502020204030204" pitchFamily="34" charset="0"/>
                <a:cs typeface="Calibri" panose="020F0502020204030204" pitchFamily="34" charset="0"/>
              </a:rPr>
              <a:t>Apps, Cloud and Network</a:t>
            </a:r>
          </a:p>
        </p:txBody>
      </p:sp>
      <p:sp>
        <p:nvSpPr>
          <p:cNvPr id="38" name="Arrow: Pentagon 37">
            <a:extLst>
              <a:ext uri="{FF2B5EF4-FFF2-40B4-BE49-F238E27FC236}">
                <a16:creationId xmlns:a16="http://schemas.microsoft.com/office/drawing/2014/main" id="{8C94692C-571A-EEA1-6BDE-75902B229487}"/>
              </a:ext>
            </a:extLst>
          </p:cNvPr>
          <p:cNvSpPr/>
          <p:nvPr/>
        </p:nvSpPr>
        <p:spPr>
          <a:xfrm>
            <a:off x="1231681" y="3898854"/>
            <a:ext cx="3793677" cy="838044"/>
          </a:xfrm>
          <a:prstGeom prst="homePlate">
            <a:avLst/>
          </a:prstGeom>
          <a:solidFill>
            <a:schemeClr val="accent1">
              <a:lumMod val="20000"/>
              <a:lumOff val="80000"/>
            </a:schemeClr>
          </a:solidFill>
          <a:ln w="4233" cap="flat">
            <a:noFill/>
            <a:prstDash val="solid"/>
            <a:miter/>
          </a:ln>
        </p:spPr>
        <p:txBody>
          <a:bodyPr rtlCol="0" anchor="ctr"/>
          <a:lstStyle/>
          <a:p>
            <a:pPr marL="171450" indent="-171450">
              <a:buFont typeface="Arial" panose="020B0604020202020204" pitchFamily="34" charset="0"/>
              <a:buChar char="•"/>
            </a:pPr>
            <a:r>
              <a:rPr lang="en-IN" sz="1050" b="1">
                <a:latin typeface="Calibri" panose="020F0502020204030204" pitchFamily="34" charset="0"/>
                <a:cs typeface="Calibri" panose="020F0502020204030204" pitchFamily="34" charset="0"/>
              </a:rPr>
              <a:t>Managed Services</a:t>
            </a:r>
            <a:r>
              <a:rPr lang="en-IN" sz="1050">
                <a:latin typeface="Calibri" panose="020F0502020204030204" pitchFamily="34" charset="0"/>
                <a:cs typeface="Calibri" panose="020F0502020204030204" pitchFamily="34" charset="0"/>
              </a:rPr>
              <a:t> – Driven by Agreed SL/KPI</a:t>
            </a:r>
          </a:p>
          <a:p>
            <a:pPr marL="171450" indent="-171450">
              <a:buFont typeface="Arial" panose="020B0604020202020204" pitchFamily="34" charset="0"/>
              <a:buChar char="•"/>
            </a:pPr>
            <a:r>
              <a:rPr lang="en-IN" sz="1050" b="1">
                <a:latin typeface="Calibri" panose="020F0502020204030204" pitchFamily="34" charset="0"/>
                <a:cs typeface="Calibri" panose="020F0502020204030204" pitchFamily="34" charset="0"/>
              </a:rPr>
              <a:t>Process Maturity</a:t>
            </a:r>
            <a:r>
              <a:rPr lang="en-IN" sz="1050">
                <a:latin typeface="Calibri" panose="020F0502020204030204" pitchFamily="34" charset="0"/>
                <a:cs typeface="Calibri" panose="020F0502020204030204" pitchFamily="34" charset="0"/>
              </a:rPr>
              <a:t> – Aligned to ITIL and Industry Leading Practices</a:t>
            </a:r>
          </a:p>
          <a:p>
            <a:pPr marL="171450" indent="-171450">
              <a:buFont typeface="Arial" panose="020B0604020202020204" pitchFamily="34" charset="0"/>
              <a:buChar char="•"/>
            </a:pPr>
            <a:r>
              <a:rPr lang="en-IN" sz="1050" b="1">
                <a:latin typeface="Calibri" panose="020F0502020204030204" pitchFamily="34" charset="0"/>
                <a:cs typeface="Calibri" panose="020F0502020204030204" pitchFamily="34" charset="0"/>
              </a:rPr>
              <a:t>SME Productivity </a:t>
            </a:r>
            <a:r>
              <a:rPr lang="en-IN" sz="1050">
                <a:latin typeface="Calibri" panose="020F0502020204030204" pitchFamily="34" charset="0"/>
                <a:cs typeface="Calibri" panose="020F0502020204030204" pitchFamily="34" charset="0"/>
              </a:rPr>
              <a:t>– Improving PI YoY</a:t>
            </a:r>
          </a:p>
        </p:txBody>
      </p:sp>
      <p:sp>
        <p:nvSpPr>
          <p:cNvPr id="39" name="Rectangle 38">
            <a:extLst>
              <a:ext uri="{FF2B5EF4-FFF2-40B4-BE49-F238E27FC236}">
                <a16:creationId xmlns:a16="http://schemas.microsoft.com/office/drawing/2014/main" id="{418A4314-B383-9161-8284-4604CD85F365}"/>
              </a:ext>
            </a:extLst>
          </p:cNvPr>
          <p:cNvSpPr/>
          <p:nvPr/>
        </p:nvSpPr>
        <p:spPr>
          <a:xfrm>
            <a:off x="5153087" y="3898854"/>
            <a:ext cx="3793676" cy="838044"/>
          </a:xfrm>
          <a:prstGeom prst="rect">
            <a:avLst/>
          </a:prstGeom>
          <a:ln w="3175"/>
        </p:spPr>
        <p:style>
          <a:lnRef idx="2">
            <a:schemeClr val="accent1"/>
          </a:lnRef>
          <a:fillRef idx="1">
            <a:schemeClr val="lt1"/>
          </a:fillRef>
          <a:effectRef idx="0">
            <a:schemeClr val="accent1"/>
          </a:effectRef>
          <a:fontRef idx="minor">
            <a:schemeClr val="dk1"/>
          </a:fontRef>
        </p:style>
        <p:txBody>
          <a:bodyPr rtlCol="0" anchor="ctr"/>
          <a:lstStyle/>
          <a:p>
            <a:pPr marL="171450" indent="-171450">
              <a:buSzPct val="60000"/>
              <a:buBlip>
                <a:blip r:embed="rId2"/>
              </a:buBlip>
            </a:pPr>
            <a:r>
              <a:rPr lang="en-IN" sz="1050" b="1">
                <a:latin typeface="Calibri" panose="020F0502020204030204" pitchFamily="34" charset="0"/>
                <a:cs typeface="Calibri" panose="020F0502020204030204" pitchFamily="34" charset="0"/>
              </a:rPr>
              <a:t>Metrics Based Governance </a:t>
            </a:r>
            <a:r>
              <a:rPr lang="en-IN" sz="1050">
                <a:latin typeface="Calibri" panose="020F0502020204030204" pitchFamily="34" charset="0"/>
                <a:cs typeface="Calibri" panose="020F0502020204030204" pitchFamily="34" charset="0"/>
              </a:rPr>
              <a:t>– Bringing in E2E View</a:t>
            </a:r>
          </a:p>
          <a:p>
            <a:pPr marL="171450" indent="-171450">
              <a:buSzPct val="60000"/>
              <a:buBlip>
                <a:blip r:embed="rId2"/>
              </a:buBlip>
            </a:pPr>
            <a:r>
              <a:rPr lang="en-IN" sz="1050" b="1">
                <a:latin typeface="Calibri" panose="020F0502020204030204" pitchFamily="34" charset="0"/>
                <a:cs typeface="Calibri" panose="020F0502020204030204" pitchFamily="34" charset="0"/>
              </a:rPr>
              <a:t>Intuitive Dashboards and Reporting </a:t>
            </a:r>
            <a:r>
              <a:rPr lang="en-IN" sz="1050">
                <a:latin typeface="Calibri" panose="020F0502020204030204" pitchFamily="34" charset="0"/>
                <a:cs typeface="Calibri" panose="020F0502020204030204" pitchFamily="34" charset="0"/>
              </a:rPr>
              <a:t>– IT and Business KPI</a:t>
            </a:r>
          </a:p>
          <a:p>
            <a:pPr marL="171450" indent="-171450">
              <a:buSzPct val="60000"/>
              <a:buBlip>
                <a:blip r:embed="rId2"/>
              </a:buBlip>
            </a:pPr>
            <a:r>
              <a:rPr lang="en-IN" sz="1050" b="1">
                <a:latin typeface="Calibri" panose="020F0502020204030204" pitchFamily="34" charset="0"/>
                <a:cs typeface="Calibri" panose="020F0502020204030204" pitchFamily="34" charset="0"/>
              </a:rPr>
              <a:t>Investment in Innovation Council </a:t>
            </a:r>
            <a:r>
              <a:rPr lang="en-IN" sz="1050">
                <a:latin typeface="Calibri" panose="020F0502020204030204" pitchFamily="34" charset="0"/>
                <a:cs typeface="Calibri" panose="020F0502020204030204" pitchFamily="34" charset="0"/>
              </a:rPr>
              <a:t>– Focussed on Top Down Industry Leading Practices</a:t>
            </a:r>
          </a:p>
        </p:txBody>
      </p:sp>
      <p:sp>
        <p:nvSpPr>
          <p:cNvPr id="40" name="Rectangle: Rounded Corners 39">
            <a:extLst>
              <a:ext uri="{FF2B5EF4-FFF2-40B4-BE49-F238E27FC236}">
                <a16:creationId xmlns:a16="http://schemas.microsoft.com/office/drawing/2014/main" id="{3EB822AE-2DE4-7CEF-0F55-4A1FB6E59033}"/>
              </a:ext>
            </a:extLst>
          </p:cNvPr>
          <p:cNvSpPr/>
          <p:nvPr/>
        </p:nvSpPr>
        <p:spPr>
          <a:xfrm>
            <a:off x="197238" y="3898854"/>
            <a:ext cx="932315" cy="83804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050">
                <a:latin typeface="Calibri" panose="020F0502020204030204" pitchFamily="34" charset="0"/>
                <a:cs typeface="Calibri" panose="020F0502020204030204" pitchFamily="34" charset="0"/>
              </a:rPr>
              <a:t>Service Delivery and Governance</a:t>
            </a:r>
          </a:p>
        </p:txBody>
      </p:sp>
      <p:sp>
        <p:nvSpPr>
          <p:cNvPr id="61" name="Rectangle 60">
            <a:extLst>
              <a:ext uri="{FF2B5EF4-FFF2-40B4-BE49-F238E27FC236}">
                <a16:creationId xmlns:a16="http://schemas.microsoft.com/office/drawing/2014/main" id="{7925FB9A-0D68-259B-6F7A-085BF84976F6}"/>
              </a:ext>
            </a:extLst>
          </p:cNvPr>
          <p:cNvSpPr/>
          <p:nvPr/>
        </p:nvSpPr>
        <p:spPr>
          <a:xfrm>
            <a:off x="1919921" y="1502807"/>
            <a:ext cx="2417196" cy="235688"/>
          </a:xfrm>
          <a:prstGeom prst="rect">
            <a:avLst/>
          </a:prstGeom>
          <a:noFill/>
          <a:ln w="4233" cap="flat">
            <a:noFill/>
            <a:prstDash val="solid"/>
            <a:miter/>
          </a:ln>
        </p:spPr>
        <p:txBody>
          <a:bodyPr rtlCol="0" anchor="ctr"/>
          <a:lstStyle/>
          <a:p>
            <a:pPr algn="ctr"/>
            <a:r>
              <a:rPr lang="en-IN" sz="1400" b="1">
                <a:solidFill>
                  <a:srgbClr val="FF0000"/>
                </a:solidFill>
                <a:latin typeface="Calibri" panose="020F0502020204030204" pitchFamily="34" charset="0"/>
                <a:cs typeface="Calibri" panose="020F0502020204030204" pitchFamily="34" charset="0"/>
              </a:rPr>
              <a:t>Current State</a:t>
            </a:r>
          </a:p>
        </p:txBody>
      </p:sp>
      <p:sp>
        <p:nvSpPr>
          <p:cNvPr id="66" name="Rectangle 65">
            <a:extLst>
              <a:ext uri="{FF2B5EF4-FFF2-40B4-BE49-F238E27FC236}">
                <a16:creationId xmlns:a16="http://schemas.microsoft.com/office/drawing/2014/main" id="{2D5F46BC-2EDD-C233-677B-7EE3E6DFD40D}"/>
              </a:ext>
            </a:extLst>
          </p:cNvPr>
          <p:cNvSpPr/>
          <p:nvPr/>
        </p:nvSpPr>
        <p:spPr>
          <a:xfrm>
            <a:off x="5841327" y="1502807"/>
            <a:ext cx="2417196" cy="235688"/>
          </a:xfrm>
          <a:prstGeom prst="rect">
            <a:avLst/>
          </a:prstGeom>
          <a:noFill/>
          <a:ln w="4233" cap="flat">
            <a:noFill/>
            <a:prstDash val="solid"/>
            <a:miter/>
          </a:ln>
        </p:spPr>
        <p:txBody>
          <a:bodyPr rtlCol="0" anchor="ctr"/>
          <a:lstStyle/>
          <a:p>
            <a:pPr algn="ctr"/>
            <a:r>
              <a:rPr lang="en-IN" sz="1400" b="1">
                <a:solidFill>
                  <a:srgbClr val="FF0000"/>
                </a:solidFill>
                <a:latin typeface="Calibri" panose="020F0502020204030204" pitchFamily="34" charset="0"/>
                <a:cs typeface="Calibri" panose="020F0502020204030204" pitchFamily="34" charset="0"/>
              </a:rPr>
              <a:t>Future State</a:t>
            </a:r>
          </a:p>
        </p:txBody>
      </p:sp>
      <p:sp>
        <p:nvSpPr>
          <p:cNvPr id="67" name="Arrow: Right 66">
            <a:extLst>
              <a:ext uri="{FF2B5EF4-FFF2-40B4-BE49-F238E27FC236}">
                <a16:creationId xmlns:a16="http://schemas.microsoft.com/office/drawing/2014/main" id="{685CD09F-1CFF-1912-358D-8A5C14A291C2}"/>
              </a:ext>
            </a:extLst>
          </p:cNvPr>
          <p:cNvSpPr/>
          <p:nvPr/>
        </p:nvSpPr>
        <p:spPr>
          <a:xfrm>
            <a:off x="4790172" y="1531350"/>
            <a:ext cx="278296" cy="178603"/>
          </a:xfrm>
          <a:prstGeom prst="rightArrow">
            <a:avLst/>
          </a:prstGeom>
          <a:noFill/>
          <a:ln w="4233" cap="flat">
            <a:solidFill>
              <a:srgbClr val="EA262A"/>
            </a:solidFill>
            <a:prstDash val="solid"/>
            <a:miter/>
          </a:ln>
        </p:spPr>
        <p:txBody>
          <a:bodyPr rtlCol="0" anchor="ctr"/>
          <a:lstStyle/>
          <a:p>
            <a:pPr algn="l"/>
            <a:endParaRPr lang="en-IN">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BD4B223C-45AC-610C-2C49-5500C0C3CEBA}"/>
              </a:ext>
            </a:extLst>
          </p:cNvPr>
          <p:cNvSpPr/>
          <p:nvPr/>
        </p:nvSpPr>
        <p:spPr>
          <a:xfrm>
            <a:off x="107183" y="1502807"/>
            <a:ext cx="1722683" cy="235688"/>
          </a:xfrm>
          <a:prstGeom prst="rect">
            <a:avLst/>
          </a:prstGeom>
          <a:noFill/>
          <a:ln w="4233" cap="flat">
            <a:noFill/>
            <a:prstDash val="solid"/>
            <a:miter/>
          </a:ln>
        </p:spPr>
        <p:txBody>
          <a:bodyPr rtlCol="0" anchor="ctr"/>
          <a:lstStyle/>
          <a:p>
            <a:r>
              <a:rPr lang="en-IN" sz="1400" b="1">
                <a:solidFill>
                  <a:srgbClr val="FF0000"/>
                </a:solidFill>
                <a:latin typeface="Calibri" panose="020F0502020204030204" pitchFamily="34" charset="0"/>
                <a:cs typeface="Calibri" panose="020F0502020204030204" pitchFamily="34" charset="0"/>
              </a:rPr>
              <a:t>Key Impact Areas</a:t>
            </a:r>
          </a:p>
        </p:txBody>
      </p:sp>
    </p:spTree>
    <p:extLst>
      <p:ext uri="{BB962C8B-B14F-4D97-AF65-F5344CB8AC3E}">
        <p14:creationId xmlns:p14="http://schemas.microsoft.com/office/powerpoint/2010/main" val="42247434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6B001-825C-D7CA-3B2A-2A65AAAD6177}"/>
              </a:ext>
            </a:extLst>
          </p:cNvPr>
          <p:cNvSpPr>
            <a:spLocks noGrp="1"/>
          </p:cNvSpPr>
          <p:nvPr>
            <p:ph type="title"/>
          </p:nvPr>
        </p:nvSpPr>
        <p:spPr/>
        <p:txBody>
          <a:bodyPr wrap="square" anchor="t">
            <a:spAutoFit/>
          </a:bodyPr>
          <a:lstStyle/>
          <a:p>
            <a:r>
              <a:rPr lang="en-US" sz="1600"/>
              <a:t>Our Understanding and Expertise in the RFP Asks</a:t>
            </a:r>
            <a:endParaRPr lang="en-IN" sz="1600"/>
          </a:p>
        </p:txBody>
      </p:sp>
      <p:sp>
        <p:nvSpPr>
          <p:cNvPr id="3" name="Rectangle 2">
            <a:extLst>
              <a:ext uri="{FF2B5EF4-FFF2-40B4-BE49-F238E27FC236}">
                <a16:creationId xmlns:a16="http://schemas.microsoft.com/office/drawing/2014/main" id="{15B81E9B-1D5F-4327-3F47-E21C5C242BD2}"/>
              </a:ext>
            </a:extLst>
          </p:cNvPr>
          <p:cNvSpPr/>
          <p:nvPr/>
        </p:nvSpPr>
        <p:spPr>
          <a:xfrm>
            <a:off x="1682805" y="1002904"/>
            <a:ext cx="3109316" cy="406486"/>
          </a:xfrm>
          <a:prstGeom prst="rect">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marL="171450" indent="-171450">
              <a:buClr>
                <a:srgbClr val="FF0000"/>
              </a:buClr>
              <a:buFont typeface="KareliaWeb Regular" panose="00000500000000000000" pitchFamily="2" charset="0"/>
              <a:buChar char="&gt;"/>
            </a:pPr>
            <a:r>
              <a:rPr lang="en-US" sz="700">
                <a:solidFill>
                  <a:schemeClr val="tx1"/>
                </a:solidFill>
              </a:rPr>
              <a:t>Level 1 - Service Desk &amp; Monitoring</a:t>
            </a:r>
          </a:p>
          <a:p>
            <a:pPr marL="171450" indent="-171450">
              <a:buClr>
                <a:srgbClr val="FF0000"/>
              </a:buClr>
              <a:buFont typeface="KareliaWeb Regular" panose="00000500000000000000" pitchFamily="2" charset="0"/>
              <a:buChar char="&gt;"/>
            </a:pPr>
            <a:r>
              <a:rPr lang="en-US" sz="700">
                <a:solidFill>
                  <a:schemeClr val="tx1"/>
                </a:solidFill>
              </a:rPr>
              <a:t>Level 1 Support Window: 0700 x 2200 X 365 days  </a:t>
            </a:r>
            <a:endParaRPr lang="en-IN" sz="700">
              <a:solidFill>
                <a:schemeClr val="tx1"/>
              </a:solidFill>
            </a:endParaRPr>
          </a:p>
          <a:p>
            <a:pPr marL="171450" indent="-171450">
              <a:buClr>
                <a:srgbClr val="FF0000"/>
              </a:buClr>
              <a:buFont typeface="KareliaWeb Regular" panose="00000500000000000000" pitchFamily="2" charset="0"/>
              <a:buChar char="&gt;"/>
            </a:pPr>
            <a:r>
              <a:rPr lang="en-US" sz="700">
                <a:solidFill>
                  <a:schemeClr val="tx1"/>
                </a:solidFill>
              </a:rPr>
              <a:t>Monitoring : 24x7x365</a:t>
            </a:r>
            <a:endParaRPr lang="en-IN" sz="700">
              <a:solidFill>
                <a:schemeClr val="tx1"/>
              </a:solidFill>
            </a:endParaRPr>
          </a:p>
        </p:txBody>
      </p:sp>
      <p:sp>
        <p:nvSpPr>
          <p:cNvPr id="6" name="Rectangle: Rounded Corners 5">
            <a:extLst>
              <a:ext uri="{FF2B5EF4-FFF2-40B4-BE49-F238E27FC236}">
                <a16:creationId xmlns:a16="http://schemas.microsoft.com/office/drawing/2014/main" id="{A17CBA1C-E97F-461A-303F-26900B6785D6}"/>
              </a:ext>
            </a:extLst>
          </p:cNvPr>
          <p:cNvSpPr/>
          <p:nvPr/>
        </p:nvSpPr>
        <p:spPr>
          <a:xfrm>
            <a:off x="181303" y="999903"/>
            <a:ext cx="1488117" cy="406486"/>
          </a:xfrm>
          <a:prstGeom prst="roundRect">
            <a:avLst/>
          </a:prstGeom>
          <a:solidFill>
            <a:schemeClr val="accent4"/>
          </a:solidFill>
          <a:ln w="4233" cap="flat">
            <a:noFill/>
            <a:prstDash val="solid"/>
            <a:miter/>
          </a:ln>
        </p:spPr>
        <p:txBody>
          <a:bodyPr rtlCol="0" anchor="ctr"/>
          <a:lstStyle/>
          <a:p>
            <a:pPr algn="ctr"/>
            <a:r>
              <a:rPr lang="en-US" sz="900" b="1">
                <a:latin typeface="Calibri" panose="020F0502020204030204" pitchFamily="34" charset="0"/>
                <a:cs typeface="Calibri" panose="020F0502020204030204" pitchFamily="34" charset="0"/>
              </a:rPr>
              <a:t>Schedule 1</a:t>
            </a:r>
          </a:p>
          <a:p>
            <a:pPr algn="ctr"/>
            <a:r>
              <a:rPr lang="en-US" sz="900">
                <a:latin typeface="Calibri" panose="020F0502020204030204" pitchFamily="34" charset="0"/>
                <a:cs typeface="Calibri" panose="020F0502020204030204" pitchFamily="34" charset="0"/>
              </a:rPr>
              <a:t>Service Desk &amp; Monitoring</a:t>
            </a:r>
            <a:endParaRPr lang="en-IN" sz="900">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EA1C5C30-6E0E-404E-A3AF-C898FF4FACFE}"/>
              </a:ext>
            </a:extLst>
          </p:cNvPr>
          <p:cNvSpPr/>
          <p:nvPr/>
        </p:nvSpPr>
        <p:spPr>
          <a:xfrm>
            <a:off x="1682754" y="1486053"/>
            <a:ext cx="3109316" cy="406486"/>
          </a:xfrm>
          <a:prstGeom prst="rect">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marL="171450" indent="-171450">
              <a:buClr>
                <a:srgbClr val="FF0000"/>
              </a:buClr>
              <a:buFont typeface="KareliaWeb Regular" panose="00000500000000000000" pitchFamily="2" charset="0"/>
              <a:buChar char="&gt;"/>
            </a:pPr>
            <a:r>
              <a:rPr lang="en-US" sz="700">
                <a:solidFill>
                  <a:schemeClr val="tx1"/>
                </a:solidFill>
              </a:rPr>
              <a:t>Application Support- Wholesale , Retail , IT &amp; Network</a:t>
            </a:r>
          </a:p>
          <a:p>
            <a:pPr marL="171450" indent="-171450">
              <a:buClr>
                <a:srgbClr val="FF0000"/>
              </a:buClr>
              <a:buFont typeface="KareliaWeb Regular" panose="00000500000000000000" pitchFamily="2" charset="0"/>
              <a:buChar char="&gt;"/>
            </a:pPr>
            <a:r>
              <a:rPr lang="en-US" sz="700">
                <a:solidFill>
                  <a:schemeClr val="tx1"/>
                </a:solidFill>
              </a:rPr>
              <a:t>Support Window : 0700 x 1900  (Mon –Fri)</a:t>
            </a:r>
          </a:p>
          <a:p>
            <a:pPr marL="171450" indent="-171450">
              <a:buClr>
                <a:srgbClr val="FF0000"/>
              </a:buClr>
              <a:buFont typeface="KareliaWeb Regular" panose="00000500000000000000" pitchFamily="2" charset="0"/>
              <a:buChar char="&gt;"/>
            </a:pPr>
            <a:r>
              <a:rPr lang="en-US" sz="700">
                <a:solidFill>
                  <a:schemeClr val="tx1"/>
                </a:solidFill>
              </a:rPr>
              <a:t>On-call support - 24x7 for P1 &amp; P2</a:t>
            </a:r>
          </a:p>
        </p:txBody>
      </p:sp>
      <p:sp>
        <p:nvSpPr>
          <p:cNvPr id="11" name="Rectangle: Rounded Corners 10">
            <a:extLst>
              <a:ext uri="{FF2B5EF4-FFF2-40B4-BE49-F238E27FC236}">
                <a16:creationId xmlns:a16="http://schemas.microsoft.com/office/drawing/2014/main" id="{08EC6EDC-63F2-6969-A14B-D109B6FBAD9E}"/>
              </a:ext>
            </a:extLst>
          </p:cNvPr>
          <p:cNvSpPr/>
          <p:nvPr/>
        </p:nvSpPr>
        <p:spPr>
          <a:xfrm>
            <a:off x="181253" y="1483052"/>
            <a:ext cx="1488118" cy="406486"/>
          </a:xfrm>
          <a:prstGeom prst="roundRect">
            <a:avLst/>
          </a:prstGeom>
          <a:solidFill>
            <a:schemeClr val="accent4"/>
          </a:solidFill>
          <a:ln w="4233" cap="flat">
            <a:noFill/>
            <a:prstDash val="solid"/>
            <a:miter/>
          </a:ln>
        </p:spPr>
        <p:txBody>
          <a:bodyPr rtlCol="0" anchor="ctr"/>
          <a:lstStyle/>
          <a:p>
            <a:pPr algn="ctr"/>
            <a:r>
              <a:rPr lang="en-US" sz="900" b="1">
                <a:latin typeface="Calibri" panose="020F0502020204030204" pitchFamily="34" charset="0"/>
                <a:cs typeface="Calibri" panose="020F0502020204030204" pitchFamily="34" charset="0"/>
              </a:rPr>
              <a:t>Schedule 2</a:t>
            </a:r>
          </a:p>
          <a:p>
            <a:pPr algn="ctr"/>
            <a:r>
              <a:rPr lang="en-US" sz="900">
                <a:latin typeface="Calibri" panose="020F0502020204030204" pitchFamily="34" charset="0"/>
                <a:cs typeface="Calibri" panose="020F0502020204030204" pitchFamily="34" charset="0"/>
              </a:rPr>
              <a:t>App Support</a:t>
            </a:r>
            <a:endParaRPr lang="en-IN" sz="90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4EBAB900-35A5-EC88-A86B-2D74B6722AE8}"/>
              </a:ext>
            </a:extLst>
          </p:cNvPr>
          <p:cNvSpPr/>
          <p:nvPr/>
        </p:nvSpPr>
        <p:spPr>
          <a:xfrm>
            <a:off x="1682805" y="1979475"/>
            <a:ext cx="3109316" cy="406486"/>
          </a:xfrm>
          <a:prstGeom prst="rect">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marL="171450" indent="-171450">
              <a:buClr>
                <a:srgbClr val="FF0000"/>
              </a:buClr>
              <a:buFont typeface="KareliaWeb Regular" panose="00000500000000000000" pitchFamily="2" charset="0"/>
              <a:buChar char="&gt;"/>
            </a:pPr>
            <a:r>
              <a:rPr lang="en-US" sz="700">
                <a:solidFill>
                  <a:schemeClr val="tx1"/>
                </a:solidFill>
              </a:rPr>
              <a:t>B2B Service Desk- Out of Hours Support, Wi-fi- L1 &amp; L2</a:t>
            </a:r>
          </a:p>
          <a:p>
            <a:pPr marL="171450" indent="-171450">
              <a:buClr>
                <a:srgbClr val="FF0000"/>
              </a:buClr>
              <a:buFont typeface="KareliaWeb Regular" panose="00000500000000000000" pitchFamily="2" charset="0"/>
              <a:buChar char="&gt;"/>
            </a:pPr>
            <a:r>
              <a:rPr lang="en-US" sz="700">
                <a:solidFill>
                  <a:schemeClr val="tx1"/>
                </a:solidFill>
              </a:rPr>
              <a:t>Support Window - 24 x 7 x 365 days</a:t>
            </a:r>
          </a:p>
          <a:p>
            <a:pPr>
              <a:buClr>
                <a:srgbClr val="FF0000"/>
              </a:buClr>
            </a:pPr>
            <a:endParaRPr lang="en-US" sz="700">
              <a:solidFill>
                <a:schemeClr val="tx1"/>
              </a:solidFill>
            </a:endParaRPr>
          </a:p>
        </p:txBody>
      </p:sp>
      <p:sp>
        <p:nvSpPr>
          <p:cNvPr id="5" name="Rectangle: Rounded Corners 4">
            <a:extLst>
              <a:ext uri="{FF2B5EF4-FFF2-40B4-BE49-F238E27FC236}">
                <a16:creationId xmlns:a16="http://schemas.microsoft.com/office/drawing/2014/main" id="{877CCDF9-08CE-9B1B-06B4-6317DA0CBB16}"/>
              </a:ext>
            </a:extLst>
          </p:cNvPr>
          <p:cNvSpPr/>
          <p:nvPr/>
        </p:nvSpPr>
        <p:spPr>
          <a:xfrm>
            <a:off x="181303" y="1976474"/>
            <a:ext cx="1488119" cy="406486"/>
          </a:xfrm>
          <a:prstGeom prst="roundRect">
            <a:avLst/>
          </a:prstGeom>
          <a:solidFill>
            <a:schemeClr val="accent4"/>
          </a:solidFill>
          <a:ln w="4233" cap="flat">
            <a:noFill/>
            <a:prstDash val="solid"/>
            <a:miter/>
          </a:ln>
        </p:spPr>
        <p:txBody>
          <a:bodyPr rtlCol="0" anchor="ctr"/>
          <a:lstStyle/>
          <a:p>
            <a:pPr algn="ctr"/>
            <a:r>
              <a:rPr lang="en-US" sz="900" b="1">
                <a:latin typeface="Calibri" panose="020F0502020204030204" pitchFamily="34" charset="0"/>
                <a:cs typeface="Calibri" panose="020F0502020204030204" pitchFamily="34" charset="0"/>
              </a:rPr>
              <a:t>Schedule 3</a:t>
            </a:r>
          </a:p>
          <a:p>
            <a:pPr algn="ctr"/>
            <a:r>
              <a:rPr lang="en-US" sz="900">
                <a:latin typeface="Calibri" panose="020F0502020204030204" pitchFamily="34" charset="0"/>
                <a:cs typeface="Calibri" panose="020F0502020204030204" pitchFamily="34" charset="0"/>
              </a:rPr>
              <a:t>B2B Operations</a:t>
            </a:r>
            <a:endParaRPr lang="en-IN" sz="900">
              <a:latin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4D15E268-A58B-F2EB-A220-D7AC697112A0}"/>
              </a:ext>
            </a:extLst>
          </p:cNvPr>
          <p:cNvSpPr/>
          <p:nvPr/>
        </p:nvSpPr>
        <p:spPr>
          <a:xfrm>
            <a:off x="1682855" y="2412473"/>
            <a:ext cx="3109316" cy="410052"/>
          </a:xfrm>
          <a:prstGeom prst="rect">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marL="171450" indent="-171450">
              <a:buClr>
                <a:srgbClr val="FF0000"/>
              </a:buClr>
              <a:buFont typeface="KareliaWeb Regular" panose="00000500000000000000" pitchFamily="2" charset="0"/>
              <a:buChar char="&gt;"/>
            </a:pPr>
            <a:r>
              <a:rPr lang="en-US" sz="700">
                <a:solidFill>
                  <a:schemeClr val="tx1"/>
                </a:solidFill>
              </a:rPr>
              <a:t>Service Management &amp; Operational Readiness Capability</a:t>
            </a:r>
          </a:p>
          <a:p>
            <a:pPr marL="171450" indent="-171450">
              <a:buClr>
                <a:srgbClr val="FF0000"/>
              </a:buClr>
              <a:buFont typeface="KareliaWeb Regular" panose="00000500000000000000" pitchFamily="2" charset="0"/>
              <a:buChar char="&gt;"/>
            </a:pPr>
            <a:r>
              <a:rPr lang="en-US" sz="700">
                <a:solidFill>
                  <a:schemeClr val="tx1"/>
                </a:solidFill>
              </a:rPr>
              <a:t>Hours of Operations : 0800 – 1730 (Mon –Fri)</a:t>
            </a:r>
          </a:p>
        </p:txBody>
      </p:sp>
      <p:sp>
        <p:nvSpPr>
          <p:cNvPr id="30" name="Rectangle: Rounded Corners 29">
            <a:extLst>
              <a:ext uri="{FF2B5EF4-FFF2-40B4-BE49-F238E27FC236}">
                <a16:creationId xmlns:a16="http://schemas.microsoft.com/office/drawing/2014/main" id="{68B332E8-1DB0-C5D8-5C42-D6534DF88F8E}"/>
              </a:ext>
            </a:extLst>
          </p:cNvPr>
          <p:cNvSpPr/>
          <p:nvPr/>
        </p:nvSpPr>
        <p:spPr>
          <a:xfrm>
            <a:off x="181353" y="2438752"/>
            <a:ext cx="1488115" cy="410052"/>
          </a:xfrm>
          <a:prstGeom prst="roundRect">
            <a:avLst/>
          </a:prstGeom>
          <a:solidFill>
            <a:schemeClr val="accent4"/>
          </a:solidFill>
          <a:ln w="4233" cap="flat">
            <a:noFill/>
            <a:prstDash val="solid"/>
            <a:miter/>
          </a:ln>
        </p:spPr>
        <p:txBody>
          <a:bodyPr rtlCol="0" anchor="ctr"/>
          <a:lstStyle/>
          <a:p>
            <a:pPr algn="ctr"/>
            <a:r>
              <a:rPr lang="en-US" sz="900" b="1">
                <a:latin typeface="Calibri" panose="020F0502020204030204" pitchFamily="34" charset="0"/>
                <a:cs typeface="Calibri" panose="020F0502020204030204" pitchFamily="34" charset="0"/>
              </a:rPr>
              <a:t>Schedule 6</a:t>
            </a:r>
          </a:p>
          <a:p>
            <a:pPr algn="ctr"/>
            <a:r>
              <a:rPr lang="en-US" sz="900">
                <a:latin typeface="Calibri" panose="020F0502020204030204" pitchFamily="34" charset="0"/>
                <a:cs typeface="Calibri" panose="020F0502020204030204" pitchFamily="34" charset="0"/>
              </a:rPr>
              <a:t>Service Management &amp; ORM</a:t>
            </a:r>
            <a:endParaRPr lang="en-IN" sz="900">
              <a:latin typeface="Calibri" panose="020F0502020204030204" pitchFamily="34" charset="0"/>
              <a:cs typeface="Calibri" panose="020F0502020204030204" pitchFamily="34" charset="0"/>
            </a:endParaRPr>
          </a:p>
        </p:txBody>
      </p:sp>
      <p:sp>
        <p:nvSpPr>
          <p:cNvPr id="34" name="Rectangle 33">
            <a:extLst>
              <a:ext uri="{FF2B5EF4-FFF2-40B4-BE49-F238E27FC236}">
                <a16:creationId xmlns:a16="http://schemas.microsoft.com/office/drawing/2014/main" id="{62975B86-A21E-684D-6533-98F307AE1CF7}"/>
              </a:ext>
            </a:extLst>
          </p:cNvPr>
          <p:cNvSpPr/>
          <p:nvPr/>
        </p:nvSpPr>
        <p:spPr>
          <a:xfrm>
            <a:off x="1682855" y="2876271"/>
            <a:ext cx="3109316" cy="431810"/>
          </a:xfrm>
          <a:prstGeom prst="rect">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marL="171450" indent="-171450">
              <a:buClr>
                <a:srgbClr val="FF0000"/>
              </a:buClr>
              <a:buFont typeface="KareliaWeb Regular" panose="00000500000000000000" pitchFamily="2" charset="0"/>
              <a:buChar char="&gt;"/>
            </a:pPr>
            <a:r>
              <a:rPr lang="en-US" sz="700">
                <a:solidFill>
                  <a:schemeClr val="tx1"/>
                </a:solidFill>
              </a:rPr>
              <a:t>Major Incident Management/Tiger Team</a:t>
            </a:r>
          </a:p>
          <a:p>
            <a:pPr marL="171450" indent="-171450">
              <a:buClr>
                <a:srgbClr val="FF0000"/>
              </a:buClr>
              <a:buFont typeface="KareliaWeb Regular" panose="00000500000000000000" pitchFamily="2" charset="0"/>
              <a:buChar char="&gt;"/>
            </a:pPr>
            <a:r>
              <a:rPr lang="en-US" sz="700">
                <a:solidFill>
                  <a:schemeClr val="tx1"/>
                </a:solidFill>
              </a:rPr>
              <a:t>Hours of Operations : 0800 - 1730 (Mon –Fri)</a:t>
            </a:r>
          </a:p>
          <a:p>
            <a:pPr marL="171450" indent="-171450">
              <a:buClr>
                <a:srgbClr val="FF0000"/>
              </a:buClr>
              <a:buFont typeface="KareliaWeb Regular" panose="00000500000000000000" pitchFamily="2" charset="0"/>
              <a:buChar char="&gt;"/>
            </a:pPr>
            <a:r>
              <a:rPr lang="en-US" sz="700">
                <a:solidFill>
                  <a:schemeClr val="tx1"/>
                </a:solidFill>
              </a:rPr>
              <a:t>On Call support – 24x7x365 for P1 &amp; P2</a:t>
            </a:r>
          </a:p>
        </p:txBody>
      </p:sp>
      <p:sp>
        <p:nvSpPr>
          <p:cNvPr id="35" name="Rectangle: Rounded Corners 34">
            <a:extLst>
              <a:ext uri="{FF2B5EF4-FFF2-40B4-BE49-F238E27FC236}">
                <a16:creationId xmlns:a16="http://schemas.microsoft.com/office/drawing/2014/main" id="{2077E441-D8DE-EE3A-C02E-D27CF90A46B5}"/>
              </a:ext>
            </a:extLst>
          </p:cNvPr>
          <p:cNvSpPr/>
          <p:nvPr/>
        </p:nvSpPr>
        <p:spPr>
          <a:xfrm>
            <a:off x="181354" y="2902550"/>
            <a:ext cx="1488114" cy="431810"/>
          </a:xfrm>
          <a:prstGeom prst="roundRect">
            <a:avLst/>
          </a:prstGeom>
          <a:solidFill>
            <a:schemeClr val="accent4"/>
          </a:solidFill>
          <a:ln w="4233" cap="flat">
            <a:noFill/>
            <a:prstDash val="solid"/>
            <a:miter/>
          </a:ln>
        </p:spPr>
        <p:txBody>
          <a:bodyPr rtlCol="0" anchor="ctr"/>
          <a:lstStyle/>
          <a:p>
            <a:pPr algn="ctr"/>
            <a:r>
              <a:rPr lang="en-US" sz="900" b="1">
                <a:latin typeface="Calibri" panose="020F0502020204030204" pitchFamily="34" charset="0"/>
                <a:cs typeface="Calibri" panose="020F0502020204030204" pitchFamily="34" charset="0"/>
              </a:rPr>
              <a:t>Schedule 7</a:t>
            </a:r>
          </a:p>
          <a:p>
            <a:pPr algn="ctr"/>
            <a:r>
              <a:rPr lang="en-US" sz="900">
                <a:latin typeface="Calibri" panose="020F0502020204030204" pitchFamily="34" charset="0"/>
                <a:cs typeface="Calibri" panose="020F0502020204030204" pitchFamily="34" charset="0"/>
              </a:rPr>
              <a:t>Tiger /MIM</a:t>
            </a:r>
            <a:endParaRPr lang="en-IN" sz="900">
              <a:latin typeface="Calibri" panose="020F0502020204030204" pitchFamily="34" charset="0"/>
              <a:cs typeface="Calibri" panose="020F0502020204030204" pitchFamily="34" charset="0"/>
            </a:endParaRPr>
          </a:p>
        </p:txBody>
      </p:sp>
      <p:sp>
        <p:nvSpPr>
          <p:cNvPr id="48" name="Rectangle 47">
            <a:extLst>
              <a:ext uri="{FF2B5EF4-FFF2-40B4-BE49-F238E27FC236}">
                <a16:creationId xmlns:a16="http://schemas.microsoft.com/office/drawing/2014/main" id="{45ECC917-D386-BB9A-4ED2-0BE6DE7C1CE1}"/>
              </a:ext>
            </a:extLst>
          </p:cNvPr>
          <p:cNvSpPr/>
          <p:nvPr/>
        </p:nvSpPr>
        <p:spPr>
          <a:xfrm>
            <a:off x="196411" y="753210"/>
            <a:ext cx="1485899" cy="18053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800">
                <a:solidFill>
                  <a:srgbClr val="FFFFFF"/>
                </a:solidFill>
              </a:rPr>
              <a:t>Schedule</a:t>
            </a:r>
          </a:p>
        </p:txBody>
      </p:sp>
      <p:sp>
        <p:nvSpPr>
          <p:cNvPr id="51" name="Rectangle 50">
            <a:extLst>
              <a:ext uri="{FF2B5EF4-FFF2-40B4-BE49-F238E27FC236}">
                <a16:creationId xmlns:a16="http://schemas.microsoft.com/office/drawing/2014/main" id="{8B7F4826-A85C-FFE3-9B29-E810B2AF578C}"/>
              </a:ext>
            </a:extLst>
          </p:cNvPr>
          <p:cNvSpPr/>
          <p:nvPr/>
        </p:nvSpPr>
        <p:spPr>
          <a:xfrm>
            <a:off x="1707272" y="753210"/>
            <a:ext cx="3088727" cy="18053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rtlCol="0" anchor="ctr"/>
          <a:lstStyle/>
          <a:p>
            <a:pPr algn="ctr"/>
            <a:r>
              <a:rPr lang="en-US" sz="800">
                <a:solidFill>
                  <a:srgbClr val="FFFFFF"/>
                </a:solidFill>
              </a:rPr>
              <a:t>Scope</a:t>
            </a:r>
          </a:p>
        </p:txBody>
      </p:sp>
      <p:pic>
        <p:nvPicPr>
          <p:cNvPr id="56" name="Graphic 55" descr="Speaker Phone">
            <a:extLst>
              <a:ext uri="{FF2B5EF4-FFF2-40B4-BE49-F238E27FC236}">
                <a16:creationId xmlns:a16="http://schemas.microsoft.com/office/drawing/2014/main" id="{CBF0D184-768D-2FCA-5622-D4084234BE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12886" y="1100749"/>
            <a:ext cx="218091" cy="231228"/>
          </a:xfrm>
          <a:prstGeom prst="rect">
            <a:avLst/>
          </a:prstGeom>
        </p:spPr>
      </p:pic>
      <p:pic>
        <p:nvPicPr>
          <p:cNvPr id="57" name="Graphic 56" descr="Speaker Phone">
            <a:extLst>
              <a:ext uri="{FF2B5EF4-FFF2-40B4-BE49-F238E27FC236}">
                <a16:creationId xmlns:a16="http://schemas.microsoft.com/office/drawing/2014/main" id="{8D032EF0-6B94-744D-5E1E-3A6295D55D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9655" y="2111848"/>
            <a:ext cx="218091" cy="231228"/>
          </a:xfrm>
          <a:prstGeom prst="rect">
            <a:avLst/>
          </a:prstGeom>
        </p:spPr>
      </p:pic>
      <p:pic>
        <p:nvPicPr>
          <p:cNvPr id="58" name="Graphic 57" descr="Speaker Phone">
            <a:extLst>
              <a:ext uri="{FF2B5EF4-FFF2-40B4-BE49-F238E27FC236}">
                <a16:creationId xmlns:a16="http://schemas.microsoft.com/office/drawing/2014/main" id="{ED95915F-2320-A113-4558-DC03D32254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12936" y="2995570"/>
            <a:ext cx="218091" cy="245633"/>
          </a:xfrm>
          <a:prstGeom prst="rect">
            <a:avLst/>
          </a:prstGeom>
        </p:spPr>
      </p:pic>
      <p:sp>
        <p:nvSpPr>
          <p:cNvPr id="18" name="Text Placeholder 3">
            <a:extLst>
              <a:ext uri="{FF2B5EF4-FFF2-40B4-BE49-F238E27FC236}">
                <a16:creationId xmlns:a16="http://schemas.microsoft.com/office/drawing/2014/main" id="{4F336BAA-05BD-DD62-10A7-562867CA3475}"/>
              </a:ext>
            </a:extLst>
          </p:cNvPr>
          <p:cNvSpPr txBox="1">
            <a:spLocks/>
          </p:cNvSpPr>
          <p:nvPr/>
        </p:nvSpPr>
        <p:spPr>
          <a:xfrm>
            <a:off x="0" y="4408099"/>
            <a:ext cx="9144000" cy="252000"/>
          </a:xfrm>
          <a:prstGeom prst="rect">
            <a:avLst/>
          </a:prstGeom>
        </p:spPr>
        <p:style>
          <a:lnRef idx="0">
            <a:schemeClr val="accent1"/>
          </a:lnRef>
          <a:fillRef idx="3">
            <a:schemeClr val="accent1"/>
          </a:fillRef>
          <a:effectRef idx="3">
            <a:schemeClr val="accent1"/>
          </a:effectRef>
          <a:fontRef idx="minor">
            <a:schemeClr val="lt1"/>
          </a:fontRef>
        </p:style>
        <p:txBody>
          <a:bodyPr lIns="91440" tIns="72000" rIns="91440" bIns="7200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lt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l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l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marL="0" indent="0" algn="ctr">
              <a:buNone/>
            </a:pPr>
            <a:r>
              <a:rPr lang="en-US" sz="900">
                <a:ea typeface="Times New Roman" panose="02020603050405020304" pitchFamily="18" charset="0"/>
              </a:rPr>
              <a:t>Establish sustainable operations enabled by intelligent automation to handle tactical issues and deliver long-term solutions to optimize business outcomes</a:t>
            </a:r>
            <a:endParaRPr lang="en-IN" sz="900"/>
          </a:p>
        </p:txBody>
      </p:sp>
      <p:pic>
        <p:nvPicPr>
          <p:cNvPr id="62" name="Picture 61">
            <a:extLst>
              <a:ext uri="{FF2B5EF4-FFF2-40B4-BE49-F238E27FC236}">
                <a16:creationId xmlns:a16="http://schemas.microsoft.com/office/drawing/2014/main" id="{52BB3B6C-398E-2D0E-E94D-9893514A4267}"/>
              </a:ext>
            </a:extLst>
          </p:cNvPr>
          <p:cNvPicPr>
            <a:picLocks noChangeAspect="1"/>
          </p:cNvPicPr>
          <p:nvPr/>
        </p:nvPicPr>
        <p:blipFill>
          <a:blip r:embed="rId5"/>
          <a:stretch>
            <a:fillRect/>
          </a:stretch>
        </p:blipFill>
        <p:spPr>
          <a:xfrm>
            <a:off x="4541344" y="1105435"/>
            <a:ext cx="224740" cy="203887"/>
          </a:xfrm>
          <a:prstGeom prst="rect">
            <a:avLst/>
          </a:prstGeom>
        </p:spPr>
      </p:pic>
      <p:pic>
        <p:nvPicPr>
          <p:cNvPr id="63" name="Picture 62">
            <a:extLst>
              <a:ext uri="{FF2B5EF4-FFF2-40B4-BE49-F238E27FC236}">
                <a16:creationId xmlns:a16="http://schemas.microsoft.com/office/drawing/2014/main" id="{ABCDD1B1-299A-4F0B-D041-652868528C9E}"/>
              </a:ext>
            </a:extLst>
          </p:cNvPr>
          <p:cNvPicPr>
            <a:picLocks noChangeAspect="1"/>
          </p:cNvPicPr>
          <p:nvPr/>
        </p:nvPicPr>
        <p:blipFill>
          <a:blip r:embed="rId5"/>
          <a:stretch>
            <a:fillRect/>
          </a:stretch>
        </p:blipFill>
        <p:spPr>
          <a:xfrm>
            <a:off x="4543774" y="2096303"/>
            <a:ext cx="224740" cy="203887"/>
          </a:xfrm>
          <a:prstGeom prst="rect">
            <a:avLst/>
          </a:prstGeom>
        </p:spPr>
      </p:pic>
      <p:pic>
        <p:nvPicPr>
          <p:cNvPr id="1025" name="Picture 1024">
            <a:extLst>
              <a:ext uri="{FF2B5EF4-FFF2-40B4-BE49-F238E27FC236}">
                <a16:creationId xmlns:a16="http://schemas.microsoft.com/office/drawing/2014/main" id="{8940AD77-399C-A6DB-62BD-98ED8BE645BC}"/>
              </a:ext>
            </a:extLst>
          </p:cNvPr>
          <p:cNvPicPr>
            <a:picLocks noChangeAspect="1"/>
          </p:cNvPicPr>
          <p:nvPr/>
        </p:nvPicPr>
        <p:blipFill>
          <a:blip r:embed="rId5"/>
          <a:stretch>
            <a:fillRect/>
          </a:stretch>
        </p:blipFill>
        <p:spPr>
          <a:xfrm>
            <a:off x="4541394" y="3037316"/>
            <a:ext cx="224740" cy="203887"/>
          </a:xfrm>
          <a:prstGeom prst="rect">
            <a:avLst/>
          </a:prstGeom>
        </p:spPr>
      </p:pic>
      <p:pic>
        <p:nvPicPr>
          <p:cNvPr id="1029" name="Picture 1028">
            <a:extLst>
              <a:ext uri="{FF2B5EF4-FFF2-40B4-BE49-F238E27FC236}">
                <a16:creationId xmlns:a16="http://schemas.microsoft.com/office/drawing/2014/main" id="{E37A8903-A204-D7E5-1441-E5F31E7C65AC}"/>
              </a:ext>
            </a:extLst>
          </p:cNvPr>
          <p:cNvPicPr>
            <a:picLocks noChangeAspect="1"/>
          </p:cNvPicPr>
          <p:nvPr/>
        </p:nvPicPr>
        <p:blipFill>
          <a:blip r:embed="rId6"/>
          <a:stretch>
            <a:fillRect/>
          </a:stretch>
        </p:blipFill>
        <p:spPr>
          <a:xfrm>
            <a:off x="4542884" y="1596810"/>
            <a:ext cx="223200" cy="172379"/>
          </a:xfrm>
          <a:prstGeom prst="rect">
            <a:avLst/>
          </a:prstGeom>
        </p:spPr>
      </p:pic>
      <p:sp>
        <p:nvSpPr>
          <p:cNvPr id="54" name="Rectangle 53">
            <a:extLst>
              <a:ext uri="{FF2B5EF4-FFF2-40B4-BE49-F238E27FC236}">
                <a16:creationId xmlns:a16="http://schemas.microsoft.com/office/drawing/2014/main" id="{561CDD36-1C39-5939-CBC7-EAC65DD5C82C}"/>
              </a:ext>
            </a:extLst>
          </p:cNvPr>
          <p:cNvSpPr/>
          <p:nvPr/>
        </p:nvSpPr>
        <p:spPr>
          <a:xfrm>
            <a:off x="4869350" y="1005274"/>
            <a:ext cx="3852086" cy="406486"/>
          </a:xfrm>
          <a:prstGeom prst="rect">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marL="171450" indent="-171450">
              <a:buClr>
                <a:srgbClr val="FF0000"/>
              </a:buClr>
              <a:buFont typeface="KareliaWeb Regular" panose="00000500000000000000" pitchFamily="2" charset="0"/>
              <a:buChar char="&gt;"/>
            </a:pPr>
            <a:r>
              <a:rPr lang="en-US" sz="500">
                <a:solidFill>
                  <a:schemeClr val="tx1"/>
                </a:solidFill>
              </a:rPr>
              <a:t>Front line end user Support  (Email/Call/Tickets)</a:t>
            </a:r>
          </a:p>
          <a:p>
            <a:pPr marL="171450" indent="-171450">
              <a:buClr>
                <a:srgbClr val="FF0000"/>
              </a:buClr>
              <a:buFont typeface="KareliaWeb Regular" panose="00000500000000000000" pitchFamily="2" charset="0"/>
              <a:buChar char="&gt;"/>
            </a:pPr>
            <a:r>
              <a:rPr lang="en-US" sz="500">
                <a:solidFill>
                  <a:schemeClr val="tx1"/>
                </a:solidFill>
              </a:rPr>
              <a:t>Manage ticketing system and FLF</a:t>
            </a:r>
          </a:p>
          <a:p>
            <a:pPr marL="171450" indent="-171450">
              <a:buClr>
                <a:srgbClr val="FF0000"/>
              </a:buClr>
              <a:buFont typeface="KareliaWeb Regular" panose="00000500000000000000" pitchFamily="2" charset="0"/>
              <a:buChar char="&gt;"/>
            </a:pPr>
            <a:r>
              <a:rPr lang="en-US" sz="500">
                <a:solidFill>
                  <a:schemeClr val="tx1"/>
                </a:solidFill>
              </a:rPr>
              <a:t>Service request handing</a:t>
            </a:r>
          </a:p>
          <a:p>
            <a:pPr marL="171450" indent="-171450">
              <a:buClr>
                <a:srgbClr val="FF0000"/>
              </a:buClr>
              <a:buFont typeface="KareliaWeb Regular" panose="00000500000000000000" pitchFamily="2" charset="0"/>
              <a:buChar char="&gt;"/>
            </a:pPr>
            <a:r>
              <a:rPr lang="en-US" sz="500">
                <a:solidFill>
                  <a:schemeClr val="tx1"/>
                </a:solidFill>
              </a:rPr>
              <a:t>Monitoring of VMIE IT &amp; Network components including vendor systems</a:t>
            </a:r>
          </a:p>
          <a:p>
            <a:pPr marL="171450" marR="0" lvl="0" indent="-171450" fontAlgn="auto">
              <a:lnSpc>
                <a:spcPct val="100000"/>
              </a:lnSpc>
              <a:spcBef>
                <a:spcPts val="0"/>
              </a:spcBef>
              <a:spcAft>
                <a:spcPts val="0"/>
              </a:spcAft>
              <a:buClr>
                <a:srgbClr val="FF0000"/>
              </a:buClr>
              <a:buSzTx/>
              <a:buFont typeface="KareliaWeb Regular" panose="00000500000000000000" pitchFamily="2" charset="0"/>
              <a:buChar char="&gt;"/>
              <a:tabLst/>
              <a:defRPr/>
            </a:pPr>
            <a:r>
              <a:rPr lang="en-US" sz="500">
                <a:solidFill>
                  <a:schemeClr val="tx1"/>
                </a:solidFill>
              </a:rPr>
              <a:t>DSOC : Incident Logging, Monitoring ( IT &amp; Network),  Reporting, Vendor engagements </a:t>
            </a:r>
          </a:p>
        </p:txBody>
      </p:sp>
      <p:sp>
        <p:nvSpPr>
          <p:cNvPr id="59" name="Rectangle 58">
            <a:extLst>
              <a:ext uri="{FF2B5EF4-FFF2-40B4-BE49-F238E27FC236}">
                <a16:creationId xmlns:a16="http://schemas.microsoft.com/office/drawing/2014/main" id="{8B90A39B-11E7-665D-5D0F-E1AD8E129B39}"/>
              </a:ext>
            </a:extLst>
          </p:cNvPr>
          <p:cNvSpPr/>
          <p:nvPr/>
        </p:nvSpPr>
        <p:spPr>
          <a:xfrm>
            <a:off x="4869299" y="1488423"/>
            <a:ext cx="3852086" cy="406486"/>
          </a:xfrm>
          <a:prstGeom prst="rect">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marL="171450" indent="-171450">
              <a:buClr>
                <a:srgbClr val="FF0000"/>
              </a:buClr>
              <a:buFont typeface="KareliaWeb Regular" panose="00000500000000000000" pitchFamily="2" charset="0"/>
              <a:buChar char="&gt;"/>
            </a:pPr>
            <a:r>
              <a:rPr lang="en-US" sz="500">
                <a:solidFill>
                  <a:schemeClr val="tx1"/>
                </a:solidFill>
              </a:rPr>
              <a:t>Application support (Local (Legacy) , Digital first &amp; Kennedy Steams) – Wholesale &amp; Retail</a:t>
            </a:r>
          </a:p>
          <a:p>
            <a:pPr marL="171450" indent="-171450">
              <a:buClr>
                <a:srgbClr val="FF0000"/>
              </a:buClr>
              <a:buFont typeface="KareliaWeb Regular" panose="00000500000000000000" pitchFamily="2" charset="0"/>
              <a:buChar char="&gt;"/>
            </a:pPr>
            <a:r>
              <a:rPr lang="en-US" sz="500">
                <a:solidFill>
                  <a:schemeClr val="tx1"/>
                </a:solidFill>
              </a:rPr>
              <a:t>24x7 Monitoring for Priority Applications</a:t>
            </a:r>
          </a:p>
          <a:p>
            <a:pPr marL="171450" indent="-171450">
              <a:buClr>
                <a:srgbClr val="FF0000"/>
              </a:buClr>
              <a:buFont typeface="KareliaWeb Regular" panose="00000500000000000000" pitchFamily="2" charset="0"/>
              <a:buChar char="&gt;"/>
            </a:pPr>
            <a:r>
              <a:rPr lang="en-US" sz="500">
                <a:solidFill>
                  <a:schemeClr val="tx1"/>
                </a:solidFill>
              </a:rPr>
              <a:t>IM, CM &amp; PM Process handling</a:t>
            </a:r>
          </a:p>
          <a:p>
            <a:pPr marL="171450" indent="-171450">
              <a:buClr>
                <a:srgbClr val="FF0000"/>
              </a:buClr>
              <a:buFont typeface="KareliaWeb Regular" panose="00000500000000000000" pitchFamily="2" charset="0"/>
              <a:buChar char="&gt;"/>
            </a:pPr>
            <a:r>
              <a:rPr lang="en-US" sz="500">
                <a:solidFill>
                  <a:schemeClr val="tx1"/>
                </a:solidFill>
              </a:rPr>
              <a:t>Asset and configuration management</a:t>
            </a:r>
          </a:p>
          <a:p>
            <a:pPr marL="171450" indent="-171450">
              <a:buClr>
                <a:srgbClr val="FF0000"/>
              </a:buClr>
              <a:buFont typeface="KareliaWeb Regular" panose="00000500000000000000" pitchFamily="2" charset="0"/>
              <a:buChar char="&gt;"/>
            </a:pPr>
            <a:r>
              <a:rPr lang="en-US" sz="500">
                <a:solidFill>
                  <a:schemeClr val="tx1"/>
                </a:solidFill>
              </a:rPr>
              <a:t>Triaging, SMEs, Reporting,  Knowledge Books update and Review.</a:t>
            </a:r>
          </a:p>
        </p:txBody>
      </p:sp>
      <p:sp>
        <p:nvSpPr>
          <p:cNvPr id="1027" name="Rectangle 1026">
            <a:extLst>
              <a:ext uri="{FF2B5EF4-FFF2-40B4-BE49-F238E27FC236}">
                <a16:creationId xmlns:a16="http://schemas.microsoft.com/office/drawing/2014/main" id="{B345B654-A6CF-97BF-A7BC-61C1EDD9E4F3}"/>
              </a:ext>
            </a:extLst>
          </p:cNvPr>
          <p:cNvSpPr/>
          <p:nvPr/>
        </p:nvSpPr>
        <p:spPr>
          <a:xfrm>
            <a:off x="4869350" y="1981845"/>
            <a:ext cx="3852086" cy="406486"/>
          </a:xfrm>
          <a:prstGeom prst="rect">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marL="171450" indent="-171450">
              <a:buClr>
                <a:srgbClr val="FF0000"/>
              </a:buClr>
              <a:buFont typeface="KareliaWeb Regular" panose="00000500000000000000" pitchFamily="2" charset="0"/>
              <a:buChar char="&gt;"/>
            </a:pPr>
            <a:r>
              <a:rPr lang="en-GB" sz="500">
                <a:solidFill>
                  <a:schemeClr val="tx1"/>
                </a:solidFill>
              </a:rPr>
              <a:t>UK OOH Support, UK Support </a:t>
            </a:r>
            <a:r>
              <a:rPr lang="en-GB" sz="500" err="1">
                <a:solidFill>
                  <a:schemeClr val="tx1"/>
                </a:solidFill>
              </a:rPr>
              <a:t>Wifi</a:t>
            </a:r>
            <a:r>
              <a:rPr lang="en-GB" sz="500">
                <a:solidFill>
                  <a:schemeClr val="tx1"/>
                </a:solidFill>
              </a:rPr>
              <a:t> 2nd Line &amp; </a:t>
            </a:r>
            <a:r>
              <a:rPr lang="en-GB" sz="500" err="1">
                <a:solidFill>
                  <a:schemeClr val="tx1"/>
                </a:solidFill>
              </a:rPr>
              <a:t>Sitel</a:t>
            </a:r>
            <a:r>
              <a:rPr lang="en-GB" sz="500">
                <a:solidFill>
                  <a:schemeClr val="tx1"/>
                </a:solidFill>
              </a:rPr>
              <a:t> </a:t>
            </a:r>
            <a:r>
              <a:rPr lang="en-GB" sz="500" err="1">
                <a:solidFill>
                  <a:schemeClr val="tx1"/>
                </a:solidFill>
              </a:rPr>
              <a:t>Wifi</a:t>
            </a:r>
            <a:r>
              <a:rPr lang="en-GB" sz="500">
                <a:solidFill>
                  <a:schemeClr val="tx1"/>
                </a:solidFill>
              </a:rPr>
              <a:t> 1st Line</a:t>
            </a:r>
          </a:p>
          <a:p>
            <a:pPr marL="171450" indent="-171450">
              <a:buClr>
                <a:srgbClr val="FF0000"/>
              </a:buClr>
              <a:buFont typeface="KareliaWeb Regular" panose="00000500000000000000" pitchFamily="2" charset="0"/>
              <a:buChar char="&gt;"/>
            </a:pPr>
            <a:r>
              <a:rPr lang="en-GB" sz="500">
                <a:solidFill>
                  <a:schemeClr val="tx1"/>
                </a:solidFill>
              </a:rPr>
              <a:t>Open and manage Remedy Force tickets</a:t>
            </a:r>
          </a:p>
          <a:p>
            <a:pPr marL="171450" indent="-171450">
              <a:buClr>
                <a:srgbClr val="FF0000"/>
              </a:buClr>
              <a:buFont typeface="KareliaWeb Regular" panose="00000500000000000000" pitchFamily="2" charset="0"/>
              <a:buChar char="&gt;"/>
            </a:pPr>
            <a:r>
              <a:rPr lang="en-GB" sz="500">
                <a:solidFill>
                  <a:schemeClr val="tx1"/>
                </a:solidFill>
              </a:rPr>
              <a:t>Troubleshoot </a:t>
            </a:r>
            <a:r>
              <a:rPr lang="en-GB" sz="500" err="1">
                <a:solidFill>
                  <a:schemeClr val="tx1"/>
                </a:solidFill>
              </a:rPr>
              <a:t>wifi</a:t>
            </a:r>
            <a:r>
              <a:rPr lang="en-GB" sz="500">
                <a:solidFill>
                  <a:schemeClr val="tx1"/>
                </a:solidFill>
              </a:rPr>
              <a:t> equipment (internal)</a:t>
            </a:r>
          </a:p>
          <a:p>
            <a:pPr marL="171450" indent="-171450">
              <a:buClr>
                <a:srgbClr val="FF0000"/>
              </a:buClr>
              <a:buFont typeface="KareliaWeb Regular" panose="00000500000000000000" pitchFamily="2" charset="0"/>
              <a:buChar char="&gt;"/>
            </a:pPr>
            <a:r>
              <a:rPr lang="en-GB" sz="500">
                <a:solidFill>
                  <a:schemeClr val="tx1"/>
                </a:solidFill>
              </a:rPr>
              <a:t>Troubleshoot end user equipment/issues</a:t>
            </a:r>
          </a:p>
          <a:p>
            <a:pPr marL="171450" indent="-171450">
              <a:buClr>
                <a:srgbClr val="FF0000"/>
              </a:buClr>
              <a:buFont typeface="KareliaWeb Regular" panose="00000500000000000000" pitchFamily="2" charset="0"/>
              <a:buChar char="&gt;"/>
            </a:pPr>
            <a:endParaRPr lang="en-GB" sz="500">
              <a:solidFill>
                <a:schemeClr val="tx1"/>
              </a:solidFill>
            </a:endParaRPr>
          </a:p>
        </p:txBody>
      </p:sp>
      <p:sp>
        <p:nvSpPr>
          <p:cNvPr id="1030" name="Rectangle 1029">
            <a:extLst>
              <a:ext uri="{FF2B5EF4-FFF2-40B4-BE49-F238E27FC236}">
                <a16:creationId xmlns:a16="http://schemas.microsoft.com/office/drawing/2014/main" id="{99FF7255-DC86-6CB9-3FFC-61F3CE2D6C4C}"/>
              </a:ext>
            </a:extLst>
          </p:cNvPr>
          <p:cNvSpPr/>
          <p:nvPr/>
        </p:nvSpPr>
        <p:spPr>
          <a:xfrm>
            <a:off x="4869400" y="2414843"/>
            <a:ext cx="3852086" cy="410052"/>
          </a:xfrm>
          <a:prstGeom prst="rect">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marL="171450" indent="-171450">
              <a:buClr>
                <a:srgbClr val="FF0000"/>
              </a:buClr>
              <a:buFont typeface="KareliaWeb Regular" panose="00000500000000000000" pitchFamily="2" charset="0"/>
              <a:buChar char="&gt;"/>
            </a:pPr>
            <a:r>
              <a:rPr lang="en-US" sz="500">
                <a:solidFill>
                  <a:schemeClr val="tx1"/>
                </a:solidFill>
              </a:rPr>
              <a:t>Service Management &amp; Operational Readiness Capability</a:t>
            </a:r>
          </a:p>
          <a:p>
            <a:pPr marL="171450" indent="-171450">
              <a:buClr>
                <a:srgbClr val="FF0000"/>
              </a:buClr>
              <a:buFont typeface="KareliaWeb Regular" panose="00000500000000000000" pitchFamily="2" charset="0"/>
              <a:buChar char="&gt;"/>
            </a:pPr>
            <a:r>
              <a:rPr lang="en-US" sz="500">
                <a:solidFill>
                  <a:schemeClr val="tx1"/>
                </a:solidFill>
              </a:rPr>
              <a:t>Service Management &amp;ORM: Service Governance, Operational readiness, Change  ,Problem Management</a:t>
            </a:r>
          </a:p>
          <a:p>
            <a:pPr marL="171450" indent="-171450">
              <a:buClr>
                <a:srgbClr val="FF0000"/>
              </a:buClr>
              <a:buFont typeface="KareliaWeb Regular" panose="00000500000000000000" pitchFamily="2" charset="0"/>
              <a:buChar char="&gt;"/>
            </a:pPr>
            <a:r>
              <a:rPr lang="en-US" sz="500">
                <a:solidFill>
                  <a:schemeClr val="tx1"/>
                </a:solidFill>
              </a:rPr>
              <a:t>Continuous Improvement – Automations, Knowledge base</a:t>
            </a:r>
          </a:p>
        </p:txBody>
      </p:sp>
      <p:sp>
        <p:nvSpPr>
          <p:cNvPr id="1032" name="Rectangle 1031">
            <a:extLst>
              <a:ext uri="{FF2B5EF4-FFF2-40B4-BE49-F238E27FC236}">
                <a16:creationId xmlns:a16="http://schemas.microsoft.com/office/drawing/2014/main" id="{E3806BFC-28E2-403B-44C2-B0061666E8DD}"/>
              </a:ext>
            </a:extLst>
          </p:cNvPr>
          <p:cNvSpPr/>
          <p:nvPr/>
        </p:nvSpPr>
        <p:spPr>
          <a:xfrm>
            <a:off x="4869400" y="2878641"/>
            <a:ext cx="3852086" cy="431810"/>
          </a:xfrm>
          <a:prstGeom prst="rect">
            <a:avLst/>
          </a:prstGeom>
          <a:ln/>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marL="171450" indent="-171450">
              <a:buClr>
                <a:srgbClr val="FF0000"/>
              </a:buClr>
              <a:buFont typeface="KareliaWeb Regular" panose="00000500000000000000" pitchFamily="2" charset="0"/>
              <a:buChar char="&gt;"/>
            </a:pPr>
            <a:r>
              <a:rPr lang="en-GB" sz="500">
                <a:solidFill>
                  <a:schemeClr val="tx1"/>
                </a:solidFill>
              </a:rPr>
              <a:t>Manage Severity Tickets (P1/P2) – E2E until closure - IT ,Network, Security</a:t>
            </a:r>
          </a:p>
          <a:p>
            <a:pPr marL="171450" indent="-171450">
              <a:buClr>
                <a:srgbClr val="FF0000"/>
              </a:buClr>
              <a:buFont typeface="KareliaWeb Regular" panose="00000500000000000000" pitchFamily="2" charset="0"/>
              <a:buChar char="&gt;"/>
            </a:pPr>
            <a:r>
              <a:rPr lang="en-US" sz="500">
                <a:solidFill>
                  <a:schemeClr val="tx1"/>
                </a:solidFill>
              </a:rPr>
              <a:t>Drive diagnosis/troubleshooting by setting up Co-ordination calls/war room calls</a:t>
            </a:r>
            <a:endParaRPr lang="en-GB" sz="500">
              <a:solidFill>
                <a:schemeClr val="tx1"/>
              </a:solidFill>
            </a:endParaRPr>
          </a:p>
          <a:p>
            <a:pPr marL="171450" indent="-171450">
              <a:buClr>
                <a:srgbClr val="FF0000"/>
              </a:buClr>
              <a:buFont typeface="KareliaWeb Regular" panose="00000500000000000000" pitchFamily="2" charset="0"/>
              <a:buChar char="&gt;"/>
            </a:pPr>
            <a:r>
              <a:rPr lang="en-GB" sz="500">
                <a:solidFill>
                  <a:schemeClr val="tx1"/>
                </a:solidFill>
              </a:rPr>
              <a:t>Keep Customers/Stakeholders informed by sending regular comms/update</a:t>
            </a:r>
          </a:p>
          <a:p>
            <a:pPr marL="171450" indent="-171450">
              <a:buClr>
                <a:srgbClr val="FF0000"/>
              </a:buClr>
              <a:buFont typeface="KareliaWeb Regular" panose="00000500000000000000" pitchFamily="2" charset="0"/>
              <a:buChar char="&gt;"/>
            </a:pPr>
            <a:r>
              <a:rPr lang="en-US" sz="500">
                <a:solidFill>
                  <a:schemeClr val="tx1"/>
                </a:solidFill>
              </a:rPr>
              <a:t>Monitor SLA Compliance across towers</a:t>
            </a:r>
            <a:endParaRPr lang="en-GB" sz="500">
              <a:solidFill>
                <a:schemeClr val="tx1"/>
              </a:solidFill>
            </a:endParaRPr>
          </a:p>
        </p:txBody>
      </p:sp>
      <p:sp>
        <p:nvSpPr>
          <p:cNvPr id="1033" name="Rectangle 1032">
            <a:extLst>
              <a:ext uri="{FF2B5EF4-FFF2-40B4-BE49-F238E27FC236}">
                <a16:creationId xmlns:a16="http://schemas.microsoft.com/office/drawing/2014/main" id="{F6102D67-6720-CC1E-268C-311BA73FBF62}"/>
              </a:ext>
            </a:extLst>
          </p:cNvPr>
          <p:cNvSpPr/>
          <p:nvPr/>
        </p:nvSpPr>
        <p:spPr>
          <a:xfrm>
            <a:off x="4893817" y="755580"/>
            <a:ext cx="3826579" cy="18053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rtlCol="0" anchor="ctr"/>
          <a:lstStyle/>
          <a:p>
            <a:pPr algn="ctr"/>
            <a:r>
              <a:rPr lang="en-US" sz="800">
                <a:solidFill>
                  <a:srgbClr val="FFFFFF"/>
                </a:solidFill>
              </a:rPr>
              <a:t>Key Activities</a:t>
            </a:r>
          </a:p>
        </p:txBody>
      </p:sp>
      <p:sp>
        <p:nvSpPr>
          <p:cNvPr id="1045" name="Text Placeholder 17">
            <a:extLst>
              <a:ext uri="{FF2B5EF4-FFF2-40B4-BE49-F238E27FC236}">
                <a16:creationId xmlns:a16="http://schemas.microsoft.com/office/drawing/2014/main" id="{D4261F6C-F32C-E143-50B8-6DF4AE96FBCF}"/>
              </a:ext>
            </a:extLst>
          </p:cNvPr>
          <p:cNvSpPr txBox="1">
            <a:spLocks/>
          </p:cNvSpPr>
          <p:nvPr/>
        </p:nvSpPr>
        <p:spPr>
          <a:xfrm>
            <a:off x="196411" y="3380987"/>
            <a:ext cx="1532257" cy="972825"/>
          </a:xfrm>
          <a:prstGeom prst="rect">
            <a:avLst/>
          </a:prstGeom>
          <a:solidFill>
            <a:schemeClr val="accent1">
              <a:lumMod val="20000"/>
              <a:lumOff val="80000"/>
            </a:schemeClr>
          </a:solidFill>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IN" sz="1050"/>
              <a:t>Core Applications</a:t>
            </a:r>
          </a:p>
          <a:p>
            <a:pPr marL="0" indent="0">
              <a:buFont typeface="Arial" panose="020B0604020202020204" pitchFamily="34" charset="0"/>
              <a:buNone/>
            </a:pPr>
            <a:endParaRPr lang="en-IN"/>
          </a:p>
        </p:txBody>
      </p:sp>
      <p:sp>
        <p:nvSpPr>
          <p:cNvPr id="1046" name="Text Placeholder 30">
            <a:extLst>
              <a:ext uri="{FF2B5EF4-FFF2-40B4-BE49-F238E27FC236}">
                <a16:creationId xmlns:a16="http://schemas.microsoft.com/office/drawing/2014/main" id="{78686CD4-3C44-92A9-CD8A-60E37D508168}"/>
              </a:ext>
            </a:extLst>
          </p:cNvPr>
          <p:cNvSpPr txBox="1">
            <a:spLocks/>
          </p:cNvSpPr>
          <p:nvPr/>
        </p:nvSpPr>
        <p:spPr>
          <a:xfrm>
            <a:off x="224247" y="3591055"/>
            <a:ext cx="1617121" cy="911590"/>
          </a:xfrm>
          <a:prstGeom prst="rect">
            <a:avLst/>
          </a:prstGeom>
          <a:noFill/>
          <a:ln>
            <a:noFill/>
          </a:ln>
        </p:spPr>
        <p:txBody>
          <a:bodyPr lIns="91440" tIns="90000" rIns="91440" bIns="45720" anchor="t"/>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10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Font typeface="Courier New" panose="02070309020205020404" pitchFamily="49" charset="0"/>
              <a:buChar char="o"/>
              <a:defRPr sz="10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1"/>
              </a:buClr>
              <a:buFont typeface="Wingdings" panose="05000000000000000000" pitchFamily="2" charset="2"/>
              <a:buChar char="§"/>
              <a:defRPr sz="10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0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0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100000"/>
              </a:lnSpc>
              <a:spcBef>
                <a:spcPts val="0"/>
              </a:spcBef>
              <a:spcAft>
                <a:spcPts val="0"/>
              </a:spcAft>
              <a:buClr>
                <a:srgbClr val="EB262A"/>
              </a:buClr>
              <a:buSzTx/>
              <a:buFont typeface="Arial" panose="020B0604020202020204" pitchFamily="34" charset="0"/>
              <a:buChar char="•"/>
              <a:tabLst/>
              <a:defRPr/>
            </a:pPr>
            <a:r>
              <a:rPr kumimoji="0" lang="en-US" sz="600" b="0" i="0" u="none" strike="noStrike" kern="1200" cap="none" spc="0" normalizeH="0" baseline="0" noProof="0">
                <a:ln>
                  <a:noFill/>
                </a:ln>
                <a:solidFill>
                  <a:srgbClr val="1C1C1C"/>
                </a:solidFill>
                <a:effectLst/>
                <a:uLnTx/>
                <a:uFillTx/>
                <a:ea typeface="+mn-ea"/>
                <a:cs typeface="Calibri" panose="020F0502020204030204" pitchFamily="34" charset="0"/>
              </a:rPr>
              <a:t>Core BSS/OSS</a:t>
            </a:r>
          </a:p>
          <a:p>
            <a:pPr marL="171450" marR="0" lvl="0" indent="-171450" algn="l" defTabSz="685800" rtl="0" eaLnBrk="1" fontAlgn="auto" latinLnBrk="0" hangingPunct="1">
              <a:lnSpc>
                <a:spcPct val="100000"/>
              </a:lnSpc>
              <a:spcBef>
                <a:spcPts val="0"/>
              </a:spcBef>
              <a:spcAft>
                <a:spcPts val="0"/>
              </a:spcAft>
              <a:buClr>
                <a:srgbClr val="EB262A"/>
              </a:buClr>
              <a:buSzTx/>
              <a:buFont typeface="Arial" panose="020B0604020202020204" pitchFamily="34" charset="0"/>
              <a:buChar char="•"/>
              <a:tabLst/>
              <a:defRPr/>
            </a:pPr>
            <a:r>
              <a:rPr kumimoji="0" lang="en-US" sz="600" b="0" i="0" u="none" strike="noStrike" kern="1200" cap="none" spc="0" normalizeH="0" baseline="0" noProof="0">
                <a:ln>
                  <a:noFill/>
                </a:ln>
                <a:solidFill>
                  <a:srgbClr val="1C1C1C"/>
                </a:solidFill>
                <a:effectLst/>
                <a:uLnTx/>
                <a:uFillTx/>
                <a:ea typeface="+mn-ea"/>
                <a:cs typeface="Calibri" panose="020F0502020204030204" pitchFamily="34" charset="0"/>
              </a:rPr>
              <a:t>Selfcare, Assisted Channel </a:t>
            </a:r>
          </a:p>
          <a:p>
            <a:pPr marL="171450" marR="0" lvl="0" indent="-171450" algn="l" defTabSz="685800" rtl="0" eaLnBrk="1" fontAlgn="auto" latinLnBrk="0" hangingPunct="1">
              <a:lnSpc>
                <a:spcPct val="100000"/>
              </a:lnSpc>
              <a:spcBef>
                <a:spcPts val="0"/>
              </a:spcBef>
              <a:spcAft>
                <a:spcPts val="0"/>
              </a:spcAft>
              <a:buClr>
                <a:srgbClr val="EB262A"/>
              </a:buClr>
              <a:buSzTx/>
              <a:buFont typeface="Arial" panose="020B0604020202020204" pitchFamily="34" charset="0"/>
              <a:buChar char="•"/>
              <a:tabLst/>
              <a:defRPr/>
            </a:pPr>
            <a:r>
              <a:rPr kumimoji="0" lang="en-US" sz="600" b="0" i="0" u="none" strike="noStrike" kern="1200" cap="none" spc="0" normalizeH="0" baseline="0" noProof="0">
                <a:ln>
                  <a:noFill/>
                </a:ln>
                <a:solidFill>
                  <a:srgbClr val="1C1C1C"/>
                </a:solidFill>
                <a:effectLst/>
                <a:uLnTx/>
                <a:uFillTx/>
                <a:ea typeface="+mn-ea"/>
                <a:cs typeface="Calibri" panose="020F0502020204030204" pitchFamily="34" charset="0"/>
              </a:rPr>
              <a:t>Integration Apps/APIs</a:t>
            </a:r>
          </a:p>
          <a:p>
            <a:pPr marL="171450" marR="0" lvl="0" indent="-171450" algn="l" defTabSz="685800" rtl="0" eaLnBrk="1" fontAlgn="auto" latinLnBrk="0" hangingPunct="1">
              <a:lnSpc>
                <a:spcPct val="100000"/>
              </a:lnSpc>
              <a:spcBef>
                <a:spcPts val="0"/>
              </a:spcBef>
              <a:spcAft>
                <a:spcPts val="0"/>
              </a:spcAft>
              <a:buClr>
                <a:srgbClr val="EB262A"/>
              </a:buClr>
              <a:buSzTx/>
              <a:buFont typeface="Arial" panose="020B0604020202020204" pitchFamily="34" charset="0"/>
              <a:buChar char="•"/>
              <a:tabLst/>
              <a:defRPr/>
            </a:pPr>
            <a:r>
              <a:rPr kumimoji="0" lang="en-US" sz="600" b="0" i="0" u="none" strike="noStrike" kern="1200" cap="none" spc="0" normalizeH="0" baseline="0" noProof="0">
                <a:ln>
                  <a:noFill/>
                </a:ln>
                <a:solidFill>
                  <a:srgbClr val="1C1C1C"/>
                </a:solidFill>
                <a:effectLst/>
                <a:uLnTx/>
                <a:uFillTx/>
                <a:ea typeface="+mn-ea"/>
                <a:cs typeface="Calibri" panose="020F0502020204030204" pitchFamily="34" charset="0"/>
              </a:rPr>
              <a:t>3</a:t>
            </a:r>
            <a:r>
              <a:rPr kumimoji="0" lang="en-US" sz="600" b="0" i="0" u="none" strike="noStrike" kern="1200" cap="none" spc="0" normalizeH="0" baseline="30000" noProof="0">
                <a:ln>
                  <a:noFill/>
                </a:ln>
                <a:solidFill>
                  <a:srgbClr val="1C1C1C"/>
                </a:solidFill>
                <a:effectLst/>
                <a:uLnTx/>
                <a:uFillTx/>
                <a:ea typeface="+mn-ea"/>
                <a:cs typeface="Calibri" panose="020F0502020204030204" pitchFamily="34" charset="0"/>
              </a:rPr>
              <a:t>rd</a:t>
            </a:r>
            <a:r>
              <a:rPr kumimoji="0" lang="en-US" sz="600" b="0" i="0" u="none" strike="noStrike" kern="1200" cap="none" spc="0" normalizeH="0" baseline="0" noProof="0">
                <a:ln>
                  <a:noFill/>
                </a:ln>
                <a:solidFill>
                  <a:srgbClr val="1C1C1C"/>
                </a:solidFill>
                <a:effectLst/>
                <a:uLnTx/>
                <a:uFillTx/>
                <a:ea typeface="+mn-ea"/>
                <a:cs typeface="Calibri" panose="020F0502020204030204" pitchFamily="34" charset="0"/>
              </a:rPr>
              <a:t> Party Apps</a:t>
            </a:r>
          </a:p>
          <a:p>
            <a:pPr marL="171450" marR="0" lvl="0" indent="-171450" algn="l" defTabSz="685800" rtl="0" eaLnBrk="1" fontAlgn="auto" latinLnBrk="0" hangingPunct="1">
              <a:lnSpc>
                <a:spcPct val="100000"/>
              </a:lnSpc>
              <a:spcBef>
                <a:spcPts val="0"/>
              </a:spcBef>
              <a:spcAft>
                <a:spcPts val="0"/>
              </a:spcAft>
              <a:buClr>
                <a:srgbClr val="EB262A"/>
              </a:buClr>
              <a:buSzTx/>
              <a:buFont typeface="Arial" panose="020B0604020202020204" pitchFamily="34" charset="0"/>
              <a:buChar char="•"/>
              <a:tabLst/>
              <a:defRPr/>
            </a:pPr>
            <a:r>
              <a:rPr kumimoji="0" lang="en-US" sz="600" b="0" i="0" u="none" strike="noStrike" kern="1200" cap="none" spc="0" normalizeH="0" baseline="0" noProof="0">
                <a:ln>
                  <a:noFill/>
                </a:ln>
                <a:solidFill>
                  <a:srgbClr val="1C1C1C"/>
                </a:solidFill>
                <a:effectLst/>
                <a:uLnTx/>
                <a:uFillTx/>
                <a:ea typeface="+mn-ea"/>
                <a:cs typeface="Calibri" panose="020F0502020204030204" pitchFamily="34" charset="0"/>
              </a:rPr>
              <a:t>Kennedy Retail and Wholesale</a:t>
            </a:r>
          </a:p>
          <a:p>
            <a:pPr marL="171450" marR="0" lvl="0" indent="-171450" algn="l" defTabSz="685800" rtl="0" eaLnBrk="1" fontAlgn="auto" latinLnBrk="0" hangingPunct="1">
              <a:lnSpc>
                <a:spcPct val="100000"/>
              </a:lnSpc>
              <a:spcBef>
                <a:spcPts val="0"/>
              </a:spcBef>
              <a:spcAft>
                <a:spcPts val="0"/>
              </a:spcAft>
              <a:buClr>
                <a:srgbClr val="EB262A"/>
              </a:buClr>
              <a:buSzTx/>
              <a:buFont typeface="Arial" panose="020B0604020202020204" pitchFamily="34" charset="0"/>
              <a:buChar char="•"/>
              <a:tabLst/>
              <a:defRPr/>
            </a:pPr>
            <a:r>
              <a:rPr kumimoji="0" lang="en-US" sz="600" b="0" i="0" u="none" strike="noStrike" kern="1200" cap="none" spc="0" normalizeH="0" baseline="0" noProof="0">
                <a:ln>
                  <a:noFill/>
                </a:ln>
                <a:solidFill>
                  <a:srgbClr val="1C1C1C"/>
                </a:solidFill>
                <a:effectLst/>
                <a:uLnTx/>
                <a:uFillTx/>
                <a:ea typeface="+mn-ea"/>
                <a:cs typeface="Calibri" panose="020F0502020204030204" pitchFamily="34" charset="0"/>
              </a:rPr>
              <a:t>RPA, Incident Tools</a:t>
            </a:r>
          </a:p>
        </p:txBody>
      </p:sp>
      <p:sp>
        <p:nvSpPr>
          <p:cNvPr id="1047" name="Text Placeholder 21">
            <a:extLst>
              <a:ext uri="{FF2B5EF4-FFF2-40B4-BE49-F238E27FC236}">
                <a16:creationId xmlns:a16="http://schemas.microsoft.com/office/drawing/2014/main" id="{4AAC0F4A-B8E9-0C65-445A-45B437E186BD}"/>
              </a:ext>
            </a:extLst>
          </p:cNvPr>
          <p:cNvSpPr txBox="1">
            <a:spLocks/>
          </p:cNvSpPr>
          <p:nvPr/>
        </p:nvSpPr>
        <p:spPr>
          <a:xfrm>
            <a:off x="1786520" y="3375666"/>
            <a:ext cx="1430041" cy="989530"/>
          </a:xfrm>
          <a:prstGeom prst="rect">
            <a:avLst/>
          </a:prstGeom>
          <a:solidFill>
            <a:schemeClr val="accent1">
              <a:lumMod val="20000"/>
              <a:lumOff val="80000"/>
            </a:schemeClr>
          </a:solidFill>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IN" sz="1050"/>
              <a:t>Evolving App stack</a:t>
            </a:r>
          </a:p>
          <a:p>
            <a:pPr marL="0" indent="0">
              <a:buFont typeface="Arial" panose="020B0604020202020204" pitchFamily="34" charset="0"/>
              <a:buNone/>
            </a:pPr>
            <a:endParaRPr lang="en-IN"/>
          </a:p>
        </p:txBody>
      </p:sp>
      <p:sp>
        <p:nvSpPr>
          <p:cNvPr id="1048" name="Text Placeholder 27">
            <a:extLst>
              <a:ext uri="{FF2B5EF4-FFF2-40B4-BE49-F238E27FC236}">
                <a16:creationId xmlns:a16="http://schemas.microsoft.com/office/drawing/2014/main" id="{BFAA2474-1052-ABE8-A178-0493BA68539A}"/>
              </a:ext>
            </a:extLst>
          </p:cNvPr>
          <p:cNvSpPr txBox="1">
            <a:spLocks/>
          </p:cNvSpPr>
          <p:nvPr/>
        </p:nvSpPr>
        <p:spPr>
          <a:xfrm>
            <a:off x="1782895" y="3636844"/>
            <a:ext cx="1430042" cy="664410"/>
          </a:xfrm>
          <a:prstGeom prst="rect">
            <a:avLst/>
          </a:prstGeom>
          <a:noFill/>
          <a:ln>
            <a:noFill/>
          </a:ln>
        </p:spPr>
        <p:txBody>
          <a:bodyPr tIns="90000"/>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10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Font typeface="Courier New" panose="02070309020205020404" pitchFamily="49" charset="0"/>
              <a:buChar char="o"/>
              <a:defRPr sz="10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1"/>
              </a:buClr>
              <a:buFont typeface="Wingdings" panose="05000000000000000000" pitchFamily="2" charset="2"/>
              <a:buChar char="§"/>
              <a:defRPr sz="10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0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0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300"/>
              </a:spcBef>
              <a:spcAft>
                <a:spcPts val="0"/>
              </a:spcAft>
              <a:buClr>
                <a:srgbClr val="EB262A"/>
              </a:buClr>
              <a:buSzTx/>
              <a:buFont typeface="Arial" panose="020B0604020202020204" pitchFamily="34" charset="0"/>
              <a:buChar char="•"/>
              <a:tabLst/>
              <a:defRPr/>
            </a:pPr>
            <a:r>
              <a:rPr kumimoji="0" lang="en-US" sz="700" b="0" i="0" u="none" strike="noStrike" kern="1200" cap="none" spc="0" normalizeH="0" baseline="0" noProof="0">
                <a:ln>
                  <a:noFill/>
                </a:ln>
                <a:solidFill>
                  <a:srgbClr val="1C1C1C"/>
                </a:solidFill>
                <a:effectLst/>
                <a:uLnTx/>
                <a:uFillTx/>
                <a:ea typeface="+mn-ea"/>
                <a:cs typeface="Calibri" panose="020F0502020204030204" pitchFamily="34" charset="0"/>
              </a:rPr>
              <a:t>Kennedy Retail Apps</a:t>
            </a:r>
          </a:p>
          <a:p>
            <a:pPr marL="171450" marR="0" lvl="0" indent="-171450" algn="l" defTabSz="685800" rtl="0" eaLnBrk="1" fontAlgn="auto" latinLnBrk="0" hangingPunct="1">
              <a:lnSpc>
                <a:spcPct val="90000"/>
              </a:lnSpc>
              <a:spcBef>
                <a:spcPts val="300"/>
              </a:spcBef>
              <a:spcAft>
                <a:spcPts val="0"/>
              </a:spcAft>
              <a:buClr>
                <a:srgbClr val="EB262A"/>
              </a:buClr>
              <a:buSzTx/>
              <a:buFont typeface="Arial" panose="020B0604020202020204" pitchFamily="34" charset="0"/>
              <a:buChar char="•"/>
              <a:tabLst/>
              <a:defRPr/>
            </a:pPr>
            <a:r>
              <a:rPr kumimoji="0" lang="en-US" sz="700" b="0" i="0" u="none" strike="noStrike" kern="1200" cap="none" spc="0" normalizeH="0" baseline="0" noProof="0">
                <a:ln>
                  <a:noFill/>
                </a:ln>
                <a:solidFill>
                  <a:srgbClr val="1C1C1C"/>
                </a:solidFill>
                <a:effectLst/>
                <a:uLnTx/>
                <a:uFillTx/>
                <a:ea typeface="+mn-ea"/>
                <a:cs typeface="Calibri" panose="020F0502020204030204" pitchFamily="34" charset="0"/>
              </a:rPr>
              <a:t>Kennedy Wholesale Apps</a:t>
            </a:r>
          </a:p>
          <a:p>
            <a:pPr marL="171450" marR="0" lvl="0" indent="-171450" algn="l" defTabSz="685800" rtl="0" eaLnBrk="1" fontAlgn="auto" latinLnBrk="0" hangingPunct="1">
              <a:lnSpc>
                <a:spcPct val="90000"/>
              </a:lnSpc>
              <a:spcBef>
                <a:spcPts val="300"/>
              </a:spcBef>
              <a:spcAft>
                <a:spcPts val="0"/>
              </a:spcAft>
              <a:buClr>
                <a:srgbClr val="EB262A"/>
              </a:buClr>
              <a:buSzTx/>
              <a:buFont typeface="Arial" panose="020B0604020202020204" pitchFamily="34" charset="0"/>
              <a:buChar char="•"/>
              <a:tabLst/>
              <a:defRPr/>
            </a:pPr>
            <a:r>
              <a:rPr kumimoji="0" lang="en-IN" sz="700" b="0" i="0" u="none" strike="noStrike" kern="1200" cap="none" spc="0" normalizeH="0" baseline="0" noProof="0">
                <a:ln>
                  <a:noFill/>
                </a:ln>
                <a:solidFill>
                  <a:srgbClr val="1C1C1C"/>
                </a:solidFill>
                <a:effectLst/>
                <a:uLnTx/>
                <a:uFillTx/>
                <a:ea typeface="+mn-ea"/>
                <a:cs typeface="Calibri" panose="020F0502020204030204" pitchFamily="34" charset="0"/>
              </a:rPr>
              <a:t>Mobile Transformations</a:t>
            </a:r>
          </a:p>
          <a:p>
            <a:pPr marL="171450" marR="0" lvl="0" indent="-171450" algn="l" defTabSz="685800" rtl="0" eaLnBrk="1" fontAlgn="auto" latinLnBrk="0" hangingPunct="1">
              <a:lnSpc>
                <a:spcPct val="90000"/>
              </a:lnSpc>
              <a:spcBef>
                <a:spcPts val="300"/>
              </a:spcBef>
              <a:spcAft>
                <a:spcPts val="0"/>
              </a:spcAft>
              <a:buClr>
                <a:srgbClr val="EB262A"/>
              </a:buClr>
              <a:buSzTx/>
              <a:buFont typeface="Arial" panose="020B0604020202020204" pitchFamily="34" charset="0"/>
              <a:buChar char="•"/>
              <a:tabLst/>
              <a:defRPr/>
            </a:pPr>
            <a:r>
              <a:rPr kumimoji="0" lang="en-IN" sz="700" b="0" i="0" u="none" strike="noStrike" kern="1200" cap="none" spc="0" normalizeH="0" baseline="0" noProof="0">
                <a:ln>
                  <a:noFill/>
                </a:ln>
                <a:solidFill>
                  <a:srgbClr val="1C1C1C"/>
                </a:solidFill>
                <a:effectLst/>
                <a:uLnTx/>
                <a:uFillTx/>
                <a:ea typeface="+mn-ea"/>
                <a:cs typeface="Calibri" panose="020F0502020204030204" pitchFamily="34" charset="0"/>
              </a:rPr>
              <a:t>Billing Transformations</a:t>
            </a:r>
          </a:p>
        </p:txBody>
      </p:sp>
      <p:sp>
        <p:nvSpPr>
          <p:cNvPr id="1049" name="Text Placeholder 18">
            <a:extLst>
              <a:ext uri="{FF2B5EF4-FFF2-40B4-BE49-F238E27FC236}">
                <a16:creationId xmlns:a16="http://schemas.microsoft.com/office/drawing/2014/main" id="{898AEBDE-010F-F322-8006-12FBE98D1D92}"/>
              </a:ext>
            </a:extLst>
          </p:cNvPr>
          <p:cNvSpPr txBox="1">
            <a:spLocks/>
          </p:cNvSpPr>
          <p:nvPr/>
        </p:nvSpPr>
        <p:spPr>
          <a:xfrm>
            <a:off x="3267164" y="3381943"/>
            <a:ext cx="2067465" cy="996078"/>
          </a:xfrm>
          <a:prstGeom prst="rect">
            <a:avLst/>
          </a:prstGeom>
          <a:solidFill>
            <a:schemeClr val="accent1">
              <a:lumMod val="20000"/>
              <a:lumOff val="80000"/>
            </a:schemeClr>
          </a:solidFill>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IN" sz="1050"/>
              <a:t>Tech Stack</a:t>
            </a:r>
          </a:p>
        </p:txBody>
      </p:sp>
      <p:sp>
        <p:nvSpPr>
          <p:cNvPr id="1050" name="Text Placeholder 29">
            <a:extLst>
              <a:ext uri="{FF2B5EF4-FFF2-40B4-BE49-F238E27FC236}">
                <a16:creationId xmlns:a16="http://schemas.microsoft.com/office/drawing/2014/main" id="{02ED53E0-9F07-A027-28CC-6F2C5ADAFC5B}"/>
              </a:ext>
            </a:extLst>
          </p:cNvPr>
          <p:cNvSpPr txBox="1">
            <a:spLocks/>
          </p:cNvSpPr>
          <p:nvPr/>
        </p:nvSpPr>
        <p:spPr>
          <a:xfrm>
            <a:off x="3287316" y="3588077"/>
            <a:ext cx="2067466" cy="71598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200"/>
              </a:spcBef>
              <a:buClr>
                <a:srgbClr val="EB262A"/>
              </a:buClr>
              <a:defRPr/>
            </a:pPr>
            <a:r>
              <a:rPr lang="en-US" sz="600">
                <a:solidFill>
                  <a:srgbClr val="1C1C1C"/>
                </a:solidFill>
                <a:cs typeface="Calibri" panose="020F0502020204030204" pitchFamily="34" charset="0"/>
              </a:rPr>
              <a:t>ITIL , ServiceNow  </a:t>
            </a:r>
          </a:p>
          <a:p>
            <a:pPr>
              <a:lnSpc>
                <a:spcPct val="100000"/>
              </a:lnSpc>
              <a:spcBef>
                <a:spcPts val="200"/>
              </a:spcBef>
              <a:buClr>
                <a:srgbClr val="EB262A"/>
              </a:buClr>
              <a:defRPr/>
            </a:pPr>
            <a:r>
              <a:rPr lang="en-US" sz="600">
                <a:solidFill>
                  <a:srgbClr val="1C1C1C"/>
                </a:solidFill>
                <a:cs typeface="Calibri" panose="020F0502020204030204" pitchFamily="34" charset="0"/>
              </a:rPr>
              <a:t>Microsoft </a:t>
            </a:r>
            <a:r>
              <a:rPr lang="en-US" sz="600" err="1">
                <a:solidFill>
                  <a:srgbClr val="1C1C1C"/>
                </a:solidFill>
                <a:cs typeface="Calibri" panose="020F0502020204030204" pitchFamily="34" charset="0"/>
              </a:rPr>
              <a:t>.Net</a:t>
            </a:r>
            <a:r>
              <a:rPr lang="en-US" sz="600">
                <a:solidFill>
                  <a:srgbClr val="1C1C1C"/>
                </a:solidFill>
                <a:cs typeface="Calibri" panose="020F0502020204030204" pitchFamily="34" charset="0"/>
              </a:rPr>
              <a:t>, Python,  Java, Camunda, PostgreSQL, Kafka, Rest API ,Swagger |SQL, Kibana, Microservice</a:t>
            </a:r>
          </a:p>
          <a:p>
            <a:pPr>
              <a:lnSpc>
                <a:spcPct val="100000"/>
              </a:lnSpc>
              <a:spcBef>
                <a:spcPts val="200"/>
              </a:spcBef>
              <a:buClr>
                <a:srgbClr val="EB262A"/>
              </a:buClr>
              <a:defRPr/>
            </a:pPr>
            <a:r>
              <a:rPr lang="en-US" sz="600">
                <a:solidFill>
                  <a:srgbClr val="1C1C1C"/>
                </a:solidFill>
                <a:cs typeface="Calibri" panose="020F0502020204030204" pitchFamily="34" charset="0"/>
              </a:rPr>
              <a:t>GCP,|AWS, </a:t>
            </a:r>
            <a:r>
              <a:rPr lang="en-US" sz="600" err="1">
                <a:solidFill>
                  <a:srgbClr val="1C1C1C"/>
                </a:solidFill>
                <a:cs typeface="Calibri" panose="020F0502020204030204" pitchFamily="34" charset="0"/>
              </a:rPr>
              <a:t>Devops</a:t>
            </a:r>
            <a:endParaRPr lang="en-US" sz="600">
              <a:solidFill>
                <a:srgbClr val="1C1C1C"/>
              </a:solidFill>
              <a:cs typeface="Calibri" panose="020F0502020204030204" pitchFamily="34" charset="0"/>
            </a:endParaRPr>
          </a:p>
          <a:p>
            <a:pPr>
              <a:lnSpc>
                <a:spcPct val="100000"/>
              </a:lnSpc>
              <a:spcBef>
                <a:spcPts val="200"/>
              </a:spcBef>
              <a:buClr>
                <a:srgbClr val="EB262A"/>
              </a:buClr>
              <a:defRPr/>
            </a:pPr>
            <a:r>
              <a:rPr kumimoji="0" lang="en-US" sz="600" b="0" i="0" u="none" strike="noStrike" kern="1200" cap="none" spc="0" normalizeH="0" baseline="0" noProof="0">
                <a:ln>
                  <a:noFill/>
                </a:ln>
                <a:solidFill>
                  <a:srgbClr val="1C1C1C"/>
                </a:solidFill>
                <a:effectLst/>
                <a:uLnTx/>
                <a:uFillTx/>
                <a:ea typeface="+mn-ea"/>
                <a:cs typeface="Calibri" panose="020F0502020204030204" pitchFamily="34" charset="0"/>
              </a:rPr>
              <a:t>Kennedy - Salesforce,  </a:t>
            </a:r>
            <a:r>
              <a:rPr kumimoji="0" lang="en-US" sz="600" b="0" i="0" u="none" strike="noStrike" kern="1200" cap="none" spc="0" normalizeH="0" baseline="0" noProof="0" err="1">
                <a:ln>
                  <a:noFill/>
                </a:ln>
                <a:solidFill>
                  <a:srgbClr val="1C1C1C"/>
                </a:solidFill>
                <a:effectLst/>
                <a:uLnTx/>
                <a:uFillTx/>
                <a:ea typeface="+mn-ea"/>
                <a:cs typeface="Calibri" panose="020F0502020204030204" pitchFamily="34" charset="0"/>
              </a:rPr>
              <a:t>Ciena</a:t>
            </a:r>
            <a:r>
              <a:rPr kumimoji="0" lang="en-US" sz="600" b="0" i="0" u="none" strike="noStrike" kern="1200" cap="none" spc="0" normalizeH="0" baseline="0" noProof="0">
                <a:ln>
                  <a:noFill/>
                </a:ln>
                <a:solidFill>
                  <a:srgbClr val="1C1C1C"/>
                </a:solidFill>
                <a:effectLst/>
                <a:uLnTx/>
                <a:uFillTx/>
                <a:ea typeface="+mn-ea"/>
                <a:cs typeface="Calibri" panose="020F0502020204030204" pitchFamily="34" charset="0"/>
              </a:rPr>
              <a:t> BP, Clarify , Nokia, ESRI, FCAPS ,Witbe, Spectrum ,Nagios</a:t>
            </a:r>
          </a:p>
        </p:txBody>
      </p:sp>
      <p:sp>
        <p:nvSpPr>
          <p:cNvPr id="1051" name="Text Placeholder 20">
            <a:extLst>
              <a:ext uri="{FF2B5EF4-FFF2-40B4-BE49-F238E27FC236}">
                <a16:creationId xmlns:a16="http://schemas.microsoft.com/office/drawing/2014/main" id="{611B5A01-0E9D-5F7E-CC52-A67EBB0CD2EF}"/>
              </a:ext>
            </a:extLst>
          </p:cNvPr>
          <p:cNvSpPr txBox="1">
            <a:spLocks/>
          </p:cNvSpPr>
          <p:nvPr/>
        </p:nvSpPr>
        <p:spPr>
          <a:xfrm>
            <a:off x="5380897" y="3378694"/>
            <a:ext cx="3339499" cy="1004383"/>
          </a:xfrm>
          <a:prstGeom prst="rect">
            <a:avLst/>
          </a:prstGeom>
          <a:solidFill>
            <a:schemeClr val="accent1">
              <a:lumMod val="20000"/>
              <a:lumOff val="80000"/>
            </a:schemeClr>
          </a:solidFill>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IN" sz="1050"/>
              <a:t>Transformation Focus</a:t>
            </a:r>
          </a:p>
          <a:p>
            <a:pPr marL="0" indent="0">
              <a:buFont typeface="Arial" panose="020B0604020202020204" pitchFamily="34" charset="0"/>
              <a:buNone/>
            </a:pPr>
            <a:endParaRPr lang="en-IN"/>
          </a:p>
        </p:txBody>
      </p:sp>
      <p:sp>
        <p:nvSpPr>
          <p:cNvPr id="1052" name="Text Placeholder 23">
            <a:extLst>
              <a:ext uri="{FF2B5EF4-FFF2-40B4-BE49-F238E27FC236}">
                <a16:creationId xmlns:a16="http://schemas.microsoft.com/office/drawing/2014/main" id="{551A5ED8-2A7A-4009-C954-B52F57BDD11D}"/>
              </a:ext>
            </a:extLst>
          </p:cNvPr>
          <p:cNvSpPr txBox="1">
            <a:spLocks/>
          </p:cNvSpPr>
          <p:nvPr/>
        </p:nvSpPr>
        <p:spPr>
          <a:xfrm>
            <a:off x="5415350" y="3541494"/>
            <a:ext cx="3256294" cy="816523"/>
          </a:xfrm>
          <a:prstGeom prst="rect">
            <a:avLst/>
          </a:prstGeom>
          <a:noFill/>
          <a:ln>
            <a:noFill/>
          </a:ln>
        </p:spPr>
        <p:txBody>
          <a:bodyPr lIns="91440" tIns="90000" rIns="91440" bIns="45720" anchor="t"/>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10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Font typeface="Courier New" panose="02070309020205020404" pitchFamily="49" charset="0"/>
              <a:buChar char="o"/>
              <a:defRPr sz="10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1"/>
              </a:buClr>
              <a:buFont typeface="Wingdings" panose="05000000000000000000" pitchFamily="2" charset="2"/>
              <a:buChar char="§"/>
              <a:defRPr sz="10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0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0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100000"/>
              </a:lnSpc>
              <a:spcBef>
                <a:spcPts val="200"/>
              </a:spcBef>
              <a:spcAft>
                <a:spcPts val="0"/>
              </a:spcAft>
              <a:buClr>
                <a:srgbClr val="EB262A"/>
              </a:buClr>
              <a:buSzTx/>
              <a:buFont typeface="Arial" panose="020B0604020202020204" pitchFamily="34" charset="0"/>
              <a:buChar char="•"/>
              <a:tabLst/>
              <a:defRPr/>
            </a:pPr>
            <a:r>
              <a:rPr kumimoji="0" lang="en-US" sz="600" b="0" i="0" u="none" strike="noStrike" kern="1200" cap="none" spc="0" normalizeH="0" baseline="0" noProof="0">
                <a:ln>
                  <a:noFill/>
                </a:ln>
                <a:solidFill>
                  <a:srgbClr val="1C1C1C"/>
                </a:solidFill>
                <a:effectLst/>
                <a:uLnTx/>
                <a:uFillTx/>
                <a:ea typeface="+mn-ea"/>
                <a:cs typeface="Calibri" panose="020F0502020204030204" pitchFamily="34" charset="0"/>
              </a:rPr>
              <a:t>Kennedy Order Monitoring Dashboards</a:t>
            </a:r>
          </a:p>
          <a:p>
            <a:pPr marL="171450" marR="0" lvl="0" indent="-171450" algn="l" defTabSz="685800" rtl="0" eaLnBrk="1" fontAlgn="auto" latinLnBrk="0" hangingPunct="1">
              <a:lnSpc>
                <a:spcPct val="100000"/>
              </a:lnSpc>
              <a:spcBef>
                <a:spcPts val="200"/>
              </a:spcBef>
              <a:spcAft>
                <a:spcPts val="0"/>
              </a:spcAft>
              <a:buClr>
                <a:srgbClr val="EB262A"/>
              </a:buClr>
              <a:buSzTx/>
              <a:buFont typeface="Arial" panose="020B0604020202020204" pitchFamily="34" charset="0"/>
              <a:buChar char="•"/>
              <a:tabLst/>
              <a:defRPr/>
            </a:pPr>
            <a:r>
              <a:rPr kumimoji="0" lang="en-US" sz="600" b="0" i="0" u="none" strike="noStrike" kern="1200" cap="none" spc="0" normalizeH="0" baseline="0" noProof="0">
                <a:ln>
                  <a:noFill/>
                </a:ln>
                <a:solidFill>
                  <a:srgbClr val="1C1C1C"/>
                </a:solidFill>
                <a:effectLst/>
                <a:uLnTx/>
                <a:uFillTx/>
                <a:ea typeface="+mn-ea"/>
                <a:cs typeface="Calibri" panose="020F0502020204030204" pitchFamily="34" charset="0"/>
              </a:rPr>
              <a:t>Auto remediation &amp; automation  through Generative AI </a:t>
            </a:r>
          </a:p>
          <a:p>
            <a:pPr marL="171450" marR="0" lvl="0" indent="-171450" algn="l" defTabSz="685800" rtl="0" eaLnBrk="1" fontAlgn="auto" latinLnBrk="0" hangingPunct="1">
              <a:lnSpc>
                <a:spcPct val="100000"/>
              </a:lnSpc>
              <a:spcBef>
                <a:spcPts val="200"/>
              </a:spcBef>
              <a:spcAft>
                <a:spcPts val="0"/>
              </a:spcAft>
              <a:buClr>
                <a:srgbClr val="EB262A"/>
              </a:buClr>
              <a:buSzTx/>
              <a:buFont typeface="Arial" panose="020B0604020202020204" pitchFamily="34" charset="0"/>
              <a:buChar char="•"/>
              <a:tabLst/>
              <a:defRPr/>
            </a:pPr>
            <a:r>
              <a:rPr kumimoji="0" lang="en-US" sz="600" b="0" i="0" u="none" strike="noStrike" kern="1200" cap="none" spc="0" normalizeH="0" baseline="0" noProof="0">
                <a:ln>
                  <a:noFill/>
                </a:ln>
                <a:solidFill>
                  <a:srgbClr val="1C1C1C"/>
                </a:solidFill>
                <a:effectLst/>
                <a:uLnTx/>
                <a:uFillTx/>
                <a:ea typeface="+mn-ea"/>
                <a:cs typeface="Calibri" panose="020F0502020204030204" pitchFamily="34" charset="0"/>
              </a:rPr>
              <a:t>Process Improvements </a:t>
            </a:r>
          </a:p>
          <a:p>
            <a:pPr marL="171450" marR="0" lvl="0" indent="-171450" algn="l" defTabSz="685800" rtl="0" eaLnBrk="1" fontAlgn="auto" latinLnBrk="0" hangingPunct="1">
              <a:lnSpc>
                <a:spcPct val="100000"/>
              </a:lnSpc>
              <a:spcBef>
                <a:spcPts val="200"/>
              </a:spcBef>
              <a:spcAft>
                <a:spcPts val="0"/>
              </a:spcAft>
              <a:buClr>
                <a:srgbClr val="EB262A"/>
              </a:buClr>
              <a:buSzTx/>
              <a:buFont typeface="Arial" panose="020B0604020202020204" pitchFamily="34" charset="0"/>
              <a:buChar char="•"/>
              <a:tabLst/>
              <a:defRPr/>
            </a:pPr>
            <a:r>
              <a:rPr kumimoji="0" lang="en-US" sz="600" b="0" i="0" u="none" strike="noStrike" kern="1200" cap="none" spc="0" normalizeH="0" baseline="0" noProof="0">
                <a:ln>
                  <a:noFill/>
                </a:ln>
                <a:solidFill>
                  <a:srgbClr val="1C1C1C"/>
                </a:solidFill>
                <a:effectLst/>
                <a:uLnTx/>
                <a:uFillTx/>
                <a:ea typeface="+mn-ea"/>
                <a:cs typeface="Calibri" panose="020F0502020204030204" pitchFamily="34" charset="0"/>
              </a:rPr>
              <a:t>Defect error prevention analysis through Trend &amp; Data analysis </a:t>
            </a:r>
          </a:p>
          <a:p>
            <a:pPr marL="171450" marR="0" lvl="0" indent="-171450" algn="l" defTabSz="685800" rtl="0" eaLnBrk="1" fontAlgn="auto" latinLnBrk="0" hangingPunct="1">
              <a:lnSpc>
                <a:spcPct val="100000"/>
              </a:lnSpc>
              <a:spcBef>
                <a:spcPts val="200"/>
              </a:spcBef>
              <a:spcAft>
                <a:spcPts val="0"/>
              </a:spcAft>
              <a:buClr>
                <a:srgbClr val="EB262A"/>
              </a:buClr>
              <a:buSzTx/>
              <a:buFont typeface="Arial" panose="020B0604020202020204" pitchFamily="34" charset="0"/>
              <a:buChar char="•"/>
              <a:tabLst/>
              <a:defRPr/>
            </a:pPr>
            <a:r>
              <a:rPr kumimoji="0" lang="en-US" sz="600" b="0" i="0" u="none" strike="noStrike" kern="1200" cap="none" spc="0" normalizeH="0" baseline="0" noProof="0">
                <a:ln>
                  <a:noFill/>
                </a:ln>
                <a:solidFill>
                  <a:srgbClr val="1C1C1C"/>
                </a:solidFill>
                <a:effectLst/>
                <a:uLnTx/>
                <a:uFillTx/>
                <a:ea typeface="+mn-ea"/>
                <a:cs typeface="Calibri" panose="020F0502020204030204" pitchFamily="34" charset="0"/>
              </a:rPr>
              <a:t>Industry Best Practices &amp; Quality Improvements</a:t>
            </a:r>
          </a:p>
          <a:p>
            <a:pPr marL="171450" marR="0" lvl="0" indent="-171450" algn="l" defTabSz="685800" rtl="0" eaLnBrk="1" fontAlgn="auto" latinLnBrk="0" hangingPunct="1">
              <a:lnSpc>
                <a:spcPct val="100000"/>
              </a:lnSpc>
              <a:spcBef>
                <a:spcPts val="200"/>
              </a:spcBef>
              <a:spcAft>
                <a:spcPts val="0"/>
              </a:spcAft>
              <a:buClr>
                <a:srgbClr val="EB262A"/>
              </a:buClr>
              <a:buSzTx/>
              <a:buFont typeface="Arial" panose="020B0604020202020204" pitchFamily="34" charset="0"/>
              <a:buChar char="•"/>
              <a:tabLst/>
              <a:defRPr/>
            </a:pPr>
            <a:r>
              <a:rPr kumimoji="0" lang="en-US" sz="600" b="0" i="0" u="none" strike="noStrike" kern="1200" cap="none" spc="0" normalizeH="0" baseline="0" noProof="0">
                <a:ln>
                  <a:noFill/>
                </a:ln>
                <a:solidFill>
                  <a:srgbClr val="1C1C1C"/>
                </a:solidFill>
                <a:effectLst/>
                <a:uLnTx/>
                <a:uFillTx/>
                <a:ea typeface="+mn-ea"/>
                <a:cs typeface="Calibri" panose="020F0502020204030204" pitchFamily="34" charset="0"/>
              </a:rPr>
              <a:t>Knowledge Base &amp; SOPs </a:t>
            </a:r>
            <a:endParaRPr kumimoji="0" lang="en-US" sz="800" b="0" i="0" u="none" strike="noStrike" kern="1200" cap="none" spc="0" normalizeH="0" baseline="0" noProof="0">
              <a:ln>
                <a:noFill/>
              </a:ln>
              <a:solidFill>
                <a:srgbClr val="1C1C1C"/>
              </a:solidFill>
              <a:effectLst/>
              <a:uLnTx/>
              <a:uFillTx/>
              <a:ea typeface="+mn-ea"/>
              <a:cs typeface="Calibri" panose="020F0502020204030204" pitchFamily="34" charset="0"/>
            </a:endParaRPr>
          </a:p>
        </p:txBody>
      </p:sp>
    </p:spTree>
    <p:extLst>
      <p:ext uri="{BB962C8B-B14F-4D97-AF65-F5344CB8AC3E}">
        <p14:creationId xmlns:p14="http://schemas.microsoft.com/office/powerpoint/2010/main" val="4209424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50BCAED-F333-5B83-351B-98DAA1969E80}"/>
              </a:ext>
            </a:extLst>
          </p:cNvPr>
          <p:cNvSpPr/>
          <p:nvPr/>
        </p:nvSpPr>
        <p:spPr>
          <a:xfrm>
            <a:off x="7843704" y="2711307"/>
            <a:ext cx="1190297" cy="1670086"/>
          </a:xfrm>
          <a:prstGeom prst="rect">
            <a:avLst/>
          </a:prstGeom>
          <a:solidFill>
            <a:schemeClr val="accent1">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l"/>
            <a:endParaRPr lang="en-IN"/>
          </a:p>
        </p:txBody>
      </p:sp>
      <p:sp>
        <p:nvSpPr>
          <p:cNvPr id="230" name="Rectangle: Rounded Corners 229">
            <a:extLst>
              <a:ext uri="{FF2B5EF4-FFF2-40B4-BE49-F238E27FC236}">
                <a16:creationId xmlns:a16="http://schemas.microsoft.com/office/drawing/2014/main" id="{69768267-6775-8553-D79A-D5058140FB44}"/>
              </a:ext>
            </a:extLst>
          </p:cNvPr>
          <p:cNvSpPr/>
          <p:nvPr/>
        </p:nvSpPr>
        <p:spPr>
          <a:xfrm>
            <a:off x="1001721" y="2447635"/>
            <a:ext cx="6769644" cy="2421497"/>
          </a:xfrm>
          <a:prstGeom prst="round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1" i="0" u="none" strike="noStrike" kern="1200" cap="none" spc="0" normalizeH="0" baseline="0" noProof="0">
              <a:ln>
                <a:noFill/>
              </a:ln>
              <a:solidFill>
                <a:srgbClr val="00B050"/>
              </a:solidFill>
              <a:effectLst/>
              <a:uLnTx/>
              <a:uFillTx/>
              <a:latin typeface="KareliaWeb Regular"/>
              <a:ea typeface="+mn-ea"/>
              <a:cs typeface="+mn-cs"/>
            </a:endParaRPr>
          </a:p>
        </p:txBody>
      </p:sp>
      <p:sp>
        <p:nvSpPr>
          <p:cNvPr id="2" name="Title 1">
            <a:extLst>
              <a:ext uri="{FF2B5EF4-FFF2-40B4-BE49-F238E27FC236}">
                <a16:creationId xmlns:a16="http://schemas.microsoft.com/office/drawing/2014/main" id="{FF672A54-AE67-2B7F-84D8-A65B6E9E7FDF}"/>
              </a:ext>
            </a:extLst>
          </p:cNvPr>
          <p:cNvSpPr>
            <a:spLocks noGrp="1"/>
          </p:cNvSpPr>
          <p:nvPr>
            <p:ph type="title"/>
          </p:nvPr>
        </p:nvSpPr>
        <p:spPr>
          <a:xfrm>
            <a:off x="224247" y="188464"/>
            <a:ext cx="8133940" cy="707886"/>
          </a:xfrm>
        </p:spPr>
        <p:txBody>
          <a:bodyPr/>
          <a:lstStyle/>
          <a:p>
            <a:r>
              <a:rPr lang="en-US" sz="2000"/>
              <a:t>We have delivered results in the past and have a data backed plan for future</a:t>
            </a:r>
            <a:endParaRPr lang="en-IN" sz="2000"/>
          </a:p>
        </p:txBody>
      </p:sp>
      <p:sp>
        <p:nvSpPr>
          <p:cNvPr id="5" name="Rectangle: Top Corners Rounded 4">
            <a:extLst>
              <a:ext uri="{FF2B5EF4-FFF2-40B4-BE49-F238E27FC236}">
                <a16:creationId xmlns:a16="http://schemas.microsoft.com/office/drawing/2014/main" id="{8D3EABF3-86AB-11AA-4795-2F9BDE29A798}"/>
              </a:ext>
            </a:extLst>
          </p:cNvPr>
          <p:cNvSpPr/>
          <p:nvPr/>
        </p:nvSpPr>
        <p:spPr>
          <a:xfrm>
            <a:off x="2816669" y="4444383"/>
            <a:ext cx="786377" cy="200104"/>
          </a:xfrm>
          <a:prstGeom prst="round2SameRect">
            <a:avLst/>
          </a:prstGeom>
          <a:solidFill>
            <a:srgbClr val="FF0000"/>
          </a:solidFill>
          <a:ln w="4233" cap="flat">
            <a:no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KareliaWeb Regular"/>
              </a:rPr>
              <a:t>Closed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KareliaWeb Regular"/>
              </a:rPr>
              <a:t>In Progress</a:t>
            </a:r>
            <a:endParaRPr kumimoji="0" lang="en-IN" sz="600" b="0" i="0" u="none" strike="noStrike" kern="1200" cap="none" spc="0" normalizeH="0" baseline="0" noProof="0">
              <a:ln>
                <a:noFill/>
              </a:ln>
              <a:solidFill>
                <a:srgbClr val="FFFFFF"/>
              </a:solidFill>
              <a:effectLst/>
              <a:uLnTx/>
              <a:uFillTx/>
              <a:latin typeface="KareliaWeb Regular"/>
            </a:endParaRPr>
          </a:p>
        </p:txBody>
      </p:sp>
      <p:sp>
        <p:nvSpPr>
          <p:cNvPr id="127" name="Freeform 7">
            <a:extLst>
              <a:ext uri="{FF2B5EF4-FFF2-40B4-BE49-F238E27FC236}">
                <a16:creationId xmlns:a16="http://schemas.microsoft.com/office/drawing/2014/main" id="{37595F89-2987-593D-ECF3-78DBEF1FBE37}"/>
              </a:ext>
            </a:extLst>
          </p:cNvPr>
          <p:cNvSpPr>
            <a:spLocks/>
          </p:cNvSpPr>
          <p:nvPr/>
        </p:nvSpPr>
        <p:spPr bwMode="auto">
          <a:xfrm>
            <a:off x="2655179" y="944218"/>
            <a:ext cx="1283494" cy="740569"/>
          </a:xfrm>
          <a:custGeom>
            <a:avLst/>
            <a:gdLst>
              <a:gd name="T0" fmla="*/ 0 w 456"/>
              <a:gd name="T1" fmla="*/ 184 h 263"/>
              <a:gd name="T2" fmla="*/ 58 w 456"/>
              <a:gd name="T3" fmla="*/ 263 h 263"/>
              <a:gd name="T4" fmla="*/ 456 w 456"/>
              <a:gd name="T5" fmla="*/ 96 h 263"/>
              <a:gd name="T6" fmla="*/ 437 w 456"/>
              <a:gd name="T7" fmla="*/ 0 h 263"/>
              <a:gd name="T8" fmla="*/ 0 w 456"/>
              <a:gd name="T9" fmla="*/ 184 h 263"/>
            </a:gdLst>
            <a:ahLst/>
            <a:cxnLst>
              <a:cxn ang="0">
                <a:pos x="T0" y="T1"/>
              </a:cxn>
              <a:cxn ang="0">
                <a:pos x="T2" y="T3"/>
              </a:cxn>
              <a:cxn ang="0">
                <a:pos x="T4" y="T5"/>
              </a:cxn>
              <a:cxn ang="0">
                <a:pos x="T6" y="T7"/>
              </a:cxn>
              <a:cxn ang="0">
                <a:pos x="T8" y="T9"/>
              </a:cxn>
            </a:cxnLst>
            <a:rect l="0" t="0" r="r" b="b"/>
            <a:pathLst>
              <a:path w="456" h="263">
                <a:moveTo>
                  <a:pt x="0" y="184"/>
                </a:moveTo>
                <a:cubicBezTo>
                  <a:pt x="58" y="263"/>
                  <a:pt x="58" y="263"/>
                  <a:pt x="58" y="263"/>
                </a:cubicBezTo>
                <a:cubicBezTo>
                  <a:pt x="177" y="184"/>
                  <a:pt x="311" y="126"/>
                  <a:pt x="456" y="96"/>
                </a:cubicBezTo>
                <a:cubicBezTo>
                  <a:pt x="437" y="0"/>
                  <a:pt x="437" y="0"/>
                  <a:pt x="437" y="0"/>
                </a:cubicBezTo>
                <a:cubicBezTo>
                  <a:pt x="278" y="33"/>
                  <a:pt x="130" y="96"/>
                  <a:pt x="0" y="18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7565A"/>
              </a:solidFill>
              <a:effectLst/>
              <a:uLnTx/>
              <a:uFillTx/>
              <a:latin typeface="Segoe"/>
              <a:ea typeface="+mn-ea"/>
              <a:cs typeface="+mn-cs"/>
            </a:endParaRPr>
          </a:p>
        </p:txBody>
      </p:sp>
      <p:sp>
        <p:nvSpPr>
          <p:cNvPr id="128" name="Freeform 8">
            <a:extLst>
              <a:ext uri="{FF2B5EF4-FFF2-40B4-BE49-F238E27FC236}">
                <a16:creationId xmlns:a16="http://schemas.microsoft.com/office/drawing/2014/main" id="{71501278-6C7F-449D-D577-0F016D3CA8C1}"/>
              </a:ext>
            </a:extLst>
          </p:cNvPr>
          <p:cNvSpPr>
            <a:spLocks/>
          </p:cNvSpPr>
          <p:nvPr/>
        </p:nvSpPr>
        <p:spPr bwMode="auto">
          <a:xfrm>
            <a:off x="5247170" y="944218"/>
            <a:ext cx="1284685" cy="740569"/>
          </a:xfrm>
          <a:custGeom>
            <a:avLst/>
            <a:gdLst>
              <a:gd name="T0" fmla="*/ 19 w 456"/>
              <a:gd name="T1" fmla="*/ 0 h 263"/>
              <a:gd name="T2" fmla="*/ 0 w 456"/>
              <a:gd name="T3" fmla="*/ 96 h 263"/>
              <a:gd name="T4" fmla="*/ 398 w 456"/>
              <a:gd name="T5" fmla="*/ 263 h 263"/>
              <a:gd name="T6" fmla="*/ 456 w 456"/>
              <a:gd name="T7" fmla="*/ 184 h 263"/>
              <a:gd name="T8" fmla="*/ 19 w 456"/>
              <a:gd name="T9" fmla="*/ 0 h 263"/>
            </a:gdLst>
            <a:ahLst/>
            <a:cxnLst>
              <a:cxn ang="0">
                <a:pos x="T0" y="T1"/>
              </a:cxn>
              <a:cxn ang="0">
                <a:pos x="T2" y="T3"/>
              </a:cxn>
              <a:cxn ang="0">
                <a:pos x="T4" y="T5"/>
              </a:cxn>
              <a:cxn ang="0">
                <a:pos x="T6" y="T7"/>
              </a:cxn>
              <a:cxn ang="0">
                <a:pos x="T8" y="T9"/>
              </a:cxn>
            </a:cxnLst>
            <a:rect l="0" t="0" r="r" b="b"/>
            <a:pathLst>
              <a:path w="456" h="263">
                <a:moveTo>
                  <a:pt x="19" y="0"/>
                </a:moveTo>
                <a:cubicBezTo>
                  <a:pt x="0" y="96"/>
                  <a:pt x="0" y="96"/>
                  <a:pt x="0" y="96"/>
                </a:cubicBezTo>
                <a:cubicBezTo>
                  <a:pt x="145" y="126"/>
                  <a:pt x="279" y="184"/>
                  <a:pt x="398" y="263"/>
                </a:cubicBezTo>
                <a:cubicBezTo>
                  <a:pt x="456" y="184"/>
                  <a:pt x="456" y="184"/>
                  <a:pt x="456" y="184"/>
                </a:cubicBezTo>
                <a:cubicBezTo>
                  <a:pt x="326" y="96"/>
                  <a:pt x="178" y="33"/>
                  <a:pt x="19" y="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7565A"/>
              </a:solidFill>
              <a:effectLst/>
              <a:uLnTx/>
              <a:uFillTx/>
              <a:latin typeface="Segoe"/>
              <a:ea typeface="+mn-ea"/>
              <a:cs typeface="+mn-cs"/>
            </a:endParaRPr>
          </a:p>
        </p:txBody>
      </p:sp>
      <p:sp>
        <p:nvSpPr>
          <p:cNvPr id="129" name="Freeform 9">
            <a:extLst>
              <a:ext uri="{FF2B5EF4-FFF2-40B4-BE49-F238E27FC236}">
                <a16:creationId xmlns:a16="http://schemas.microsoft.com/office/drawing/2014/main" id="{719E2592-7577-1DF1-3B60-4BA9029D9343}"/>
              </a:ext>
            </a:extLst>
          </p:cNvPr>
          <p:cNvSpPr>
            <a:spLocks/>
          </p:cNvSpPr>
          <p:nvPr/>
        </p:nvSpPr>
        <p:spPr bwMode="auto">
          <a:xfrm>
            <a:off x="1689582" y="1484761"/>
            <a:ext cx="1095375" cy="958454"/>
          </a:xfrm>
          <a:custGeom>
            <a:avLst/>
            <a:gdLst>
              <a:gd name="T0" fmla="*/ 0 w 389"/>
              <a:gd name="T1" fmla="*/ 340 h 340"/>
              <a:gd name="T2" fmla="*/ 119 w 389"/>
              <a:gd name="T3" fmla="*/ 340 h 340"/>
              <a:gd name="T4" fmla="*/ 389 w 389"/>
              <a:gd name="T5" fmla="*/ 79 h 340"/>
              <a:gd name="T6" fmla="*/ 332 w 389"/>
              <a:gd name="T7" fmla="*/ 0 h 340"/>
              <a:gd name="T8" fmla="*/ 0 w 389"/>
              <a:gd name="T9" fmla="*/ 340 h 340"/>
            </a:gdLst>
            <a:ahLst/>
            <a:cxnLst>
              <a:cxn ang="0">
                <a:pos x="T0" y="T1"/>
              </a:cxn>
              <a:cxn ang="0">
                <a:pos x="T2" y="T3"/>
              </a:cxn>
              <a:cxn ang="0">
                <a:pos x="T4" y="T5"/>
              </a:cxn>
              <a:cxn ang="0">
                <a:pos x="T6" y="T7"/>
              </a:cxn>
              <a:cxn ang="0">
                <a:pos x="T8" y="T9"/>
              </a:cxn>
            </a:cxnLst>
            <a:rect l="0" t="0" r="r" b="b"/>
            <a:pathLst>
              <a:path w="389" h="340">
                <a:moveTo>
                  <a:pt x="0" y="340"/>
                </a:moveTo>
                <a:cubicBezTo>
                  <a:pt x="119" y="340"/>
                  <a:pt x="119" y="340"/>
                  <a:pt x="119" y="340"/>
                </a:cubicBezTo>
                <a:cubicBezTo>
                  <a:pt x="194" y="239"/>
                  <a:pt x="285" y="151"/>
                  <a:pt x="389" y="79"/>
                </a:cubicBezTo>
                <a:cubicBezTo>
                  <a:pt x="332" y="0"/>
                  <a:pt x="332" y="0"/>
                  <a:pt x="332" y="0"/>
                </a:cubicBezTo>
                <a:cubicBezTo>
                  <a:pt x="200" y="91"/>
                  <a:pt x="87" y="207"/>
                  <a:pt x="0" y="34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7565A"/>
              </a:solidFill>
              <a:effectLst/>
              <a:uLnTx/>
              <a:uFillTx/>
              <a:latin typeface="Segoe"/>
              <a:ea typeface="+mn-ea"/>
              <a:cs typeface="+mn-cs"/>
            </a:endParaRPr>
          </a:p>
        </p:txBody>
      </p:sp>
      <p:sp>
        <p:nvSpPr>
          <p:cNvPr id="130" name="Freeform 10">
            <a:extLst>
              <a:ext uri="{FF2B5EF4-FFF2-40B4-BE49-F238E27FC236}">
                <a16:creationId xmlns:a16="http://schemas.microsoft.com/office/drawing/2014/main" id="{85D622BF-1681-E772-E54F-6EE2134379DD}"/>
              </a:ext>
            </a:extLst>
          </p:cNvPr>
          <p:cNvSpPr>
            <a:spLocks/>
          </p:cNvSpPr>
          <p:nvPr/>
        </p:nvSpPr>
        <p:spPr bwMode="auto">
          <a:xfrm>
            <a:off x="6398505" y="1484761"/>
            <a:ext cx="1098947" cy="958454"/>
          </a:xfrm>
          <a:custGeom>
            <a:avLst/>
            <a:gdLst>
              <a:gd name="T0" fmla="*/ 58 w 390"/>
              <a:gd name="T1" fmla="*/ 0 h 340"/>
              <a:gd name="T2" fmla="*/ 0 w 390"/>
              <a:gd name="T3" fmla="*/ 79 h 340"/>
              <a:gd name="T4" fmla="*/ 271 w 390"/>
              <a:gd name="T5" fmla="*/ 340 h 340"/>
              <a:gd name="T6" fmla="*/ 390 w 390"/>
              <a:gd name="T7" fmla="*/ 340 h 340"/>
              <a:gd name="T8" fmla="*/ 58 w 390"/>
              <a:gd name="T9" fmla="*/ 0 h 340"/>
            </a:gdLst>
            <a:ahLst/>
            <a:cxnLst>
              <a:cxn ang="0">
                <a:pos x="T0" y="T1"/>
              </a:cxn>
              <a:cxn ang="0">
                <a:pos x="T2" y="T3"/>
              </a:cxn>
              <a:cxn ang="0">
                <a:pos x="T4" y="T5"/>
              </a:cxn>
              <a:cxn ang="0">
                <a:pos x="T6" y="T7"/>
              </a:cxn>
              <a:cxn ang="0">
                <a:pos x="T8" y="T9"/>
              </a:cxn>
            </a:cxnLst>
            <a:rect l="0" t="0" r="r" b="b"/>
            <a:pathLst>
              <a:path w="390" h="340">
                <a:moveTo>
                  <a:pt x="58" y="0"/>
                </a:moveTo>
                <a:cubicBezTo>
                  <a:pt x="0" y="79"/>
                  <a:pt x="0" y="79"/>
                  <a:pt x="0" y="79"/>
                </a:cubicBezTo>
                <a:cubicBezTo>
                  <a:pt x="104" y="151"/>
                  <a:pt x="196" y="239"/>
                  <a:pt x="271" y="340"/>
                </a:cubicBezTo>
                <a:cubicBezTo>
                  <a:pt x="390" y="340"/>
                  <a:pt x="390" y="340"/>
                  <a:pt x="390" y="340"/>
                </a:cubicBezTo>
                <a:cubicBezTo>
                  <a:pt x="303" y="207"/>
                  <a:pt x="190" y="91"/>
                  <a:pt x="58" y="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7565A"/>
              </a:solidFill>
              <a:effectLst/>
              <a:uLnTx/>
              <a:uFillTx/>
              <a:latin typeface="Segoe"/>
              <a:ea typeface="+mn-ea"/>
              <a:cs typeface="+mn-cs"/>
            </a:endParaRPr>
          </a:p>
        </p:txBody>
      </p:sp>
      <p:sp>
        <p:nvSpPr>
          <p:cNvPr id="131" name="Freeform 11">
            <a:extLst>
              <a:ext uri="{FF2B5EF4-FFF2-40B4-BE49-F238E27FC236}">
                <a16:creationId xmlns:a16="http://schemas.microsoft.com/office/drawing/2014/main" id="{7B48B0BA-8166-C2DB-3958-39392CDFFA3E}"/>
              </a:ext>
            </a:extLst>
          </p:cNvPr>
          <p:cNvSpPr>
            <a:spLocks/>
          </p:cNvSpPr>
          <p:nvPr/>
        </p:nvSpPr>
        <p:spPr bwMode="auto">
          <a:xfrm>
            <a:off x="3924385" y="870399"/>
            <a:ext cx="1337072" cy="335756"/>
          </a:xfrm>
          <a:custGeom>
            <a:avLst/>
            <a:gdLst>
              <a:gd name="T0" fmla="*/ 237 w 475"/>
              <a:gd name="T1" fmla="*/ 0 h 119"/>
              <a:gd name="T2" fmla="*/ 0 w 475"/>
              <a:gd name="T3" fmla="*/ 23 h 119"/>
              <a:gd name="T4" fmla="*/ 19 w 475"/>
              <a:gd name="T5" fmla="*/ 119 h 119"/>
              <a:gd name="T6" fmla="*/ 237 w 475"/>
              <a:gd name="T7" fmla="*/ 98 h 119"/>
              <a:gd name="T8" fmla="*/ 456 w 475"/>
              <a:gd name="T9" fmla="*/ 119 h 119"/>
              <a:gd name="T10" fmla="*/ 475 w 475"/>
              <a:gd name="T11" fmla="*/ 23 h 119"/>
              <a:gd name="T12" fmla="*/ 237 w 475"/>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475" h="119">
                <a:moveTo>
                  <a:pt x="237" y="0"/>
                </a:moveTo>
                <a:cubicBezTo>
                  <a:pt x="156" y="0"/>
                  <a:pt x="77" y="8"/>
                  <a:pt x="0" y="23"/>
                </a:cubicBezTo>
                <a:cubicBezTo>
                  <a:pt x="19" y="119"/>
                  <a:pt x="19" y="119"/>
                  <a:pt x="19" y="119"/>
                </a:cubicBezTo>
                <a:cubicBezTo>
                  <a:pt x="89" y="105"/>
                  <a:pt x="163" y="98"/>
                  <a:pt x="237" y="98"/>
                </a:cubicBezTo>
                <a:cubicBezTo>
                  <a:pt x="312" y="98"/>
                  <a:pt x="385" y="105"/>
                  <a:pt x="456" y="119"/>
                </a:cubicBezTo>
                <a:cubicBezTo>
                  <a:pt x="475" y="23"/>
                  <a:pt x="475" y="23"/>
                  <a:pt x="475" y="23"/>
                </a:cubicBezTo>
                <a:cubicBezTo>
                  <a:pt x="398" y="8"/>
                  <a:pt x="319" y="0"/>
                  <a:pt x="237" y="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7565A"/>
              </a:solidFill>
              <a:effectLst/>
              <a:uLnTx/>
              <a:uFillTx/>
              <a:latin typeface="Segoe"/>
              <a:ea typeface="+mn-ea"/>
              <a:cs typeface="+mn-cs"/>
            </a:endParaRPr>
          </a:p>
        </p:txBody>
      </p:sp>
      <p:sp>
        <p:nvSpPr>
          <p:cNvPr id="134" name="TextBox 133">
            <a:extLst>
              <a:ext uri="{FF2B5EF4-FFF2-40B4-BE49-F238E27FC236}">
                <a16:creationId xmlns:a16="http://schemas.microsoft.com/office/drawing/2014/main" id="{E4B73768-E38E-5FF4-82DF-BB910286DED0}"/>
              </a:ext>
            </a:extLst>
          </p:cNvPr>
          <p:cNvSpPr txBox="1"/>
          <p:nvPr/>
        </p:nvSpPr>
        <p:spPr>
          <a:xfrm rot="18999230">
            <a:off x="1882642" y="1833472"/>
            <a:ext cx="745717" cy="276999"/>
          </a:xfrm>
          <a:prstGeom prst="rect">
            <a:avLst/>
          </a:prstGeom>
          <a:noFill/>
        </p:spPr>
        <p:txBody>
          <a:bodyPr wrap="none" rtlCol="0">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a:ea typeface="+mn-ea"/>
                <a:cs typeface="+mn-cs"/>
              </a:rPr>
              <a:t>2021-22</a:t>
            </a:r>
          </a:p>
        </p:txBody>
      </p:sp>
      <p:sp>
        <p:nvSpPr>
          <p:cNvPr id="135" name="TextBox 134">
            <a:extLst>
              <a:ext uri="{FF2B5EF4-FFF2-40B4-BE49-F238E27FC236}">
                <a16:creationId xmlns:a16="http://schemas.microsoft.com/office/drawing/2014/main" id="{04FB69B3-DC36-D908-F23F-32126C7269E3}"/>
              </a:ext>
            </a:extLst>
          </p:cNvPr>
          <p:cNvSpPr txBox="1"/>
          <p:nvPr/>
        </p:nvSpPr>
        <p:spPr>
          <a:xfrm rot="20141293">
            <a:off x="2995059" y="1143898"/>
            <a:ext cx="585417" cy="276999"/>
          </a:xfrm>
          <a:prstGeom prst="rect">
            <a:avLst/>
          </a:prstGeom>
          <a:noFill/>
        </p:spPr>
        <p:txBody>
          <a:bodyPr wrap="none" rtlCol="0">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a:ea typeface="+mn-ea"/>
                <a:cs typeface="+mn-cs"/>
              </a:rPr>
              <a:t>Q1’23</a:t>
            </a:r>
          </a:p>
        </p:txBody>
      </p:sp>
      <p:sp>
        <p:nvSpPr>
          <p:cNvPr id="136" name="TextBox 135">
            <a:extLst>
              <a:ext uri="{FF2B5EF4-FFF2-40B4-BE49-F238E27FC236}">
                <a16:creationId xmlns:a16="http://schemas.microsoft.com/office/drawing/2014/main" id="{AB32903B-781D-5DAF-D487-EC00A314B14B}"/>
              </a:ext>
            </a:extLst>
          </p:cNvPr>
          <p:cNvSpPr txBox="1"/>
          <p:nvPr/>
        </p:nvSpPr>
        <p:spPr>
          <a:xfrm>
            <a:off x="4314516" y="885453"/>
            <a:ext cx="585417" cy="276999"/>
          </a:xfrm>
          <a:prstGeom prst="rect">
            <a:avLst/>
          </a:prstGeom>
          <a:noFill/>
        </p:spPr>
        <p:txBody>
          <a:bodyPr wrap="none" rtlCol="0">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a:ea typeface="+mn-ea"/>
                <a:cs typeface="+mn-cs"/>
              </a:rPr>
              <a:t>Q2’23</a:t>
            </a:r>
          </a:p>
        </p:txBody>
      </p:sp>
      <p:sp>
        <p:nvSpPr>
          <p:cNvPr id="137" name="TextBox 136">
            <a:extLst>
              <a:ext uri="{FF2B5EF4-FFF2-40B4-BE49-F238E27FC236}">
                <a16:creationId xmlns:a16="http://schemas.microsoft.com/office/drawing/2014/main" id="{7C0C2172-7AF0-2314-CEA5-0007A25E89F9}"/>
              </a:ext>
            </a:extLst>
          </p:cNvPr>
          <p:cNvSpPr txBox="1"/>
          <p:nvPr/>
        </p:nvSpPr>
        <p:spPr>
          <a:xfrm rot="1344202">
            <a:off x="5589662" y="1131853"/>
            <a:ext cx="585417" cy="276999"/>
          </a:xfrm>
          <a:prstGeom prst="rect">
            <a:avLst/>
          </a:prstGeom>
          <a:noFill/>
        </p:spPr>
        <p:txBody>
          <a:bodyPr wrap="none" rtlCol="0">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a:ea typeface="+mn-ea"/>
                <a:cs typeface="+mn-cs"/>
              </a:rPr>
              <a:t>Q3’23</a:t>
            </a:r>
          </a:p>
        </p:txBody>
      </p:sp>
      <p:sp>
        <p:nvSpPr>
          <p:cNvPr id="138" name="TextBox 137">
            <a:extLst>
              <a:ext uri="{FF2B5EF4-FFF2-40B4-BE49-F238E27FC236}">
                <a16:creationId xmlns:a16="http://schemas.microsoft.com/office/drawing/2014/main" id="{68AFD7FF-ACAC-0425-F4EC-276A1AC25228}"/>
              </a:ext>
            </a:extLst>
          </p:cNvPr>
          <p:cNvSpPr txBox="1"/>
          <p:nvPr/>
        </p:nvSpPr>
        <p:spPr>
          <a:xfrm rot="2810745">
            <a:off x="6682915" y="1880391"/>
            <a:ext cx="585417" cy="276999"/>
          </a:xfrm>
          <a:prstGeom prst="rect">
            <a:avLst/>
          </a:prstGeom>
          <a:noFill/>
        </p:spPr>
        <p:txBody>
          <a:bodyPr wrap="none" rtlCol="0">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a:ea typeface="+mn-ea"/>
                <a:cs typeface="+mn-cs"/>
              </a:rPr>
              <a:t>Q4’23</a:t>
            </a:r>
          </a:p>
        </p:txBody>
      </p:sp>
      <p:sp>
        <p:nvSpPr>
          <p:cNvPr id="139" name="Flowchart: Document 138">
            <a:extLst>
              <a:ext uri="{FF2B5EF4-FFF2-40B4-BE49-F238E27FC236}">
                <a16:creationId xmlns:a16="http://schemas.microsoft.com/office/drawing/2014/main" id="{B24918B6-79EA-780A-A0D0-63C2E08FA48E}"/>
              </a:ext>
            </a:extLst>
          </p:cNvPr>
          <p:cNvSpPr/>
          <p:nvPr/>
        </p:nvSpPr>
        <p:spPr>
          <a:xfrm>
            <a:off x="1147305" y="2528255"/>
            <a:ext cx="1471697" cy="1439047"/>
          </a:xfrm>
          <a:prstGeom prst="flowChartDocument">
            <a:avLst/>
          </a:prstGeom>
          <a:solidFill>
            <a:sysClr val="window" lastClr="FFFFFF"/>
          </a:solidFill>
          <a:ln w="25400" cap="flat" cmpd="sng" algn="ctr">
            <a:noFill/>
            <a:prstDash val="solid"/>
          </a:ln>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323232"/>
              </a:solidFill>
              <a:effectLst/>
              <a:uLnTx/>
              <a:uFillTx/>
              <a:latin typeface="Segoe"/>
              <a:ea typeface="+mn-ea"/>
              <a:cs typeface="+mn-cs"/>
            </a:endParaRPr>
          </a:p>
        </p:txBody>
      </p:sp>
      <p:sp>
        <p:nvSpPr>
          <p:cNvPr id="140" name="TextBox 139">
            <a:extLst>
              <a:ext uri="{FF2B5EF4-FFF2-40B4-BE49-F238E27FC236}">
                <a16:creationId xmlns:a16="http://schemas.microsoft.com/office/drawing/2014/main" id="{7B689D12-A83D-EBC0-01FE-92CF0CC3ECDB}"/>
              </a:ext>
            </a:extLst>
          </p:cNvPr>
          <p:cNvSpPr txBox="1"/>
          <p:nvPr/>
        </p:nvSpPr>
        <p:spPr>
          <a:xfrm>
            <a:off x="2770825" y="2563501"/>
            <a:ext cx="1134927" cy="307777"/>
          </a:xfrm>
          <a:prstGeom prst="rect">
            <a:avLst/>
          </a:prstGeom>
          <a:solidFill>
            <a:schemeClr val="tx1">
              <a:lumMod val="10000"/>
              <a:lumOff val="9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700" b="0" i="0" u="none" strike="noStrike" kern="0" cap="none" spc="0" normalizeH="0" baseline="0" noProof="0">
                <a:ln>
                  <a:noFill/>
                </a:ln>
                <a:effectLst/>
                <a:uLnTx/>
                <a:uFillTx/>
                <a:latin typeface="Segoe UI" panose="020B0502040204020203" pitchFamily="34" charset="0"/>
                <a:cs typeface="Segoe UI" panose="020B0502040204020203" pitchFamily="34" charset="0"/>
              </a:rPr>
              <a:t>Orders Comet, Clarify, SOM</a:t>
            </a:r>
          </a:p>
        </p:txBody>
      </p:sp>
      <p:sp>
        <p:nvSpPr>
          <p:cNvPr id="141" name="Rectangle 140">
            <a:extLst>
              <a:ext uri="{FF2B5EF4-FFF2-40B4-BE49-F238E27FC236}">
                <a16:creationId xmlns:a16="http://schemas.microsoft.com/office/drawing/2014/main" id="{36A412AA-5348-986D-16EA-A4E8C747320D}"/>
              </a:ext>
            </a:extLst>
          </p:cNvPr>
          <p:cNvSpPr/>
          <p:nvPr/>
        </p:nvSpPr>
        <p:spPr>
          <a:xfrm>
            <a:off x="1098755" y="2711307"/>
            <a:ext cx="1582369" cy="269416"/>
          </a:xfrm>
          <a:prstGeom prst="rect">
            <a:avLst/>
          </a:prstGeom>
          <a:solidFill>
            <a:schemeClr val="accent1">
              <a:lumMod val="20000"/>
              <a:lumOff val="80000"/>
            </a:schemeClr>
          </a:soli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a:ln>
                  <a:noFill/>
                </a:ln>
                <a:solidFill>
                  <a:prstClr val="black"/>
                </a:solidFill>
                <a:effectLst/>
                <a:uLnTx/>
                <a:uFillTx/>
                <a:latin typeface="Segoe"/>
                <a:ea typeface="+mn-ea"/>
                <a:cs typeface="+mn-cs"/>
              </a:rPr>
              <a:t>2 Password reset Bots</a:t>
            </a:r>
          </a:p>
        </p:txBody>
      </p:sp>
      <p:sp>
        <p:nvSpPr>
          <p:cNvPr id="142" name="Rectangle 141">
            <a:extLst>
              <a:ext uri="{FF2B5EF4-FFF2-40B4-BE49-F238E27FC236}">
                <a16:creationId xmlns:a16="http://schemas.microsoft.com/office/drawing/2014/main" id="{86884508-BA82-FE91-9D48-479741FD12BA}"/>
              </a:ext>
            </a:extLst>
          </p:cNvPr>
          <p:cNvSpPr/>
          <p:nvPr/>
        </p:nvSpPr>
        <p:spPr>
          <a:xfrm>
            <a:off x="1142692" y="2930431"/>
            <a:ext cx="1523250" cy="275984"/>
          </a:xfrm>
          <a:prstGeom prst="rect">
            <a:avLst/>
          </a:prstGeom>
          <a:solidFill>
            <a:schemeClr val="accent1">
              <a:lumMod val="20000"/>
              <a:lumOff val="80000"/>
            </a:schemeClr>
          </a:soli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a:ea typeface="+mn-ea"/>
                <a:cs typeface="+mn-cs"/>
              </a:rPr>
              <a:t>4 Starter Pack Bots</a:t>
            </a:r>
            <a:endParaRPr kumimoji="0" lang="en-IN" sz="800" b="0" i="0" u="none" strike="noStrike" kern="0" cap="none" spc="0" normalizeH="0" baseline="0" noProof="0">
              <a:ln>
                <a:noFill/>
              </a:ln>
              <a:solidFill>
                <a:prstClr val="black"/>
              </a:solidFill>
              <a:effectLst/>
              <a:uLnTx/>
              <a:uFillTx/>
              <a:latin typeface="Segoe"/>
              <a:ea typeface="+mn-ea"/>
              <a:cs typeface="+mn-cs"/>
            </a:endParaRPr>
          </a:p>
        </p:txBody>
      </p:sp>
      <p:sp>
        <p:nvSpPr>
          <p:cNvPr id="143" name="Rectangle 142">
            <a:extLst>
              <a:ext uri="{FF2B5EF4-FFF2-40B4-BE49-F238E27FC236}">
                <a16:creationId xmlns:a16="http://schemas.microsoft.com/office/drawing/2014/main" id="{60697790-3963-6F5D-16D3-6EE3356AD728}"/>
              </a:ext>
            </a:extLst>
          </p:cNvPr>
          <p:cNvSpPr/>
          <p:nvPr/>
        </p:nvSpPr>
        <p:spPr>
          <a:xfrm>
            <a:off x="1142692" y="3180660"/>
            <a:ext cx="1523250" cy="275984"/>
          </a:xfrm>
          <a:prstGeom prst="rect">
            <a:avLst/>
          </a:prstGeom>
          <a:solidFill>
            <a:schemeClr val="accent1">
              <a:lumMod val="20000"/>
              <a:lumOff val="80000"/>
            </a:schemeClr>
          </a:soli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a:ln>
                  <a:noFill/>
                </a:ln>
                <a:solidFill>
                  <a:prstClr val="black"/>
                </a:solidFill>
                <a:effectLst/>
                <a:uLnTx/>
                <a:uFillTx/>
                <a:latin typeface="Segoe"/>
                <a:ea typeface="+mn-ea"/>
                <a:cs typeface="+mn-cs"/>
              </a:rPr>
              <a:t>IIS Clean up Bots</a:t>
            </a:r>
          </a:p>
        </p:txBody>
      </p:sp>
      <p:sp>
        <p:nvSpPr>
          <p:cNvPr id="144" name="Rectangle 143">
            <a:extLst>
              <a:ext uri="{FF2B5EF4-FFF2-40B4-BE49-F238E27FC236}">
                <a16:creationId xmlns:a16="http://schemas.microsoft.com/office/drawing/2014/main" id="{7368EACE-F8DE-203C-4CB0-607248E47B81}"/>
              </a:ext>
            </a:extLst>
          </p:cNvPr>
          <p:cNvSpPr/>
          <p:nvPr/>
        </p:nvSpPr>
        <p:spPr>
          <a:xfrm>
            <a:off x="1142692" y="3396593"/>
            <a:ext cx="1523250" cy="275984"/>
          </a:xfrm>
          <a:prstGeom prst="rect">
            <a:avLst/>
          </a:prstGeom>
          <a:solidFill>
            <a:schemeClr val="accent1">
              <a:lumMod val="20000"/>
              <a:lumOff val="80000"/>
            </a:schemeClr>
          </a:soli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a:ea typeface="+mn-ea"/>
                <a:cs typeface="+mn-cs"/>
              </a:rPr>
              <a:t>12+ Health check Bots</a:t>
            </a:r>
            <a:endParaRPr kumimoji="0" lang="en-IN" sz="800" b="0" i="0" u="none" strike="noStrike" kern="0" cap="none" spc="0" normalizeH="0" baseline="0" noProof="0">
              <a:ln>
                <a:noFill/>
              </a:ln>
              <a:solidFill>
                <a:prstClr val="black"/>
              </a:solidFill>
              <a:effectLst/>
              <a:uLnTx/>
              <a:uFillTx/>
              <a:latin typeface="Segoe"/>
              <a:ea typeface="+mn-ea"/>
              <a:cs typeface="+mn-cs"/>
            </a:endParaRPr>
          </a:p>
        </p:txBody>
      </p:sp>
      <p:sp>
        <p:nvSpPr>
          <p:cNvPr id="145" name="Rectangle 144">
            <a:extLst>
              <a:ext uri="{FF2B5EF4-FFF2-40B4-BE49-F238E27FC236}">
                <a16:creationId xmlns:a16="http://schemas.microsoft.com/office/drawing/2014/main" id="{748FC399-396E-4C46-8B9E-E58924DABE68}"/>
              </a:ext>
            </a:extLst>
          </p:cNvPr>
          <p:cNvSpPr/>
          <p:nvPr/>
        </p:nvSpPr>
        <p:spPr>
          <a:xfrm>
            <a:off x="1142692" y="3633139"/>
            <a:ext cx="1470699" cy="170882"/>
          </a:xfrm>
          <a:prstGeom prst="rect">
            <a:avLst/>
          </a:prstGeom>
          <a:solidFill>
            <a:sysClr val="window" lastClr="FFFFFF"/>
          </a:soli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0" cap="none" spc="0" normalizeH="0" baseline="0" noProof="0">
              <a:ln>
                <a:noFill/>
              </a:ln>
              <a:solidFill>
                <a:prstClr val="black"/>
              </a:solidFill>
              <a:effectLst/>
              <a:uLnTx/>
              <a:uFillTx/>
              <a:latin typeface="Segoe"/>
              <a:ea typeface="+mn-ea"/>
              <a:cs typeface="+mn-cs"/>
            </a:endParaRPr>
          </a:p>
        </p:txBody>
      </p:sp>
      <p:sp>
        <p:nvSpPr>
          <p:cNvPr id="146" name="Rectangle 145">
            <a:extLst>
              <a:ext uri="{FF2B5EF4-FFF2-40B4-BE49-F238E27FC236}">
                <a16:creationId xmlns:a16="http://schemas.microsoft.com/office/drawing/2014/main" id="{3011D88F-F6C2-91EB-2F8F-53F472C33580}"/>
              </a:ext>
            </a:extLst>
          </p:cNvPr>
          <p:cNvSpPr/>
          <p:nvPr/>
        </p:nvSpPr>
        <p:spPr>
          <a:xfrm>
            <a:off x="1140810" y="4043834"/>
            <a:ext cx="1523250" cy="314693"/>
          </a:xfrm>
          <a:prstGeom prst="rect">
            <a:avLst/>
          </a:prstGeom>
          <a:solidFill>
            <a:schemeClr val="accent1">
              <a:lumMod val="20000"/>
              <a:lumOff val="80000"/>
            </a:schemeClr>
          </a:solidFill>
          <a:ln w="25400" cap="flat" cmpd="sng" algn="ctr">
            <a:noFill/>
            <a:prstDash val="solid"/>
          </a:ln>
          <a:effectLst/>
        </p:spPr>
        <p:txBody>
          <a:bodyPr rtlCol="0" anchor="ctr"/>
          <a:lstStyle/>
          <a:p>
            <a:pPr defTabSz="914400"/>
            <a:r>
              <a:rPr lang="en-IN" sz="800" kern="0">
                <a:solidFill>
                  <a:prstClr val="black"/>
                </a:solidFill>
                <a:latin typeface="Segoe"/>
              </a:rPr>
              <a:t>Process Improvements- All</a:t>
            </a:r>
          </a:p>
        </p:txBody>
      </p:sp>
      <p:pic>
        <p:nvPicPr>
          <p:cNvPr id="147" name="Graphic 146" descr="Badge Tick1 with solid fill">
            <a:extLst>
              <a:ext uri="{FF2B5EF4-FFF2-40B4-BE49-F238E27FC236}">
                <a16:creationId xmlns:a16="http://schemas.microsoft.com/office/drawing/2014/main" id="{C742C285-4157-9188-DDE4-7C2931318E8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7511" y="4051258"/>
            <a:ext cx="196453" cy="196453"/>
          </a:xfrm>
          <a:prstGeom prst="rect">
            <a:avLst/>
          </a:prstGeom>
        </p:spPr>
      </p:pic>
      <p:pic>
        <p:nvPicPr>
          <p:cNvPr id="148" name="Graphic 147" descr="Badge Tick1 with solid fill">
            <a:extLst>
              <a:ext uri="{FF2B5EF4-FFF2-40B4-BE49-F238E27FC236}">
                <a16:creationId xmlns:a16="http://schemas.microsoft.com/office/drawing/2014/main" id="{06123746-6FEB-A7DA-186D-BAF80D3469F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9393" y="2732530"/>
            <a:ext cx="196453" cy="196453"/>
          </a:xfrm>
          <a:prstGeom prst="rect">
            <a:avLst/>
          </a:prstGeom>
        </p:spPr>
      </p:pic>
      <p:pic>
        <p:nvPicPr>
          <p:cNvPr id="149" name="Graphic 148" descr="Badge Tick1 with solid fill">
            <a:extLst>
              <a:ext uri="{FF2B5EF4-FFF2-40B4-BE49-F238E27FC236}">
                <a16:creationId xmlns:a16="http://schemas.microsoft.com/office/drawing/2014/main" id="{D4FDF527-B308-09AE-E26E-4529CA58B93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9393" y="2937348"/>
            <a:ext cx="196453" cy="196453"/>
          </a:xfrm>
          <a:prstGeom prst="rect">
            <a:avLst/>
          </a:prstGeom>
        </p:spPr>
      </p:pic>
      <p:pic>
        <p:nvPicPr>
          <p:cNvPr id="150" name="Graphic 149" descr="Badge Tick1 with solid fill">
            <a:extLst>
              <a:ext uri="{FF2B5EF4-FFF2-40B4-BE49-F238E27FC236}">
                <a16:creationId xmlns:a16="http://schemas.microsoft.com/office/drawing/2014/main" id="{42DC2CBA-785A-236B-53C1-246DC5F664E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765" y="3172536"/>
            <a:ext cx="196453" cy="196453"/>
          </a:xfrm>
          <a:prstGeom prst="rect">
            <a:avLst/>
          </a:prstGeom>
        </p:spPr>
      </p:pic>
      <p:pic>
        <p:nvPicPr>
          <p:cNvPr id="151" name="Graphic 150" descr="Badge Tick1 with solid fill">
            <a:extLst>
              <a:ext uri="{FF2B5EF4-FFF2-40B4-BE49-F238E27FC236}">
                <a16:creationId xmlns:a16="http://schemas.microsoft.com/office/drawing/2014/main" id="{75F1E4A8-E67D-5CC0-D309-9CF41A0E806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765" y="3402301"/>
            <a:ext cx="196453" cy="196453"/>
          </a:xfrm>
          <a:prstGeom prst="rect">
            <a:avLst/>
          </a:prstGeom>
        </p:spPr>
      </p:pic>
      <p:sp>
        <p:nvSpPr>
          <p:cNvPr id="154" name="TextBox 153">
            <a:extLst>
              <a:ext uri="{FF2B5EF4-FFF2-40B4-BE49-F238E27FC236}">
                <a16:creationId xmlns:a16="http://schemas.microsoft.com/office/drawing/2014/main" id="{48F4DA9A-5D19-88AD-E9A5-4A7740E93D57}"/>
              </a:ext>
            </a:extLst>
          </p:cNvPr>
          <p:cNvSpPr txBox="1"/>
          <p:nvPr/>
        </p:nvSpPr>
        <p:spPr>
          <a:xfrm>
            <a:off x="2744387" y="3757039"/>
            <a:ext cx="4978203" cy="341119"/>
          </a:xfrm>
          <a:prstGeom prst="rect">
            <a:avLst/>
          </a:prstGeom>
          <a:solidFill>
            <a:schemeClr val="accent1">
              <a:lumMod val="40000"/>
              <a:lumOff val="6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US" sz="600" b="0" i="0" u="none" strike="noStrike" kern="0" cap="none" spc="0" normalizeH="0" baseline="0" noProof="0">
                <a:ln>
                  <a:noFill/>
                </a:ln>
                <a:solidFill>
                  <a:srgbClr val="1C1C1C"/>
                </a:solidFill>
                <a:effectLst/>
                <a:uLnTx/>
                <a:uFillTx/>
                <a:latin typeface="Segoe UI" panose="020B0502040204020203" pitchFamily="34" charset="0"/>
                <a:cs typeface="Segoe UI" panose="020B0502040204020203" pitchFamily="34" charset="0"/>
              </a:rPr>
              <a:t>Ph1:Retail: Comet ,Clarify, SOM   PH2: Wholesale: ZIRA,SOM|                  Reports –Order trend &amp; Failure</a:t>
            </a:r>
          </a:p>
          <a:p>
            <a:pPr marL="0" marR="0" lvl="0" indent="0" algn="l" defTabSz="914400" rtl="0" eaLnBrk="1" fontAlgn="auto" latinLnBrk="0" hangingPunct="1">
              <a:lnSpc>
                <a:spcPct val="100000"/>
              </a:lnSpc>
              <a:spcBef>
                <a:spcPts val="0"/>
              </a:spcBef>
              <a:spcAft>
                <a:spcPts val="450"/>
              </a:spcAft>
              <a:buClrTx/>
              <a:buSzTx/>
              <a:buFontTx/>
              <a:buNone/>
              <a:tabLst/>
              <a:defRPr/>
            </a:pPr>
            <a:r>
              <a:rPr kumimoji="0" lang="en-US" sz="600" b="0" i="0" u="none" strike="noStrike" kern="0" cap="none" spc="0" normalizeH="0" baseline="0" noProof="0">
                <a:ln>
                  <a:noFill/>
                </a:ln>
                <a:solidFill>
                  <a:srgbClr val="1C1C1C"/>
                </a:solidFill>
                <a:effectLst/>
                <a:uLnTx/>
                <a:uFillTx/>
                <a:latin typeface="Segoe UI" panose="020B0502040204020203" pitchFamily="34" charset="0"/>
                <a:cs typeface="Segoe UI" panose="020B0502040204020203" pitchFamily="34" charset="0"/>
              </a:rPr>
              <a:t>Order status    Single view            Discovery: E2E Order Monitoring         Retail &amp; wholesale Order - Alarms      Order Monitoring  Dashboard </a:t>
            </a:r>
          </a:p>
        </p:txBody>
      </p:sp>
      <p:pic>
        <p:nvPicPr>
          <p:cNvPr id="157" name="Graphic 156" descr="Robot with solid fill">
            <a:extLst>
              <a:ext uri="{FF2B5EF4-FFF2-40B4-BE49-F238E27FC236}">
                <a16:creationId xmlns:a16="http://schemas.microsoft.com/office/drawing/2014/main" id="{85E43A2C-BB54-1089-BD1B-AAEB67E85DF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5373" y="2517711"/>
            <a:ext cx="344024" cy="344024"/>
          </a:xfrm>
          <a:prstGeom prst="rect">
            <a:avLst/>
          </a:prstGeom>
        </p:spPr>
      </p:pic>
      <p:pic>
        <p:nvPicPr>
          <p:cNvPr id="161" name="Graphic 160" descr="Workflow with solid fill">
            <a:extLst>
              <a:ext uri="{FF2B5EF4-FFF2-40B4-BE49-F238E27FC236}">
                <a16:creationId xmlns:a16="http://schemas.microsoft.com/office/drawing/2014/main" id="{FE1E7F20-C8A7-E567-F369-C802DDCBD33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9687">
            <a:off x="225017" y="3902290"/>
            <a:ext cx="297936" cy="297936"/>
          </a:xfrm>
          <a:prstGeom prst="rect">
            <a:avLst/>
          </a:prstGeom>
        </p:spPr>
      </p:pic>
      <p:sp>
        <p:nvSpPr>
          <p:cNvPr id="166" name="Rectangle: Rounded Corners 165">
            <a:extLst>
              <a:ext uri="{FF2B5EF4-FFF2-40B4-BE49-F238E27FC236}">
                <a16:creationId xmlns:a16="http://schemas.microsoft.com/office/drawing/2014/main" id="{562ACD3F-C2E7-A157-4BB8-F7CB494BB701}"/>
              </a:ext>
            </a:extLst>
          </p:cNvPr>
          <p:cNvSpPr/>
          <p:nvPr/>
        </p:nvSpPr>
        <p:spPr>
          <a:xfrm>
            <a:off x="1145761" y="2450193"/>
            <a:ext cx="1472712" cy="261565"/>
          </a:xfrm>
          <a:prstGeom prst="roundRect">
            <a:avLst/>
          </a:prstGeom>
          <a:solidFill>
            <a:srgbClr val="FF0000"/>
          </a:solidFill>
          <a:ln w="4233" cap="flat">
            <a:no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KareliaWeb Regular"/>
                <a:ea typeface="+mn-ea"/>
                <a:cs typeface="+mn-cs"/>
              </a:rPr>
              <a:t>Delivered  in 2021 &amp;22</a:t>
            </a:r>
            <a:endParaRPr kumimoji="0" lang="en-IN" sz="80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172" name="TextBox 171">
            <a:extLst>
              <a:ext uri="{FF2B5EF4-FFF2-40B4-BE49-F238E27FC236}">
                <a16:creationId xmlns:a16="http://schemas.microsoft.com/office/drawing/2014/main" id="{9812EEDC-5D74-7798-47D8-D2AD0D136D9A}"/>
              </a:ext>
            </a:extLst>
          </p:cNvPr>
          <p:cNvSpPr txBox="1"/>
          <p:nvPr/>
        </p:nvSpPr>
        <p:spPr>
          <a:xfrm>
            <a:off x="2772289" y="2899824"/>
            <a:ext cx="1134927" cy="200055"/>
          </a:xfrm>
          <a:prstGeom prst="rect">
            <a:avLst/>
          </a:prstGeom>
          <a:solidFill>
            <a:schemeClr val="tx1">
              <a:lumMod val="10000"/>
              <a:lumOff val="9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700" b="0" i="0" u="none" strike="noStrike" kern="0" cap="none" spc="0" normalizeH="0" baseline="0" noProof="0">
                <a:ln>
                  <a:noFill/>
                </a:ln>
                <a:effectLst/>
                <a:uLnTx/>
                <a:uFillTx/>
                <a:latin typeface="Segoe UI" panose="020B0502040204020203" pitchFamily="34" charset="0"/>
                <a:cs typeface="Segoe UI" panose="020B0502040204020203" pitchFamily="34" charset="0"/>
              </a:rPr>
              <a:t>Order failure Alerts </a:t>
            </a:r>
          </a:p>
        </p:txBody>
      </p:sp>
      <p:sp>
        <p:nvSpPr>
          <p:cNvPr id="173" name="TextBox 172">
            <a:extLst>
              <a:ext uri="{FF2B5EF4-FFF2-40B4-BE49-F238E27FC236}">
                <a16:creationId xmlns:a16="http://schemas.microsoft.com/office/drawing/2014/main" id="{B5F95771-5D13-E5C1-F45E-988281C64602}"/>
              </a:ext>
            </a:extLst>
          </p:cNvPr>
          <p:cNvSpPr txBox="1"/>
          <p:nvPr/>
        </p:nvSpPr>
        <p:spPr>
          <a:xfrm>
            <a:off x="2770237" y="3237791"/>
            <a:ext cx="1134927" cy="200055"/>
          </a:xfrm>
          <a:prstGeom prst="rect">
            <a:avLst/>
          </a:prstGeom>
          <a:solidFill>
            <a:schemeClr val="tx1">
              <a:lumMod val="10000"/>
              <a:lumOff val="9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700" b="0" i="0" u="none" strike="noStrike" kern="0" cap="none" spc="0" normalizeH="0" baseline="0" noProof="0">
                <a:ln>
                  <a:noFill/>
                </a:ln>
                <a:effectLst/>
                <a:uLnTx/>
                <a:uFillTx/>
                <a:latin typeface="Segoe UI" panose="020B0502040204020203" pitchFamily="34" charset="0"/>
                <a:cs typeface="Segoe UI" panose="020B0502040204020203" pitchFamily="34" charset="0"/>
              </a:rPr>
              <a:t>Ui Path Migration</a:t>
            </a:r>
          </a:p>
        </p:txBody>
      </p:sp>
      <p:sp>
        <p:nvSpPr>
          <p:cNvPr id="174" name="TextBox 173">
            <a:extLst>
              <a:ext uri="{FF2B5EF4-FFF2-40B4-BE49-F238E27FC236}">
                <a16:creationId xmlns:a16="http://schemas.microsoft.com/office/drawing/2014/main" id="{AB4907DF-0E13-2D66-D5D7-54207CE873FF}"/>
              </a:ext>
            </a:extLst>
          </p:cNvPr>
          <p:cNvSpPr txBox="1"/>
          <p:nvPr/>
        </p:nvSpPr>
        <p:spPr>
          <a:xfrm>
            <a:off x="2744628" y="3469135"/>
            <a:ext cx="1134927" cy="307777"/>
          </a:xfrm>
          <a:prstGeom prst="rect">
            <a:avLst/>
          </a:prstGeom>
          <a:solidFill>
            <a:schemeClr val="tx1">
              <a:lumMod val="10000"/>
              <a:lumOff val="9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700" b="0" i="0" u="none" strike="noStrike" kern="0" cap="none" spc="0" normalizeH="0" baseline="0" noProof="0">
                <a:ln>
                  <a:noFill/>
                </a:ln>
                <a:effectLst/>
                <a:uLnTx/>
                <a:uFillTx/>
                <a:latin typeface="Segoe UI" panose="020B0502040204020203" pitchFamily="34" charset="0"/>
                <a:cs typeface="Segoe UI" panose="020B0502040204020203" pitchFamily="34" charset="0"/>
              </a:rPr>
              <a:t>Graph API integration with BOTs (Security Fix)</a:t>
            </a:r>
          </a:p>
        </p:txBody>
      </p:sp>
      <p:sp>
        <p:nvSpPr>
          <p:cNvPr id="175" name="Rectangle 174">
            <a:extLst>
              <a:ext uri="{FF2B5EF4-FFF2-40B4-BE49-F238E27FC236}">
                <a16:creationId xmlns:a16="http://schemas.microsoft.com/office/drawing/2014/main" id="{3DFFFC71-51F2-A2D0-36C9-9C75AE07D71D}"/>
              </a:ext>
            </a:extLst>
          </p:cNvPr>
          <p:cNvSpPr/>
          <p:nvPr/>
        </p:nvSpPr>
        <p:spPr>
          <a:xfrm>
            <a:off x="1104028" y="3617562"/>
            <a:ext cx="1575801" cy="289120"/>
          </a:xfrm>
          <a:prstGeom prst="rect">
            <a:avLst/>
          </a:prstGeom>
          <a:solidFill>
            <a:schemeClr val="accent1">
              <a:lumMod val="20000"/>
              <a:lumOff val="80000"/>
            </a:schemeClr>
          </a:soli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a:ln>
                  <a:noFill/>
                </a:ln>
                <a:solidFill>
                  <a:prstClr val="black"/>
                </a:solidFill>
                <a:effectLst/>
                <a:uLnTx/>
                <a:uFillTx/>
                <a:latin typeface="Segoe"/>
                <a:ea typeface="+mn-ea"/>
                <a:cs typeface="+mn-cs"/>
              </a:rPr>
              <a:t>Dashboard – Health checks</a:t>
            </a:r>
          </a:p>
        </p:txBody>
      </p:sp>
      <p:pic>
        <p:nvPicPr>
          <p:cNvPr id="176" name="Graphic 175" descr="Badge Tick1 with solid fill">
            <a:extLst>
              <a:ext uri="{FF2B5EF4-FFF2-40B4-BE49-F238E27FC236}">
                <a16:creationId xmlns:a16="http://schemas.microsoft.com/office/drawing/2014/main" id="{08C60022-2C02-478D-A57D-F74CB80BE0A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707" y="3629838"/>
            <a:ext cx="196453" cy="196453"/>
          </a:xfrm>
          <a:prstGeom prst="rect">
            <a:avLst/>
          </a:prstGeom>
        </p:spPr>
      </p:pic>
      <p:sp>
        <p:nvSpPr>
          <p:cNvPr id="177" name="Rectangle 176">
            <a:extLst>
              <a:ext uri="{FF2B5EF4-FFF2-40B4-BE49-F238E27FC236}">
                <a16:creationId xmlns:a16="http://schemas.microsoft.com/office/drawing/2014/main" id="{0D2A11CA-609F-EAA0-8CB9-823DF792321B}"/>
              </a:ext>
            </a:extLst>
          </p:cNvPr>
          <p:cNvSpPr/>
          <p:nvPr/>
        </p:nvSpPr>
        <p:spPr>
          <a:xfrm>
            <a:off x="1158052" y="3850231"/>
            <a:ext cx="1523250" cy="225692"/>
          </a:xfrm>
          <a:prstGeom prst="rect">
            <a:avLst/>
          </a:prstGeom>
          <a:solidFill>
            <a:schemeClr val="accent1">
              <a:lumMod val="20000"/>
              <a:lumOff val="80000"/>
            </a:schemeClr>
          </a:soli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a:ln>
                  <a:noFill/>
                </a:ln>
                <a:solidFill>
                  <a:prstClr val="black"/>
                </a:solidFill>
                <a:effectLst/>
                <a:uLnTx/>
                <a:uFillTx/>
                <a:latin typeface="Segoe"/>
                <a:ea typeface="+mn-ea"/>
                <a:cs typeface="+mn-cs"/>
              </a:rPr>
              <a:t>Dashboard -Business Report</a:t>
            </a:r>
          </a:p>
        </p:txBody>
      </p:sp>
      <p:pic>
        <p:nvPicPr>
          <p:cNvPr id="178" name="Graphic 177" descr="Badge Tick1 with solid fill">
            <a:extLst>
              <a:ext uri="{FF2B5EF4-FFF2-40B4-BE49-F238E27FC236}">
                <a16:creationId xmlns:a16="http://schemas.microsoft.com/office/drawing/2014/main" id="{AD0A5EB1-4A98-AFA8-1ADA-4533DFEB4CF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9369" y="3849372"/>
            <a:ext cx="196453" cy="196453"/>
          </a:xfrm>
          <a:prstGeom prst="rect">
            <a:avLst/>
          </a:prstGeom>
        </p:spPr>
      </p:pic>
      <p:pic>
        <p:nvPicPr>
          <p:cNvPr id="179" name="Graphic 178" descr="Badge Tick1 with solid fill">
            <a:extLst>
              <a:ext uri="{FF2B5EF4-FFF2-40B4-BE49-F238E27FC236}">
                <a16:creationId xmlns:a16="http://schemas.microsoft.com/office/drawing/2014/main" id="{1C60E2E0-A1AB-996F-481C-4E02F8FDC3C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08185" y="2585063"/>
            <a:ext cx="196453" cy="196453"/>
          </a:xfrm>
          <a:prstGeom prst="rect">
            <a:avLst/>
          </a:prstGeom>
        </p:spPr>
      </p:pic>
      <p:pic>
        <p:nvPicPr>
          <p:cNvPr id="180" name="Graphic 179" descr="Badge Tick1 with solid fill">
            <a:extLst>
              <a:ext uri="{FF2B5EF4-FFF2-40B4-BE49-F238E27FC236}">
                <a16:creationId xmlns:a16="http://schemas.microsoft.com/office/drawing/2014/main" id="{93D5B16C-078C-C5C4-A144-0DDED35BC0C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677" y="2929907"/>
            <a:ext cx="196453" cy="196453"/>
          </a:xfrm>
          <a:prstGeom prst="rect">
            <a:avLst/>
          </a:prstGeom>
        </p:spPr>
      </p:pic>
      <p:pic>
        <p:nvPicPr>
          <p:cNvPr id="181" name="Graphic 180" descr="Badge Tick1 with solid fill">
            <a:extLst>
              <a:ext uri="{FF2B5EF4-FFF2-40B4-BE49-F238E27FC236}">
                <a16:creationId xmlns:a16="http://schemas.microsoft.com/office/drawing/2014/main" id="{23DF21FD-E3B8-F337-D0DD-26B7B3B4B86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92652" y="3255678"/>
            <a:ext cx="196453" cy="196453"/>
          </a:xfrm>
          <a:prstGeom prst="rect">
            <a:avLst/>
          </a:prstGeom>
        </p:spPr>
      </p:pic>
      <p:pic>
        <p:nvPicPr>
          <p:cNvPr id="182" name="Graphic 181" descr="Badge Tick1 with solid fill">
            <a:extLst>
              <a:ext uri="{FF2B5EF4-FFF2-40B4-BE49-F238E27FC236}">
                <a16:creationId xmlns:a16="http://schemas.microsoft.com/office/drawing/2014/main" id="{18094278-2D93-194F-615D-92F85ABBBE9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02910" y="3524399"/>
            <a:ext cx="196453" cy="196453"/>
          </a:xfrm>
          <a:prstGeom prst="rect">
            <a:avLst/>
          </a:prstGeom>
        </p:spPr>
      </p:pic>
      <p:sp>
        <p:nvSpPr>
          <p:cNvPr id="183" name="Rectangle 182">
            <a:extLst>
              <a:ext uri="{FF2B5EF4-FFF2-40B4-BE49-F238E27FC236}">
                <a16:creationId xmlns:a16="http://schemas.microsoft.com/office/drawing/2014/main" id="{58408F51-83EE-D288-4A0A-D81EC713B43E}"/>
              </a:ext>
            </a:extLst>
          </p:cNvPr>
          <p:cNvSpPr/>
          <p:nvPr/>
        </p:nvSpPr>
        <p:spPr>
          <a:xfrm>
            <a:off x="2717022" y="4122808"/>
            <a:ext cx="5032931" cy="256818"/>
          </a:xfrm>
          <a:prstGeom prst="rect">
            <a:avLst/>
          </a:prstGeom>
          <a:solidFill>
            <a:schemeClr val="accent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defTabSz="914400">
              <a:defRPr/>
            </a:pPr>
            <a:r>
              <a:rPr lang="en-IN" sz="700" kern="0">
                <a:solidFill>
                  <a:schemeClr val="bg1"/>
                </a:solidFill>
                <a:latin typeface="Segoe"/>
              </a:rPr>
              <a:t>Process improvements : Kennedy</a:t>
            </a:r>
            <a:r>
              <a:rPr kumimoji="0" lang="en-IN" sz="700" b="0" i="0" u="none" strike="noStrike" kern="0" cap="none" spc="0" normalizeH="0" baseline="0" noProof="0">
                <a:ln>
                  <a:noFill/>
                </a:ln>
                <a:solidFill>
                  <a:schemeClr val="bg1"/>
                </a:solidFill>
                <a:effectLst/>
                <a:uLnTx/>
                <a:uFillTx/>
                <a:latin typeface="Segoe"/>
              </a:rPr>
              <a:t>, BAU - SOPS, Blue Book, Incident Process , Weekly/ </a:t>
            </a:r>
            <a:r>
              <a:rPr kumimoji="0" lang="en-IN" sz="700" b="0" i="0" u="none" strike="noStrike" kern="0" cap="none" spc="0" normalizeH="0" baseline="0" noProof="0" err="1">
                <a:ln>
                  <a:noFill/>
                </a:ln>
                <a:solidFill>
                  <a:schemeClr val="bg1"/>
                </a:solidFill>
                <a:effectLst/>
                <a:uLnTx/>
                <a:uFillTx/>
                <a:latin typeface="Segoe"/>
              </a:rPr>
              <a:t>Quaterly</a:t>
            </a:r>
            <a:r>
              <a:rPr kumimoji="0" lang="en-IN" sz="700" b="0" i="0" u="none" strike="noStrike" kern="0" cap="none" spc="0" normalizeH="0" baseline="0" noProof="0">
                <a:ln>
                  <a:noFill/>
                </a:ln>
                <a:solidFill>
                  <a:schemeClr val="bg1"/>
                </a:solidFill>
                <a:effectLst/>
                <a:uLnTx/>
                <a:uFillTx/>
                <a:latin typeface="Segoe"/>
              </a:rPr>
              <a:t> Improvement Reviews</a:t>
            </a:r>
            <a:r>
              <a:rPr lang="en-IN" sz="700" kern="0">
                <a:solidFill>
                  <a:schemeClr val="bg1"/>
                </a:solidFill>
                <a:latin typeface="Segoe"/>
              </a:rPr>
              <a:t> </a:t>
            </a:r>
            <a:endParaRPr kumimoji="0" lang="en-IN" sz="700" b="0" i="0" u="none" strike="noStrike" kern="0" cap="none" spc="0" normalizeH="0" baseline="0" noProof="0">
              <a:ln>
                <a:noFill/>
              </a:ln>
              <a:solidFill>
                <a:schemeClr val="bg1"/>
              </a:solidFill>
              <a:effectLst/>
              <a:uLnTx/>
              <a:uFillTx/>
              <a:latin typeface="Segoe"/>
            </a:endParaRPr>
          </a:p>
        </p:txBody>
      </p:sp>
      <p:sp>
        <p:nvSpPr>
          <p:cNvPr id="185" name="TextBox 184">
            <a:extLst>
              <a:ext uri="{FF2B5EF4-FFF2-40B4-BE49-F238E27FC236}">
                <a16:creationId xmlns:a16="http://schemas.microsoft.com/office/drawing/2014/main" id="{22C5648C-3CF5-AB86-EE95-060C4FAB2EC2}"/>
              </a:ext>
            </a:extLst>
          </p:cNvPr>
          <p:cNvSpPr txBox="1"/>
          <p:nvPr/>
        </p:nvSpPr>
        <p:spPr>
          <a:xfrm>
            <a:off x="5247170" y="2621555"/>
            <a:ext cx="1055791" cy="307777"/>
          </a:xfrm>
          <a:prstGeom prst="rect">
            <a:avLst/>
          </a:prstGeom>
          <a:solidFill>
            <a:schemeClr val="tx1">
              <a:lumMod val="10000"/>
              <a:lumOff val="9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700" b="0" i="0" u="none" strike="noStrike" kern="0" cap="none" spc="0" normalizeH="0" baseline="0" noProof="0">
                <a:ln>
                  <a:noFill/>
                </a:ln>
                <a:effectLst/>
                <a:uLnTx/>
                <a:uFillTx/>
                <a:latin typeface="Segoe UI" panose="020B0502040204020203" pitchFamily="34" charset="0"/>
                <a:cs typeface="Segoe UI" panose="020B0502040204020203" pitchFamily="34" charset="0"/>
              </a:rPr>
              <a:t>Order Fallout Auto Fix–Phase 1</a:t>
            </a:r>
          </a:p>
        </p:txBody>
      </p:sp>
      <p:sp>
        <p:nvSpPr>
          <p:cNvPr id="186" name="TextBox 185">
            <a:extLst>
              <a:ext uri="{FF2B5EF4-FFF2-40B4-BE49-F238E27FC236}">
                <a16:creationId xmlns:a16="http://schemas.microsoft.com/office/drawing/2014/main" id="{2B98C1BC-AB26-FCC1-B9A5-AC53AAC2208B}"/>
              </a:ext>
            </a:extLst>
          </p:cNvPr>
          <p:cNvSpPr txBox="1"/>
          <p:nvPr/>
        </p:nvSpPr>
        <p:spPr>
          <a:xfrm>
            <a:off x="6601189" y="2588419"/>
            <a:ext cx="1097790" cy="307777"/>
          </a:xfrm>
          <a:prstGeom prst="rect">
            <a:avLst/>
          </a:prstGeom>
          <a:solidFill>
            <a:schemeClr val="tx1">
              <a:lumMod val="10000"/>
              <a:lumOff val="9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700" b="0" i="0" u="none" strike="noStrike" kern="0" cap="none" spc="0" normalizeH="0" baseline="0" noProof="0">
                <a:ln>
                  <a:noFill/>
                </a:ln>
                <a:effectLst/>
                <a:uLnTx/>
                <a:uFillTx/>
                <a:latin typeface="Segoe UI" panose="020B0502040204020203" pitchFamily="34" charset="0"/>
                <a:cs typeface="Segoe UI" panose="020B0502040204020203" pitchFamily="34" charset="0"/>
              </a:rPr>
              <a:t>Order Fallout Auto Fix –Phase 2</a:t>
            </a:r>
          </a:p>
        </p:txBody>
      </p:sp>
      <p:sp>
        <p:nvSpPr>
          <p:cNvPr id="187" name="TextBox 186">
            <a:extLst>
              <a:ext uri="{FF2B5EF4-FFF2-40B4-BE49-F238E27FC236}">
                <a16:creationId xmlns:a16="http://schemas.microsoft.com/office/drawing/2014/main" id="{929ECCD0-0EC9-769E-BCB7-1A705F39135C}"/>
              </a:ext>
            </a:extLst>
          </p:cNvPr>
          <p:cNvSpPr txBox="1"/>
          <p:nvPr/>
        </p:nvSpPr>
        <p:spPr>
          <a:xfrm>
            <a:off x="4019688" y="2553958"/>
            <a:ext cx="1072890" cy="307777"/>
          </a:xfrm>
          <a:prstGeom prst="rect">
            <a:avLst/>
          </a:prstGeom>
          <a:solidFill>
            <a:schemeClr val="tx1">
              <a:lumMod val="10000"/>
              <a:lumOff val="9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700" b="0" i="0" u="none" strike="noStrike" kern="0" cap="none" spc="0" normalizeH="0" baseline="0" noProof="0">
                <a:ln>
                  <a:noFill/>
                </a:ln>
                <a:effectLst/>
                <a:uLnTx/>
                <a:uFillTx/>
                <a:latin typeface="Segoe UI" panose="020B0502040204020203" pitchFamily="34" charset="0"/>
                <a:cs typeface="Segoe UI" panose="020B0502040204020203" pitchFamily="34" charset="0"/>
              </a:rPr>
              <a:t>MS Team –Order failure Alerts</a:t>
            </a:r>
          </a:p>
        </p:txBody>
      </p:sp>
      <p:sp>
        <p:nvSpPr>
          <p:cNvPr id="188" name="TextBox 187">
            <a:extLst>
              <a:ext uri="{FF2B5EF4-FFF2-40B4-BE49-F238E27FC236}">
                <a16:creationId xmlns:a16="http://schemas.microsoft.com/office/drawing/2014/main" id="{742B449A-26D0-235A-DBE0-6D4FC9E1BF2D}"/>
              </a:ext>
            </a:extLst>
          </p:cNvPr>
          <p:cNvSpPr txBox="1"/>
          <p:nvPr/>
        </p:nvSpPr>
        <p:spPr>
          <a:xfrm>
            <a:off x="4015443" y="2881685"/>
            <a:ext cx="1104198" cy="307777"/>
          </a:xfrm>
          <a:prstGeom prst="rect">
            <a:avLst/>
          </a:prstGeom>
          <a:solidFill>
            <a:schemeClr val="tx1">
              <a:lumMod val="10000"/>
              <a:lumOff val="9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700" b="0" i="0" u="none" strike="noStrike" kern="0" cap="none" spc="0" normalizeH="0" baseline="0" noProof="0">
                <a:ln>
                  <a:noFill/>
                </a:ln>
                <a:effectLst/>
                <a:uLnTx/>
                <a:uFillTx/>
                <a:latin typeface="Segoe UI" panose="020B0502040204020203" pitchFamily="34" charset="0"/>
                <a:cs typeface="Segoe UI" panose="020B0502040204020203" pitchFamily="34" charset="0"/>
              </a:rPr>
              <a:t>Starter Pack Automation-Phase 3</a:t>
            </a:r>
          </a:p>
        </p:txBody>
      </p:sp>
      <p:sp>
        <p:nvSpPr>
          <p:cNvPr id="189" name="TextBox 188">
            <a:extLst>
              <a:ext uri="{FF2B5EF4-FFF2-40B4-BE49-F238E27FC236}">
                <a16:creationId xmlns:a16="http://schemas.microsoft.com/office/drawing/2014/main" id="{7D66ED59-4CEA-7234-A497-627540910859}"/>
              </a:ext>
            </a:extLst>
          </p:cNvPr>
          <p:cNvSpPr txBox="1"/>
          <p:nvPr/>
        </p:nvSpPr>
        <p:spPr>
          <a:xfrm>
            <a:off x="5255815" y="3004183"/>
            <a:ext cx="1047146" cy="307777"/>
          </a:xfrm>
          <a:prstGeom prst="rect">
            <a:avLst/>
          </a:prstGeom>
          <a:solidFill>
            <a:schemeClr val="tx1">
              <a:lumMod val="10000"/>
              <a:lumOff val="9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700" b="0" i="0" u="none" strike="noStrike" kern="0" cap="none" spc="0" normalizeH="0" baseline="0" noProof="0">
                <a:ln>
                  <a:noFill/>
                </a:ln>
                <a:effectLst/>
                <a:uLnTx/>
                <a:uFillTx/>
                <a:latin typeface="Segoe UI" panose="020B0502040204020203" pitchFamily="34" charset="0"/>
                <a:cs typeface="Segoe UI" panose="020B0502040204020203" pitchFamily="34" charset="0"/>
              </a:rPr>
              <a:t>Starter Pack Automation-Phase 4</a:t>
            </a:r>
          </a:p>
        </p:txBody>
      </p:sp>
      <p:sp>
        <p:nvSpPr>
          <p:cNvPr id="190" name="TextBox 189">
            <a:extLst>
              <a:ext uri="{FF2B5EF4-FFF2-40B4-BE49-F238E27FC236}">
                <a16:creationId xmlns:a16="http://schemas.microsoft.com/office/drawing/2014/main" id="{4FE3528C-E2EB-FD68-91FF-B7603C684876}"/>
              </a:ext>
            </a:extLst>
          </p:cNvPr>
          <p:cNvSpPr txBox="1"/>
          <p:nvPr/>
        </p:nvSpPr>
        <p:spPr>
          <a:xfrm>
            <a:off x="6587664" y="3026771"/>
            <a:ext cx="1134927" cy="307777"/>
          </a:xfrm>
          <a:prstGeom prst="rect">
            <a:avLst/>
          </a:prstGeom>
          <a:solidFill>
            <a:schemeClr val="tx1">
              <a:lumMod val="10000"/>
              <a:lumOff val="9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700" b="0" i="0" u="none" strike="noStrike" kern="0" cap="none" spc="0" normalizeH="0" baseline="0" noProof="0">
                <a:ln>
                  <a:noFill/>
                </a:ln>
                <a:effectLst/>
                <a:uLnTx/>
                <a:uFillTx/>
                <a:latin typeface="Segoe UI" panose="020B0502040204020203" pitchFamily="34" charset="0"/>
                <a:cs typeface="Segoe UI" panose="020B0502040204020203" pitchFamily="34" charset="0"/>
              </a:rPr>
              <a:t>Termination Process Automation-Phase 1</a:t>
            </a:r>
          </a:p>
        </p:txBody>
      </p:sp>
      <p:sp>
        <p:nvSpPr>
          <p:cNvPr id="194" name="TextBox 193">
            <a:extLst>
              <a:ext uri="{FF2B5EF4-FFF2-40B4-BE49-F238E27FC236}">
                <a16:creationId xmlns:a16="http://schemas.microsoft.com/office/drawing/2014/main" id="{608B62BE-A55B-E161-E939-C18687EAE09F}"/>
              </a:ext>
            </a:extLst>
          </p:cNvPr>
          <p:cNvSpPr txBox="1"/>
          <p:nvPr/>
        </p:nvSpPr>
        <p:spPr>
          <a:xfrm>
            <a:off x="209801" y="2841051"/>
            <a:ext cx="726354" cy="200055"/>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7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Automations</a:t>
            </a:r>
          </a:p>
        </p:txBody>
      </p:sp>
      <p:sp>
        <p:nvSpPr>
          <p:cNvPr id="195" name="TextBox 194">
            <a:extLst>
              <a:ext uri="{FF2B5EF4-FFF2-40B4-BE49-F238E27FC236}">
                <a16:creationId xmlns:a16="http://schemas.microsoft.com/office/drawing/2014/main" id="{DB3140CD-1CAE-BDD2-1732-3172833C2956}"/>
              </a:ext>
            </a:extLst>
          </p:cNvPr>
          <p:cNvSpPr txBox="1"/>
          <p:nvPr/>
        </p:nvSpPr>
        <p:spPr>
          <a:xfrm>
            <a:off x="147007" y="3422812"/>
            <a:ext cx="730665" cy="307777"/>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7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Dashboards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7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&amp; Reports</a:t>
            </a:r>
          </a:p>
        </p:txBody>
      </p:sp>
      <p:sp>
        <p:nvSpPr>
          <p:cNvPr id="196" name="TextBox 195">
            <a:extLst>
              <a:ext uri="{FF2B5EF4-FFF2-40B4-BE49-F238E27FC236}">
                <a16:creationId xmlns:a16="http://schemas.microsoft.com/office/drawing/2014/main" id="{DF289F53-385F-F2D7-F19A-10561F4309F6}"/>
              </a:ext>
            </a:extLst>
          </p:cNvPr>
          <p:cNvSpPr txBox="1"/>
          <p:nvPr/>
        </p:nvSpPr>
        <p:spPr>
          <a:xfrm>
            <a:off x="145181" y="4208623"/>
            <a:ext cx="726354" cy="200055"/>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7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Process </a:t>
            </a:r>
          </a:p>
        </p:txBody>
      </p:sp>
      <p:sp>
        <p:nvSpPr>
          <p:cNvPr id="200" name="Rectangle: Top Corners Rounded 199">
            <a:extLst>
              <a:ext uri="{FF2B5EF4-FFF2-40B4-BE49-F238E27FC236}">
                <a16:creationId xmlns:a16="http://schemas.microsoft.com/office/drawing/2014/main" id="{5004C217-BC5B-9995-B39F-2BA5B057B486}"/>
              </a:ext>
            </a:extLst>
          </p:cNvPr>
          <p:cNvSpPr/>
          <p:nvPr/>
        </p:nvSpPr>
        <p:spPr>
          <a:xfrm>
            <a:off x="6725756" y="4437816"/>
            <a:ext cx="786377" cy="200104"/>
          </a:xfrm>
          <a:prstGeom prst="round2SameRect">
            <a:avLst/>
          </a:prstGeom>
          <a:solidFill>
            <a:srgbClr val="FF0000"/>
          </a:solidFill>
          <a:ln w="4233" cap="flat">
            <a:no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KareliaWeb Regular"/>
              </a:rPr>
              <a:t>In Queue</a:t>
            </a:r>
            <a:endParaRPr kumimoji="0" lang="en-IN" sz="600" b="0" i="0" u="none" strike="noStrike" kern="1200" cap="none" spc="0" normalizeH="0" baseline="0" noProof="0">
              <a:ln>
                <a:noFill/>
              </a:ln>
              <a:solidFill>
                <a:srgbClr val="FFFFFF"/>
              </a:solidFill>
              <a:effectLst/>
              <a:uLnTx/>
              <a:uFillTx/>
              <a:latin typeface="KareliaWeb Regular"/>
            </a:endParaRPr>
          </a:p>
        </p:txBody>
      </p:sp>
      <p:sp>
        <p:nvSpPr>
          <p:cNvPr id="201" name="Rectangle: Top Corners Rounded 200">
            <a:extLst>
              <a:ext uri="{FF2B5EF4-FFF2-40B4-BE49-F238E27FC236}">
                <a16:creationId xmlns:a16="http://schemas.microsoft.com/office/drawing/2014/main" id="{A4551129-3EA5-9FB4-9DEC-0EFFD09F72B7}"/>
              </a:ext>
            </a:extLst>
          </p:cNvPr>
          <p:cNvSpPr/>
          <p:nvPr/>
        </p:nvSpPr>
        <p:spPr>
          <a:xfrm>
            <a:off x="5347377" y="4452392"/>
            <a:ext cx="786377" cy="200104"/>
          </a:xfrm>
          <a:prstGeom prst="round2SameRect">
            <a:avLst/>
          </a:prstGeom>
          <a:solidFill>
            <a:srgbClr val="FF0000"/>
          </a:solidFill>
          <a:ln w="4233" cap="flat">
            <a:no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KareliaWeb Regular"/>
              </a:rPr>
              <a:t>In Queue</a:t>
            </a:r>
            <a:endParaRPr kumimoji="0" lang="en-IN" sz="600" b="0" i="0" u="none" strike="noStrike" kern="1200" cap="none" spc="0" normalizeH="0" baseline="0" noProof="0">
              <a:ln>
                <a:noFill/>
              </a:ln>
              <a:solidFill>
                <a:srgbClr val="FFFFFF"/>
              </a:solidFill>
              <a:effectLst/>
              <a:uLnTx/>
              <a:uFillTx/>
              <a:latin typeface="KareliaWeb Regular"/>
            </a:endParaRPr>
          </a:p>
        </p:txBody>
      </p:sp>
      <p:sp>
        <p:nvSpPr>
          <p:cNvPr id="202" name="Rectangle: Top Corners Rounded 201">
            <a:extLst>
              <a:ext uri="{FF2B5EF4-FFF2-40B4-BE49-F238E27FC236}">
                <a16:creationId xmlns:a16="http://schemas.microsoft.com/office/drawing/2014/main" id="{572CFF62-7C11-A4F0-C374-773E8C3A2811}"/>
              </a:ext>
            </a:extLst>
          </p:cNvPr>
          <p:cNvSpPr/>
          <p:nvPr/>
        </p:nvSpPr>
        <p:spPr>
          <a:xfrm>
            <a:off x="4162115" y="4437816"/>
            <a:ext cx="786377" cy="200104"/>
          </a:xfrm>
          <a:prstGeom prst="round2SameRect">
            <a:avLst/>
          </a:prstGeom>
          <a:solidFill>
            <a:srgbClr val="FF0000"/>
          </a:solidFill>
          <a:ln w="4233" cap="flat">
            <a:no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KareliaWeb Regular"/>
              </a:rPr>
              <a:t>In Queue</a:t>
            </a:r>
            <a:endParaRPr kumimoji="0" lang="en-IN" sz="600" b="0" i="0" u="none" strike="noStrike" kern="1200" cap="none" spc="0" normalizeH="0" baseline="0" noProof="0">
              <a:ln>
                <a:noFill/>
              </a:ln>
              <a:solidFill>
                <a:srgbClr val="FFFFFF"/>
              </a:solidFill>
              <a:effectLst/>
              <a:uLnTx/>
              <a:uFillTx/>
              <a:latin typeface="KareliaWeb Regular"/>
            </a:endParaRPr>
          </a:p>
        </p:txBody>
      </p:sp>
      <p:cxnSp>
        <p:nvCxnSpPr>
          <p:cNvPr id="221" name="Straight Connector 220">
            <a:extLst>
              <a:ext uri="{FF2B5EF4-FFF2-40B4-BE49-F238E27FC236}">
                <a16:creationId xmlns:a16="http://schemas.microsoft.com/office/drawing/2014/main" id="{A4A4F541-90D6-C89A-C3EE-F419DB551EF5}"/>
              </a:ext>
            </a:extLst>
          </p:cNvPr>
          <p:cNvCxnSpPr/>
          <p:nvPr/>
        </p:nvCxnSpPr>
        <p:spPr>
          <a:xfrm>
            <a:off x="2655179" y="2443215"/>
            <a:ext cx="0" cy="2004551"/>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2" name="Straight Connector 221">
            <a:extLst>
              <a:ext uri="{FF2B5EF4-FFF2-40B4-BE49-F238E27FC236}">
                <a16:creationId xmlns:a16="http://schemas.microsoft.com/office/drawing/2014/main" id="{82026414-56E6-3376-2EA1-FBE8228AA8DF}"/>
              </a:ext>
            </a:extLst>
          </p:cNvPr>
          <p:cNvCxnSpPr/>
          <p:nvPr/>
        </p:nvCxnSpPr>
        <p:spPr>
          <a:xfrm>
            <a:off x="3924385" y="2431395"/>
            <a:ext cx="0" cy="2004551"/>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3" name="Straight Connector 222">
            <a:extLst>
              <a:ext uri="{FF2B5EF4-FFF2-40B4-BE49-F238E27FC236}">
                <a16:creationId xmlns:a16="http://schemas.microsoft.com/office/drawing/2014/main" id="{2DD36FE8-D7E3-DBB0-F7AD-27A71CA9E1FD}"/>
              </a:ext>
            </a:extLst>
          </p:cNvPr>
          <p:cNvCxnSpPr/>
          <p:nvPr/>
        </p:nvCxnSpPr>
        <p:spPr>
          <a:xfrm>
            <a:off x="5194318" y="2447161"/>
            <a:ext cx="0" cy="2004551"/>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4" name="Straight Connector 223">
            <a:extLst>
              <a:ext uri="{FF2B5EF4-FFF2-40B4-BE49-F238E27FC236}">
                <a16:creationId xmlns:a16="http://schemas.microsoft.com/office/drawing/2014/main" id="{35E1575D-1F25-9FFF-A06D-3C1A3826FF63}"/>
              </a:ext>
            </a:extLst>
          </p:cNvPr>
          <p:cNvCxnSpPr/>
          <p:nvPr/>
        </p:nvCxnSpPr>
        <p:spPr>
          <a:xfrm>
            <a:off x="6416897" y="2454581"/>
            <a:ext cx="0" cy="2004551"/>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25" name="Graphic 224" descr="Heart with pulse outline">
            <a:extLst>
              <a:ext uri="{FF2B5EF4-FFF2-40B4-BE49-F238E27FC236}">
                <a16:creationId xmlns:a16="http://schemas.microsoft.com/office/drawing/2014/main" id="{25F35449-4B4B-27AC-60D2-6D13163224F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0797" y="2604971"/>
            <a:ext cx="266396" cy="266396"/>
          </a:xfrm>
          <a:prstGeom prst="rect">
            <a:avLst/>
          </a:prstGeom>
        </p:spPr>
      </p:pic>
      <p:pic>
        <p:nvPicPr>
          <p:cNvPr id="227" name="Graphic 226" descr="Open book with solid fill">
            <a:extLst>
              <a:ext uri="{FF2B5EF4-FFF2-40B4-BE49-F238E27FC236}">
                <a16:creationId xmlns:a16="http://schemas.microsoft.com/office/drawing/2014/main" id="{0738B5CC-E4E4-81EC-5382-ED57531783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3139" y="3928529"/>
            <a:ext cx="307777" cy="307777"/>
          </a:xfrm>
          <a:prstGeom prst="rect">
            <a:avLst/>
          </a:prstGeom>
        </p:spPr>
      </p:pic>
      <p:pic>
        <p:nvPicPr>
          <p:cNvPr id="229" name="Graphic 228" descr="Gauge with solid fill">
            <a:extLst>
              <a:ext uri="{FF2B5EF4-FFF2-40B4-BE49-F238E27FC236}">
                <a16:creationId xmlns:a16="http://schemas.microsoft.com/office/drawing/2014/main" id="{E9DEAE1F-1671-8970-B23D-574696A6457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8948" y="3068789"/>
            <a:ext cx="413921" cy="413921"/>
          </a:xfrm>
          <a:prstGeom prst="rect">
            <a:avLst/>
          </a:prstGeom>
        </p:spPr>
      </p:pic>
      <p:sp>
        <p:nvSpPr>
          <p:cNvPr id="231" name="Speech Bubble: Rectangle with Corners Rounded 230">
            <a:extLst>
              <a:ext uri="{FF2B5EF4-FFF2-40B4-BE49-F238E27FC236}">
                <a16:creationId xmlns:a16="http://schemas.microsoft.com/office/drawing/2014/main" id="{0B7EA815-E4AF-6BAD-37D7-0ABDF677E7F2}"/>
              </a:ext>
            </a:extLst>
          </p:cNvPr>
          <p:cNvSpPr/>
          <p:nvPr/>
        </p:nvSpPr>
        <p:spPr>
          <a:xfrm>
            <a:off x="2511024" y="1913070"/>
            <a:ext cx="1283504" cy="330087"/>
          </a:xfrm>
          <a:prstGeom prst="wedgeRoundRectCallout">
            <a:avLst>
              <a:gd name="adj1" fmla="val -23498"/>
              <a:gd name="adj2" fmla="val 122337"/>
              <a:gd name="adj3" fmla="val 16667"/>
            </a:avLst>
          </a:prstGeom>
          <a:solidFill>
            <a:schemeClr val="accent1"/>
          </a:solidFill>
          <a:ln/>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defTabSz="914400">
              <a:defRPr/>
            </a:pPr>
            <a:r>
              <a:rPr kumimoji="0" lang="en-US" sz="600" b="0" i="0" u="none" strike="noStrike" kern="1200" cap="none" spc="0" normalizeH="0" baseline="0" noProof="0">
                <a:ln>
                  <a:noFill/>
                </a:ln>
                <a:solidFill>
                  <a:schemeClr val="bg1"/>
                </a:solidFill>
                <a:effectLst/>
                <a:uLnTx/>
                <a:uFillTx/>
                <a:latin typeface="KareliaWeb Regular"/>
                <a:ea typeface="+mn-ea"/>
                <a:cs typeface="+mn-cs"/>
              </a:rPr>
              <a:t>20+</a:t>
            </a:r>
            <a:r>
              <a:rPr lang="en-US" sz="600">
                <a:solidFill>
                  <a:schemeClr val="bg1"/>
                </a:solidFill>
                <a:latin typeface="KareliaWeb Regular"/>
              </a:rPr>
              <a:t> </a:t>
            </a:r>
            <a:r>
              <a:rPr kumimoji="0" lang="en-US" sz="600" b="0" i="0" u="none" strike="noStrike" kern="1200" cap="none" spc="0" normalizeH="0" baseline="0" noProof="0">
                <a:ln>
                  <a:noFill/>
                </a:ln>
                <a:solidFill>
                  <a:schemeClr val="bg1"/>
                </a:solidFill>
                <a:effectLst/>
                <a:uLnTx/>
                <a:uFillTx/>
                <a:latin typeface="KareliaWeb Regular"/>
                <a:ea typeface="+mn-ea"/>
                <a:cs typeface="+mn-cs"/>
              </a:rPr>
              <a:t> Kennedy </a:t>
            </a:r>
            <a:r>
              <a:rPr lang="en-US" sz="600">
                <a:solidFill>
                  <a:schemeClr val="bg1"/>
                </a:solidFill>
                <a:latin typeface="KareliaWeb Regular"/>
              </a:rPr>
              <a:t>proactive monitoring Incidents</a:t>
            </a:r>
            <a:r>
              <a:rPr kumimoji="0" lang="en-US" sz="600" b="0" i="0" u="none" strike="noStrike" kern="1200" cap="none" spc="0" normalizeH="0" baseline="0" noProof="0">
                <a:ln>
                  <a:noFill/>
                </a:ln>
                <a:solidFill>
                  <a:schemeClr val="bg1"/>
                </a:solidFill>
                <a:effectLst/>
                <a:uLnTx/>
                <a:uFillTx/>
                <a:latin typeface="KareliaWeb Regular"/>
                <a:ea typeface="+mn-ea"/>
                <a:cs typeface="+mn-cs"/>
              </a:rPr>
              <a:t> </a:t>
            </a:r>
            <a:r>
              <a:rPr lang="en-US" sz="600" err="1">
                <a:solidFill>
                  <a:schemeClr val="bg1"/>
                </a:solidFill>
                <a:latin typeface="KareliaWeb Regular"/>
              </a:rPr>
              <a:t>throug</a:t>
            </a:r>
            <a:r>
              <a:rPr lang="en-US" sz="600">
                <a:solidFill>
                  <a:schemeClr val="bg1"/>
                </a:solidFill>
                <a:latin typeface="KareliaWeb Regular"/>
              </a:rPr>
              <a:t> </a:t>
            </a:r>
            <a:r>
              <a:rPr lang="en-US" sz="600" err="1">
                <a:solidFill>
                  <a:schemeClr val="bg1"/>
                </a:solidFill>
                <a:latin typeface="KareliaWeb Regular"/>
              </a:rPr>
              <a:t>autoations</a:t>
            </a:r>
            <a:r>
              <a:rPr lang="en-US" sz="600">
                <a:solidFill>
                  <a:schemeClr val="bg1"/>
                </a:solidFill>
                <a:latin typeface="KareliaWeb Regular"/>
              </a:rPr>
              <a:t> by</a:t>
            </a:r>
            <a:r>
              <a:rPr kumimoji="0" lang="en-US" sz="600" b="0" i="0" u="none" strike="noStrike" kern="1200" cap="none" spc="0" normalizeH="0" baseline="0" noProof="0">
                <a:ln>
                  <a:noFill/>
                </a:ln>
                <a:solidFill>
                  <a:schemeClr val="bg1"/>
                </a:solidFill>
                <a:effectLst/>
                <a:uLnTx/>
                <a:uFillTx/>
                <a:latin typeface="KareliaWeb Regular"/>
                <a:ea typeface="+mn-ea"/>
                <a:cs typeface="+mn-cs"/>
              </a:rPr>
              <a:t> DSOC (Retail)</a:t>
            </a:r>
            <a:endParaRPr lang="en-IN" sz="600" b="0" i="0" u="none" strike="noStrike" kern="1200" cap="none" spc="0" normalizeH="0" baseline="0" noProof="0">
              <a:ln>
                <a:noFill/>
              </a:ln>
              <a:solidFill>
                <a:schemeClr val="bg1"/>
              </a:solidFill>
              <a:effectLst/>
              <a:uLnTx/>
              <a:uFillTx/>
              <a:latin typeface="KareliaWeb Regular"/>
            </a:endParaRPr>
          </a:p>
        </p:txBody>
      </p:sp>
      <p:sp>
        <p:nvSpPr>
          <p:cNvPr id="234" name="TextBox 233">
            <a:extLst>
              <a:ext uri="{FF2B5EF4-FFF2-40B4-BE49-F238E27FC236}">
                <a16:creationId xmlns:a16="http://schemas.microsoft.com/office/drawing/2014/main" id="{CEE0D02E-4E68-1A67-CF23-760B124FF422}"/>
              </a:ext>
            </a:extLst>
          </p:cNvPr>
          <p:cNvSpPr txBox="1"/>
          <p:nvPr/>
        </p:nvSpPr>
        <p:spPr>
          <a:xfrm>
            <a:off x="3977398" y="3216622"/>
            <a:ext cx="1104198" cy="307777"/>
          </a:xfrm>
          <a:prstGeom prst="rect">
            <a:avLst/>
          </a:prstGeom>
          <a:solidFill>
            <a:schemeClr val="tx1">
              <a:lumMod val="10000"/>
              <a:lumOff val="9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700" b="0" i="0" u="none" strike="noStrike" kern="0" cap="none" spc="0" normalizeH="0" baseline="0" noProof="0">
                <a:ln>
                  <a:noFill/>
                </a:ln>
                <a:effectLst/>
                <a:uLnTx/>
                <a:uFillTx/>
                <a:latin typeface="Segoe UI" panose="020B0502040204020203" pitchFamily="34" charset="0"/>
                <a:cs typeface="Segoe UI" panose="020B0502040204020203" pitchFamily="34" charset="0"/>
              </a:rPr>
              <a:t>Wholesale Order Monitoring Bots</a:t>
            </a:r>
          </a:p>
        </p:txBody>
      </p:sp>
      <p:sp>
        <p:nvSpPr>
          <p:cNvPr id="236" name="TextBox 235">
            <a:extLst>
              <a:ext uri="{FF2B5EF4-FFF2-40B4-BE49-F238E27FC236}">
                <a16:creationId xmlns:a16="http://schemas.microsoft.com/office/drawing/2014/main" id="{EA3816B1-F424-9B29-84D2-99ADC10C7D34}"/>
              </a:ext>
            </a:extLst>
          </p:cNvPr>
          <p:cNvSpPr txBox="1"/>
          <p:nvPr/>
        </p:nvSpPr>
        <p:spPr>
          <a:xfrm>
            <a:off x="3974379" y="3553214"/>
            <a:ext cx="3748212" cy="200055"/>
          </a:xfrm>
          <a:prstGeom prst="rect">
            <a:avLst/>
          </a:prstGeom>
          <a:solidFill>
            <a:schemeClr val="tx1">
              <a:lumMod val="10000"/>
              <a:lumOff val="9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700" b="0" i="0" u="none" strike="noStrike" kern="0" cap="none" spc="0" normalizeH="0" baseline="0" noProof="0">
                <a:ln>
                  <a:noFill/>
                </a:ln>
                <a:effectLst/>
                <a:uLnTx/>
                <a:uFillTx/>
                <a:latin typeface="Segoe UI" panose="020B0502040204020203" pitchFamily="34" charset="0"/>
                <a:cs typeface="Segoe UI" panose="020B0502040204020203" pitchFamily="34" charset="0"/>
              </a:rPr>
              <a:t>Problem Analysis, RCA based  Automations, Improvement suggestions</a:t>
            </a:r>
          </a:p>
        </p:txBody>
      </p:sp>
      <p:sp>
        <p:nvSpPr>
          <p:cNvPr id="4" name="TextBox 3">
            <a:extLst>
              <a:ext uri="{FF2B5EF4-FFF2-40B4-BE49-F238E27FC236}">
                <a16:creationId xmlns:a16="http://schemas.microsoft.com/office/drawing/2014/main" id="{E75B09FA-A1D6-7161-9484-7E093EFB3223}"/>
              </a:ext>
            </a:extLst>
          </p:cNvPr>
          <p:cNvSpPr txBox="1"/>
          <p:nvPr/>
        </p:nvSpPr>
        <p:spPr>
          <a:xfrm>
            <a:off x="7843705" y="2400069"/>
            <a:ext cx="1190297" cy="369332"/>
          </a:xfrm>
          <a:prstGeom prst="rect">
            <a:avLst/>
          </a:prstGeom>
          <a:solidFill>
            <a:srgbClr val="FF0000"/>
          </a:solid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900" b="1" i="0" u="none" strike="noStrike" kern="0" cap="none" spc="0" normalizeH="0" baseline="0" noProof="0">
                <a:ln>
                  <a:noFill/>
                </a:ln>
                <a:solidFill>
                  <a:schemeClr val="bg1"/>
                </a:solidFill>
                <a:effectLst/>
                <a:uLnTx/>
                <a:uFillTx/>
                <a:latin typeface="Segoe UI"/>
                <a:cs typeface="Segoe UI"/>
              </a:rPr>
              <a:t>2023- Key Focus</a:t>
            </a:r>
            <a:endParaRPr lang="en-ID" sz="900" b="1" i="0" u="none" strike="noStrike" kern="0" cap="none" spc="0" normalizeH="0" baseline="0" noProof="0">
              <a:ln>
                <a:noFill/>
              </a:ln>
              <a:solidFill>
                <a:schemeClr val="bg1"/>
              </a:solidFill>
              <a:effectLst/>
              <a:uLnTx/>
              <a:uFillTx/>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D" sz="900" b="0" i="0" u="none" strike="noStrike" kern="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sp>
        <p:nvSpPr>
          <p:cNvPr id="6" name="Double Bracket 5">
            <a:extLst>
              <a:ext uri="{FF2B5EF4-FFF2-40B4-BE49-F238E27FC236}">
                <a16:creationId xmlns:a16="http://schemas.microsoft.com/office/drawing/2014/main" id="{18B3E0A8-6B17-05AD-FA99-AA8392264187}"/>
              </a:ext>
            </a:extLst>
          </p:cNvPr>
          <p:cNvSpPr/>
          <p:nvPr/>
        </p:nvSpPr>
        <p:spPr>
          <a:xfrm>
            <a:off x="4015443" y="1916075"/>
            <a:ext cx="2634604" cy="378531"/>
          </a:xfrm>
          <a:prstGeom prst="bracketPair">
            <a:avLst/>
          </a:prstGeom>
          <a:solidFill>
            <a:schemeClr val="accent2">
              <a:lumMod val="10000"/>
              <a:lumOff val="9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700"/>
              <a:t>Incident Reduction, Customer/ Business impacts reductions, Automation &amp; Reporting </a:t>
            </a:r>
            <a:endParaRPr lang="en-IN" sz="700"/>
          </a:p>
        </p:txBody>
      </p:sp>
      <p:sp>
        <p:nvSpPr>
          <p:cNvPr id="7" name="Rectangle 6">
            <a:extLst>
              <a:ext uri="{FF2B5EF4-FFF2-40B4-BE49-F238E27FC236}">
                <a16:creationId xmlns:a16="http://schemas.microsoft.com/office/drawing/2014/main" id="{A57BFD3E-F320-163F-CB6A-1D230B639714}"/>
              </a:ext>
            </a:extLst>
          </p:cNvPr>
          <p:cNvSpPr/>
          <p:nvPr/>
        </p:nvSpPr>
        <p:spPr>
          <a:xfrm>
            <a:off x="7850273" y="2792944"/>
            <a:ext cx="1190297" cy="243171"/>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l"/>
            <a:r>
              <a:rPr lang="en-US" sz="800">
                <a:solidFill>
                  <a:schemeClr val="bg1"/>
                </a:solidFill>
              </a:rPr>
              <a:t>Reduce Incidents</a:t>
            </a:r>
            <a:endParaRPr lang="en-IN" sz="800">
              <a:solidFill>
                <a:schemeClr val="bg1"/>
              </a:solidFill>
            </a:endParaRPr>
          </a:p>
        </p:txBody>
      </p:sp>
      <p:sp>
        <p:nvSpPr>
          <p:cNvPr id="8" name="Rectangle 7">
            <a:extLst>
              <a:ext uri="{FF2B5EF4-FFF2-40B4-BE49-F238E27FC236}">
                <a16:creationId xmlns:a16="http://schemas.microsoft.com/office/drawing/2014/main" id="{E70C2522-A36F-B2E1-27A1-962A07441E65}"/>
              </a:ext>
            </a:extLst>
          </p:cNvPr>
          <p:cNvSpPr/>
          <p:nvPr/>
        </p:nvSpPr>
        <p:spPr>
          <a:xfrm>
            <a:off x="7850273" y="3067576"/>
            <a:ext cx="1190297" cy="312046"/>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l"/>
            <a:r>
              <a:rPr lang="en-US" sz="800">
                <a:solidFill>
                  <a:schemeClr val="bg1"/>
                </a:solidFill>
              </a:rPr>
              <a:t>Improve TAT </a:t>
            </a:r>
            <a:endParaRPr lang="en-IN" sz="800">
              <a:solidFill>
                <a:schemeClr val="bg1"/>
              </a:solidFill>
            </a:endParaRPr>
          </a:p>
        </p:txBody>
      </p:sp>
      <p:sp>
        <p:nvSpPr>
          <p:cNvPr id="9" name="Rectangle 8">
            <a:extLst>
              <a:ext uri="{FF2B5EF4-FFF2-40B4-BE49-F238E27FC236}">
                <a16:creationId xmlns:a16="http://schemas.microsoft.com/office/drawing/2014/main" id="{318C9F84-5DDA-EFCA-144D-52523C052232}"/>
              </a:ext>
            </a:extLst>
          </p:cNvPr>
          <p:cNvSpPr/>
          <p:nvPr/>
        </p:nvSpPr>
        <p:spPr>
          <a:xfrm>
            <a:off x="7858295" y="3392621"/>
            <a:ext cx="1190297" cy="271055"/>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l"/>
            <a:r>
              <a:rPr lang="en-US" sz="800">
                <a:solidFill>
                  <a:schemeClr val="bg1"/>
                </a:solidFill>
              </a:rPr>
              <a:t>Automate Tasks</a:t>
            </a:r>
            <a:endParaRPr lang="en-IN" sz="800">
              <a:solidFill>
                <a:schemeClr val="bg1"/>
              </a:solidFill>
            </a:endParaRPr>
          </a:p>
        </p:txBody>
      </p:sp>
      <p:sp>
        <p:nvSpPr>
          <p:cNvPr id="10" name="Rectangle 9">
            <a:extLst>
              <a:ext uri="{FF2B5EF4-FFF2-40B4-BE49-F238E27FC236}">
                <a16:creationId xmlns:a16="http://schemas.microsoft.com/office/drawing/2014/main" id="{6FFD38B0-B00C-9C96-B998-8F629755CD66}"/>
              </a:ext>
            </a:extLst>
          </p:cNvPr>
          <p:cNvSpPr/>
          <p:nvPr/>
        </p:nvSpPr>
        <p:spPr>
          <a:xfrm>
            <a:off x="7850272" y="3686899"/>
            <a:ext cx="1190297" cy="312046"/>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l"/>
            <a:r>
              <a:rPr lang="en-US" sz="800">
                <a:solidFill>
                  <a:schemeClr val="bg1"/>
                </a:solidFill>
              </a:rPr>
              <a:t>Business Reports</a:t>
            </a:r>
            <a:endParaRPr lang="en-IN" sz="800">
              <a:solidFill>
                <a:schemeClr val="bg1"/>
              </a:solidFill>
            </a:endParaRPr>
          </a:p>
        </p:txBody>
      </p:sp>
      <p:sp>
        <p:nvSpPr>
          <p:cNvPr id="11" name="Rectangle 10">
            <a:extLst>
              <a:ext uri="{FF2B5EF4-FFF2-40B4-BE49-F238E27FC236}">
                <a16:creationId xmlns:a16="http://schemas.microsoft.com/office/drawing/2014/main" id="{A463D0D3-8C1C-6076-0227-812A4D291B46}"/>
              </a:ext>
            </a:extLst>
          </p:cNvPr>
          <p:cNvSpPr/>
          <p:nvPr/>
        </p:nvSpPr>
        <p:spPr>
          <a:xfrm>
            <a:off x="7843646" y="4017269"/>
            <a:ext cx="1190297" cy="336760"/>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l"/>
            <a:r>
              <a:rPr lang="en-US" sz="800">
                <a:solidFill>
                  <a:schemeClr val="bg1"/>
                </a:solidFill>
              </a:rPr>
              <a:t>Increase Monitoring coverage</a:t>
            </a:r>
            <a:endParaRPr lang="en-IN" sz="800">
              <a:solidFill>
                <a:schemeClr val="bg1"/>
              </a:solidFill>
            </a:endParaRPr>
          </a:p>
        </p:txBody>
      </p:sp>
      <p:pic>
        <p:nvPicPr>
          <p:cNvPr id="14" name="Graphic 13" descr="Target with solid fill">
            <a:extLst>
              <a:ext uri="{FF2B5EF4-FFF2-40B4-BE49-F238E27FC236}">
                <a16:creationId xmlns:a16="http://schemas.microsoft.com/office/drawing/2014/main" id="{7943E8AC-8756-2C07-B124-EB7956AEEC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958544" y="1545900"/>
            <a:ext cx="914400" cy="914400"/>
          </a:xfrm>
          <a:prstGeom prst="rect">
            <a:avLst/>
          </a:prstGeom>
        </p:spPr>
      </p:pic>
    </p:spTree>
    <p:extLst>
      <p:ext uri="{BB962C8B-B14F-4D97-AF65-F5344CB8AC3E}">
        <p14:creationId xmlns:p14="http://schemas.microsoft.com/office/powerpoint/2010/main" val="4042585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2DC6A-FA74-7057-ACD5-7732204DF3D6}"/>
              </a:ext>
            </a:extLst>
          </p:cNvPr>
          <p:cNvSpPr>
            <a:spLocks noGrp="1"/>
          </p:cNvSpPr>
          <p:nvPr>
            <p:ph type="title"/>
          </p:nvPr>
        </p:nvSpPr>
        <p:spPr>
          <a:xfrm>
            <a:off x="109263" y="62916"/>
            <a:ext cx="8133940" cy="523220"/>
          </a:xfrm>
        </p:spPr>
        <p:txBody>
          <a:bodyPr wrap="square" lIns="91440" tIns="45720" rIns="91440" bIns="45720" anchor="t">
            <a:spAutoFit/>
          </a:bodyPr>
          <a:lstStyle/>
          <a:p>
            <a:r>
              <a:rPr lang="en-US" sz="1400">
                <a:cs typeface="Arial"/>
              </a:rPr>
              <a:t>Prodapt is best placed to deliver given the experience, track record and credentials of Continuous Service Improvement</a:t>
            </a:r>
            <a:endParaRPr lang="en-US" sz="1400"/>
          </a:p>
        </p:txBody>
      </p:sp>
      <p:sp>
        <p:nvSpPr>
          <p:cNvPr id="3" name="Rectangle: Rounded Corners 2">
            <a:extLst>
              <a:ext uri="{FF2B5EF4-FFF2-40B4-BE49-F238E27FC236}">
                <a16:creationId xmlns:a16="http://schemas.microsoft.com/office/drawing/2014/main" id="{63EFA871-5033-093B-0D5C-BE989A3AFB1B}"/>
              </a:ext>
            </a:extLst>
          </p:cNvPr>
          <p:cNvSpPr/>
          <p:nvPr/>
        </p:nvSpPr>
        <p:spPr>
          <a:xfrm>
            <a:off x="169013" y="952178"/>
            <a:ext cx="1709735" cy="406486"/>
          </a:xfrm>
          <a:prstGeom prst="round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Schedule 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Service Desk &amp; Monitoring</a:t>
            </a:r>
            <a:endParaRPr kumimoji="0" lang="en-IN" sz="10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6" name="Rectangle 5">
            <a:extLst>
              <a:ext uri="{FF2B5EF4-FFF2-40B4-BE49-F238E27FC236}">
                <a16:creationId xmlns:a16="http://schemas.microsoft.com/office/drawing/2014/main" id="{A9BF7984-B2F0-EB06-7AAC-A4708911F58C}"/>
              </a:ext>
            </a:extLst>
          </p:cNvPr>
          <p:cNvSpPr/>
          <p:nvPr/>
        </p:nvSpPr>
        <p:spPr>
          <a:xfrm>
            <a:off x="1975523" y="952178"/>
            <a:ext cx="2305209" cy="406486"/>
          </a:xfrm>
          <a:prstGeom prst="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
                <a:srgbClr val="FF0000"/>
              </a:buClr>
              <a:buSzTx/>
              <a:buFontTx/>
              <a:buNone/>
              <a:tabLst/>
              <a:defRPr/>
            </a:pPr>
            <a:r>
              <a:rPr kumimoji="0" lang="en-US" sz="10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AS-IS Scope Managed By –</a:t>
            </a:r>
          </a:p>
          <a:p>
            <a:pPr marL="0" marR="0" lvl="0" indent="0" algn="l" defTabSz="457200" rtl="0" eaLnBrk="1" fontAlgn="auto" latinLnBrk="0" hangingPunct="1">
              <a:lnSpc>
                <a:spcPct val="100000"/>
              </a:lnSpc>
              <a:spcBef>
                <a:spcPts val="0"/>
              </a:spcBef>
              <a:spcAft>
                <a:spcPts val="0"/>
              </a:spcAft>
              <a:buClr>
                <a:srgbClr val="FF0000"/>
              </a:buClr>
              <a:buSzTx/>
              <a:buFontTx/>
              <a:buNone/>
              <a:tabLst/>
              <a:defRPr/>
            </a:pPr>
            <a:r>
              <a:rPr kumimoji="0" lang="en-US" sz="9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Incremental Scope - </a:t>
            </a:r>
            <a:r>
              <a:rPr kumimoji="0" lang="en-US" sz="90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Additional Coverage </a:t>
            </a:r>
            <a:r>
              <a:rPr kumimoji="0" lang="en-US" sz="50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(ITHD)</a:t>
            </a:r>
            <a:endParaRPr kumimoji="0" lang="en-IN" sz="9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10" name="Rectangle 9">
            <a:extLst>
              <a:ext uri="{FF2B5EF4-FFF2-40B4-BE49-F238E27FC236}">
                <a16:creationId xmlns:a16="http://schemas.microsoft.com/office/drawing/2014/main" id="{72EAEB96-7A98-D792-2321-3965E671B67D}"/>
              </a:ext>
            </a:extLst>
          </p:cNvPr>
          <p:cNvSpPr/>
          <p:nvPr/>
        </p:nvSpPr>
        <p:spPr>
          <a:xfrm>
            <a:off x="201471" y="719446"/>
            <a:ext cx="1644818" cy="18053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Schedule</a:t>
            </a:r>
          </a:p>
        </p:txBody>
      </p:sp>
      <p:sp>
        <p:nvSpPr>
          <p:cNvPr id="11" name="Rectangle 10">
            <a:extLst>
              <a:ext uri="{FF2B5EF4-FFF2-40B4-BE49-F238E27FC236}">
                <a16:creationId xmlns:a16="http://schemas.microsoft.com/office/drawing/2014/main" id="{610DBDB5-2353-BE14-9C84-C4944F37651B}"/>
              </a:ext>
            </a:extLst>
          </p:cNvPr>
          <p:cNvSpPr/>
          <p:nvPr/>
        </p:nvSpPr>
        <p:spPr>
          <a:xfrm>
            <a:off x="1967824" y="719446"/>
            <a:ext cx="2320606" cy="18053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Scope</a:t>
            </a:r>
          </a:p>
        </p:txBody>
      </p:sp>
      <p:sp>
        <p:nvSpPr>
          <p:cNvPr id="12" name="Rectangle 11">
            <a:extLst>
              <a:ext uri="{FF2B5EF4-FFF2-40B4-BE49-F238E27FC236}">
                <a16:creationId xmlns:a16="http://schemas.microsoft.com/office/drawing/2014/main" id="{36DDEB34-C068-9E20-6ABC-7A117E9D94C5}"/>
              </a:ext>
            </a:extLst>
          </p:cNvPr>
          <p:cNvSpPr/>
          <p:nvPr/>
        </p:nvSpPr>
        <p:spPr>
          <a:xfrm>
            <a:off x="4360676" y="952178"/>
            <a:ext cx="1275565" cy="406486"/>
          </a:xfrm>
          <a:prstGeom prst="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lIns="72000" tIns="36000" rIns="91440" bIns="45720" rtlCol="0" anchor="ctr" anchorCtr="0"/>
          <a:lstStyle/>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105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53%</a:t>
            </a:r>
          </a:p>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Reduction in Phone</a:t>
            </a:r>
          </a:p>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 Support Volumes</a:t>
            </a:r>
            <a:endParaRPr kumimoji="0" lang="en-IN" sz="9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14" name="Rectangle 13">
            <a:extLst>
              <a:ext uri="{FF2B5EF4-FFF2-40B4-BE49-F238E27FC236}">
                <a16:creationId xmlns:a16="http://schemas.microsoft.com/office/drawing/2014/main" id="{1C493105-D2FE-DB4F-E9BC-ACE97E1A7D47}"/>
              </a:ext>
            </a:extLst>
          </p:cNvPr>
          <p:cNvSpPr/>
          <p:nvPr/>
        </p:nvSpPr>
        <p:spPr>
          <a:xfrm>
            <a:off x="4360676" y="719446"/>
            <a:ext cx="4328902" cy="18053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Key Value Delivered by Prodapt</a:t>
            </a:r>
          </a:p>
        </p:txBody>
      </p:sp>
      <p:sp>
        <p:nvSpPr>
          <p:cNvPr id="15" name="Rectangle 14">
            <a:extLst>
              <a:ext uri="{FF2B5EF4-FFF2-40B4-BE49-F238E27FC236}">
                <a16:creationId xmlns:a16="http://schemas.microsoft.com/office/drawing/2014/main" id="{C3E6482E-E59A-7E6C-FC88-AF69F329C1F8}"/>
              </a:ext>
            </a:extLst>
          </p:cNvPr>
          <p:cNvSpPr/>
          <p:nvPr/>
        </p:nvSpPr>
        <p:spPr>
          <a:xfrm>
            <a:off x="5748187" y="952178"/>
            <a:ext cx="1534439" cy="406486"/>
          </a:xfrm>
          <a:prstGeom prst="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lIns="72000" tIns="36000" rIns="91440" bIns="45720" rtlCol="0" anchor="ctr" anchorCtr="0"/>
          <a:lstStyle/>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105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20%</a:t>
            </a:r>
          </a:p>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YoY Reduction resulting in 20% </a:t>
            </a:r>
            <a:r>
              <a:rPr kumimoji="0" lang="en-US" sz="800" b="0" i="0" u="none" strike="noStrike" kern="1200" cap="none" spc="0" normalizeH="0" baseline="0" noProof="0" err="1">
                <a:ln>
                  <a:noFill/>
                </a:ln>
                <a:solidFill>
                  <a:srgbClr val="1C1C1C"/>
                </a:solidFill>
                <a:effectLst/>
                <a:uLnTx/>
                <a:uFillTx/>
                <a:latin typeface="Calibri" panose="020F0502020204030204" pitchFamily="34" charset="0"/>
                <a:ea typeface="+mn-ea"/>
                <a:cs typeface="Calibri" panose="020F0502020204030204" pitchFamily="34" charset="0"/>
              </a:rPr>
              <a:t>Opex</a:t>
            </a:r>
            <a:r>
              <a:rPr kumimoji="0" lang="en-US"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 Savings To Date </a:t>
            </a:r>
            <a:endParaRPr kumimoji="0" lang="en-IN"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434859C3-3D56-09BC-C75B-0AB84C01688F}"/>
              </a:ext>
            </a:extLst>
          </p:cNvPr>
          <p:cNvSpPr/>
          <p:nvPr/>
        </p:nvSpPr>
        <p:spPr>
          <a:xfrm>
            <a:off x="7414013" y="952178"/>
            <a:ext cx="1275565" cy="406486"/>
          </a:xfrm>
          <a:prstGeom prst="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lIns="72000" tIns="36000" rIns="91440" bIns="45720" rtlCol="0" anchor="ctr" anchorCtr="0"/>
          <a:lstStyle/>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105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12</a:t>
            </a:r>
          </a:p>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Automations / Improvements</a:t>
            </a:r>
            <a:endParaRPr kumimoji="0" lang="en-IN"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17" name="Rectangle: Rounded Corners 16">
            <a:extLst>
              <a:ext uri="{FF2B5EF4-FFF2-40B4-BE49-F238E27FC236}">
                <a16:creationId xmlns:a16="http://schemas.microsoft.com/office/drawing/2014/main" id="{82BB29E4-C42F-6168-ADCB-31D8C434B10D}"/>
              </a:ext>
            </a:extLst>
          </p:cNvPr>
          <p:cNvSpPr/>
          <p:nvPr/>
        </p:nvSpPr>
        <p:spPr>
          <a:xfrm>
            <a:off x="169013" y="1419622"/>
            <a:ext cx="1709735" cy="406486"/>
          </a:xfrm>
          <a:prstGeom prst="round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Schedule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App Support</a:t>
            </a:r>
            <a:endParaRPr kumimoji="0" lang="en-IN" sz="10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18" name="Rectangle 17">
            <a:extLst>
              <a:ext uri="{FF2B5EF4-FFF2-40B4-BE49-F238E27FC236}">
                <a16:creationId xmlns:a16="http://schemas.microsoft.com/office/drawing/2014/main" id="{E2E11BB5-437F-5B4E-1FE8-5E5E872A9F44}"/>
              </a:ext>
            </a:extLst>
          </p:cNvPr>
          <p:cNvSpPr/>
          <p:nvPr/>
        </p:nvSpPr>
        <p:spPr>
          <a:xfrm>
            <a:off x="1975523" y="1419622"/>
            <a:ext cx="2305209" cy="406486"/>
          </a:xfrm>
          <a:prstGeom prst="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
                <a:srgbClr val="FF0000"/>
              </a:buClr>
              <a:buSzTx/>
              <a:buFontTx/>
              <a:buNone/>
              <a:tabLst/>
              <a:defRPr/>
            </a:pPr>
            <a:r>
              <a:rPr kumimoji="0" lang="en-US" sz="10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AS-IS Scope Managed By –</a:t>
            </a:r>
          </a:p>
          <a:p>
            <a:pPr marL="0" marR="0" lvl="0" indent="0" algn="l" defTabSz="457200" rtl="0" eaLnBrk="1" fontAlgn="auto" latinLnBrk="0" hangingPunct="1">
              <a:lnSpc>
                <a:spcPct val="100000"/>
              </a:lnSpc>
              <a:spcBef>
                <a:spcPts val="0"/>
              </a:spcBef>
              <a:spcAft>
                <a:spcPts val="0"/>
              </a:spcAft>
              <a:buClr>
                <a:srgbClr val="FF0000"/>
              </a:buClr>
              <a:buSzTx/>
              <a:buFontTx/>
              <a:buNone/>
              <a:tabLst/>
              <a:defRPr/>
            </a:pPr>
            <a:r>
              <a:rPr kumimoji="0" lang="en-US" sz="10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Incremental Scope - None  </a:t>
            </a:r>
            <a:endParaRPr kumimoji="0" lang="en-IN" sz="10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20" name="Rectangle 19">
            <a:extLst>
              <a:ext uri="{FF2B5EF4-FFF2-40B4-BE49-F238E27FC236}">
                <a16:creationId xmlns:a16="http://schemas.microsoft.com/office/drawing/2014/main" id="{F6D6900C-32A4-8301-8E15-1288E4490E3A}"/>
              </a:ext>
            </a:extLst>
          </p:cNvPr>
          <p:cNvSpPr/>
          <p:nvPr/>
        </p:nvSpPr>
        <p:spPr>
          <a:xfrm>
            <a:off x="4360676" y="1419622"/>
            <a:ext cx="1275565" cy="406486"/>
          </a:xfrm>
          <a:prstGeom prst="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lIns="72000" tIns="36000" rIns="91440" bIns="45720" rtlCol="0" anchor="ctr" anchorCtr="0"/>
          <a:lstStyle/>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105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40%</a:t>
            </a:r>
          </a:p>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Reductions in Critical Tickets</a:t>
            </a:r>
            <a:endParaRPr kumimoji="0" lang="en-IN"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21" name="Rectangle 20">
            <a:extLst>
              <a:ext uri="{FF2B5EF4-FFF2-40B4-BE49-F238E27FC236}">
                <a16:creationId xmlns:a16="http://schemas.microsoft.com/office/drawing/2014/main" id="{4EBDB117-FDE3-31D4-A1EA-45686A70DEDB}"/>
              </a:ext>
            </a:extLst>
          </p:cNvPr>
          <p:cNvSpPr/>
          <p:nvPr/>
        </p:nvSpPr>
        <p:spPr>
          <a:xfrm>
            <a:off x="5748187" y="1419622"/>
            <a:ext cx="1534439" cy="406486"/>
          </a:xfrm>
          <a:prstGeom prst="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lIns="72000" tIns="36000" rIns="91440" bIns="45720" rtlCol="0" anchor="ctr" anchorCtr="0"/>
          <a:lstStyle/>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105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50+</a:t>
            </a:r>
          </a:p>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Health Checks / Automations</a:t>
            </a:r>
            <a:endParaRPr kumimoji="0" lang="en-IN"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22" name="Rectangle 21">
            <a:extLst>
              <a:ext uri="{FF2B5EF4-FFF2-40B4-BE49-F238E27FC236}">
                <a16:creationId xmlns:a16="http://schemas.microsoft.com/office/drawing/2014/main" id="{560BBE00-BABB-9283-44B2-6394D5BE9726}"/>
              </a:ext>
            </a:extLst>
          </p:cNvPr>
          <p:cNvSpPr/>
          <p:nvPr/>
        </p:nvSpPr>
        <p:spPr>
          <a:xfrm>
            <a:off x="7414013" y="1419622"/>
            <a:ext cx="1275565" cy="406486"/>
          </a:xfrm>
          <a:prstGeom prst="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lIns="72000" tIns="36000" rIns="91440" bIns="45720" rtlCol="0" anchor="ctr" anchorCtr="0"/>
          <a:lstStyle/>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105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68%</a:t>
            </a:r>
          </a:p>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Reduction in Restoration Hours</a:t>
            </a:r>
            <a:endParaRPr kumimoji="0" lang="en-IN"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23" name="Rectangle: Rounded Corners 22">
            <a:extLst>
              <a:ext uri="{FF2B5EF4-FFF2-40B4-BE49-F238E27FC236}">
                <a16:creationId xmlns:a16="http://schemas.microsoft.com/office/drawing/2014/main" id="{60DB9097-99AF-AB07-B8DA-C488D20DFFE3}"/>
              </a:ext>
            </a:extLst>
          </p:cNvPr>
          <p:cNvSpPr/>
          <p:nvPr/>
        </p:nvSpPr>
        <p:spPr>
          <a:xfrm>
            <a:off x="169013" y="1879382"/>
            <a:ext cx="1709735" cy="406486"/>
          </a:xfrm>
          <a:prstGeom prst="round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Schedule 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B2B Operations</a:t>
            </a:r>
            <a:endParaRPr kumimoji="0" lang="en-IN" sz="10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24" name="Rectangle 23">
            <a:extLst>
              <a:ext uri="{FF2B5EF4-FFF2-40B4-BE49-F238E27FC236}">
                <a16:creationId xmlns:a16="http://schemas.microsoft.com/office/drawing/2014/main" id="{2F74E4FD-A44A-5B23-7986-CFF4AFD6768E}"/>
              </a:ext>
            </a:extLst>
          </p:cNvPr>
          <p:cNvSpPr/>
          <p:nvPr/>
        </p:nvSpPr>
        <p:spPr>
          <a:xfrm>
            <a:off x="1975523" y="1879382"/>
            <a:ext cx="2305209" cy="406486"/>
          </a:xfrm>
          <a:prstGeom prst="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
                <a:srgbClr val="FF0000"/>
              </a:buClr>
              <a:buSzTx/>
              <a:buFontTx/>
              <a:buNone/>
              <a:tabLst/>
              <a:defRPr/>
            </a:pPr>
            <a:r>
              <a:rPr kumimoji="0" lang="en-US" sz="10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AS-IS Scope Managed By –</a:t>
            </a:r>
          </a:p>
          <a:p>
            <a:pPr marL="0" marR="0" lvl="0" indent="0" algn="l" defTabSz="457200" rtl="0" eaLnBrk="1" fontAlgn="auto" latinLnBrk="0" hangingPunct="1">
              <a:lnSpc>
                <a:spcPct val="100000"/>
              </a:lnSpc>
              <a:spcBef>
                <a:spcPts val="0"/>
              </a:spcBef>
              <a:spcAft>
                <a:spcPts val="0"/>
              </a:spcAft>
              <a:buClr>
                <a:srgbClr val="FF0000"/>
              </a:buClr>
              <a:buSzTx/>
              <a:buFontTx/>
              <a:buNone/>
              <a:tabLst/>
              <a:defRPr/>
            </a:pPr>
            <a:r>
              <a:rPr kumimoji="0" lang="en-US" sz="10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Incremental Scope - None  </a:t>
            </a:r>
            <a:endParaRPr kumimoji="0" lang="en-IN" sz="10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26" name="Rectangle 25">
            <a:extLst>
              <a:ext uri="{FF2B5EF4-FFF2-40B4-BE49-F238E27FC236}">
                <a16:creationId xmlns:a16="http://schemas.microsoft.com/office/drawing/2014/main" id="{569C9FF1-AC49-7E61-3729-43FB948EEA35}"/>
              </a:ext>
            </a:extLst>
          </p:cNvPr>
          <p:cNvSpPr/>
          <p:nvPr/>
        </p:nvSpPr>
        <p:spPr>
          <a:xfrm>
            <a:off x="4360676" y="1879382"/>
            <a:ext cx="1275565" cy="406486"/>
          </a:xfrm>
          <a:prstGeom prst="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lIns="72000" tIns="36000" rIns="91440" bIns="45720" rtlCol="0" anchor="ctr" anchorCtr="0"/>
          <a:lstStyle/>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105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12+</a:t>
            </a:r>
          </a:p>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Process Improvements</a:t>
            </a:r>
            <a:endParaRPr kumimoji="0" lang="en-IN"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27" name="Rectangle 26">
            <a:extLst>
              <a:ext uri="{FF2B5EF4-FFF2-40B4-BE49-F238E27FC236}">
                <a16:creationId xmlns:a16="http://schemas.microsoft.com/office/drawing/2014/main" id="{863A26D0-C98D-41AF-B7F9-5AC364AC7787}"/>
              </a:ext>
            </a:extLst>
          </p:cNvPr>
          <p:cNvSpPr/>
          <p:nvPr/>
        </p:nvSpPr>
        <p:spPr>
          <a:xfrm>
            <a:off x="5748187" y="1879382"/>
            <a:ext cx="1534439" cy="406486"/>
          </a:xfrm>
          <a:prstGeom prst="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lIns="72000" tIns="36000" rIns="91440" bIns="45720" rtlCol="0" anchor="ctr" anchorCtr="0"/>
          <a:lstStyle/>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105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20+</a:t>
            </a:r>
          </a:p>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Shift Left From L2 and Improvement in FCR</a:t>
            </a:r>
            <a:endParaRPr kumimoji="0" lang="en-IN"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28" name="Rectangle 27">
            <a:extLst>
              <a:ext uri="{FF2B5EF4-FFF2-40B4-BE49-F238E27FC236}">
                <a16:creationId xmlns:a16="http://schemas.microsoft.com/office/drawing/2014/main" id="{E001D2CD-7C44-A300-43BA-E957C7875B75}"/>
              </a:ext>
            </a:extLst>
          </p:cNvPr>
          <p:cNvSpPr/>
          <p:nvPr/>
        </p:nvSpPr>
        <p:spPr>
          <a:xfrm>
            <a:off x="7414013" y="1879382"/>
            <a:ext cx="1275565" cy="406486"/>
          </a:xfrm>
          <a:prstGeom prst="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lIns="72000" tIns="36000" rIns="91440" bIns="45720" rtlCol="0" anchor="ctr" anchorCtr="0"/>
          <a:lstStyle/>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110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80%</a:t>
            </a:r>
          </a:p>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First Level Rate by </a:t>
            </a:r>
            <a:r>
              <a:rPr kumimoji="0" lang="en-US" sz="800" b="0" i="0" u="none" strike="noStrike" kern="1200" cap="none" spc="0" normalizeH="0" baseline="0" noProof="0" err="1">
                <a:ln>
                  <a:noFill/>
                </a:ln>
                <a:solidFill>
                  <a:srgbClr val="1C1C1C"/>
                </a:solidFill>
                <a:effectLst/>
                <a:uLnTx/>
                <a:uFillTx/>
                <a:latin typeface="Calibri" panose="020F0502020204030204" pitchFamily="34" charset="0"/>
                <a:ea typeface="+mn-ea"/>
                <a:cs typeface="Calibri" panose="020F0502020204030204" pitchFamily="34" charset="0"/>
              </a:rPr>
              <a:t>Wifi</a:t>
            </a:r>
            <a:r>
              <a:rPr kumimoji="0" lang="en-US"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 L1</a:t>
            </a:r>
            <a:endParaRPr kumimoji="0" lang="en-IN"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52" name="Rectangle: Rounded Corners 51">
            <a:extLst>
              <a:ext uri="{FF2B5EF4-FFF2-40B4-BE49-F238E27FC236}">
                <a16:creationId xmlns:a16="http://schemas.microsoft.com/office/drawing/2014/main" id="{D48430A2-ECDA-BE96-A3D8-B77EC3BF0BC7}"/>
              </a:ext>
            </a:extLst>
          </p:cNvPr>
          <p:cNvSpPr/>
          <p:nvPr/>
        </p:nvSpPr>
        <p:spPr>
          <a:xfrm>
            <a:off x="169013" y="2346826"/>
            <a:ext cx="1709735" cy="406486"/>
          </a:xfrm>
          <a:prstGeom prst="round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Schedule 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Cloud Platform</a:t>
            </a:r>
            <a:endParaRPr kumimoji="0" lang="en-IN" sz="10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53" name="Rectangle 52">
            <a:extLst>
              <a:ext uri="{FF2B5EF4-FFF2-40B4-BE49-F238E27FC236}">
                <a16:creationId xmlns:a16="http://schemas.microsoft.com/office/drawing/2014/main" id="{B43C92C0-7F5E-2B0C-BF53-47B1B43E57FD}"/>
              </a:ext>
            </a:extLst>
          </p:cNvPr>
          <p:cNvSpPr/>
          <p:nvPr/>
        </p:nvSpPr>
        <p:spPr>
          <a:xfrm>
            <a:off x="1975523" y="2346826"/>
            <a:ext cx="2305209" cy="406486"/>
          </a:xfrm>
          <a:prstGeom prst="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
                <a:srgbClr val="FF0000"/>
              </a:buClr>
              <a:buSzTx/>
              <a:buFontTx/>
              <a:buNone/>
              <a:tabLst/>
              <a:defRPr/>
            </a:pPr>
            <a:r>
              <a:rPr kumimoji="0" lang="en-US" sz="10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AS-IS Scope Managed By –</a:t>
            </a:r>
          </a:p>
          <a:p>
            <a:pPr marL="0" marR="0" lvl="0" indent="0" algn="l" defTabSz="457200" rtl="0" eaLnBrk="1" fontAlgn="auto" latinLnBrk="0" hangingPunct="1">
              <a:lnSpc>
                <a:spcPct val="100000"/>
              </a:lnSpc>
              <a:spcBef>
                <a:spcPts val="0"/>
              </a:spcBef>
              <a:spcAft>
                <a:spcPts val="0"/>
              </a:spcAft>
              <a:buClr>
                <a:srgbClr val="FF0000"/>
              </a:buClr>
              <a:buSzTx/>
              <a:buFontTx/>
              <a:buNone/>
              <a:tabLst/>
              <a:defRPr/>
            </a:pPr>
            <a:r>
              <a:rPr kumimoji="0" lang="en-US" sz="9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Incremental Scope – </a:t>
            </a:r>
            <a:r>
              <a:rPr kumimoji="0" lang="en-US" sz="90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Additional Coverage </a:t>
            </a:r>
            <a:r>
              <a:rPr kumimoji="0" lang="en-US" sz="9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 </a:t>
            </a:r>
            <a:endParaRPr kumimoji="0" lang="en-IN" sz="9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55" name="Rectangle 54">
            <a:extLst>
              <a:ext uri="{FF2B5EF4-FFF2-40B4-BE49-F238E27FC236}">
                <a16:creationId xmlns:a16="http://schemas.microsoft.com/office/drawing/2014/main" id="{597C7C4B-28E9-5A9E-AB53-5502EF7826BF}"/>
              </a:ext>
            </a:extLst>
          </p:cNvPr>
          <p:cNvSpPr/>
          <p:nvPr/>
        </p:nvSpPr>
        <p:spPr>
          <a:xfrm>
            <a:off x="4360676" y="2346826"/>
            <a:ext cx="1275565" cy="406486"/>
          </a:xfrm>
          <a:prstGeom prst="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lIns="72000" tIns="36000" rIns="91440" bIns="45720" rtlCol="0" anchor="ctr" anchorCtr="0"/>
          <a:lstStyle/>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IN" sz="105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30</a:t>
            </a:r>
          </a:p>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IN"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Environments built</a:t>
            </a:r>
          </a:p>
        </p:txBody>
      </p:sp>
      <p:sp>
        <p:nvSpPr>
          <p:cNvPr id="56" name="Rectangle 55">
            <a:extLst>
              <a:ext uri="{FF2B5EF4-FFF2-40B4-BE49-F238E27FC236}">
                <a16:creationId xmlns:a16="http://schemas.microsoft.com/office/drawing/2014/main" id="{78A9DF58-9C0E-C153-607C-F26CB76DC08A}"/>
              </a:ext>
            </a:extLst>
          </p:cNvPr>
          <p:cNvSpPr/>
          <p:nvPr/>
        </p:nvSpPr>
        <p:spPr>
          <a:xfrm>
            <a:off x="5748187" y="2346826"/>
            <a:ext cx="1534439" cy="406486"/>
          </a:xfrm>
          <a:prstGeom prst="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lIns="72000" tIns="36000" rIns="91440" bIns="45720" rtlCol="0" anchor="ctr" anchorCtr="0"/>
          <a:lstStyle/>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IN" sz="105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100%</a:t>
            </a:r>
          </a:p>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IN"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Automated Cloud built</a:t>
            </a:r>
          </a:p>
        </p:txBody>
      </p:sp>
      <p:sp>
        <p:nvSpPr>
          <p:cNvPr id="57" name="Rectangle 56">
            <a:extLst>
              <a:ext uri="{FF2B5EF4-FFF2-40B4-BE49-F238E27FC236}">
                <a16:creationId xmlns:a16="http://schemas.microsoft.com/office/drawing/2014/main" id="{BB00C242-30FE-9D9A-9480-3F43BED7B404}"/>
              </a:ext>
            </a:extLst>
          </p:cNvPr>
          <p:cNvSpPr/>
          <p:nvPr/>
        </p:nvSpPr>
        <p:spPr>
          <a:xfrm>
            <a:off x="7414013" y="2346826"/>
            <a:ext cx="1275565" cy="406486"/>
          </a:xfrm>
          <a:prstGeom prst="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lIns="72000" tIns="36000" rIns="91440" bIns="45720" rtlCol="0" anchor="ctr" anchorCtr="0"/>
          <a:lstStyle/>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IN" sz="105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35+</a:t>
            </a:r>
          </a:p>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IN" sz="9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GCP Services Enabled</a:t>
            </a:r>
          </a:p>
        </p:txBody>
      </p:sp>
      <p:sp>
        <p:nvSpPr>
          <p:cNvPr id="58" name="Rectangle: Rounded Corners 57">
            <a:extLst>
              <a:ext uri="{FF2B5EF4-FFF2-40B4-BE49-F238E27FC236}">
                <a16:creationId xmlns:a16="http://schemas.microsoft.com/office/drawing/2014/main" id="{AD9E951F-2C39-E802-3F47-894958848341}"/>
              </a:ext>
            </a:extLst>
          </p:cNvPr>
          <p:cNvSpPr/>
          <p:nvPr/>
        </p:nvSpPr>
        <p:spPr>
          <a:xfrm>
            <a:off x="169013" y="2811068"/>
            <a:ext cx="1709735" cy="406486"/>
          </a:xfrm>
          <a:prstGeom prst="round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Schedule 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Service Management &amp; ORM</a:t>
            </a:r>
            <a:endParaRPr kumimoji="0" lang="en-IN" sz="9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59" name="Rectangle 58">
            <a:extLst>
              <a:ext uri="{FF2B5EF4-FFF2-40B4-BE49-F238E27FC236}">
                <a16:creationId xmlns:a16="http://schemas.microsoft.com/office/drawing/2014/main" id="{0314B001-9C24-EFC2-2B25-A6080050E83C}"/>
              </a:ext>
            </a:extLst>
          </p:cNvPr>
          <p:cNvSpPr/>
          <p:nvPr/>
        </p:nvSpPr>
        <p:spPr>
          <a:xfrm>
            <a:off x="1975523" y="2811068"/>
            <a:ext cx="2305209" cy="406486"/>
          </a:xfrm>
          <a:prstGeom prst="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
                <a:srgbClr val="FF0000"/>
              </a:buClr>
              <a:buSzTx/>
              <a:buFontTx/>
              <a:buNone/>
              <a:tabLst/>
              <a:defRPr/>
            </a:pPr>
            <a:r>
              <a:rPr kumimoji="0" lang="en-US" sz="10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AS-IS Scope Managed By –</a:t>
            </a:r>
          </a:p>
          <a:p>
            <a:pPr marL="0" marR="0" lvl="0" indent="0" algn="l" defTabSz="457200" rtl="0" eaLnBrk="1" fontAlgn="auto" latinLnBrk="0" hangingPunct="1">
              <a:lnSpc>
                <a:spcPct val="100000"/>
              </a:lnSpc>
              <a:spcBef>
                <a:spcPts val="0"/>
              </a:spcBef>
              <a:spcAft>
                <a:spcPts val="0"/>
              </a:spcAft>
              <a:buClr>
                <a:srgbClr val="FF0000"/>
              </a:buClr>
              <a:buSzTx/>
              <a:buFontTx/>
              <a:buNone/>
              <a:tabLst/>
              <a:defRPr/>
            </a:pPr>
            <a:r>
              <a:rPr kumimoji="0" lang="en-US" sz="9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Incremental Scope – None</a:t>
            </a:r>
            <a:endParaRPr kumimoji="0" lang="en-IN" sz="9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64" name="Rectangle 63">
            <a:extLst>
              <a:ext uri="{FF2B5EF4-FFF2-40B4-BE49-F238E27FC236}">
                <a16:creationId xmlns:a16="http://schemas.microsoft.com/office/drawing/2014/main" id="{87E75C4A-3AD3-B1AD-6ECC-EB66C660944E}"/>
              </a:ext>
            </a:extLst>
          </p:cNvPr>
          <p:cNvSpPr/>
          <p:nvPr/>
        </p:nvSpPr>
        <p:spPr>
          <a:xfrm>
            <a:off x="4360676" y="2811068"/>
            <a:ext cx="1275565" cy="406486"/>
          </a:xfrm>
          <a:prstGeom prst="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lIns="72000" tIns="36000" rIns="91440" bIns="45720" rtlCol="0" anchor="ctr" anchorCtr="0"/>
          <a:lstStyle/>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105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30%</a:t>
            </a:r>
          </a:p>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Ops Readiness</a:t>
            </a:r>
            <a:endParaRPr kumimoji="0" lang="en-IN"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65" name="Rectangle 64">
            <a:extLst>
              <a:ext uri="{FF2B5EF4-FFF2-40B4-BE49-F238E27FC236}">
                <a16:creationId xmlns:a16="http://schemas.microsoft.com/office/drawing/2014/main" id="{BFEF6826-FB04-8104-ED78-9C4C64E0EFC7}"/>
              </a:ext>
            </a:extLst>
          </p:cNvPr>
          <p:cNvSpPr/>
          <p:nvPr/>
        </p:nvSpPr>
        <p:spPr>
          <a:xfrm>
            <a:off x="5748187" y="2811068"/>
            <a:ext cx="1534439" cy="406486"/>
          </a:xfrm>
          <a:prstGeom prst="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lIns="72000" tIns="36000" rIns="91440" bIns="45720" rtlCol="0" anchor="ctr" anchorCtr="0"/>
          <a:lstStyle/>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105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25+</a:t>
            </a:r>
          </a:p>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Service Management Metrics</a:t>
            </a:r>
            <a:endParaRPr kumimoji="0" lang="en-IN"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66" name="Rectangle 65">
            <a:extLst>
              <a:ext uri="{FF2B5EF4-FFF2-40B4-BE49-F238E27FC236}">
                <a16:creationId xmlns:a16="http://schemas.microsoft.com/office/drawing/2014/main" id="{CA746E1A-E90A-A472-B0B6-2EA1641946E8}"/>
              </a:ext>
            </a:extLst>
          </p:cNvPr>
          <p:cNvSpPr/>
          <p:nvPr/>
        </p:nvSpPr>
        <p:spPr>
          <a:xfrm>
            <a:off x="7414013" y="2811068"/>
            <a:ext cx="1275565" cy="406486"/>
          </a:xfrm>
          <a:prstGeom prst="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lIns="72000" tIns="36000" rIns="91440" bIns="45720" rtlCol="0" anchor="ctr" anchorCtr="0"/>
          <a:lstStyle/>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105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70+</a:t>
            </a:r>
          </a:p>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KT Sessions and 9 Vendors Onboarded</a:t>
            </a:r>
            <a:endParaRPr kumimoji="0" lang="en-IN"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67" name="Rectangle: Rounded Corners 66">
            <a:extLst>
              <a:ext uri="{FF2B5EF4-FFF2-40B4-BE49-F238E27FC236}">
                <a16:creationId xmlns:a16="http://schemas.microsoft.com/office/drawing/2014/main" id="{EAF0B15A-129E-140D-B62B-2085FC1CB156}"/>
              </a:ext>
            </a:extLst>
          </p:cNvPr>
          <p:cNvSpPr/>
          <p:nvPr/>
        </p:nvSpPr>
        <p:spPr>
          <a:xfrm>
            <a:off x="169013" y="3278251"/>
            <a:ext cx="1709735" cy="406486"/>
          </a:xfrm>
          <a:prstGeom prst="round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Schedule 7</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Tiger / MIM</a:t>
            </a:r>
            <a:endParaRPr kumimoji="0" lang="en-IN" sz="10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68" name="Rectangle 67">
            <a:extLst>
              <a:ext uri="{FF2B5EF4-FFF2-40B4-BE49-F238E27FC236}">
                <a16:creationId xmlns:a16="http://schemas.microsoft.com/office/drawing/2014/main" id="{9949C291-235F-2679-29CB-4C9826413D0F}"/>
              </a:ext>
            </a:extLst>
          </p:cNvPr>
          <p:cNvSpPr/>
          <p:nvPr/>
        </p:nvSpPr>
        <p:spPr>
          <a:xfrm>
            <a:off x="1975523" y="3278251"/>
            <a:ext cx="2305209" cy="406486"/>
          </a:xfrm>
          <a:prstGeom prst="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
                <a:srgbClr val="FF0000"/>
              </a:buClr>
              <a:buSzTx/>
              <a:buFontTx/>
              <a:buNone/>
              <a:tabLst/>
              <a:defRPr/>
            </a:pPr>
            <a:r>
              <a:rPr kumimoji="0" lang="en-US" sz="10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AS-IS Scope Managed By –</a:t>
            </a:r>
          </a:p>
          <a:p>
            <a:pPr marL="0" marR="0" lvl="0" indent="0" algn="l" defTabSz="457200" rtl="0" eaLnBrk="1" fontAlgn="auto" latinLnBrk="0" hangingPunct="1">
              <a:lnSpc>
                <a:spcPct val="100000"/>
              </a:lnSpc>
              <a:spcBef>
                <a:spcPts val="0"/>
              </a:spcBef>
              <a:spcAft>
                <a:spcPts val="0"/>
              </a:spcAft>
              <a:buClr>
                <a:srgbClr val="FF0000"/>
              </a:buClr>
              <a:buSzTx/>
              <a:buFontTx/>
              <a:buNone/>
              <a:tabLst/>
              <a:defRPr/>
            </a:pPr>
            <a:r>
              <a:rPr kumimoji="0" lang="en-US" sz="9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Incremental Scope – None</a:t>
            </a:r>
            <a:endParaRPr kumimoji="0" lang="en-IN" sz="9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70" name="Rectangle 69">
            <a:extLst>
              <a:ext uri="{FF2B5EF4-FFF2-40B4-BE49-F238E27FC236}">
                <a16:creationId xmlns:a16="http://schemas.microsoft.com/office/drawing/2014/main" id="{B58928C2-65B8-2994-E8F5-5CD7414DC465}"/>
              </a:ext>
            </a:extLst>
          </p:cNvPr>
          <p:cNvSpPr/>
          <p:nvPr/>
        </p:nvSpPr>
        <p:spPr>
          <a:xfrm>
            <a:off x="4360676" y="3278251"/>
            <a:ext cx="1275565" cy="406486"/>
          </a:xfrm>
          <a:prstGeom prst="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lIns="72000" tIns="36000" rIns="91440" bIns="45720" rtlCol="0" anchor="ctr" anchorCtr="0"/>
          <a:lstStyle/>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105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20%</a:t>
            </a:r>
          </a:p>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Reduction in P1 YoY</a:t>
            </a:r>
            <a:endParaRPr kumimoji="0" lang="en-IN"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71" name="Rectangle 70">
            <a:extLst>
              <a:ext uri="{FF2B5EF4-FFF2-40B4-BE49-F238E27FC236}">
                <a16:creationId xmlns:a16="http://schemas.microsoft.com/office/drawing/2014/main" id="{18E4A0F6-491E-7C48-3959-4F9BC0BF383F}"/>
              </a:ext>
            </a:extLst>
          </p:cNvPr>
          <p:cNvSpPr/>
          <p:nvPr/>
        </p:nvSpPr>
        <p:spPr>
          <a:xfrm>
            <a:off x="5748187" y="3278251"/>
            <a:ext cx="1534439" cy="406486"/>
          </a:xfrm>
          <a:prstGeom prst="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lIns="72000" tIns="36000" rIns="91440" bIns="45720" rtlCol="0" anchor="ctr"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Improved Management Comms &amp; Increased RCA Fixes</a:t>
            </a:r>
          </a:p>
        </p:txBody>
      </p:sp>
      <p:sp>
        <p:nvSpPr>
          <p:cNvPr id="72" name="Rectangle 71">
            <a:extLst>
              <a:ext uri="{FF2B5EF4-FFF2-40B4-BE49-F238E27FC236}">
                <a16:creationId xmlns:a16="http://schemas.microsoft.com/office/drawing/2014/main" id="{F88E8CCB-5FF4-B93C-E9EC-4F3610E61618}"/>
              </a:ext>
            </a:extLst>
          </p:cNvPr>
          <p:cNvSpPr/>
          <p:nvPr/>
        </p:nvSpPr>
        <p:spPr>
          <a:xfrm>
            <a:off x="7414013" y="3278251"/>
            <a:ext cx="1275565" cy="406486"/>
          </a:xfrm>
          <a:prstGeom prst="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lIns="72000" tIns="36000" rIns="91440" bIns="45720" rtlCol="0" anchor="ctr" anchorCtr="0"/>
          <a:lstStyle/>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105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70+</a:t>
            </a:r>
          </a:p>
          <a:p>
            <a:pPr marL="0" marR="0" lvl="0" indent="0" algn="ctr" defTabSz="457200" rtl="0" eaLnBrk="1" fontAlgn="auto" latinLnBrk="0" hangingPunct="1">
              <a:lnSpc>
                <a:spcPct val="100000"/>
              </a:lnSpc>
              <a:spcBef>
                <a:spcPts val="0"/>
              </a:spcBef>
              <a:spcAft>
                <a:spcPts val="0"/>
              </a:spcAft>
              <a:buClr>
                <a:srgbClr val="FF0000"/>
              </a:buClr>
              <a:buSzTx/>
              <a:buFontTx/>
              <a:buNone/>
              <a:tabLst/>
              <a:defRPr/>
            </a:pPr>
            <a:r>
              <a:rPr kumimoji="0" lang="en-US"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KT Sessions and 9 Vendors Onboarded</a:t>
            </a:r>
            <a:endParaRPr kumimoji="0" lang="en-IN"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73" name="Rectangle: Rounded Corners 72">
            <a:extLst>
              <a:ext uri="{FF2B5EF4-FFF2-40B4-BE49-F238E27FC236}">
                <a16:creationId xmlns:a16="http://schemas.microsoft.com/office/drawing/2014/main" id="{0C415EA9-2E06-0840-5AB4-9C0E1C5F2238}"/>
              </a:ext>
            </a:extLst>
          </p:cNvPr>
          <p:cNvSpPr/>
          <p:nvPr/>
        </p:nvSpPr>
        <p:spPr>
          <a:xfrm>
            <a:off x="192065" y="3905043"/>
            <a:ext cx="1709735" cy="406486"/>
          </a:xfrm>
          <a:prstGeom prst="round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Schedule 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Network Operations</a:t>
            </a:r>
            <a:endParaRPr kumimoji="0" lang="en-IN" sz="10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74" name="Rectangle 73">
            <a:extLst>
              <a:ext uri="{FF2B5EF4-FFF2-40B4-BE49-F238E27FC236}">
                <a16:creationId xmlns:a16="http://schemas.microsoft.com/office/drawing/2014/main" id="{E53D9734-BCE4-641C-C770-4533AF94D82F}"/>
              </a:ext>
            </a:extLst>
          </p:cNvPr>
          <p:cNvSpPr/>
          <p:nvPr/>
        </p:nvSpPr>
        <p:spPr>
          <a:xfrm>
            <a:off x="1967789" y="3888478"/>
            <a:ext cx="3066645" cy="439616"/>
          </a:xfrm>
          <a:prstGeom prst="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
                <a:srgbClr val="FF0000"/>
              </a:buClr>
              <a:buSzTx/>
              <a:buFontTx/>
              <a:buNone/>
              <a:tabLst/>
              <a:defRPr/>
            </a:pPr>
            <a:r>
              <a:rPr kumimoji="0" lang="en-US" sz="1000" b="0" i="0" u="none" strike="noStrike" kern="1200" cap="none" spc="0" normalizeH="0" baseline="0" noProof="0">
                <a:ln>
                  <a:noFill/>
                </a:ln>
                <a:solidFill>
                  <a:srgbClr val="1C1C1C"/>
                </a:solidFill>
                <a:effectLst/>
                <a:uLnTx/>
                <a:uFillTx/>
                <a:latin typeface="Calibri"/>
                <a:ea typeface="+mn-ea"/>
                <a:cs typeface="Calibri"/>
              </a:rPr>
              <a:t>AS-IS Scope Limited to support NOSD  function</a:t>
            </a:r>
          </a:p>
          <a:p>
            <a:pPr marL="0" marR="0" lvl="0" indent="0" algn="l" defTabSz="457200" rtl="0" eaLnBrk="1" fontAlgn="auto" latinLnBrk="0" hangingPunct="1">
              <a:lnSpc>
                <a:spcPct val="100000"/>
              </a:lnSpc>
              <a:spcBef>
                <a:spcPts val="0"/>
              </a:spcBef>
              <a:spcAft>
                <a:spcPts val="0"/>
              </a:spcAft>
              <a:buClr>
                <a:srgbClr val="FF0000"/>
              </a:buClr>
              <a:buSzTx/>
              <a:buFontTx/>
              <a:buNone/>
              <a:tabLst/>
              <a:defRPr/>
            </a:pPr>
            <a:r>
              <a:rPr kumimoji="0" lang="en-US" sz="1000" b="0" i="0" u="none" strike="noStrike" kern="1200" cap="none" spc="0" normalizeH="0" baseline="0" noProof="0">
                <a:ln>
                  <a:noFill/>
                </a:ln>
                <a:solidFill>
                  <a:srgbClr val="1C1C1C"/>
                </a:solidFill>
                <a:effectLst/>
                <a:uLnTx/>
                <a:uFillTx/>
                <a:latin typeface="Calibri"/>
                <a:ea typeface="+mn-ea"/>
                <a:cs typeface="Calibri"/>
              </a:rPr>
              <a:t>for DTV &amp; Voice Platforms  </a:t>
            </a:r>
            <a:endParaRPr kumimoji="0" lang="en-US" sz="10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
                <a:srgbClr val="FF0000"/>
              </a:buClr>
              <a:buSzTx/>
              <a:buFontTx/>
              <a:buNone/>
              <a:tabLst/>
              <a:defRPr/>
            </a:pPr>
            <a:r>
              <a:rPr kumimoji="0" lang="en-US" sz="1000" b="0" i="0" u="none" strike="noStrike" kern="1200" cap="none" spc="0" normalizeH="0" baseline="0" noProof="0">
                <a:ln>
                  <a:noFill/>
                </a:ln>
                <a:solidFill>
                  <a:srgbClr val="1C1C1C"/>
                </a:solidFill>
                <a:effectLst/>
                <a:uLnTx/>
                <a:uFillTx/>
                <a:latin typeface="Calibri"/>
                <a:ea typeface="+mn-ea"/>
                <a:cs typeface="Calibri"/>
              </a:rPr>
              <a:t>Incremental Scope - </a:t>
            </a:r>
            <a:r>
              <a:rPr kumimoji="0" lang="en-US" sz="900" b="0" i="0" u="none" strike="noStrike" kern="1200" cap="none" spc="0" normalizeH="0" baseline="0" noProof="0">
                <a:ln>
                  <a:noFill/>
                </a:ln>
                <a:solidFill>
                  <a:srgbClr val="1C1C1C"/>
                </a:solidFill>
                <a:effectLst/>
                <a:uLnTx/>
                <a:uFillTx/>
                <a:latin typeface="Calibri"/>
                <a:ea typeface="+mn-ea"/>
                <a:cs typeface="Calibri"/>
              </a:rPr>
              <a:t>Level 1 &amp; Level 2 Network Operations </a:t>
            </a:r>
            <a:endParaRPr kumimoji="0" lang="en-IN" sz="10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cxnSp>
        <p:nvCxnSpPr>
          <p:cNvPr id="77" name="Straight Connector 76">
            <a:extLst>
              <a:ext uri="{FF2B5EF4-FFF2-40B4-BE49-F238E27FC236}">
                <a16:creationId xmlns:a16="http://schemas.microsoft.com/office/drawing/2014/main" id="{2C9A73F1-C6E2-7510-3AAF-7D98CF0EB609}"/>
              </a:ext>
            </a:extLst>
          </p:cNvPr>
          <p:cNvCxnSpPr/>
          <p:nvPr/>
        </p:nvCxnSpPr>
        <p:spPr>
          <a:xfrm>
            <a:off x="192065" y="3826649"/>
            <a:ext cx="8590785" cy="0"/>
          </a:xfrm>
          <a:prstGeom prst="line">
            <a:avLst/>
          </a:prstGeom>
        </p:spPr>
        <p:style>
          <a:lnRef idx="1">
            <a:schemeClr val="accent1"/>
          </a:lnRef>
          <a:fillRef idx="0">
            <a:schemeClr val="accent1"/>
          </a:fillRef>
          <a:effectRef idx="0">
            <a:schemeClr val="accent1"/>
          </a:effectRef>
          <a:fontRef idx="minor">
            <a:schemeClr val="tx1"/>
          </a:fontRef>
        </p:style>
      </p:cxnSp>
      <p:pic>
        <p:nvPicPr>
          <p:cNvPr id="82" name="Picture 81">
            <a:extLst>
              <a:ext uri="{FF2B5EF4-FFF2-40B4-BE49-F238E27FC236}">
                <a16:creationId xmlns:a16="http://schemas.microsoft.com/office/drawing/2014/main" id="{37E5C16D-0694-5762-ED26-A62FFB0E1B16}"/>
              </a:ext>
            </a:extLst>
          </p:cNvPr>
          <p:cNvPicPr>
            <a:picLocks noChangeAspect="1"/>
          </p:cNvPicPr>
          <p:nvPr/>
        </p:nvPicPr>
        <p:blipFill>
          <a:blip r:embed="rId2"/>
          <a:stretch>
            <a:fillRect/>
          </a:stretch>
        </p:blipFill>
        <p:spPr>
          <a:xfrm>
            <a:off x="5038040" y="3876618"/>
            <a:ext cx="1572904" cy="463336"/>
          </a:xfrm>
          <a:prstGeom prst="rect">
            <a:avLst/>
          </a:prstGeom>
        </p:spPr>
      </p:pic>
      <p:sp>
        <p:nvSpPr>
          <p:cNvPr id="83" name="Rectangle 82">
            <a:extLst>
              <a:ext uri="{FF2B5EF4-FFF2-40B4-BE49-F238E27FC236}">
                <a16:creationId xmlns:a16="http://schemas.microsoft.com/office/drawing/2014/main" id="{836F6CE1-8602-3016-78E9-6F9023FFF18D}"/>
              </a:ext>
            </a:extLst>
          </p:cNvPr>
          <p:cNvSpPr/>
          <p:nvPr/>
        </p:nvSpPr>
        <p:spPr>
          <a:xfrm>
            <a:off x="6946366" y="3905043"/>
            <a:ext cx="1383126" cy="434906"/>
          </a:xfrm>
          <a:prstGeom prst="rect">
            <a:avLst/>
          </a:prstGeom>
          <a:noFill/>
          <a:ln w="4233" cap="flat">
            <a:solidFill>
              <a:srgbClr val="EA262A"/>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Our Network Credentials to be highlighted</a:t>
            </a:r>
            <a:endParaRPr kumimoji="0" lang="en-IN" sz="9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sp>
        <p:nvSpPr>
          <p:cNvPr id="84" name="Text Placeholder 3">
            <a:extLst>
              <a:ext uri="{FF2B5EF4-FFF2-40B4-BE49-F238E27FC236}">
                <a16:creationId xmlns:a16="http://schemas.microsoft.com/office/drawing/2014/main" id="{81013DF7-B0C8-230F-9C1B-0146A38BC40E}"/>
              </a:ext>
            </a:extLst>
          </p:cNvPr>
          <p:cNvSpPr txBox="1">
            <a:spLocks/>
          </p:cNvSpPr>
          <p:nvPr/>
        </p:nvSpPr>
        <p:spPr>
          <a:xfrm>
            <a:off x="169013" y="4484334"/>
            <a:ext cx="2881548" cy="335933"/>
          </a:xfrm>
          <a:prstGeom prst="rect">
            <a:avLst/>
          </a:prstGeom>
          <a:solidFill>
            <a:schemeClr val="accent1">
              <a:lumMod val="20000"/>
              <a:lumOff val="80000"/>
            </a:schemeClr>
          </a:solidFill>
          <a:ln w="3175"/>
        </p:spPr>
        <p:style>
          <a:lnRef idx="2">
            <a:schemeClr val="accent1"/>
          </a:lnRef>
          <a:fillRef idx="1">
            <a:schemeClr val="lt1"/>
          </a:fillRef>
          <a:effectRef idx="0">
            <a:schemeClr val="accent1"/>
          </a:effectRef>
          <a:fontRef idx="minor">
            <a:schemeClr val="dk1"/>
          </a:fontRef>
        </p:style>
        <p:txBody>
          <a:bodyPr lIns="91440" tIns="72000" rIns="91440" bIns="7200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lt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l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l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100" b="1" i="0" u="none" strike="noStrike" kern="1200" cap="none" spc="0" normalizeH="0" baseline="0" noProof="0">
                <a:ln>
                  <a:noFill/>
                </a:ln>
                <a:solidFill>
                  <a:srgbClr val="CB1717"/>
                </a:solidFill>
                <a:effectLst/>
                <a:uLnTx/>
                <a:uFillTx/>
                <a:latin typeface="Calibri" panose="020F0502020204030204" pitchFamily="34" charset="0"/>
                <a:ea typeface="+mn-ea"/>
                <a:cs typeface="Calibri" panose="020F0502020204030204" pitchFamily="34" charset="0"/>
              </a:rPr>
              <a:t>Completely Own and Excellent Delivery Credentials in 6 of the 7 Schedules</a:t>
            </a:r>
            <a:endParaRPr kumimoji="0" lang="en-IN" sz="1100" b="1" i="0" u="none" strike="noStrike" kern="1200" cap="none" spc="0" normalizeH="0" baseline="0" noProof="0">
              <a:ln>
                <a:noFill/>
              </a:ln>
              <a:solidFill>
                <a:srgbClr val="CB1717"/>
              </a:solidFill>
              <a:effectLst/>
              <a:uLnTx/>
              <a:uFillTx/>
              <a:latin typeface="Calibri" panose="020F0502020204030204" pitchFamily="34" charset="0"/>
              <a:ea typeface="+mn-ea"/>
              <a:cs typeface="Calibri" panose="020F0502020204030204" pitchFamily="34" charset="0"/>
            </a:endParaRPr>
          </a:p>
        </p:txBody>
      </p:sp>
      <p:sp>
        <p:nvSpPr>
          <p:cNvPr id="85" name="Text Placeholder 3">
            <a:extLst>
              <a:ext uri="{FF2B5EF4-FFF2-40B4-BE49-F238E27FC236}">
                <a16:creationId xmlns:a16="http://schemas.microsoft.com/office/drawing/2014/main" id="{EB61B4BF-2D34-1769-8453-697CFA4890C7}"/>
              </a:ext>
            </a:extLst>
          </p:cNvPr>
          <p:cNvSpPr txBox="1">
            <a:spLocks/>
          </p:cNvSpPr>
          <p:nvPr/>
        </p:nvSpPr>
        <p:spPr>
          <a:xfrm>
            <a:off x="3192039" y="4484330"/>
            <a:ext cx="2590836" cy="335938"/>
          </a:xfrm>
          <a:prstGeom prst="rect">
            <a:avLst/>
          </a:prstGeom>
          <a:solidFill>
            <a:schemeClr val="accent1">
              <a:lumMod val="20000"/>
              <a:lumOff val="80000"/>
            </a:schemeClr>
          </a:solidFill>
          <a:ln w="3175"/>
        </p:spPr>
        <p:style>
          <a:lnRef idx="2">
            <a:schemeClr val="accent1"/>
          </a:lnRef>
          <a:fillRef idx="1">
            <a:schemeClr val="lt1"/>
          </a:fillRef>
          <a:effectRef idx="0">
            <a:schemeClr val="accent1"/>
          </a:effectRef>
          <a:fontRef idx="minor">
            <a:schemeClr val="dk1"/>
          </a:fontRef>
        </p:style>
        <p:txBody>
          <a:bodyPr lIns="91440" tIns="72000" rIns="91440" bIns="7200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lt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l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l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100" b="1" i="0" u="none" strike="noStrike" kern="1200" cap="none" spc="0" normalizeH="0" baseline="0" noProof="0">
                <a:ln>
                  <a:noFill/>
                </a:ln>
                <a:solidFill>
                  <a:srgbClr val="CB1717"/>
                </a:solidFill>
                <a:effectLst/>
                <a:uLnTx/>
                <a:uFillTx/>
                <a:latin typeface="Calibri" panose="020F0502020204030204" pitchFamily="34" charset="0"/>
                <a:ea typeface="+mn-ea"/>
                <a:cs typeface="Calibri" panose="020F0502020204030204" pitchFamily="34" charset="0"/>
              </a:rPr>
              <a:t>Proven Industry Experience and Tools in Network Ops</a:t>
            </a:r>
            <a:endParaRPr kumimoji="0" lang="en-IN" sz="1100" b="1" i="0" u="none" strike="noStrike" kern="1200" cap="none" spc="0" normalizeH="0" baseline="0" noProof="0">
              <a:ln>
                <a:noFill/>
              </a:ln>
              <a:solidFill>
                <a:srgbClr val="CB1717"/>
              </a:solidFill>
              <a:effectLst/>
              <a:uLnTx/>
              <a:uFillTx/>
              <a:latin typeface="Calibri" panose="020F0502020204030204" pitchFamily="34" charset="0"/>
              <a:ea typeface="+mn-ea"/>
              <a:cs typeface="Calibri" panose="020F0502020204030204" pitchFamily="34" charset="0"/>
            </a:endParaRPr>
          </a:p>
        </p:txBody>
      </p:sp>
      <p:sp>
        <p:nvSpPr>
          <p:cNvPr id="86" name="Text Placeholder 3">
            <a:extLst>
              <a:ext uri="{FF2B5EF4-FFF2-40B4-BE49-F238E27FC236}">
                <a16:creationId xmlns:a16="http://schemas.microsoft.com/office/drawing/2014/main" id="{D07E32C7-3C03-C985-6D31-84FC56ADCBFD}"/>
              </a:ext>
            </a:extLst>
          </p:cNvPr>
          <p:cNvSpPr txBox="1">
            <a:spLocks/>
          </p:cNvSpPr>
          <p:nvPr/>
        </p:nvSpPr>
        <p:spPr>
          <a:xfrm>
            <a:off x="5993547" y="4484334"/>
            <a:ext cx="2789304" cy="335933"/>
          </a:xfrm>
          <a:prstGeom prst="rect">
            <a:avLst/>
          </a:prstGeom>
          <a:solidFill>
            <a:schemeClr val="accent1">
              <a:lumMod val="20000"/>
              <a:lumOff val="80000"/>
            </a:schemeClr>
          </a:solidFill>
          <a:ln w="3175"/>
        </p:spPr>
        <p:style>
          <a:lnRef idx="2">
            <a:schemeClr val="accent1"/>
          </a:lnRef>
          <a:fillRef idx="1">
            <a:schemeClr val="lt1"/>
          </a:fillRef>
          <a:effectRef idx="0">
            <a:schemeClr val="accent1"/>
          </a:effectRef>
          <a:fontRef idx="minor">
            <a:schemeClr val="dk1"/>
          </a:fontRef>
        </p:style>
        <p:txBody>
          <a:bodyPr lIns="91440" tIns="72000" rIns="91440" bIns="7200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lt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l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l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100" b="1" i="0" u="none" strike="noStrike" kern="1200" cap="none" spc="0" normalizeH="0" baseline="0" noProof="0">
                <a:ln>
                  <a:noFill/>
                </a:ln>
                <a:solidFill>
                  <a:srgbClr val="CB1717"/>
                </a:solidFill>
                <a:effectLst/>
                <a:uLnTx/>
                <a:uFillTx/>
                <a:latin typeface="Calibri" panose="020F0502020204030204" pitchFamily="34" charset="0"/>
                <a:ea typeface="+mn-ea"/>
                <a:cs typeface="Calibri" panose="020F0502020204030204" pitchFamily="34" charset="0"/>
              </a:rPr>
              <a:t>Improved User Experience and Optimized Opex Across the Portfolio Managed</a:t>
            </a:r>
            <a:endParaRPr kumimoji="0" lang="en-IN" sz="1100" b="1" i="0" u="none" strike="noStrike" kern="1200" cap="none" spc="0" normalizeH="0" baseline="0" noProof="0">
              <a:ln>
                <a:noFill/>
              </a:ln>
              <a:solidFill>
                <a:srgbClr val="CB1717"/>
              </a:solidFill>
              <a:effectLst/>
              <a:uLnTx/>
              <a:uFillTx/>
              <a:latin typeface="Calibri" panose="020F0502020204030204" pitchFamily="34" charset="0"/>
              <a:ea typeface="+mn-ea"/>
              <a:cs typeface="Calibri" panose="020F0502020204030204" pitchFamily="34" charset="0"/>
            </a:endParaRPr>
          </a:p>
        </p:txBody>
      </p:sp>
      <p:pic>
        <p:nvPicPr>
          <p:cNvPr id="4" name="Picture 3" descr="Logo&#10;&#10;Description automatically generated">
            <a:extLst>
              <a:ext uri="{FF2B5EF4-FFF2-40B4-BE49-F238E27FC236}">
                <a16:creationId xmlns:a16="http://schemas.microsoft.com/office/drawing/2014/main" id="{D31D936A-A6C0-0AA4-B038-03019749B1CB}"/>
              </a:ext>
            </a:extLst>
          </p:cNvPr>
          <p:cNvPicPr>
            <a:picLocks noChangeAspect="1"/>
          </p:cNvPicPr>
          <p:nvPr/>
        </p:nvPicPr>
        <p:blipFill rotWithShape="1">
          <a:blip r:embed="rId3">
            <a:extLst>
              <a:ext uri="{28A0092B-C50C-407E-A947-70E740481C1C}">
                <a14:useLocalDpi xmlns:a14="http://schemas.microsoft.com/office/drawing/2010/main" val="0"/>
              </a:ext>
            </a:extLst>
          </a:blip>
          <a:srcRect r="26272"/>
          <a:stretch/>
        </p:blipFill>
        <p:spPr>
          <a:xfrm>
            <a:off x="3470041" y="1026457"/>
            <a:ext cx="452551" cy="110176"/>
          </a:xfrm>
          <a:prstGeom prst="rect">
            <a:avLst/>
          </a:prstGeom>
          <a:solidFill>
            <a:schemeClr val="bg1"/>
          </a:solidFill>
        </p:spPr>
      </p:pic>
      <p:pic>
        <p:nvPicPr>
          <p:cNvPr id="5" name="Picture 4" descr="Logo&#10;&#10;Description automatically generated">
            <a:extLst>
              <a:ext uri="{FF2B5EF4-FFF2-40B4-BE49-F238E27FC236}">
                <a16:creationId xmlns:a16="http://schemas.microsoft.com/office/drawing/2014/main" id="{17863342-2359-EE83-43B1-3B314A9D7011}"/>
              </a:ext>
            </a:extLst>
          </p:cNvPr>
          <p:cNvPicPr>
            <a:picLocks noChangeAspect="1"/>
          </p:cNvPicPr>
          <p:nvPr/>
        </p:nvPicPr>
        <p:blipFill rotWithShape="1">
          <a:blip r:embed="rId3">
            <a:extLst>
              <a:ext uri="{28A0092B-C50C-407E-A947-70E740481C1C}">
                <a14:useLocalDpi xmlns:a14="http://schemas.microsoft.com/office/drawing/2010/main" val="0"/>
              </a:ext>
            </a:extLst>
          </a:blip>
          <a:srcRect r="26272"/>
          <a:stretch/>
        </p:blipFill>
        <p:spPr>
          <a:xfrm>
            <a:off x="3470041" y="1500901"/>
            <a:ext cx="452551" cy="110176"/>
          </a:xfrm>
          <a:prstGeom prst="rect">
            <a:avLst/>
          </a:prstGeom>
          <a:solidFill>
            <a:schemeClr val="bg1"/>
          </a:solidFill>
        </p:spPr>
      </p:pic>
      <p:pic>
        <p:nvPicPr>
          <p:cNvPr id="7" name="Picture 6" descr="Logo&#10;&#10;Description automatically generated">
            <a:extLst>
              <a:ext uri="{FF2B5EF4-FFF2-40B4-BE49-F238E27FC236}">
                <a16:creationId xmlns:a16="http://schemas.microsoft.com/office/drawing/2014/main" id="{7DD28172-CD37-6829-7460-E9F6F718383D}"/>
              </a:ext>
            </a:extLst>
          </p:cNvPr>
          <p:cNvPicPr>
            <a:picLocks noChangeAspect="1"/>
          </p:cNvPicPr>
          <p:nvPr/>
        </p:nvPicPr>
        <p:blipFill rotWithShape="1">
          <a:blip r:embed="rId3">
            <a:extLst>
              <a:ext uri="{28A0092B-C50C-407E-A947-70E740481C1C}">
                <a14:useLocalDpi xmlns:a14="http://schemas.microsoft.com/office/drawing/2010/main" val="0"/>
              </a:ext>
            </a:extLst>
          </a:blip>
          <a:srcRect r="26272"/>
          <a:stretch/>
        </p:blipFill>
        <p:spPr>
          <a:xfrm>
            <a:off x="3470041" y="1957882"/>
            <a:ext cx="452551" cy="110176"/>
          </a:xfrm>
          <a:prstGeom prst="rect">
            <a:avLst/>
          </a:prstGeom>
          <a:solidFill>
            <a:schemeClr val="bg1"/>
          </a:solidFill>
        </p:spPr>
      </p:pic>
      <p:pic>
        <p:nvPicPr>
          <p:cNvPr id="8" name="Picture 7" descr="Logo&#10;&#10;Description automatically generated">
            <a:extLst>
              <a:ext uri="{FF2B5EF4-FFF2-40B4-BE49-F238E27FC236}">
                <a16:creationId xmlns:a16="http://schemas.microsoft.com/office/drawing/2014/main" id="{8BBFCEED-7292-51D2-AAE9-6377C441B3A3}"/>
              </a:ext>
            </a:extLst>
          </p:cNvPr>
          <p:cNvPicPr>
            <a:picLocks noChangeAspect="1"/>
          </p:cNvPicPr>
          <p:nvPr/>
        </p:nvPicPr>
        <p:blipFill rotWithShape="1">
          <a:blip r:embed="rId3">
            <a:extLst>
              <a:ext uri="{28A0092B-C50C-407E-A947-70E740481C1C}">
                <a14:useLocalDpi xmlns:a14="http://schemas.microsoft.com/office/drawing/2010/main" val="0"/>
              </a:ext>
            </a:extLst>
          </a:blip>
          <a:srcRect r="26272"/>
          <a:stretch/>
        </p:blipFill>
        <p:spPr>
          <a:xfrm>
            <a:off x="3470041" y="2432326"/>
            <a:ext cx="452551" cy="110176"/>
          </a:xfrm>
          <a:prstGeom prst="rect">
            <a:avLst/>
          </a:prstGeom>
          <a:solidFill>
            <a:schemeClr val="bg1"/>
          </a:solidFill>
        </p:spPr>
      </p:pic>
      <p:pic>
        <p:nvPicPr>
          <p:cNvPr id="13" name="Picture 12" descr="Logo&#10;&#10;Description automatically generated">
            <a:extLst>
              <a:ext uri="{FF2B5EF4-FFF2-40B4-BE49-F238E27FC236}">
                <a16:creationId xmlns:a16="http://schemas.microsoft.com/office/drawing/2014/main" id="{E22A41B9-DADD-40F8-3566-3A15ACBFC7A5}"/>
              </a:ext>
            </a:extLst>
          </p:cNvPr>
          <p:cNvPicPr>
            <a:picLocks noChangeAspect="1"/>
          </p:cNvPicPr>
          <p:nvPr/>
        </p:nvPicPr>
        <p:blipFill rotWithShape="1">
          <a:blip r:embed="rId3">
            <a:extLst>
              <a:ext uri="{28A0092B-C50C-407E-A947-70E740481C1C}">
                <a14:useLocalDpi xmlns:a14="http://schemas.microsoft.com/office/drawing/2010/main" val="0"/>
              </a:ext>
            </a:extLst>
          </a:blip>
          <a:srcRect r="26272"/>
          <a:stretch/>
        </p:blipFill>
        <p:spPr>
          <a:xfrm>
            <a:off x="3470041" y="2893521"/>
            <a:ext cx="452551" cy="110176"/>
          </a:xfrm>
          <a:prstGeom prst="rect">
            <a:avLst/>
          </a:prstGeom>
          <a:solidFill>
            <a:schemeClr val="bg1"/>
          </a:solidFill>
        </p:spPr>
      </p:pic>
      <p:pic>
        <p:nvPicPr>
          <p:cNvPr id="29" name="Picture 28" descr="Logo&#10;&#10;Description automatically generated">
            <a:extLst>
              <a:ext uri="{FF2B5EF4-FFF2-40B4-BE49-F238E27FC236}">
                <a16:creationId xmlns:a16="http://schemas.microsoft.com/office/drawing/2014/main" id="{5C35185D-C083-EF97-24A0-BFDC3DA40BAD}"/>
              </a:ext>
            </a:extLst>
          </p:cNvPr>
          <p:cNvPicPr>
            <a:picLocks noChangeAspect="1"/>
          </p:cNvPicPr>
          <p:nvPr/>
        </p:nvPicPr>
        <p:blipFill rotWithShape="1">
          <a:blip r:embed="rId3">
            <a:extLst>
              <a:ext uri="{28A0092B-C50C-407E-A947-70E740481C1C}">
                <a14:useLocalDpi xmlns:a14="http://schemas.microsoft.com/office/drawing/2010/main" val="0"/>
              </a:ext>
            </a:extLst>
          </a:blip>
          <a:srcRect r="26272"/>
          <a:stretch/>
        </p:blipFill>
        <p:spPr>
          <a:xfrm>
            <a:off x="3470041" y="3367965"/>
            <a:ext cx="452551" cy="110176"/>
          </a:xfrm>
          <a:prstGeom prst="rect">
            <a:avLst/>
          </a:prstGeom>
          <a:solidFill>
            <a:schemeClr val="bg1"/>
          </a:solidFill>
        </p:spPr>
      </p:pic>
      <p:sp>
        <p:nvSpPr>
          <p:cNvPr id="19" name="TextBox 18">
            <a:extLst>
              <a:ext uri="{FF2B5EF4-FFF2-40B4-BE49-F238E27FC236}">
                <a16:creationId xmlns:a16="http://schemas.microsoft.com/office/drawing/2014/main" id="{55042E7D-FCFD-8F4A-A110-69494FD0AAD4}"/>
              </a:ext>
            </a:extLst>
          </p:cNvPr>
          <p:cNvSpPr txBox="1"/>
          <p:nvPr/>
        </p:nvSpPr>
        <p:spPr>
          <a:xfrm>
            <a:off x="5137943" y="3860840"/>
            <a:ext cx="313821" cy="18466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1C1C1C">
                    <a:lumMod val="75000"/>
                    <a:lumOff val="25000"/>
                  </a:srgbClr>
                </a:solidFill>
                <a:effectLst/>
                <a:uLnTx/>
                <a:uFillTx/>
                <a:latin typeface="Calibri" panose="020F0502020204030204" pitchFamily="34" charset="0"/>
                <a:ea typeface="+mn-ea"/>
                <a:cs typeface="Calibri" panose="020F0502020204030204" pitchFamily="34" charset="0"/>
              </a:rPr>
              <a:t>DTV</a:t>
            </a:r>
            <a:endParaRPr kumimoji="0" lang="en-GB" sz="600" b="1" i="0" u="none" strike="noStrike" kern="1200" cap="none" spc="0" normalizeH="0" baseline="0" noProof="0">
              <a:ln>
                <a:noFill/>
              </a:ln>
              <a:solidFill>
                <a:srgbClr val="1C1C1C">
                  <a:lumMod val="75000"/>
                  <a:lumOff val="25000"/>
                </a:srgbClr>
              </a:solidFill>
              <a:effectLst/>
              <a:uLnTx/>
              <a:uFillTx/>
              <a:latin typeface="KareliaWeb Regular"/>
              <a:ea typeface="+mn-ea"/>
              <a:cs typeface="+mn-cs"/>
            </a:endParaRPr>
          </a:p>
        </p:txBody>
      </p:sp>
    </p:spTree>
    <p:extLst>
      <p:ext uri="{BB962C8B-B14F-4D97-AF65-F5344CB8AC3E}">
        <p14:creationId xmlns:p14="http://schemas.microsoft.com/office/powerpoint/2010/main" val="1167960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DD69DCB-E5E3-7EDC-EA42-70C5745B38CE}"/>
              </a:ext>
            </a:extLst>
          </p:cNvPr>
          <p:cNvSpPr/>
          <p:nvPr/>
        </p:nvSpPr>
        <p:spPr>
          <a:xfrm>
            <a:off x="262828" y="817009"/>
            <a:ext cx="8375821" cy="523220"/>
          </a:xfrm>
          <a:prstGeom prst="roundRect">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l"/>
            <a:endParaRPr lang="en-IN" sz="900">
              <a:latin typeface="Calibri" panose="020F0502020204030204" pitchFamily="34" charset="0"/>
              <a:cs typeface="Calibri" panose="020F0502020204030204" pitchFamily="34" charset="0"/>
            </a:endParaRPr>
          </a:p>
        </p:txBody>
      </p:sp>
      <p:sp>
        <p:nvSpPr>
          <p:cNvPr id="45" name="Rectangle 44">
            <a:extLst>
              <a:ext uri="{FF2B5EF4-FFF2-40B4-BE49-F238E27FC236}">
                <a16:creationId xmlns:a16="http://schemas.microsoft.com/office/drawing/2014/main" id="{BB45A5C3-18C5-3933-F92A-3A6D4811910F}"/>
              </a:ext>
            </a:extLst>
          </p:cNvPr>
          <p:cNvSpPr/>
          <p:nvPr/>
        </p:nvSpPr>
        <p:spPr>
          <a:xfrm>
            <a:off x="262828" y="1451130"/>
            <a:ext cx="8375821" cy="3340282"/>
          </a:xfrm>
          <a:prstGeom prst="rect">
            <a:avLst/>
          </a:prstGeom>
          <a:solidFill>
            <a:srgbClr val="FEF0F0">
              <a:alpha val="40000"/>
            </a:srgbClr>
          </a:solidFill>
          <a:ln/>
        </p:spPr>
        <p:style>
          <a:lnRef idx="2">
            <a:schemeClr val="accent1"/>
          </a:lnRef>
          <a:fillRef idx="1">
            <a:schemeClr val="lt1"/>
          </a:fillRef>
          <a:effectRef idx="0">
            <a:schemeClr val="accent1"/>
          </a:effectRef>
          <a:fontRef idx="minor">
            <a:schemeClr val="dk1"/>
          </a:fontRef>
        </p:style>
        <p:txBody>
          <a:bodyPr rtlCol="0" anchor="ctr"/>
          <a:lstStyle/>
          <a:p>
            <a:pPr algn="l"/>
            <a:endParaRPr lang="en-IN"/>
          </a:p>
        </p:txBody>
      </p:sp>
      <p:sp>
        <p:nvSpPr>
          <p:cNvPr id="2" name="Title 1">
            <a:extLst>
              <a:ext uri="{FF2B5EF4-FFF2-40B4-BE49-F238E27FC236}">
                <a16:creationId xmlns:a16="http://schemas.microsoft.com/office/drawing/2014/main" id="{611033F3-0F5E-E6EC-B16D-1E6E028FE7D4}"/>
              </a:ext>
            </a:extLst>
          </p:cNvPr>
          <p:cNvSpPr>
            <a:spLocks noGrp="1"/>
          </p:cNvSpPr>
          <p:nvPr>
            <p:ph type="title"/>
          </p:nvPr>
        </p:nvSpPr>
        <p:spPr>
          <a:xfrm>
            <a:off x="215153" y="134011"/>
            <a:ext cx="8147652" cy="523220"/>
          </a:xfrm>
        </p:spPr>
        <p:txBody>
          <a:bodyPr/>
          <a:lstStyle/>
          <a:p>
            <a:r>
              <a:rPr lang="en-US" sz="1400">
                <a:latin typeface="+mn-lt"/>
                <a:cs typeface="Calibri" panose="020F0502020204030204" pitchFamily="34" charset="0"/>
              </a:rPr>
              <a:t>Prodapt has developed subject matter expertise through several strategic initiatives by serving VMIE for the past 4 years</a:t>
            </a:r>
          </a:p>
        </p:txBody>
      </p:sp>
      <p:sp>
        <p:nvSpPr>
          <p:cNvPr id="169" name="Rectangle: Rounded Corners 168">
            <a:extLst>
              <a:ext uri="{FF2B5EF4-FFF2-40B4-BE49-F238E27FC236}">
                <a16:creationId xmlns:a16="http://schemas.microsoft.com/office/drawing/2014/main" id="{C8215B88-F231-9E79-4D58-91D89ED704E9}"/>
              </a:ext>
            </a:extLst>
          </p:cNvPr>
          <p:cNvSpPr/>
          <p:nvPr/>
        </p:nvSpPr>
        <p:spPr>
          <a:xfrm>
            <a:off x="6546102" y="4582549"/>
            <a:ext cx="979429" cy="193749"/>
          </a:xfrm>
          <a:prstGeom prst="roundRect">
            <a:avLst/>
          </a:prstGeom>
          <a:solidFill>
            <a:schemeClr val="accent1"/>
          </a:solidFill>
          <a:ln w="4233" cap="flat">
            <a:noFill/>
            <a:prstDash val="solid"/>
            <a:miter/>
          </a:ln>
        </p:spPr>
        <p:txBody>
          <a:bodyPr rtlCol="0" anchor="ctr"/>
          <a:lstStyle/>
          <a:p>
            <a:pPr algn="l"/>
            <a:r>
              <a:rPr lang="en-US" sz="700">
                <a:solidFill>
                  <a:schemeClr val="bg1"/>
                </a:solidFill>
              </a:rPr>
              <a:t>Prodapt Presence</a:t>
            </a:r>
            <a:endParaRPr lang="en-GB" sz="700">
              <a:solidFill>
                <a:schemeClr val="bg1"/>
              </a:solidFill>
            </a:endParaRPr>
          </a:p>
        </p:txBody>
      </p:sp>
      <p:sp>
        <p:nvSpPr>
          <p:cNvPr id="171" name="Rectangle: Rounded Corners 170">
            <a:extLst>
              <a:ext uri="{FF2B5EF4-FFF2-40B4-BE49-F238E27FC236}">
                <a16:creationId xmlns:a16="http://schemas.microsoft.com/office/drawing/2014/main" id="{3955D467-6E29-3741-1DA7-89AEEC1279F2}"/>
              </a:ext>
            </a:extLst>
          </p:cNvPr>
          <p:cNvSpPr/>
          <p:nvPr/>
        </p:nvSpPr>
        <p:spPr>
          <a:xfrm>
            <a:off x="7643852" y="4582548"/>
            <a:ext cx="979429" cy="193749"/>
          </a:xfrm>
          <a:prstGeom prst="roundRect">
            <a:avLst/>
          </a:prstGeom>
          <a:solidFill>
            <a:schemeClr val="accent1">
              <a:lumMod val="20000"/>
              <a:lumOff val="80000"/>
            </a:schemeClr>
          </a:solidFill>
          <a:ln w="4233" cap="flat">
            <a:noFill/>
            <a:prstDash val="solid"/>
            <a:miter/>
          </a:ln>
        </p:spPr>
        <p:txBody>
          <a:bodyPr rtlCol="0" anchor="ctr"/>
          <a:lstStyle/>
          <a:p>
            <a:pPr algn="l"/>
            <a:r>
              <a:rPr lang="en-US" sz="700">
                <a:solidFill>
                  <a:schemeClr val="bg1"/>
                </a:solidFill>
              </a:rPr>
              <a:t>New Opportunity</a:t>
            </a:r>
            <a:endParaRPr lang="en-GB" sz="700">
              <a:solidFill>
                <a:schemeClr val="bg1"/>
              </a:solidFill>
            </a:endParaRPr>
          </a:p>
        </p:txBody>
      </p:sp>
      <p:sp>
        <p:nvSpPr>
          <p:cNvPr id="4" name="Rectangle: Rounded Corners 3">
            <a:extLst>
              <a:ext uri="{FF2B5EF4-FFF2-40B4-BE49-F238E27FC236}">
                <a16:creationId xmlns:a16="http://schemas.microsoft.com/office/drawing/2014/main" id="{457B6540-415B-C386-759D-6BC4A65513A8}"/>
              </a:ext>
            </a:extLst>
          </p:cNvPr>
          <p:cNvSpPr/>
          <p:nvPr/>
        </p:nvSpPr>
        <p:spPr>
          <a:xfrm>
            <a:off x="447741" y="885480"/>
            <a:ext cx="989797" cy="396000"/>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a:solidFill>
                  <a:schemeClr val="tx1"/>
                </a:solidFill>
                <a:latin typeface="Calibri" panose="020F0502020204030204" pitchFamily="34" charset="0"/>
                <a:cs typeface="Calibri" panose="020F0502020204030204" pitchFamily="34" charset="0"/>
              </a:rPr>
              <a:t>100% </a:t>
            </a:r>
            <a:endParaRPr lang="en-IN" sz="900" b="1">
              <a:solidFill>
                <a:schemeClr val="tx1"/>
              </a:solidFill>
              <a:latin typeface="Calibri" panose="020F0502020204030204" pitchFamily="34" charset="0"/>
              <a:cs typeface="Calibri" panose="020F0502020204030204" pitchFamily="34" charset="0"/>
            </a:endParaRPr>
          </a:p>
          <a:p>
            <a:pPr algn="ctr"/>
            <a:r>
              <a:rPr lang="en-IN" sz="900">
                <a:solidFill>
                  <a:schemeClr val="tx1"/>
                </a:solidFill>
                <a:latin typeface="Calibri" panose="020F0502020204030204" pitchFamily="34" charset="0"/>
                <a:cs typeface="Calibri" panose="020F0502020204030204" pitchFamily="34" charset="0"/>
              </a:rPr>
              <a:t>App Knowledge</a:t>
            </a:r>
          </a:p>
        </p:txBody>
      </p:sp>
      <p:sp>
        <p:nvSpPr>
          <p:cNvPr id="5" name="Rectangle: Rounded Corners 4">
            <a:extLst>
              <a:ext uri="{FF2B5EF4-FFF2-40B4-BE49-F238E27FC236}">
                <a16:creationId xmlns:a16="http://schemas.microsoft.com/office/drawing/2014/main" id="{72544EDC-73D6-1CD2-91D6-04628B03658E}"/>
              </a:ext>
            </a:extLst>
          </p:cNvPr>
          <p:cNvSpPr/>
          <p:nvPr/>
        </p:nvSpPr>
        <p:spPr>
          <a:xfrm>
            <a:off x="1521283" y="885480"/>
            <a:ext cx="1215069" cy="396000"/>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a:solidFill>
                  <a:schemeClr val="tx1"/>
                </a:solidFill>
                <a:latin typeface="Calibri" panose="020F0502020204030204" pitchFamily="34" charset="0"/>
                <a:cs typeface="Calibri" panose="020F0502020204030204" pitchFamily="34" charset="0"/>
              </a:rPr>
              <a:t>SME Expertise </a:t>
            </a:r>
          </a:p>
          <a:p>
            <a:pPr algn="ctr"/>
            <a:r>
              <a:rPr lang="en-IN" sz="900">
                <a:solidFill>
                  <a:schemeClr val="tx1"/>
                </a:solidFill>
                <a:latin typeface="Calibri" panose="020F0502020204030204" pitchFamily="34" charset="0"/>
                <a:cs typeface="Calibri" panose="020F0502020204030204" pitchFamily="34" charset="0"/>
              </a:rPr>
              <a:t>in entire Landscape</a:t>
            </a:r>
          </a:p>
        </p:txBody>
      </p:sp>
      <p:sp>
        <p:nvSpPr>
          <p:cNvPr id="7" name="Rectangle: Rounded Corners 6">
            <a:extLst>
              <a:ext uri="{FF2B5EF4-FFF2-40B4-BE49-F238E27FC236}">
                <a16:creationId xmlns:a16="http://schemas.microsoft.com/office/drawing/2014/main" id="{482CA38C-3039-7463-D45D-8498437B8354}"/>
              </a:ext>
            </a:extLst>
          </p:cNvPr>
          <p:cNvSpPr/>
          <p:nvPr/>
        </p:nvSpPr>
        <p:spPr>
          <a:xfrm>
            <a:off x="2827439" y="885480"/>
            <a:ext cx="1683652" cy="396000"/>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a:solidFill>
                  <a:schemeClr val="tx1"/>
                </a:solidFill>
                <a:latin typeface="Calibri" panose="020F0502020204030204" pitchFamily="34" charset="0"/>
                <a:cs typeface="Calibri" panose="020F0502020204030204" pitchFamily="34" charset="0"/>
              </a:rPr>
              <a:t>Cloud Presence</a:t>
            </a:r>
          </a:p>
          <a:p>
            <a:pPr algn="ctr"/>
            <a:r>
              <a:rPr lang="en-IN" sz="800">
                <a:solidFill>
                  <a:schemeClr val="tx1"/>
                </a:solidFill>
                <a:latin typeface="Calibri" panose="020F0502020204030204" pitchFamily="34" charset="0"/>
                <a:cs typeface="Calibri" panose="020F0502020204030204" pitchFamily="34" charset="0"/>
              </a:rPr>
              <a:t>Implementation and ASM Partners</a:t>
            </a:r>
          </a:p>
        </p:txBody>
      </p:sp>
      <p:sp>
        <p:nvSpPr>
          <p:cNvPr id="8" name="Rectangle: Rounded Corners 7">
            <a:extLst>
              <a:ext uri="{FF2B5EF4-FFF2-40B4-BE49-F238E27FC236}">
                <a16:creationId xmlns:a16="http://schemas.microsoft.com/office/drawing/2014/main" id="{1427540C-07FA-E617-0F9A-94E23F461105}"/>
              </a:ext>
            </a:extLst>
          </p:cNvPr>
          <p:cNvSpPr/>
          <p:nvPr/>
        </p:nvSpPr>
        <p:spPr>
          <a:xfrm>
            <a:off x="4605285" y="884718"/>
            <a:ext cx="1470234" cy="396000"/>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b="1">
                <a:solidFill>
                  <a:schemeClr val="tx1"/>
                </a:solidFill>
                <a:latin typeface="Calibri" panose="020F0502020204030204" pitchFamily="34" charset="0"/>
                <a:cs typeface="Calibri" panose="020F0502020204030204" pitchFamily="34" charset="0"/>
              </a:rPr>
              <a:t>Network Expertise</a:t>
            </a:r>
          </a:p>
          <a:p>
            <a:pPr algn="ctr"/>
            <a:r>
              <a:rPr lang="en-IN" sz="900">
                <a:solidFill>
                  <a:schemeClr val="tx1"/>
                </a:solidFill>
                <a:latin typeface="Calibri" panose="020F0502020204030204" pitchFamily="34" charset="0"/>
                <a:cs typeface="Calibri" panose="020F0502020204030204" pitchFamily="34" charset="0"/>
              </a:rPr>
              <a:t>Proven Industry Solutions</a:t>
            </a:r>
          </a:p>
        </p:txBody>
      </p:sp>
      <p:sp>
        <p:nvSpPr>
          <p:cNvPr id="9" name="Arrow: Right 8">
            <a:extLst>
              <a:ext uri="{FF2B5EF4-FFF2-40B4-BE49-F238E27FC236}">
                <a16:creationId xmlns:a16="http://schemas.microsoft.com/office/drawing/2014/main" id="{E3292FB7-0BE5-5561-A744-363F561089DE}"/>
              </a:ext>
            </a:extLst>
          </p:cNvPr>
          <p:cNvSpPr/>
          <p:nvPr/>
        </p:nvSpPr>
        <p:spPr>
          <a:xfrm>
            <a:off x="6175055" y="978505"/>
            <a:ext cx="226827" cy="208426"/>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l"/>
            <a:endParaRPr lang="en-IN" sz="2000">
              <a:solidFill>
                <a:schemeClr val="tx1"/>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D3AB7ADE-F254-A884-A838-3568CF145F3A}"/>
              </a:ext>
            </a:extLst>
          </p:cNvPr>
          <p:cNvSpPr txBox="1"/>
          <p:nvPr/>
        </p:nvSpPr>
        <p:spPr>
          <a:xfrm>
            <a:off x="6501418" y="885150"/>
            <a:ext cx="2075403" cy="396000"/>
          </a:xfrm>
          <a:prstGeom prst="rect">
            <a:avLst/>
          </a:prstGeom>
          <a:ln/>
        </p:spPr>
        <p:style>
          <a:lnRef idx="2">
            <a:schemeClr val="accent1"/>
          </a:lnRef>
          <a:fillRef idx="1">
            <a:schemeClr val="lt1"/>
          </a:fillRef>
          <a:effectRef idx="0">
            <a:schemeClr val="accent1"/>
          </a:effectRef>
          <a:fontRef idx="minor">
            <a:schemeClr val="dk1"/>
          </a:fontRef>
        </p:style>
        <p:txBody>
          <a:bodyPr wrap="square" lIns="182880" tIns="91440" rIns="182880" bIns="91440" rtlCol="0" anchor="ctr" anchorCtr="0">
            <a:noAutofit/>
          </a:bodyPr>
          <a:lstStyle/>
          <a:p>
            <a:pPr algn="ctr"/>
            <a:r>
              <a:rPr lang="en-IN" sz="900" b="1">
                <a:solidFill>
                  <a:schemeClr val="tx1"/>
                </a:solidFill>
                <a:latin typeface="Calibri" panose="020F0502020204030204" pitchFamily="34" charset="0"/>
                <a:cs typeface="Calibri" panose="020F0502020204030204" pitchFamily="34" charset="0"/>
              </a:rPr>
              <a:t>Risk Free Minimal Transition Overhead with No Impact to BAU</a:t>
            </a:r>
          </a:p>
        </p:txBody>
      </p:sp>
      <p:pic>
        <p:nvPicPr>
          <p:cNvPr id="44" name="Picture 43">
            <a:extLst>
              <a:ext uri="{FF2B5EF4-FFF2-40B4-BE49-F238E27FC236}">
                <a16:creationId xmlns:a16="http://schemas.microsoft.com/office/drawing/2014/main" id="{386B45C7-19E9-0E7E-E476-3268E6A07EDB}"/>
              </a:ext>
            </a:extLst>
          </p:cNvPr>
          <p:cNvPicPr>
            <a:picLocks noChangeAspect="1"/>
          </p:cNvPicPr>
          <p:nvPr/>
        </p:nvPicPr>
        <p:blipFill>
          <a:blip r:embed="rId2"/>
          <a:stretch>
            <a:fillRect/>
          </a:stretch>
        </p:blipFill>
        <p:spPr>
          <a:xfrm>
            <a:off x="765910" y="1463044"/>
            <a:ext cx="7490362" cy="3096452"/>
          </a:xfrm>
          <a:prstGeom prst="rect">
            <a:avLst/>
          </a:prstGeom>
        </p:spPr>
      </p:pic>
    </p:spTree>
    <p:extLst>
      <p:ext uri="{BB962C8B-B14F-4D97-AF65-F5344CB8AC3E}">
        <p14:creationId xmlns:p14="http://schemas.microsoft.com/office/powerpoint/2010/main" val="941007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2289E-9FCA-164F-6DA9-293A97026A87}"/>
              </a:ext>
            </a:extLst>
          </p:cNvPr>
          <p:cNvSpPr>
            <a:spLocks noGrp="1"/>
          </p:cNvSpPr>
          <p:nvPr>
            <p:ph type="title"/>
          </p:nvPr>
        </p:nvSpPr>
        <p:spPr>
          <a:xfrm>
            <a:off x="224247" y="188468"/>
            <a:ext cx="8133940" cy="307777"/>
          </a:xfrm>
        </p:spPr>
        <p:txBody>
          <a:bodyPr/>
          <a:lstStyle/>
          <a:p>
            <a:r>
              <a:rPr lang="en-US" sz="1400"/>
              <a:t>.. And is on the path to addressing the key challenges faced</a:t>
            </a:r>
            <a:endParaRPr lang="en-IN" sz="1400"/>
          </a:p>
        </p:txBody>
      </p:sp>
      <p:pic>
        <p:nvPicPr>
          <p:cNvPr id="8" name="Picture 7" descr="A red puzzle bridge connecting two puzzle islands">
            <a:extLst>
              <a:ext uri="{FF2B5EF4-FFF2-40B4-BE49-F238E27FC236}">
                <a16:creationId xmlns:a16="http://schemas.microsoft.com/office/drawing/2014/main" id="{414FAD5B-6FD7-0F08-A6B5-10B693DE4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17" y="791455"/>
            <a:ext cx="3003177" cy="4018750"/>
          </a:xfrm>
          <a:prstGeom prst="rect">
            <a:avLst/>
          </a:prstGeom>
        </p:spPr>
      </p:pic>
      <p:sp>
        <p:nvSpPr>
          <p:cNvPr id="12" name="Rectangle 11">
            <a:extLst>
              <a:ext uri="{FF2B5EF4-FFF2-40B4-BE49-F238E27FC236}">
                <a16:creationId xmlns:a16="http://schemas.microsoft.com/office/drawing/2014/main" id="{C882624C-54D7-2ED7-DF2B-ACECEC6C560C}"/>
              </a:ext>
            </a:extLst>
          </p:cNvPr>
          <p:cNvSpPr/>
          <p:nvPr/>
        </p:nvSpPr>
        <p:spPr>
          <a:xfrm>
            <a:off x="3350239" y="919273"/>
            <a:ext cx="5246915" cy="461665"/>
          </a:xfrm>
          <a:prstGeom prst="rect">
            <a:avLst/>
          </a:prstGeom>
          <a:noFill/>
          <a:ln w="423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rPr>
              <a:t>Multi Vendor Governance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rPr>
              <a:t>Guardian Role and Standardizing the Operating Level Procedures across Vendors </a:t>
            </a:r>
            <a:endParaRPr kumimoji="0" lang="en-IN" sz="1800" b="0" i="0" u="none" strike="noStrike" kern="120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endParaRPr>
          </a:p>
        </p:txBody>
      </p:sp>
      <p:cxnSp>
        <p:nvCxnSpPr>
          <p:cNvPr id="14" name="Straight Connector 13">
            <a:extLst>
              <a:ext uri="{FF2B5EF4-FFF2-40B4-BE49-F238E27FC236}">
                <a16:creationId xmlns:a16="http://schemas.microsoft.com/office/drawing/2014/main" id="{67C854B6-F375-241D-B8C7-06D416CCD516}"/>
              </a:ext>
            </a:extLst>
          </p:cNvPr>
          <p:cNvCxnSpPr>
            <a:cxnSpLocks/>
          </p:cNvCxnSpPr>
          <p:nvPr/>
        </p:nvCxnSpPr>
        <p:spPr>
          <a:xfrm>
            <a:off x="3350239" y="1529123"/>
            <a:ext cx="5686185"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023A69FB-46B9-4906-725B-7DD1DBA4F0A1}"/>
              </a:ext>
            </a:extLst>
          </p:cNvPr>
          <p:cNvSpPr/>
          <p:nvPr/>
        </p:nvSpPr>
        <p:spPr>
          <a:xfrm>
            <a:off x="3362406" y="1704615"/>
            <a:ext cx="5246915" cy="461665"/>
          </a:xfrm>
          <a:prstGeom prst="rect">
            <a:avLst/>
          </a:prstGeom>
          <a:noFill/>
          <a:ln w="4233" cap="flat">
            <a:noFill/>
            <a:prstDash val="solid"/>
            <a:miter/>
          </a:ln>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2060"/>
                </a:solidFill>
                <a:effectLst/>
                <a:uLnTx/>
                <a:uFillTx/>
                <a:latin typeface="Calibri"/>
                <a:ea typeface="+mn-ea"/>
                <a:cs typeface="Calibri"/>
              </a:rPr>
              <a:t>Our Ways of working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Calibri"/>
                <a:ea typeface="+mn-ea"/>
                <a:cs typeface="Calibri"/>
              </a:rPr>
              <a:t>Improving Collaboration through structured Operating Level Agreements, Governance and Gating Mechanisms</a:t>
            </a:r>
          </a:p>
        </p:txBody>
      </p:sp>
      <p:cxnSp>
        <p:nvCxnSpPr>
          <p:cNvPr id="16" name="Straight Connector 15">
            <a:extLst>
              <a:ext uri="{FF2B5EF4-FFF2-40B4-BE49-F238E27FC236}">
                <a16:creationId xmlns:a16="http://schemas.microsoft.com/office/drawing/2014/main" id="{CD3FC1A1-FFFC-C9DF-7621-ACD6A4A61225}"/>
              </a:ext>
            </a:extLst>
          </p:cNvPr>
          <p:cNvCxnSpPr>
            <a:cxnSpLocks/>
          </p:cNvCxnSpPr>
          <p:nvPr/>
        </p:nvCxnSpPr>
        <p:spPr>
          <a:xfrm>
            <a:off x="3362406" y="2327023"/>
            <a:ext cx="567401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18DF2905-157F-9426-5461-39D66E4CF1EB}"/>
              </a:ext>
            </a:extLst>
          </p:cNvPr>
          <p:cNvSpPr/>
          <p:nvPr/>
        </p:nvSpPr>
        <p:spPr>
          <a:xfrm>
            <a:off x="3362406" y="2558171"/>
            <a:ext cx="5246915" cy="461665"/>
          </a:xfrm>
          <a:prstGeom prst="rect">
            <a:avLst/>
          </a:prstGeom>
          <a:noFill/>
          <a:ln w="423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rPr>
              <a:t>Third Party Dependencies on Restoration Time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rPr>
              <a:t>Shifting Left and Cross Skilling L2 Teams to reduce dependencies on Third Party Vendors</a:t>
            </a:r>
          </a:p>
        </p:txBody>
      </p:sp>
      <p:cxnSp>
        <p:nvCxnSpPr>
          <p:cNvPr id="18" name="Straight Connector 17">
            <a:extLst>
              <a:ext uri="{FF2B5EF4-FFF2-40B4-BE49-F238E27FC236}">
                <a16:creationId xmlns:a16="http://schemas.microsoft.com/office/drawing/2014/main" id="{60FF8329-A617-8F38-604D-EEECA4F10BCD}"/>
              </a:ext>
            </a:extLst>
          </p:cNvPr>
          <p:cNvCxnSpPr>
            <a:cxnSpLocks/>
          </p:cNvCxnSpPr>
          <p:nvPr/>
        </p:nvCxnSpPr>
        <p:spPr>
          <a:xfrm>
            <a:off x="3362406" y="3194158"/>
            <a:ext cx="5581809"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A5B0FEFC-BCD7-3E87-4542-BE41FEF691A7}"/>
              </a:ext>
            </a:extLst>
          </p:cNvPr>
          <p:cNvSpPr/>
          <p:nvPr/>
        </p:nvSpPr>
        <p:spPr>
          <a:xfrm>
            <a:off x="3374573" y="3351820"/>
            <a:ext cx="5246915" cy="461665"/>
          </a:xfrm>
          <a:prstGeom prst="rect">
            <a:avLst/>
          </a:prstGeom>
          <a:noFill/>
          <a:ln w="423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rPr>
              <a:t>Improving Network Operations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rPr>
              <a:t>Multiple Areas of Improvement in the current Network Operations</a:t>
            </a:r>
          </a:p>
        </p:txBody>
      </p:sp>
      <p:cxnSp>
        <p:nvCxnSpPr>
          <p:cNvPr id="20" name="Straight Connector 19">
            <a:extLst>
              <a:ext uri="{FF2B5EF4-FFF2-40B4-BE49-F238E27FC236}">
                <a16:creationId xmlns:a16="http://schemas.microsoft.com/office/drawing/2014/main" id="{FF28718E-F264-254D-2761-2FF7A4994D37}"/>
              </a:ext>
            </a:extLst>
          </p:cNvPr>
          <p:cNvCxnSpPr>
            <a:cxnSpLocks/>
          </p:cNvCxnSpPr>
          <p:nvPr/>
        </p:nvCxnSpPr>
        <p:spPr>
          <a:xfrm>
            <a:off x="3374573" y="3992058"/>
            <a:ext cx="5569642"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095B24BD-9994-063C-48BC-65F8A97CA6A5}"/>
              </a:ext>
            </a:extLst>
          </p:cNvPr>
          <p:cNvSpPr/>
          <p:nvPr/>
        </p:nvSpPr>
        <p:spPr>
          <a:xfrm>
            <a:off x="3380977" y="4159822"/>
            <a:ext cx="5246915" cy="461665"/>
          </a:xfrm>
          <a:prstGeom prst="rect">
            <a:avLst/>
          </a:prstGeom>
          <a:noFill/>
          <a:ln w="423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rPr>
              <a:t>Cyber Security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rPr>
              <a:t>Bring Cyber Security into One Ops Model</a:t>
            </a:r>
          </a:p>
        </p:txBody>
      </p:sp>
      <p:cxnSp>
        <p:nvCxnSpPr>
          <p:cNvPr id="22" name="Straight Connector 21">
            <a:extLst>
              <a:ext uri="{FF2B5EF4-FFF2-40B4-BE49-F238E27FC236}">
                <a16:creationId xmlns:a16="http://schemas.microsoft.com/office/drawing/2014/main" id="{0F87F948-0D66-2414-2BA6-E1252219E080}"/>
              </a:ext>
            </a:extLst>
          </p:cNvPr>
          <p:cNvCxnSpPr>
            <a:cxnSpLocks/>
          </p:cNvCxnSpPr>
          <p:nvPr/>
        </p:nvCxnSpPr>
        <p:spPr>
          <a:xfrm>
            <a:off x="3380977" y="4759178"/>
            <a:ext cx="556323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F6CB0B2F-C00D-277D-02FA-820A292CC14A}"/>
              </a:ext>
            </a:extLst>
          </p:cNvPr>
          <p:cNvGrpSpPr/>
          <p:nvPr/>
        </p:nvGrpSpPr>
        <p:grpSpPr>
          <a:xfrm>
            <a:off x="8463504" y="934105"/>
            <a:ext cx="432000" cy="432000"/>
            <a:chOff x="4676183" y="4210285"/>
            <a:chExt cx="272399" cy="272399"/>
          </a:xfrm>
          <a:solidFill>
            <a:srgbClr val="C00000"/>
          </a:solidFill>
        </p:grpSpPr>
        <p:sp>
          <p:nvSpPr>
            <p:cNvPr id="24" name="Oval 23">
              <a:extLst>
                <a:ext uri="{FF2B5EF4-FFF2-40B4-BE49-F238E27FC236}">
                  <a16:creationId xmlns:a16="http://schemas.microsoft.com/office/drawing/2014/main" id="{30296154-3CBD-3A5C-3B84-D028191A1E4F}"/>
                </a:ext>
              </a:extLst>
            </p:cNvPr>
            <p:cNvSpPr/>
            <p:nvPr/>
          </p:nvSpPr>
          <p:spPr>
            <a:xfrm>
              <a:off x="4676183" y="4210285"/>
              <a:ext cx="272399" cy="272399"/>
            </a:xfrm>
            <a:prstGeom prst="ellips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100" b="0" i="0" u="none" strike="noStrike" kern="0" cap="none" spc="0" normalizeH="0" baseline="0" noProof="0">
                <a:ln>
                  <a:noFill/>
                </a:ln>
                <a:solidFill>
                  <a:prstClr val="white"/>
                </a:solidFill>
                <a:effectLst/>
                <a:uLnTx/>
                <a:uFillTx/>
                <a:latin typeface="Calibri"/>
                <a:ea typeface="+mn-ea"/>
                <a:cs typeface="+mn-cs"/>
              </a:endParaRPr>
            </a:p>
          </p:txBody>
        </p:sp>
        <p:pic>
          <p:nvPicPr>
            <p:cNvPr id="25" name="Graphic 24" descr="Group with solid fill">
              <a:extLst>
                <a:ext uri="{FF2B5EF4-FFF2-40B4-BE49-F238E27FC236}">
                  <a16:creationId xmlns:a16="http://schemas.microsoft.com/office/drawing/2014/main" id="{8ED5CF1A-AD17-9798-16A1-99946CBF1A3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01210" y="4223817"/>
              <a:ext cx="240553" cy="240553"/>
            </a:xfrm>
            <a:prstGeom prst="rect">
              <a:avLst/>
            </a:prstGeom>
          </p:spPr>
        </p:pic>
      </p:grpSp>
      <p:grpSp>
        <p:nvGrpSpPr>
          <p:cNvPr id="26" name="Group 25">
            <a:extLst>
              <a:ext uri="{FF2B5EF4-FFF2-40B4-BE49-F238E27FC236}">
                <a16:creationId xmlns:a16="http://schemas.microsoft.com/office/drawing/2014/main" id="{6E7BFED9-B2BD-4A90-34B5-47F0804B846C}"/>
              </a:ext>
            </a:extLst>
          </p:cNvPr>
          <p:cNvGrpSpPr/>
          <p:nvPr/>
        </p:nvGrpSpPr>
        <p:grpSpPr>
          <a:xfrm>
            <a:off x="8463504" y="1719447"/>
            <a:ext cx="432000" cy="432000"/>
            <a:chOff x="441025" y="1676248"/>
            <a:chExt cx="396000" cy="396000"/>
          </a:xfrm>
        </p:grpSpPr>
        <p:sp>
          <p:nvSpPr>
            <p:cNvPr id="27" name="Oval 26">
              <a:extLst>
                <a:ext uri="{FF2B5EF4-FFF2-40B4-BE49-F238E27FC236}">
                  <a16:creationId xmlns:a16="http://schemas.microsoft.com/office/drawing/2014/main" id="{FC84D859-B4F2-68E0-B523-E907AC04F45B}"/>
                </a:ext>
              </a:extLst>
            </p:cNvPr>
            <p:cNvSpPr/>
            <p:nvPr/>
          </p:nvSpPr>
          <p:spPr>
            <a:xfrm>
              <a:off x="441025" y="1676248"/>
              <a:ext cx="396000" cy="396000"/>
            </a:xfrm>
            <a:prstGeom prst="ellipse">
              <a:avLst/>
            </a:prstGeom>
            <a:solidFill>
              <a:srgbClr val="C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100" b="0" i="0" u="none" strike="noStrike" kern="0" cap="none" spc="0" normalizeH="0" baseline="0" noProof="0">
                <a:ln>
                  <a:noFill/>
                </a:ln>
                <a:solidFill>
                  <a:prstClr val="white"/>
                </a:solidFill>
                <a:effectLst/>
                <a:uLnTx/>
                <a:uFillTx/>
                <a:latin typeface="Calibri"/>
                <a:ea typeface="+mn-ea"/>
                <a:cs typeface="+mn-cs"/>
              </a:endParaRPr>
            </a:p>
          </p:txBody>
        </p:sp>
        <p:grpSp>
          <p:nvGrpSpPr>
            <p:cNvPr id="28" name="Group 27">
              <a:extLst>
                <a:ext uri="{FF2B5EF4-FFF2-40B4-BE49-F238E27FC236}">
                  <a16:creationId xmlns:a16="http://schemas.microsoft.com/office/drawing/2014/main" id="{B6912EA3-6E79-B3B5-FA76-ECADEE3745C5}"/>
                </a:ext>
              </a:extLst>
            </p:cNvPr>
            <p:cNvGrpSpPr/>
            <p:nvPr/>
          </p:nvGrpSpPr>
          <p:grpSpPr>
            <a:xfrm>
              <a:off x="507944" y="1745429"/>
              <a:ext cx="259080" cy="253713"/>
              <a:chOff x="339725" y="2246313"/>
              <a:chExt cx="598487" cy="555626"/>
            </a:xfrm>
            <a:solidFill>
              <a:schemeClr val="bg1"/>
            </a:solidFill>
          </p:grpSpPr>
          <p:sp>
            <p:nvSpPr>
              <p:cNvPr id="29" name="Freeform 5">
                <a:extLst>
                  <a:ext uri="{FF2B5EF4-FFF2-40B4-BE49-F238E27FC236}">
                    <a16:creationId xmlns:a16="http://schemas.microsoft.com/office/drawing/2014/main" id="{7E83D950-13FB-B120-1D2E-C48176578942}"/>
                  </a:ext>
                </a:extLst>
              </p:cNvPr>
              <p:cNvSpPr>
                <a:spLocks noEditPoints="1"/>
              </p:cNvSpPr>
              <p:nvPr/>
            </p:nvSpPr>
            <p:spPr bwMode="auto">
              <a:xfrm>
                <a:off x="455613" y="2246313"/>
                <a:ext cx="350838" cy="350838"/>
              </a:xfrm>
              <a:custGeom>
                <a:avLst/>
                <a:gdLst>
                  <a:gd name="T0" fmla="*/ 1836 w 4529"/>
                  <a:gd name="T1" fmla="*/ 444 h 4501"/>
                  <a:gd name="T2" fmla="*/ 1628 w 4529"/>
                  <a:gd name="T3" fmla="*/ 563 h 4501"/>
                  <a:gd name="T4" fmla="*/ 1408 w 4529"/>
                  <a:gd name="T5" fmla="*/ 663 h 4501"/>
                  <a:gd name="T6" fmla="*/ 1022 w 4529"/>
                  <a:gd name="T7" fmla="*/ 451 h 4501"/>
                  <a:gd name="T8" fmla="*/ 477 w 4529"/>
                  <a:gd name="T9" fmla="*/ 1017 h 4501"/>
                  <a:gd name="T10" fmla="*/ 493 w 4529"/>
                  <a:gd name="T11" fmla="*/ 1823 h 4501"/>
                  <a:gd name="T12" fmla="*/ 41 w 4529"/>
                  <a:gd name="T13" fmla="*/ 2045 h 4501"/>
                  <a:gd name="T14" fmla="*/ 93 w 4529"/>
                  <a:gd name="T15" fmla="*/ 2645 h 4501"/>
                  <a:gd name="T16" fmla="*/ 495 w 4529"/>
                  <a:gd name="T17" fmla="*/ 2685 h 4501"/>
                  <a:gd name="T18" fmla="*/ 686 w 4529"/>
                  <a:gd name="T19" fmla="*/ 3121 h 4501"/>
                  <a:gd name="T20" fmla="*/ 476 w 4529"/>
                  <a:gd name="T21" fmla="*/ 3522 h 4501"/>
                  <a:gd name="T22" fmla="*/ 1075 w 4529"/>
                  <a:gd name="T23" fmla="*/ 4052 h 4501"/>
                  <a:gd name="T24" fmla="*/ 1733 w 4529"/>
                  <a:gd name="T25" fmla="*/ 3976 h 4501"/>
                  <a:gd name="T26" fmla="*/ 2259 w 4529"/>
                  <a:gd name="T27" fmla="*/ 4500 h 4501"/>
                  <a:gd name="T28" fmla="*/ 2588 w 4529"/>
                  <a:gd name="T29" fmla="*/ 4454 h 4501"/>
                  <a:gd name="T30" fmla="*/ 2708 w 4529"/>
                  <a:gd name="T31" fmla="*/ 4044 h 4501"/>
                  <a:gd name="T32" fmla="*/ 3141 w 4529"/>
                  <a:gd name="T33" fmla="*/ 3839 h 4501"/>
                  <a:gd name="T34" fmla="*/ 3527 w 4529"/>
                  <a:gd name="T35" fmla="*/ 4054 h 4501"/>
                  <a:gd name="T36" fmla="*/ 4070 w 4529"/>
                  <a:gd name="T37" fmla="*/ 3486 h 4501"/>
                  <a:gd name="T38" fmla="*/ 3848 w 4529"/>
                  <a:gd name="T39" fmla="*/ 3204 h 4501"/>
                  <a:gd name="T40" fmla="*/ 4053 w 4529"/>
                  <a:gd name="T41" fmla="*/ 2709 h 4501"/>
                  <a:gd name="T42" fmla="*/ 4524 w 4529"/>
                  <a:gd name="T43" fmla="*/ 2288 h 4501"/>
                  <a:gd name="T44" fmla="*/ 4454 w 4529"/>
                  <a:gd name="T45" fmla="*/ 1860 h 4501"/>
                  <a:gd name="T46" fmla="*/ 4057 w 4529"/>
                  <a:gd name="T47" fmla="*/ 1794 h 4501"/>
                  <a:gd name="T48" fmla="*/ 3848 w 4529"/>
                  <a:gd name="T49" fmla="*/ 1299 h 4501"/>
                  <a:gd name="T50" fmla="*/ 4070 w 4529"/>
                  <a:gd name="T51" fmla="*/ 1017 h 4501"/>
                  <a:gd name="T52" fmla="*/ 3527 w 4529"/>
                  <a:gd name="T53" fmla="*/ 450 h 4501"/>
                  <a:gd name="T54" fmla="*/ 3166 w 4529"/>
                  <a:gd name="T55" fmla="*/ 670 h 4501"/>
                  <a:gd name="T56" fmla="*/ 2710 w 4529"/>
                  <a:gd name="T57" fmla="*/ 458 h 4501"/>
                  <a:gd name="T58" fmla="*/ 2290 w 4529"/>
                  <a:gd name="T59" fmla="*/ 2 h 4501"/>
                  <a:gd name="T60" fmla="*/ 1836 w 4529"/>
                  <a:gd name="T61" fmla="*/ 444 h 4501"/>
                  <a:gd name="T62" fmla="*/ 1986 w 4529"/>
                  <a:gd name="T63" fmla="*/ 1116 h 4501"/>
                  <a:gd name="T64" fmla="*/ 2585 w 4529"/>
                  <a:gd name="T65" fmla="*/ 3388 h 4501"/>
                  <a:gd name="T66" fmla="*/ 1986 w 4529"/>
                  <a:gd name="T67" fmla="*/ 1116 h 4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29" h="4501">
                    <a:moveTo>
                      <a:pt x="1836" y="444"/>
                    </a:moveTo>
                    <a:cubicBezTo>
                      <a:pt x="1786" y="516"/>
                      <a:pt x="1812" y="494"/>
                      <a:pt x="1628" y="563"/>
                    </a:cubicBezTo>
                    <a:cubicBezTo>
                      <a:pt x="1552" y="592"/>
                      <a:pt x="1468" y="644"/>
                      <a:pt x="1408" y="663"/>
                    </a:cubicBezTo>
                    <a:cubicBezTo>
                      <a:pt x="1218" y="727"/>
                      <a:pt x="1201" y="520"/>
                      <a:pt x="1022" y="451"/>
                    </a:cubicBezTo>
                    <a:cubicBezTo>
                      <a:pt x="806" y="480"/>
                      <a:pt x="498" y="793"/>
                      <a:pt x="477" y="1017"/>
                    </a:cubicBezTo>
                    <a:cubicBezTo>
                      <a:pt x="521" y="1211"/>
                      <a:pt x="913" y="1080"/>
                      <a:pt x="493" y="1823"/>
                    </a:cubicBezTo>
                    <a:cubicBezTo>
                      <a:pt x="209" y="1840"/>
                      <a:pt x="90" y="1763"/>
                      <a:pt x="41" y="2045"/>
                    </a:cubicBezTo>
                    <a:cubicBezTo>
                      <a:pt x="0" y="2278"/>
                      <a:pt x="29" y="2460"/>
                      <a:pt x="93" y="2645"/>
                    </a:cubicBezTo>
                    <a:lnTo>
                      <a:pt x="495" y="2685"/>
                    </a:lnTo>
                    <a:cubicBezTo>
                      <a:pt x="512" y="2712"/>
                      <a:pt x="679" y="3093"/>
                      <a:pt x="686" y="3121"/>
                    </a:cubicBezTo>
                    <a:cubicBezTo>
                      <a:pt x="737" y="3327"/>
                      <a:pt x="549" y="3306"/>
                      <a:pt x="476" y="3522"/>
                    </a:cubicBezTo>
                    <a:cubicBezTo>
                      <a:pt x="534" y="3743"/>
                      <a:pt x="813" y="4043"/>
                      <a:pt x="1075" y="4052"/>
                    </a:cubicBezTo>
                    <a:cubicBezTo>
                      <a:pt x="1245" y="3829"/>
                      <a:pt x="1293" y="3743"/>
                      <a:pt x="1733" y="3976"/>
                    </a:cubicBezTo>
                    <a:cubicBezTo>
                      <a:pt x="2053" y="4145"/>
                      <a:pt x="1573" y="4490"/>
                      <a:pt x="2259" y="4500"/>
                    </a:cubicBezTo>
                    <a:cubicBezTo>
                      <a:pt x="2367" y="4501"/>
                      <a:pt x="2490" y="4501"/>
                      <a:pt x="2588" y="4454"/>
                    </a:cubicBezTo>
                    <a:cubicBezTo>
                      <a:pt x="2771" y="4366"/>
                      <a:pt x="2659" y="4130"/>
                      <a:pt x="2708" y="4044"/>
                    </a:cubicBezTo>
                    <a:cubicBezTo>
                      <a:pt x="2775" y="3988"/>
                      <a:pt x="3064" y="3864"/>
                      <a:pt x="3141" y="3839"/>
                    </a:cubicBezTo>
                    <a:cubicBezTo>
                      <a:pt x="3317" y="3783"/>
                      <a:pt x="3356" y="3964"/>
                      <a:pt x="3527" y="4054"/>
                    </a:cubicBezTo>
                    <a:cubicBezTo>
                      <a:pt x="3736" y="4021"/>
                      <a:pt x="4054" y="3712"/>
                      <a:pt x="4070" y="3486"/>
                    </a:cubicBezTo>
                    <a:cubicBezTo>
                      <a:pt x="3986" y="3343"/>
                      <a:pt x="3917" y="3344"/>
                      <a:pt x="3848" y="3204"/>
                    </a:cubicBezTo>
                    <a:cubicBezTo>
                      <a:pt x="3858" y="3120"/>
                      <a:pt x="4012" y="2756"/>
                      <a:pt x="4053" y="2709"/>
                    </a:cubicBezTo>
                    <a:cubicBezTo>
                      <a:pt x="4248" y="2551"/>
                      <a:pt x="4508" y="2892"/>
                      <a:pt x="4524" y="2288"/>
                    </a:cubicBezTo>
                    <a:cubicBezTo>
                      <a:pt x="4529" y="2129"/>
                      <a:pt x="4502" y="1977"/>
                      <a:pt x="4454" y="1860"/>
                    </a:cubicBezTo>
                    <a:cubicBezTo>
                      <a:pt x="4325" y="1828"/>
                      <a:pt x="4151" y="1848"/>
                      <a:pt x="4057" y="1794"/>
                    </a:cubicBezTo>
                    <a:cubicBezTo>
                      <a:pt x="4000" y="1735"/>
                      <a:pt x="3861" y="1403"/>
                      <a:pt x="3848" y="1299"/>
                    </a:cubicBezTo>
                    <a:cubicBezTo>
                      <a:pt x="3910" y="1157"/>
                      <a:pt x="3979" y="1160"/>
                      <a:pt x="4070" y="1017"/>
                    </a:cubicBezTo>
                    <a:cubicBezTo>
                      <a:pt x="4051" y="778"/>
                      <a:pt x="3740" y="479"/>
                      <a:pt x="3527" y="450"/>
                    </a:cubicBezTo>
                    <a:cubicBezTo>
                      <a:pt x="3377" y="529"/>
                      <a:pt x="3302" y="700"/>
                      <a:pt x="3166" y="670"/>
                    </a:cubicBezTo>
                    <a:cubicBezTo>
                      <a:pt x="3101" y="655"/>
                      <a:pt x="2767" y="506"/>
                      <a:pt x="2710" y="458"/>
                    </a:cubicBezTo>
                    <a:cubicBezTo>
                      <a:pt x="2637" y="107"/>
                      <a:pt x="2812" y="4"/>
                      <a:pt x="2290" y="2"/>
                    </a:cubicBezTo>
                    <a:cubicBezTo>
                      <a:pt x="1691" y="0"/>
                      <a:pt x="1945" y="124"/>
                      <a:pt x="1836" y="444"/>
                    </a:cubicBezTo>
                    <a:close/>
                    <a:moveTo>
                      <a:pt x="1986" y="1116"/>
                    </a:moveTo>
                    <a:cubicBezTo>
                      <a:pt x="442" y="1541"/>
                      <a:pt x="1082" y="3786"/>
                      <a:pt x="2585" y="3388"/>
                    </a:cubicBezTo>
                    <a:cubicBezTo>
                      <a:pt x="4057" y="2998"/>
                      <a:pt x="3489" y="702"/>
                      <a:pt x="1986" y="1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marL="0" marR="0" lvl="0" indent="0" algn="l" defTabSz="1305506"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50B3CF"/>
                  </a:solidFill>
                  <a:effectLst/>
                  <a:uLnTx/>
                  <a:uFillTx/>
                  <a:latin typeface="Arial" panose="020B0604020202020204" pitchFamily="34" charset="0"/>
                  <a:ea typeface="+mn-ea"/>
                  <a:cs typeface="Arial" panose="020B0604020202020204" pitchFamily="34" charset="0"/>
                </a:endParaRPr>
              </a:p>
            </p:txBody>
          </p:sp>
          <p:sp>
            <p:nvSpPr>
              <p:cNvPr id="30" name="Freeform 7">
                <a:extLst>
                  <a:ext uri="{FF2B5EF4-FFF2-40B4-BE49-F238E27FC236}">
                    <a16:creationId xmlns:a16="http://schemas.microsoft.com/office/drawing/2014/main" id="{8ABF5FEA-6C38-97E8-ED27-2E744065CA3F}"/>
                  </a:ext>
                </a:extLst>
              </p:cNvPr>
              <p:cNvSpPr>
                <a:spLocks/>
              </p:cNvSpPr>
              <p:nvPr/>
            </p:nvSpPr>
            <p:spPr bwMode="auto">
              <a:xfrm>
                <a:off x="339725" y="2463801"/>
                <a:ext cx="274638" cy="338138"/>
              </a:xfrm>
              <a:custGeom>
                <a:avLst/>
                <a:gdLst>
                  <a:gd name="T0" fmla="*/ 2378 w 3530"/>
                  <a:gd name="T1" fmla="*/ 4272 h 4351"/>
                  <a:gd name="T2" fmla="*/ 3060 w 3530"/>
                  <a:gd name="T3" fmla="*/ 4282 h 4351"/>
                  <a:gd name="T4" fmla="*/ 3483 w 3530"/>
                  <a:gd name="T5" fmla="*/ 3933 h 4351"/>
                  <a:gd name="T6" fmla="*/ 3516 w 3530"/>
                  <a:gd name="T7" fmla="*/ 3197 h 4351"/>
                  <a:gd name="T8" fmla="*/ 2109 w 3530"/>
                  <a:gd name="T9" fmla="*/ 1430 h 4351"/>
                  <a:gd name="T10" fmla="*/ 1168 w 3530"/>
                  <a:gd name="T11" fmla="*/ 814 h 4351"/>
                  <a:gd name="T12" fmla="*/ 1256 w 3530"/>
                  <a:gd name="T13" fmla="*/ 1438 h 4351"/>
                  <a:gd name="T14" fmla="*/ 1672 w 3530"/>
                  <a:gd name="T15" fmla="*/ 1952 h 4351"/>
                  <a:gd name="T16" fmla="*/ 903 w 3530"/>
                  <a:gd name="T17" fmla="*/ 1508 h 4351"/>
                  <a:gd name="T18" fmla="*/ 533 w 3530"/>
                  <a:gd name="T19" fmla="*/ 648 h 4351"/>
                  <a:gd name="T20" fmla="*/ 37 w 3530"/>
                  <a:gd name="T21" fmla="*/ 420 h 4351"/>
                  <a:gd name="T22" fmla="*/ 168 w 3530"/>
                  <a:gd name="T23" fmla="*/ 1501 h 4351"/>
                  <a:gd name="T24" fmla="*/ 693 w 3530"/>
                  <a:gd name="T25" fmla="*/ 2213 h 4351"/>
                  <a:gd name="T26" fmla="*/ 1340 w 3530"/>
                  <a:gd name="T27" fmla="*/ 2801 h 4351"/>
                  <a:gd name="T28" fmla="*/ 2116 w 3530"/>
                  <a:gd name="T29" fmla="*/ 3259 h 4351"/>
                  <a:gd name="T30" fmla="*/ 2378 w 3530"/>
                  <a:gd name="T31" fmla="*/ 4272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30" h="4351">
                    <a:moveTo>
                      <a:pt x="2378" y="4272"/>
                    </a:moveTo>
                    <a:lnTo>
                      <a:pt x="3060" y="4282"/>
                    </a:lnTo>
                    <a:cubicBezTo>
                      <a:pt x="3470" y="4282"/>
                      <a:pt x="3432" y="4351"/>
                      <a:pt x="3483" y="3933"/>
                    </a:cubicBezTo>
                    <a:cubicBezTo>
                      <a:pt x="3514" y="3685"/>
                      <a:pt x="3530" y="3449"/>
                      <a:pt x="3516" y="3197"/>
                    </a:cubicBezTo>
                    <a:cubicBezTo>
                      <a:pt x="3446" y="1855"/>
                      <a:pt x="2643" y="1873"/>
                      <a:pt x="2109" y="1430"/>
                    </a:cubicBezTo>
                    <a:cubicBezTo>
                      <a:pt x="1867" y="1229"/>
                      <a:pt x="1424" y="646"/>
                      <a:pt x="1168" y="814"/>
                    </a:cubicBezTo>
                    <a:cubicBezTo>
                      <a:pt x="994" y="927"/>
                      <a:pt x="1035" y="1195"/>
                      <a:pt x="1256" y="1438"/>
                    </a:cubicBezTo>
                    <a:cubicBezTo>
                      <a:pt x="1371" y="1566"/>
                      <a:pt x="1580" y="1684"/>
                      <a:pt x="1672" y="1952"/>
                    </a:cubicBezTo>
                    <a:cubicBezTo>
                      <a:pt x="1361" y="1935"/>
                      <a:pt x="1103" y="1739"/>
                      <a:pt x="903" y="1508"/>
                    </a:cubicBezTo>
                    <a:cubicBezTo>
                      <a:pt x="592" y="1147"/>
                      <a:pt x="623" y="1218"/>
                      <a:pt x="533" y="648"/>
                    </a:cubicBezTo>
                    <a:cubicBezTo>
                      <a:pt x="431" y="0"/>
                      <a:pt x="92" y="97"/>
                      <a:pt x="37" y="420"/>
                    </a:cubicBezTo>
                    <a:cubicBezTo>
                      <a:pt x="0" y="641"/>
                      <a:pt x="81" y="1315"/>
                      <a:pt x="168" y="1501"/>
                    </a:cubicBezTo>
                    <a:cubicBezTo>
                      <a:pt x="284" y="1751"/>
                      <a:pt x="543" y="1993"/>
                      <a:pt x="693" y="2213"/>
                    </a:cubicBezTo>
                    <a:cubicBezTo>
                      <a:pt x="924" y="2551"/>
                      <a:pt x="978" y="2579"/>
                      <a:pt x="1340" y="2801"/>
                    </a:cubicBezTo>
                    <a:cubicBezTo>
                      <a:pt x="1574" y="2944"/>
                      <a:pt x="1980" y="3117"/>
                      <a:pt x="2116" y="3259"/>
                    </a:cubicBezTo>
                    <a:cubicBezTo>
                      <a:pt x="2389" y="3544"/>
                      <a:pt x="2304" y="3843"/>
                      <a:pt x="2378" y="4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marL="0" marR="0" lvl="0" indent="0" algn="l" defTabSz="1305506"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50B3CF"/>
                  </a:solidFill>
                  <a:effectLst/>
                  <a:uLnTx/>
                  <a:uFillTx/>
                  <a:latin typeface="Arial" panose="020B0604020202020204" pitchFamily="34" charset="0"/>
                  <a:ea typeface="+mn-ea"/>
                  <a:cs typeface="Arial" panose="020B0604020202020204" pitchFamily="34" charset="0"/>
                </a:endParaRPr>
              </a:p>
            </p:txBody>
          </p:sp>
          <p:sp>
            <p:nvSpPr>
              <p:cNvPr id="31" name="Freeform 6">
                <a:extLst>
                  <a:ext uri="{FF2B5EF4-FFF2-40B4-BE49-F238E27FC236}">
                    <a16:creationId xmlns:a16="http://schemas.microsoft.com/office/drawing/2014/main" id="{4A33918A-B677-8637-2E98-5ECEADA96507}"/>
                  </a:ext>
                </a:extLst>
              </p:cNvPr>
              <p:cNvSpPr>
                <a:spLocks/>
              </p:cNvSpPr>
              <p:nvPr/>
            </p:nvSpPr>
            <p:spPr bwMode="auto">
              <a:xfrm>
                <a:off x="642937" y="2463799"/>
                <a:ext cx="295275" cy="333375"/>
              </a:xfrm>
              <a:custGeom>
                <a:avLst/>
                <a:gdLst>
                  <a:gd name="T0" fmla="*/ 1928 w 3794"/>
                  <a:gd name="T1" fmla="*/ 1959 h 4282"/>
                  <a:gd name="T2" fmla="*/ 2347 w 3794"/>
                  <a:gd name="T3" fmla="*/ 1444 h 4282"/>
                  <a:gd name="T4" fmla="*/ 1928 w 3794"/>
                  <a:gd name="T5" fmla="*/ 1024 h 4282"/>
                  <a:gd name="T6" fmla="*/ 650 w 3794"/>
                  <a:gd name="T7" fmla="*/ 1967 h 4282"/>
                  <a:gd name="T8" fmla="*/ 120 w 3794"/>
                  <a:gd name="T9" fmla="*/ 2921 h 4282"/>
                  <a:gd name="T10" fmla="*/ 269 w 3794"/>
                  <a:gd name="T11" fmla="*/ 4280 h 4282"/>
                  <a:gd name="T12" fmla="*/ 1221 w 3794"/>
                  <a:gd name="T13" fmla="*/ 4282 h 4282"/>
                  <a:gd name="T14" fmla="*/ 1481 w 3794"/>
                  <a:gd name="T15" fmla="*/ 3291 h 4282"/>
                  <a:gd name="T16" fmla="*/ 2896 w 3794"/>
                  <a:gd name="T17" fmla="*/ 2239 h 4282"/>
                  <a:gd name="T18" fmla="*/ 3423 w 3794"/>
                  <a:gd name="T19" fmla="*/ 1527 h 4282"/>
                  <a:gd name="T20" fmla="*/ 3285 w 3794"/>
                  <a:gd name="T21" fmla="*/ 191 h 4282"/>
                  <a:gd name="T22" fmla="*/ 2983 w 3794"/>
                  <a:gd name="T23" fmla="*/ 1126 h 4282"/>
                  <a:gd name="T24" fmla="*/ 1928 w 3794"/>
                  <a:gd name="T25" fmla="*/ 1959 h 4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4" h="4282">
                    <a:moveTo>
                      <a:pt x="1928" y="1959"/>
                    </a:moveTo>
                    <a:cubicBezTo>
                      <a:pt x="1992" y="1745"/>
                      <a:pt x="2220" y="1580"/>
                      <a:pt x="2347" y="1444"/>
                    </a:cubicBezTo>
                    <a:cubicBezTo>
                      <a:pt x="2745" y="1021"/>
                      <a:pt x="2497" y="492"/>
                      <a:pt x="1928" y="1024"/>
                    </a:cubicBezTo>
                    <a:cubicBezTo>
                      <a:pt x="1045" y="1851"/>
                      <a:pt x="1337" y="1454"/>
                      <a:pt x="650" y="1967"/>
                    </a:cubicBezTo>
                    <a:cubicBezTo>
                      <a:pt x="333" y="2204"/>
                      <a:pt x="212" y="2388"/>
                      <a:pt x="120" y="2921"/>
                    </a:cubicBezTo>
                    <a:cubicBezTo>
                      <a:pt x="81" y="3151"/>
                      <a:pt x="0" y="4233"/>
                      <a:pt x="269" y="4280"/>
                    </a:cubicBezTo>
                    <a:lnTo>
                      <a:pt x="1221" y="4282"/>
                    </a:lnTo>
                    <a:cubicBezTo>
                      <a:pt x="1321" y="3853"/>
                      <a:pt x="1171" y="3605"/>
                      <a:pt x="1481" y="3291"/>
                    </a:cubicBezTo>
                    <a:cubicBezTo>
                      <a:pt x="1866" y="2902"/>
                      <a:pt x="2477" y="2872"/>
                      <a:pt x="2896" y="2239"/>
                    </a:cubicBezTo>
                    <a:cubicBezTo>
                      <a:pt x="3065" y="1983"/>
                      <a:pt x="3282" y="1809"/>
                      <a:pt x="3423" y="1527"/>
                    </a:cubicBezTo>
                    <a:cubicBezTo>
                      <a:pt x="3502" y="1368"/>
                      <a:pt x="3794" y="0"/>
                      <a:pt x="3285" y="191"/>
                    </a:cubicBezTo>
                    <a:cubicBezTo>
                      <a:pt x="3045" y="281"/>
                      <a:pt x="3087" y="874"/>
                      <a:pt x="2983" y="1126"/>
                    </a:cubicBezTo>
                    <a:cubicBezTo>
                      <a:pt x="2867" y="1406"/>
                      <a:pt x="2367" y="1936"/>
                      <a:pt x="1928" y="19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marL="0" marR="0" lvl="0" indent="0" algn="l" defTabSz="1305506"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50B3CF"/>
                  </a:solidFill>
                  <a:effectLst/>
                  <a:uLnTx/>
                  <a:uFillTx/>
                  <a:latin typeface="Arial" panose="020B0604020202020204" pitchFamily="34" charset="0"/>
                  <a:ea typeface="+mn-ea"/>
                  <a:cs typeface="Arial" panose="020B0604020202020204" pitchFamily="34" charset="0"/>
                </a:endParaRPr>
              </a:p>
            </p:txBody>
          </p:sp>
        </p:grpSp>
      </p:grpSp>
      <p:grpSp>
        <p:nvGrpSpPr>
          <p:cNvPr id="37" name="Group 36">
            <a:extLst>
              <a:ext uri="{FF2B5EF4-FFF2-40B4-BE49-F238E27FC236}">
                <a16:creationId xmlns:a16="http://schemas.microsoft.com/office/drawing/2014/main" id="{0C3F908C-827B-1510-894C-B74129FC8315}"/>
              </a:ext>
            </a:extLst>
          </p:cNvPr>
          <p:cNvGrpSpPr/>
          <p:nvPr/>
        </p:nvGrpSpPr>
        <p:grpSpPr>
          <a:xfrm>
            <a:off x="8463504" y="2573003"/>
            <a:ext cx="432000" cy="432000"/>
            <a:chOff x="1088205" y="4219729"/>
            <a:chExt cx="432000" cy="432000"/>
          </a:xfrm>
        </p:grpSpPr>
        <p:sp>
          <p:nvSpPr>
            <p:cNvPr id="38" name="Oval 37">
              <a:extLst>
                <a:ext uri="{FF2B5EF4-FFF2-40B4-BE49-F238E27FC236}">
                  <a16:creationId xmlns:a16="http://schemas.microsoft.com/office/drawing/2014/main" id="{E503EBA9-0C4C-7316-AB56-7AF877A1CB34}"/>
                </a:ext>
              </a:extLst>
            </p:cNvPr>
            <p:cNvSpPr/>
            <p:nvPr/>
          </p:nvSpPr>
          <p:spPr>
            <a:xfrm>
              <a:off x="1088205" y="4219729"/>
              <a:ext cx="432000" cy="432000"/>
            </a:xfrm>
            <a:prstGeom prst="ellipse">
              <a:avLst/>
            </a:prstGeom>
            <a:solidFill>
              <a:srgbClr val="C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100" b="0" i="0" u="none" strike="noStrike" kern="0" cap="none" spc="0" normalizeH="0" baseline="0" noProof="0">
                <a:ln>
                  <a:noFill/>
                </a:ln>
                <a:solidFill>
                  <a:prstClr val="white"/>
                </a:solidFill>
                <a:effectLst/>
                <a:uLnTx/>
                <a:uFillTx/>
                <a:latin typeface="Calibri"/>
                <a:ea typeface="+mn-ea"/>
                <a:cs typeface="+mn-cs"/>
              </a:endParaRPr>
            </a:p>
          </p:txBody>
        </p:sp>
        <p:grpSp>
          <p:nvGrpSpPr>
            <p:cNvPr id="39" name="Group 3">
              <a:extLst>
                <a:ext uri="{FF2B5EF4-FFF2-40B4-BE49-F238E27FC236}">
                  <a16:creationId xmlns:a16="http://schemas.microsoft.com/office/drawing/2014/main" id="{0F1B8FEE-7E38-150D-677A-17C934DCADDE}"/>
                </a:ext>
              </a:extLst>
            </p:cNvPr>
            <p:cNvGrpSpPr/>
            <p:nvPr/>
          </p:nvGrpSpPr>
          <p:grpSpPr>
            <a:xfrm>
              <a:off x="1163403" y="4336302"/>
              <a:ext cx="281603" cy="228662"/>
              <a:chOff x="4088301" y="2428726"/>
              <a:chExt cx="546762" cy="384037"/>
            </a:xfrm>
            <a:solidFill>
              <a:schemeClr val="bg1"/>
            </a:solidFill>
          </p:grpSpPr>
          <p:sp>
            <p:nvSpPr>
              <p:cNvPr id="40" name="Freeform 61">
                <a:extLst>
                  <a:ext uri="{FF2B5EF4-FFF2-40B4-BE49-F238E27FC236}">
                    <a16:creationId xmlns:a16="http://schemas.microsoft.com/office/drawing/2014/main" id="{27292142-E6AC-A41B-EC9B-D672D27996AC}"/>
                  </a:ext>
                </a:extLst>
              </p:cNvPr>
              <p:cNvSpPr>
                <a:spLocks/>
              </p:cNvSpPr>
              <p:nvPr/>
            </p:nvSpPr>
            <p:spPr bwMode="auto">
              <a:xfrm>
                <a:off x="4111995" y="2430441"/>
                <a:ext cx="107530" cy="132012"/>
              </a:xfrm>
              <a:custGeom>
                <a:avLst/>
                <a:gdLst>
                  <a:gd name="T0" fmla="*/ 36 w 59"/>
                  <a:gd name="T1" fmla="*/ 77 h 77"/>
                  <a:gd name="T2" fmla="*/ 36 w 59"/>
                  <a:gd name="T3" fmla="*/ 77 h 77"/>
                  <a:gd name="T4" fmla="*/ 40 w 59"/>
                  <a:gd name="T5" fmla="*/ 77 h 77"/>
                  <a:gd name="T6" fmla="*/ 42 w 59"/>
                  <a:gd name="T7" fmla="*/ 76 h 77"/>
                  <a:gd name="T8" fmla="*/ 47 w 59"/>
                  <a:gd name="T9" fmla="*/ 72 h 77"/>
                  <a:gd name="T10" fmla="*/ 50 w 59"/>
                  <a:gd name="T11" fmla="*/ 67 h 77"/>
                  <a:gd name="T12" fmla="*/ 54 w 59"/>
                  <a:gd name="T13" fmla="*/ 59 h 77"/>
                  <a:gd name="T14" fmla="*/ 56 w 59"/>
                  <a:gd name="T15" fmla="*/ 52 h 77"/>
                  <a:gd name="T16" fmla="*/ 58 w 59"/>
                  <a:gd name="T17" fmla="*/ 44 h 77"/>
                  <a:gd name="T18" fmla="*/ 59 w 59"/>
                  <a:gd name="T19" fmla="*/ 30 h 77"/>
                  <a:gd name="T20" fmla="*/ 59 w 59"/>
                  <a:gd name="T21" fmla="*/ 30 h 77"/>
                  <a:gd name="T22" fmla="*/ 58 w 59"/>
                  <a:gd name="T23" fmla="*/ 24 h 77"/>
                  <a:gd name="T24" fmla="*/ 57 w 59"/>
                  <a:gd name="T25" fmla="*/ 19 h 77"/>
                  <a:gd name="T26" fmla="*/ 54 w 59"/>
                  <a:gd name="T27" fmla="*/ 13 h 77"/>
                  <a:gd name="T28" fmla="*/ 50 w 59"/>
                  <a:gd name="T29" fmla="*/ 9 h 77"/>
                  <a:gd name="T30" fmla="*/ 46 w 59"/>
                  <a:gd name="T31" fmla="*/ 6 h 77"/>
                  <a:gd name="T32" fmla="*/ 41 w 59"/>
                  <a:gd name="T33" fmla="*/ 3 h 77"/>
                  <a:gd name="T34" fmla="*/ 35 w 59"/>
                  <a:gd name="T35" fmla="*/ 2 h 77"/>
                  <a:gd name="T36" fmla="*/ 30 w 59"/>
                  <a:gd name="T37" fmla="*/ 0 h 77"/>
                  <a:gd name="T38" fmla="*/ 30 w 59"/>
                  <a:gd name="T39" fmla="*/ 0 h 77"/>
                  <a:gd name="T40" fmla="*/ 24 w 59"/>
                  <a:gd name="T41" fmla="*/ 2 h 77"/>
                  <a:gd name="T42" fmla="*/ 18 w 59"/>
                  <a:gd name="T43" fmla="*/ 3 h 77"/>
                  <a:gd name="T44" fmla="*/ 13 w 59"/>
                  <a:gd name="T45" fmla="*/ 6 h 77"/>
                  <a:gd name="T46" fmla="*/ 9 w 59"/>
                  <a:gd name="T47" fmla="*/ 9 h 77"/>
                  <a:gd name="T48" fmla="*/ 6 w 59"/>
                  <a:gd name="T49" fmla="*/ 13 h 77"/>
                  <a:gd name="T50" fmla="*/ 2 w 59"/>
                  <a:gd name="T51" fmla="*/ 19 h 77"/>
                  <a:gd name="T52" fmla="*/ 1 w 59"/>
                  <a:gd name="T53" fmla="*/ 24 h 77"/>
                  <a:gd name="T54" fmla="*/ 0 w 59"/>
                  <a:gd name="T55" fmla="*/ 30 h 77"/>
                  <a:gd name="T56" fmla="*/ 0 w 59"/>
                  <a:gd name="T57" fmla="*/ 30 h 77"/>
                  <a:gd name="T58" fmla="*/ 0 w 59"/>
                  <a:gd name="T59" fmla="*/ 37 h 77"/>
                  <a:gd name="T60" fmla="*/ 2 w 59"/>
                  <a:gd name="T61" fmla="*/ 44 h 77"/>
                  <a:gd name="T62" fmla="*/ 4 w 59"/>
                  <a:gd name="T63" fmla="*/ 52 h 77"/>
                  <a:gd name="T64" fmla="*/ 8 w 59"/>
                  <a:gd name="T65" fmla="*/ 59 h 77"/>
                  <a:gd name="T66" fmla="*/ 13 w 59"/>
                  <a:gd name="T67" fmla="*/ 67 h 77"/>
                  <a:gd name="T68" fmla="*/ 19 w 59"/>
                  <a:gd name="T69" fmla="*/ 72 h 77"/>
                  <a:gd name="T70" fmla="*/ 23 w 59"/>
                  <a:gd name="T71" fmla="*/ 74 h 77"/>
                  <a:gd name="T72" fmla="*/ 27 w 59"/>
                  <a:gd name="T73" fmla="*/ 76 h 77"/>
                  <a:gd name="T74" fmla="*/ 31 w 59"/>
                  <a:gd name="T75" fmla="*/ 77 h 77"/>
                  <a:gd name="T76" fmla="*/ 36 w 59"/>
                  <a:gd name="T77" fmla="*/ 77 h 77"/>
                  <a:gd name="T78" fmla="*/ 36 w 59"/>
                  <a:gd name="T7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 h="77">
                    <a:moveTo>
                      <a:pt x="36" y="77"/>
                    </a:moveTo>
                    <a:lnTo>
                      <a:pt x="36" y="77"/>
                    </a:lnTo>
                    <a:lnTo>
                      <a:pt x="40" y="77"/>
                    </a:lnTo>
                    <a:lnTo>
                      <a:pt x="42" y="76"/>
                    </a:lnTo>
                    <a:lnTo>
                      <a:pt x="47" y="72"/>
                    </a:lnTo>
                    <a:lnTo>
                      <a:pt x="50" y="67"/>
                    </a:lnTo>
                    <a:lnTo>
                      <a:pt x="54" y="59"/>
                    </a:lnTo>
                    <a:lnTo>
                      <a:pt x="56" y="52"/>
                    </a:lnTo>
                    <a:lnTo>
                      <a:pt x="58" y="44"/>
                    </a:lnTo>
                    <a:lnTo>
                      <a:pt x="59" y="30"/>
                    </a:lnTo>
                    <a:lnTo>
                      <a:pt x="59" y="30"/>
                    </a:lnTo>
                    <a:lnTo>
                      <a:pt x="58" y="24"/>
                    </a:lnTo>
                    <a:lnTo>
                      <a:pt x="57" y="19"/>
                    </a:lnTo>
                    <a:lnTo>
                      <a:pt x="54" y="13"/>
                    </a:lnTo>
                    <a:lnTo>
                      <a:pt x="50" y="9"/>
                    </a:lnTo>
                    <a:lnTo>
                      <a:pt x="46" y="6"/>
                    </a:lnTo>
                    <a:lnTo>
                      <a:pt x="41" y="3"/>
                    </a:lnTo>
                    <a:lnTo>
                      <a:pt x="35" y="2"/>
                    </a:lnTo>
                    <a:lnTo>
                      <a:pt x="30" y="0"/>
                    </a:lnTo>
                    <a:lnTo>
                      <a:pt x="30" y="0"/>
                    </a:lnTo>
                    <a:lnTo>
                      <a:pt x="24" y="2"/>
                    </a:lnTo>
                    <a:lnTo>
                      <a:pt x="18" y="3"/>
                    </a:lnTo>
                    <a:lnTo>
                      <a:pt x="13" y="6"/>
                    </a:lnTo>
                    <a:lnTo>
                      <a:pt x="9" y="9"/>
                    </a:lnTo>
                    <a:lnTo>
                      <a:pt x="6" y="13"/>
                    </a:lnTo>
                    <a:lnTo>
                      <a:pt x="2" y="19"/>
                    </a:lnTo>
                    <a:lnTo>
                      <a:pt x="1" y="24"/>
                    </a:lnTo>
                    <a:lnTo>
                      <a:pt x="0" y="30"/>
                    </a:lnTo>
                    <a:lnTo>
                      <a:pt x="0" y="30"/>
                    </a:lnTo>
                    <a:lnTo>
                      <a:pt x="0" y="37"/>
                    </a:lnTo>
                    <a:lnTo>
                      <a:pt x="2" y="44"/>
                    </a:lnTo>
                    <a:lnTo>
                      <a:pt x="4" y="52"/>
                    </a:lnTo>
                    <a:lnTo>
                      <a:pt x="8" y="59"/>
                    </a:lnTo>
                    <a:lnTo>
                      <a:pt x="13" y="67"/>
                    </a:lnTo>
                    <a:lnTo>
                      <a:pt x="19" y="72"/>
                    </a:lnTo>
                    <a:lnTo>
                      <a:pt x="23" y="74"/>
                    </a:lnTo>
                    <a:lnTo>
                      <a:pt x="27" y="76"/>
                    </a:lnTo>
                    <a:lnTo>
                      <a:pt x="31" y="77"/>
                    </a:lnTo>
                    <a:lnTo>
                      <a:pt x="36" y="77"/>
                    </a:lnTo>
                    <a:lnTo>
                      <a:pt x="36"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1" name="Freeform 62">
                <a:extLst>
                  <a:ext uri="{FF2B5EF4-FFF2-40B4-BE49-F238E27FC236}">
                    <a16:creationId xmlns:a16="http://schemas.microsoft.com/office/drawing/2014/main" id="{48C97926-A55F-CB26-D5F2-76E9783BCAC8}"/>
                  </a:ext>
                </a:extLst>
              </p:cNvPr>
              <p:cNvSpPr>
                <a:spLocks/>
              </p:cNvSpPr>
              <p:nvPr/>
            </p:nvSpPr>
            <p:spPr bwMode="auto">
              <a:xfrm>
                <a:off x="4440052" y="2430441"/>
                <a:ext cx="105707" cy="132012"/>
              </a:xfrm>
              <a:custGeom>
                <a:avLst/>
                <a:gdLst>
                  <a:gd name="T0" fmla="*/ 22 w 58"/>
                  <a:gd name="T1" fmla="*/ 77 h 77"/>
                  <a:gd name="T2" fmla="*/ 22 w 58"/>
                  <a:gd name="T3" fmla="*/ 77 h 77"/>
                  <a:gd name="T4" fmla="*/ 27 w 58"/>
                  <a:gd name="T5" fmla="*/ 77 h 77"/>
                  <a:gd name="T6" fmla="*/ 32 w 58"/>
                  <a:gd name="T7" fmla="*/ 76 h 77"/>
                  <a:gd name="T8" fmla="*/ 36 w 58"/>
                  <a:gd name="T9" fmla="*/ 74 h 77"/>
                  <a:gd name="T10" fmla="*/ 39 w 58"/>
                  <a:gd name="T11" fmla="*/ 72 h 77"/>
                  <a:gd name="T12" fmla="*/ 45 w 58"/>
                  <a:gd name="T13" fmla="*/ 67 h 77"/>
                  <a:gd name="T14" fmla="*/ 51 w 58"/>
                  <a:gd name="T15" fmla="*/ 59 h 77"/>
                  <a:gd name="T16" fmla="*/ 54 w 58"/>
                  <a:gd name="T17" fmla="*/ 52 h 77"/>
                  <a:gd name="T18" fmla="*/ 56 w 58"/>
                  <a:gd name="T19" fmla="*/ 44 h 77"/>
                  <a:gd name="T20" fmla="*/ 58 w 58"/>
                  <a:gd name="T21" fmla="*/ 37 h 77"/>
                  <a:gd name="T22" fmla="*/ 58 w 58"/>
                  <a:gd name="T23" fmla="*/ 30 h 77"/>
                  <a:gd name="T24" fmla="*/ 58 w 58"/>
                  <a:gd name="T25" fmla="*/ 30 h 77"/>
                  <a:gd name="T26" fmla="*/ 57 w 58"/>
                  <a:gd name="T27" fmla="*/ 24 h 77"/>
                  <a:gd name="T28" fmla="*/ 56 w 58"/>
                  <a:gd name="T29" fmla="*/ 19 h 77"/>
                  <a:gd name="T30" fmla="*/ 53 w 58"/>
                  <a:gd name="T31" fmla="*/ 13 h 77"/>
                  <a:gd name="T32" fmla="*/ 50 w 58"/>
                  <a:gd name="T33" fmla="*/ 9 h 77"/>
                  <a:gd name="T34" fmla="*/ 45 w 58"/>
                  <a:gd name="T35" fmla="*/ 6 h 77"/>
                  <a:gd name="T36" fmla="*/ 40 w 58"/>
                  <a:gd name="T37" fmla="*/ 3 h 77"/>
                  <a:gd name="T38" fmla="*/ 35 w 58"/>
                  <a:gd name="T39" fmla="*/ 2 h 77"/>
                  <a:gd name="T40" fmla="*/ 29 w 58"/>
                  <a:gd name="T41" fmla="*/ 0 h 77"/>
                  <a:gd name="T42" fmla="*/ 29 w 58"/>
                  <a:gd name="T43" fmla="*/ 0 h 77"/>
                  <a:gd name="T44" fmla="*/ 23 w 58"/>
                  <a:gd name="T45" fmla="*/ 2 h 77"/>
                  <a:gd name="T46" fmla="*/ 18 w 58"/>
                  <a:gd name="T47" fmla="*/ 3 h 77"/>
                  <a:gd name="T48" fmla="*/ 12 w 58"/>
                  <a:gd name="T49" fmla="*/ 6 h 77"/>
                  <a:gd name="T50" fmla="*/ 8 w 58"/>
                  <a:gd name="T51" fmla="*/ 9 h 77"/>
                  <a:gd name="T52" fmla="*/ 5 w 58"/>
                  <a:gd name="T53" fmla="*/ 13 h 77"/>
                  <a:gd name="T54" fmla="*/ 2 w 58"/>
                  <a:gd name="T55" fmla="*/ 19 h 77"/>
                  <a:gd name="T56" fmla="*/ 1 w 58"/>
                  <a:gd name="T57" fmla="*/ 24 h 77"/>
                  <a:gd name="T58" fmla="*/ 0 w 58"/>
                  <a:gd name="T59" fmla="*/ 30 h 77"/>
                  <a:gd name="T60" fmla="*/ 0 w 58"/>
                  <a:gd name="T61" fmla="*/ 30 h 77"/>
                  <a:gd name="T62" fmla="*/ 1 w 58"/>
                  <a:gd name="T63" fmla="*/ 44 h 77"/>
                  <a:gd name="T64" fmla="*/ 3 w 58"/>
                  <a:gd name="T65" fmla="*/ 52 h 77"/>
                  <a:gd name="T66" fmla="*/ 5 w 58"/>
                  <a:gd name="T67" fmla="*/ 59 h 77"/>
                  <a:gd name="T68" fmla="*/ 8 w 58"/>
                  <a:gd name="T69" fmla="*/ 67 h 77"/>
                  <a:gd name="T70" fmla="*/ 11 w 58"/>
                  <a:gd name="T71" fmla="*/ 72 h 77"/>
                  <a:gd name="T72" fmla="*/ 17 w 58"/>
                  <a:gd name="T73" fmla="*/ 76 h 77"/>
                  <a:gd name="T74" fmla="*/ 19 w 58"/>
                  <a:gd name="T75" fmla="*/ 77 h 77"/>
                  <a:gd name="T76" fmla="*/ 22 w 58"/>
                  <a:gd name="T77" fmla="*/ 77 h 77"/>
                  <a:gd name="T78" fmla="*/ 22 w 58"/>
                  <a:gd name="T7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 h="77">
                    <a:moveTo>
                      <a:pt x="22" y="77"/>
                    </a:moveTo>
                    <a:lnTo>
                      <a:pt x="22" y="77"/>
                    </a:lnTo>
                    <a:lnTo>
                      <a:pt x="27" y="77"/>
                    </a:lnTo>
                    <a:lnTo>
                      <a:pt x="32" y="76"/>
                    </a:lnTo>
                    <a:lnTo>
                      <a:pt x="36" y="74"/>
                    </a:lnTo>
                    <a:lnTo>
                      <a:pt x="39" y="72"/>
                    </a:lnTo>
                    <a:lnTo>
                      <a:pt x="45" y="67"/>
                    </a:lnTo>
                    <a:lnTo>
                      <a:pt x="51" y="59"/>
                    </a:lnTo>
                    <a:lnTo>
                      <a:pt x="54" y="52"/>
                    </a:lnTo>
                    <a:lnTo>
                      <a:pt x="56" y="44"/>
                    </a:lnTo>
                    <a:lnTo>
                      <a:pt x="58" y="37"/>
                    </a:lnTo>
                    <a:lnTo>
                      <a:pt x="58" y="30"/>
                    </a:lnTo>
                    <a:lnTo>
                      <a:pt x="58" y="30"/>
                    </a:lnTo>
                    <a:lnTo>
                      <a:pt x="57" y="24"/>
                    </a:lnTo>
                    <a:lnTo>
                      <a:pt x="56" y="19"/>
                    </a:lnTo>
                    <a:lnTo>
                      <a:pt x="53" y="13"/>
                    </a:lnTo>
                    <a:lnTo>
                      <a:pt x="50" y="9"/>
                    </a:lnTo>
                    <a:lnTo>
                      <a:pt x="45" y="6"/>
                    </a:lnTo>
                    <a:lnTo>
                      <a:pt x="40" y="3"/>
                    </a:lnTo>
                    <a:lnTo>
                      <a:pt x="35" y="2"/>
                    </a:lnTo>
                    <a:lnTo>
                      <a:pt x="29" y="0"/>
                    </a:lnTo>
                    <a:lnTo>
                      <a:pt x="29" y="0"/>
                    </a:lnTo>
                    <a:lnTo>
                      <a:pt x="23" y="2"/>
                    </a:lnTo>
                    <a:lnTo>
                      <a:pt x="18" y="3"/>
                    </a:lnTo>
                    <a:lnTo>
                      <a:pt x="12" y="6"/>
                    </a:lnTo>
                    <a:lnTo>
                      <a:pt x="8" y="9"/>
                    </a:lnTo>
                    <a:lnTo>
                      <a:pt x="5" y="13"/>
                    </a:lnTo>
                    <a:lnTo>
                      <a:pt x="2" y="19"/>
                    </a:lnTo>
                    <a:lnTo>
                      <a:pt x="1" y="24"/>
                    </a:lnTo>
                    <a:lnTo>
                      <a:pt x="0" y="30"/>
                    </a:lnTo>
                    <a:lnTo>
                      <a:pt x="0" y="30"/>
                    </a:lnTo>
                    <a:lnTo>
                      <a:pt x="1" y="44"/>
                    </a:lnTo>
                    <a:lnTo>
                      <a:pt x="3" y="52"/>
                    </a:lnTo>
                    <a:lnTo>
                      <a:pt x="5" y="59"/>
                    </a:lnTo>
                    <a:lnTo>
                      <a:pt x="8" y="67"/>
                    </a:lnTo>
                    <a:lnTo>
                      <a:pt x="11" y="72"/>
                    </a:lnTo>
                    <a:lnTo>
                      <a:pt x="17" y="76"/>
                    </a:lnTo>
                    <a:lnTo>
                      <a:pt x="19" y="77"/>
                    </a:lnTo>
                    <a:lnTo>
                      <a:pt x="22" y="77"/>
                    </a:lnTo>
                    <a:lnTo>
                      <a:pt x="2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2" name="Freeform 63">
                <a:extLst>
                  <a:ext uri="{FF2B5EF4-FFF2-40B4-BE49-F238E27FC236}">
                    <a16:creationId xmlns:a16="http://schemas.microsoft.com/office/drawing/2014/main" id="{82A6385F-3D12-C6CB-4E7C-C1C5DD3B87EE}"/>
                  </a:ext>
                </a:extLst>
              </p:cNvPr>
              <p:cNvSpPr>
                <a:spLocks/>
              </p:cNvSpPr>
              <p:nvPr/>
            </p:nvSpPr>
            <p:spPr bwMode="auto">
              <a:xfrm>
                <a:off x="4237749" y="2428726"/>
                <a:ext cx="162207" cy="125155"/>
              </a:xfrm>
              <a:custGeom>
                <a:avLst/>
                <a:gdLst>
                  <a:gd name="T0" fmla="*/ 21 w 89"/>
                  <a:gd name="T1" fmla="*/ 64 h 73"/>
                  <a:gd name="T2" fmla="*/ 81 w 89"/>
                  <a:gd name="T3" fmla="*/ 64 h 73"/>
                  <a:gd name="T4" fmla="*/ 81 w 89"/>
                  <a:gd name="T5" fmla="*/ 64 h 73"/>
                  <a:gd name="T6" fmla="*/ 84 w 89"/>
                  <a:gd name="T7" fmla="*/ 63 h 73"/>
                  <a:gd name="T8" fmla="*/ 87 w 89"/>
                  <a:gd name="T9" fmla="*/ 62 h 73"/>
                  <a:gd name="T10" fmla="*/ 88 w 89"/>
                  <a:gd name="T11" fmla="*/ 59 h 73"/>
                  <a:gd name="T12" fmla="*/ 89 w 89"/>
                  <a:gd name="T13" fmla="*/ 56 h 73"/>
                  <a:gd name="T14" fmla="*/ 89 w 89"/>
                  <a:gd name="T15" fmla="*/ 9 h 73"/>
                  <a:gd name="T16" fmla="*/ 89 w 89"/>
                  <a:gd name="T17" fmla="*/ 9 h 73"/>
                  <a:gd name="T18" fmla="*/ 88 w 89"/>
                  <a:gd name="T19" fmla="*/ 6 h 73"/>
                  <a:gd name="T20" fmla="*/ 87 w 89"/>
                  <a:gd name="T21" fmla="*/ 3 h 73"/>
                  <a:gd name="T22" fmla="*/ 84 w 89"/>
                  <a:gd name="T23" fmla="*/ 1 h 73"/>
                  <a:gd name="T24" fmla="*/ 81 w 89"/>
                  <a:gd name="T25" fmla="*/ 0 h 73"/>
                  <a:gd name="T26" fmla="*/ 8 w 89"/>
                  <a:gd name="T27" fmla="*/ 0 h 73"/>
                  <a:gd name="T28" fmla="*/ 8 w 89"/>
                  <a:gd name="T29" fmla="*/ 0 h 73"/>
                  <a:gd name="T30" fmla="*/ 5 w 89"/>
                  <a:gd name="T31" fmla="*/ 1 h 73"/>
                  <a:gd name="T32" fmla="*/ 2 w 89"/>
                  <a:gd name="T33" fmla="*/ 3 h 73"/>
                  <a:gd name="T34" fmla="*/ 1 w 89"/>
                  <a:gd name="T35" fmla="*/ 6 h 73"/>
                  <a:gd name="T36" fmla="*/ 0 w 89"/>
                  <a:gd name="T37" fmla="*/ 9 h 73"/>
                  <a:gd name="T38" fmla="*/ 0 w 89"/>
                  <a:gd name="T39" fmla="*/ 56 h 73"/>
                  <a:gd name="T40" fmla="*/ 0 w 89"/>
                  <a:gd name="T41" fmla="*/ 56 h 73"/>
                  <a:gd name="T42" fmla="*/ 1 w 89"/>
                  <a:gd name="T43" fmla="*/ 59 h 73"/>
                  <a:gd name="T44" fmla="*/ 2 w 89"/>
                  <a:gd name="T45" fmla="*/ 62 h 73"/>
                  <a:gd name="T46" fmla="*/ 5 w 89"/>
                  <a:gd name="T47" fmla="*/ 63 h 73"/>
                  <a:gd name="T48" fmla="*/ 8 w 89"/>
                  <a:gd name="T49" fmla="*/ 64 h 73"/>
                  <a:gd name="T50" fmla="*/ 6 w 89"/>
                  <a:gd name="T51" fmla="*/ 73 h 73"/>
                  <a:gd name="T52" fmla="*/ 21 w 89"/>
                  <a:gd name="T53" fmla="*/ 6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73">
                    <a:moveTo>
                      <a:pt x="21" y="64"/>
                    </a:moveTo>
                    <a:lnTo>
                      <a:pt x="81" y="64"/>
                    </a:lnTo>
                    <a:lnTo>
                      <a:pt x="81" y="64"/>
                    </a:lnTo>
                    <a:lnTo>
                      <a:pt x="84" y="63"/>
                    </a:lnTo>
                    <a:lnTo>
                      <a:pt x="87" y="62"/>
                    </a:lnTo>
                    <a:lnTo>
                      <a:pt x="88" y="59"/>
                    </a:lnTo>
                    <a:lnTo>
                      <a:pt x="89" y="56"/>
                    </a:lnTo>
                    <a:lnTo>
                      <a:pt x="89" y="9"/>
                    </a:lnTo>
                    <a:lnTo>
                      <a:pt x="89" y="9"/>
                    </a:lnTo>
                    <a:lnTo>
                      <a:pt x="88" y="6"/>
                    </a:lnTo>
                    <a:lnTo>
                      <a:pt x="87" y="3"/>
                    </a:lnTo>
                    <a:lnTo>
                      <a:pt x="84" y="1"/>
                    </a:lnTo>
                    <a:lnTo>
                      <a:pt x="81" y="0"/>
                    </a:lnTo>
                    <a:lnTo>
                      <a:pt x="8" y="0"/>
                    </a:lnTo>
                    <a:lnTo>
                      <a:pt x="8" y="0"/>
                    </a:lnTo>
                    <a:lnTo>
                      <a:pt x="5" y="1"/>
                    </a:lnTo>
                    <a:lnTo>
                      <a:pt x="2" y="3"/>
                    </a:lnTo>
                    <a:lnTo>
                      <a:pt x="1" y="6"/>
                    </a:lnTo>
                    <a:lnTo>
                      <a:pt x="0" y="9"/>
                    </a:lnTo>
                    <a:lnTo>
                      <a:pt x="0" y="56"/>
                    </a:lnTo>
                    <a:lnTo>
                      <a:pt x="0" y="56"/>
                    </a:lnTo>
                    <a:lnTo>
                      <a:pt x="1" y="59"/>
                    </a:lnTo>
                    <a:lnTo>
                      <a:pt x="2" y="62"/>
                    </a:lnTo>
                    <a:lnTo>
                      <a:pt x="5" y="63"/>
                    </a:lnTo>
                    <a:lnTo>
                      <a:pt x="8" y="64"/>
                    </a:lnTo>
                    <a:lnTo>
                      <a:pt x="6" y="73"/>
                    </a:lnTo>
                    <a:lnTo>
                      <a:pt x="21"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3" name="Freeform 64">
                <a:extLst>
                  <a:ext uri="{FF2B5EF4-FFF2-40B4-BE49-F238E27FC236}">
                    <a16:creationId xmlns:a16="http://schemas.microsoft.com/office/drawing/2014/main" id="{8F3C1BF6-BEAB-5891-6764-5F74590EEB9E}"/>
                  </a:ext>
                </a:extLst>
              </p:cNvPr>
              <p:cNvSpPr>
                <a:spLocks/>
              </p:cNvSpPr>
              <p:nvPr/>
            </p:nvSpPr>
            <p:spPr bwMode="auto">
              <a:xfrm>
                <a:off x="4088301" y="2569311"/>
                <a:ext cx="251511" cy="243452"/>
              </a:xfrm>
              <a:custGeom>
                <a:avLst/>
                <a:gdLst>
                  <a:gd name="T0" fmla="*/ 69 w 138"/>
                  <a:gd name="T1" fmla="*/ 59 h 142"/>
                  <a:gd name="T2" fmla="*/ 67 w 138"/>
                  <a:gd name="T3" fmla="*/ 55 h 142"/>
                  <a:gd name="T4" fmla="*/ 68 w 138"/>
                  <a:gd name="T5" fmla="*/ 43 h 142"/>
                  <a:gd name="T6" fmla="*/ 70 w 138"/>
                  <a:gd name="T7" fmla="*/ 55 h 142"/>
                  <a:gd name="T8" fmla="*/ 83 w 138"/>
                  <a:gd name="T9" fmla="*/ 64 h 142"/>
                  <a:gd name="T10" fmla="*/ 93 w 138"/>
                  <a:gd name="T11" fmla="*/ 68 h 142"/>
                  <a:gd name="T12" fmla="*/ 100 w 138"/>
                  <a:gd name="T13" fmla="*/ 66 h 142"/>
                  <a:gd name="T14" fmla="*/ 117 w 138"/>
                  <a:gd name="T15" fmla="*/ 52 h 142"/>
                  <a:gd name="T16" fmla="*/ 138 w 138"/>
                  <a:gd name="T17" fmla="*/ 34 h 142"/>
                  <a:gd name="T18" fmla="*/ 138 w 138"/>
                  <a:gd name="T19" fmla="*/ 26 h 142"/>
                  <a:gd name="T20" fmla="*/ 132 w 138"/>
                  <a:gd name="T21" fmla="*/ 19 h 142"/>
                  <a:gd name="T22" fmla="*/ 137 w 138"/>
                  <a:gd name="T23" fmla="*/ 14 h 142"/>
                  <a:gd name="T24" fmla="*/ 138 w 138"/>
                  <a:gd name="T25" fmla="*/ 10 h 142"/>
                  <a:gd name="T26" fmla="*/ 136 w 138"/>
                  <a:gd name="T27" fmla="*/ 8 h 142"/>
                  <a:gd name="T28" fmla="*/ 128 w 138"/>
                  <a:gd name="T29" fmla="*/ 12 h 142"/>
                  <a:gd name="T30" fmla="*/ 101 w 138"/>
                  <a:gd name="T31" fmla="*/ 37 h 142"/>
                  <a:gd name="T32" fmla="*/ 95 w 138"/>
                  <a:gd name="T33" fmla="*/ 39 h 142"/>
                  <a:gd name="T34" fmla="*/ 86 w 138"/>
                  <a:gd name="T35" fmla="*/ 36 h 142"/>
                  <a:gd name="T36" fmla="*/ 72 w 138"/>
                  <a:gd name="T37" fmla="*/ 24 h 142"/>
                  <a:gd name="T38" fmla="*/ 56 w 138"/>
                  <a:gd name="T39" fmla="*/ 11 h 142"/>
                  <a:gd name="T40" fmla="*/ 61 w 138"/>
                  <a:gd name="T41" fmla="*/ 26 h 142"/>
                  <a:gd name="T42" fmla="*/ 53 w 138"/>
                  <a:gd name="T43" fmla="*/ 22 h 142"/>
                  <a:gd name="T44" fmla="*/ 53 w 138"/>
                  <a:gd name="T45" fmla="*/ 16 h 142"/>
                  <a:gd name="T46" fmla="*/ 51 w 138"/>
                  <a:gd name="T47" fmla="*/ 12 h 142"/>
                  <a:gd name="T48" fmla="*/ 45 w 138"/>
                  <a:gd name="T49" fmla="*/ 12 h 142"/>
                  <a:gd name="T50" fmla="*/ 42 w 138"/>
                  <a:gd name="T51" fmla="*/ 16 h 142"/>
                  <a:gd name="T52" fmla="*/ 47 w 138"/>
                  <a:gd name="T53" fmla="*/ 22 h 142"/>
                  <a:gd name="T54" fmla="*/ 49 w 138"/>
                  <a:gd name="T55" fmla="*/ 29 h 142"/>
                  <a:gd name="T56" fmla="*/ 29 w 138"/>
                  <a:gd name="T57" fmla="*/ 0 h 142"/>
                  <a:gd name="T58" fmla="*/ 6 w 138"/>
                  <a:gd name="T59" fmla="*/ 13 h 142"/>
                  <a:gd name="T60" fmla="*/ 0 w 138"/>
                  <a:gd name="T61" fmla="*/ 26 h 142"/>
                  <a:gd name="T62" fmla="*/ 69 w 138"/>
                  <a:gd name="T63" fmla="*/ 140 h 142"/>
                  <a:gd name="T64" fmla="*/ 58 w 138"/>
                  <a:gd name="T65" fmla="*/ 107 h 142"/>
                  <a:gd name="T66" fmla="*/ 44 w 138"/>
                  <a:gd name="T67" fmla="*/ 104 h 142"/>
                  <a:gd name="T68" fmla="*/ 28 w 138"/>
                  <a:gd name="T69" fmla="*/ 98 h 142"/>
                  <a:gd name="T70" fmla="*/ 21 w 138"/>
                  <a:gd name="T71" fmla="*/ 88 h 142"/>
                  <a:gd name="T72" fmla="*/ 14 w 138"/>
                  <a:gd name="T73" fmla="*/ 72 h 142"/>
                  <a:gd name="T74" fmla="*/ 14 w 138"/>
                  <a:gd name="T75" fmla="*/ 65 h 142"/>
                  <a:gd name="T76" fmla="*/ 21 w 138"/>
                  <a:gd name="T77" fmla="*/ 82 h 142"/>
                  <a:gd name="T78" fmla="*/ 27 w 138"/>
                  <a:gd name="T79" fmla="*/ 91 h 142"/>
                  <a:gd name="T80" fmla="*/ 44 w 138"/>
                  <a:gd name="T81" fmla="*/ 101 h 142"/>
                  <a:gd name="T82" fmla="*/ 59 w 138"/>
                  <a:gd name="T83" fmla="*/ 105 h 142"/>
                  <a:gd name="T84" fmla="*/ 92 w 138"/>
                  <a:gd name="T85" fmla="*/ 111 h 142"/>
                  <a:gd name="T86" fmla="*/ 106 w 138"/>
                  <a:gd name="T87" fmla="*/ 113 h 142"/>
                  <a:gd name="T88" fmla="*/ 112 w 138"/>
                  <a:gd name="T89" fmla="*/ 114 h 142"/>
                  <a:gd name="T90" fmla="*/ 119 w 138"/>
                  <a:gd name="T91" fmla="*/ 113 h 142"/>
                  <a:gd name="T92" fmla="*/ 123 w 138"/>
                  <a:gd name="T93" fmla="*/ 103 h 142"/>
                  <a:gd name="T94" fmla="*/ 121 w 138"/>
                  <a:gd name="T95" fmla="*/ 97 h 142"/>
                  <a:gd name="T96" fmla="*/ 116 w 138"/>
                  <a:gd name="T97" fmla="*/ 9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 h="142">
                    <a:moveTo>
                      <a:pt x="116" y="94"/>
                    </a:moveTo>
                    <a:lnTo>
                      <a:pt x="69" y="86"/>
                    </a:lnTo>
                    <a:lnTo>
                      <a:pt x="69" y="59"/>
                    </a:lnTo>
                    <a:lnTo>
                      <a:pt x="69" y="59"/>
                    </a:lnTo>
                    <a:lnTo>
                      <a:pt x="69" y="59"/>
                    </a:lnTo>
                    <a:lnTo>
                      <a:pt x="67" y="55"/>
                    </a:lnTo>
                    <a:lnTo>
                      <a:pt x="67" y="50"/>
                    </a:lnTo>
                    <a:lnTo>
                      <a:pt x="65" y="43"/>
                    </a:lnTo>
                    <a:lnTo>
                      <a:pt x="68" y="43"/>
                    </a:lnTo>
                    <a:lnTo>
                      <a:pt x="68" y="43"/>
                    </a:lnTo>
                    <a:lnTo>
                      <a:pt x="69" y="48"/>
                    </a:lnTo>
                    <a:lnTo>
                      <a:pt x="70" y="55"/>
                    </a:lnTo>
                    <a:lnTo>
                      <a:pt x="70" y="55"/>
                    </a:lnTo>
                    <a:lnTo>
                      <a:pt x="83" y="64"/>
                    </a:lnTo>
                    <a:lnTo>
                      <a:pt x="83" y="64"/>
                    </a:lnTo>
                    <a:lnTo>
                      <a:pt x="87" y="67"/>
                    </a:lnTo>
                    <a:lnTo>
                      <a:pt x="90" y="68"/>
                    </a:lnTo>
                    <a:lnTo>
                      <a:pt x="93" y="68"/>
                    </a:lnTo>
                    <a:lnTo>
                      <a:pt x="93" y="68"/>
                    </a:lnTo>
                    <a:lnTo>
                      <a:pt x="96" y="68"/>
                    </a:lnTo>
                    <a:lnTo>
                      <a:pt x="100" y="66"/>
                    </a:lnTo>
                    <a:lnTo>
                      <a:pt x="103" y="64"/>
                    </a:lnTo>
                    <a:lnTo>
                      <a:pt x="103" y="64"/>
                    </a:lnTo>
                    <a:lnTo>
                      <a:pt x="117" y="52"/>
                    </a:lnTo>
                    <a:lnTo>
                      <a:pt x="135" y="38"/>
                    </a:lnTo>
                    <a:lnTo>
                      <a:pt x="135" y="38"/>
                    </a:lnTo>
                    <a:lnTo>
                      <a:pt x="138" y="34"/>
                    </a:lnTo>
                    <a:lnTo>
                      <a:pt x="138" y="31"/>
                    </a:lnTo>
                    <a:lnTo>
                      <a:pt x="138" y="27"/>
                    </a:lnTo>
                    <a:lnTo>
                      <a:pt x="138" y="26"/>
                    </a:lnTo>
                    <a:lnTo>
                      <a:pt x="138" y="26"/>
                    </a:lnTo>
                    <a:lnTo>
                      <a:pt x="134" y="22"/>
                    </a:lnTo>
                    <a:lnTo>
                      <a:pt x="132" y="19"/>
                    </a:lnTo>
                    <a:lnTo>
                      <a:pt x="132" y="19"/>
                    </a:lnTo>
                    <a:lnTo>
                      <a:pt x="134" y="17"/>
                    </a:lnTo>
                    <a:lnTo>
                      <a:pt x="137" y="14"/>
                    </a:lnTo>
                    <a:lnTo>
                      <a:pt x="137" y="14"/>
                    </a:lnTo>
                    <a:lnTo>
                      <a:pt x="138" y="12"/>
                    </a:lnTo>
                    <a:lnTo>
                      <a:pt x="138" y="10"/>
                    </a:lnTo>
                    <a:lnTo>
                      <a:pt x="137" y="8"/>
                    </a:lnTo>
                    <a:lnTo>
                      <a:pt x="137" y="8"/>
                    </a:lnTo>
                    <a:lnTo>
                      <a:pt x="136" y="8"/>
                    </a:lnTo>
                    <a:lnTo>
                      <a:pt x="135" y="8"/>
                    </a:lnTo>
                    <a:lnTo>
                      <a:pt x="132" y="9"/>
                    </a:lnTo>
                    <a:lnTo>
                      <a:pt x="128" y="12"/>
                    </a:lnTo>
                    <a:lnTo>
                      <a:pt x="128" y="12"/>
                    </a:lnTo>
                    <a:lnTo>
                      <a:pt x="117" y="22"/>
                    </a:lnTo>
                    <a:lnTo>
                      <a:pt x="101" y="37"/>
                    </a:lnTo>
                    <a:lnTo>
                      <a:pt x="101" y="37"/>
                    </a:lnTo>
                    <a:lnTo>
                      <a:pt x="98" y="38"/>
                    </a:lnTo>
                    <a:lnTo>
                      <a:pt x="95" y="39"/>
                    </a:lnTo>
                    <a:lnTo>
                      <a:pt x="92" y="39"/>
                    </a:lnTo>
                    <a:lnTo>
                      <a:pt x="90" y="38"/>
                    </a:lnTo>
                    <a:lnTo>
                      <a:pt x="86" y="36"/>
                    </a:lnTo>
                    <a:lnTo>
                      <a:pt x="84" y="35"/>
                    </a:lnTo>
                    <a:lnTo>
                      <a:pt x="84" y="35"/>
                    </a:lnTo>
                    <a:lnTo>
                      <a:pt x="72" y="24"/>
                    </a:lnTo>
                    <a:lnTo>
                      <a:pt x="62" y="16"/>
                    </a:lnTo>
                    <a:lnTo>
                      <a:pt x="56" y="11"/>
                    </a:lnTo>
                    <a:lnTo>
                      <a:pt x="56" y="11"/>
                    </a:lnTo>
                    <a:lnTo>
                      <a:pt x="58" y="14"/>
                    </a:lnTo>
                    <a:lnTo>
                      <a:pt x="59" y="20"/>
                    </a:lnTo>
                    <a:lnTo>
                      <a:pt x="61" y="26"/>
                    </a:lnTo>
                    <a:lnTo>
                      <a:pt x="59" y="48"/>
                    </a:lnTo>
                    <a:lnTo>
                      <a:pt x="53" y="22"/>
                    </a:lnTo>
                    <a:lnTo>
                      <a:pt x="53" y="22"/>
                    </a:lnTo>
                    <a:lnTo>
                      <a:pt x="52" y="20"/>
                    </a:lnTo>
                    <a:lnTo>
                      <a:pt x="52" y="18"/>
                    </a:lnTo>
                    <a:lnTo>
                      <a:pt x="53" y="16"/>
                    </a:lnTo>
                    <a:lnTo>
                      <a:pt x="53" y="16"/>
                    </a:lnTo>
                    <a:lnTo>
                      <a:pt x="53" y="14"/>
                    </a:lnTo>
                    <a:lnTo>
                      <a:pt x="51" y="12"/>
                    </a:lnTo>
                    <a:lnTo>
                      <a:pt x="47" y="11"/>
                    </a:lnTo>
                    <a:lnTo>
                      <a:pt x="47" y="11"/>
                    </a:lnTo>
                    <a:lnTo>
                      <a:pt x="45" y="12"/>
                    </a:lnTo>
                    <a:lnTo>
                      <a:pt x="43" y="13"/>
                    </a:lnTo>
                    <a:lnTo>
                      <a:pt x="42" y="16"/>
                    </a:lnTo>
                    <a:lnTo>
                      <a:pt x="42" y="16"/>
                    </a:lnTo>
                    <a:lnTo>
                      <a:pt x="43" y="18"/>
                    </a:lnTo>
                    <a:lnTo>
                      <a:pt x="45" y="20"/>
                    </a:lnTo>
                    <a:lnTo>
                      <a:pt x="47" y="22"/>
                    </a:lnTo>
                    <a:lnTo>
                      <a:pt x="49" y="25"/>
                    </a:lnTo>
                    <a:lnTo>
                      <a:pt x="49" y="25"/>
                    </a:lnTo>
                    <a:lnTo>
                      <a:pt x="49" y="29"/>
                    </a:lnTo>
                    <a:lnTo>
                      <a:pt x="48" y="36"/>
                    </a:lnTo>
                    <a:lnTo>
                      <a:pt x="46" y="44"/>
                    </a:lnTo>
                    <a:lnTo>
                      <a:pt x="29" y="0"/>
                    </a:lnTo>
                    <a:lnTo>
                      <a:pt x="29" y="0"/>
                    </a:lnTo>
                    <a:lnTo>
                      <a:pt x="6" y="13"/>
                    </a:lnTo>
                    <a:lnTo>
                      <a:pt x="6" y="13"/>
                    </a:lnTo>
                    <a:lnTo>
                      <a:pt x="4" y="16"/>
                    </a:lnTo>
                    <a:lnTo>
                      <a:pt x="2" y="19"/>
                    </a:lnTo>
                    <a:lnTo>
                      <a:pt x="0" y="26"/>
                    </a:lnTo>
                    <a:lnTo>
                      <a:pt x="0" y="37"/>
                    </a:lnTo>
                    <a:lnTo>
                      <a:pt x="6" y="142"/>
                    </a:lnTo>
                    <a:lnTo>
                      <a:pt x="69" y="140"/>
                    </a:lnTo>
                    <a:lnTo>
                      <a:pt x="69" y="110"/>
                    </a:lnTo>
                    <a:lnTo>
                      <a:pt x="69" y="110"/>
                    </a:lnTo>
                    <a:lnTo>
                      <a:pt x="58" y="107"/>
                    </a:lnTo>
                    <a:lnTo>
                      <a:pt x="47" y="105"/>
                    </a:lnTo>
                    <a:lnTo>
                      <a:pt x="44" y="104"/>
                    </a:lnTo>
                    <a:lnTo>
                      <a:pt x="44" y="104"/>
                    </a:lnTo>
                    <a:lnTo>
                      <a:pt x="39" y="102"/>
                    </a:lnTo>
                    <a:lnTo>
                      <a:pt x="33" y="100"/>
                    </a:lnTo>
                    <a:lnTo>
                      <a:pt x="28" y="98"/>
                    </a:lnTo>
                    <a:lnTo>
                      <a:pt x="24" y="94"/>
                    </a:lnTo>
                    <a:lnTo>
                      <a:pt x="24" y="94"/>
                    </a:lnTo>
                    <a:lnTo>
                      <a:pt x="21" y="88"/>
                    </a:lnTo>
                    <a:lnTo>
                      <a:pt x="17" y="83"/>
                    </a:lnTo>
                    <a:lnTo>
                      <a:pt x="14" y="72"/>
                    </a:lnTo>
                    <a:lnTo>
                      <a:pt x="14" y="72"/>
                    </a:lnTo>
                    <a:lnTo>
                      <a:pt x="12" y="66"/>
                    </a:lnTo>
                    <a:lnTo>
                      <a:pt x="14" y="65"/>
                    </a:lnTo>
                    <a:lnTo>
                      <a:pt x="14" y="65"/>
                    </a:lnTo>
                    <a:lnTo>
                      <a:pt x="16" y="71"/>
                    </a:lnTo>
                    <a:lnTo>
                      <a:pt x="16" y="71"/>
                    </a:lnTo>
                    <a:lnTo>
                      <a:pt x="21" y="82"/>
                    </a:lnTo>
                    <a:lnTo>
                      <a:pt x="24" y="86"/>
                    </a:lnTo>
                    <a:lnTo>
                      <a:pt x="27" y="91"/>
                    </a:lnTo>
                    <a:lnTo>
                      <a:pt x="27" y="91"/>
                    </a:lnTo>
                    <a:lnTo>
                      <a:pt x="30" y="95"/>
                    </a:lnTo>
                    <a:lnTo>
                      <a:pt x="35" y="97"/>
                    </a:lnTo>
                    <a:lnTo>
                      <a:pt x="44" y="101"/>
                    </a:lnTo>
                    <a:lnTo>
                      <a:pt x="44" y="101"/>
                    </a:lnTo>
                    <a:lnTo>
                      <a:pt x="59" y="105"/>
                    </a:lnTo>
                    <a:lnTo>
                      <a:pt x="59" y="105"/>
                    </a:lnTo>
                    <a:lnTo>
                      <a:pt x="75" y="108"/>
                    </a:lnTo>
                    <a:lnTo>
                      <a:pt x="75" y="108"/>
                    </a:lnTo>
                    <a:lnTo>
                      <a:pt x="92" y="111"/>
                    </a:lnTo>
                    <a:lnTo>
                      <a:pt x="92" y="111"/>
                    </a:lnTo>
                    <a:lnTo>
                      <a:pt x="106" y="113"/>
                    </a:lnTo>
                    <a:lnTo>
                      <a:pt x="106" y="113"/>
                    </a:lnTo>
                    <a:lnTo>
                      <a:pt x="112" y="114"/>
                    </a:lnTo>
                    <a:lnTo>
                      <a:pt x="112" y="114"/>
                    </a:lnTo>
                    <a:lnTo>
                      <a:pt x="112" y="114"/>
                    </a:lnTo>
                    <a:lnTo>
                      <a:pt x="112" y="114"/>
                    </a:lnTo>
                    <a:lnTo>
                      <a:pt x="116" y="114"/>
                    </a:lnTo>
                    <a:lnTo>
                      <a:pt x="119" y="113"/>
                    </a:lnTo>
                    <a:lnTo>
                      <a:pt x="121" y="111"/>
                    </a:lnTo>
                    <a:lnTo>
                      <a:pt x="122" y="107"/>
                    </a:lnTo>
                    <a:lnTo>
                      <a:pt x="123" y="103"/>
                    </a:lnTo>
                    <a:lnTo>
                      <a:pt x="123" y="103"/>
                    </a:lnTo>
                    <a:lnTo>
                      <a:pt x="122" y="99"/>
                    </a:lnTo>
                    <a:lnTo>
                      <a:pt x="121" y="97"/>
                    </a:lnTo>
                    <a:lnTo>
                      <a:pt x="119" y="95"/>
                    </a:lnTo>
                    <a:lnTo>
                      <a:pt x="116" y="94"/>
                    </a:lnTo>
                    <a:lnTo>
                      <a:pt x="116"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4" name="Freeform 65">
                <a:extLst>
                  <a:ext uri="{FF2B5EF4-FFF2-40B4-BE49-F238E27FC236}">
                    <a16:creationId xmlns:a16="http://schemas.microsoft.com/office/drawing/2014/main" id="{57C69220-25A4-DB6B-55C6-230CE3C0C66E}"/>
                  </a:ext>
                </a:extLst>
              </p:cNvPr>
              <p:cNvSpPr>
                <a:spLocks/>
              </p:cNvSpPr>
              <p:nvPr/>
            </p:nvSpPr>
            <p:spPr bwMode="auto">
              <a:xfrm>
                <a:off x="4321586" y="2569311"/>
                <a:ext cx="313477" cy="243452"/>
              </a:xfrm>
              <a:custGeom>
                <a:avLst/>
                <a:gdLst>
                  <a:gd name="T0" fmla="*/ 160 w 172"/>
                  <a:gd name="T1" fmla="*/ 52 h 142"/>
                  <a:gd name="T2" fmla="*/ 139 w 172"/>
                  <a:gd name="T3" fmla="*/ 25 h 142"/>
                  <a:gd name="T4" fmla="*/ 131 w 172"/>
                  <a:gd name="T5" fmla="*/ 14 h 142"/>
                  <a:gd name="T6" fmla="*/ 122 w 172"/>
                  <a:gd name="T7" fmla="*/ 9 h 142"/>
                  <a:gd name="T8" fmla="*/ 113 w 172"/>
                  <a:gd name="T9" fmla="*/ 4 h 142"/>
                  <a:gd name="T10" fmla="*/ 88 w 172"/>
                  <a:gd name="T11" fmla="*/ 44 h 142"/>
                  <a:gd name="T12" fmla="*/ 86 w 172"/>
                  <a:gd name="T13" fmla="*/ 29 h 142"/>
                  <a:gd name="T14" fmla="*/ 87 w 172"/>
                  <a:gd name="T15" fmla="*/ 22 h 142"/>
                  <a:gd name="T16" fmla="*/ 92 w 172"/>
                  <a:gd name="T17" fmla="*/ 16 h 142"/>
                  <a:gd name="T18" fmla="*/ 90 w 172"/>
                  <a:gd name="T19" fmla="*/ 12 h 142"/>
                  <a:gd name="T20" fmla="*/ 85 w 172"/>
                  <a:gd name="T21" fmla="*/ 12 h 142"/>
                  <a:gd name="T22" fmla="*/ 83 w 172"/>
                  <a:gd name="T23" fmla="*/ 16 h 142"/>
                  <a:gd name="T24" fmla="*/ 83 w 172"/>
                  <a:gd name="T25" fmla="*/ 22 h 142"/>
                  <a:gd name="T26" fmla="*/ 76 w 172"/>
                  <a:gd name="T27" fmla="*/ 31 h 142"/>
                  <a:gd name="T28" fmla="*/ 80 w 172"/>
                  <a:gd name="T29" fmla="*/ 11 h 142"/>
                  <a:gd name="T30" fmla="*/ 73 w 172"/>
                  <a:gd name="T31" fmla="*/ 13 h 142"/>
                  <a:gd name="T32" fmla="*/ 62 w 172"/>
                  <a:gd name="T33" fmla="*/ 29 h 142"/>
                  <a:gd name="T34" fmla="*/ 42 w 172"/>
                  <a:gd name="T35" fmla="*/ 74 h 142"/>
                  <a:gd name="T36" fmla="*/ 35 w 172"/>
                  <a:gd name="T37" fmla="*/ 85 h 142"/>
                  <a:gd name="T38" fmla="*/ 14 w 172"/>
                  <a:gd name="T39" fmla="*/ 90 h 142"/>
                  <a:gd name="T40" fmla="*/ 3 w 172"/>
                  <a:gd name="T41" fmla="*/ 96 h 142"/>
                  <a:gd name="T42" fmla="*/ 0 w 172"/>
                  <a:gd name="T43" fmla="*/ 104 h 142"/>
                  <a:gd name="T44" fmla="*/ 5 w 172"/>
                  <a:gd name="T45" fmla="*/ 110 h 142"/>
                  <a:gd name="T46" fmla="*/ 19 w 172"/>
                  <a:gd name="T47" fmla="*/ 111 h 142"/>
                  <a:gd name="T48" fmla="*/ 36 w 172"/>
                  <a:gd name="T49" fmla="*/ 107 h 142"/>
                  <a:gd name="T50" fmla="*/ 50 w 172"/>
                  <a:gd name="T51" fmla="*/ 102 h 142"/>
                  <a:gd name="T52" fmla="*/ 55 w 172"/>
                  <a:gd name="T53" fmla="*/ 94 h 142"/>
                  <a:gd name="T54" fmla="*/ 62 w 172"/>
                  <a:gd name="T55" fmla="*/ 75 h 142"/>
                  <a:gd name="T56" fmla="*/ 124 w 172"/>
                  <a:gd name="T57" fmla="*/ 142 h 142"/>
                  <a:gd name="T58" fmla="*/ 124 w 172"/>
                  <a:gd name="T59" fmla="*/ 134 h 142"/>
                  <a:gd name="T60" fmla="*/ 128 w 172"/>
                  <a:gd name="T61" fmla="*/ 92 h 142"/>
                  <a:gd name="T62" fmla="*/ 130 w 172"/>
                  <a:gd name="T63" fmla="*/ 70 h 142"/>
                  <a:gd name="T64" fmla="*/ 131 w 172"/>
                  <a:gd name="T65" fmla="*/ 52 h 142"/>
                  <a:gd name="T66" fmla="*/ 128 w 172"/>
                  <a:gd name="T67" fmla="*/ 49 h 142"/>
                  <a:gd name="T68" fmla="*/ 126 w 172"/>
                  <a:gd name="T69" fmla="*/ 43 h 142"/>
                  <a:gd name="T70" fmla="*/ 134 w 172"/>
                  <a:gd name="T71" fmla="*/ 52 h 142"/>
                  <a:gd name="T72" fmla="*/ 143 w 172"/>
                  <a:gd name="T73" fmla="*/ 66 h 142"/>
                  <a:gd name="T74" fmla="*/ 150 w 172"/>
                  <a:gd name="T75" fmla="*/ 75 h 142"/>
                  <a:gd name="T76" fmla="*/ 141 w 172"/>
                  <a:gd name="T77" fmla="*/ 129 h 142"/>
                  <a:gd name="T78" fmla="*/ 148 w 172"/>
                  <a:gd name="T79" fmla="*/ 135 h 142"/>
                  <a:gd name="T80" fmla="*/ 157 w 172"/>
                  <a:gd name="T81" fmla="*/ 137 h 142"/>
                  <a:gd name="T82" fmla="*/ 163 w 172"/>
                  <a:gd name="T83" fmla="*/ 130 h 142"/>
                  <a:gd name="T84" fmla="*/ 169 w 172"/>
                  <a:gd name="T85" fmla="*/ 94 h 142"/>
                  <a:gd name="T86" fmla="*/ 172 w 172"/>
                  <a:gd name="T87" fmla="*/ 72 h 142"/>
                  <a:gd name="T88" fmla="*/ 170 w 172"/>
                  <a:gd name="T89" fmla="*/ 6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2" h="142">
                    <a:moveTo>
                      <a:pt x="170" y="66"/>
                    </a:moveTo>
                    <a:lnTo>
                      <a:pt x="170" y="66"/>
                    </a:lnTo>
                    <a:lnTo>
                      <a:pt x="160" y="52"/>
                    </a:lnTo>
                    <a:lnTo>
                      <a:pt x="160" y="52"/>
                    </a:lnTo>
                    <a:lnTo>
                      <a:pt x="139" y="25"/>
                    </a:lnTo>
                    <a:lnTo>
                      <a:pt x="139" y="25"/>
                    </a:lnTo>
                    <a:lnTo>
                      <a:pt x="135" y="20"/>
                    </a:lnTo>
                    <a:lnTo>
                      <a:pt x="131" y="14"/>
                    </a:lnTo>
                    <a:lnTo>
                      <a:pt x="131" y="14"/>
                    </a:lnTo>
                    <a:lnTo>
                      <a:pt x="125" y="11"/>
                    </a:lnTo>
                    <a:lnTo>
                      <a:pt x="125" y="11"/>
                    </a:lnTo>
                    <a:lnTo>
                      <a:pt x="122" y="9"/>
                    </a:lnTo>
                    <a:lnTo>
                      <a:pt x="119" y="8"/>
                    </a:lnTo>
                    <a:lnTo>
                      <a:pt x="119" y="8"/>
                    </a:lnTo>
                    <a:lnTo>
                      <a:pt x="113" y="4"/>
                    </a:lnTo>
                    <a:lnTo>
                      <a:pt x="113" y="4"/>
                    </a:lnTo>
                    <a:lnTo>
                      <a:pt x="105" y="0"/>
                    </a:lnTo>
                    <a:lnTo>
                      <a:pt x="88" y="44"/>
                    </a:lnTo>
                    <a:lnTo>
                      <a:pt x="88" y="44"/>
                    </a:lnTo>
                    <a:lnTo>
                      <a:pt x="86" y="36"/>
                    </a:lnTo>
                    <a:lnTo>
                      <a:pt x="86" y="29"/>
                    </a:lnTo>
                    <a:lnTo>
                      <a:pt x="86" y="25"/>
                    </a:lnTo>
                    <a:lnTo>
                      <a:pt x="86" y="25"/>
                    </a:lnTo>
                    <a:lnTo>
                      <a:pt x="87" y="22"/>
                    </a:lnTo>
                    <a:lnTo>
                      <a:pt x="89" y="20"/>
                    </a:lnTo>
                    <a:lnTo>
                      <a:pt x="91" y="18"/>
                    </a:lnTo>
                    <a:lnTo>
                      <a:pt x="92" y="16"/>
                    </a:lnTo>
                    <a:lnTo>
                      <a:pt x="92" y="16"/>
                    </a:lnTo>
                    <a:lnTo>
                      <a:pt x="91" y="13"/>
                    </a:lnTo>
                    <a:lnTo>
                      <a:pt x="90" y="12"/>
                    </a:lnTo>
                    <a:lnTo>
                      <a:pt x="87" y="11"/>
                    </a:lnTo>
                    <a:lnTo>
                      <a:pt x="87" y="11"/>
                    </a:lnTo>
                    <a:lnTo>
                      <a:pt x="85" y="12"/>
                    </a:lnTo>
                    <a:lnTo>
                      <a:pt x="83" y="14"/>
                    </a:lnTo>
                    <a:lnTo>
                      <a:pt x="83" y="16"/>
                    </a:lnTo>
                    <a:lnTo>
                      <a:pt x="83" y="16"/>
                    </a:lnTo>
                    <a:lnTo>
                      <a:pt x="84" y="18"/>
                    </a:lnTo>
                    <a:lnTo>
                      <a:pt x="83" y="20"/>
                    </a:lnTo>
                    <a:lnTo>
                      <a:pt x="83" y="22"/>
                    </a:lnTo>
                    <a:lnTo>
                      <a:pt x="76" y="48"/>
                    </a:lnTo>
                    <a:lnTo>
                      <a:pt x="76" y="48"/>
                    </a:lnTo>
                    <a:lnTo>
                      <a:pt x="76" y="31"/>
                    </a:lnTo>
                    <a:lnTo>
                      <a:pt x="77" y="18"/>
                    </a:lnTo>
                    <a:lnTo>
                      <a:pt x="78" y="13"/>
                    </a:lnTo>
                    <a:lnTo>
                      <a:pt x="80" y="11"/>
                    </a:lnTo>
                    <a:lnTo>
                      <a:pt x="80" y="11"/>
                    </a:lnTo>
                    <a:lnTo>
                      <a:pt x="76" y="12"/>
                    </a:lnTo>
                    <a:lnTo>
                      <a:pt x="73" y="13"/>
                    </a:lnTo>
                    <a:lnTo>
                      <a:pt x="70" y="17"/>
                    </a:lnTo>
                    <a:lnTo>
                      <a:pt x="68" y="20"/>
                    </a:lnTo>
                    <a:lnTo>
                      <a:pt x="62" y="29"/>
                    </a:lnTo>
                    <a:lnTo>
                      <a:pt x="57" y="40"/>
                    </a:lnTo>
                    <a:lnTo>
                      <a:pt x="47" y="64"/>
                    </a:lnTo>
                    <a:lnTo>
                      <a:pt x="42" y="74"/>
                    </a:lnTo>
                    <a:lnTo>
                      <a:pt x="37" y="83"/>
                    </a:lnTo>
                    <a:lnTo>
                      <a:pt x="37" y="83"/>
                    </a:lnTo>
                    <a:lnTo>
                      <a:pt x="35" y="85"/>
                    </a:lnTo>
                    <a:lnTo>
                      <a:pt x="33" y="86"/>
                    </a:lnTo>
                    <a:lnTo>
                      <a:pt x="27" y="88"/>
                    </a:lnTo>
                    <a:lnTo>
                      <a:pt x="14" y="90"/>
                    </a:lnTo>
                    <a:lnTo>
                      <a:pt x="8" y="91"/>
                    </a:lnTo>
                    <a:lnTo>
                      <a:pt x="4" y="95"/>
                    </a:lnTo>
                    <a:lnTo>
                      <a:pt x="3" y="96"/>
                    </a:lnTo>
                    <a:lnTo>
                      <a:pt x="0" y="98"/>
                    </a:lnTo>
                    <a:lnTo>
                      <a:pt x="0" y="101"/>
                    </a:lnTo>
                    <a:lnTo>
                      <a:pt x="0" y="104"/>
                    </a:lnTo>
                    <a:lnTo>
                      <a:pt x="0" y="104"/>
                    </a:lnTo>
                    <a:lnTo>
                      <a:pt x="2" y="107"/>
                    </a:lnTo>
                    <a:lnTo>
                      <a:pt x="5" y="110"/>
                    </a:lnTo>
                    <a:lnTo>
                      <a:pt x="7" y="112"/>
                    </a:lnTo>
                    <a:lnTo>
                      <a:pt x="11" y="112"/>
                    </a:lnTo>
                    <a:lnTo>
                      <a:pt x="19" y="111"/>
                    </a:lnTo>
                    <a:lnTo>
                      <a:pt x="26" y="110"/>
                    </a:lnTo>
                    <a:lnTo>
                      <a:pt x="26" y="110"/>
                    </a:lnTo>
                    <a:lnTo>
                      <a:pt x="36" y="107"/>
                    </a:lnTo>
                    <a:lnTo>
                      <a:pt x="45" y="104"/>
                    </a:lnTo>
                    <a:lnTo>
                      <a:pt x="45" y="104"/>
                    </a:lnTo>
                    <a:lnTo>
                      <a:pt x="50" y="102"/>
                    </a:lnTo>
                    <a:lnTo>
                      <a:pt x="52" y="100"/>
                    </a:lnTo>
                    <a:lnTo>
                      <a:pt x="55" y="94"/>
                    </a:lnTo>
                    <a:lnTo>
                      <a:pt x="55" y="94"/>
                    </a:lnTo>
                    <a:lnTo>
                      <a:pt x="61" y="75"/>
                    </a:lnTo>
                    <a:lnTo>
                      <a:pt x="62" y="75"/>
                    </a:lnTo>
                    <a:lnTo>
                      <a:pt x="62" y="75"/>
                    </a:lnTo>
                    <a:lnTo>
                      <a:pt x="56" y="98"/>
                    </a:lnTo>
                    <a:lnTo>
                      <a:pt x="56" y="140"/>
                    </a:lnTo>
                    <a:lnTo>
                      <a:pt x="124" y="142"/>
                    </a:lnTo>
                    <a:lnTo>
                      <a:pt x="124" y="142"/>
                    </a:lnTo>
                    <a:lnTo>
                      <a:pt x="124" y="134"/>
                    </a:lnTo>
                    <a:lnTo>
                      <a:pt x="124" y="134"/>
                    </a:lnTo>
                    <a:lnTo>
                      <a:pt x="126" y="116"/>
                    </a:lnTo>
                    <a:lnTo>
                      <a:pt x="126" y="116"/>
                    </a:lnTo>
                    <a:lnTo>
                      <a:pt x="128" y="92"/>
                    </a:lnTo>
                    <a:lnTo>
                      <a:pt x="128" y="92"/>
                    </a:lnTo>
                    <a:lnTo>
                      <a:pt x="130" y="70"/>
                    </a:lnTo>
                    <a:lnTo>
                      <a:pt x="130" y="70"/>
                    </a:lnTo>
                    <a:lnTo>
                      <a:pt x="131" y="54"/>
                    </a:lnTo>
                    <a:lnTo>
                      <a:pt x="131" y="54"/>
                    </a:lnTo>
                    <a:lnTo>
                      <a:pt x="131" y="52"/>
                    </a:lnTo>
                    <a:lnTo>
                      <a:pt x="130" y="51"/>
                    </a:lnTo>
                    <a:lnTo>
                      <a:pt x="128" y="49"/>
                    </a:lnTo>
                    <a:lnTo>
                      <a:pt x="128" y="49"/>
                    </a:lnTo>
                    <a:lnTo>
                      <a:pt x="124" y="44"/>
                    </a:lnTo>
                    <a:lnTo>
                      <a:pt x="126" y="43"/>
                    </a:lnTo>
                    <a:lnTo>
                      <a:pt x="126" y="43"/>
                    </a:lnTo>
                    <a:lnTo>
                      <a:pt x="132" y="49"/>
                    </a:lnTo>
                    <a:lnTo>
                      <a:pt x="132" y="49"/>
                    </a:lnTo>
                    <a:lnTo>
                      <a:pt x="134" y="52"/>
                    </a:lnTo>
                    <a:lnTo>
                      <a:pt x="134" y="52"/>
                    </a:lnTo>
                    <a:lnTo>
                      <a:pt x="143" y="66"/>
                    </a:lnTo>
                    <a:lnTo>
                      <a:pt x="143" y="66"/>
                    </a:lnTo>
                    <a:lnTo>
                      <a:pt x="148" y="73"/>
                    </a:lnTo>
                    <a:lnTo>
                      <a:pt x="148" y="73"/>
                    </a:lnTo>
                    <a:lnTo>
                      <a:pt x="150" y="75"/>
                    </a:lnTo>
                    <a:lnTo>
                      <a:pt x="141" y="126"/>
                    </a:lnTo>
                    <a:lnTo>
                      <a:pt x="141" y="126"/>
                    </a:lnTo>
                    <a:lnTo>
                      <a:pt x="141" y="129"/>
                    </a:lnTo>
                    <a:lnTo>
                      <a:pt x="143" y="132"/>
                    </a:lnTo>
                    <a:lnTo>
                      <a:pt x="145" y="134"/>
                    </a:lnTo>
                    <a:lnTo>
                      <a:pt x="148" y="135"/>
                    </a:lnTo>
                    <a:lnTo>
                      <a:pt x="154" y="137"/>
                    </a:lnTo>
                    <a:lnTo>
                      <a:pt x="154" y="137"/>
                    </a:lnTo>
                    <a:lnTo>
                      <a:pt x="157" y="137"/>
                    </a:lnTo>
                    <a:lnTo>
                      <a:pt x="160" y="136"/>
                    </a:lnTo>
                    <a:lnTo>
                      <a:pt x="162" y="133"/>
                    </a:lnTo>
                    <a:lnTo>
                      <a:pt x="163" y="130"/>
                    </a:lnTo>
                    <a:lnTo>
                      <a:pt x="163" y="130"/>
                    </a:lnTo>
                    <a:lnTo>
                      <a:pt x="169" y="94"/>
                    </a:lnTo>
                    <a:lnTo>
                      <a:pt x="169" y="94"/>
                    </a:lnTo>
                    <a:lnTo>
                      <a:pt x="171" y="77"/>
                    </a:lnTo>
                    <a:lnTo>
                      <a:pt x="171" y="77"/>
                    </a:lnTo>
                    <a:lnTo>
                      <a:pt x="172" y="72"/>
                    </a:lnTo>
                    <a:lnTo>
                      <a:pt x="172" y="69"/>
                    </a:lnTo>
                    <a:lnTo>
                      <a:pt x="170" y="66"/>
                    </a:lnTo>
                    <a:lnTo>
                      <a:pt x="17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grpSp>
      <p:sp>
        <p:nvSpPr>
          <p:cNvPr id="47" name="Oval 19">
            <a:extLst>
              <a:ext uri="{FF2B5EF4-FFF2-40B4-BE49-F238E27FC236}">
                <a16:creationId xmlns:a16="http://schemas.microsoft.com/office/drawing/2014/main" id="{5636F56B-2610-34D0-7F9D-62F4C4B7B8D4}"/>
              </a:ext>
            </a:extLst>
          </p:cNvPr>
          <p:cNvSpPr>
            <a:spLocks noChangeArrowheads="1"/>
          </p:cNvSpPr>
          <p:nvPr/>
        </p:nvSpPr>
        <p:spPr bwMode="auto">
          <a:xfrm>
            <a:off x="8463504" y="3406396"/>
            <a:ext cx="432000" cy="432000"/>
          </a:xfrm>
          <a:prstGeom prst="ellipse">
            <a:avLst/>
          </a:prstGeom>
          <a:solidFill>
            <a:srgbClr val="C00000"/>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48" name="Freeform 18">
            <a:extLst>
              <a:ext uri="{FF2B5EF4-FFF2-40B4-BE49-F238E27FC236}">
                <a16:creationId xmlns:a16="http://schemas.microsoft.com/office/drawing/2014/main" id="{EDEF6D13-F864-35FD-3C4C-DB28581DCDD7}"/>
              </a:ext>
            </a:extLst>
          </p:cNvPr>
          <p:cNvSpPr>
            <a:spLocks noEditPoints="1"/>
          </p:cNvSpPr>
          <p:nvPr/>
        </p:nvSpPr>
        <p:spPr bwMode="auto">
          <a:xfrm>
            <a:off x="8522950" y="3456616"/>
            <a:ext cx="313109" cy="252072"/>
          </a:xfrm>
          <a:custGeom>
            <a:avLst/>
            <a:gdLst>
              <a:gd name="T0" fmla="*/ 699 w 750"/>
              <a:gd name="T1" fmla="*/ 563 h 643"/>
              <a:gd name="T2" fmla="*/ 675 w 750"/>
              <a:gd name="T3" fmla="*/ 595 h 643"/>
              <a:gd name="T4" fmla="*/ 669 w 750"/>
              <a:gd name="T5" fmla="*/ 584 h 643"/>
              <a:gd name="T6" fmla="*/ 633 w 750"/>
              <a:gd name="T7" fmla="*/ 532 h 643"/>
              <a:gd name="T8" fmla="*/ 640 w 750"/>
              <a:gd name="T9" fmla="*/ 520 h 643"/>
              <a:gd name="T10" fmla="*/ 736 w 750"/>
              <a:gd name="T11" fmla="*/ 382 h 643"/>
              <a:gd name="T12" fmla="*/ 670 w 750"/>
              <a:gd name="T13" fmla="*/ 375 h 643"/>
              <a:gd name="T14" fmla="*/ 736 w 750"/>
              <a:gd name="T15" fmla="*/ 368 h 643"/>
              <a:gd name="T16" fmla="*/ 640 w 750"/>
              <a:gd name="T17" fmla="*/ 230 h 643"/>
              <a:gd name="T18" fmla="*/ 631 w 750"/>
              <a:gd name="T19" fmla="*/ 228 h 643"/>
              <a:gd name="T20" fmla="*/ 684 w 750"/>
              <a:gd name="T21" fmla="*/ 189 h 643"/>
              <a:gd name="T22" fmla="*/ 532 w 750"/>
              <a:gd name="T23" fmla="*/ 117 h 643"/>
              <a:gd name="T24" fmla="*/ 523 w 750"/>
              <a:gd name="T25" fmla="*/ 119 h 643"/>
              <a:gd name="T26" fmla="*/ 549 w 750"/>
              <a:gd name="T27" fmla="*/ 59 h 643"/>
              <a:gd name="T28" fmla="*/ 382 w 750"/>
              <a:gd name="T29" fmla="*/ 73 h 643"/>
              <a:gd name="T30" fmla="*/ 368 w 750"/>
              <a:gd name="T31" fmla="*/ 73 h 643"/>
              <a:gd name="T32" fmla="*/ 201 w 750"/>
              <a:gd name="T33" fmla="*/ 59 h 643"/>
              <a:gd name="T34" fmla="*/ 227 w 750"/>
              <a:gd name="T35" fmla="*/ 119 h 643"/>
              <a:gd name="T36" fmla="*/ 218 w 750"/>
              <a:gd name="T37" fmla="*/ 117 h 643"/>
              <a:gd name="T38" fmla="*/ 66 w 750"/>
              <a:gd name="T39" fmla="*/ 189 h 643"/>
              <a:gd name="T40" fmla="*/ 119 w 750"/>
              <a:gd name="T41" fmla="*/ 228 h 643"/>
              <a:gd name="T42" fmla="*/ 110 w 750"/>
              <a:gd name="T43" fmla="*/ 230 h 643"/>
              <a:gd name="T44" fmla="*/ 14 w 750"/>
              <a:gd name="T45" fmla="*/ 368 h 643"/>
              <a:gd name="T46" fmla="*/ 80 w 750"/>
              <a:gd name="T47" fmla="*/ 375 h 643"/>
              <a:gd name="T48" fmla="*/ 14 w 750"/>
              <a:gd name="T49" fmla="*/ 382 h 643"/>
              <a:gd name="T50" fmla="*/ 110 w 750"/>
              <a:gd name="T51" fmla="*/ 520 h 643"/>
              <a:gd name="T52" fmla="*/ 117 w 750"/>
              <a:gd name="T53" fmla="*/ 532 h 643"/>
              <a:gd name="T54" fmla="*/ 81 w 750"/>
              <a:gd name="T55" fmla="*/ 584 h 643"/>
              <a:gd name="T56" fmla="*/ 69 w 750"/>
              <a:gd name="T57" fmla="*/ 592 h 643"/>
              <a:gd name="T58" fmla="*/ 50 w 750"/>
              <a:gd name="T59" fmla="*/ 563 h 643"/>
              <a:gd name="T60" fmla="*/ 0 w 750"/>
              <a:gd name="T61" fmla="*/ 375 h 643"/>
              <a:gd name="T62" fmla="*/ 50 w 750"/>
              <a:gd name="T63" fmla="*/ 188 h 643"/>
              <a:gd name="T64" fmla="*/ 186 w 750"/>
              <a:gd name="T65" fmla="*/ 51 h 643"/>
              <a:gd name="T66" fmla="*/ 189 w 750"/>
              <a:gd name="T67" fmla="*/ 50 h 643"/>
              <a:gd name="T68" fmla="*/ 561 w 750"/>
              <a:gd name="T69" fmla="*/ 50 h 643"/>
              <a:gd name="T70" fmla="*/ 564 w 750"/>
              <a:gd name="T71" fmla="*/ 51 h 643"/>
              <a:gd name="T72" fmla="*/ 700 w 750"/>
              <a:gd name="T73" fmla="*/ 188 h 643"/>
              <a:gd name="T74" fmla="*/ 750 w 750"/>
              <a:gd name="T75" fmla="*/ 375 h 643"/>
              <a:gd name="T76" fmla="*/ 700 w 750"/>
              <a:gd name="T77" fmla="*/ 563 h 643"/>
              <a:gd name="T78" fmla="*/ 533 w 750"/>
              <a:gd name="T79" fmla="*/ 636 h 643"/>
              <a:gd name="T80" fmla="*/ 224 w 750"/>
              <a:gd name="T81" fmla="*/ 643 h 643"/>
              <a:gd name="T82" fmla="*/ 217 w 750"/>
              <a:gd name="T83" fmla="*/ 560 h 643"/>
              <a:gd name="T84" fmla="*/ 526 w 750"/>
              <a:gd name="T85" fmla="*/ 553 h 643"/>
              <a:gd name="T86" fmla="*/ 519 w 750"/>
              <a:gd name="T87" fmla="*/ 567 h 643"/>
              <a:gd name="T88" fmla="*/ 231 w 750"/>
              <a:gd name="T89" fmla="*/ 629 h 643"/>
              <a:gd name="T90" fmla="*/ 519 w 750"/>
              <a:gd name="T91" fmla="*/ 567 h 643"/>
              <a:gd name="T92" fmla="*/ 577 w 750"/>
              <a:gd name="T93" fmla="*/ 267 h 643"/>
              <a:gd name="T94" fmla="*/ 449 w 750"/>
              <a:gd name="T95" fmla="*/ 375 h 643"/>
              <a:gd name="T96" fmla="*/ 301 w 750"/>
              <a:gd name="T97" fmla="*/ 375 h 643"/>
              <a:gd name="T98" fmla="*/ 435 w 750"/>
              <a:gd name="T99" fmla="*/ 332 h 643"/>
              <a:gd name="T100" fmla="*/ 579 w 750"/>
              <a:gd name="T101" fmla="*/ 257 h 643"/>
              <a:gd name="T102" fmla="*/ 375 w 750"/>
              <a:gd name="T103" fmla="*/ 315 h 643"/>
              <a:gd name="T104" fmla="*/ 375 w 750"/>
              <a:gd name="T105" fmla="*/ 435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50" h="643">
                <a:moveTo>
                  <a:pt x="700" y="563"/>
                </a:moveTo>
                <a:cubicBezTo>
                  <a:pt x="699" y="563"/>
                  <a:pt x="699" y="563"/>
                  <a:pt x="699" y="563"/>
                </a:cubicBezTo>
                <a:cubicBezTo>
                  <a:pt x="693" y="573"/>
                  <a:pt x="687" y="583"/>
                  <a:pt x="680" y="592"/>
                </a:cubicBezTo>
                <a:cubicBezTo>
                  <a:pt x="679" y="594"/>
                  <a:pt x="677" y="595"/>
                  <a:pt x="675" y="595"/>
                </a:cubicBezTo>
                <a:cubicBezTo>
                  <a:pt x="673" y="595"/>
                  <a:pt x="672" y="595"/>
                  <a:pt x="671" y="594"/>
                </a:cubicBezTo>
                <a:cubicBezTo>
                  <a:pt x="667" y="592"/>
                  <a:pt x="667" y="587"/>
                  <a:pt x="669" y="584"/>
                </a:cubicBezTo>
                <a:cubicBezTo>
                  <a:pt x="674" y="577"/>
                  <a:pt x="679" y="569"/>
                  <a:pt x="684" y="562"/>
                </a:cubicBezTo>
                <a:cubicBezTo>
                  <a:pt x="633" y="532"/>
                  <a:pt x="633" y="532"/>
                  <a:pt x="633" y="532"/>
                </a:cubicBezTo>
                <a:cubicBezTo>
                  <a:pt x="630" y="530"/>
                  <a:pt x="629" y="526"/>
                  <a:pt x="631" y="523"/>
                </a:cubicBezTo>
                <a:cubicBezTo>
                  <a:pt x="633" y="520"/>
                  <a:pt x="637" y="518"/>
                  <a:pt x="640" y="520"/>
                </a:cubicBezTo>
                <a:cubicBezTo>
                  <a:pt x="691" y="550"/>
                  <a:pt x="691" y="550"/>
                  <a:pt x="691" y="550"/>
                </a:cubicBezTo>
                <a:cubicBezTo>
                  <a:pt x="719" y="498"/>
                  <a:pt x="734" y="441"/>
                  <a:pt x="736" y="382"/>
                </a:cubicBezTo>
                <a:cubicBezTo>
                  <a:pt x="677" y="382"/>
                  <a:pt x="677" y="382"/>
                  <a:pt x="677" y="382"/>
                </a:cubicBezTo>
                <a:cubicBezTo>
                  <a:pt x="673" y="382"/>
                  <a:pt x="670" y="379"/>
                  <a:pt x="670" y="375"/>
                </a:cubicBezTo>
                <a:cubicBezTo>
                  <a:pt x="670" y="371"/>
                  <a:pt x="673" y="368"/>
                  <a:pt x="677" y="368"/>
                </a:cubicBezTo>
                <a:cubicBezTo>
                  <a:pt x="736" y="368"/>
                  <a:pt x="736" y="368"/>
                  <a:pt x="736" y="368"/>
                </a:cubicBezTo>
                <a:cubicBezTo>
                  <a:pt x="735" y="308"/>
                  <a:pt x="718" y="251"/>
                  <a:pt x="691" y="201"/>
                </a:cubicBezTo>
                <a:cubicBezTo>
                  <a:pt x="640" y="230"/>
                  <a:pt x="640" y="230"/>
                  <a:pt x="640" y="230"/>
                </a:cubicBezTo>
                <a:cubicBezTo>
                  <a:pt x="639" y="231"/>
                  <a:pt x="638" y="231"/>
                  <a:pt x="637" y="231"/>
                </a:cubicBezTo>
                <a:cubicBezTo>
                  <a:pt x="634" y="231"/>
                  <a:pt x="632" y="230"/>
                  <a:pt x="631" y="228"/>
                </a:cubicBezTo>
                <a:cubicBezTo>
                  <a:pt x="629" y="224"/>
                  <a:pt x="630" y="220"/>
                  <a:pt x="633" y="218"/>
                </a:cubicBezTo>
                <a:cubicBezTo>
                  <a:pt x="684" y="189"/>
                  <a:pt x="684" y="189"/>
                  <a:pt x="684" y="189"/>
                </a:cubicBezTo>
                <a:cubicBezTo>
                  <a:pt x="653" y="139"/>
                  <a:pt x="611" y="97"/>
                  <a:pt x="561" y="66"/>
                </a:cubicBezTo>
                <a:cubicBezTo>
                  <a:pt x="532" y="117"/>
                  <a:pt x="532" y="117"/>
                  <a:pt x="532" y="117"/>
                </a:cubicBezTo>
                <a:cubicBezTo>
                  <a:pt x="531" y="119"/>
                  <a:pt x="528" y="120"/>
                  <a:pt x="526" y="120"/>
                </a:cubicBezTo>
                <a:cubicBezTo>
                  <a:pt x="525" y="120"/>
                  <a:pt x="524" y="120"/>
                  <a:pt x="523" y="119"/>
                </a:cubicBezTo>
                <a:cubicBezTo>
                  <a:pt x="519" y="118"/>
                  <a:pt x="518" y="113"/>
                  <a:pt x="520" y="110"/>
                </a:cubicBezTo>
                <a:cubicBezTo>
                  <a:pt x="549" y="59"/>
                  <a:pt x="549" y="59"/>
                  <a:pt x="549" y="59"/>
                </a:cubicBezTo>
                <a:cubicBezTo>
                  <a:pt x="499" y="32"/>
                  <a:pt x="442" y="16"/>
                  <a:pt x="382" y="14"/>
                </a:cubicBezTo>
                <a:cubicBezTo>
                  <a:pt x="382" y="73"/>
                  <a:pt x="382" y="73"/>
                  <a:pt x="382" y="73"/>
                </a:cubicBezTo>
                <a:cubicBezTo>
                  <a:pt x="382" y="77"/>
                  <a:pt x="379" y="80"/>
                  <a:pt x="375" y="80"/>
                </a:cubicBezTo>
                <a:cubicBezTo>
                  <a:pt x="371" y="80"/>
                  <a:pt x="368" y="77"/>
                  <a:pt x="368" y="73"/>
                </a:cubicBezTo>
                <a:cubicBezTo>
                  <a:pt x="368" y="14"/>
                  <a:pt x="368" y="14"/>
                  <a:pt x="368" y="14"/>
                </a:cubicBezTo>
                <a:cubicBezTo>
                  <a:pt x="307" y="16"/>
                  <a:pt x="250" y="32"/>
                  <a:pt x="201" y="59"/>
                </a:cubicBezTo>
                <a:cubicBezTo>
                  <a:pt x="230" y="110"/>
                  <a:pt x="230" y="110"/>
                  <a:pt x="230" y="110"/>
                </a:cubicBezTo>
                <a:cubicBezTo>
                  <a:pt x="232" y="113"/>
                  <a:pt x="231" y="118"/>
                  <a:pt x="227" y="119"/>
                </a:cubicBezTo>
                <a:cubicBezTo>
                  <a:pt x="226" y="120"/>
                  <a:pt x="225" y="120"/>
                  <a:pt x="224" y="120"/>
                </a:cubicBezTo>
                <a:cubicBezTo>
                  <a:pt x="221" y="120"/>
                  <a:pt x="219" y="119"/>
                  <a:pt x="218" y="117"/>
                </a:cubicBezTo>
                <a:cubicBezTo>
                  <a:pt x="189" y="66"/>
                  <a:pt x="189" y="66"/>
                  <a:pt x="189" y="66"/>
                </a:cubicBezTo>
                <a:cubicBezTo>
                  <a:pt x="139" y="97"/>
                  <a:pt x="96" y="139"/>
                  <a:pt x="66" y="189"/>
                </a:cubicBezTo>
                <a:cubicBezTo>
                  <a:pt x="117" y="218"/>
                  <a:pt x="117" y="218"/>
                  <a:pt x="117" y="218"/>
                </a:cubicBezTo>
                <a:cubicBezTo>
                  <a:pt x="120" y="220"/>
                  <a:pt x="121" y="224"/>
                  <a:pt x="119" y="228"/>
                </a:cubicBezTo>
                <a:cubicBezTo>
                  <a:pt x="118" y="230"/>
                  <a:pt x="116" y="231"/>
                  <a:pt x="113" y="231"/>
                </a:cubicBezTo>
                <a:cubicBezTo>
                  <a:pt x="112" y="231"/>
                  <a:pt x="111" y="231"/>
                  <a:pt x="110" y="230"/>
                </a:cubicBezTo>
                <a:cubicBezTo>
                  <a:pt x="59" y="201"/>
                  <a:pt x="59" y="201"/>
                  <a:pt x="59" y="201"/>
                </a:cubicBezTo>
                <a:cubicBezTo>
                  <a:pt x="32" y="251"/>
                  <a:pt x="15" y="308"/>
                  <a:pt x="14" y="368"/>
                </a:cubicBezTo>
                <a:cubicBezTo>
                  <a:pt x="73" y="368"/>
                  <a:pt x="73" y="368"/>
                  <a:pt x="73" y="368"/>
                </a:cubicBezTo>
                <a:cubicBezTo>
                  <a:pt x="76" y="368"/>
                  <a:pt x="80" y="371"/>
                  <a:pt x="80" y="375"/>
                </a:cubicBezTo>
                <a:cubicBezTo>
                  <a:pt x="80" y="379"/>
                  <a:pt x="76" y="382"/>
                  <a:pt x="73" y="382"/>
                </a:cubicBezTo>
                <a:cubicBezTo>
                  <a:pt x="14" y="382"/>
                  <a:pt x="14" y="382"/>
                  <a:pt x="14" y="382"/>
                </a:cubicBezTo>
                <a:cubicBezTo>
                  <a:pt x="15" y="441"/>
                  <a:pt x="31" y="498"/>
                  <a:pt x="59" y="550"/>
                </a:cubicBezTo>
                <a:cubicBezTo>
                  <a:pt x="110" y="520"/>
                  <a:pt x="110" y="520"/>
                  <a:pt x="110" y="520"/>
                </a:cubicBezTo>
                <a:cubicBezTo>
                  <a:pt x="113" y="518"/>
                  <a:pt x="117" y="520"/>
                  <a:pt x="119" y="523"/>
                </a:cubicBezTo>
                <a:cubicBezTo>
                  <a:pt x="121" y="526"/>
                  <a:pt x="120" y="530"/>
                  <a:pt x="117" y="532"/>
                </a:cubicBezTo>
                <a:cubicBezTo>
                  <a:pt x="66" y="562"/>
                  <a:pt x="66" y="562"/>
                  <a:pt x="66" y="562"/>
                </a:cubicBezTo>
                <a:cubicBezTo>
                  <a:pt x="71" y="569"/>
                  <a:pt x="76" y="577"/>
                  <a:pt x="81" y="584"/>
                </a:cubicBezTo>
                <a:cubicBezTo>
                  <a:pt x="83" y="587"/>
                  <a:pt x="82" y="592"/>
                  <a:pt x="79" y="594"/>
                </a:cubicBezTo>
                <a:cubicBezTo>
                  <a:pt x="76" y="596"/>
                  <a:pt x="72" y="595"/>
                  <a:pt x="69" y="592"/>
                </a:cubicBezTo>
                <a:cubicBezTo>
                  <a:pt x="63" y="583"/>
                  <a:pt x="56" y="573"/>
                  <a:pt x="51" y="563"/>
                </a:cubicBezTo>
                <a:cubicBezTo>
                  <a:pt x="51" y="563"/>
                  <a:pt x="50" y="563"/>
                  <a:pt x="50" y="563"/>
                </a:cubicBezTo>
                <a:cubicBezTo>
                  <a:pt x="50" y="562"/>
                  <a:pt x="50" y="562"/>
                  <a:pt x="50" y="562"/>
                </a:cubicBezTo>
                <a:cubicBezTo>
                  <a:pt x="17" y="505"/>
                  <a:pt x="0" y="441"/>
                  <a:pt x="0" y="375"/>
                </a:cubicBezTo>
                <a:cubicBezTo>
                  <a:pt x="0" y="307"/>
                  <a:pt x="18" y="244"/>
                  <a:pt x="50" y="189"/>
                </a:cubicBezTo>
                <a:cubicBezTo>
                  <a:pt x="50" y="189"/>
                  <a:pt x="50" y="188"/>
                  <a:pt x="50" y="188"/>
                </a:cubicBezTo>
                <a:cubicBezTo>
                  <a:pt x="51" y="187"/>
                  <a:pt x="51" y="187"/>
                  <a:pt x="51" y="187"/>
                </a:cubicBezTo>
                <a:cubicBezTo>
                  <a:pt x="84" y="131"/>
                  <a:pt x="130" y="84"/>
                  <a:pt x="186" y="51"/>
                </a:cubicBezTo>
                <a:cubicBezTo>
                  <a:pt x="187" y="51"/>
                  <a:pt x="187" y="51"/>
                  <a:pt x="187" y="51"/>
                </a:cubicBezTo>
                <a:cubicBezTo>
                  <a:pt x="188" y="50"/>
                  <a:pt x="188" y="50"/>
                  <a:pt x="189" y="50"/>
                </a:cubicBezTo>
                <a:cubicBezTo>
                  <a:pt x="244" y="18"/>
                  <a:pt x="307" y="0"/>
                  <a:pt x="375" y="0"/>
                </a:cubicBezTo>
                <a:cubicBezTo>
                  <a:pt x="443" y="0"/>
                  <a:pt x="506" y="18"/>
                  <a:pt x="561" y="50"/>
                </a:cubicBezTo>
                <a:cubicBezTo>
                  <a:pt x="562" y="50"/>
                  <a:pt x="562" y="50"/>
                  <a:pt x="562" y="51"/>
                </a:cubicBezTo>
                <a:cubicBezTo>
                  <a:pt x="563" y="51"/>
                  <a:pt x="563" y="51"/>
                  <a:pt x="564" y="51"/>
                </a:cubicBezTo>
                <a:cubicBezTo>
                  <a:pt x="619" y="84"/>
                  <a:pt x="666" y="131"/>
                  <a:pt x="699" y="187"/>
                </a:cubicBezTo>
                <a:cubicBezTo>
                  <a:pt x="699" y="187"/>
                  <a:pt x="699" y="187"/>
                  <a:pt x="700" y="188"/>
                </a:cubicBezTo>
                <a:cubicBezTo>
                  <a:pt x="700" y="188"/>
                  <a:pt x="700" y="189"/>
                  <a:pt x="700" y="189"/>
                </a:cubicBezTo>
                <a:cubicBezTo>
                  <a:pt x="732" y="244"/>
                  <a:pt x="750" y="307"/>
                  <a:pt x="750" y="375"/>
                </a:cubicBezTo>
                <a:cubicBezTo>
                  <a:pt x="750" y="441"/>
                  <a:pt x="733" y="505"/>
                  <a:pt x="700" y="562"/>
                </a:cubicBezTo>
                <a:cubicBezTo>
                  <a:pt x="700" y="562"/>
                  <a:pt x="700" y="562"/>
                  <a:pt x="700" y="563"/>
                </a:cubicBezTo>
                <a:close/>
                <a:moveTo>
                  <a:pt x="533" y="560"/>
                </a:moveTo>
                <a:cubicBezTo>
                  <a:pt x="533" y="636"/>
                  <a:pt x="533" y="636"/>
                  <a:pt x="533" y="636"/>
                </a:cubicBezTo>
                <a:cubicBezTo>
                  <a:pt x="533" y="640"/>
                  <a:pt x="530" y="643"/>
                  <a:pt x="526" y="643"/>
                </a:cubicBezTo>
                <a:cubicBezTo>
                  <a:pt x="224" y="643"/>
                  <a:pt x="224" y="643"/>
                  <a:pt x="224" y="643"/>
                </a:cubicBezTo>
                <a:cubicBezTo>
                  <a:pt x="220" y="643"/>
                  <a:pt x="217" y="640"/>
                  <a:pt x="217" y="636"/>
                </a:cubicBezTo>
                <a:cubicBezTo>
                  <a:pt x="217" y="560"/>
                  <a:pt x="217" y="560"/>
                  <a:pt x="217" y="560"/>
                </a:cubicBezTo>
                <a:cubicBezTo>
                  <a:pt x="217" y="556"/>
                  <a:pt x="220" y="553"/>
                  <a:pt x="224" y="553"/>
                </a:cubicBezTo>
                <a:cubicBezTo>
                  <a:pt x="526" y="553"/>
                  <a:pt x="526" y="553"/>
                  <a:pt x="526" y="553"/>
                </a:cubicBezTo>
                <a:cubicBezTo>
                  <a:pt x="530" y="553"/>
                  <a:pt x="533" y="556"/>
                  <a:pt x="533" y="560"/>
                </a:cubicBezTo>
                <a:close/>
                <a:moveTo>
                  <a:pt x="519" y="567"/>
                </a:moveTo>
                <a:cubicBezTo>
                  <a:pt x="231" y="567"/>
                  <a:pt x="231" y="567"/>
                  <a:pt x="231" y="567"/>
                </a:cubicBezTo>
                <a:cubicBezTo>
                  <a:pt x="231" y="629"/>
                  <a:pt x="231" y="629"/>
                  <a:pt x="231" y="629"/>
                </a:cubicBezTo>
                <a:cubicBezTo>
                  <a:pt x="519" y="629"/>
                  <a:pt x="519" y="629"/>
                  <a:pt x="519" y="629"/>
                </a:cubicBezTo>
                <a:lnTo>
                  <a:pt x="519" y="567"/>
                </a:lnTo>
                <a:close/>
                <a:moveTo>
                  <a:pt x="579" y="257"/>
                </a:moveTo>
                <a:cubicBezTo>
                  <a:pt x="581" y="261"/>
                  <a:pt x="580" y="265"/>
                  <a:pt x="577" y="267"/>
                </a:cubicBezTo>
                <a:cubicBezTo>
                  <a:pt x="442" y="344"/>
                  <a:pt x="442" y="344"/>
                  <a:pt x="442" y="344"/>
                </a:cubicBezTo>
                <a:cubicBezTo>
                  <a:pt x="447" y="354"/>
                  <a:pt x="449" y="364"/>
                  <a:pt x="449" y="375"/>
                </a:cubicBezTo>
                <a:cubicBezTo>
                  <a:pt x="449" y="416"/>
                  <a:pt x="416" y="449"/>
                  <a:pt x="375" y="449"/>
                </a:cubicBezTo>
                <a:cubicBezTo>
                  <a:pt x="334" y="449"/>
                  <a:pt x="301" y="416"/>
                  <a:pt x="301" y="375"/>
                </a:cubicBezTo>
                <a:cubicBezTo>
                  <a:pt x="301" y="334"/>
                  <a:pt x="334" y="301"/>
                  <a:pt x="375" y="301"/>
                </a:cubicBezTo>
                <a:cubicBezTo>
                  <a:pt x="400" y="301"/>
                  <a:pt x="422" y="313"/>
                  <a:pt x="435" y="332"/>
                </a:cubicBezTo>
                <a:cubicBezTo>
                  <a:pt x="570" y="255"/>
                  <a:pt x="570" y="255"/>
                  <a:pt x="570" y="255"/>
                </a:cubicBezTo>
                <a:cubicBezTo>
                  <a:pt x="573" y="253"/>
                  <a:pt x="577" y="254"/>
                  <a:pt x="579" y="257"/>
                </a:cubicBezTo>
                <a:close/>
                <a:moveTo>
                  <a:pt x="435" y="375"/>
                </a:moveTo>
                <a:cubicBezTo>
                  <a:pt x="435" y="342"/>
                  <a:pt x="408" y="315"/>
                  <a:pt x="375" y="315"/>
                </a:cubicBezTo>
                <a:cubicBezTo>
                  <a:pt x="342" y="315"/>
                  <a:pt x="315" y="342"/>
                  <a:pt x="315" y="375"/>
                </a:cubicBezTo>
                <a:cubicBezTo>
                  <a:pt x="315" y="408"/>
                  <a:pt x="342" y="435"/>
                  <a:pt x="375" y="435"/>
                </a:cubicBezTo>
                <a:cubicBezTo>
                  <a:pt x="408" y="435"/>
                  <a:pt x="435" y="408"/>
                  <a:pt x="435" y="375"/>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49" name="Oval 48">
            <a:extLst>
              <a:ext uri="{FF2B5EF4-FFF2-40B4-BE49-F238E27FC236}">
                <a16:creationId xmlns:a16="http://schemas.microsoft.com/office/drawing/2014/main" id="{7E18F639-1AE5-C5E4-0F6A-025F7AC74E74}"/>
              </a:ext>
            </a:extLst>
          </p:cNvPr>
          <p:cNvSpPr/>
          <p:nvPr/>
        </p:nvSpPr>
        <p:spPr>
          <a:xfrm>
            <a:off x="8463504" y="4174654"/>
            <a:ext cx="432000" cy="432000"/>
          </a:xfrm>
          <a:prstGeom prst="ellipse">
            <a:avLst/>
          </a:prstGeom>
          <a:solidFill>
            <a:srgbClr val="C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100" b="0" i="0" u="none" strike="noStrike" kern="0" cap="none" spc="0" normalizeH="0" baseline="0" noProof="0">
              <a:ln>
                <a:noFill/>
              </a:ln>
              <a:solidFill>
                <a:prstClr val="white"/>
              </a:solidFill>
              <a:effectLst/>
              <a:uLnTx/>
              <a:uFillTx/>
              <a:latin typeface="Calibri"/>
              <a:ea typeface="+mn-ea"/>
              <a:cs typeface="+mn-cs"/>
            </a:endParaRPr>
          </a:p>
        </p:txBody>
      </p:sp>
      <p:pic>
        <p:nvPicPr>
          <p:cNvPr id="50" name="Picture 49">
            <a:extLst>
              <a:ext uri="{FF2B5EF4-FFF2-40B4-BE49-F238E27FC236}">
                <a16:creationId xmlns:a16="http://schemas.microsoft.com/office/drawing/2014/main" id="{F5D6ECDF-3B5F-E056-6ABF-CEA0EE50F4D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35504" y="4326488"/>
            <a:ext cx="288000" cy="128332"/>
          </a:xfrm>
          <a:prstGeom prst="rect">
            <a:avLst/>
          </a:prstGeom>
          <a:noFill/>
        </p:spPr>
      </p:pic>
    </p:spTree>
    <p:extLst>
      <p:ext uri="{BB962C8B-B14F-4D97-AF65-F5344CB8AC3E}">
        <p14:creationId xmlns:p14="http://schemas.microsoft.com/office/powerpoint/2010/main" val="255087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3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2A54-AE67-2B7F-84D8-A65B6E9E7FDF}"/>
              </a:ext>
            </a:extLst>
          </p:cNvPr>
          <p:cNvSpPr>
            <a:spLocks noGrp="1"/>
          </p:cNvSpPr>
          <p:nvPr>
            <p:ph type="title"/>
          </p:nvPr>
        </p:nvSpPr>
        <p:spPr>
          <a:xfrm>
            <a:off x="224247" y="188464"/>
            <a:ext cx="8133940" cy="400110"/>
          </a:xfrm>
        </p:spPr>
        <p:txBody>
          <a:bodyPr/>
          <a:lstStyle/>
          <a:p>
            <a:r>
              <a:rPr lang="en-US" sz="2000"/>
              <a:t>The Results Achieved in VMIE over the last few Quarters</a:t>
            </a:r>
            <a:endParaRPr lang="en-IN" sz="2000"/>
          </a:p>
        </p:txBody>
      </p:sp>
      <p:sp>
        <p:nvSpPr>
          <p:cNvPr id="3" name="Text Placeholder 2">
            <a:extLst>
              <a:ext uri="{FF2B5EF4-FFF2-40B4-BE49-F238E27FC236}">
                <a16:creationId xmlns:a16="http://schemas.microsoft.com/office/drawing/2014/main" id="{E0535AA8-5C64-780F-C24A-EB01779832DF}"/>
              </a:ext>
            </a:extLst>
          </p:cNvPr>
          <p:cNvSpPr>
            <a:spLocks noGrp="1"/>
          </p:cNvSpPr>
          <p:nvPr>
            <p:ph type="body" sz="quarter" idx="15"/>
          </p:nvPr>
        </p:nvSpPr>
        <p:spPr>
          <a:xfrm>
            <a:off x="6005348" y="-86597"/>
            <a:ext cx="2743924" cy="358709"/>
          </a:xfrm>
        </p:spPr>
        <p:txBody>
          <a:bodyPr/>
          <a:lstStyle/>
          <a:p>
            <a:r>
              <a:rPr lang="en-US"/>
              <a:t>Suseel / Sanjay ; </a:t>
            </a:r>
            <a:r>
              <a:rPr lang="en-US" err="1"/>
              <a:t>Meyy</a:t>
            </a:r>
            <a:r>
              <a:rPr lang="en-US"/>
              <a:t> to help</a:t>
            </a:r>
            <a:endParaRPr lang="en-IN"/>
          </a:p>
        </p:txBody>
      </p:sp>
      <p:sp>
        <p:nvSpPr>
          <p:cNvPr id="6" name="Text Placeholder 5">
            <a:extLst>
              <a:ext uri="{FF2B5EF4-FFF2-40B4-BE49-F238E27FC236}">
                <a16:creationId xmlns:a16="http://schemas.microsoft.com/office/drawing/2014/main" id="{9B74E7E0-CCFE-8709-C72B-E39DA6651A3B}"/>
              </a:ext>
            </a:extLst>
          </p:cNvPr>
          <p:cNvSpPr>
            <a:spLocks noGrp="1"/>
          </p:cNvSpPr>
          <p:nvPr>
            <p:ph type="body" sz="quarter" idx="127"/>
          </p:nvPr>
        </p:nvSpPr>
        <p:spPr>
          <a:xfrm>
            <a:off x="224247" y="895739"/>
            <a:ext cx="8695507" cy="3946869"/>
          </a:xfrm>
        </p:spPr>
        <p:txBody>
          <a:bodyPr/>
          <a:lstStyle/>
          <a:p>
            <a:pPr marL="0" indent="0">
              <a:buNone/>
            </a:pPr>
            <a:r>
              <a:rPr lang="en-US"/>
              <a:t> </a:t>
            </a:r>
            <a:endParaRPr lang="en-IN"/>
          </a:p>
        </p:txBody>
      </p:sp>
      <p:graphicFrame>
        <p:nvGraphicFramePr>
          <p:cNvPr id="7" name="Table 7">
            <a:extLst>
              <a:ext uri="{FF2B5EF4-FFF2-40B4-BE49-F238E27FC236}">
                <a16:creationId xmlns:a16="http://schemas.microsoft.com/office/drawing/2014/main" id="{C87DA018-1FB3-7C68-A060-D7636DD9AA9B}"/>
              </a:ext>
            </a:extLst>
          </p:cNvPr>
          <p:cNvGraphicFramePr>
            <a:graphicFrameLocks noGrp="1"/>
          </p:cNvGraphicFramePr>
          <p:nvPr/>
        </p:nvGraphicFramePr>
        <p:xfrm>
          <a:off x="193923" y="908523"/>
          <a:ext cx="8451581" cy="3833968"/>
        </p:xfrm>
        <a:graphic>
          <a:graphicData uri="http://schemas.openxmlformats.org/drawingml/2006/table">
            <a:tbl>
              <a:tblPr firstRow="1" bandRow="1">
                <a:tableStyleId>{BC89EF96-8CEA-46FF-86C4-4CE0E7609802}</a:tableStyleId>
              </a:tblPr>
              <a:tblGrid>
                <a:gridCol w="961374">
                  <a:extLst>
                    <a:ext uri="{9D8B030D-6E8A-4147-A177-3AD203B41FA5}">
                      <a16:colId xmlns:a16="http://schemas.microsoft.com/office/drawing/2014/main" val="2366964613"/>
                    </a:ext>
                  </a:extLst>
                </a:gridCol>
                <a:gridCol w="1797804">
                  <a:extLst>
                    <a:ext uri="{9D8B030D-6E8A-4147-A177-3AD203B41FA5}">
                      <a16:colId xmlns:a16="http://schemas.microsoft.com/office/drawing/2014/main" val="1666467710"/>
                    </a:ext>
                  </a:extLst>
                </a:gridCol>
                <a:gridCol w="2061274">
                  <a:extLst>
                    <a:ext uri="{9D8B030D-6E8A-4147-A177-3AD203B41FA5}">
                      <a16:colId xmlns:a16="http://schemas.microsoft.com/office/drawing/2014/main" val="1730404159"/>
                    </a:ext>
                  </a:extLst>
                </a:gridCol>
                <a:gridCol w="1859797">
                  <a:extLst>
                    <a:ext uri="{9D8B030D-6E8A-4147-A177-3AD203B41FA5}">
                      <a16:colId xmlns:a16="http://schemas.microsoft.com/office/drawing/2014/main" val="2825730237"/>
                    </a:ext>
                  </a:extLst>
                </a:gridCol>
                <a:gridCol w="1771332">
                  <a:extLst>
                    <a:ext uri="{9D8B030D-6E8A-4147-A177-3AD203B41FA5}">
                      <a16:colId xmlns:a16="http://schemas.microsoft.com/office/drawing/2014/main" val="3865396172"/>
                    </a:ext>
                  </a:extLst>
                </a:gridCol>
              </a:tblGrid>
              <a:tr h="396126">
                <a:tc>
                  <a:txBody>
                    <a:bodyPr/>
                    <a:lstStyle/>
                    <a:p>
                      <a:endParaRPr lang="en-US" sz="800">
                        <a:solidFill>
                          <a:schemeClr val="tx1"/>
                        </a:solidFill>
                      </a:endParaRPr>
                    </a:p>
                    <a:p>
                      <a:pPr lvl="0">
                        <a:buNone/>
                      </a:pPr>
                      <a:r>
                        <a:rPr lang="en-US" sz="800">
                          <a:solidFill>
                            <a:schemeClr val="tx1"/>
                          </a:solidFill>
                        </a:rPr>
                        <a:t>CSI Areas</a:t>
                      </a:r>
                      <a:endParaRPr lang="en-IN" sz="800">
                        <a:solidFill>
                          <a:schemeClr val="tx1"/>
                        </a:solidFill>
                      </a:endParaRPr>
                    </a:p>
                  </a:txBody>
                  <a:tcPr>
                    <a:solidFill>
                      <a:schemeClr val="bg2">
                        <a:lumMod val="85000"/>
                      </a:schemeClr>
                    </a:solidFill>
                  </a:tcPr>
                </a:tc>
                <a:tc>
                  <a:txBody>
                    <a:bodyPr/>
                    <a:lstStyle/>
                    <a:p>
                      <a:pPr algn="ctr"/>
                      <a:endParaRPr lang="en-US" sz="800">
                        <a:solidFill>
                          <a:schemeClr val="tx1"/>
                        </a:solidFill>
                      </a:endParaRPr>
                    </a:p>
                    <a:p>
                      <a:pPr algn="ctr"/>
                      <a:r>
                        <a:rPr lang="en-US" sz="800">
                          <a:solidFill>
                            <a:schemeClr val="tx1"/>
                          </a:solidFill>
                        </a:rPr>
                        <a:t>Q1’23</a:t>
                      </a:r>
                      <a:endParaRPr lang="en-IN" sz="800">
                        <a:solidFill>
                          <a:schemeClr val="tx1"/>
                        </a:solidFill>
                      </a:endParaRPr>
                    </a:p>
                  </a:txBody>
                  <a:tcPr>
                    <a:solidFill>
                      <a:schemeClr val="bg2">
                        <a:lumMod val="85000"/>
                      </a:schemeClr>
                    </a:solidFill>
                  </a:tcPr>
                </a:tc>
                <a:tc>
                  <a:txBody>
                    <a:bodyPr/>
                    <a:lstStyle/>
                    <a:p>
                      <a:pPr algn="ctr"/>
                      <a:endParaRPr lang="en-US" sz="800">
                        <a:solidFill>
                          <a:schemeClr val="tx1"/>
                        </a:solidFill>
                      </a:endParaRPr>
                    </a:p>
                    <a:p>
                      <a:pPr algn="ctr"/>
                      <a:r>
                        <a:rPr lang="en-US" sz="800">
                          <a:solidFill>
                            <a:schemeClr val="tx1"/>
                          </a:solidFill>
                        </a:rPr>
                        <a:t>Q2</a:t>
                      </a:r>
                      <a:endParaRPr lang="en-IN" sz="800">
                        <a:solidFill>
                          <a:schemeClr val="tx1"/>
                        </a:solidFill>
                      </a:endParaRPr>
                    </a:p>
                  </a:txBody>
                  <a:tcPr>
                    <a:solidFill>
                      <a:schemeClr val="bg2">
                        <a:lumMod val="85000"/>
                      </a:schemeClr>
                    </a:solidFill>
                  </a:tcPr>
                </a:tc>
                <a:tc>
                  <a:txBody>
                    <a:bodyPr/>
                    <a:lstStyle/>
                    <a:p>
                      <a:pPr algn="ctr"/>
                      <a:endParaRPr lang="en-US" sz="800">
                        <a:solidFill>
                          <a:schemeClr val="tx1"/>
                        </a:solidFill>
                      </a:endParaRPr>
                    </a:p>
                    <a:p>
                      <a:pPr algn="ctr"/>
                      <a:r>
                        <a:rPr lang="en-US" sz="800">
                          <a:solidFill>
                            <a:schemeClr val="tx1"/>
                          </a:solidFill>
                        </a:rPr>
                        <a:t>Q3</a:t>
                      </a:r>
                      <a:endParaRPr lang="en-IN" sz="800">
                        <a:solidFill>
                          <a:schemeClr val="tx1"/>
                        </a:solidFill>
                      </a:endParaRPr>
                    </a:p>
                  </a:txBody>
                  <a:tcPr>
                    <a:solidFill>
                      <a:schemeClr val="bg2">
                        <a:lumMod val="85000"/>
                      </a:schemeClr>
                    </a:solidFill>
                  </a:tcPr>
                </a:tc>
                <a:tc>
                  <a:txBody>
                    <a:bodyPr/>
                    <a:lstStyle/>
                    <a:p>
                      <a:pPr algn="ctr"/>
                      <a:endParaRPr lang="en-US" sz="800">
                        <a:solidFill>
                          <a:schemeClr val="tx1"/>
                        </a:solidFill>
                      </a:endParaRPr>
                    </a:p>
                    <a:p>
                      <a:pPr algn="ctr"/>
                      <a:r>
                        <a:rPr lang="en-US" sz="800">
                          <a:solidFill>
                            <a:schemeClr val="tx1"/>
                          </a:solidFill>
                        </a:rPr>
                        <a:t>Q4</a:t>
                      </a:r>
                      <a:endParaRPr lang="en-IN" sz="800">
                        <a:solidFill>
                          <a:schemeClr val="tx1"/>
                        </a:solidFill>
                      </a:endParaRPr>
                    </a:p>
                  </a:txBody>
                  <a:tcPr>
                    <a:solidFill>
                      <a:schemeClr val="bg2">
                        <a:lumMod val="85000"/>
                      </a:schemeClr>
                    </a:solidFill>
                  </a:tcPr>
                </a:tc>
                <a:extLst>
                  <a:ext uri="{0D108BD9-81ED-4DB2-BD59-A6C34878D82A}">
                    <a16:rowId xmlns:a16="http://schemas.microsoft.com/office/drawing/2014/main" val="2670451030"/>
                  </a:ext>
                </a:extLst>
              </a:tr>
              <a:tr h="962527">
                <a:tc>
                  <a:txBody>
                    <a:bodyPr/>
                    <a:lstStyle/>
                    <a:p>
                      <a:pPr algn="l"/>
                      <a:r>
                        <a:rPr lang="en-US" sz="800"/>
                        <a:t>Automations (BAU&amp; Kennedy)</a:t>
                      </a:r>
                    </a:p>
                  </a:txBody>
                  <a:tcPr>
                    <a:solidFill>
                      <a:schemeClr val="bg1"/>
                    </a:solidFill>
                  </a:tcPr>
                </a:tc>
                <a:tc>
                  <a:txBody>
                    <a:bodyPr/>
                    <a:lstStyle/>
                    <a:p>
                      <a:endParaRPr lang="en-IN"/>
                    </a:p>
                  </a:txBody>
                  <a:tcPr>
                    <a:solidFill>
                      <a:schemeClr val="bg1"/>
                    </a:solidFill>
                  </a:tcPr>
                </a:tc>
                <a:tc>
                  <a:txBody>
                    <a:bodyPr/>
                    <a:lstStyle/>
                    <a:p>
                      <a:r>
                        <a:rPr lang="en-US"/>
                        <a:t>   </a:t>
                      </a:r>
                      <a:endParaRPr lang="en-IN"/>
                    </a:p>
                  </a:txBody>
                  <a:tcPr>
                    <a:solidFill>
                      <a:schemeClr val="bg1"/>
                    </a:solidFill>
                  </a:tcPr>
                </a:tc>
                <a:tc>
                  <a:txBody>
                    <a:bodyPr/>
                    <a:lstStyle/>
                    <a:p>
                      <a:endParaRPr lang="en-IN"/>
                    </a:p>
                  </a:txBody>
                  <a:tcPr>
                    <a:solidFill>
                      <a:schemeClr val="bg1"/>
                    </a:solidFill>
                  </a:tcPr>
                </a:tc>
                <a:tc>
                  <a:txBody>
                    <a:bodyPr/>
                    <a:lstStyle/>
                    <a:p>
                      <a:endParaRPr lang="en-IN"/>
                    </a:p>
                  </a:txBody>
                  <a:tcPr>
                    <a:solidFill>
                      <a:schemeClr val="bg1"/>
                    </a:solidFill>
                  </a:tcPr>
                </a:tc>
                <a:extLst>
                  <a:ext uri="{0D108BD9-81ED-4DB2-BD59-A6C34878D82A}">
                    <a16:rowId xmlns:a16="http://schemas.microsoft.com/office/drawing/2014/main" val="2429652913"/>
                  </a:ext>
                </a:extLst>
              </a:tr>
              <a:tr h="503695">
                <a:tc>
                  <a:txBody>
                    <a:bodyPr/>
                    <a:lstStyle/>
                    <a:p>
                      <a:pPr algn="l"/>
                      <a:r>
                        <a:rPr lang="en-US" sz="800"/>
                        <a:t>Dashboards </a:t>
                      </a:r>
                      <a:r>
                        <a:rPr lang="en-US" sz="800" u="none" strike="noStrike" noProof="0"/>
                        <a:t>(BAU&amp; Kennedy)</a:t>
                      </a:r>
                      <a:endParaRPr lang="en-IN" sz="800"/>
                    </a:p>
                  </a:txBody>
                  <a:tcPr>
                    <a:solidFill>
                      <a:schemeClr val="bg1"/>
                    </a:solidFill>
                  </a:tcPr>
                </a:tc>
                <a:tc>
                  <a:txBody>
                    <a:bodyPr/>
                    <a:lstStyle/>
                    <a:p>
                      <a:endParaRPr lang="en-IN"/>
                    </a:p>
                  </a:txBody>
                  <a:tcPr>
                    <a:solidFill>
                      <a:schemeClr val="bg1"/>
                    </a:solidFill>
                  </a:tcPr>
                </a:tc>
                <a:tc>
                  <a:txBody>
                    <a:bodyPr/>
                    <a:lstStyle/>
                    <a:p>
                      <a:endParaRPr lang="en-IN"/>
                    </a:p>
                  </a:txBody>
                  <a:tcPr>
                    <a:solidFill>
                      <a:schemeClr val="bg1"/>
                    </a:solidFill>
                  </a:tcPr>
                </a:tc>
                <a:tc>
                  <a:txBody>
                    <a:bodyPr/>
                    <a:lstStyle/>
                    <a:p>
                      <a:endParaRPr lang="en-IN"/>
                    </a:p>
                  </a:txBody>
                  <a:tcPr>
                    <a:solidFill>
                      <a:schemeClr val="bg1"/>
                    </a:solidFill>
                  </a:tcPr>
                </a:tc>
                <a:tc>
                  <a:txBody>
                    <a:bodyPr/>
                    <a:lstStyle/>
                    <a:p>
                      <a:endParaRPr lang="en-IN"/>
                    </a:p>
                  </a:txBody>
                  <a:tcPr>
                    <a:solidFill>
                      <a:schemeClr val="bg1"/>
                    </a:solidFill>
                  </a:tcPr>
                </a:tc>
                <a:extLst>
                  <a:ext uri="{0D108BD9-81ED-4DB2-BD59-A6C34878D82A}">
                    <a16:rowId xmlns:a16="http://schemas.microsoft.com/office/drawing/2014/main" val="2783457183"/>
                  </a:ext>
                </a:extLst>
              </a:tr>
              <a:tr h="766916">
                <a:tc>
                  <a:txBody>
                    <a:bodyPr/>
                    <a:lstStyle/>
                    <a:p>
                      <a:pPr algn="l"/>
                      <a:r>
                        <a:rPr lang="en-US" sz="800"/>
                        <a:t>Reporting /KPI/Business </a:t>
                      </a:r>
                    </a:p>
                    <a:p>
                      <a:pPr lvl="0" algn="l">
                        <a:buNone/>
                      </a:pPr>
                      <a:r>
                        <a:rPr lang="en-US" sz="800" u="none" strike="noStrike" noProof="0"/>
                        <a:t>(BAU&amp; Kennedy)</a:t>
                      </a:r>
                      <a:endParaRPr lang="en-US" sz="800"/>
                    </a:p>
                  </a:txBody>
                  <a:tcPr>
                    <a:solidFill>
                      <a:schemeClr val="bg1"/>
                    </a:solidFill>
                  </a:tcPr>
                </a:tc>
                <a:tc>
                  <a:txBody>
                    <a:bodyPr/>
                    <a:lstStyle/>
                    <a:p>
                      <a:endParaRPr lang="en-IN"/>
                    </a:p>
                  </a:txBody>
                  <a:tcPr>
                    <a:solidFill>
                      <a:schemeClr val="bg1"/>
                    </a:solidFill>
                  </a:tcPr>
                </a:tc>
                <a:tc>
                  <a:txBody>
                    <a:bodyPr/>
                    <a:lstStyle/>
                    <a:p>
                      <a:endParaRPr lang="en-IN"/>
                    </a:p>
                  </a:txBody>
                  <a:tcPr>
                    <a:solidFill>
                      <a:schemeClr val="bg1"/>
                    </a:solidFill>
                  </a:tcPr>
                </a:tc>
                <a:tc>
                  <a:txBody>
                    <a:bodyPr/>
                    <a:lstStyle/>
                    <a:p>
                      <a:endParaRPr lang="en-IN"/>
                    </a:p>
                  </a:txBody>
                  <a:tcPr>
                    <a:solidFill>
                      <a:schemeClr val="bg1"/>
                    </a:solidFill>
                  </a:tcPr>
                </a:tc>
                <a:tc>
                  <a:txBody>
                    <a:bodyPr/>
                    <a:lstStyle/>
                    <a:p>
                      <a:endParaRPr lang="en-IN"/>
                    </a:p>
                  </a:txBody>
                  <a:tcPr>
                    <a:solidFill>
                      <a:schemeClr val="bg1"/>
                    </a:solidFill>
                  </a:tcPr>
                </a:tc>
                <a:extLst>
                  <a:ext uri="{0D108BD9-81ED-4DB2-BD59-A6C34878D82A}">
                    <a16:rowId xmlns:a16="http://schemas.microsoft.com/office/drawing/2014/main" val="1677339408"/>
                  </a:ext>
                </a:extLst>
              </a:tr>
              <a:tr h="1204704">
                <a:tc>
                  <a:txBody>
                    <a:bodyPr/>
                    <a:lstStyle/>
                    <a:p>
                      <a:pPr algn="l"/>
                      <a:r>
                        <a:rPr lang="en-US" sz="800"/>
                        <a:t>Process Standardization</a:t>
                      </a:r>
                      <a:endParaRPr lang="en-IN" sz="800"/>
                    </a:p>
                    <a:p>
                      <a:pPr lvl="0" algn="l">
                        <a:buNone/>
                      </a:pPr>
                      <a:r>
                        <a:rPr lang="en-US" sz="800" u="none" strike="noStrike" noProof="0"/>
                        <a:t>(BAU&amp; Kennedy)</a:t>
                      </a:r>
                      <a:endParaRPr lang="en-IN" sz="800"/>
                    </a:p>
                  </a:txBody>
                  <a:tcPr>
                    <a:solidFill>
                      <a:schemeClr val="bg1"/>
                    </a:solidFill>
                  </a:tcPr>
                </a:tc>
                <a:tc>
                  <a:txBody>
                    <a:bodyPr/>
                    <a:lstStyle/>
                    <a:p>
                      <a:endParaRPr lang="en-IN"/>
                    </a:p>
                  </a:txBody>
                  <a:tcPr>
                    <a:solidFill>
                      <a:schemeClr val="bg1"/>
                    </a:solidFill>
                  </a:tcPr>
                </a:tc>
                <a:tc>
                  <a:txBody>
                    <a:bodyPr/>
                    <a:lstStyle/>
                    <a:p>
                      <a:endParaRPr lang="en-IN"/>
                    </a:p>
                  </a:txBody>
                  <a:tcPr>
                    <a:solidFill>
                      <a:schemeClr val="bg1"/>
                    </a:solidFill>
                  </a:tcPr>
                </a:tc>
                <a:tc>
                  <a:txBody>
                    <a:bodyPr/>
                    <a:lstStyle/>
                    <a:p>
                      <a:endParaRPr lang="en-IN"/>
                    </a:p>
                  </a:txBody>
                  <a:tcPr>
                    <a:solidFill>
                      <a:schemeClr val="bg1"/>
                    </a:solidFill>
                  </a:tcPr>
                </a:tc>
                <a:tc>
                  <a:txBody>
                    <a:bodyPr/>
                    <a:lstStyle/>
                    <a:p>
                      <a:endParaRPr lang="en-IN"/>
                    </a:p>
                  </a:txBody>
                  <a:tcPr>
                    <a:solidFill>
                      <a:schemeClr val="bg1"/>
                    </a:solidFill>
                  </a:tcPr>
                </a:tc>
                <a:extLst>
                  <a:ext uri="{0D108BD9-81ED-4DB2-BD59-A6C34878D82A}">
                    <a16:rowId xmlns:a16="http://schemas.microsoft.com/office/drawing/2014/main" val="3170676957"/>
                  </a:ext>
                </a:extLst>
              </a:tr>
            </a:tbl>
          </a:graphicData>
        </a:graphic>
      </p:graphicFrame>
      <p:sp>
        <p:nvSpPr>
          <p:cNvPr id="8" name="Double Brace 7">
            <a:extLst>
              <a:ext uri="{FF2B5EF4-FFF2-40B4-BE49-F238E27FC236}">
                <a16:creationId xmlns:a16="http://schemas.microsoft.com/office/drawing/2014/main" id="{55DFF6D7-9A11-8031-6A77-785691972E04}"/>
              </a:ext>
            </a:extLst>
          </p:cNvPr>
          <p:cNvSpPr/>
          <p:nvPr/>
        </p:nvSpPr>
        <p:spPr>
          <a:xfrm>
            <a:off x="1232112" y="3606308"/>
            <a:ext cx="1712562" cy="178155"/>
          </a:xfrm>
          <a:prstGeom prst="bracePair">
            <a:avLst/>
          </a:prstGeom>
          <a:solidFill>
            <a:srgbClr val="00B050"/>
          </a:solidFill>
          <a:ln w="4233" cap="flat">
            <a:noFill/>
            <a:prstDash val="solid"/>
            <a:miter/>
          </a:ln>
        </p:spPr>
        <p:txBody>
          <a:bodyPr rtlCol="0" anchor="ctr"/>
          <a:lstStyle/>
          <a:p>
            <a:r>
              <a:rPr lang="en-US" sz="600">
                <a:solidFill>
                  <a:schemeClr val="bg1"/>
                </a:solidFill>
                <a:latin typeface="Calibri" panose="020F0502020204030204" pitchFamily="34" charset="0"/>
                <a:cs typeface="Calibri" panose="020F0502020204030204" pitchFamily="34" charset="0"/>
              </a:rPr>
              <a:t>Knowledge Library – SOPs, Blue Book (Retail)</a:t>
            </a:r>
            <a:endParaRPr lang="en-IN" sz="600">
              <a:solidFill>
                <a:schemeClr val="bg1"/>
              </a:solidFill>
              <a:latin typeface="Calibri" panose="020F0502020204030204" pitchFamily="34" charset="0"/>
              <a:cs typeface="Calibri" panose="020F0502020204030204" pitchFamily="34" charset="0"/>
            </a:endParaRPr>
          </a:p>
        </p:txBody>
      </p:sp>
      <p:sp>
        <p:nvSpPr>
          <p:cNvPr id="13" name="Double Brace 12">
            <a:extLst>
              <a:ext uri="{FF2B5EF4-FFF2-40B4-BE49-F238E27FC236}">
                <a16:creationId xmlns:a16="http://schemas.microsoft.com/office/drawing/2014/main" id="{D532B455-2408-2B31-DC52-6DF4C66BD233}"/>
              </a:ext>
            </a:extLst>
          </p:cNvPr>
          <p:cNvSpPr/>
          <p:nvPr/>
        </p:nvSpPr>
        <p:spPr>
          <a:xfrm>
            <a:off x="1232112" y="1299026"/>
            <a:ext cx="786376" cy="221562"/>
          </a:xfrm>
          <a:prstGeom prst="bracePair">
            <a:avLst/>
          </a:prstGeom>
          <a:solidFill>
            <a:srgbClr val="00B050"/>
          </a:solidFill>
          <a:ln w="4233" cap="flat">
            <a:noFill/>
            <a:prstDash val="solid"/>
            <a:miter/>
          </a:ln>
        </p:spPr>
        <p:txBody>
          <a:bodyPr rtlCol="0" anchor="ctr"/>
          <a:lstStyle/>
          <a:p>
            <a:r>
              <a:rPr lang="en-US" sz="600">
                <a:solidFill>
                  <a:schemeClr val="bg1"/>
                </a:solidFill>
                <a:latin typeface="Calibri" panose="020F0502020204030204" pitchFamily="34" charset="0"/>
                <a:cs typeface="Calibri" panose="020F0502020204030204" pitchFamily="34" charset="0"/>
              </a:rPr>
              <a:t>Hourly Order Report  – Retail</a:t>
            </a:r>
            <a:endParaRPr lang="en-IN" sz="600">
              <a:solidFill>
                <a:schemeClr val="bg1"/>
              </a:solidFill>
              <a:latin typeface="Calibri" panose="020F0502020204030204" pitchFamily="34" charset="0"/>
              <a:cs typeface="Calibri" panose="020F0502020204030204" pitchFamily="34" charset="0"/>
            </a:endParaRPr>
          </a:p>
        </p:txBody>
      </p:sp>
      <p:sp>
        <p:nvSpPr>
          <p:cNvPr id="14" name="Double Brace 13">
            <a:extLst>
              <a:ext uri="{FF2B5EF4-FFF2-40B4-BE49-F238E27FC236}">
                <a16:creationId xmlns:a16="http://schemas.microsoft.com/office/drawing/2014/main" id="{D9C46B61-2BDD-66B3-979D-62CA74D3DD61}"/>
              </a:ext>
            </a:extLst>
          </p:cNvPr>
          <p:cNvSpPr/>
          <p:nvPr/>
        </p:nvSpPr>
        <p:spPr>
          <a:xfrm>
            <a:off x="1224356" y="1580189"/>
            <a:ext cx="825296" cy="341862"/>
          </a:xfrm>
          <a:prstGeom prst="bracePair">
            <a:avLst/>
          </a:prstGeom>
          <a:solidFill>
            <a:srgbClr val="00B050"/>
          </a:solidFill>
          <a:ln w="4233" cap="flat">
            <a:noFill/>
            <a:prstDash val="solid"/>
            <a:miter/>
          </a:ln>
        </p:spPr>
        <p:txBody>
          <a:bodyPr rtlCol="0" anchor="ctr"/>
          <a:lstStyle/>
          <a:p>
            <a:r>
              <a:rPr lang="en-US" sz="600">
                <a:solidFill>
                  <a:schemeClr val="bg1"/>
                </a:solidFill>
                <a:latin typeface="Calibri" panose="020F0502020204030204" pitchFamily="34" charset="0"/>
                <a:cs typeface="Calibri" panose="020F0502020204030204" pitchFamily="34" charset="0"/>
              </a:rPr>
              <a:t>15 Minute Order failure report -   Comet, Clarify</a:t>
            </a:r>
            <a:endParaRPr lang="en-IN" sz="600">
              <a:solidFill>
                <a:schemeClr val="bg1"/>
              </a:solidFill>
              <a:latin typeface="Calibri" panose="020F0502020204030204" pitchFamily="34" charset="0"/>
              <a:cs typeface="Calibri" panose="020F0502020204030204" pitchFamily="34" charset="0"/>
            </a:endParaRPr>
          </a:p>
        </p:txBody>
      </p:sp>
      <p:sp>
        <p:nvSpPr>
          <p:cNvPr id="15" name="Double Brace 14">
            <a:extLst>
              <a:ext uri="{FF2B5EF4-FFF2-40B4-BE49-F238E27FC236}">
                <a16:creationId xmlns:a16="http://schemas.microsoft.com/office/drawing/2014/main" id="{F7C08940-673E-C4A7-71BA-187046346749}"/>
              </a:ext>
            </a:extLst>
          </p:cNvPr>
          <p:cNvSpPr/>
          <p:nvPr/>
        </p:nvSpPr>
        <p:spPr>
          <a:xfrm>
            <a:off x="2076764" y="1605046"/>
            <a:ext cx="874911" cy="317005"/>
          </a:xfrm>
          <a:prstGeom prst="bracePair">
            <a:avLst/>
          </a:prstGeom>
          <a:solidFill>
            <a:srgbClr val="00B050"/>
          </a:solidFill>
          <a:ln w="4233" cap="flat">
            <a:noFill/>
            <a:prstDash val="solid"/>
            <a:miter/>
          </a:ln>
        </p:spPr>
        <p:txBody>
          <a:bodyPr rtlCol="0" anchor="ctr"/>
          <a:lstStyle/>
          <a:p>
            <a:r>
              <a:rPr lang="en-US" sz="600">
                <a:solidFill>
                  <a:schemeClr val="bg1"/>
                </a:solidFill>
                <a:latin typeface="Calibri" panose="020F0502020204030204" pitchFamily="34" charset="0"/>
                <a:cs typeface="Calibri" panose="020F0502020204030204" pitchFamily="34" charset="0"/>
              </a:rPr>
              <a:t>Hourly  Order Status report – Ciena BP- SOM</a:t>
            </a:r>
            <a:endParaRPr lang="en-IN" sz="600">
              <a:solidFill>
                <a:schemeClr val="bg1"/>
              </a:solidFill>
              <a:latin typeface="Calibri" panose="020F0502020204030204" pitchFamily="34" charset="0"/>
              <a:cs typeface="Calibri" panose="020F0502020204030204" pitchFamily="34" charset="0"/>
            </a:endParaRPr>
          </a:p>
        </p:txBody>
      </p:sp>
      <p:sp>
        <p:nvSpPr>
          <p:cNvPr id="19" name="Double Brace 18">
            <a:extLst>
              <a:ext uri="{FF2B5EF4-FFF2-40B4-BE49-F238E27FC236}">
                <a16:creationId xmlns:a16="http://schemas.microsoft.com/office/drawing/2014/main" id="{44AA7C27-C532-A3DD-D377-AD86D82B7530}"/>
              </a:ext>
            </a:extLst>
          </p:cNvPr>
          <p:cNvSpPr/>
          <p:nvPr/>
        </p:nvSpPr>
        <p:spPr>
          <a:xfrm>
            <a:off x="2071035" y="1315185"/>
            <a:ext cx="873643" cy="195522"/>
          </a:xfrm>
          <a:prstGeom prst="bracePair">
            <a:avLst/>
          </a:prstGeom>
          <a:solidFill>
            <a:srgbClr val="00B050"/>
          </a:solidFill>
          <a:ln w="4233" cap="flat">
            <a:noFill/>
            <a:prstDash val="solid"/>
            <a:miter/>
          </a:ln>
        </p:spPr>
        <p:txBody>
          <a:bodyPr rtlCol="0" anchor="ctr"/>
          <a:lstStyle/>
          <a:p>
            <a:r>
              <a:rPr lang="en-US" sz="600">
                <a:solidFill>
                  <a:schemeClr val="bg1"/>
                </a:solidFill>
                <a:latin typeface="Calibri" panose="020F0502020204030204" pitchFamily="34" charset="0"/>
                <a:cs typeface="Calibri" panose="020F0502020204030204" pitchFamily="34" charset="0"/>
              </a:rPr>
              <a:t>UiPath Migration - All bots</a:t>
            </a:r>
            <a:endParaRPr lang="en-IN" sz="600">
              <a:solidFill>
                <a:schemeClr val="bg1"/>
              </a:solidFill>
              <a:latin typeface="Calibri" panose="020F0502020204030204" pitchFamily="34" charset="0"/>
              <a:cs typeface="Calibri" panose="020F0502020204030204" pitchFamily="34" charset="0"/>
            </a:endParaRPr>
          </a:p>
        </p:txBody>
      </p:sp>
      <p:sp>
        <p:nvSpPr>
          <p:cNvPr id="20" name="Double Brace 19">
            <a:extLst>
              <a:ext uri="{FF2B5EF4-FFF2-40B4-BE49-F238E27FC236}">
                <a16:creationId xmlns:a16="http://schemas.microsoft.com/office/drawing/2014/main" id="{8A29A8F4-E285-CFBA-68CF-85BA6F66FF9E}"/>
              </a:ext>
            </a:extLst>
          </p:cNvPr>
          <p:cNvSpPr/>
          <p:nvPr/>
        </p:nvSpPr>
        <p:spPr>
          <a:xfrm>
            <a:off x="1208856" y="2014253"/>
            <a:ext cx="1728067" cy="204339"/>
          </a:xfrm>
          <a:prstGeom prst="bracePair">
            <a:avLst/>
          </a:prstGeom>
          <a:solidFill>
            <a:srgbClr val="00B0F0"/>
          </a:solidFill>
          <a:ln w="4233" cap="flat">
            <a:noFill/>
            <a:prstDash val="solid"/>
            <a:miter/>
          </a:ln>
        </p:spPr>
        <p:txBody>
          <a:bodyPr rtlCol="0" anchor="ctr"/>
          <a:lstStyle/>
          <a:p>
            <a:r>
              <a:rPr lang="en-US" sz="600">
                <a:solidFill>
                  <a:schemeClr val="bg1"/>
                </a:solidFill>
                <a:latin typeface="Calibri" panose="020F0502020204030204" pitchFamily="34" charset="0"/>
                <a:cs typeface="Calibri" panose="020F0502020204030204" pitchFamily="34" charset="0"/>
              </a:rPr>
              <a:t>Graph API integration</a:t>
            </a:r>
            <a:endParaRPr lang="en-IN" sz="600">
              <a:solidFill>
                <a:schemeClr val="bg1"/>
              </a:solidFill>
              <a:latin typeface="Calibri" panose="020F0502020204030204" pitchFamily="34" charset="0"/>
              <a:cs typeface="Calibri" panose="020F0502020204030204" pitchFamily="34" charset="0"/>
            </a:endParaRPr>
          </a:p>
        </p:txBody>
      </p:sp>
      <p:sp>
        <p:nvSpPr>
          <p:cNvPr id="23" name="Double Brace 22">
            <a:extLst>
              <a:ext uri="{FF2B5EF4-FFF2-40B4-BE49-F238E27FC236}">
                <a16:creationId xmlns:a16="http://schemas.microsoft.com/office/drawing/2014/main" id="{4C486F12-A93C-2C55-4DF9-2D63A6973473}"/>
              </a:ext>
            </a:extLst>
          </p:cNvPr>
          <p:cNvSpPr/>
          <p:nvPr/>
        </p:nvSpPr>
        <p:spPr>
          <a:xfrm>
            <a:off x="1241439" y="2347513"/>
            <a:ext cx="1728067" cy="217187"/>
          </a:xfrm>
          <a:prstGeom prst="bracePair">
            <a:avLst/>
          </a:prstGeom>
          <a:solidFill>
            <a:srgbClr val="00B050"/>
          </a:solidFill>
          <a:ln w="4233" cap="flat">
            <a:noFill/>
            <a:prstDash val="solid"/>
            <a:miter/>
          </a:ln>
        </p:spPr>
        <p:txBody>
          <a:bodyPr rtlCol="0" anchor="ctr"/>
          <a:lstStyle/>
          <a:p>
            <a:r>
              <a:rPr lang="en-US" sz="600">
                <a:solidFill>
                  <a:schemeClr val="bg1"/>
                </a:solidFill>
                <a:latin typeface="Calibri" panose="020F0502020204030204" pitchFamily="34" charset="0"/>
                <a:cs typeface="Calibri" panose="020F0502020204030204" pitchFamily="34" charset="0"/>
              </a:rPr>
              <a:t>Phase 1: Order Monitoring Dashboard-Comet ,Clarify  </a:t>
            </a:r>
            <a:endParaRPr lang="en-IN" sz="600">
              <a:solidFill>
                <a:schemeClr val="bg1"/>
              </a:solidFill>
              <a:latin typeface="Calibri" panose="020F0502020204030204" pitchFamily="34" charset="0"/>
              <a:cs typeface="Calibri" panose="020F0502020204030204" pitchFamily="34" charset="0"/>
            </a:endParaRPr>
          </a:p>
        </p:txBody>
      </p:sp>
      <p:sp>
        <p:nvSpPr>
          <p:cNvPr id="24" name="Double Brace 23">
            <a:extLst>
              <a:ext uri="{FF2B5EF4-FFF2-40B4-BE49-F238E27FC236}">
                <a16:creationId xmlns:a16="http://schemas.microsoft.com/office/drawing/2014/main" id="{2E30B081-5106-FBE9-3807-F0EBDAAA167D}"/>
              </a:ext>
            </a:extLst>
          </p:cNvPr>
          <p:cNvSpPr/>
          <p:nvPr/>
        </p:nvSpPr>
        <p:spPr>
          <a:xfrm>
            <a:off x="1216613" y="2803916"/>
            <a:ext cx="1728067" cy="178154"/>
          </a:xfrm>
          <a:prstGeom prst="bracePair">
            <a:avLst/>
          </a:prstGeom>
          <a:solidFill>
            <a:srgbClr val="00B050"/>
          </a:solidFill>
          <a:ln w="4233" cap="flat">
            <a:noFill/>
            <a:prstDash val="solid"/>
            <a:miter/>
          </a:ln>
        </p:spPr>
        <p:txBody>
          <a:bodyPr rtlCol="0" anchor="ctr"/>
          <a:lstStyle/>
          <a:p>
            <a:r>
              <a:rPr lang="en-US" sz="600">
                <a:solidFill>
                  <a:schemeClr val="bg1"/>
                </a:solidFill>
                <a:latin typeface="Calibri" panose="020F0502020204030204" pitchFamily="34" charset="0"/>
                <a:cs typeface="Calibri" panose="020F0502020204030204" pitchFamily="34" charset="0"/>
              </a:rPr>
              <a:t>EOD Incident Report -retails</a:t>
            </a:r>
            <a:endParaRPr lang="en-IN" sz="600">
              <a:solidFill>
                <a:schemeClr val="bg1"/>
              </a:solidFill>
              <a:latin typeface="Calibri" panose="020F0502020204030204" pitchFamily="34" charset="0"/>
              <a:cs typeface="Calibri" panose="020F0502020204030204" pitchFamily="34" charset="0"/>
            </a:endParaRPr>
          </a:p>
        </p:txBody>
      </p:sp>
      <p:sp>
        <p:nvSpPr>
          <p:cNvPr id="25" name="Double Brace 24">
            <a:extLst>
              <a:ext uri="{FF2B5EF4-FFF2-40B4-BE49-F238E27FC236}">
                <a16:creationId xmlns:a16="http://schemas.microsoft.com/office/drawing/2014/main" id="{CD8ACDA2-80FD-85FA-BCA1-8C75C2A0F46C}"/>
              </a:ext>
            </a:extLst>
          </p:cNvPr>
          <p:cNvSpPr/>
          <p:nvPr/>
        </p:nvSpPr>
        <p:spPr>
          <a:xfrm>
            <a:off x="1208856" y="4126795"/>
            <a:ext cx="1751319" cy="273313"/>
          </a:xfrm>
          <a:prstGeom prst="bracePair">
            <a:avLst/>
          </a:prstGeom>
          <a:solidFill>
            <a:srgbClr val="00B050"/>
          </a:solidFill>
          <a:ln w="4233" cap="flat">
            <a:noFill/>
            <a:prstDash val="solid"/>
            <a:miter/>
          </a:ln>
        </p:spPr>
        <p:txBody>
          <a:bodyPr rtlCol="0" anchor="ctr"/>
          <a:lstStyle/>
          <a:p>
            <a:r>
              <a:rPr lang="en-US" sz="600">
                <a:solidFill>
                  <a:schemeClr val="bg1"/>
                </a:solidFill>
                <a:latin typeface="Calibri" panose="020F0502020204030204" pitchFamily="34" charset="0"/>
                <a:cs typeface="Calibri" panose="020F0502020204030204" pitchFamily="34" charset="0"/>
              </a:rPr>
              <a:t>Application Health checks – Comet, Clarify,SOM,FCAPS,ESRI,ZIRA,Service Now, SIRO</a:t>
            </a:r>
            <a:endParaRPr lang="en-IN" sz="600">
              <a:solidFill>
                <a:schemeClr val="bg1"/>
              </a:solidFill>
              <a:latin typeface="Calibri" panose="020F0502020204030204" pitchFamily="34" charset="0"/>
              <a:cs typeface="Calibri" panose="020F0502020204030204" pitchFamily="34" charset="0"/>
            </a:endParaRPr>
          </a:p>
        </p:txBody>
      </p:sp>
      <p:sp>
        <p:nvSpPr>
          <p:cNvPr id="26" name="Double Brace 25">
            <a:extLst>
              <a:ext uri="{FF2B5EF4-FFF2-40B4-BE49-F238E27FC236}">
                <a16:creationId xmlns:a16="http://schemas.microsoft.com/office/drawing/2014/main" id="{FE61D352-99A2-8E53-D137-52F7593C7E1B}"/>
              </a:ext>
            </a:extLst>
          </p:cNvPr>
          <p:cNvSpPr/>
          <p:nvPr/>
        </p:nvSpPr>
        <p:spPr>
          <a:xfrm>
            <a:off x="1224356" y="3237843"/>
            <a:ext cx="1720318" cy="178154"/>
          </a:xfrm>
          <a:prstGeom prst="bracePair">
            <a:avLst/>
          </a:prstGeom>
          <a:solidFill>
            <a:srgbClr val="00B050"/>
          </a:solidFill>
          <a:ln w="4233" cap="flat">
            <a:noFill/>
            <a:prstDash val="solid"/>
            <a:miter/>
          </a:ln>
        </p:spPr>
        <p:txBody>
          <a:bodyPr rtlCol="0" anchor="ctr"/>
          <a:lstStyle/>
          <a:p>
            <a:r>
              <a:rPr lang="en-US" sz="600">
                <a:solidFill>
                  <a:schemeClr val="bg1"/>
                </a:solidFill>
                <a:latin typeface="Calibri" panose="020F0502020204030204" pitchFamily="34" charset="0"/>
                <a:cs typeface="Calibri" panose="020F0502020204030204" pitchFamily="34" charset="0"/>
              </a:rPr>
              <a:t>Daily FCAPS Alarm Reporting</a:t>
            </a:r>
            <a:endParaRPr lang="en-IN" sz="600">
              <a:solidFill>
                <a:schemeClr val="bg1"/>
              </a:solidFill>
              <a:latin typeface="Calibri" panose="020F0502020204030204" pitchFamily="34" charset="0"/>
              <a:cs typeface="Calibri" panose="020F0502020204030204" pitchFamily="34" charset="0"/>
            </a:endParaRPr>
          </a:p>
        </p:txBody>
      </p:sp>
      <p:sp>
        <p:nvSpPr>
          <p:cNvPr id="27" name="Double Brace 26">
            <a:extLst>
              <a:ext uri="{FF2B5EF4-FFF2-40B4-BE49-F238E27FC236}">
                <a16:creationId xmlns:a16="http://schemas.microsoft.com/office/drawing/2014/main" id="{BFDC7929-B7A3-612E-0B93-8A0DE7715241}"/>
              </a:ext>
            </a:extLst>
          </p:cNvPr>
          <p:cNvSpPr/>
          <p:nvPr/>
        </p:nvSpPr>
        <p:spPr>
          <a:xfrm>
            <a:off x="1224362" y="3030821"/>
            <a:ext cx="1720318" cy="185167"/>
          </a:xfrm>
          <a:prstGeom prst="bracePair">
            <a:avLst/>
          </a:prstGeom>
          <a:solidFill>
            <a:srgbClr val="00B050"/>
          </a:solidFill>
          <a:ln w="4233" cap="flat">
            <a:noFill/>
            <a:prstDash val="solid"/>
            <a:miter/>
          </a:ln>
        </p:spPr>
        <p:txBody>
          <a:bodyPr rtlCol="0" anchor="ctr"/>
          <a:lstStyle/>
          <a:p>
            <a:r>
              <a:rPr lang="en-US" sz="600">
                <a:solidFill>
                  <a:schemeClr val="bg1"/>
                </a:solidFill>
                <a:latin typeface="Calibri" panose="020F0502020204030204" pitchFamily="34" charset="0"/>
                <a:cs typeface="Calibri" panose="020F0502020204030204" pitchFamily="34" charset="0"/>
              </a:rPr>
              <a:t>Daily Health checks Reports</a:t>
            </a:r>
            <a:endParaRPr lang="en-IN" sz="600">
              <a:solidFill>
                <a:schemeClr val="bg1"/>
              </a:solidFill>
              <a:latin typeface="Calibri" panose="020F0502020204030204" pitchFamily="34" charset="0"/>
              <a:cs typeface="Calibri" panose="020F0502020204030204" pitchFamily="34" charset="0"/>
            </a:endParaRPr>
          </a:p>
        </p:txBody>
      </p:sp>
      <p:sp>
        <p:nvSpPr>
          <p:cNvPr id="29" name="Double Brace 28">
            <a:extLst>
              <a:ext uri="{FF2B5EF4-FFF2-40B4-BE49-F238E27FC236}">
                <a16:creationId xmlns:a16="http://schemas.microsoft.com/office/drawing/2014/main" id="{03B94C6E-80CB-FE41-653F-DB8A9AD66177}"/>
              </a:ext>
            </a:extLst>
          </p:cNvPr>
          <p:cNvSpPr/>
          <p:nvPr/>
        </p:nvSpPr>
        <p:spPr>
          <a:xfrm>
            <a:off x="2208965" y="3860435"/>
            <a:ext cx="751213" cy="207950"/>
          </a:xfrm>
          <a:prstGeom prst="bracePair">
            <a:avLst/>
          </a:prstGeom>
          <a:solidFill>
            <a:srgbClr val="00B050"/>
          </a:solidFill>
          <a:ln w="4233" cap="flat">
            <a:noFill/>
            <a:prstDash val="solid"/>
            <a:miter/>
          </a:ln>
        </p:spPr>
        <p:txBody>
          <a:bodyPr rtlCol="0" anchor="ctr"/>
          <a:lstStyle/>
          <a:p>
            <a:r>
              <a:rPr lang="en-US" sz="600">
                <a:solidFill>
                  <a:schemeClr val="bg1"/>
                </a:solidFill>
                <a:latin typeface="Calibri" panose="020F0502020204030204" pitchFamily="34" charset="0"/>
                <a:cs typeface="Calibri" panose="020F0502020204030204" pitchFamily="34" charset="0"/>
              </a:rPr>
              <a:t>DBA Health checks</a:t>
            </a:r>
            <a:endParaRPr lang="en-IN" sz="600">
              <a:solidFill>
                <a:schemeClr val="bg1"/>
              </a:solidFill>
              <a:latin typeface="Calibri" panose="020F0502020204030204" pitchFamily="34" charset="0"/>
              <a:cs typeface="Calibri" panose="020F0502020204030204" pitchFamily="34" charset="0"/>
            </a:endParaRPr>
          </a:p>
        </p:txBody>
      </p:sp>
      <p:sp>
        <p:nvSpPr>
          <p:cNvPr id="30" name="Double Brace 29">
            <a:extLst>
              <a:ext uri="{FF2B5EF4-FFF2-40B4-BE49-F238E27FC236}">
                <a16:creationId xmlns:a16="http://schemas.microsoft.com/office/drawing/2014/main" id="{D18F77DC-96AD-39C5-4425-4E5BF47FCD2D}"/>
              </a:ext>
            </a:extLst>
          </p:cNvPr>
          <p:cNvSpPr/>
          <p:nvPr/>
        </p:nvSpPr>
        <p:spPr>
          <a:xfrm>
            <a:off x="1224356" y="3864152"/>
            <a:ext cx="949116" cy="189032"/>
          </a:xfrm>
          <a:prstGeom prst="bracePair">
            <a:avLst/>
          </a:prstGeom>
          <a:solidFill>
            <a:srgbClr val="00B050"/>
          </a:solidFill>
          <a:ln w="4233" cap="flat">
            <a:noFill/>
            <a:prstDash val="solid"/>
            <a:miter/>
          </a:ln>
        </p:spPr>
        <p:txBody>
          <a:bodyPr rtlCol="0" anchor="ctr"/>
          <a:lstStyle/>
          <a:p>
            <a:r>
              <a:rPr lang="en-US" sz="600">
                <a:solidFill>
                  <a:schemeClr val="bg1"/>
                </a:solidFill>
                <a:latin typeface="Calibri" panose="020F0502020204030204" pitchFamily="34" charset="0"/>
                <a:cs typeface="Calibri" panose="020F0502020204030204" pitchFamily="34" charset="0"/>
              </a:rPr>
              <a:t>DTV Health checks</a:t>
            </a:r>
            <a:endParaRPr lang="en-IN" sz="600">
              <a:solidFill>
                <a:schemeClr val="bg1"/>
              </a:solidFill>
              <a:latin typeface="Calibri" panose="020F0502020204030204" pitchFamily="34" charset="0"/>
              <a:cs typeface="Calibri" panose="020F0502020204030204" pitchFamily="34" charset="0"/>
            </a:endParaRPr>
          </a:p>
        </p:txBody>
      </p:sp>
      <p:sp>
        <p:nvSpPr>
          <p:cNvPr id="31" name="Double Brace 30">
            <a:extLst>
              <a:ext uri="{FF2B5EF4-FFF2-40B4-BE49-F238E27FC236}">
                <a16:creationId xmlns:a16="http://schemas.microsoft.com/office/drawing/2014/main" id="{C6800BC3-F3EF-299B-B510-66BF08039EAC}"/>
              </a:ext>
            </a:extLst>
          </p:cNvPr>
          <p:cNvSpPr/>
          <p:nvPr/>
        </p:nvSpPr>
        <p:spPr>
          <a:xfrm>
            <a:off x="3052995" y="3576105"/>
            <a:ext cx="1059163" cy="235296"/>
          </a:xfrm>
          <a:prstGeom prst="bracePair">
            <a:avLst/>
          </a:prstGeom>
          <a:solidFill>
            <a:srgbClr val="B0D0EE"/>
          </a:solidFill>
          <a:ln w="4233" cap="flat">
            <a:noFill/>
            <a:prstDash val="solid"/>
            <a:miter/>
          </a:ln>
        </p:spPr>
        <p:txBody>
          <a:bodyPr rtlCol="0" anchor="ctr"/>
          <a:lstStyle/>
          <a:p>
            <a:pPr algn="l"/>
            <a:r>
              <a:rPr lang="en-US" sz="600">
                <a:latin typeface="Calibri" panose="020F0502020204030204" pitchFamily="34" charset="0"/>
                <a:cs typeface="Calibri" panose="020F0502020204030204" pitchFamily="34" charset="0"/>
              </a:rPr>
              <a:t>Knowledge Library – SOPs, Blue Book (wholesale)</a:t>
            </a:r>
            <a:endParaRPr lang="en-IN" sz="600">
              <a:latin typeface="Calibri" panose="020F0502020204030204" pitchFamily="34" charset="0"/>
              <a:cs typeface="Calibri" panose="020F0502020204030204" pitchFamily="34" charset="0"/>
            </a:endParaRPr>
          </a:p>
        </p:txBody>
      </p:sp>
      <p:sp>
        <p:nvSpPr>
          <p:cNvPr id="32" name="Double Brace 31">
            <a:extLst>
              <a:ext uri="{FF2B5EF4-FFF2-40B4-BE49-F238E27FC236}">
                <a16:creationId xmlns:a16="http://schemas.microsoft.com/office/drawing/2014/main" id="{5568C819-1722-DBFB-5ACB-2764E2E3E4D3}"/>
              </a:ext>
            </a:extLst>
          </p:cNvPr>
          <p:cNvSpPr/>
          <p:nvPr/>
        </p:nvSpPr>
        <p:spPr>
          <a:xfrm>
            <a:off x="3076484" y="1319070"/>
            <a:ext cx="1921719" cy="201517"/>
          </a:xfrm>
          <a:prstGeom prst="bracePair">
            <a:avLst/>
          </a:prstGeom>
          <a:solidFill>
            <a:srgbClr val="00B0F0"/>
          </a:solidFill>
          <a:ln w="4233" cap="flat">
            <a:noFill/>
            <a:prstDash val="solid"/>
            <a:miter/>
          </a:ln>
        </p:spPr>
        <p:txBody>
          <a:bodyPr rtlCol="0" anchor="ctr"/>
          <a:lstStyle/>
          <a:p>
            <a:r>
              <a:rPr lang="en-US" sz="600">
                <a:latin typeface="Calibri" panose="020F0502020204030204" pitchFamily="34" charset="0"/>
                <a:cs typeface="Calibri" panose="020F0502020204030204" pitchFamily="34" charset="0"/>
              </a:rPr>
              <a:t>ITHD: Service Now –Bot integrations</a:t>
            </a:r>
            <a:endParaRPr lang="en-IN" sz="600">
              <a:latin typeface="Calibri" panose="020F0502020204030204" pitchFamily="34" charset="0"/>
              <a:cs typeface="Calibri" panose="020F0502020204030204" pitchFamily="34" charset="0"/>
            </a:endParaRPr>
          </a:p>
        </p:txBody>
      </p:sp>
      <p:sp>
        <p:nvSpPr>
          <p:cNvPr id="33" name="Double Brace 32">
            <a:extLst>
              <a:ext uri="{FF2B5EF4-FFF2-40B4-BE49-F238E27FC236}">
                <a16:creationId xmlns:a16="http://schemas.microsoft.com/office/drawing/2014/main" id="{9C9A1652-C023-EA45-5DA9-412860A020AD}"/>
              </a:ext>
            </a:extLst>
          </p:cNvPr>
          <p:cNvSpPr/>
          <p:nvPr/>
        </p:nvSpPr>
        <p:spPr>
          <a:xfrm>
            <a:off x="3060685" y="1592860"/>
            <a:ext cx="1921719" cy="170053"/>
          </a:xfrm>
          <a:prstGeom prst="bracePair">
            <a:avLst/>
          </a:prstGeom>
          <a:solidFill>
            <a:srgbClr val="B0D0EE"/>
          </a:solidFill>
          <a:ln w="4233" cap="flat">
            <a:noFill/>
            <a:prstDash val="solid"/>
            <a:miter/>
          </a:ln>
        </p:spPr>
        <p:txBody>
          <a:bodyPr rtlCol="0" anchor="ctr"/>
          <a:lstStyle/>
          <a:p>
            <a:r>
              <a:rPr lang="en-US" sz="600">
                <a:latin typeface="Calibri" panose="020F0502020204030204" pitchFamily="34" charset="0"/>
                <a:cs typeface="Calibri" panose="020F0502020204030204" pitchFamily="34" charset="0"/>
              </a:rPr>
              <a:t>Bot integrations MS Teams Channel – Order fallout  Notifications</a:t>
            </a:r>
            <a:endParaRPr lang="en-IN" sz="600">
              <a:latin typeface="Calibri" panose="020F0502020204030204" pitchFamily="34" charset="0"/>
              <a:cs typeface="Calibri" panose="020F0502020204030204" pitchFamily="34" charset="0"/>
            </a:endParaRPr>
          </a:p>
        </p:txBody>
      </p:sp>
      <p:sp>
        <p:nvSpPr>
          <p:cNvPr id="34" name="Double Brace 33">
            <a:extLst>
              <a:ext uri="{FF2B5EF4-FFF2-40B4-BE49-F238E27FC236}">
                <a16:creationId xmlns:a16="http://schemas.microsoft.com/office/drawing/2014/main" id="{2122C827-639C-BBD3-BC52-60D1216B5BE8}"/>
              </a:ext>
            </a:extLst>
          </p:cNvPr>
          <p:cNvSpPr/>
          <p:nvPr/>
        </p:nvSpPr>
        <p:spPr>
          <a:xfrm>
            <a:off x="5080556" y="1329562"/>
            <a:ext cx="1661922" cy="201517"/>
          </a:xfrm>
          <a:prstGeom prst="bracePair">
            <a:avLst/>
          </a:prstGeom>
          <a:solidFill>
            <a:srgbClr val="B0D0EE"/>
          </a:solidFill>
          <a:ln w="4233" cap="flat">
            <a:noFill/>
            <a:prstDash val="solid"/>
            <a:miter/>
          </a:ln>
        </p:spPr>
        <p:txBody>
          <a:bodyPr rtlCol="0" anchor="ctr"/>
          <a:lstStyle/>
          <a:p>
            <a:r>
              <a:rPr lang="en-US" sz="600">
                <a:latin typeface="Calibri" panose="020F0502020204030204" pitchFamily="34" charset="0"/>
                <a:cs typeface="Calibri" panose="020F0502020204030204" pitchFamily="34" charset="0"/>
              </a:rPr>
              <a:t>Clarify Order Fallout Fixes - Automation Phase 1</a:t>
            </a:r>
            <a:endParaRPr lang="en-IN" sz="600">
              <a:latin typeface="Calibri" panose="020F0502020204030204" pitchFamily="34" charset="0"/>
              <a:cs typeface="Calibri" panose="020F0502020204030204" pitchFamily="34" charset="0"/>
            </a:endParaRPr>
          </a:p>
        </p:txBody>
      </p:sp>
      <p:sp>
        <p:nvSpPr>
          <p:cNvPr id="35" name="Double Brace 34">
            <a:extLst>
              <a:ext uri="{FF2B5EF4-FFF2-40B4-BE49-F238E27FC236}">
                <a16:creationId xmlns:a16="http://schemas.microsoft.com/office/drawing/2014/main" id="{C34E8F3A-F2C1-A8C7-B9C1-7B982C016352}"/>
              </a:ext>
            </a:extLst>
          </p:cNvPr>
          <p:cNvSpPr/>
          <p:nvPr/>
        </p:nvSpPr>
        <p:spPr>
          <a:xfrm>
            <a:off x="3043866" y="2301371"/>
            <a:ext cx="1880046" cy="198522"/>
          </a:xfrm>
          <a:prstGeom prst="bracePair">
            <a:avLst/>
          </a:prstGeom>
          <a:solidFill>
            <a:srgbClr val="B0D0EE"/>
          </a:solidFill>
          <a:ln w="4233" cap="flat">
            <a:noFill/>
            <a:prstDash val="solid"/>
            <a:miter/>
          </a:ln>
        </p:spPr>
        <p:txBody>
          <a:bodyPr rtlCol="0" anchor="ctr"/>
          <a:lstStyle/>
          <a:p>
            <a:pPr algn="l"/>
            <a:r>
              <a:rPr lang="en-US" sz="600">
                <a:latin typeface="Calibri" panose="020F0502020204030204" pitchFamily="34" charset="0"/>
                <a:cs typeface="Calibri" panose="020F0502020204030204" pitchFamily="34" charset="0"/>
              </a:rPr>
              <a:t>Phase 2: Order Monitoring – SOM integrations</a:t>
            </a:r>
            <a:endParaRPr lang="en-IN" sz="600">
              <a:latin typeface="Calibri" panose="020F0502020204030204" pitchFamily="34" charset="0"/>
              <a:cs typeface="Calibri" panose="020F0502020204030204" pitchFamily="34" charset="0"/>
            </a:endParaRPr>
          </a:p>
        </p:txBody>
      </p:sp>
      <p:sp>
        <p:nvSpPr>
          <p:cNvPr id="36" name="Double Brace 35">
            <a:extLst>
              <a:ext uri="{FF2B5EF4-FFF2-40B4-BE49-F238E27FC236}">
                <a16:creationId xmlns:a16="http://schemas.microsoft.com/office/drawing/2014/main" id="{5BECE6FF-C64B-A714-3830-AD52C0D348AF}"/>
              </a:ext>
            </a:extLst>
          </p:cNvPr>
          <p:cNvSpPr/>
          <p:nvPr/>
        </p:nvSpPr>
        <p:spPr>
          <a:xfrm>
            <a:off x="5066194" y="2292203"/>
            <a:ext cx="1705482" cy="206178"/>
          </a:xfrm>
          <a:prstGeom prst="bracePair">
            <a:avLst/>
          </a:prstGeom>
          <a:solidFill>
            <a:srgbClr val="B0D0EE"/>
          </a:solidFill>
          <a:ln w="4233" cap="flat">
            <a:noFill/>
            <a:prstDash val="solid"/>
            <a:miter/>
          </a:ln>
        </p:spPr>
        <p:txBody>
          <a:bodyPr rtlCol="0" anchor="ctr"/>
          <a:lstStyle/>
          <a:p>
            <a:pPr algn="l"/>
            <a:r>
              <a:rPr lang="en-US" sz="600">
                <a:latin typeface="Calibri" panose="020F0502020204030204" pitchFamily="34" charset="0"/>
                <a:cs typeface="Calibri" panose="020F0502020204030204" pitchFamily="34" charset="0"/>
              </a:rPr>
              <a:t>Phase 3 : Business Dashboard –Order trend analysis</a:t>
            </a:r>
            <a:endParaRPr lang="en-IN" sz="600">
              <a:latin typeface="Calibri" panose="020F0502020204030204" pitchFamily="34" charset="0"/>
              <a:cs typeface="Calibri" panose="020F0502020204030204" pitchFamily="34" charset="0"/>
            </a:endParaRPr>
          </a:p>
        </p:txBody>
      </p:sp>
      <p:sp>
        <p:nvSpPr>
          <p:cNvPr id="38" name="Double Brace 37">
            <a:extLst>
              <a:ext uri="{FF2B5EF4-FFF2-40B4-BE49-F238E27FC236}">
                <a16:creationId xmlns:a16="http://schemas.microsoft.com/office/drawing/2014/main" id="{9BE55DF0-9390-A563-A06B-600B760FA364}"/>
              </a:ext>
            </a:extLst>
          </p:cNvPr>
          <p:cNvSpPr/>
          <p:nvPr/>
        </p:nvSpPr>
        <p:spPr>
          <a:xfrm>
            <a:off x="3065263" y="1838969"/>
            <a:ext cx="1921719" cy="198522"/>
          </a:xfrm>
          <a:prstGeom prst="bracePair">
            <a:avLst/>
          </a:prstGeom>
          <a:solidFill>
            <a:srgbClr val="00B0F0"/>
          </a:solidFill>
          <a:ln w="4233" cap="flat">
            <a:noFill/>
            <a:prstDash val="solid"/>
            <a:miter/>
          </a:ln>
        </p:spPr>
        <p:txBody>
          <a:bodyPr rtlCol="0" anchor="ctr"/>
          <a:lstStyle/>
          <a:p>
            <a:r>
              <a:rPr lang="en-US" sz="600">
                <a:latin typeface="Calibri" panose="020F0502020204030204" pitchFamily="34" charset="0"/>
                <a:cs typeface="Calibri" panose="020F0502020204030204" pitchFamily="34" charset="0"/>
              </a:rPr>
              <a:t>ITHD: Starter Pack Automation – Phase 3 (Email &amp; Exchange online migration)</a:t>
            </a:r>
            <a:endParaRPr lang="en-IN" sz="600">
              <a:latin typeface="Calibri" panose="020F0502020204030204" pitchFamily="34" charset="0"/>
              <a:cs typeface="Calibri" panose="020F0502020204030204" pitchFamily="34" charset="0"/>
            </a:endParaRPr>
          </a:p>
        </p:txBody>
      </p:sp>
      <p:sp>
        <p:nvSpPr>
          <p:cNvPr id="39" name="Double Brace 38">
            <a:extLst>
              <a:ext uri="{FF2B5EF4-FFF2-40B4-BE49-F238E27FC236}">
                <a16:creationId xmlns:a16="http://schemas.microsoft.com/office/drawing/2014/main" id="{3BDD4F6D-0262-6FE9-CB28-07B5E0C7B15C}"/>
              </a:ext>
            </a:extLst>
          </p:cNvPr>
          <p:cNvSpPr/>
          <p:nvPr/>
        </p:nvSpPr>
        <p:spPr>
          <a:xfrm>
            <a:off x="5080557" y="1579203"/>
            <a:ext cx="1661921" cy="248511"/>
          </a:xfrm>
          <a:prstGeom prst="bracePair">
            <a:avLst/>
          </a:prstGeom>
          <a:solidFill>
            <a:srgbClr val="B0D0EE"/>
          </a:solidFill>
          <a:ln w="4233" cap="flat">
            <a:noFill/>
            <a:prstDash val="solid"/>
            <a:miter/>
          </a:ln>
        </p:spPr>
        <p:txBody>
          <a:bodyPr rtlCol="0" anchor="ctr"/>
          <a:lstStyle/>
          <a:p>
            <a:r>
              <a:rPr lang="en-US" sz="600">
                <a:latin typeface="Calibri" panose="020F0502020204030204" pitchFamily="34" charset="0"/>
                <a:cs typeface="Calibri" panose="020F0502020204030204" pitchFamily="34" charset="0"/>
              </a:rPr>
              <a:t> Starter Pack Automation – Phase 4 (ACC &amp; Clarify user profile creations)</a:t>
            </a:r>
            <a:endParaRPr lang="en-IN" sz="600">
              <a:latin typeface="Calibri" panose="020F0502020204030204" pitchFamily="34" charset="0"/>
              <a:cs typeface="Calibri" panose="020F0502020204030204" pitchFamily="34" charset="0"/>
            </a:endParaRPr>
          </a:p>
        </p:txBody>
      </p:sp>
      <p:sp>
        <p:nvSpPr>
          <p:cNvPr id="41" name="Double Brace 40">
            <a:extLst>
              <a:ext uri="{FF2B5EF4-FFF2-40B4-BE49-F238E27FC236}">
                <a16:creationId xmlns:a16="http://schemas.microsoft.com/office/drawing/2014/main" id="{B23BAEC8-B6C6-FD01-039C-A511D8DD06F9}"/>
              </a:ext>
            </a:extLst>
          </p:cNvPr>
          <p:cNvSpPr/>
          <p:nvPr/>
        </p:nvSpPr>
        <p:spPr>
          <a:xfrm>
            <a:off x="3035754" y="3857560"/>
            <a:ext cx="1863329" cy="164584"/>
          </a:xfrm>
          <a:prstGeom prst="bracePair">
            <a:avLst/>
          </a:prstGeom>
          <a:solidFill>
            <a:srgbClr val="B0D0EE"/>
          </a:solidFill>
          <a:ln w="4233" cap="flat">
            <a:noFill/>
            <a:prstDash val="solid"/>
            <a:miter/>
          </a:ln>
        </p:spPr>
        <p:txBody>
          <a:bodyPr rtlCol="0" anchor="ctr"/>
          <a:lstStyle/>
          <a:p>
            <a:pPr algn="l"/>
            <a:r>
              <a:rPr lang="en-US" sz="600">
                <a:latin typeface="Calibri" panose="020F0502020204030204" pitchFamily="34" charset="0"/>
                <a:cs typeface="Calibri" panose="020F0502020204030204" pitchFamily="34" charset="0"/>
              </a:rPr>
              <a:t>Wholesale Order Monitoring Review and Fixes</a:t>
            </a:r>
            <a:endParaRPr lang="en-IN" sz="600">
              <a:latin typeface="Calibri" panose="020F0502020204030204" pitchFamily="34" charset="0"/>
              <a:cs typeface="Calibri" panose="020F0502020204030204" pitchFamily="34" charset="0"/>
            </a:endParaRPr>
          </a:p>
        </p:txBody>
      </p:sp>
      <p:sp>
        <p:nvSpPr>
          <p:cNvPr id="42" name="Double Brace 41">
            <a:extLst>
              <a:ext uri="{FF2B5EF4-FFF2-40B4-BE49-F238E27FC236}">
                <a16:creationId xmlns:a16="http://schemas.microsoft.com/office/drawing/2014/main" id="{D8E5A857-940A-4CCB-7540-B98C3DF607A1}"/>
              </a:ext>
            </a:extLst>
          </p:cNvPr>
          <p:cNvSpPr/>
          <p:nvPr/>
        </p:nvSpPr>
        <p:spPr>
          <a:xfrm>
            <a:off x="6969251" y="1367442"/>
            <a:ext cx="1602528" cy="222880"/>
          </a:xfrm>
          <a:prstGeom prst="bracePair">
            <a:avLst/>
          </a:prstGeom>
          <a:solidFill>
            <a:srgbClr val="B0D0EE"/>
          </a:solidFill>
          <a:ln w="4233" cap="flat">
            <a:noFill/>
            <a:prstDash val="solid"/>
            <a:miter/>
          </a:ln>
        </p:spPr>
        <p:txBody>
          <a:bodyPr rtlCol="0" anchor="ctr"/>
          <a:lstStyle/>
          <a:p>
            <a:r>
              <a:rPr lang="en-US" sz="600">
                <a:latin typeface="Calibri" panose="020F0502020204030204" pitchFamily="34" charset="0"/>
                <a:cs typeface="Calibri" panose="020F0502020204030204" pitchFamily="34" charset="0"/>
              </a:rPr>
              <a:t>Order Fallout Fixes - Automation Phase 2</a:t>
            </a:r>
            <a:endParaRPr lang="en-IN" sz="600">
              <a:latin typeface="Calibri" panose="020F0502020204030204" pitchFamily="34" charset="0"/>
              <a:cs typeface="Calibri" panose="020F0502020204030204" pitchFamily="34" charset="0"/>
            </a:endParaRPr>
          </a:p>
        </p:txBody>
      </p:sp>
      <p:sp>
        <p:nvSpPr>
          <p:cNvPr id="43" name="Double Brace 42">
            <a:extLst>
              <a:ext uri="{FF2B5EF4-FFF2-40B4-BE49-F238E27FC236}">
                <a16:creationId xmlns:a16="http://schemas.microsoft.com/office/drawing/2014/main" id="{C19B3787-4FA7-995E-43B3-662F9E00C77D}"/>
              </a:ext>
            </a:extLst>
          </p:cNvPr>
          <p:cNvSpPr/>
          <p:nvPr/>
        </p:nvSpPr>
        <p:spPr>
          <a:xfrm>
            <a:off x="3043866" y="4067128"/>
            <a:ext cx="1057019" cy="252914"/>
          </a:xfrm>
          <a:prstGeom prst="bracePair">
            <a:avLst/>
          </a:prstGeom>
          <a:solidFill>
            <a:srgbClr val="B0D0EE"/>
          </a:solidFill>
          <a:ln w="4233" cap="flat">
            <a:noFill/>
            <a:prstDash val="solid"/>
            <a:miter/>
          </a:ln>
        </p:spPr>
        <p:txBody>
          <a:bodyPr rtlCol="0" anchor="ctr"/>
          <a:lstStyle/>
          <a:p>
            <a:pPr algn="l"/>
            <a:r>
              <a:rPr lang="en-US" sz="600">
                <a:latin typeface="Calibri" panose="020F0502020204030204" pitchFamily="34" charset="0"/>
                <a:cs typeface="Calibri" panose="020F0502020204030204" pitchFamily="34" charset="0"/>
              </a:rPr>
              <a:t>Problem Management </a:t>
            </a:r>
            <a:endParaRPr lang="en-IN" sz="600">
              <a:latin typeface="Calibri" panose="020F0502020204030204" pitchFamily="34" charset="0"/>
              <a:cs typeface="Calibri" panose="020F0502020204030204" pitchFamily="34" charset="0"/>
            </a:endParaRPr>
          </a:p>
        </p:txBody>
      </p:sp>
      <p:sp>
        <p:nvSpPr>
          <p:cNvPr id="44" name="Double Brace 43">
            <a:extLst>
              <a:ext uri="{FF2B5EF4-FFF2-40B4-BE49-F238E27FC236}">
                <a16:creationId xmlns:a16="http://schemas.microsoft.com/office/drawing/2014/main" id="{89C14BC2-44AA-9F53-93D3-43F937AA714E}"/>
              </a:ext>
            </a:extLst>
          </p:cNvPr>
          <p:cNvSpPr/>
          <p:nvPr/>
        </p:nvSpPr>
        <p:spPr>
          <a:xfrm>
            <a:off x="5059108" y="3631699"/>
            <a:ext cx="1704818" cy="342721"/>
          </a:xfrm>
          <a:prstGeom prst="bracePair">
            <a:avLst/>
          </a:prstGeom>
          <a:solidFill>
            <a:srgbClr val="B0D0EE"/>
          </a:solidFill>
          <a:ln w="4233" cap="flat">
            <a:noFill/>
            <a:prstDash val="solid"/>
            <a:miter/>
          </a:ln>
        </p:spPr>
        <p:txBody>
          <a:bodyPr rtlCol="0" anchor="ctr"/>
          <a:lstStyle/>
          <a:p>
            <a:pPr algn="l"/>
            <a:r>
              <a:rPr lang="en-US" sz="600">
                <a:latin typeface="Calibri" panose="020F0502020204030204" pitchFamily="34" charset="0"/>
                <a:cs typeface="Calibri" panose="020F0502020204030204" pitchFamily="34" charset="0"/>
              </a:rPr>
              <a:t>Problem Management  -RCA categorization and permanent fix coordination's</a:t>
            </a:r>
            <a:endParaRPr lang="en-IN" sz="600">
              <a:latin typeface="Calibri" panose="020F0502020204030204" pitchFamily="34" charset="0"/>
              <a:cs typeface="Calibri" panose="020F0502020204030204" pitchFamily="34" charset="0"/>
            </a:endParaRPr>
          </a:p>
        </p:txBody>
      </p:sp>
      <p:sp>
        <p:nvSpPr>
          <p:cNvPr id="45" name="Double Brace 44">
            <a:extLst>
              <a:ext uri="{FF2B5EF4-FFF2-40B4-BE49-F238E27FC236}">
                <a16:creationId xmlns:a16="http://schemas.microsoft.com/office/drawing/2014/main" id="{186C9125-CA74-E030-BF9D-307B31E383C4}"/>
              </a:ext>
            </a:extLst>
          </p:cNvPr>
          <p:cNvSpPr/>
          <p:nvPr/>
        </p:nvSpPr>
        <p:spPr>
          <a:xfrm>
            <a:off x="5059108" y="4021623"/>
            <a:ext cx="946240" cy="288664"/>
          </a:xfrm>
          <a:prstGeom prst="bracePair">
            <a:avLst/>
          </a:prstGeom>
          <a:solidFill>
            <a:srgbClr val="B0D0EE"/>
          </a:solidFill>
          <a:ln w="4233" cap="flat">
            <a:noFill/>
            <a:prstDash val="solid"/>
            <a:miter/>
          </a:ln>
        </p:spPr>
        <p:txBody>
          <a:bodyPr rtlCol="0" anchor="ctr"/>
          <a:lstStyle/>
          <a:p>
            <a:pPr algn="l"/>
            <a:r>
              <a:rPr lang="en-US" sz="600">
                <a:latin typeface="Calibri" panose="020F0502020204030204" pitchFamily="34" charset="0"/>
                <a:cs typeface="Calibri" panose="020F0502020204030204" pitchFamily="34" charset="0"/>
              </a:rPr>
              <a:t>SOP Revision and Ops alignments</a:t>
            </a:r>
            <a:endParaRPr lang="en-IN" sz="600">
              <a:latin typeface="Calibri" panose="020F0502020204030204" pitchFamily="34" charset="0"/>
              <a:cs typeface="Calibri" panose="020F0502020204030204" pitchFamily="34" charset="0"/>
            </a:endParaRPr>
          </a:p>
        </p:txBody>
      </p:sp>
      <p:sp>
        <p:nvSpPr>
          <p:cNvPr id="46" name="Double Brace 45">
            <a:extLst>
              <a:ext uri="{FF2B5EF4-FFF2-40B4-BE49-F238E27FC236}">
                <a16:creationId xmlns:a16="http://schemas.microsoft.com/office/drawing/2014/main" id="{C663EB61-3DE3-C475-4D37-9840AEDE6B76}"/>
              </a:ext>
            </a:extLst>
          </p:cNvPr>
          <p:cNvSpPr/>
          <p:nvPr/>
        </p:nvSpPr>
        <p:spPr>
          <a:xfrm>
            <a:off x="6960322" y="2299168"/>
            <a:ext cx="1595960" cy="206301"/>
          </a:xfrm>
          <a:prstGeom prst="bracePair">
            <a:avLst/>
          </a:prstGeom>
          <a:solidFill>
            <a:srgbClr val="B0D0EE"/>
          </a:solidFill>
          <a:ln w="4233" cap="flat">
            <a:noFill/>
            <a:prstDash val="solid"/>
            <a:miter/>
          </a:ln>
        </p:spPr>
        <p:txBody>
          <a:bodyPr rtlCol="0" anchor="ctr"/>
          <a:lstStyle/>
          <a:p>
            <a:pPr algn="l"/>
            <a:r>
              <a:rPr lang="en-US" sz="600">
                <a:latin typeface="Calibri" panose="020F0502020204030204" pitchFamily="34" charset="0"/>
                <a:cs typeface="Calibri" panose="020F0502020204030204" pitchFamily="34" charset="0"/>
              </a:rPr>
              <a:t>Phase 4 : Order failure trend –Historical view  </a:t>
            </a:r>
            <a:endParaRPr lang="en-IN" sz="600">
              <a:latin typeface="Calibri" panose="020F0502020204030204" pitchFamily="34" charset="0"/>
              <a:cs typeface="Calibri" panose="020F0502020204030204" pitchFamily="34" charset="0"/>
            </a:endParaRPr>
          </a:p>
        </p:txBody>
      </p:sp>
      <p:sp>
        <p:nvSpPr>
          <p:cNvPr id="47" name="Double Brace 46">
            <a:extLst>
              <a:ext uri="{FF2B5EF4-FFF2-40B4-BE49-F238E27FC236}">
                <a16:creationId xmlns:a16="http://schemas.microsoft.com/office/drawing/2014/main" id="{6EAE07A5-0A80-DE10-DB96-BD3B5B8CA1AA}"/>
              </a:ext>
            </a:extLst>
          </p:cNvPr>
          <p:cNvSpPr/>
          <p:nvPr/>
        </p:nvSpPr>
        <p:spPr>
          <a:xfrm>
            <a:off x="3046302" y="2517165"/>
            <a:ext cx="1880046" cy="209519"/>
          </a:xfrm>
          <a:prstGeom prst="bracePair">
            <a:avLst/>
          </a:prstGeom>
          <a:solidFill>
            <a:srgbClr val="B0D0EE"/>
          </a:solidFill>
          <a:ln w="4233" cap="flat">
            <a:noFill/>
            <a:prstDash val="solid"/>
            <a:miter/>
          </a:ln>
        </p:spPr>
        <p:txBody>
          <a:bodyPr rtlCol="0" anchor="ctr"/>
          <a:lstStyle/>
          <a:p>
            <a:pPr algn="l"/>
            <a:r>
              <a:rPr lang="en-US" sz="600">
                <a:latin typeface="Calibri" panose="020F0502020204030204" pitchFamily="34" charset="0"/>
                <a:cs typeface="Calibri" panose="020F0502020204030204" pitchFamily="34" charset="0"/>
              </a:rPr>
              <a:t>Phase 2A : Feasibility check  for additional Order Monitoring  components</a:t>
            </a:r>
            <a:endParaRPr lang="en-IN" sz="600">
              <a:latin typeface="Calibri" panose="020F0502020204030204" pitchFamily="34" charset="0"/>
              <a:cs typeface="Calibri" panose="020F0502020204030204" pitchFamily="34" charset="0"/>
            </a:endParaRPr>
          </a:p>
        </p:txBody>
      </p:sp>
      <p:sp>
        <p:nvSpPr>
          <p:cNvPr id="48" name="Double Brace 47">
            <a:extLst>
              <a:ext uri="{FF2B5EF4-FFF2-40B4-BE49-F238E27FC236}">
                <a16:creationId xmlns:a16="http://schemas.microsoft.com/office/drawing/2014/main" id="{C21FB105-8EC1-38F9-0863-CD860D24EA89}"/>
              </a:ext>
            </a:extLst>
          </p:cNvPr>
          <p:cNvSpPr/>
          <p:nvPr/>
        </p:nvSpPr>
        <p:spPr>
          <a:xfrm>
            <a:off x="5082045" y="2527981"/>
            <a:ext cx="1681881" cy="198703"/>
          </a:xfrm>
          <a:prstGeom prst="bracePair">
            <a:avLst/>
          </a:prstGeom>
          <a:solidFill>
            <a:srgbClr val="B0D0EE"/>
          </a:solidFill>
          <a:ln w="4233" cap="flat">
            <a:noFill/>
            <a:prstDash val="solid"/>
            <a:miter/>
          </a:ln>
        </p:spPr>
        <p:txBody>
          <a:bodyPr rtlCol="0" anchor="ctr"/>
          <a:lstStyle/>
          <a:p>
            <a:pPr algn="l"/>
            <a:r>
              <a:rPr lang="en-US" sz="600">
                <a:latin typeface="Calibri" panose="020F0502020204030204" pitchFamily="34" charset="0"/>
                <a:cs typeface="Calibri" panose="020F0502020204030204" pitchFamily="34" charset="0"/>
              </a:rPr>
              <a:t>Phase 3A : Component based order failure view-Phase 1 </a:t>
            </a:r>
            <a:endParaRPr lang="en-IN" sz="600">
              <a:latin typeface="Calibri" panose="020F0502020204030204" pitchFamily="34" charset="0"/>
              <a:cs typeface="Calibri" panose="020F0502020204030204" pitchFamily="34" charset="0"/>
            </a:endParaRPr>
          </a:p>
        </p:txBody>
      </p:sp>
      <p:sp>
        <p:nvSpPr>
          <p:cNvPr id="49" name="Double Brace 48">
            <a:extLst>
              <a:ext uri="{FF2B5EF4-FFF2-40B4-BE49-F238E27FC236}">
                <a16:creationId xmlns:a16="http://schemas.microsoft.com/office/drawing/2014/main" id="{38283018-6D5F-C8AE-16F4-F015EEB1EA48}"/>
              </a:ext>
            </a:extLst>
          </p:cNvPr>
          <p:cNvSpPr/>
          <p:nvPr/>
        </p:nvSpPr>
        <p:spPr>
          <a:xfrm>
            <a:off x="6969251" y="2526287"/>
            <a:ext cx="1587031" cy="194764"/>
          </a:xfrm>
          <a:prstGeom prst="bracePair">
            <a:avLst/>
          </a:prstGeom>
          <a:solidFill>
            <a:srgbClr val="B0D0EE"/>
          </a:solidFill>
          <a:ln w="4233" cap="flat">
            <a:noFill/>
            <a:prstDash val="solid"/>
            <a:miter/>
          </a:ln>
        </p:spPr>
        <p:txBody>
          <a:bodyPr lIns="91440" tIns="45720" rIns="91440" bIns="45720" rtlCol="0" anchor="ctr"/>
          <a:lstStyle/>
          <a:p>
            <a:r>
              <a:rPr lang="en-US" sz="600">
                <a:latin typeface="Calibri"/>
                <a:cs typeface="Calibri"/>
              </a:rPr>
              <a:t>Phase 4A : Order Statistics – Wholesale &amp; Retails </a:t>
            </a:r>
            <a:endParaRPr lang="en-IN" sz="600">
              <a:latin typeface="Calibri" panose="020F0502020204030204" pitchFamily="34" charset="0"/>
              <a:cs typeface="Calibri" panose="020F0502020204030204" pitchFamily="34" charset="0"/>
            </a:endParaRPr>
          </a:p>
        </p:txBody>
      </p:sp>
      <p:sp>
        <p:nvSpPr>
          <p:cNvPr id="51" name="Double Brace 50">
            <a:extLst>
              <a:ext uri="{FF2B5EF4-FFF2-40B4-BE49-F238E27FC236}">
                <a16:creationId xmlns:a16="http://schemas.microsoft.com/office/drawing/2014/main" id="{68D66C00-93E8-F0A6-40EF-B2F45190B89E}"/>
              </a:ext>
            </a:extLst>
          </p:cNvPr>
          <p:cNvSpPr/>
          <p:nvPr/>
        </p:nvSpPr>
        <p:spPr>
          <a:xfrm>
            <a:off x="3065263" y="2811143"/>
            <a:ext cx="1728067" cy="178154"/>
          </a:xfrm>
          <a:prstGeom prst="bracePair">
            <a:avLst/>
          </a:prstGeom>
          <a:solidFill>
            <a:srgbClr val="B0D0EE"/>
          </a:solidFill>
          <a:ln w="4233" cap="flat">
            <a:noFill/>
            <a:prstDash val="solid"/>
            <a:miter/>
          </a:ln>
        </p:spPr>
        <p:txBody>
          <a:bodyPr rtlCol="0" anchor="ctr"/>
          <a:lstStyle/>
          <a:p>
            <a:r>
              <a:rPr lang="en-US" sz="600">
                <a:latin typeface="Calibri" panose="020F0502020204030204" pitchFamily="34" charset="0"/>
                <a:cs typeface="Calibri" panose="020F0502020204030204" pitchFamily="34" charset="0"/>
              </a:rPr>
              <a:t>EOD Incident Report –Retail &amp; Wholesale</a:t>
            </a:r>
            <a:endParaRPr lang="en-IN" sz="600">
              <a:latin typeface="Calibri" panose="020F0502020204030204" pitchFamily="34" charset="0"/>
              <a:cs typeface="Calibri" panose="020F0502020204030204" pitchFamily="34" charset="0"/>
            </a:endParaRPr>
          </a:p>
        </p:txBody>
      </p:sp>
      <p:sp>
        <p:nvSpPr>
          <p:cNvPr id="52" name="Double Brace 51">
            <a:extLst>
              <a:ext uri="{FF2B5EF4-FFF2-40B4-BE49-F238E27FC236}">
                <a16:creationId xmlns:a16="http://schemas.microsoft.com/office/drawing/2014/main" id="{C82C37BE-F225-6342-AA2D-BCEC9140F2E6}"/>
              </a:ext>
            </a:extLst>
          </p:cNvPr>
          <p:cNvSpPr/>
          <p:nvPr/>
        </p:nvSpPr>
        <p:spPr>
          <a:xfrm>
            <a:off x="3052995" y="3061478"/>
            <a:ext cx="1720318" cy="178154"/>
          </a:xfrm>
          <a:prstGeom prst="bracePair">
            <a:avLst/>
          </a:prstGeom>
          <a:solidFill>
            <a:srgbClr val="B0D0EE"/>
          </a:solidFill>
          <a:ln w="4233" cap="flat">
            <a:noFill/>
            <a:prstDash val="solid"/>
            <a:miter/>
          </a:ln>
        </p:spPr>
        <p:txBody>
          <a:bodyPr rtlCol="0" anchor="ctr"/>
          <a:lstStyle/>
          <a:p>
            <a:pPr algn="ctr"/>
            <a:r>
              <a:rPr lang="en-US" sz="600">
                <a:latin typeface="Calibri" panose="020F0502020204030204" pitchFamily="34" charset="0"/>
                <a:cs typeface="Calibri" panose="020F0502020204030204" pitchFamily="34" charset="0"/>
              </a:rPr>
              <a:t>KPI Reporting –Phase 1  </a:t>
            </a:r>
            <a:endParaRPr lang="en-IN" sz="600">
              <a:latin typeface="Calibri" panose="020F0502020204030204" pitchFamily="34" charset="0"/>
              <a:cs typeface="Calibri" panose="020F0502020204030204" pitchFamily="34" charset="0"/>
            </a:endParaRPr>
          </a:p>
        </p:txBody>
      </p:sp>
      <p:sp>
        <p:nvSpPr>
          <p:cNvPr id="54" name="Double Brace 53">
            <a:extLst>
              <a:ext uri="{FF2B5EF4-FFF2-40B4-BE49-F238E27FC236}">
                <a16:creationId xmlns:a16="http://schemas.microsoft.com/office/drawing/2014/main" id="{72D5836D-2985-49AD-2C57-DBD9DF1C3560}"/>
              </a:ext>
            </a:extLst>
          </p:cNvPr>
          <p:cNvSpPr/>
          <p:nvPr/>
        </p:nvSpPr>
        <p:spPr>
          <a:xfrm>
            <a:off x="1201105" y="4460431"/>
            <a:ext cx="1751319" cy="207951"/>
          </a:xfrm>
          <a:prstGeom prst="bracePair">
            <a:avLst/>
          </a:prstGeom>
          <a:solidFill>
            <a:srgbClr val="00B050"/>
          </a:solidFill>
          <a:ln w="4233" cap="flat">
            <a:noFill/>
            <a:prstDash val="solid"/>
            <a:miter/>
          </a:ln>
        </p:spPr>
        <p:txBody>
          <a:bodyPr rtlCol="0" anchor="ctr"/>
          <a:lstStyle/>
          <a:p>
            <a:r>
              <a:rPr lang="en-US" sz="600">
                <a:solidFill>
                  <a:schemeClr val="bg1"/>
                </a:solidFill>
                <a:latin typeface="Calibri" panose="020F0502020204030204" pitchFamily="34" charset="0"/>
                <a:cs typeface="Calibri" panose="020F0502020204030204" pitchFamily="34" charset="0"/>
              </a:rPr>
              <a:t>Incident Process – IT, Network, MIM, Vendors –Phase 1</a:t>
            </a:r>
            <a:endParaRPr lang="en-IN" sz="600">
              <a:solidFill>
                <a:schemeClr val="bg1"/>
              </a:solidFill>
              <a:latin typeface="Calibri" panose="020F0502020204030204" pitchFamily="34" charset="0"/>
              <a:cs typeface="Calibri" panose="020F0502020204030204" pitchFamily="34" charset="0"/>
            </a:endParaRPr>
          </a:p>
        </p:txBody>
      </p:sp>
      <p:sp>
        <p:nvSpPr>
          <p:cNvPr id="55" name="Double Brace 54">
            <a:extLst>
              <a:ext uri="{FF2B5EF4-FFF2-40B4-BE49-F238E27FC236}">
                <a16:creationId xmlns:a16="http://schemas.microsoft.com/office/drawing/2014/main" id="{73755E08-B824-5315-72C4-24605AE82FD4}"/>
              </a:ext>
            </a:extLst>
          </p:cNvPr>
          <p:cNvSpPr/>
          <p:nvPr/>
        </p:nvSpPr>
        <p:spPr>
          <a:xfrm>
            <a:off x="4111712" y="4090922"/>
            <a:ext cx="812200" cy="219365"/>
          </a:xfrm>
          <a:prstGeom prst="bracePair">
            <a:avLst/>
          </a:prstGeom>
          <a:solidFill>
            <a:srgbClr val="B0D0EE"/>
          </a:solidFill>
          <a:ln w="4233" cap="flat">
            <a:noFill/>
            <a:prstDash val="solid"/>
            <a:miter/>
          </a:ln>
        </p:spPr>
        <p:txBody>
          <a:bodyPr rtlCol="0" anchor="ctr"/>
          <a:lstStyle/>
          <a:p>
            <a:pPr algn="l"/>
            <a:r>
              <a:rPr lang="en-US" sz="600">
                <a:latin typeface="Calibri" panose="020F0502020204030204" pitchFamily="34" charset="0"/>
                <a:cs typeface="Calibri" panose="020F0502020204030204" pitchFamily="34" charset="0"/>
              </a:rPr>
              <a:t>Incident Process –Phase 2</a:t>
            </a:r>
            <a:endParaRPr lang="en-IN" sz="600">
              <a:latin typeface="Calibri" panose="020F0502020204030204" pitchFamily="34" charset="0"/>
              <a:cs typeface="Calibri" panose="020F0502020204030204" pitchFamily="34" charset="0"/>
            </a:endParaRPr>
          </a:p>
        </p:txBody>
      </p:sp>
      <p:sp>
        <p:nvSpPr>
          <p:cNvPr id="57" name="Double Brace 56">
            <a:extLst>
              <a:ext uri="{FF2B5EF4-FFF2-40B4-BE49-F238E27FC236}">
                <a16:creationId xmlns:a16="http://schemas.microsoft.com/office/drawing/2014/main" id="{448BA2B6-AB47-B1BE-BEB0-8FE1608A9725}"/>
              </a:ext>
            </a:extLst>
          </p:cNvPr>
          <p:cNvSpPr/>
          <p:nvPr/>
        </p:nvSpPr>
        <p:spPr>
          <a:xfrm>
            <a:off x="5071065" y="2834357"/>
            <a:ext cx="1720318" cy="218503"/>
          </a:xfrm>
          <a:prstGeom prst="bracePair">
            <a:avLst/>
          </a:prstGeom>
          <a:solidFill>
            <a:srgbClr val="B0D0EE"/>
          </a:solidFill>
          <a:ln w="4233" cap="flat">
            <a:noFill/>
            <a:prstDash val="solid"/>
            <a:miter/>
          </a:ln>
        </p:spPr>
        <p:txBody>
          <a:bodyPr rtlCol="0" anchor="ctr"/>
          <a:lstStyle/>
          <a:p>
            <a:pPr algn="ctr"/>
            <a:r>
              <a:rPr lang="en-US" sz="600">
                <a:latin typeface="Calibri" panose="020F0502020204030204" pitchFamily="34" charset="0"/>
                <a:cs typeface="Calibri" panose="020F0502020204030204" pitchFamily="34" charset="0"/>
              </a:rPr>
              <a:t>KPI Reporting –Phase 2  </a:t>
            </a:r>
            <a:endParaRPr lang="en-IN" sz="600">
              <a:latin typeface="Calibri" panose="020F0502020204030204" pitchFamily="34" charset="0"/>
              <a:cs typeface="Calibri" panose="020F0502020204030204" pitchFamily="34" charset="0"/>
            </a:endParaRPr>
          </a:p>
        </p:txBody>
      </p:sp>
      <p:sp>
        <p:nvSpPr>
          <p:cNvPr id="58" name="Double Brace 57">
            <a:extLst>
              <a:ext uri="{FF2B5EF4-FFF2-40B4-BE49-F238E27FC236}">
                <a16:creationId xmlns:a16="http://schemas.microsoft.com/office/drawing/2014/main" id="{D65B4398-23B9-951D-3BC4-B590485080E2}"/>
              </a:ext>
            </a:extLst>
          </p:cNvPr>
          <p:cNvSpPr/>
          <p:nvPr/>
        </p:nvSpPr>
        <p:spPr>
          <a:xfrm>
            <a:off x="6959323" y="3074971"/>
            <a:ext cx="1571306" cy="198687"/>
          </a:xfrm>
          <a:prstGeom prst="bracePair">
            <a:avLst/>
          </a:prstGeom>
          <a:solidFill>
            <a:srgbClr val="B0D0EE"/>
          </a:solidFill>
          <a:ln w="4233" cap="flat">
            <a:noFill/>
            <a:prstDash val="solid"/>
            <a:miter/>
          </a:ln>
        </p:spPr>
        <p:txBody>
          <a:bodyPr rtlCol="0" anchor="ctr"/>
          <a:lstStyle/>
          <a:p>
            <a:pPr algn="ctr"/>
            <a:r>
              <a:rPr lang="en-US" sz="600">
                <a:latin typeface="Calibri" panose="020F0502020204030204" pitchFamily="34" charset="0"/>
                <a:cs typeface="Calibri" panose="020F0502020204030204" pitchFamily="34" charset="0"/>
              </a:rPr>
              <a:t>KPI Reporting –Phase 3  </a:t>
            </a:r>
            <a:endParaRPr lang="en-IN" sz="600">
              <a:latin typeface="Calibri" panose="020F0502020204030204" pitchFamily="34" charset="0"/>
              <a:cs typeface="Calibri" panose="020F0502020204030204" pitchFamily="34" charset="0"/>
            </a:endParaRPr>
          </a:p>
        </p:txBody>
      </p:sp>
      <p:sp>
        <p:nvSpPr>
          <p:cNvPr id="59" name="Double Brace 58">
            <a:extLst>
              <a:ext uri="{FF2B5EF4-FFF2-40B4-BE49-F238E27FC236}">
                <a16:creationId xmlns:a16="http://schemas.microsoft.com/office/drawing/2014/main" id="{10B65E3E-5AF9-AD47-FFA5-187E9E768395}"/>
              </a:ext>
            </a:extLst>
          </p:cNvPr>
          <p:cNvSpPr/>
          <p:nvPr/>
        </p:nvSpPr>
        <p:spPr>
          <a:xfrm>
            <a:off x="6943598" y="2833952"/>
            <a:ext cx="1587031" cy="191999"/>
          </a:xfrm>
          <a:prstGeom prst="bracePair">
            <a:avLst/>
          </a:prstGeom>
          <a:solidFill>
            <a:srgbClr val="B0D0EE"/>
          </a:solidFill>
          <a:ln w="4233" cap="flat">
            <a:noFill/>
            <a:prstDash val="solid"/>
            <a:miter/>
          </a:ln>
        </p:spPr>
        <p:txBody>
          <a:bodyPr lIns="91440" tIns="45720" rIns="91440" bIns="45720" rtlCol="0" anchor="ctr"/>
          <a:lstStyle/>
          <a:p>
            <a:pPr algn="ctr"/>
            <a:r>
              <a:rPr lang="en-US" sz="600">
                <a:latin typeface="Calibri"/>
                <a:cs typeface="Calibri"/>
              </a:rPr>
              <a:t>: Order failure trend analysis </a:t>
            </a:r>
            <a:endParaRPr lang="en-IN" sz="600">
              <a:latin typeface="Calibri" panose="020F0502020204030204" pitchFamily="34" charset="0"/>
              <a:cs typeface="Calibri" panose="020F0502020204030204" pitchFamily="34" charset="0"/>
            </a:endParaRPr>
          </a:p>
        </p:txBody>
      </p:sp>
      <p:sp>
        <p:nvSpPr>
          <p:cNvPr id="4" name="Rectangle: Top Corners Rounded 3">
            <a:extLst>
              <a:ext uri="{FF2B5EF4-FFF2-40B4-BE49-F238E27FC236}">
                <a16:creationId xmlns:a16="http://schemas.microsoft.com/office/drawing/2014/main" id="{98614E19-3163-0C75-EFC0-36BFE4F59F2F}"/>
              </a:ext>
            </a:extLst>
          </p:cNvPr>
          <p:cNvSpPr/>
          <p:nvPr/>
        </p:nvSpPr>
        <p:spPr>
          <a:xfrm>
            <a:off x="5423722" y="581380"/>
            <a:ext cx="786376" cy="221562"/>
          </a:xfrm>
          <a:prstGeom prst="round2SameRect">
            <a:avLst/>
          </a:prstGeom>
          <a:solidFill>
            <a:srgbClr val="00B050"/>
          </a:solidFill>
          <a:ln w="4233" cap="flat">
            <a:noFill/>
            <a:prstDash val="solid"/>
            <a:miter/>
          </a:ln>
        </p:spPr>
        <p:txBody>
          <a:bodyPr rtlCol="0" anchor="ctr"/>
          <a:lstStyle/>
          <a:p>
            <a:r>
              <a:rPr lang="en-US" sz="600">
                <a:solidFill>
                  <a:schemeClr val="bg1"/>
                </a:solidFill>
              </a:rPr>
              <a:t>COMPLETED</a:t>
            </a:r>
            <a:endParaRPr lang="en-IN" sz="600">
              <a:solidFill>
                <a:schemeClr val="bg1"/>
              </a:solidFill>
            </a:endParaRPr>
          </a:p>
        </p:txBody>
      </p:sp>
      <p:sp>
        <p:nvSpPr>
          <p:cNvPr id="5" name="Rectangle: Top Corners Rounded 4">
            <a:extLst>
              <a:ext uri="{FF2B5EF4-FFF2-40B4-BE49-F238E27FC236}">
                <a16:creationId xmlns:a16="http://schemas.microsoft.com/office/drawing/2014/main" id="{8D3EABF3-86AB-11AA-4795-2F9BDE29A798}"/>
              </a:ext>
            </a:extLst>
          </p:cNvPr>
          <p:cNvSpPr/>
          <p:nvPr/>
        </p:nvSpPr>
        <p:spPr>
          <a:xfrm>
            <a:off x="6270974" y="596185"/>
            <a:ext cx="786377" cy="200104"/>
          </a:xfrm>
          <a:prstGeom prst="round2SameRect">
            <a:avLst/>
          </a:prstGeom>
          <a:solidFill>
            <a:srgbClr val="00B0F0"/>
          </a:solidFill>
          <a:ln w="4233" cap="flat">
            <a:noFill/>
            <a:prstDash val="solid"/>
            <a:miter/>
          </a:ln>
        </p:spPr>
        <p:txBody>
          <a:bodyPr rtlCol="0" anchor="ctr"/>
          <a:lstStyle/>
          <a:p>
            <a:r>
              <a:rPr lang="en-US" sz="600">
                <a:solidFill>
                  <a:schemeClr val="bg1"/>
                </a:solidFill>
              </a:rPr>
              <a:t>IN PROGRESS</a:t>
            </a:r>
            <a:endParaRPr lang="en-IN" sz="600">
              <a:solidFill>
                <a:schemeClr val="bg1"/>
              </a:solidFill>
            </a:endParaRPr>
          </a:p>
        </p:txBody>
      </p:sp>
      <p:sp>
        <p:nvSpPr>
          <p:cNvPr id="9" name="Rectangle: Top Corners Rounded 8">
            <a:extLst>
              <a:ext uri="{FF2B5EF4-FFF2-40B4-BE49-F238E27FC236}">
                <a16:creationId xmlns:a16="http://schemas.microsoft.com/office/drawing/2014/main" id="{FBCA91E4-F73E-0568-3556-C2742963335A}"/>
              </a:ext>
            </a:extLst>
          </p:cNvPr>
          <p:cNvSpPr/>
          <p:nvPr/>
        </p:nvSpPr>
        <p:spPr>
          <a:xfrm>
            <a:off x="7118227" y="604879"/>
            <a:ext cx="1060166" cy="194222"/>
          </a:xfrm>
          <a:prstGeom prst="round2SameRect">
            <a:avLst/>
          </a:prstGeom>
          <a:solidFill>
            <a:schemeClr val="accent3">
              <a:lumMod val="40000"/>
              <a:lumOff val="60000"/>
            </a:schemeClr>
          </a:solidFill>
          <a:ln w="4233" cap="flat">
            <a:noFill/>
            <a:prstDash val="solid"/>
            <a:miter/>
          </a:ln>
        </p:spPr>
        <p:txBody>
          <a:bodyPr rtlCol="0" anchor="ctr"/>
          <a:lstStyle/>
          <a:p>
            <a:r>
              <a:rPr lang="en-US" sz="600"/>
              <a:t>IN QUEUE/PLANNED</a:t>
            </a:r>
            <a:endParaRPr lang="en-IN" sz="600"/>
          </a:p>
        </p:txBody>
      </p:sp>
      <p:sp>
        <p:nvSpPr>
          <p:cNvPr id="11" name="Double Brace 10">
            <a:extLst>
              <a:ext uri="{FF2B5EF4-FFF2-40B4-BE49-F238E27FC236}">
                <a16:creationId xmlns:a16="http://schemas.microsoft.com/office/drawing/2014/main" id="{A9600442-F911-AE30-2493-DA3DE39321D1}"/>
              </a:ext>
            </a:extLst>
          </p:cNvPr>
          <p:cNvSpPr/>
          <p:nvPr/>
        </p:nvSpPr>
        <p:spPr>
          <a:xfrm>
            <a:off x="3043866" y="4392223"/>
            <a:ext cx="1019579" cy="205076"/>
          </a:xfrm>
          <a:prstGeom prst="bracePair">
            <a:avLst/>
          </a:prstGeom>
          <a:solidFill>
            <a:srgbClr val="B0D0EE"/>
          </a:solidFill>
          <a:ln w="4233" cap="flat">
            <a:noFill/>
            <a:prstDash val="solid"/>
            <a:miter/>
          </a:ln>
        </p:spPr>
        <p:txBody>
          <a:bodyPr rtlCol="0" anchor="ctr"/>
          <a:lstStyle/>
          <a:p>
            <a:pPr algn="l"/>
            <a:r>
              <a:rPr lang="en-US" sz="600">
                <a:latin typeface="Calibri" panose="020F0502020204030204" pitchFamily="34" charset="0"/>
                <a:cs typeface="Calibri" panose="020F0502020204030204" pitchFamily="34" charset="0"/>
              </a:rPr>
              <a:t>Quarterly Improvement Review</a:t>
            </a:r>
            <a:endParaRPr lang="en-IN" sz="600">
              <a:latin typeface="Calibri" panose="020F0502020204030204" pitchFamily="34" charset="0"/>
              <a:cs typeface="Calibri" panose="020F0502020204030204" pitchFamily="34" charset="0"/>
            </a:endParaRPr>
          </a:p>
        </p:txBody>
      </p:sp>
      <p:sp>
        <p:nvSpPr>
          <p:cNvPr id="16" name="Double Brace 15">
            <a:extLst>
              <a:ext uri="{FF2B5EF4-FFF2-40B4-BE49-F238E27FC236}">
                <a16:creationId xmlns:a16="http://schemas.microsoft.com/office/drawing/2014/main" id="{4F661D4A-D186-97E5-DC59-5895AE01236B}"/>
              </a:ext>
            </a:extLst>
          </p:cNvPr>
          <p:cNvSpPr/>
          <p:nvPr/>
        </p:nvSpPr>
        <p:spPr>
          <a:xfrm>
            <a:off x="6940699" y="4391141"/>
            <a:ext cx="1704818" cy="240990"/>
          </a:xfrm>
          <a:prstGeom prst="bracePair">
            <a:avLst/>
          </a:prstGeom>
          <a:solidFill>
            <a:srgbClr val="B0D0EE"/>
          </a:solidFill>
          <a:ln w="4233" cap="flat">
            <a:noFill/>
            <a:prstDash val="solid"/>
            <a:miter/>
          </a:ln>
        </p:spPr>
        <p:txBody>
          <a:bodyPr rtlCol="0" anchor="ctr"/>
          <a:lstStyle/>
          <a:p>
            <a:pPr algn="l"/>
            <a:r>
              <a:rPr lang="en-US" sz="600">
                <a:latin typeface="Calibri" panose="020F0502020204030204" pitchFamily="34" charset="0"/>
                <a:cs typeface="Calibri" panose="020F0502020204030204" pitchFamily="34" charset="0"/>
              </a:rPr>
              <a:t>Quarterly Improvement Review</a:t>
            </a:r>
            <a:endParaRPr lang="en-IN" sz="600">
              <a:latin typeface="Calibri" panose="020F0502020204030204" pitchFamily="34" charset="0"/>
              <a:cs typeface="Calibri" panose="020F0502020204030204" pitchFamily="34" charset="0"/>
            </a:endParaRPr>
          </a:p>
        </p:txBody>
      </p:sp>
      <p:sp>
        <p:nvSpPr>
          <p:cNvPr id="17" name="Double Brace 16">
            <a:extLst>
              <a:ext uri="{FF2B5EF4-FFF2-40B4-BE49-F238E27FC236}">
                <a16:creationId xmlns:a16="http://schemas.microsoft.com/office/drawing/2014/main" id="{3BA56BB4-E7CC-35A1-BEB1-9E265FAFE271}"/>
              </a:ext>
            </a:extLst>
          </p:cNvPr>
          <p:cNvSpPr/>
          <p:nvPr/>
        </p:nvSpPr>
        <p:spPr>
          <a:xfrm>
            <a:off x="5080556" y="4391141"/>
            <a:ext cx="1704818" cy="240990"/>
          </a:xfrm>
          <a:prstGeom prst="bracePair">
            <a:avLst/>
          </a:prstGeom>
          <a:solidFill>
            <a:srgbClr val="B0D0EE"/>
          </a:solidFill>
          <a:ln w="4233" cap="flat">
            <a:noFill/>
            <a:prstDash val="solid"/>
            <a:miter/>
          </a:ln>
        </p:spPr>
        <p:txBody>
          <a:bodyPr rtlCol="0" anchor="ctr"/>
          <a:lstStyle/>
          <a:p>
            <a:pPr algn="l"/>
            <a:r>
              <a:rPr lang="en-US" sz="600">
                <a:latin typeface="Calibri" panose="020F0502020204030204" pitchFamily="34" charset="0"/>
                <a:cs typeface="Calibri" panose="020F0502020204030204" pitchFamily="34" charset="0"/>
              </a:rPr>
              <a:t>Quarterly Improvement Review</a:t>
            </a:r>
            <a:endParaRPr lang="en-IN" sz="600">
              <a:latin typeface="Calibri" panose="020F0502020204030204" pitchFamily="34" charset="0"/>
              <a:cs typeface="Calibri" panose="020F0502020204030204" pitchFamily="34" charset="0"/>
            </a:endParaRPr>
          </a:p>
        </p:txBody>
      </p:sp>
      <p:sp>
        <p:nvSpPr>
          <p:cNvPr id="18" name="Double Brace 17">
            <a:extLst>
              <a:ext uri="{FF2B5EF4-FFF2-40B4-BE49-F238E27FC236}">
                <a16:creationId xmlns:a16="http://schemas.microsoft.com/office/drawing/2014/main" id="{69C57889-CA46-3993-F43D-5D2D910779C8}"/>
              </a:ext>
            </a:extLst>
          </p:cNvPr>
          <p:cNvSpPr/>
          <p:nvPr/>
        </p:nvSpPr>
        <p:spPr>
          <a:xfrm>
            <a:off x="4100885" y="3590895"/>
            <a:ext cx="823027" cy="219365"/>
          </a:xfrm>
          <a:prstGeom prst="bracePair">
            <a:avLst/>
          </a:prstGeom>
          <a:solidFill>
            <a:srgbClr val="B0D0EE"/>
          </a:solidFill>
          <a:ln w="4233" cap="flat">
            <a:noFill/>
            <a:prstDash val="solid"/>
            <a:miter/>
          </a:ln>
        </p:spPr>
        <p:txBody>
          <a:bodyPr rtlCol="0" anchor="ctr"/>
          <a:lstStyle/>
          <a:p>
            <a:pPr algn="l"/>
            <a:r>
              <a:rPr lang="en-US" sz="600">
                <a:latin typeface="Calibri" panose="020F0502020204030204" pitchFamily="34" charset="0"/>
                <a:cs typeface="Calibri" panose="020F0502020204030204" pitchFamily="34" charset="0"/>
              </a:rPr>
              <a:t>User education- Lessons Learnt</a:t>
            </a:r>
            <a:endParaRPr lang="en-IN" sz="600">
              <a:latin typeface="Calibri" panose="020F0502020204030204" pitchFamily="34" charset="0"/>
              <a:cs typeface="Calibri" panose="020F0502020204030204" pitchFamily="34" charset="0"/>
            </a:endParaRPr>
          </a:p>
        </p:txBody>
      </p:sp>
      <p:sp>
        <p:nvSpPr>
          <p:cNvPr id="22" name="Double Brace 21">
            <a:extLst>
              <a:ext uri="{FF2B5EF4-FFF2-40B4-BE49-F238E27FC236}">
                <a16:creationId xmlns:a16="http://schemas.microsoft.com/office/drawing/2014/main" id="{0576424F-9E94-3E86-F376-2ABF317A06D8}"/>
              </a:ext>
            </a:extLst>
          </p:cNvPr>
          <p:cNvSpPr/>
          <p:nvPr/>
        </p:nvSpPr>
        <p:spPr>
          <a:xfrm>
            <a:off x="6037938" y="4067128"/>
            <a:ext cx="823027" cy="259375"/>
          </a:xfrm>
          <a:prstGeom prst="bracePair">
            <a:avLst/>
          </a:prstGeom>
          <a:solidFill>
            <a:srgbClr val="B0D0EE"/>
          </a:solidFill>
          <a:ln w="4233" cap="flat">
            <a:noFill/>
            <a:prstDash val="solid"/>
            <a:miter/>
          </a:ln>
        </p:spPr>
        <p:txBody>
          <a:bodyPr rtlCol="0" anchor="ctr"/>
          <a:lstStyle/>
          <a:p>
            <a:pPr algn="l"/>
            <a:r>
              <a:rPr lang="en-US" sz="600">
                <a:latin typeface="Calibri" panose="020F0502020204030204" pitchFamily="34" charset="0"/>
                <a:cs typeface="Calibri" panose="020F0502020204030204" pitchFamily="34" charset="0"/>
              </a:rPr>
              <a:t>Lessons Learnt - best practices</a:t>
            </a:r>
            <a:endParaRPr lang="en-IN" sz="600">
              <a:latin typeface="Calibri" panose="020F0502020204030204" pitchFamily="34" charset="0"/>
              <a:cs typeface="Calibri" panose="020F0502020204030204" pitchFamily="34" charset="0"/>
            </a:endParaRPr>
          </a:p>
        </p:txBody>
      </p:sp>
      <p:sp>
        <p:nvSpPr>
          <p:cNvPr id="28" name="Double Brace 27">
            <a:extLst>
              <a:ext uri="{FF2B5EF4-FFF2-40B4-BE49-F238E27FC236}">
                <a16:creationId xmlns:a16="http://schemas.microsoft.com/office/drawing/2014/main" id="{F848E395-E5FC-0190-426A-63A1427FBB93}"/>
              </a:ext>
            </a:extLst>
          </p:cNvPr>
          <p:cNvSpPr/>
          <p:nvPr/>
        </p:nvSpPr>
        <p:spPr>
          <a:xfrm>
            <a:off x="6953754" y="4067128"/>
            <a:ext cx="1691763" cy="252914"/>
          </a:xfrm>
          <a:prstGeom prst="bracePair">
            <a:avLst/>
          </a:prstGeom>
          <a:solidFill>
            <a:srgbClr val="B0D0EE"/>
          </a:solidFill>
          <a:ln w="4233" cap="flat">
            <a:noFill/>
            <a:prstDash val="solid"/>
            <a:miter/>
          </a:ln>
        </p:spPr>
        <p:txBody>
          <a:bodyPr rtlCol="0" anchor="ctr"/>
          <a:lstStyle/>
          <a:p>
            <a:pPr algn="l"/>
            <a:r>
              <a:rPr lang="en-US" sz="600">
                <a:latin typeface="Calibri" panose="020F0502020204030204" pitchFamily="34" charset="0"/>
                <a:cs typeface="Calibri" panose="020F0502020204030204" pitchFamily="34" charset="0"/>
              </a:rPr>
              <a:t>Lessons Learnt - best practices</a:t>
            </a:r>
            <a:endParaRPr lang="en-IN" sz="600">
              <a:latin typeface="Calibri" panose="020F0502020204030204" pitchFamily="34" charset="0"/>
              <a:cs typeface="Calibri" panose="020F0502020204030204" pitchFamily="34" charset="0"/>
            </a:endParaRPr>
          </a:p>
        </p:txBody>
      </p:sp>
      <p:sp>
        <p:nvSpPr>
          <p:cNvPr id="37" name="Double Brace 36">
            <a:extLst>
              <a:ext uri="{FF2B5EF4-FFF2-40B4-BE49-F238E27FC236}">
                <a16:creationId xmlns:a16="http://schemas.microsoft.com/office/drawing/2014/main" id="{CAAC7EE6-24A5-DCBC-480B-8B92601F93EC}"/>
              </a:ext>
            </a:extLst>
          </p:cNvPr>
          <p:cNvSpPr/>
          <p:nvPr/>
        </p:nvSpPr>
        <p:spPr>
          <a:xfrm>
            <a:off x="6953742" y="3760439"/>
            <a:ext cx="1691762" cy="251020"/>
          </a:xfrm>
          <a:prstGeom prst="bracePair">
            <a:avLst/>
          </a:prstGeom>
          <a:solidFill>
            <a:srgbClr val="B0D0EE"/>
          </a:solidFill>
          <a:ln w="4233" cap="flat">
            <a:noFill/>
            <a:prstDash val="solid"/>
            <a:miter/>
          </a:ln>
        </p:spPr>
        <p:txBody>
          <a:bodyPr rtlCol="0" anchor="ctr"/>
          <a:lstStyle/>
          <a:p>
            <a:pPr algn="l"/>
            <a:r>
              <a:rPr lang="en-US" sz="600">
                <a:latin typeface="Calibri" panose="020F0502020204030204" pitchFamily="34" charset="0"/>
                <a:cs typeface="Calibri" panose="020F0502020204030204" pitchFamily="34" charset="0"/>
              </a:rPr>
              <a:t>SOP Revision and Ops alignments</a:t>
            </a:r>
            <a:endParaRPr lang="en-IN" sz="600">
              <a:latin typeface="Calibri" panose="020F0502020204030204" pitchFamily="34" charset="0"/>
              <a:cs typeface="Calibri" panose="020F0502020204030204" pitchFamily="34" charset="0"/>
            </a:endParaRPr>
          </a:p>
        </p:txBody>
      </p:sp>
      <p:sp>
        <p:nvSpPr>
          <p:cNvPr id="40" name="Double Brace 39">
            <a:extLst>
              <a:ext uri="{FF2B5EF4-FFF2-40B4-BE49-F238E27FC236}">
                <a16:creationId xmlns:a16="http://schemas.microsoft.com/office/drawing/2014/main" id="{26BE95B5-178F-5068-AB5A-3DC71E418944}"/>
              </a:ext>
            </a:extLst>
          </p:cNvPr>
          <p:cNvSpPr/>
          <p:nvPr/>
        </p:nvSpPr>
        <p:spPr>
          <a:xfrm>
            <a:off x="3073178" y="2067742"/>
            <a:ext cx="1909226" cy="149170"/>
          </a:xfrm>
          <a:prstGeom prst="bracePair">
            <a:avLst/>
          </a:prstGeom>
          <a:solidFill>
            <a:srgbClr val="00B050"/>
          </a:solidFill>
          <a:ln w="4233" cap="flat">
            <a:noFill/>
            <a:prstDash val="solid"/>
            <a:miter/>
          </a:ln>
        </p:spPr>
        <p:txBody>
          <a:bodyPr rtlCol="0" anchor="ctr"/>
          <a:lstStyle/>
          <a:p>
            <a:r>
              <a:rPr lang="en-US" sz="600">
                <a:solidFill>
                  <a:schemeClr val="bg1"/>
                </a:solidFill>
                <a:latin typeface="Calibri" panose="020F0502020204030204" pitchFamily="34" charset="0"/>
                <a:cs typeface="Calibri" panose="020F0502020204030204" pitchFamily="34" charset="0"/>
              </a:rPr>
              <a:t>Hourly Order Report  – Wholesale</a:t>
            </a:r>
            <a:endParaRPr lang="en-IN" sz="600">
              <a:solidFill>
                <a:schemeClr val="bg1"/>
              </a:solidFill>
              <a:latin typeface="Calibri" panose="020F0502020204030204" pitchFamily="34" charset="0"/>
              <a:cs typeface="Calibri" panose="020F0502020204030204" pitchFamily="34" charset="0"/>
            </a:endParaRPr>
          </a:p>
        </p:txBody>
      </p:sp>
      <p:sp>
        <p:nvSpPr>
          <p:cNvPr id="53" name="Double Brace 52">
            <a:extLst>
              <a:ext uri="{FF2B5EF4-FFF2-40B4-BE49-F238E27FC236}">
                <a16:creationId xmlns:a16="http://schemas.microsoft.com/office/drawing/2014/main" id="{EEBE9413-7050-A1F2-94BF-D776D4F7AA9E}"/>
              </a:ext>
            </a:extLst>
          </p:cNvPr>
          <p:cNvSpPr/>
          <p:nvPr/>
        </p:nvSpPr>
        <p:spPr>
          <a:xfrm>
            <a:off x="5100570" y="1933295"/>
            <a:ext cx="1684804" cy="214556"/>
          </a:xfrm>
          <a:prstGeom prst="bracePair">
            <a:avLst/>
          </a:prstGeom>
          <a:solidFill>
            <a:srgbClr val="B0D0EE"/>
          </a:solidFill>
          <a:ln w="4233" cap="flat">
            <a:noFill/>
            <a:prstDash val="solid"/>
            <a:miter/>
          </a:ln>
        </p:spPr>
        <p:txBody>
          <a:bodyPr rtlCol="0" anchor="ctr"/>
          <a:lstStyle/>
          <a:p>
            <a:r>
              <a:rPr lang="en-US" sz="600">
                <a:latin typeface="Calibri" panose="020F0502020204030204" pitchFamily="34" charset="0"/>
                <a:cs typeface="Calibri" panose="020F0502020204030204" pitchFamily="34" charset="0"/>
              </a:rPr>
              <a:t>ACC Sales ID Reconciliation (TBC) </a:t>
            </a:r>
            <a:endParaRPr lang="en-IN" sz="600">
              <a:latin typeface="Calibri" panose="020F0502020204030204" pitchFamily="34" charset="0"/>
              <a:cs typeface="Calibri" panose="020F0502020204030204" pitchFamily="34" charset="0"/>
            </a:endParaRPr>
          </a:p>
        </p:txBody>
      </p:sp>
      <p:sp>
        <p:nvSpPr>
          <p:cNvPr id="56" name="Double Brace 55">
            <a:extLst>
              <a:ext uri="{FF2B5EF4-FFF2-40B4-BE49-F238E27FC236}">
                <a16:creationId xmlns:a16="http://schemas.microsoft.com/office/drawing/2014/main" id="{764A6A22-D573-3EE1-5073-451D15A70553}"/>
              </a:ext>
            </a:extLst>
          </p:cNvPr>
          <p:cNvSpPr/>
          <p:nvPr/>
        </p:nvSpPr>
        <p:spPr>
          <a:xfrm>
            <a:off x="6971496" y="1667913"/>
            <a:ext cx="1602529" cy="219104"/>
          </a:xfrm>
          <a:prstGeom prst="bracePair">
            <a:avLst/>
          </a:prstGeom>
          <a:solidFill>
            <a:srgbClr val="B0D0EE"/>
          </a:solidFill>
          <a:ln w="4233" cap="flat">
            <a:noFill/>
            <a:prstDash val="solid"/>
            <a:miter/>
          </a:ln>
        </p:spPr>
        <p:txBody>
          <a:bodyPr rtlCol="0" anchor="ctr"/>
          <a:lstStyle/>
          <a:p>
            <a:r>
              <a:rPr lang="en-US" sz="600">
                <a:latin typeface="Calibri" panose="020F0502020204030204" pitchFamily="34" charset="0"/>
                <a:cs typeface="Calibri" panose="020F0502020204030204" pitchFamily="34" charset="0"/>
              </a:rPr>
              <a:t> User Termination process Automation – Phase 5</a:t>
            </a:r>
            <a:endParaRPr lang="en-IN" sz="600">
              <a:latin typeface="Calibri" panose="020F0502020204030204" pitchFamily="34" charset="0"/>
              <a:cs typeface="Calibri" panose="020F0502020204030204" pitchFamily="34" charset="0"/>
            </a:endParaRPr>
          </a:p>
        </p:txBody>
      </p:sp>
      <p:sp>
        <p:nvSpPr>
          <p:cNvPr id="60" name="Double Brace 59">
            <a:extLst>
              <a:ext uri="{FF2B5EF4-FFF2-40B4-BE49-F238E27FC236}">
                <a16:creationId xmlns:a16="http://schemas.microsoft.com/office/drawing/2014/main" id="{400703D0-469D-9524-6F3D-18B5323E0601}"/>
              </a:ext>
            </a:extLst>
          </p:cNvPr>
          <p:cNvSpPr/>
          <p:nvPr/>
        </p:nvSpPr>
        <p:spPr>
          <a:xfrm>
            <a:off x="6980965" y="3319817"/>
            <a:ext cx="1549664" cy="192915"/>
          </a:xfrm>
          <a:prstGeom prst="bracePair">
            <a:avLst/>
          </a:prstGeom>
          <a:solidFill>
            <a:srgbClr val="B0D0EE"/>
          </a:solidFill>
          <a:ln w="4233" cap="flat">
            <a:noFill/>
            <a:prstDash val="solid"/>
            <a:miter/>
          </a:ln>
        </p:spPr>
        <p:txBody>
          <a:bodyPr lIns="91440" tIns="45720" rIns="91440" bIns="45720" rtlCol="0" anchor="ctr"/>
          <a:lstStyle/>
          <a:p>
            <a:r>
              <a:rPr lang="en-US" sz="600">
                <a:latin typeface="Calibri"/>
                <a:cs typeface="Calibri"/>
              </a:rPr>
              <a:t>Order Statistics – Wholesale &amp; Retails </a:t>
            </a:r>
            <a:endParaRPr lang="en-IN" sz="600">
              <a:latin typeface="Calibri" panose="020F0502020204030204" pitchFamily="34" charset="0"/>
              <a:cs typeface="Calibri" panose="020F0502020204030204" pitchFamily="34" charset="0"/>
            </a:endParaRPr>
          </a:p>
        </p:txBody>
      </p:sp>
      <p:sp>
        <p:nvSpPr>
          <p:cNvPr id="62" name="Double Brace 61">
            <a:extLst>
              <a:ext uri="{FF2B5EF4-FFF2-40B4-BE49-F238E27FC236}">
                <a16:creationId xmlns:a16="http://schemas.microsoft.com/office/drawing/2014/main" id="{D6A1BF2F-3ADB-CD5A-9B8D-96C6D29948A8}"/>
              </a:ext>
            </a:extLst>
          </p:cNvPr>
          <p:cNvSpPr/>
          <p:nvPr/>
        </p:nvSpPr>
        <p:spPr>
          <a:xfrm>
            <a:off x="4100885" y="4392223"/>
            <a:ext cx="823027" cy="164584"/>
          </a:xfrm>
          <a:prstGeom prst="bracePair">
            <a:avLst/>
          </a:prstGeom>
          <a:solidFill>
            <a:srgbClr val="B0D0EE"/>
          </a:solidFill>
          <a:ln w="4233" cap="flat">
            <a:noFill/>
            <a:prstDash val="solid"/>
            <a:miter/>
          </a:ln>
        </p:spPr>
        <p:txBody>
          <a:bodyPr rtlCol="0" anchor="ctr"/>
          <a:lstStyle/>
          <a:p>
            <a:pPr algn="l"/>
            <a:r>
              <a:rPr lang="en-US" sz="600">
                <a:latin typeface="Calibri" panose="020F0502020204030204" pitchFamily="34" charset="0"/>
                <a:cs typeface="Calibri" panose="020F0502020204030204" pitchFamily="34" charset="0"/>
              </a:rPr>
              <a:t>Monitoring process optimization</a:t>
            </a:r>
            <a:endParaRPr lang="en-IN" sz="6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55453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C22044-E52F-57AE-CDE6-AEB61634BD44}"/>
              </a:ext>
            </a:extLst>
          </p:cNvPr>
          <p:cNvSpPr/>
          <p:nvPr/>
        </p:nvSpPr>
        <p:spPr>
          <a:xfrm>
            <a:off x="115261" y="829876"/>
            <a:ext cx="8967267" cy="3657600"/>
          </a:xfrm>
          <a:prstGeom prst="rect">
            <a:avLst/>
          </a:prstGeom>
          <a:solidFill>
            <a:srgbClr val="FBD4D4">
              <a:alpha val="12157"/>
            </a:srgbClr>
          </a:solidFill>
          <a:ln/>
        </p:spPr>
        <p:style>
          <a:lnRef idx="2">
            <a:schemeClr val="accent1"/>
          </a:lnRef>
          <a:fillRef idx="1">
            <a:schemeClr val="lt1"/>
          </a:fillRef>
          <a:effectRef idx="0">
            <a:schemeClr val="accent1"/>
          </a:effectRef>
          <a:fontRef idx="minor">
            <a:schemeClr val="dk1"/>
          </a:fontRef>
        </p:style>
        <p:txBody>
          <a:bodyPr rtlCol="0" anchor="ctr"/>
          <a:lstStyle/>
          <a:p>
            <a:pPr algn="l"/>
            <a:endParaRPr lang="en-IN"/>
          </a:p>
        </p:txBody>
      </p:sp>
      <p:sp>
        <p:nvSpPr>
          <p:cNvPr id="2" name="Title 1">
            <a:extLst>
              <a:ext uri="{FF2B5EF4-FFF2-40B4-BE49-F238E27FC236}">
                <a16:creationId xmlns:a16="http://schemas.microsoft.com/office/drawing/2014/main" id="{1D701E72-06BE-4DA3-2A1A-9FF14603F901}"/>
              </a:ext>
            </a:extLst>
          </p:cNvPr>
          <p:cNvSpPr>
            <a:spLocks noGrp="1"/>
          </p:cNvSpPr>
          <p:nvPr>
            <p:ph type="title"/>
          </p:nvPr>
        </p:nvSpPr>
        <p:spPr>
          <a:xfrm>
            <a:off x="224248" y="96707"/>
            <a:ext cx="8133940" cy="338554"/>
          </a:xfrm>
        </p:spPr>
        <p:txBody>
          <a:bodyPr wrap="square" lIns="91440" tIns="45720" rIns="91440" bIns="45720" anchor="t">
            <a:spAutoFit/>
          </a:bodyPr>
          <a:lstStyle/>
          <a:p>
            <a:r>
              <a:rPr lang="en-US" sz="1600" err="1">
                <a:cs typeface="Arial"/>
              </a:rPr>
              <a:t>Prodapt’s</a:t>
            </a:r>
            <a:r>
              <a:rPr lang="en-US" sz="1600">
                <a:cs typeface="Arial"/>
              </a:rPr>
              <a:t> best practice solution for VMIE</a:t>
            </a:r>
          </a:p>
        </p:txBody>
      </p:sp>
      <p:sp>
        <p:nvSpPr>
          <p:cNvPr id="4" name="Rectangle: Rounded Corners 3">
            <a:extLst>
              <a:ext uri="{FF2B5EF4-FFF2-40B4-BE49-F238E27FC236}">
                <a16:creationId xmlns:a16="http://schemas.microsoft.com/office/drawing/2014/main" id="{DC209C00-AD5D-4086-B1CA-496F14C7B6EE}"/>
              </a:ext>
            </a:extLst>
          </p:cNvPr>
          <p:cNvSpPr/>
          <p:nvPr/>
        </p:nvSpPr>
        <p:spPr>
          <a:xfrm>
            <a:off x="253639" y="914401"/>
            <a:ext cx="2817578" cy="375557"/>
          </a:xfrm>
          <a:prstGeom prst="roundRect">
            <a:avLst/>
          </a:prstGeom>
          <a:solidFill>
            <a:schemeClr val="accent1">
              <a:lumMod val="60000"/>
              <a:lumOff val="40000"/>
            </a:schemeClr>
          </a:solidFill>
          <a:ln w="4233" cap="flat">
            <a:noFill/>
            <a:prstDash val="solid"/>
            <a:miter/>
          </a:ln>
        </p:spPr>
        <p:txBody>
          <a:bodyPr rtlCol="0" anchor="ctr"/>
          <a:lstStyle/>
          <a:p>
            <a:pPr algn="ctr"/>
            <a:r>
              <a:rPr lang="en-US">
                <a:solidFill>
                  <a:schemeClr val="bg1"/>
                </a:solidFill>
              </a:rPr>
              <a:t>Objectives</a:t>
            </a:r>
          </a:p>
        </p:txBody>
      </p:sp>
      <p:sp>
        <p:nvSpPr>
          <p:cNvPr id="45" name="Rectangle: Rounded Corners 44">
            <a:extLst>
              <a:ext uri="{FF2B5EF4-FFF2-40B4-BE49-F238E27FC236}">
                <a16:creationId xmlns:a16="http://schemas.microsoft.com/office/drawing/2014/main" id="{E282B314-5046-45AE-8250-BEDB17C71DBA}"/>
              </a:ext>
            </a:extLst>
          </p:cNvPr>
          <p:cNvSpPr/>
          <p:nvPr/>
        </p:nvSpPr>
        <p:spPr>
          <a:xfrm>
            <a:off x="3286706" y="921327"/>
            <a:ext cx="2933385" cy="375557"/>
          </a:xfrm>
          <a:prstGeom prst="roundRect">
            <a:avLst/>
          </a:prstGeom>
          <a:solidFill>
            <a:schemeClr val="accent1">
              <a:lumMod val="60000"/>
              <a:lumOff val="40000"/>
            </a:schemeClr>
          </a:solidFill>
          <a:ln w="4233" cap="flat">
            <a:noFill/>
            <a:prstDash val="solid"/>
            <a:miter/>
          </a:ln>
        </p:spPr>
        <p:txBody>
          <a:bodyPr rtlCol="0" anchor="ctr"/>
          <a:lstStyle/>
          <a:p>
            <a:pPr algn="ctr"/>
            <a:endParaRPr lang="en-US">
              <a:solidFill>
                <a:schemeClr val="bg1"/>
              </a:solidFill>
            </a:endParaRPr>
          </a:p>
        </p:txBody>
      </p:sp>
      <p:sp>
        <p:nvSpPr>
          <p:cNvPr id="50" name="Rectangle: Rounded Corners 49">
            <a:extLst>
              <a:ext uri="{FF2B5EF4-FFF2-40B4-BE49-F238E27FC236}">
                <a16:creationId xmlns:a16="http://schemas.microsoft.com/office/drawing/2014/main" id="{1A0D5FDD-CC8C-4084-9FCC-2F464D9AC5B4}"/>
              </a:ext>
            </a:extLst>
          </p:cNvPr>
          <p:cNvSpPr/>
          <p:nvPr/>
        </p:nvSpPr>
        <p:spPr>
          <a:xfrm>
            <a:off x="6339298" y="915933"/>
            <a:ext cx="2457978" cy="375557"/>
          </a:xfrm>
          <a:prstGeom prst="roundRect">
            <a:avLst/>
          </a:prstGeom>
          <a:solidFill>
            <a:schemeClr val="accent1">
              <a:lumMod val="60000"/>
              <a:lumOff val="40000"/>
            </a:schemeClr>
          </a:solidFill>
          <a:ln w="4233" cap="flat">
            <a:noFill/>
            <a:prstDash val="solid"/>
            <a:miter/>
          </a:ln>
        </p:spPr>
        <p:txBody>
          <a:bodyPr rtlCol="0" anchor="ctr"/>
          <a:lstStyle/>
          <a:p>
            <a:pPr algn="ctr"/>
            <a:endParaRPr lang="en-US">
              <a:solidFill>
                <a:schemeClr val="bg1"/>
              </a:solidFill>
            </a:endParaRPr>
          </a:p>
        </p:txBody>
      </p:sp>
      <p:sp>
        <p:nvSpPr>
          <p:cNvPr id="3" name="Oval 1023">
            <a:extLst>
              <a:ext uri="{FF2B5EF4-FFF2-40B4-BE49-F238E27FC236}">
                <a16:creationId xmlns:a16="http://schemas.microsoft.com/office/drawing/2014/main" id="{C0ED3D55-573F-64F8-981E-10627A04C4E8}"/>
              </a:ext>
            </a:extLst>
          </p:cNvPr>
          <p:cNvSpPr/>
          <p:nvPr/>
        </p:nvSpPr>
        <p:spPr>
          <a:xfrm>
            <a:off x="483492" y="1016227"/>
            <a:ext cx="354708" cy="216000"/>
          </a:xfrm>
          <a:custGeom>
            <a:avLst/>
            <a:gdLst/>
            <a:ahLst/>
            <a:cxnLst/>
            <a:rect l="l" t="t" r="r" b="b"/>
            <a:pathLst>
              <a:path w="768513" h="490684">
                <a:moveTo>
                  <a:pt x="140380" y="292544"/>
                </a:moveTo>
                <a:cubicBezTo>
                  <a:pt x="158837" y="289118"/>
                  <a:pt x="176538" y="300467"/>
                  <a:pt x="180476" y="318165"/>
                </a:cubicBezTo>
                <a:lnTo>
                  <a:pt x="180567" y="318150"/>
                </a:lnTo>
                <a:lnTo>
                  <a:pt x="180648" y="318589"/>
                </a:lnTo>
                <a:cubicBezTo>
                  <a:pt x="180994" y="318972"/>
                  <a:pt x="181084" y="319414"/>
                  <a:pt x="181167" y="319861"/>
                </a:cubicBezTo>
                <a:lnTo>
                  <a:pt x="181140" y="321236"/>
                </a:lnTo>
                <a:lnTo>
                  <a:pt x="182452" y="328307"/>
                </a:lnTo>
                <a:lnTo>
                  <a:pt x="182754" y="326167"/>
                </a:lnTo>
                <a:lnTo>
                  <a:pt x="182754" y="326161"/>
                </a:lnTo>
                <a:lnTo>
                  <a:pt x="183005" y="324390"/>
                </a:lnTo>
                <a:lnTo>
                  <a:pt x="183369" y="324440"/>
                </a:lnTo>
                <a:cubicBezTo>
                  <a:pt x="186532" y="306587"/>
                  <a:pt x="203720" y="294476"/>
                  <a:pt x="222311" y="297095"/>
                </a:cubicBezTo>
                <a:cubicBezTo>
                  <a:pt x="236159" y="299045"/>
                  <a:pt x="247003" y="308636"/>
                  <a:pt x="250805" y="320872"/>
                </a:cubicBezTo>
                <a:cubicBezTo>
                  <a:pt x="255509" y="302605"/>
                  <a:pt x="271698" y="290594"/>
                  <a:pt x="288797" y="293003"/>
                </a:cubicBezTo>
                <a:cubicBezTo>
                  <a:pt x="307386" y="295621"/>
                  <a:pt x="320236" y="314322"/>
                  <a:pt x="317933" y="335269"/>
                </a:cubicBezTo>
                <a:lnTo>
                  <a:pt x="318025" y="335282"/>
                </a:lnTo>
                <a:lnTo>
                  <a:pt x="317952" y="335794"/>
                </a:lnTo>
                <a:cubicBezTo>
                  <a:pt x="318147" y="336338"/>
                  <a:pt x="318084" y="336860"/>
                  <a:pt x="318010" y="337383"/>
                </a:cubicBezTo>
                <a:lnTo>
                  <a:pt x="317515" y="338895"/>
                </a:lnTo>
                <a:lnTo>
                  <a:pt x="316400" y="346811"/>
                </a:lnTo>
                <a:cubicBezTo>
                  <a:pt x="323800" y="340942"/>
                  <a:pt x="335201" y="338902"/>
                  <a:pt x="346900" y="341693"/>
                </a:cubicBezTo>
                <a:cubicBezTo>
                  <a:pt x="365161" y="346051"/>
                  <a:pt x="377458" y="360583"/>
                  <a:pt x="374783" y="374551"/>
                </a:cubicBezTo>
                <a:lnTo>
                  <a:pt x="374872" y="374573"/>
                </a:lnTo>
                <a:lnTo>
                  <a:pt x="374791" y="374912"/>
                </a:lnTo>
                <a:cubicBezTo>
                  <a:pt x="374973" y="375311"/>
                  <a:pt x="374901" y="375657"/>
                  <a:pt x="374816" y="376004"/>
                </a:cubicBezTo>
                <a:lnTo>
                  <a:pt x="374301" y="376967"/>
                </a:lnTo>
                <a:lnTo>
                  <a:pt x="369720" y="396169"/>
                </a:lnTo>
                <a:lnTo>
                  <a:pt x="360687" y="434020"/>
                </a:lnTo>
                <a:lnTo>
                  <a:pt x="358755" y="442122"/>
                </a:lnTo>
                <a:lnTo>
                  <a:pt x="358828" y="443014"/>
                </a:lnTo>
                <a:cubicBezTo>
                  <a:pt x="358759" y="443294"/>
                  <a:pt x="358685" y="443570"/>
                  <a:pt x="358360" y="443778"/>
                </a:cubicBezTo>
                <a:lnTo>
                  <a:pt x="358293" y="444051"/>
                </a:lnTo>
                <a:lnTo>
                  <a:pt x="358205" y="444030"/>
                </a:lnTo>
                <a:cubicBezTo>
                  <a:pt x="354926" y="455013"/>
                  <a:pt x="337901" y="460293"/>
                  <a:pt x="319640" y="455936"/>
                </a:cubicBezTo>
                <a:cubicBezTo>
                  <a:pt x="311996" y="454111"/>
                  <a:pt x="305307" y="450878"/>
                  <a:pt x="300489" y="446618"/>
                </a:cubicBezTo>
                <a:cubicBezTo>
                  <a:pt x="295296" y="459741"/>
                  <a:pt x="280468" y="467675"/>
                  <a:pt x="264513" y="465426"/>
                </a:cubicBezTo>
                <a:cubicBezTo>
                  <a:pt x="247345" y="463009"/>
                  <a:pt x="234687" y="449622"/>
                  <a:pt x="234779" y="434268"/>
                </a:cubicBezTo>
                <a:cubicBezTo>
                  <a:pt x="228054" y="442720"/>
                  <a:pt x="215231" y="447376"/>
                  <a:pt x="201420" y="445430"/>
                </a:cubicBezTo>
                <a:cubicBezTo>
                  <a:pt x="192819" y="444218"/>
                  <a:pt x="185293" y="440652"/>
                  <a:pt x="180001" y="435537"/>
                </a:cubicBezTo>
                <a:cubicBezTo>
                  <a:pt x="176339" y="437536"/>
                  <a:pt x="172190" y="438997"/>
                  <a:pt x="167719" y="439827"/>
                </a:cubicBezTo>
                <a:cubicBezTo>
                  <a:pt x="149261" y="443254"/>
                  <a:pt x="132072" y="434656"/>
                  <a:pt x="128778" y="420423"/>
                </a:cubicBezTo>
                <a:lnTo>
                  <a:pt x="128414" y="420490"/>
                </a:lnTo>
                <a:lnTo>
                  <a:pt x="128151" y="419073"/>
                </a:lnTo>
                <a:lnTo>
                  <a:pt x="128150" y="419071"/>
                </a:lnTo>
                <a:lnTo>
                  <a:pt x="126013" y="407557"/>
                </a:lnTo>
                <a:lnTo>
                  <a:pt x="116954" y="358758"/>
                </a:lnTo>
                <a:lnTo>
                  <a:pt x="112115" y="332682"/>
                </a:lnTo>
                <a:lnTo>
                  <a:pt x="112114" y="332677"/>
                </a:lnTo>
                <a:lnTo>
                  <a:pt x="111787" y="330917"/>
                </a:lnTo>
                <a:lnTo>
                  <a:pt x="112151" y="330849"/>
                </a:lnTo>
                <a:cubicBezTo>
                  <a:pt x="109473" y="312916"/>
                  <a:pt x="121921" y="295971"/>
                  <a:pt x="140380" y="292544"/>
                </a:cubicBezTo>
                <a:close/>
                <a:moveTo>
                  <a:pt x="189573" y="63418"/>
                </a:moveTo>
                <a:lnTo>
                  <a:pt x="183435" y="71601"/>
                </a:lnTo>
                <a:lnTo>
                  <a:pt x="170851" y="99915"/>
                </a:lnTo>
                <a:lnTo>
                  <a:pt x="167158" y="104862"/>
                </a:lnTo>
                <a:lnTo>
                  <a:pt x="167154" y="104869"/>
                </a:lnTo>
                <a:lnTo>
                  <a:pt x="165710" y="106805"/>
                </a:lnTo>
                <a:lnTo>
                  <a:pt x="166207" y="107177"/>
                </a:lnTo>
                <a:cubicBezTo>
                  <a:pt x="152432" y="127436"/>
                  <a:pt x="161415" y="158387"/>
                  <a:pt x="186646" y="177213"/>
                </a:cubicBezTo>
                <a:cubicBezTo>
                  <a:pt x="211876" y="196037"/>
                  <a:pt x="244105" y="195836"/>
                  <a:pt x="259601" y="176862"/>
                </a:cubicBezTo>
                <a:lnTo>
                  <a:pt x="259726" y="176954"/>
                </a:lnTo>
                <a:lnTo>
                  <a:pt x="260085" y="176472"/>
                </a:lnTo>
                <a:cubicBezTo>
                  <a:pt x="260802" y="176265"/>
                  <a:pt x="261181" y="175785"/>
                  <a:pt x="261547" y="175293"/>
                </a:cubicBezTo>
                <a:lnTo>
                  <a:pt x="262262" y="173555"/>
                </a:lnTo>
                <a:lnTo>
                  <a:pt x="265290" y="169497"/>
                </a:lnTo>
                <a:lnTo>
                  <a:pt x="271401" y="167750"/>
                </a:lnTo>
                <a:lnTo>
                  <a:pt x="332774" y="126837"/>
                </a:lnTo>
                <a:lnTo>
                  <a:pt x="347093" y="126836"/>
                </a:lnTo>
                <a:lnTo>
                  <a:pt x="367550" y="128881"/>
                </a:lnTo>
                <a:lnTo>
                  <a:pt x="391644" y="140928"/>
                </a:lnTo>
                <a:lnTo>
                  <a:pt x="530801" y="237185"/>
                </a:lnTo>
                <a:lnTo>
                  <a:pt x="631449" y="312997"/>
                </a:lnTo>
                <a:lnTo>
                  <a:pt x="631233" y="313369"/>
                </a:lnTo>
                <a:lnTo>
                  <a:pt x="635597" y="315971"/>
                </a:lnTo>
                <a:lnTo>
                  <a:pt x="635600" y="315973"/>
                </a:lnTo>
                <a:lnTo>
                  <a:pt x="636877" y="316735"/>
                </a:lnTo>
                <a:lnTo>
                  <a:pt x="636721" y="316999"/>
                </a:lnTo>
                <a:cubicBezTo>
                  <a:pt x="649385" y="325171"/>
                  <a:pt x="653133" y="342244"/>
                  <a:pt x="645141" y="355647"/>
                </a:cubicBezTo>
                <a:cubicBezTo>
                  <a:pt x="637477" y="368500"/>
                  <a:pt x="621711" y="373461"/>
                  <a:pt x="609070" y="366824"/>
                </a:cubicBezTo>
                <a:lnTo>
                  <a:pt x="513468" y="300695"/>
                </a:lnTo>
                <a:lnTo>
                  <a:pt x="504612" y="313497"/>
                </a:lnTo>
                <a:lnTo>
                  <a:pt x="586539" y="370166"/>
                </a:lnTo>
                <a:cubicBezTo>
                  <a:pt x="591206" y="377694"/>
                  <a:pt x="590725" y="387309"/>
                  <a:pt x="585816" y="395540"/>
                </a:cubicBezTo>
                <a:cubicBezTo>
                  <a:pt x="578367" y="408037"/>
                  <a:pt x="563259" y="413073"/>
                  <a:pt x="550943" y="406847"/>
                </a:cubicBezTo>
                <a:lnTo>
                  <a:pt x="447044" y="334979"/>
                </a:lnTo>
                <a:lnTo>
                  <a:pt x="438187" y="347781"/>
                </a:lnTo>
                <a:lnTo>
                  <a:pt x="541404" y="419177"/>
                </a:lnTo>
                <a:cubicBezTo>
                  <a:pt x="548289" y="426856"/>
                  <a:pt x="548523" y="438203"/>
                  <a:pt x="542856" y="447706"/>
                </a:cubicBezTo>
                <a:cubicBezTo>
                  <a:pt x="534865" y="461110"/>
                  <a:pt x="518064" y="465932"/>
                  <a:pt x="504856" y="458676"/>
                </a:cubicBezTo>
                <a:lnTo>
                  <a:pt x="504818" y="458742"/>
                </a:lnTo>
                <a:lnTo>
                  <a:pt x="504497" y="458552"/>
                </a:lnTo>
                <a:cubicBezTo>
                  <a:pt x="504068" y="458557"/>
                  <a:pt x="503743" y="458371"/>
                  <a:pt x="503417" y="458177"/>
                </a:cubicBezTo>
                <a:lnTo>
                  <a:pt x="502573" y="457405"/>
                </a:lnTo>
                <a:lnTo>
                  <a:pt x="479784" y="443818"/>
                </a:lnTo>
                <a:lnTo>
                  <a:pt x="427758" y="407831"/>
                </a:lnTo>
                <a:lnTo>
                  <a:pt x="418902" y="420633"/>
                </a:lnTo>
                <a:lnTo>
                  <a:pt x="472114" y="457441"/>
                </a:lnTo>
                <a:cubicBezTo>
                  <a:pt x="473769" y="463656"/>
                  <a:pt x="472540" y="470365"/>
                  <a:pt x="468974" y="476345"/>
                </a:cubicBezTo>
                <a:cubicBezTo>
                  <a:pt x="460982" y="489748"/>
                  <a:pt x="444183" y="494570"/>
                  <a:pt x="430972" y="487314"/>
                </a:cubicBezTo>
                <a:lnTo>
                  <a:pt x="430935" y="487380"/>
                </a:lnTo>
                <a:lnTo>
                  <a:pt x="430616" y="487190"/>
                </a:lnTo>
                <a:cubicBezTo>
                  <a:pt x="430188" y="487195"/>
                  <a:pt x="429860" y="487009"/>
                  <a:pt x="429537" y="486815"/>
                </a:cubicBezTo>
                <a:lnTo>
                  <a:pt x="428692" y="486044"/>
                </a:lnTo>
                <a:lnTo>
                  <a:pt x="392854" y="464677"/>
                </a:lnTo>
                <a:lnTo>
                  <a:pt x="392203" y="464288"/>
                </a:lnTo>
                <a:cubicBezTo>
                  <a:pt x="391444" y="464097"/>
                  <a:pt x="390780" y="463709"/>
                  <a:pt x="390113" y="463312"/>
                </a:cubicBezTo>
                <a:lnTo>
                  <a:pt x="388262" y="461938"/>
                </a:lnTo>
                <a:lnTo>
                  <a:pt x="376813" y="455112"/>
                </a:lnTo>
                <a:lnTo>
                  <a:pt x="378205" y="453150"/>
                </a:lnTo>
                <a:lnTo>
                  <a:pt x="370769" y="449877"/>
                </a:lnTo>
                <a:lnTo>
                  <a:pt x="383761" y="416316"/>
                </a:lnTo>
                <a:lnTo>
                  <a:pt x="384688" y="416530"/>
                </a:lnTo>
                <a:lnTo>
                  <a:pt x="391924" y="389948"/>
                </a:lnTo>
                <a:lnTo>
                  <a:pt x="392805" y="388213"/>
                </a:lnTo>
                <a:cubicBezTo>
                  <a:pt x="392972" y="387592"/>
                  <a:pt x="393129" y="386970"/>
                  <a:pt x="392927" y="386271"/>
                </a:cubicBezTo>
                <a:lnTo>
                  <a:pt x="393091" y="385662"/>
                </a:lnTo>
                <a:lnTo>
                  <a:pt x="392966" y="385628"/>
                </a:lnTo>
                <a:cubicBezTo>
                  <a:pt x="398827" y="360655"/>
                  <a:pt x="383245" y="335316"/>
                  <a:pt x="357619" y="328338"/>
                </a:cubicBezTo>
                <a:lnTo>
                  <a:pt x="339103" y="326907"/>
                </a:lnTo>
                <a:cubicBezTo>
                  <a:pt x="339486" y="306116"/>
                  <a:pt x="325019" y="287172"/>
                  <a:pt x="303408" y="281287"/>
                </a:cubicBezTo>
                <a:lnTo>
                  <a:pt x="294407" y="280591"/>
                </a:lnTo>
                <a:lnTo>
                  <a:pt x="293905" y="280267"/>
                </a:lnTo>
                <a:lnTo>
                  <a:pt x="293146" y="280494"/>
                </a:lnTo>
                <a:cubicBezTo>
                  <a:pt x="281315" y="278843"/>
                  <a:pt x="269845" y="282357"/>
                  <a:pt x="261252" y="289742"/>
                </a:cubicBezTo>
                <a:cubicBezTo>
                  <a:pt x="255868" y="278268"/>
                  <a:pt x="245211" y="269594"/>
                  <a:pt x="231807" y="265944"/>
                </a:cubicBezTo>
                <a:cubicBezTo>
                  <a:pt x="213175" y="260871"/>
                  <a:pt x="194198" y="266857"/>
                  <a:pt x="182522" y="280116"/>
                </a:cubicBezTo>
                <a:cubicBezTo>
                  <a:pt x="170688" y="265241"/>
                  <a:pt x="149900" y="259140"/>
                  <a:pt x="130248" y="265739"/>
                </a:cubicBezTo>
                <a:cubicBezTo>
                  <a:pt x="117674" y="269962"/>
                  <a:pt x="107867" y="278611"/>
                  <a:pt x="102116" y="289279"/>
                </a:cubicBezTo>
                <a:lnTo>
                  <a:pt x="111834" y="188208"/>
                </a:lnTo>
                <a:lnTo>
                  <a:pt x="162978" y="63419"/>
                </a:lnTo>
                <a:close/>
                <a:moveTo>
                  <a:pt x="727598" y="45006"/>
                </a:moveTo>
                <a:lnTo>
                  <a:pt x="741920" y="57281"/>
                </a:lnTo>
                <a:lnTo>
                  <a:pt x="748057" y="71600"/>
                </a:lnTo>
                <a:lnTo>
                  <a:pt x="768513" y="259808"/>
                </a:lnTo>
                <a:lnTo>
                  <a:pt x="766467" y="284357"/>
                </a:lnTo>
                <a:lnTo>
                  <a:pt x="758286" y="302768"/>
                </a:lnTo>
                <a:lnTo>
                  <a:pt x="741919" y="304815"/>
                </a:lnTo>
                <a:lnTo>
                  <a:pt x="711232" y="308906"/>
                </a:lnTo>
                <a:lnTo>
                  <a:pt x="715326" y="255716"/>
                </a:lnTo>
                <a:lnTo>
                  <a:pt x="705096" y="204574"/>
                </a:lnTo>
                <a:lnTo>
                  <a:pt x="701004" y="165704"/>
                </a:lnTo>
                <a:lnTo>
                  <a:pt x="690776" y="132973"/>
                </a:lnTo>
                <a:lnTo>
                  <a:pt x="660090" y="75693"/>
                </a:lnTo>
                <a:lnTo>
                  <a:pt x="670319" y="55235"/>
                </a:lnTo>
                <a:close/>
                <a:moveTo>
                  <a:pt x="90013" y="22504"/>
                </a:moveTo>
                <a:lnTo>
                  <a:pt x="139111" y="47052"/>
                </a:lnTo>
                <a:lnTo>
                  <a:pt x="144565" y="55235"/>
                </a:lnTo>
                <a:lnTo>
                  <a:pt x="92740" y="191618"/>
                </a:lnTo>
                <a:lnTo>
                  <a:pt x="73646" y="300723"/>
                </a:lnTo>
                <a:lnTo>
                  <a:pt x="13640" y="292540"/>
                </a:lnTo>
                <a:lnTo>
                  <a:pt x="0" y="273447"/>
                </a:lnTo>
                <a:lnTo>
                  <a:pt x="73647" y="44324"/>
                </a:lnTo>
                <a:close/>
                <a:moveTo>
                  <a:pt x="349138" y="0"/>
                </a:moveTo>
                <a:lnTo>
                  <a:pt x="383139" y="20624"/>
                </a:lnTo>
                <a:lnTo>
                  <a:pt x="565987" y="98195"/>
                </a:lnTo>
                <a:lnTo>
                  <a:pt x="631451" y="92058"/>
                </a:lnTo>
                <a:lnTo>
                  <a:pt x="651908" y="102288"/>
                </a:lnTo>
                <a:lnTo>
                  <a:pt x="668273" y="141156"/>
                </a:lnTo>
                <a:lnTo>
                  <a:pt x="680548" y="184116"/>
                </a:lnTo>
                <a:lnTo>
                  <a:pt x="690776" y="245488"/>
                </a:lnTo>
                <a:lnTo>
                  <a:pt x="696914" y="288448"/>
                </a:lnTo>
                <a:lnTo>
                  <a:pt x="678501" y="294586"/>
                </a:lnTo>
                <a:lnTo>
                  <a:pt x="653954" y="298677"/>
                </a:lnTo>
                <a:lnTo>
                  <a:pt x="639633" y="292540"/>
                </a:lnTo>
                <a:lnTo>
                  <a:pt x="547816" y="230026"/>
                </a:lnTo>
                <a:lnTo>
                  <a:pt x="367162" y="105066"/>
                </a:lnTo>
                <a:lnTo>
                  <a:pt x="366240" y="106399"/>
                </a:lnTo>
                <a:lnTo>
                  <a:pt x="351185" y="96149"/>
                </a:lnTo>
                <a:lnTo>
                  <a:pt x="333487" y="101459"/>
                </a:lnTo>
                <a:cubicBezTo>
                  <a:pt x="333294" y="101876"/>
                  <a:pt x="332966" y="102106"/>
                  <a:pt x="332631" y="102332"/>
                </a:cubicBezTo>
                <a:lnTo>
                  <a:pt x="332691" y="102427"/>
                </a:lnTo>
                <a:lnTo>
                  <a:pt x="332226" y="102718"/>
                </a:lnTo>
                <a:cubicBezTo>
                  <a:pt x="331942" y="103287"/>
                  <a:pt x="331476" y="103590"/>
                  <a:pt x="331001" y="103888"/>
                </a:cubicBezTo>
                <a:lnTo>
                  <a:pt x="329412" y="104476"/>
                </a:lnTo>
                <a:lnTo>
                  <a:pt x="305928" y="119151"/>
                </a:lnTo>
                <a:lnTo>
                  <a:pt x="299690" y="123393"/>
                </a:lnTo>
                <a:lnTo>
                  <a:pt x="300170" y="122748"/>
                </a:lnTo>
                <a:lnTo>
                  <a:pt x="251307" y="153280"/>
                </a:lnTo>
                <a:lnTo>
                  <a:pt x="240216" y="160212"/>
                </a:lnTo>
                <a:lnTo>
                  <a:pt x="239263" y="161210"/>
                </a:lnTo>
                <a:cubicBezTo>
                  <a:pt x="238882" y="161449"/>
                  <a:pt x="238496" y="161677"/>
                  <a:pt x="237950" y="161628"/>
                </a:cubicBezTo>
                <a:lnTo>
                  <a:pt x="237574" y="161861"/>
                </a:lnTo>
                <a:lnTo>
                  <a:pt x="237516" y="161766"/>
                </a:lnTo>
                <a:cubicBezTo>
                  <a:pt x="221858" y="170618"/>
                  <a:pt x="199755" y="162172"/>
                  <a:pt x="187509" y="142571"/>
                </a:cubicBezTo>
                <a:cubicBezTo>
                  <a:pt x="175261" y="122972"/>
                  <a:pt x="177359" y="99403"/>
                  <a:pt x="192180" y="89213"/>
                </a:cubicBezTo>
                <a:lnTo>
                  <a:pt x="191938" y="88826"/>
                </a:lnTo>
                <a:lnTo>
                  <a:pt x="193443" y="87886"/>
                </a:lnTo>
                <a:lnTo>
                  <a:pt x="193445" y="87884"/>
                </a:lnTo>
                <a:lnTo>
                  <a:pt x="205672" y="80244"/>
                </a:lnTo>
                <a:lnTo>
                  <a:pt x="257491" y="47866"/>
                </a:lnTo>
                <a:lnTo>
                  <a:pt x="285180" y="30564"/>
                </a:lnTo>
                <a:lnTo>
                  <a:pt x="285186" y="30560"/>
                </a:lnTo>
                <a:lnTo>
                  <a:pt x="287055" y="29392"/>
                </a:lnTo>
                <a:lnTo>
                  <a:pt x="287114" y="29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orbel" panose="020B0503020204020204"/>
              <a:ea typeface="+mn-ea"/>
              <a:cs typeface="+mn-cs"/>
            </a:endParaRPr>
          </a:p>
        </p:txBody>
      </p:sp>
      <p:sp>
        <p:nvSpPr>
          <p:cNvPr id="5" name="Oval 3">
            <a:extLst>
              <a:ext uri="{FF2B5EF4-FFF2-40B4-BE49-F238E27FC236}">
                <a16:creationId xmlns:a16="http://schemas.microsoft.com/office/drawing/2014/main" id="{B6884EB2-413C-A7C6-34A2-851276C97AAA}"/>
              </a:ext>
            </a:extLst>
          </p:cNvPr>
          <p:cNvSpPr/>
          <p:nvPr/>
        </p:nvSpPr>
        <p:spPr>
          <a:xfrm>
            <a:off x="6380859" y="959622"/>
            <a:ext cx="271726" cy="260470"/>
          </a:xfrm>
          <a:custGeom>
            <a:avLst/>
            <a:gdLst/>
            <a:ahLst/>
            <a:cxnLst/>
            <a:rect l="l" t="t" r="r" b="b"/>
            <a:pathLst>
              <a:path w="473390" h="473553">
                <a:moveTo>
                  <a:pt x="183861" y="409799"/>
                </a:moveTo>
                <a:lnTo>
                  <a:pt x="180060" y="410282"/>
                </a:lnTo>
                <a:cubicBezTo>
                  <a:pt x="180294" y="410423"/>
                  <a:pt x="180529" y="410424"/>
                  <a:pt x="180764" y="410424"/>
                </a:cubicBezTo>
                <a:close/>
                <a:moveTo>
                  <a:pt x="215902" y="246999"/>
                </a:moveTo>
                <a:lnTo>
                  <a:pt x="170098" y="294901"/>
                </a:lnTo>
                <a:lnTo>
                  <a:pt x="181367" y="305677"/>
                </a:lnTo>
                <a:lnTo>
                  <a:pt x="227172" y="257775"/>
                </a:lnTo>
                <a:close/>
                <a:moveTo>
                  <a:pt x="186790" y="189400"/>
                </a:moveTo>
                <a:cubicBezTo>
                  <a:pt x="169580" y="188524"/>
                  <a:pt x="152260" y="192467"/>
                  <a:pt x="134721" y="201669"/>
                </a:cubicBezTo>
                <a:cubicBezTo>
                  <a:pt x="98766" y="220074"/>
                  <a:pt x="81227" y="250747"/>
                  <a:pt x="79474" y="282297"/>
                </a:cubicBezTo>
                <a:cubicBezTo>
                  <a:pt x="76843" y="347150"/>
                  <a:pt x="125952" y="395351"/>
                  <a:pt x="183830" y="394475"/>
                </a:cubicBezTo>
                <a:cubicBezTo>
                  <a:pt x="241709" y="393598"/>
                  <a:pt x="288187" y="342768"/>
                  <a:pt x="283803" y="286679"/>
                </a:cubicBezTo>
                <a:cubicBezTo>
                  <a:pt x="282049" y="266522"/>
                  <a:pt x="275910" y="248118"/>
                  <a:pt x="264510" y="231467"/>
                </a:cubicBezTo>
                <a:cubicBezTo>
                  <a:pt x="261002" y="226208"/>
                  <a:pt x="258371" y="225332"/>
                  <a:pt x="253986" y="230590"/>
                </a:cubicBezTo>
                <a:cubicBezTo>
                  <a:pt x="251355" y="234096"/>
                  <a:pt x="247848" y="236725"/>
                  <a:pt x="244340" y="240230"/>
                </a:cubicBezTo>
                <a:cubicBezTo>
                  <a:pt x="232940" y="249871"/>
                  <a:pt x="225047" y="258635"/>
                  <a:pt x="233817" y="277039"/>
                </a:cubicBezTo>
                <a:cubicBezTo>
                  <a:pt x="245217" y="300701"/>
                  <a:pt x="230309" y="328746"/>
                  <a:pt x="206631" y="341015"/>
                </a:cubicBezTo>
                <a:cubicBezTo>
                  <a:pt x="184707" y="352408"/>
                  <a:pt x="155768" y="347150"/>
                  <a:pt x="139983" y="327869"/>
                </a:cubicBezTo>
                <a:cubicBezTo>
                  <a:pt x="122444" y="307712"/>
                  <a:pt x="122444" y="278792"/>
                  <a:pt x="138229" y="257758"/>
                </a:cubicBezTo>
                <a:cubicBezTo>
                  <a:pt x="154014" y="237601"/>
                  <a:pt x="182076" y="230590"/>
                  <a:pt x="204877" y="242860"/>
                </a:cubicBezTo>
                <a:cubicBezTo>
                  <a:pt x="213647" y="247242"/>
                  <a:pt x="218031" y="246365"/>
                  <a:pt x="223293" y="239354"/>
                </a:cubicBezTo>
                <a:cubicBezTo>
                  <a:pt x="228555" y="234096"/>
                  <a:pt x="233817" y="227961"/>
                  <a:pt x="239078" y="223579"/>
                </a:cubicBezTo>
                <a:cubicBezTo>
                  <a:pt x="248725" y="216568"/>
                  <a:pt x="247848" y="212186"/>
                  <a:pt x="238201" y="206051"/>
                </a:cubicBezTo>
                <a:cubicBezTo>
                  <a:pt x="221101" y="195973"/>
                  <a:pt x="204000" y="190276"/>
                  <a:pt x="186790" y="189400"/>
                </a:cubicBezTo>
                <a:close/>
                <a:moveTo>
                  <a:pt x="437812" y="62389"/>
                </a:moveTo>
                <a:cubicBezTo>
                  <a:pt x="423301" y="62430"/>
                  <a:pt x="412120" y="69984"/>
                  <a:pt x="400940" y="82464"/>
                </a:cubicBezTo>
                <a:cubicBezTo>
                  <a:pt x="385155" y="101732"/>
                  <a:pt x="366740" y="118372"/>
                  <a:pt x="348324" y="135888"/>
                </a:cubicBezTo>
                <a:cubicBezTo>
                  <a:pt x="343063" y="141143"/>
                  <a:pt x="343940" y="142895"/>
                  <a:pt x="350078" y="147274"/>
                </a:cubicBezTo>
                <a:cubicBezTo>
                  <a:pt x="367617" y="159535"/>
                  <a:pt x="386909" y="157784"/>
                  <a:pt x="404447" y="142019"/>
                </a:cubicBezTo>
                <a:cubicBezTo>
                  <a:pt x="428124" y="121000"/>
                  <a:pt x="441278" y="92974"/>
                  <a:pt x="453555" y="64948"/>
                </a:cubicBezTo>
                <a:cubicBezTo>
                  <a:pt x="447855" y="63196"/>
                  <a:pt x="442648" y="62375"/>
                  <a:pt x="437812" y="62389"/>
                </a:cubicBezTo>
                <a:close/>
                <a:moveTo>
                  <a:pt x="362579" y="43110"/>
                </a:moveTo>
                <a:cubicBezTo>
                  <a:pt x="347681" y="52751"/>
                  <a:pt x="336288" y="61515"/>
                  <a:pt x="327524" y="73784"/>
                </a:cubicBezTo>
                <a:cubicBezTo>
                  <a:pt x="315254" y="90435"/>
                  <a:pt x="315254" y="109716"/>
                  <a:pt x="327524" y="124615"/>
                </a:cubicBezTo>
                <a:cubicBezTo>
                  <a:pt x="331029" y="128997"/>
                  <a:pt x="332782" y="129873"/>
                  <a:pt x="337164" y="125491"/>
                </a:cubicBezTo>
                <a:cubicBezTo>
                  <a:pt x="344175" y="117603"/>
                  <a:pt x="352063" y="110592"/>
                  <a:pt x="359074" y="102705"/>
                </a:cubicBezTo>
                <a:cubicBezTo>
                  <a:pt x="361703" y="100952"/>
                  <a:pt x="363456" y="98323"/>
                  <a:pt x="363456" y="94817"/>
                </a:cubicBezTo>
                <a:cubicBezTo>
                  <a:pt x="362579" y="82548"/>
                  <a:pt x="362579" y="69402"/>
                  <a:pt x="362579" y="57132"/>
                </a:cubicBezTo>
                <a:cubicBezTo>
                  <a:pt x="362579" y="52751"/>
                  <a:pt x="362579" y="49245"/>
                  <a:pt x="362579" y="43110"/>
                </a:cubicBezTo>
                <a:close/>
                <a:moveTo>
                  <a:pt x="406143" y="21234"/>
                </a:moveTo>
                <a:cubicBezTo>
                  <a:pt x="379028" y="30831"/>
                  <a:pt x="379028" y="30831"/>
                  <a:pt x="379028" y="60493"/>
                </a:cubicBezTo>
                <a:cubicBezTo>
                  <a:pt x="379028" y="66600"/>
                  <a:pt x="379028" y="73580"/>
                  <a:pt x="379028" y="80559"/>
                </a:cubicBezTo>
                <a:cubicBezTo>
                  <a:pt x="405268" y="66600"/>
                  <a:pt x="413140" y="50897"/>
                  <a:pt x="408767" y="21234"/>
                </a:cubicBezTo>
                <a:cubicBezTo>
                  <a:pt x="407018" y="21234"/>
                  <a:pt x="407018" y="21234"/>
                  <a:pt x="406143" y="21234"/>
                </a:cubicBezTo>
                <a:close/>
                <a:moveTo>
                  <a:pt x="419741" y="64"/>
                </a:moveTo>
                <a:cubicBezTo>
                  <a:pt x="424913" y="680"/>
                  <a:pt x="426391" y="5607"/>
                  <a:pt x="426391" y="11520"/>
                </a:cubicBezTo>
                <a:cubicBezTo>
                  <a:pt x="426391" y="22908"/>
                  <a:pt x="422013" y="38675"/>
                  <a:pt x="428143" y="44807"/>
                </a:cubicBezTo>
                <a:cubicBezTo>
                  <a:pt x="434273" y="52691"/>
                  <a:pt x="450036" y="47435"/>
                  <a:pt x="462295" y="47435"/>
                </a:cubicBezTo>
                <a:cubicBezTo>
                  <a:pt x="472804" y="47435"/>
                  <a:pt x="475431" y="52691"/>
                  <a:pt x="471928" y="61450"/>
                </a:cubicBezTo>
                <a:cubicBezTo>
                  <a:pt x="459668" y="92985"/>
                  <a:pt x="445657" y="123644"/>
                  <a:pt x="422013" y="148171"/>
                </a:cubicBezTo>
                <a:cubicBezTo>
                  <a:pt x="394866" y="175326"/>
                  <a:pt x="368594" y="178830"/>
                  <a:pt x="337944" y="156931"/>
                </a:cubicBezTo>
                <a:cubicBezTo>
                  <a:pt x="327435" y="150799"/>
                  <a:pt x="326560" y="159559"/>
                  <a:pt x="321305" y="163062"/>
                </a:cubicBezTo>
                <a:cubicBezTo>
                  <a:pt x="316051" y="166566"/>
                  <a:pt x="316051" y="170070"/>
                  <a:pt x="320430" y="175326"/>
                </a:cubicBezTo>
                <a:cubicBezTo>
                  <a:pt x="377351" y="248031"/>
                  <a:pt x="377351" y="337380"/>
                  <a:pt x="320430" y="407457"/>
                </a:cubicBezTo>
                <a:cubicBezTo>
                  <a:pt x="316051" y="413589"/>
                  <a:pt x="316927" y="416217"/>
                  <a:pt x="322181" y="421473"/>
                </a:cubicBezTo>
                <a:cubicBezTo>
                  <a:pt x="334441" y="432860"/>
                  <a:pt x="345825" y="445124"/>
                  <a:pt x="358085" y="457387"/>
                </a:cubicBezTo>
                <a:cubicBezTo>
                  <a:pt x="362464" y="461767"/>
                  <a:pt x="365091" y="466147"/>
                  <a:pt x="359837" y="470527"/>
                </a:cubicBezTo>
                <a:cubicBezTo>
                  <a:pt x="354583" y="476659"/>
                  <a:pt x="351080" y="472279"/>
                  <a:pt x="346701" y="467899"/>
                </a:cubicBezTo>
                <a:cubicBezTo>
                  <a:pt x="334441" y="455635"/>
                  <a:pt x="322181" y="443372"/>
                  <a:pt x="309921" y="431108"/>
                </a:cubicBezTo>
                <a:cubicBezTo>
                  <a:pt x="305543" y="426728"/>
                  <a:pt x="302915" y="425852"/>
                  <a:pt x="298537" y="430232"/>
                </a:cubicBezTo>
                <a:cubicBezTo>
                  <a:pt x="231107" y="488046"/>
                  <a:pt x="132151" y="487170"/>
                  <a:pt x="64721" y="430232"/>
                </a:cubicBezTo>
                <a:cubicBezTo>
                  <a:pt x="60342" y="426728"/>
                  <a:pt x="57715" y="425852"/>
                  <a:pt x="53337" y="431108"/>
                </a:cubicBezTo>
                <a:cubicBezTo>
                  <a:pt x="41952" y="442496"/>
                  <a:pt x="30568" y="453883"/>
                  <a:pt x="19184" y="465271"/>
                </a:cubicBezTo>
                <a:cubicBezTo>
                  <a:pt x="14805" y="469651"/>
                  <a:pt x="10426" y="477535"/>
                  <a:pt x="3421" y="470527"/>
                </a:cubicBezTo>
                <a:cubicBezTo>
                  <a:pt x="-4461" y="463519"/>
                  <a:pt x="3421" y="459139"/>
                  <a:pt x="7799" y="454759"/>
                </a:cubicBezTo>
                <a:cubicBezTo>
                  <a:pt x="19184" y="443372"/>
                  <a:pt x="29692" y="431984"/>
                  <a:pt x="41077" y="421473"/>
                </a:cubicBezTo>
                <a:cubicBezTo>
                  <a:pt x="47207" y="416217"/>
                  <a:pt x="46331" y="412713"/>
                  <a:pt x="41952" y="406581"/>
                </a:cubicBezTo>
                <a:cubicBezTo>
                  <a:pt x="7799" y="365411"/>
                  <a:pt x="-6212" y="317233"/>
                  <a:pt x="2545" y="264675"/>
                </a:cubicBezTo>
                <a:cubicBezTo>
                  <a:pt x="24438" y="124520"/>
                  <a:pt x="186445" y="63202"/>
                  <a:pt x="297661" y="152551"/>
                </a:cubicBezTo>
                <a:cubicBezTo>
                  <a:pt x="302040" y="156055"/>
                  <a:pt x="305543" y="159559"/>
                  <a:pt x="309921" y="152551"/>
                </a:cubicBezTo>
                <a:cubicBezTo>
                  <a:pt x="312548" y="147295"/>
                  <a:pt x="324808" y="145543"/>
                  <a:pt x="316051" y="135907"/>
                </a:cubicBezTo>
                <a:cubicBezTo>
                  <a:pt x="307294" y="125396"/>
                  <a:pt x="302915" y="113132"/>
                  <a:pt x="302040" y="97365"/>
                </a:cubicBezTo>
                <a:cubicBezTo>
                  <a:pt x="302915" y="81597"/>
                  <a:pt x="310797" y="66706"/>
                  <a:pt x="323057" y="54442"/>
                </a:cubicBezTo>
                <a:cubicBezTo>
                  <a:pt x="348453" y="28163"/>
                  <a:pt x="379978" y="13272"/>
                  <a:pt x="413256" y="1008"/>
                </a:cubicBezTo>
                <a:cubicBezTo>
                  <a:pt x="415883" y="132"/>
                  <a:pt x="418017" y="-141"/>
                  <a:pt x="419741" y="64"/>
                </a:cubicBezTo>
                <a:close/>
              </a:path>
            </a:pathLst>
          </a:custGeom>
          <a:solidFill>
            <a:schemeClr val="bg1"/>
          </a:solidFill>
          <a:ln>
            <a:noFill/>
          </a:ln>
          <a:effectLst/>
        </p:spPr>
        <p:style>
          <a:lnRef idx="1">
            <a:schemeClr val="accent5"/>
          </a:lnRef>
          <a:fillRef idx="2">
            <a:schemeClr val="accent5"/>
          </a:fillRef>
          <a:effectRef idx="1">
            <a:schemeClr val="accent5"/>
          </a:effectRef>
          <a:fontRef idx="minor">
            <a:schemeClr val="dk1"/>
          </a:fontRef>
        </p:style>
        <p:txBody>
          <a:bodyPr lIns="97185" tIns="48593" rIns="97185" bIns="48593" rtlCol="0" anchor="ctr"/>
          <a:lstStyle/>
          <a:p>
            <a:pPr marL="0" marR="0" lvl="0" indent="0" algn="ctr" defTabSz="606919" rtl="0" eaLnBrk="1" fontAlgn="auto" latinLnBrk="0" hangingPunct="1">
              <a:lnSpc>
                <a:spcPct val="100000"/>
              </a:lnSpc>
              <a:spcBef>
                <a:spcPts val="0"/>
              </a:spcBef>
              <a:spcAft>
                <a:spcPts val="0"/>
              </a:spcAft>
              <a:buClrTx/>
              <a:buSzTx/>
              <a:buFontTx/>
              <a:buNone/>
              <a:tabLst/>
              <a:defRPr/>
            </a:pPr>
            <a:endParaRPr kumimoji="0" lang="en-US" sz="1420" b="1" i="0" u="none" strike="noStrike" kern="1200" cap="none" spc="0" normalizeH="0" baseline="0" noProof="0">
              <a:ln>
                <a:noFill/>
              </a:ln>
              <a:solidFill>
                <a:schemeClr val="bg1"/>
              </a:solidFill>
              <a:effectLst/>
              <a:uLnTx/>
              <a:uFillTx/>
              <a:latin typeface="Corbel" panose="020B0503020204020204"/>
              <a:ea typeface="+mn-ea"/>
              <a:cs typeface="+mn-cs"/>
            </a:endParaRPr>
          </a:p>
        </p:txBody>
      </p:sp>
      <p:sp>
        <p:nvSpPr>
          <p:cNvPr id="8" name="TextBox 7">
            <a:extLst>
              <a:ext uri="{FF2B5EF4-FFF2-40B4-BE49-F238E27FC236}">
                <a16:creationId xmlns:a16="http://schemas.microsoft.com/office/drawing/2014/main" id="{5F29A801-7056-C957-B6BF-1F3DEDCF6662}"/>
              </a:ext>
            </a:extLst>
          </p:cNvPr>
          <p:cNvSpPr txBox="1"/>
          <p:nvPr/>
        </p:nvSpPr>
        <p:spPr>
          <a:xfrm>
            <a:off x="6596348" y="922158"/>
            <a:ext cx="2401418" cy="338554"/>
          </a:xfrm>
          <a:prstGeom prst="rect">
            <a:avLst/>
          </a:prstGeom>
          <a:noFill/>
        </p:spPr>
        <p:txBody>
          <a:bodyPr wrap="square">
            <a:spAutoFit/>
          </a:bodyPr>
          <a:lstStyle/>
          <a:p>
            <a:r>
              <a:rPr lang="en-US" sz="1600">
                <a:solidFill>
                  <a:schemeClr val="bg1"/>
                </a:solidFill>
              </a:rPr>
              <a:t>Projected Outcomes</a:t>
            </a:r>
          </a:p>
        </p:txBody>
      </p:sp>
      <p:sp>
        <p:nvSpPr>
          <p:cNvPr id="10" name="TextBox 9">
            <a:extLst>
              <a:ext uri="{FF2B5EF4-FFF2-40B4-BE49-F238E27FC236}">
                <a16:creationId xmlns:a16="http://schemas.microsoft.com/office/drawing/2014/main" id="{3C2CCDE2-7761-F9D0-7219-4ED22D86159F}"/>
              </a:ext>
            </a:extLst>
          </p:cNvPr>
          <p:cNvSpPr txBox="1"/>
          <p:nvPr/>
        </p:nvSpPr>
        <p:spPr>
          <a:xfrm>
            <a:off x="3979860" y="909006"/>
            <a:ext cx="2138440" cy="369332"/>
          </a:xfrm>
          <a:prstGeom prst="rect">
            <a:avLst/>
          </a:prstGeom>
          <a:noFill/>
        </p:spPr>
        <p:txBody>
          <a:bodyPr wrap="square" lIns="91440" tIns="45720" rIns="91440" bIns="45720" anchor="t">
            <a:spAutoFit/>
          </a:bodyPr>
          <a:lstStyle/>
          <a:p>
            <a:r>
              <a:rPr lang="en-US">
                <a:solidFill>
                  <a:schemeClr val="bg1"/>
                </a:solidFill>
              </a:rPr>
              <a:t>Solution Themes</a:t>
            </a:r>
          </a:p>
        </p:txBody>
      </p:sp>
      <p:pic>
        <p:nvPicPr>
          <p:cNvPr id="12" name="Picture 11">
            <a:extLst>
              <a:ext uri="{FF2B5EF4-FFF2-40B4-BE49-F238E27FC236}">
                <a16:creationId xmlns:a16="http://schemas.microsoft.com/office/drawing/2014/main" id="{32B7AD7B-6D9C-8D07-3779-6223C02447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79109" y="1023153"/>
            <a:ext cx="380078" cy="216000"/>
          </a:xfrm>
          <a:prstGeom prst="rect">
            <a:avLst/>
          </a:prstGeom>
          <a:ln>
            <a:solidFill>
              <a:schemeClr val="accent1">
                <a:lumMod val="60000"/>
                <a:lumOff val="40000"/>
              </a:schemeClr>
            </a:solidFill>
          </a:ln>
        </p:spPr>
      </p:pic>
      <p:sp>
        <p:nvSpPr>
          <p:cNvPr id="7" name="Oval 6">
            <a:extLst>
              <a:ext uri="{FF2B5EF4-FFF2-40B4-BE49-F238E27FC236}">
                <a16:creationId xmlns:a16="http://schemas.microsoft.com/office/drawing/2014/main" id="{07E41487-DE5B-4E7A-8142-95806620AE67}"/>
              </a:ext>
            </a:extLst>
          </p:cNvPr>
          <p:cNvSpPr/>
          <p:nvPr/>
        </p:nvSpPr>
        <p:spPr>
          <a:xfrm>
            <a:off x="416780" y="1810576"/>
            <a:ext cx="2389297" cy="2389297"/>
          </a:xfrm>
          <a:prstGeom prst="ellipse">
            <a:avLst/>
          </a:prstGeom>
          <a:noFill/>
          <a:ln w="19050" cmpd="sng">
            <a:solidFill>
              <a:schemeClr val="accent1"/>
            </a:solidFill>
          </a:ln>
          <a:effectLst/>
        </p:spPr>
        <p:style>
          <a:lnRef idx="0">
            <a:scrgbClr r="0" g="0" b="0"/>
          </a:lnRef>
          <a:fillRef idx="1">
            <a:scrgbClr r="0" g="0" b="0"/>
          </a:fillRef>
          <a:effectRef idx="2">
            <a:scrgbClr r="0" g="0" b="0"/>
          </a:effectRef>
          <a:fontRef idx="minor">
            <a:schemeClr val="dk1">
              <a:hueOff val="0"/>
              <a:satOff val="0"/>
              <a:lumOff val="0"/>
              <a:alphaOff val="0"/>
            </a:schemeClr>
          </a:fontRef>
        </p:style>
      </p:sp>
      <p:sp>
        <p:nvSpPr>
          <p:cNvPr id="9" name="Freeform 5">
            <a:extLst>
              <a:ext uri="{FF2B5EF4-FFF2-40B4-BE49-F238E27FC236}">
                <a16:creationId xmlns:a16="http://schemas.microsoft.com/office/drawing/2014/main" id="{9949E5D8-2D36-C83A-5550-D51947316380}"/>
              </a:ext>
            </a:extLst>
          </p:cNvPr>
          <p:cNvSpPr/>
          <p:nvPr/>
        </p:nvSpPr>
        <p:spPr>
          <a:xfrm>
            <a:off x="261937" y="1716482"/>
            <a:ext cx="1008000" cy="1008000"/>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25159" tIns="225159" rIns="225159" bIns="225159" numCol="1" spcCol="1270" anchor="ctr" anchorCtr="0">
            <a:noAutofit/>
          </a:bodyPr>
          <a:lstStyle/>
          <a:p>
            <a:pPr algn="ctr" defTabSz="666734">
              <a:lnSpc>
                <a:spcPct val="90000"/>
              </a:lnSpc>
              <a:spcBef>
                <a:spcPct val="0"/>
              </a:spcBef>
              <a:spcAft>
                <a:spcPct val="35000"/>
              </a:spcAft>
            </a:pPr>
            <a:endParaRPr lang="en-US" sz="1500">
              <a:solidFill>
                <a:srgbClr val="FFFFFF"/>
              </a:solidFill>
            </a:endParaRPr>
          </a:p>
        </p:txBody>
      </p:sp>
      <p:sp>
        <p:nvSpPr>
          <p:cNvPr id="17" name="Freeform 6">
            <a:extLst>
              <a:ext uri="{FF2B5EF4-FFF2-40B4-BE49-F238E27FC236}">
                <a16:creationId xmlns:a16="http://schemas.microsoft.com/office/drawing/2014/main" id="{270B9F1E-35D4-0505-E259-2C261E8FBBE8}"/>
              </a:ext>
            </a:extLst>
          </p:cNvPr>
          <p:cNvSpPr/>
          <p:nvPr/>
        </p:nvSpPr>
        <p:spPr>
          <a:xfrm>
            <a:off x="2010601" y="3305339"/>
            <a:ext cx="1008000" cy="1008000"/>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rgbClr val="CC3300"/>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25159" tIns="225159" rIns="225159" bIns="225159" numCol="1" spcCol="1270" anchor="ctr" anchorCtr="0">
            <a:noAutofit/>
          </a:bodyPr>
          <a:lstStyle/>
          <a:p>
            <a:pPr algn="ctr" defTabSz="666734">
              <a:lnSpc>
                <a:spcPct val="90000"/>
              </a:lnSpc>
              <a:spcBef>
                <a:spcPct val="0"/>
              </a:spcBef>
              <a:spcAft>
                <a:spcPct val="35000"/>
              </a:spcAft>
            </a:pPr>
            <a:endParaRPr lang="en-US" sz="1500">
              <a:solidFill>
                <a:srgbClr val="FFFFFF"/>
              </a:solidFill>
            </a:endParaRPr>
          </a:p>
        </p:txBody>
      </p:sp>
      <p:sp>
        <p:nvSpPr>
          <p:cNvPr id="18" name="Freeform 7">
            <a:extLst>
              <a:ext uri="{FF2B5EF4-FFF2-40B4-BE49-F238E27FC236}">
                <a16:creationId xmlns:a16="http://schemas.microsoft.com/office/drawing/2014/main" id="{EB89DC77-F408-DA94-55C2-0DED2C28F9B6}"/>
              </a:ext>
            </a:extLst>
          </p:cNvPr>
          <p:cNvSpPr/>
          <p:nvPr/>
        </p:nvSpPr>
        <p:spPr>
          <a:xfrm>
            <a:off x="253639" y="3298821"/>
            <a:ext cx="1008000" cy="1008000"/>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1">
              <a:lumMod val="40000"/>
              <a:lumOff val="60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25159" tIns="225159" rIns="225159" bIns="225159" numCol="1" spcCol="1270" anchor="ctr" anchorCtr="0">
            <a:noAutofit/>
          </a:bodyPr>
          <a:lstStyle/>
          <a:p>
            <a:pPr algn="ctr" defTabSz="666734">
              <a:lnSpc>
                <a:spcPct val="90000"/>
              </a:lnSpc>
              <a:spcBef>
                <a:spcPct val="0"/>
              </a:spcBef>
              <a:spcAft>
                <a:spcPct val="35000"/>
              </a:spcAft>
            </a:pPr>
            <a:endParaRPr lang="en-US" sz="1500">
              <a:solidFill>
                <a:srgbClr val="FFFFFF"/>
              </a:solidFill>
            </a:endParaRPr>
          </a:p>
        </p:txBody>
      </p:sp>
      <p:sp>
        <p:nvSpPr>
          <p:cNvPr id="19" name="Freeform 8">
            <a:extLst>
              <a:ext uri="{FF2B5EF4-FFF2-40B4-BE49-F238E27FC236}">
                <a16:creationId xmlns:a16="http://schemas.microsoft.com/office/drawing/2014/main" id="{7887BB2D-F243-274F-5186-94575647ED46}"/>
              </a:ext>
            </a:extLst>
          </p:cNvPr>
          <p:cNvSpPr/>
          <p:nvPr/>
        </p:nvSpPr>
        <p:spPr>
          <a:xfrm>
            <a:off x="2003266" y="1719187"/>
            <a:ext cx="1008000" cy="1008000"/>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rgbClr val="FF5050"/>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25159" tIns="225159" rIns="225159" bIns="225159" numCol="1" spcCol="1270" anchor="ctr" anchorCtr="0">
            <a:noAutofit/>
          </a:bodyPr>
          <a:lstStyle/>
          <a:p>
            <a:pPr algn="ctr" defTabSz="666734">
              <a:lnSpc>
                <a:spcPct val="90000"/>
              </a:lnSpc>
              <a:spcBef>
                <a:spcPct val="0"/>
              </a:spcBef>
              <a:spcAft>
                <a:spcPct val="35000"/>
              </a:spcAft>
            </a:pPr>
            <a:endParaRPr lang="en-US" sz="1500">
              <a:solidFill>
                <a:srgbClr val="FFFFFF"/>
              </a:solidFill>
            </a:endParaRPr>
          </a:p>
        </p:txBody>
      </p:sp>
      <p:cxnSp>
        <p:nvCxnSpPr>
          <p:cNvPr id="20" name="Straight Connector 19">
            <a:extLst>
              <a:ext uri="{FF2B5EF4-FFF2-40B4-BE49-F238E27FC236}">
                <a16:creationId xmlns:a16="http://schemas.microsoft.com/office/drawing/2014/main" id="{DDFA0CFD-7911-0079-C362-E0CF7F1C27D6}"/>
              </a:ext>
            </a:extLst>
          </p:cNvPr>
          <p:cNvCxnSpPr/>
          <p:nvPr/>
        </p:nvCxnSpPr>
        <p:spPr>
          <a:xfrm>
            <a:off x="1613967" y="1824123"/>
            <a:ext cx="0" cy="23622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7BA16750-B081-3B8E-4AC8-88D2725E5873}"/>
              </a:ext>
            </a:extLst>
          </p:cNvPr>
          <p:cNvCxnSpPr/>
          <p:nvPr/>
        </p:nvCxnSpPr>
        <p:spPr>
          <a:xfrm rot="5400000">
            <a:off x="1611427" y="1824123"/>
            <a:ext cx="0" cy="23622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22" name="Freeform 6">
            <a:extLst>
              <a:ext uri="{FF2B5EF4-FFF2-40B4-BE49-F238E27FC236}">
                <a16:creationId xmlns:a16="http://schemas.microsoft.com/office/drawing/2014/main" id="{D853FF3F-7F4D-179A-DA84-3C43AAC31877}"/>
              </a:ext>
            </a:extLst>
          </p:cNvPr>
          <p:cNvSpPr/>
          <p:nvPr/>
        </p:nvSpPr>
        <p:spPr>
          <a:xfrm>
            <a:off x="1121436" y="2501223"/>
            <a:ext cx="1008000" cy="1008000"/>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25159" tIns="225159" rIns="225159" bIns="225159" numCol="1" spcCol="1270" anchor="ctr" anchorCtr="0">
            <a:noAutofit/>
          </a:bodyPr>
          <a:lstStyle/>
          <a:p>
            <a:pPr algn="ctr" defTabSz="666734">
              <a:lnSpc>
                <a:spcPct val="90000"/>
              </a:lnSpc>
              <a:spcBef>
                <a:spcPct val="0"/>
              </a:spcBef>
              <a:spcAft>
                <a:spcPct val="35000"/>
              </a:spcAft>
            </a:pPr>
            <a:endParaRPr lang="en-US" sz="1500">
              <a:solidFill>
                <a:srgbClr val="FFFFFF"/>
              </a:solidFill>
            </a:endParaRPr>
          </a:p>
        </p:txBody>
      </p:sp>
      <p:sp>
        <p:nvSpPr>
          <p:cNvPr id="24" name="TextBox 23">
            <a:extLst>
              <a:ext uri="{FF2B5EF4-FFF2-40B4-BE49-F238E27FC236}">
                <a16:creationId xmlns:a16="http://schemas.microsoft.com/office/drawing/2014/main" id="{13F9CE2D-4E02-9498-2D7D-8769017C30E5}"/>
              </a:ext>
            </a:extLst>
          </p:cNvPr>
          <p:cNvSpPr txBox="1"/>
          <p:nvPr/>
        </p:nvSpPr>
        <p:spPr>
          <a:xfrm>
            <a:off x="274194" y="2141341"/>
            <a:ext cx="987276" cy="307777"/>
          </a:xfrm>
          <a:prstGeom prst="rect">
            <a:avLst/>
          </a:prstGeom>
          <a:noFill/>
        </p:spPr>
        <p:txBody>
          <a:bodyPr wrap="square" lIns="91440" tIns="45720" rIns="91440" bIns="45720" anchor="t">
            <a:spAutoFit/>
          </a:bodyPr>
          <a:lstStyle/>
          <a:p>
            <a:pPr algn="ctr" defTabSz="685800">
              <a:defRPr/>
            </a:pPr>
            <a:r>
              <a:rPr lang="en-IN" sz="700" b="1">
                <a:solidFill>
                  <a:schemeClr val="bg1"/>
                </a:solidFill>
                <a:latin typeface="KareliaWeb Regular"/>
              </a:rPr>
              <a:t>Harmonized support </a:t>
            </a:r>
            <a:r>
              <a:rPr lang="en-IN" sz="700">
                <a:solidFill>
                  <a:schemeClr val="bg1"/>
                </a:solidFill>
                <a:latin typeface="KareliaWeb Regular"/>
              </a:rPr>
              <a:t>across schedules</a:t>
            </a:r>
          </a:p>
        </p:txBody>
      </p:sp>
      <p:sp>
        <p:nvSpPr>
          <p:cNvPr id="26" name="TextBox 25">
            <a:extLst>
              <a:ext uri="{FF2B5EF4-FFF2-40B4-BE49-F238E27FC236}">
                <a16:creationId xmlns:a16="http://schemas.microsoft.com/office/drawing/2014/main" id="{A7DCE5EB-4E83-6330-16DA-D11F006D2877}"/>
              </a:ext>
            </a:extLst>
          </p:cNvPr>
          <p:cNvSpPr txBox="1"/>
          <p:nvPr/>
        </p:nvSpPr>
        <p:spPr>
          <a:xfrm>
            <a:off x="2012551" y="3712470"/>
            <a:ext cx="935718" cy="415498"/>
          </a:xfrm>
          <a:prstGeom prst="rect">
            <a:avLst/>
          </a:prstGeom>
          <a:noFill/>
        </p:spPr>
        <p:txBody>
          <a:bodyPr wrap="square" lIns="91440" tIns="45720" rIns="91440" bIns="45720" anchor="t">
            <a:spAutoFit/>
          </a:bodyPr>
          <a:lstStyle/>
          <a:p>
            <a:pPr algn="ctr" defTabSz="685800">
              <a:defRPr/>
            </a:pPr>
            <a:r>
              <a:rPr lang="en-US" sz="700" b="1">
                <a:solidFill>
                  <a:schemeClr val="bg1"/>
                </a:solidFill>
                <a:latin typeface="KareliaWeb Regular"/>
              </a:rPr>
              <a:t>Measure Performance </a:t>
            </a:r>
            <a:r>
              <a:rPr lang="en-US" sz="700">
                <a:solidFill>
                  <a:schemeClr val="bg1"/>
                </a:solidFill>
                <a:latin typeface="KareliaWeb Regular"/>
              </a:rPr>
              <a:t>through  dashboards</a:t>
            </a:r>
          </a:p>
        </p:txBody>
      </p:sp>
      <p:sp>
        <p:nvSpPr>
          <p:cNvPr id="28" name="TextBox 27">
            <a:extLst>
              <a:ext uri="{FF2B5EF4-FFF2-40B4-BE49-F238E27FC236}">
                <a16:creationId xmlns:a16="http://schemas.microsoft.com/office/drawing/2014/main" id="{4D4BD90E-F40F-32FA-D8D8-BDDD0FE0B94D}"/>
              </a:ext>
            </a:extLst>
          </p:cNvPr>
          <p:cNvSpPr txBox="1"/>
          <p:nvPr/>
        </p:nvSpPr>
        <p:spPr>
          <a:xfrm>
            <a:off x="1169141" y="2895281"/>
            <a:ext cx="906428" cy="230832"/>
          </a:xfrm>
          <a:prstGeom prst="rect">
            <a:avLst/>
          </a:prstGeom>
          <a:noFill/>
        </p:spPr>
        <p:txBody>
          <a:bodyPr wrap="square" lIns="91440" tIns="45720" rIns="91440" bIns="45720" anchor="t">
            <a:spAutoFit/>
          </a:bodyPr>
          <a:lstStyle/>
          <a:p>
            <a:pPr algn="ctr" defTabSz="685800">
              <a:defRPr/>
            </a:pPr>
            <a:r>
              <a:rPr lang="en-US" sz="900" b="1">
                <a:solidFill>
                  <a:schemeClr val="bg1"/>
                </a:solidFill>
                <a:latin typeface="KareliaWeb Regular"/>
              </a:rPr>
              <a:t>Reduce TCO </a:t>
            </a:r>
            <a:endParaRPr lang="en-US" sz="900">
              <a:solidFill>
                <a:schemeClr val="bg1"/>
              </a:solidFill>
              <a:latin typeface="KareliaWeb Regular"/>
            </a:endParaRPr>
          </a:p>
        </p:txBody>
      </p:sp>
      <p:sp>
        <p:nvSpPr>
          <p:cNvPr id="30" name="TextBox 29">
            <a:extLst>
              <a:ext uri="{FF2B5EF4-FFF2-40B4-BE49-F238E27FC236}">
                <a16:creationId xmlns:a16="http://schemas.microsoft.com/office/drawing/2014/main" id="{7C3DF8E9-9450-EA43-93C4-4FBCC282AD69}"/>
              </a:ext>
            </a:extLst>
          </p:cNvPr>
          <p:cNvSpPr txBox="1"/>
          <p:nvPr/>
        </p:nvSpPr>
        <p:spPr>
          <a:xfrm>
            <a:off x="248170" y="3723425"/>
            <a:ext cx="1008000" cy="307777"/>
          </a:xfrm>
          <a:prstGeom prst="rect">
            <a:avLst/>
          </a:prstGeom>
          <a:noFill/>
        </p:spPr>
        <p:txBody>
          <a:bodyPr wrap="square" lIns="91440" tIns="45720" rIns="91440" bIns="45720" anchor="t">
            <a:spAutoFit/>
          </a:bodyPr>
          <a:lstStyle/>
          <a:p>
            <a:pPr algn="ctr" defTabSz="685800">
              <a:defRPr/>
            </a:pPr>
            <a:r>
              <a:rPr lang="en-US" sz="700" b="1">
                <a:solidFill>
                  <a:schemeClr val="bg1"/>
                </a:solidFill>
                <a:latin typeface="KareliaWeb Regular"/>
              </a:rPr>
              <a:t>Enable VMIE</a:t>
            </a:r>
            <a:r>
              <a:rPr lang="en-US" sz="700">
                <a:solidFill>
                  <a:schemeClr val="bg1"/>
                </a:solidFill>
                <a:latin typeface="KareliaWeb Regular"/>
              </a:rPr>
              <a:t> to focus on its' core business</a:t>
            </a:r>
          </a:p>
        </p:txBody>
      </p:sp>
      <p:sp>
        <p:nvSpPr>
          <p:cNvPr id="43" name="TextBox 42">
            <a:extLst>
              <a:ext uri="{FF2B5EF4-FFF2-40B4-BE49-F238E27FC236}">
                <a16:creationId xmlns:a16="http://schemas.microsoft.com/office/drawing/2014/main" id="{8F1D0039-CE5A-C54B-E9A5-7AC41EF067AB}"/>
              </a:ext>
            </a:extLst>
          </p:cNvPr>
          <p:cNvSpPr txBox="1"/>
          <p:nvPr/>
        </p:nvSpPr>
        <p:spPr>
          <a:xfrm>
            <a:off x="2004998" y="2135433"/>
            <a:ext cx="1008000" cy="415498"/>
          </a:xfrm>
          <a:prstGeom prst="rect">
            <a:avLst/>
          </a:prstGeom>
          <a:noFill/>
        </p:spPr>
        <p:txBody>
          <a:bodyPr wrap="square" lIns="91440" tIns="45720" rIns="91440" bIns="45720" anchor="t">
            <a:spAutoFit/>
          </a:bodyPr>
          <a:lstStyle/>
          <a:p>
            <a:pPr algn="ctr" defTabSz="685800">
              <a:defRPr/>
            </a:pPr>
            <a:r>
              <a:rPr lang="en-US" sz="700" b="1">
                <a:solidFill>
                  <a:schemeClr val="bg1"/>
                </a:solidFill>
                <a:latin typeface="KareliaWeb Regular"/>
              </a:rPr>
              <a:t>Drive Efficiency</a:t>
            </a:r>
            <a:r>
              <a:rPr lang="en-US" sz="700">
                <a:solidFill>
                  <a:schemeClr val="bg1"/>
                </a:solidFill>
                <a:latin typeface="KareliaWeb Regular"/>
              </a:rPr>
              <a:t>, </a:t>
            </a:r>
            <a:r>
              <a:rPr lang="en-US" sz="700" b="1">
                <a:solidFill>
                  <a:schemeClr val="bg1"/>
                </a:solidFill>
                <a:latin typeface="KareliaWeb Regular"/>
              </a:rPr>
              <a:t>Effectiveness</a:t>
            </a:r>
            <a:r>
              <a:rPr lang="en-US" sz="700">
                <a:solidFill>
                  <a:schemeClr val="bg1"/>
                </a:solidFill>
                <a:latin typeface="KareliaWeb Regular"/>
              </a:rPr>
              <a:t> through Innovation </a:t>
            </a:r>
          </a:p>
        </p:txBody>
      </p:sp>
      <p:sp>
        <p:nvSpPr>
          <p:cNvPr id="53" name="TextBox 52">
            <a:extLst>
              <a:ext uri="{FF2B5EF4-FFF2-40B4-BE49-F238E27FC236}">
                <a16:creationId xmlns:a16="http://schemas.microsoft.com/office/drawing/2014/main" id="{CCBFC7AD-931E-57ED-58E2-066620E37EEB}"/>
              </a:ext>
            </a:extLst>
          </p:cNvPr>
          <p:cNvSpPr txBox="1"/>
          <p:nvPr/>
        </p:nvSpPr>
        <p:spPr>
          <a:xfrm>
            <a:off x="3444874" y="1842546"/>
            <a:ext cx="2775218" cy="465939"/>
          </a:xfrm>
          <a:prstGeom prst="rect">
            <a:avLst/>
          </a:prstGeom>
          <a:solidFill>
            <a:schemeClr val="accent1">
              <a:lumMod val="75000"/>
            </a:schemeClr>
          </a:solidFill>
        </p:spPr>
        <p:txBody>
          <a:bodyPr wrap="square" lIns="182880" tIns="91440" rIns="182880" bIns="91440" rtlCol="0" anchor="ctr" anchorCtr="0">
            <a:noAutofit/>
          </a:bodyPr>
          <a:lstStyle/>
          <a:p>
            <a:pPr algn="r"/>
            <a:r>
              <a:rPr lang="en-US" sz="800" b="1">
                <a:solidFill>
                  <a:schemeClr val="bg1"/>
                </a:solidFill>
              </a:rPr>
              <a:t>Integrated Operating model </a:t>
            </a:r>
            <a:r>
              <a:rPr lang="en-US" sz="800">
                <a:solidFill>
                  <a:schemeClr val="bg1"/>
                </a:solidFill>
              </a:rPr>
              <a:t>across schedules</a:t>
            </a:r>
          </a:p>
        </p:txBody>
      </p:sp>
      <p:sp>
        <p:nvSpPr>
          <p:cNvPr id="56" name="Oval 55">
            <a:hlinkClick r:id="rId4" action="ppaction://hlinksldjump"/>
            <a:extLst>
              <a:ext uri="{FF2B5EF4-FFF2-40B4-BE49-F238E27FC236}">
                <a16:creationId xmlns:a16="http://schemas.microsoft.com/office/drawing/2014/main" id="{1AC6113F-1641-7E79-3B89-CFDF9DCB8E21}"/>
              </a:ext>
            </a:extLst>
          </p:cNvPr>
          <p:cNvSpPr/>
          <p:nvPr/>
        </p:nvSpPr>
        <p:spPr>
          <a:xfrm>
            <a:off x="3221344" y="1840778"/>
            <a:ext cx="468000" cy="468000"/>
          </a:xfrm>
          <a:prstGeom prst="ellipse">
            <a:avLst/>
          </a:prstGeom>
          <a:solidFill>
            <a:schemeClr val="accent5">
              <a:lumMod val="60000"/>
              <a:lumOff val="40000"/>
            </a:schemeClr>
          </a:solidFill>
          <a:ln w="1270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400">
                <a:solidFill>
                  <a:srgbClr val="002060"/>
                </a:solidFill>
              </a:rPr>
              <a:t>01</a:t>
            </a:r>
          </a:p>
        </p:txBody>
      </p:sp>
      <p:sp>
        <p:nvSpPr>
          <p:cNvPr id="63" name="TextBox 62">
            <a:extLst>
              <a:ext uri="{FF2B5EF4-FFF2-40B4-BE49-F238E27FC236}">
                <a16:creationId xmlns:a16="http://schemas.microsoft.com/office/drawing/2014/main" id="{0272DB83-58FB-9304-30DB-A866E12A0F64}"/>
              </a:ext>
            </a:extLst>
          </p:cNvPr>
          <p:cNvSpPr txBox="1"/>
          <p:nvPr/>
        </p:nvSpPr>
        <p:spPr>
          <a:xfrm>
            <a:off x="3444873" y="2479377"/>
            <a:ext cx="2775219" cy="465939"/>
          </a:xfrm>
          <a:prstGeom prst="rect">
            <a:avLst/>
          </a:prstGeom>
          <a:solidFill>
            <a:schemeClr val="accent1">
              <a:lumMod val="75000"/>
            </a:schemeClr>
          </a:solidFill>
        </p:spPr>
        <p:txBody>
          <a:bodyPr wrap="square" lIns="182880" tIns="91440" rIns="182880" bIns="91440" rtlCol="0" anchor="ctr" anchorCtr="0">
            <a:noAutofit/>
          </a:bodyPr>
          <a:lstStyle/>
          <a:p>
            <a:pPr algn="r"/>
            <a:r>
              <a:rPr lang="en-US" sz="800" b="1">
                <a:solidFill>
                  <a:schemeClr val="bg1"/>
                </a:solidFill>
              </a:rPr>
              <a:t>Value Driven Continuous Improvement </a:t>
            </a:r>
            <a:r>
              <a:rPr lang="en-US" sz="800">
                <a:solidFill>
                  <a:schemeClr val="bg1"/>
                </a:solidFill>
              </a:rPr>
              <a:t>(VDCI)</a:t>
            </a:r>
          </a:p>
        </p:txBody>
      </p:sp>
      <p:sp>
        <p:nvSpPr>
          <p:cNvPr id="64" name="Oval 63">
            <a:hlinkClick r:id="rId5" action="ppaction://hlinksldjump"/>
            <a:extLst>
              <a:ext uri="{FF2B5EF4-FFF2-40B4-BE49-F238E27FC236}">
                <a16:creationId xmlns:a16="http://schemas.microsoft.com/office/drawing/2014/main" id="{8121F7A9-6F2C-A3C9-C172-485D552A7BE3}"/>
              </a:ext>
            </a:extLst>
          </p:cNvPr>
          <p:cNvSpPr/>
          <p:nvPr/>
        </p:nvSpPr>
        <p:spPr>
          <a:xfrm>
            <a:off x="3224501" y="2477601"/>
            <a:ext cx="468000" cy="468000"/>
          </a:xfrm>
          <a:prstGeom prst="ellipse">
            <a:avLst/>
          </a:prstGeom>
          <a:solidFill>
            <a:srgbClr val="99CCFF"/>
          </a:solidFill>
          <a:ln w="1270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400">
                <a:solidFill>
                  <a:srgbClr val="002060"/>
                </a:solidFill>
              </a:rPr>
              <a:t>02</a:t>
            </a:r>
          </a:p>
        </p:txBody>
      </p:sp>
      <p:sp>
        <p:nvSpPr>
          <p:cNvPr id="65" name="TextBox 64">
            <a:extLst>
              <a:ext uri="{FF2B5EF4-FFF2-40B4-BE49-F238E27FC236}">
                <a16:creationId xmlns:a16="http://schemas.microsoft.com/office/drawing/2014/main" id="{B3292F6B-396E-D4B5-CBD1-5D1A75DB0A1F}"/>
              </a:ext>
            </a:extLst>
          </p:cNvPr>
          <p:cNvSpPr txBox="1"/>
          <p:nvPr/>
        </p:nvSpPr>
        <p:spPr>
          <a:xfrm>
            <a:off x="3441716" y="3113342"/>
            <a:ext cx="2778377" cy="465939"/>
          </a:xfrm>
          <a:prstGeom prst="rect">
            <a:avLst/>
          </a:prstGeom>
          <a:solidFill>
            <a:schemeClr val="accent1">
              <a:lumMod val="75000"/>
            </a:schemeClr>
          </a:solidFill>
        </p:spPr>
        <p:txBody>
          <a:bodyPr wrap="square" lIns="182880" tIns="91440" rIns="182880" bIns="91440" rtlCol="0" anchor="ctr" anchorCtr="0">
            <a:noAutofit/>
          </a:bodyPr>
          <a:lstStyle/>
          <a:p>
            <a:pPr algn="r"/>
            <a:r>
              <a:rPr lang="en-US" sz="800">
                <a:solidFill>
                  <a:schemeClr val="bg1"/>
                </a:solidFill>
              </a:rPr>
              <a:t>Persona based Support Model </a:t>
            </a:r>
          </a:p>
        </p:txBody>
      </p:sp>
      <p:sp>
        <p:nvSpPr>
          <p:cNvPr id="66" name="Oval 65">
            <a:hlinkClick r:id="rId6" action="ppaction://hlinksldjump"/>
            <a:extLst>
              <a:ext uri="{FF2B5EF4-FFF2-40B4-BE49-F238E27FC236}">
                <a16:creationId xmlns:a16="http://schemas.microsoft.com/office/drawing/2014/main" id="{EDB83E51-473B-AB62-391C-018C4C7110D8}"/>
              </a:ext>
            </a:extLst>
          </p:cNvPr>
          <p:cNvSpPr/>
          <p:nvPr/>
        </p:nvSpPr>
        <p:spPr>
          <a:xfrm>
            <a:off x="3221344" y="3113057"/>
            <a:ext cx="468000" cy="468000"/>
          </a:xfrm>
          <a:prstGeom prst="ellipse">
            <a:avLst/>
          </a:prstGeom>
          <a:solidFill>
            <a:srgbClr val="FF9999"/>
          </a:solidFill>
          <a:ln w="1270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400">
                <a:solidFill>
                  <a:srgbClr val="002060"/>
                </a:solidFill>
              </a:rPr>
              <a:t>03</a:t>
            </a:r>
          </a:p>
        </p:txBody>
      </p:sp>
      <p:sp>
        <p:nvSpPr>
          <p:cNvPr id="67" name="TextBox 66">
            <a:extLst>
              <a:ext uri="{FF2B5EF4-FFF2-40B4-BE49-F238E27FC236}">
                <a16:creationId xmlns:a16="http://schemas.microsoft.com/office/drawing/2014/main" id="{B8CF6D74-05F0-52B8-DB12-51E1ED7A68F0}"/>
              </a:ext>
            </a:extLst>
          </p:cNvPr>
          <p:cNvSpPr txBox="1"/>
          <p:nvPr/>
        </p:nvSpPr>
        <p:spPr>
          <a:xfrm>
            <a:off x="3441716" y="3750173"/>
            <a:ext cx="2778375" cy="465939"/>
          </a:xfrm>
          <a:prstGeom prst="rect">
            <a:avLst/>
          </a:prstGeom>
          <a:solidFill>
            <a:schemeClr val="accent1">
              <a:lumMod val="75000"/>
            </a:schemeClr>
          </a:solidFill>
        </p:spPr>
        <p:txBody>
          <a:bodyPr wrap="square" lIns="182880" tIns="91440" rIns="182880" bIns="91440" rtlCol="0" anchor="ctr" anchorCtr="0">
            <a:noAutofit/>
          </a:bodyPr>
          <a:lstStyle/>
          <a:p>
            <a:pPr algn="r"/>
            <a:r>
              <a:rPr lang="en-US" sz="800">
                <a:solidFill>
                  <a:schemeClr val="bg1"/>
                </a:solidFill>
              </a:rPr>
              <a:t>Unified Governance focusing on Innovation</a:t>
            </a:r>
          </a:p>
        </p:txBody>
      </p:sp>
      <p:sp>
        <p:nvSpPr>
          <p:cNvPr id="68" name="Oval 67">
            <a:hlinkClick r:id="" action="ppaction://noaction"/>
            <a:extLst>
              <a:ext uri="{FF2B5EF4-FFF2-40B4-BE49-F238E27FC236}">
                <a16:creationId xmlns:a16="http://schemas.microsoft.com/office/drawing/2014/main" id="{774ACD94-1598-614E-2CE3-5210A4EAF5E0}"/>
              </a:ext>
            </a:extLst>
          </p:cNvPr>
          <p:cNvSpPr/>
          <p:nvPr/>
        </p:nvSpPr>
        <p:spPr>
          <a:xfrm>
            <a:off x="3221344" y="3749888"/>
            <a:ext cx="468000" cy="468000"/>
          </a:xfrm>
          <a:prstGeom prst="ellipse">
            <a:avLst/>
          </a:prstGeom>
          <a:solidFill>
            <a:srgbClr val="FFC000"/>
          </a:solidFill>
          <a:ln w="1270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400">
                <a:solidFill>
                  <a:srgbClr val="002060"/>
                </a:solidFill>
              </a:rPr>
              <a:t>04</a:t>
            </a:r>
          </a:p>
        </p:txBody>
      </p:sp>
      <p:grpSp>
        <p:nvGrpSpPr>
          <p:cNvPr id="69" name="Group 68">
            <a:extLst>
              <a:ext uri="{FF2B5EF4-FFF2-40B4-BE49-F238E27FC236}">
                <a16:creationId xmlns:a16="http://schemas.microsoft.com/office/drawing/2014/main" id="{C4F591E2-4B2E-FFD4-AAAC-800DDF4D6449}"/>
              </a:ext>
            </a:extLst>
          </p:cNvPr>
          <p:cNvGrpSpPr/>
          <p:nvPr/>
        </p:nvGrpSpPr>
        <p:grpSpPr>
          <a:xfrm rot="21540000">
            <a:off x="613328" y="1738970"/>
            <a:ext cx="252000" cy="252000"/>
            <a:chOff x="2552700" y="-1971675"/>
            <a:chExt cx="1935163" cy="1938338"/>
          </a:xfrm>
        </p:grpSpPr>
        <p:sp>
          <p:nvSpPr>
            <p:cNvPr id="70" name="Oval 62">
              <a:extLst>
                <a:ext uri="{FF2B5EF4-FFF2-40B4-BE49-F238E27FC236}">
                  <a16:creationId xmlns:a16="http://schemas.microsoft.com/office/drawing/2014/main" id="{8C266A62-C59D-C571-5A6C-7C3D5B2B0B34}"/>
                </a:ext>
              </a:extLst>
            </p:cNvPr>
            <p:cNvSpPr>
              <a:spLocks noChangeArrowheads="1"/>
            </p:cNvSpPr>
            <p:nvPr/>
          </p:nvSpPr>
          <p:spPr bwMode="auto">
            <a:xfrm>
              <a:off x="2552700" y="-1971675"/>
              <a:ext cx="1935163" cy="1938338"/>
            </a:xfrm>
            <a:prstGeom prst="ellipse">
              <a:avLst/>
            </a:prstGeom>
            <a:noFill/>
            <a:ln w="6350">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71" name="Group 70">
              <a:extLst>
                <a:ext uri="{FF2B5EF4-FFF2-40B4-BE49-F238E27FC236}">
                  <a16:creationId xmlns:a16="http://schemas.microsoft.com/office/drawing/2014/main" id="{5541F50F-ED10-6909-4BCC-1A126C6E99D0}"/>
                </a:ext>
              </a:extLst>
            </p:cNvPr>
            <p:cNvGrpSpPr/>
            <p:nvPr/>
          </p:nvGrpSpPr>
          <p:grpSpPr>
            <a:xfrm>
              <a:off x="2908300" y="-1620838"/>
              <a:ext cx="1228725" cy="1236663"/>
              <a:chOff x="2908300" y="-1620838"/>
              <a:chExt cx="1228725" cy="1236663"/>
            </a:xfrm>
          </p:grpSpPr>
          <p:sp>
            <p:nvSpPr>
              <p:cNvPr id="72" name="Freeform 79">
                <a:extLst>
                  <a:ext uri="{FF2B5EF4-FFF2-40B4-BE49-F238E27FC236}">
                    <a16:creationId xmlns:a16="http://schemas.microsoft.com/office/drawing/2014/main" id="{362B24E9-8880-F3F0-B35B-4347AEC9D8E5}"/>
                  </a:ext>
                </a:extLst>
              </p:cNvPr>
              <p:cNvSpPr>
                <a:spLocks noEditPoints="1"/>
              </p:cNvSpPr>
              <p:nvPr/>
            </p:nvSpPr>
            <p:spPr bwMode="auto">
              <a:xfrm>
                <a:off x="3055938"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2" y="38"/>
                      <a:pt x="5" y="31"/>
                      <a:pt x="5" y="21"/>
                    </a:cubicBezTo>
                    <a:cubicBezTo>
                      <a:pt x="5" y="12"/>
                      <a:pt x="12" y="5"/>
                      <a:pt x="22"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0">
                <a:extLst>
                  <a:ext uri="{FF2B5EF4-FFF2-40B4-BE49-F238E27FC236}">
                    <a16:creationId xmlns:a16="http://schemas.microsoft.com/office/drawing/2014/main" id="{5EACEF08-320E-84F4-15C0-A7FCC09B40E1}"/>
                  </a:ext>
                </a:extLst>
              </p:cNvPr>
              <p:cNvSpPr>
                <a:spLocks noEditPoints="1"/>
              </p:cNvSpPr>
              <p:nvPr/>
            </p:nvSpPr>
            <p:spPr bwMode="auto">
              <a:xfrm>
                <a:off x="3749675"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3" y="38"/>
                      <a:pt x="5" y="31"/>
                      <a:pt x="5" y="21"/>
                    </a:cubicBezTo>
                    <a:cubicBezTo>
                      <a:pt x="5" y="12"/>
                      <a:pt x="13" y="5"/>
                      <a:pt x="22"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81">
                <a:extLst>
                  <a:ext uri="{FF2B5EF4-FFF2-40B4-BE49-F238E27FC236}">
                    <a16:creationId xmlns:a16="http://schemas.microsoft.com/office/drawing/2014/main" id="{4A1F67AB-E1F5-EC2A-A002-152DE1B69B58}"/>
                  </a:ext>
                </a:extLst>
              </p:cNvPr>
              <p:cNvSpPr>
                <a:spLocks noEditPoints="1"/>
              </p:cNvSpPr>
              <p:nvPr/>
            </p:nvSpPr>
            <p:spPr bwMode="auto">
              <a:xfrm>
                <a:off x="2908300" y="-1358900"/>
                <a:ext cx="1228725" cy="974725"/>
              </a:xfrm>
              <a:custGeom>
                <a:avLst/>
                <a:gdLst>
                  <a:gd name="T0" fmla="*/ 205 w 225"/>
                  <a:gd name="T1" fmla="*/ 13 h 178"/>
                  <a:gd name="T2" fmla="*/ 151 w 225"/>
                  <a:gd name="T3" fmla="*/ 13 h 178"/>
                  <a:gd name="T4" fmla="*/ 112 w 225"/>
                  <a:gd name="T5" fmla="*/ 60 h 178"/>
                  <a:gd name="T6" fmla="*/ 74 w 225"/>
                  <a:gd name="T7" fmla="*/ 13 h 178"/>
                  <a:gd name="T8" fmla="*/ 19 w 225"/>
                  <a:gd name="T9" fmla="*/ 13 h 178"/>
                  <a:gd name="T10" fmla="*/ 2 w 225"/>
                  <a:gd name="T11" fmla="*/ 54 h 178"/>
                  <a:gd name="T12" fmla="*/ 26 w 225"/>
                  <a:gd name="T13" fmla="*/ 94 h 178"/>
                  <a:gd name="T14" fmla="*/ 36 w 225"/>
                  <a:gd name="T15" fmla="*/ 178 h 178"/>
                  <a:gd name="T16" fmla="*/ 53 w 225"/>
                  <a:gd name="T17" fmla="*/ 169 h 178"/>
                  <a:gd name="T18" fmla="*/ 74 w 225"/>
                  <a:gd name="T19" fmla="*/ 169 h 178"/>
                  <a:gd name="T20" fmla="*/ 77 w 225"/>
                  <a:gd name="T21" fmla="*/ 60 h 178"/>
                  <a:gd name="T22" fmla="*/ 112 w 225"/>
                  <a:gd name="T23" fmla="*/ 78 h 178"/>
                  <a:gd name="T24" fmla="*/ 147 w 225"/>
                  <a:gd name="T25" fmla="*/ 61 h 178"/>
                  <a:gd name="T26" fmla="*/ 151 w 225"/>
                  <a:gd name="T27" fmla="*/ 169 h 178"/>
                  <a:gd name="T28" fmla="*/ 171 w 225"/>
                  <a:gd name="T29" fmla="*/ 169 h 178"/>
                  <a:gd name="T30" fmla="*/ 189 w 225"/>
                  <a:gd name="T31" fmla="*/ 178 h 178"/>
                  <a:gd name="T32" fmla="*/ 199 w 225"/>
                  <a:gd name="T33" fmla="*/ 169 h 178"/>
                  <a:gd name="T34" fmla="*/ 207 w 225"/>
                  <a:gd name="T35" fmla="*/ 90 h 178"/>
                  <a:gd name="T36" fmla="*/ 81 w 225"/>
                  <a:gd name="T37" fmla="*/ 57 h 178"/>
                  <a:gd name="T38" fmla="*/ 68 w 225"/>
                  <a:gd name="T39" fmla="*/ 24 h 178"/>
                  <a:gd name="T40" fmla="*/ 66 w 225"/>
                  <a:gd name="T41" fmla="*/ 44 h 178"/>
                  <a:gd name="T42" fmla="*/ 69 w 225"/>
                  <a:gd name="T43" fmla="*/ 147 h 178"/>
                  <a:gd name="T44" fmla="*/ 69 w 225"/>
                  <a:gd name="T45" fmla="*/ 169 h 178"/>
                  <a:gd name="T46" fmla="*/ 52 w 225"/>
                  <a:gd name="T47" fmla="*/ 92 h 178"/>
                  <a:gd name="T48" fmla="*/ 41 w 225"/>
                  <a:gd name="T49" fmla="*/ 168 h 178"/>
                  <a:gd name="T50" fmla="*/ 30 w 225"/>
                  <a:gd name="T51" fmla="*/ 169 h 178"/>
                  <a:gd name="T52" fmla="*/ 31 w 225"/>
                  <a:gd name="T53" fmla="*/ 92 h 178"/>
                  <a:gd name="T54" fmla="*/ 31 w 225"/>
                  <a:gd name="T55" fmla="*/ 76 h 178"/>
                  <a:gd name="T56" fmla="*/ 27 w 225"/>
                  <a:gd name="T57" fmla="*/ 35 h 178"/>
                  <a:gd name="T58" fmla="*/ 23 w 225"/>
                  <a:gd name="T59" fmla="*/ 68 h 178"/>
                  <a:gd name="T60" fmla="*/ 27 w 225"/>
                  <a:gd name="T61" fmla="*/ 80 h 178"/>
                  <a:gd name="T62" fmla="*/ 26 w 225"/>
                  <a:gd name="T63" fmla="*/ 89 h 178"/>
                  <a:gd name="T64" fmla="*/ 6 w 225"/>
                  <a:gd name="T65" fmla="*/ 42 h 178"/>
                  <a:gd name="T66" fmla="*/ 48 w 225"/>
                  <a:gd name="T67" fmla="*/ 4 h 178"/>
                  <a:gd name="T68" fmla="*/ 88 w 225"/>
                  <a:gd name="T69" fmla="*/ 47 h 178"/>
                  <a:gd name="T70" fmla="*/ 110 w 225"/>
                  <a:gd name="T71" fmla="*/ 64 h 178"/>
                  <a:gd name="T72" fmla="*/ 114 w 225"/>
                  <a:gd name="T73" fmla="*/ 72 h 178"/>
                  <a:gd name="T74" fmla="*/ 26 w 225"/>
                  <a:gd name="T75" fmla="*/ 43 h 178"/>
                  <a:gd name="T76" fmla="*/ 26 w 225"/>
                  <a:gd name="T77" fmla="*/ 43 h 178"/>
                  <a:gd name="T78" fmla="*/ 198 w 225"/>
                  <a:gd name="T79" fmla="*/ 89 h 178"/>
                  <a:gd name="T80" fmla="*/ 198 w 225"/>
                  <a:gd name="T81" fmla="*/ 80 h 178"/>
                  <a:gd name="T82" fmla="*/ 202 w 225"/>
                  <a:gd name="T83" fmla="*/ 68 h 178"/>
                  <a:gd name="T84" fmla="*/ 198 w 225"/>
                  <a:gd name="T85" fmla="*/ 35 h 178"/>
                  <a:gd name="T86" fmla="*/ 194 w 225"/>
                  <a:gd name="T87" fmla="*/ 76 h 178"/>
                  <a:gd name="T88" fmla="*/ 194 w 225"/>
                  <a:gd name="T89" fmla="*/ 92 h 178"/>
                  <a:gd name="T90" fmla="*/ 195 w 225"/>
                  <a:gd name="T91" fmla="*/ 169 h 178"/>
                  <a:gd name="T92" fmla="*/ 183 w 225"/>
                  <a:gd name="T93" fmla="*/ 168 h 178"/>
                  <a:gd name="T94" fmla="*/ 173 w 225"/>
                  <a:gd name="T95" fmla="*/ 92 h 178"/>
                  <a:gd name="T96" fmla="*/ 155 w 225"/>
                  <a:gd name="T97" fmla="*/ 169 h 178"/>
                  <a:gd name="T98" fmla="*/ 156 w 225"/>
                  <a:gd name="T99" fmla="*/ 147 h 178"/>
                  <a:gd name="T100" fmla="*/ 159 w 225"/>
                  <a:gd name="T101" fmla="*/ 44 h 178"/>
                  <a:gd name="T102" fmla="*/ 157 w 225"/>
                  <a:gd name="T103" fmla="*/ 24 h 178"/>
                  <a:gd name="T104" fmla="*/ 144 w 225"/>
                  <a:gd name="T105" fmla="*/ 57 h 178"/>
                  <a:gd name="T106" fmla="*/ 117 w 225"/>
                  <a:gd name="T107" fmla="*/ 63 h 178"/>
                  <a:gd name="T108" fmla="*/ 137 w 225"/>
                  <a:gd name="T109" fmla="*/ 47 h 178"/>
                  <a:gd name="T110" fmla="*/ 177 w 225"/>
                  <a:gd name="T111" fmla="*/ 4 h 178"/>
                  <a:gd name="T112" fmla="*/ 218 w 225"/>
                  <a:gd name="T113" fmla="*/ 42 h 178"/>
                  <a:gd name="T114" fmla="*/ 203 w 225"/>
                  <a:gd name="T115" fmla="*/ 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 h="178">
                    <a:moveTo>
                      <a:pt x="222" y="40"/>
                    </a:moveTo>
                    <a:cubicBezTo>
                      <a:pt x="222" y="40"/>
                      <a:pt x="222" y="40"/>
                      <a:pt x="222" y="40"/>
                    </a:cubicBezTo>
                    <a:cubicBezTo>
                      <a:pt x="205" y="13"/>
                      <a:pt x="205" y="13"/>
                      <a:pt x="205" y="13"/>
                    </a:cubicBezTo>
                    <a:cubicBezTo>
                      <a:pt x="199" y="4"/>
                      <a:pt x="195" y="0"/>
                      <a:pt x="177" y="0"/>
                    </a:cubicBezTo>
                    <a:cubicBezTo>
                      <a:pt x="177" y="0"/>
                      <a:pt x="177" y="0"/>
                      <a:pt x="177" y="0"/>
                    </a:cubicBezTo>
                    <a:cubicBezTo>
                      <a:pt x="158" y="0"/>
                      <a:pt x="154" y="8"/>
                      <a:pt x="151" y="13"/>
                    </a:cubicBezTo>
                    <a:cubicBezTo>
                      <a:pt x="151" y="13"/>
                      <a:pt x="151" y="13"/>
                      <a:pt x="151" y="13"/>
                    </a:cubicBezTo>
                    <a:cubicBezTo>
                      <a:pt x="147" y="20"/>
                      <a:pt x="135" y="41"/>
                      <a:pt x="133" y="44"/>
                    </a:cubicBezTo>
                    <a:cubicBezTo>
                      <a:pt x="131" y="46"/>
                      <a:pt x="119" y="55"/>
                      <a:pt x="112" y="60"/>
                    </a:cubicBezTo>
                    <a:cubicBezTo>
                      <a:pt x="107" y="56"/>
                      <a:pt x="98" y="49"/>
                      <a:pt x="92" y="44"/>
                    </a:cubicBezTo>
                    <a:cubicBezTo>
                      <a:pt x="90" y="41"/>
                      <a:pt x="77" y="20"/>
                      <a:pt x="74" y="13"/>
                    </a:cubicBezTo>
                    <a:cubicBezTo>
                      <a:pt x="74" y="13"/>
                      <a:pt x="74" y="13"/>
                      <a:pt x="74" y="13"/>
                    </a:cubicBezTo>
                    <a:cubicBezTo>
                      <a:pt x="71" y="8"/>
                      <a:pt x="66" y="0"/>
                      <a:pt x="48" y="0"/>
                    </a:cubicBezTo>
                    <a:cubicBezTo>
                      <a:pt x="48" y="0"/>
                      <a:pt x="48" y="0"/>
                      <a:pt x="48" y="0"/>
                    </a:cubicBezTo>
                    <a:cubicBezTo>
                      <a:pt x="29" y="0"/>
                      <a:pt x="26" y="4"/>
                      <a:pt x="19" y="13"/>
                    </a:cubicBezTo>
                    <a:cubicBezTo>
                      <a:pt x="2" y="40"/>
                      <a:pt x="2" y="40"/>
                      <a:pt x="2" y="40"/>
                    </a:cubicBezTo>
                    <a:cubicBezTo>
                      <a:pt x="2" y="40"/>
                      <a:pt x="2" y="40"/>
                      <a:pt x="2" y="40"/>
                    </a:cubicBezTo>
                    <a:cubicBezTo>
                      <a:pt x="0" y="44"/>
                      <a:pt x="0" y="49"/>
                      <a:pt x="2" y="54"/>
                    </a:cubicBezTo>
                    <a:cubicBezTo>
                      <a:pt x="17" y="90"/>
                      <a:pt x="17" y="90"/>
                      <a:pt x="17" y="90"/>
                    </a:cubicBezTo>
                    <a:cubicBezTo>
                      <a:pt x="19" y="92"/>
                      <a:pt x="21" y="94"/>
                      <a:pt x="25" y="94"/>
                    </a:cubicBezTo>
                    <a:cubicBezTo>
                      <a:pt x="25" y="94"/>
                      <a:pt x="25" y="94"/>
                      <a:pt x="26" y="94"/>
                    </a:cubicBezTo>
                    <a:cubicBezTo>
                      <a:pt x="25" y="153"/>
                      <a:pt x="25" y="167"/>
                      <a:pt x="25" y="169"/>
                    </a:cubicBezTo>
                    <a:cubicBezTo>
                      <a:pt x="25" y="169"/>
                      <a:pt x="25" y="169"/>
                      <a:pt x="25" y="169"/>
                    </a:cubicBezTo>
                    <a:cubicBezTo>
                      <a:pt x="26" y="174"/>
                      <a:pt x="30" y="178"/>
                      <a:pt x="36" y="178"/>
                    </a:cubicBezTo>
                    <a:cubicBezTo>
                      <a:pt x="41" y="177"/>
                      <a:pt x="46" y="173"/>
                      <a:pt x="46" y="169"/>
                    </a:cubicBezTo>
                    <a:cubicBezTo>
                      <a:pt x="50" y="122"/>
                      <a:pt x="50" y="122"/>
                      <a:pt x="50" y="122"/>
                    </a:cubicBezTo>
                    <a:cubicBezTo>
                      <a:pt x="53" y="169"/>
                      <a:pt x="53" y="169"/>
                      <a:pt x="53" y="169"/>
                    </a:cubicBezTo>
                    <a:cubicBezTo>
                      <a:pt x="54" y="173"/>
                      <a:pt x="58" y="177"/>
                      <a:pt x="63" y="178"/>
                    </a:cubicBezTo>
                    <a:cubicBezTo>
                      <a:pt x="64" y="178"/>
                      <a:pt x="64" y="178"/>
                      <a:pt x="64" y="178"/>
                    </a:cubicBezTo>
                    <a:cubicBezTo>
                      <a:pt x="69" y="178"/>
                      <a:pt x="73" y="174"/>
                      <a:pt x="74" y="169"/>
                    </a:cubicBezTo>
                    <a:cubicBezTo>
                      <a:pt x="74" y="169"/>
                      <a:pt x="74" y="169"/>
                      <a:pt x="74" y="169"/>
                    </a:cubicBezTo>
                    <a:cubicBezTo>
                      <a:pt x="74" y="166"/>
                      <a:pt x="72" y="100"/>
                      <a:pt x="71" y="51"/>
                    </a:cubicBezTo>
                    <a:cubicBezTo>
                      <a:pt x="77" y="60"/>
                      <a:pt x="77" y="60"/>
                      <a:pt x="77" y="60"/>
                    </a:cubicBezTo>
                    <a:cubicBezTo>
                      <a:pt x="77" y="60"/>
                      <a:pt x="78" y="61"/>
                      <a:pt x="78" y="61"/>
                    </a:cubicBezTo>
                    <a:cubicBezTo>
                      <a:pt x="107" y="77"/>
                      <a:pt x="107" y="77"/>
                      <a:pt x="107" y="77"/>
                    </a:cubicBezTo>
                    <a:cubicBezTo>
                      <a:pt x="108" y="78"/>
                      <a:pt x="110" y="78"/>
                      <a:pt x="112" y="78"/>
                    </a:cubicBezTo>
                    <a:cubicBezTo>
                      <a:pt x="113" y="78"/>
                      <a:pt x="113" y="78"/>
                      <a:pt x="114" y="78"/>
                    </a:cubicBezTo>
                    <a:cubicBezTo>
                      <a:pt x="115" y="78"/>
                      <a:pt x="117" y="78"/>
                      <a:pt x="118" y="77"/>
                    </a:cubicBezTo>
                    <a:cubicBezTo>
                      <a:pt x="147" y="61"/>
                      <a:pt x="147" y="61"/>
                      <a:pt x="147" y="61"/>
                    </a:cubicBezTo>
                    <a:cubicBezTo>
                      <a:pt x="147" y="61"/>
                      <a:pt x="147" y="60"/>
                      <a:pt x="147" y="60"/>
                    </a:cubicBezTo>
                    <a:cubicBezTo>
                      <a:pt x="154" y="51"/>
                      <a:pt x="154" y="51"/>
                      <a:pt x="154" y="51"/>
                    </a:cubicBezTo>
                    <a:cubicBezTo>
                      <a:pt x="152" y="100"/>
                      <a:pt x="151" y="166"/>
                      <a:pt x="151" y="169"/>
                    </a:cubicBezTo>
                    <a:cubicBezTo>
                      <a:pt x="151" y="169"/>
                      <a:pt x="151" y="169"/>
                      <a:pt x="151" y="169"/>
                    </a:cubicBezTo>
                    <a:cubicBezTo>
                      <a:pt x="151" y="174"/>
                      <a:pt x="156" y="178"/>
                      <a:pt x="161" y="178"/>
                    </a:cubicBezTo>
                    <a:cubicBezTo>
                      <a:pt x="167" y="177"/>
                      <a:pt x="171" y="173"/>
                      <a:pt x="171" y="169"/>
                    </a:cubicBezTo>
                    <a:cubicBezTo>
                      <a:pt x="175" y="122"/>
                      <a:pt x="175" y="122"/>
                      <a:pt x="175" y="122"/>
                    </a:cubicBezTo>
                    <a:cubicBezTo>
                      <a:pt x="179" y="169"/>
                      <a:pt x="179" y="169"/>
                      <a:pt x="179" y="169"/>
                    </a:cubicBezTo>
                    <a:cubicBezTo>
                      <a:pt x="179" y="173"/>
                      <a:pt x="183" y="177"/>
                      <a:pt x="189" y="178"/>
                    </a:cubicBezTo>
                    <a:cubicBezTo>
                      <a:pt x="189" y="178"/>
                      <a:pt x="189" y="178"/>
                      <a:pt x="189" y="178"/>
                    </a:cubicBezTo>
                    <a:cubicBezTo>
                      <a:pt x="194" y="178"/>
                      <a:pt x="199" y="174"/>
                      <a:pt x="199" y="169"/>
                    </a:cubicBezTo>
                    <a:cubicBezTo>
                      <a:pt x="199" y="169"/>
                      <a:pt x="199" y="169"/>
                      <a:pt x="199" y="169"/>
                    </a:cubicBezTo>
                    <a:cubicBezTo>
                      <a:pt x="199" y="167"/>
                      <a:pt x="199" y="153"/>
                      <a:pt x="199" y="94"/>
                    </a:cubicBezTo>
                    <a:cubicBezTo>
                      <a:pt x="199" y="94"/>
                      <a:pt x="200" y="94"/>
                      <a:pt x="200" y="94"/>
                    </a:cubicBezTo>
                    <a:cubicBezTo>
                      <a:pt x="203" y="94"/>
                      <a:pt x="206" y="92"/>
                      <a:pt x="207" y="90"/>
                    </a:cubicBezTo>
                    <a:cubicBezTo>
                      <a:pt x="223" y="54"/>
                      <a:pt x="223" y="54"/>
                      <a:pt x="223" y="54"/>
                    </a:cubicBezTo>
                    <a:cubicBezTo>
                      <a:pt x="225" y="49"/>
                      <a:pt x="225" y="44"/>
                      <a:pt x="222" y="40"/>
                    </a:cubicBezTo>
                    <a:close/>
                    <a:moveTo>
                      <a:pt x="81" y="57"/>
                    </a:moveTo>
                    <a:cubicBezTo>
                      <a:pt x="71" y="43"/>
                      <a:pt x="71" y="43"/>
                      <a:pt x="71" y="43"/>
                    </a:cubicBezTo>
                    <a:cubicBezTo>
                      <a:pt x="71" y="37"/>
                      <a:pt x="70" y="32"/>
                      <a:pt x="70" y="27"/>
                    </a:cubicBezTo>
                    <a:cubicBezTo>
                      <a:pt x="70" y="25"/>
                      <a:pt x="69" y="24"/>
                      <a:pt x="68" y="24"/>
                    </a:cubicBezTo>
                    <a:cubicBezTo>
                      <a:pt x="68" y="24"/>
                      <a:pt x="68" y="24"/>
                      <a:pt x="68" y="24"/>
                    </a:cubicBezTo>
                    <a:cubicBezTo>
                      <a:pt x="67" y="24"/>
                      <a:pt x="66" y="25"/>
                      <a:pt x="66" y="27"/>
                    </a:cubicBezTo>
                    <a:cubicBezTo>
                      <a:pt x="66" y="27"/>
                      <a:pt x="66" y="33"/>
                      <a:pt x="66" y="44"/>
                    </a:cubicBezTo>
                    <a:cubicBezTo>
                      <a:pt x="66" y="44"/>
                      <a:pt x="66" y="44"/>
                      <a:pt x="66" y="44"/>
                    </a:cubicBezTo>
                    <a:cubicBezTo>
                      <a:pt x="66" y="58"/>
                      <a:pt x="67" y="78"/>
                      <a:pt x="67" y="98"/>
                    </a:cubicBezTo>
                    <a:cubicBezTo>
                      <a:pt x="68" y="116"/>
                      <a:pt x="68" y="133"/>
                      <a:pt x="69" y="147"/>
                    </a:cubicBezTo>
                    <a:cubicBezTo>
                      <a:pt x="69" y="153"/>
                      <a:pt x="69" y="159"/>
                      <a:pt x="69" y="163"/>
                    </a:cubicBezTo>
                    <a:cubicBezTo>
                      <a:pt x="69" y="166"/>
                      <a:pt x="69" y="167"/>
                      <a:pt x="69" y="169"/>
                    </a:cubicBezTo>
                    <a:cubicBezTo>
                      <a:pt x="69" y="169"/>
                      <a:pt x="69" y="169"/>
                      <a:pt x="69" y="169"/>
                    </a:cubicBezTo>
                    <a:cubicBezTo>
                      <a:pt x="69" y="171"/>
                      <a:pt x="67" y="173"/>
                      <a:pt x="64" y="173"/>
                    </a:cubicBezTo>
                    <a:cubicBezTo>
                      <a:pt x="61" y="173"/>
                      <a:pt x="58" y="171"/>
                      <a:pt x="58" y="168"/>
                    </a:cubicBezTo>
                    <a:cubicBezTo>
                      <a:pt x="52" y="92"/>
                      <a:pt x="52" y="92"/>
                      <a:pt x="52" y="92"/>
                    </a:cubicBezTo>
                    <a:cubicBezTo>
                      <a:pt x="52" y="91"/>
                      <a:pt x="51" y="90"/>
                      <a:pt x="50" y="90"/>
                    </a:cubicBezTo>
                    <a:cubicBezTo>
                      <a:pt x="48" y="90"/>
                      <a:pt x="47" y="91"/>
                      <a:pt x="47" y="92"/>
                    </a:cubicBezTo>
                    <a:cubicBezTo>
                      <a:pt x="41" y="168"/>
                      <a:pt x="41" y="168"/>
                      <a:pt x="41" y="168"/>
                    </a:cubicBezTo>
                    <a:cubicBezTo>
                      <a:pt x="41" y="171"/>
                      <a:pt x="39" y="173"/>
                      <a:pt x="36" y="173"/>
                    </a:cubicBezTo>
                    <a:cubicBezTo>
                      <a:pt x="33" y="173"/>
                      <a:pt x="30" y="171"/>
                      <a:pt x="30" y="169"/>
                    </a:cubicBezTo>
                    <a:cubicBezTo>
                      <a:pt x="30" y="169"/>
                      <a:pt x="30" y="169"/>
                      <a:pt x="30" y="169"/>
                    </a:cubicBezTo>
                    <a:cubicBezTo>
                      <a:pt x="30" y="167"/>
                      <a:pt x="30" y="165"/>
                      <a:pt x="30" y="162"/>
                    </a:cubicBezTo>
                    <a:cubicBezTo>
                      <a:pt x="30" y="157"/>
                      <a:pt x="30" y="151"/>
                      <a:pt x="30" y="144"/>
                    </a:cubicBezTo>
                    <a:cubicBezTo>
                      <a:pt x="30" y="129"/>
                      <a:pt x="30" y="110"/>
                      <a:pt x="31" y="92"/>
                    </a:cubicBezTo>
                    <a:cubicBezTo>
                      <a:pt x="33" y="90"/>
                      <a:pt x="34" y="87"/>
                      <a:pt x="33" y="84"/>
                    </a:cubicBezTo>
                    <a:cubicBezTo>
                      <a:pt x="33" y="84"/>
                      <a:pt x="33" y="84"/>
                      <a:pt x="33" y="83"/>
                    </a:cubicBezTo>
                    <a:cubicBezTo>
                      <a:pt x="33" y="83"/>
                      <a:pt x="32" y="80"/>
                      <a:pt x="31" y="76"/>
                    </a:cubicBezTo>
                    <a:cubicBezTo>
                      <a:pt x="31" y="50"/>
                      <a:pt x="31" y="36"/>
                      <a:pt x="31" y="36"/>
                    </a:cubicBezTo>
                    <a:cubicBezTo>
                      <a:pt x="31" y="35"/>
                      <a:pt x="30" y="34"/>
                      <a:pt x="29" y="34"/>
                    </a:cubicBezTo>
                    <a:cubicBezTo>
                      <a:pt x="28" y="34"/>
                      <a:pt x="27" y="34"/>
                      <a:pt x="27" y="35"/>
                    </a:cubicBezTo>
                    <a:cubicBezTo>
                      <a:pt x="17" y="48"/>
                      <a:pt x="17" y="48"/>
                      <a:pt x="17" y="48"/>
                    </a:cubicBezTo>
                    <a:cubicBezTo>
                      <a:pt x="17" y="48"/>
                      <a:pt x="17" y="49"/>
                      <a:pt x="17" y="50"/>
                    </a:cubicBezTo>
                    <a:cubicBezTo>
                      <a:pt x="17" y="50"/>
                      <a:pt x="20" y="59"/>
                      <a:pt x="23" y="68"/>
                    </a:cubicBezTo>
                    <a:cubicBezTo>
                      <a:pt x="24" y="71"/>
                      <a:pt x="25" y="74"/>
                      <a:pt x="26" y="77"/>
                    </a:cubicBezTo>
                    <a:cubicBezTo>
                      <a:pt x="26" y="77"/>
                      <a:pt x="26" y="77"/>
                      <a:pt x="26" y="77"/>
                    </a:cubicBezTo>
                    <a:cubicBezTo>
                      <a:pt x="26" y="78"/>
                      <a:pt x="27" y="79"/>
                      <a:pt x="27" y="80"/>
                    </a:cubicBezTo>
                    <a:cubicBezTo>
                      <a:pt x="28" y="82"/>
                      <a:pt x="28" y="84"/>
                      <a:pt x="29" y="85"/>
                    </a:cubicBezTo>
                    <a:cubicBezTo>
                      <a:pt x="29" y="85"/>
                      <a:pt x="29" y="85"/>
                      <a:pt x="29" y="85"/>
                    </a:cubicBezTo>
                    <a:cubicBezTo>
                      <a:pt x="29" y="87"/>
                      <a:pt x="28" y="88"/>
                      <a:pt x="26" y="89"/>
                    </a:cubicBezTo>
                    <a:cubicBezTo>
                      <a:pt x="24" y="90"/>
                      <a:pt x="22" y="89"/>
                      <a:pt x="21" y="88"/>
                    </a:cubicBezTo>
                    <a:cubicBezTo>
                      <a:pt x="6" y="52"/>
                      <a:pt x="6" y="52"/>
                      <a:pt x="6" y="52"/>
                    </a:cubicBezTo>
                    <a:cubicBezTo>
                      <a:pt x="5" y="49"/>
                      <a:pt x="5" y="45"/>
                      <a:pt x="6" y="42"/>
                    </a:cubicBezTo>
                    <a:cubicBezTo>
                      <a:pt x="23" y="16"/>
                      <a:pt x="23" y="16"/>
                      <a:pt x="23" y="16"/>
                    </a:cubicBezTo>
                    <a:cubicBezTo>
                      <a:pt x="29" y="8"/>
                      <a:pt x="31" y="4"/>
                      <a:pt x="48" y="4"/>
                    </a:cubicBezTo>
                    <a:cubicBezTo>
                      <a:pt x="48" y="4"/>
                      <a:pt x="48" y="4"/>
                      <a:pt x="48" y="4"/>
                    </a:cubicBezTo>
                    <a:cubicBezTo>
                      <a:pt x="64" y="4"/>
                      <a:pt x="67" y="11"/>
                      <a:pt x="69" y="15"/>
                    </a:cubicBezTo>
                    <a:cubicBezTo>
                      <a:pt x="70" y="15"/>
                      <a:pt x="70" y="15"/>
                      <a:pt x="70" y="15"/>
                    </a:cubicBezTo>
                    <a:cubicBezTo>
                      <a:pt x="74" y="22"/>
                      <a:pt x="88" y="47"/>
                      <a:pt x="88" y="47"/>
                    </a:cubicBezTo>
                    <a:cubicBezTo>
                      <a:pt x="88" y="47"/>
                      <a:pt x="88" y="47"/>
                      <a:pt x="88" y="47"/>
                    </a:cubicBezTo>
                    <a:cubicBezTo>
                      <a:pt x="88" y="47"/>
                      <a:pt x="95" y="52"/>
                      <a:pt x="101" y="57"/>
                    </a:cubicBezTo>
                    <a:cubicBezTo>
                      <a:pt x="104" y="60"/>
                      <a:pt x="108" y="62"/>
                      <a:pt x="110" y="64"/>
                    </a:cubicBezTo>
                    <a:cubicBezTo>
                      <a:pt x="112" y="65"/>
                      <a:pt x="113" y="66"/>
                      <a:pt x="114" y="67"/>
                    </a:cubicBezTo>
                    <a:cubicBezTo>
                      <a:pt x="114" y="67"/>
                      <a:pt x="114" y="67"/>
                      <a:pt x="114" y="67"/>
                    </a:cubicBezTo>
                    <a:cubicBezTo>
                      <a:pt x="115" y="68"/>
                      <a:pt x="115" y="70"/>
                      <a:pt x="114" y="72"/>
                    </a:cubicBezTo>
                    <a:cubicBezTo>
                      <a:pt x="113" y="73"/>
                      <a:pt x="111" y="74"/>
                      <a:pt x="109" y="73"/>
                    </a:cubicBezTo>
                    <a:lnTo>
                      <a:pt x="81" y="57"/>
                    </a:lnTo>
                    <a:close/>
                    <a:moveTo>
                      <a:pt x="26" y="43"/>
                    </a:moveTo>
                    <a:cubicBezTo>
                      <a:pt x="26" y="48"/>
                      <a:pt x="26" y="54"/>
                      <a:pt x="26" y="63"/>
                    </a:cubicBezTo>
                    <a:cubicBezTo>
                      <a:pt x="25" y="58"/>
                      <a:pt x="23" y="54"/>
                      <a:pt x="22" y="50"/>
                    </a:cubicBezTo>
                    <a:lnTo>
                      <a:pt x="26" y="43"/>
                    </a:lnTo>
                    <a:close/>
                    <a:moveTo>
                      <a:pt x="219" y="52"/>
                    </a:moveTo>
                    <a:cubicBezTo>
                      <a:pt x="203" y="88"/>
                      <a:pt x="203" y="88"/>
                      <a:pt x="203" y="88"/>
                    </a:cubicBezTo>
                    <a:cubicBezTo>
                      <a:pt x="202" y="89"/>
                      <a:pt x="200" y="90"/>
                      <a:pt x="198" y="89"/>
                    </a:cubicBezTo>
                    <a:cubicBezTo>
                      <a:pt x="196" y="88"/>
                      <a:pt x="195" y="87"/>
                      <a:pt x="196" y="85"/>
                    </a:cubicBezTo>
                    <a:cubicBezTo>
                      <a:pt x="196" y="85"/>
                      <a:pt x="196" y="85"/>
                      <a:pt x="196" y="85"/>
                    </a:cubicBezTo>
                    <a:cubicBezTo>
                      <a:pt x="196" y="84"/>
                      <a:pt x="197" y="82"/>
                      <a:pt x="198" y="80"/>
                    </a:cubicBezTo>
                    <a:cubicBezTo>
                      <a:pt x="198" y="79"/>
                      <a:pt x="198" y="78"/>
                      <a:pt x="198" y="77"/>
                    </a:cubicBezTo>
                    <a:cubicBezTo>
                      <a:pt x="198" y="77"/>
                      <a:pt x="198" y="77"/>
                      <a:pt x="198" y="77"/>
                    </a:cubicBezTo>
                    <a:cubicBezTo>
                      <a:pt x="199" y="74"/>
                      <a:pt x="201" y="71"/>
                      <a:pt x="202" y="68"/>
                    </a:cubicBezTo>
                    <a:cubicBezTo>
                      <a:pt x="205" y="59"/>
                      <a:pt x="208" y="50"/>
                      <a:pt x="208" y="50"/>
                    </a:cubicBezTo>
                    <a:cubicBezTo>
                      <a:pt x="208" y="49"/>
                      <a:pt x="208" y="48"/>
                      <a:pt x="207" y="48"/>
                    </a:cubicBezTo>
                    <a:cubicBezTo>
                      <a:pt x="198" y="35"/>
                      <a:pt x="198" y="35"/>
                      <a:pt x="198" y="35"/>
                    </a:cubicBezTo>
                    <a:cubicBezTo>
                      <a:pt x="197" y="34"/>
                      <a:pt x="196" y="34"/>
                      <a:pt x="195" y="34"/>
                    </a:cubicBezTo>
                    <a:cubicBezTo>
                      <a:pt x="194" y="34"/>
                      <a:pt x="194" y="35"/>
                      <a:pt x="194" y="36"/>
                    </a:cubicBezTo>
                    <a:cubicBezTo>
                      <a:pt x="194" y="36"/>
                      <a:pt x="194" y="50"/>
                      <a:pt x="194" y="76"/>
                    </a:cubicBezTo>
                    <a:cubicBezTo>
                      <a:pt x="193" y="80"/>
                      <a:pt x="192" y="83"/>
                      <a:pt x="191" y="83"/>
                    </a:cubicBezTo>
                    <a:cubicBezTo>
                      <a:pt x="191" y="84"/>
                      <a:pt x="191" y="84"/>
                      <a:pt x="191" y="84"/>
                    </a:cubicBezTo>
                    <a:cubicBezTo>
                      <a:pt x="190" y="87"/>
                      <a:pt x="192" y="90"/>
                      <a:pt x="194" y="92"/>
                    </a:cubicBezTo>
                    <a:cubicBezTo>
                      <a:pt x="194" y="110"/>
                      <a:pt x="194" y="129"/>
                      <a:pt x="194" y="144"/>
                    </a:cubicBezTo>
                    <a:cubicBezTo>
                      <a:pt x="194" y="151"/>
                      <a:pt x="195" y="157"/>
                      <a:pt x="195" y="162"/>
                    </a:cubicBezTo>
                    <a:cubicBezTo>
                      <a:pt x="195" y="165"/>
                      <a:pt x="195" y="167"/>
                      <a:pt x="195" y="169"/>
                    </a:cubicBezTo>
                    <a:cubicBezTo>
                      <a:pt x="195" y="169"/>
                      <a:pt x="195" y="169"/>
                      <a:pt x="195" y="169"/>
                    </a:cubicBezTo>
                    <a:cubicBezTo>
                      <a:pt x="194" y="171"/>
                      <a:pt x="192" y="173"/>
                      <a:pt x="189" y="173"/>
                    </a:cubicBezTo>
                    <a:cubicBezTo>
                      <a:pt x="186" y="173"/>
                      <a:pt x="183" y="171"/>
                      <a:pt x="183" y="168"/>
                    </a:cubicBezTo>
                    <a:cubicBezTo>
                      <a:pt x="177" y="92"/>
                      <a:pt x="177" y="92"/>
                      <a:pt x="177" y="92"/>
                    </a:cubicBezTo>
                    <a:cubicBezTo>
                      <a:pt x="177" y="91"/>
                      <a:pt x="176" y="90"/>
                      <a:pt x="175" y="90"/>
                    </a:cubicBezTo>
                    <a:cubicBezTo>
                      <a:pt x="174" y="90"/>
                      <a:pt x="173" y="91"/>
                      <a:pt x="173" y="92"/>
                    </a:cubicBezTo>
                    <a:cubicBezTo>
                      <a:pt x="167" y="168"/>
                      <a:pt x="167" y="168"/>
                      <a:pt x="167" y="168"/>
                    </a:cubicBezTo>
                    <a:cubicBezTo>
                      <a:pt x="166" y="171"/>
                      <a:pt x="164" y="173"/>
                      <a:pt x="161" y="173"/>
                    </a:cubicBezTo>
                    <a:cubicBezTo>
                      <a:pt x="158" y="173"/>
                      <a:pt x="155" y="171"/>
                      <a:pt x="155" y="169"/>
                    </a:cubicBezTo>
                    <a:cubicBezTo>
                      <a:pt x="155" y="169"/>
                      <a:pt x="155" y="169"/>
                      <a:pt x="155" y="169"/>
                    </a:cubicBezTo>
                    <a:cubicBezTo>
                      <a:pt x="155" y="167"/>
                      <a:pt x="155" y="166"/>
                      <a:pt x="155" y="163"/>
                    </a:cubicBezTo>
                    <a:cubicBezTo>
                      <a:pt x="156" y="159"/>
                      <a:pt x="156" y="153"/>
                      <a:pt x="156" y="147"/>
                    </a:cubicBezTo>
                    <a:cubicBezTo>
                      <a:pt x="156" y="133"/>
                      <a:pt x="157" y="116"/>
                      <a:pt x="157" y="98"/>
                    </a:cubicBezTo>
                    <a:cubicBezTo>
                      <a:pt x="158" y="78"/>
                      <a:pt x="158" y="58"/>
                      <a:pt x="159" y="44"/>
                    </a:cubicBezTo>
                    <a:cubicBezTo>
                      <a:pt x="159" y="44"/>
                      <a:pt x="159" y="44"/>
                      <a:pt x="159" y="44"/>
                    </a:cubicBezTo>
                    <a:cubicBezTo>
                      <a:pt x="159" y="33"/>
                      <a:pt x="159" y="27"/>
                      <a:pt x="159" y="27"/>
                    </a:cubicBezTo>
                    <a:cubicBezTo>
                      <a:pt x="159" y="25"/>
                      <a:pt x="158" y="24"/>
                      <a:pt x="157" y="24"/>
                    </a:cubicBezTo>
                    <a:cubicBezTo>
                      <a:pt x="157" y="24"/>
                      <a:pt x="157" y="24"/>
                      <a:pt x="157" y="24"/>
                    </a:cubicBezTo>
                    <a:cubicBezTo>
                      <a:pt x="155" y="24"/>
                      <a:pt x="154" y="25"/>
                      <a:pt x="154" y="27"/>
                    </a:cubicBezTo>
                    <a:cubicBezTo>
                      <a:pt x="154" y="32"/>
                      <a:pt x="154" y="37"/>
                      <a:pt x="154" y="43"/>
                    </a:cubicBezTo>
                    <a:cubicBezTo>
                      <a:pt x="144" y="57"/>
                      <a:pt x="144" y="57"/>
                      <a:pt x="144" y="57"/>
                    </a:cubicBezTo>
                    <a:cubicBezTo>
                      <a:pt x="119" y="71"/>
                      <a:pt x="119" y="71"/>
                      <a:pt x="119" y="71"/>
                    </a:cubicBezTo>
                    <a:cubicBezTo>
                      <a:pt x="120" y="68"/>
                      <a:pt x="119" y="65"/>
                      <a:pt x="117" y="63"/>
                    </a:cubicBezTo>
                    <a:cubicBezTo>
                      <a:pt x="117" y="63"/>
                      <a:pt x="117" y="63"/>
                      <a:pt x="117" y="63"/>
                    </a:cubicBezTo>
                    <a:cubicBezTo>
                      <a:pt x="117" y="63"/>
                      <a:pt x="116" y="63"/>
                      <a:pt x="116" y="63"/>
                    </a:cubicBezTo>
                    <a:cubicBezTo>
                      <a:pt x="124" y="57"/>
                      <a:pt x="136" y="47"/>
                      <a:pt x="136" y="47"/>
                    </a:cubicBezTo>
                    <a:cubicBezTo>
                      <a:pt x="136" y="47"/>
                      <a:pt x="137" y="47"/>
                      <a:pt x="137" y="47"/>
                    </a:cubicBezTo>
                    <a:cubicBezTo>
                      <a:pt x="137" y="47"/>
                      <a:pt x="151" y="22"/>
                      <a:pt x="155" y="15"/>
                    </a:cubicBezTo>
                    <a:cubicBezTo>
                      <a:pt x="155" y="15"/>
                      <a:pt x="155" y="15"/>
                      <a:pt x="155" y="15"/>
                    </a:cubicBezTo>
                    <a:cubicBezTo>
                      <a:pt x="157" y="11"/>
                      <a:pt x="161" y="4"/>
                      <a:pt x="177" y="4"/>
                    </a:cubicBezTo>
                    <a:cubicBezTo>
                      <a:pt x="177" y="4"/>
                      <a:pt x="177" y="4"/>
                      <a:pt x="177" y="4"/>
                    </a:cubicBezTo>
                    <a:cubicBezTo>
                      <a:pt x="194" y="4"/>
                      <a:pt x="196" y="8"/>
                      <a:pt x="201" y="16"/>
                    </a:cubicBezTo>
                    <a:cubicBezTo>
                      <a:pt x="218" y="42"/>
                      <a:pt x="218" y="42"/>
                      <a:pt x="218" y="42"/>
                    </a:cubicBezTo>
                    <a:cubicBezTo>
                      <a:pt x="220" y="45"/>
                      <a:pt x="220" y="49"/>
                      <a:pt x="219" y="52"/>
                    </a:cubicBezTo>
                    <a:close/>
                    <a:moveTo>
                      <a:pt x="198" y="43"/>
                    </a:moveTo>
                    <a:cubicBezTo>
                      <a:pt x="203" y="50"/>
                      <a:pt x="203" y="50"/>
                      <a:pt x="203" y="50"/>
                    </a:cubicBezTo>
                    <a:cubicBezTo>
                      <a:pt x="202" y="54"/>
                      <a:pt x="200" y="58"/>
                      <a:pt x="198" y="63"/>
                    </a:cubicBezTo>
                    <a:cubicBezTo>
                      <a:pt x="198" y="54"/>
                      <a:pt x="198" y="48"/>
                      <a:pt x="198"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5" name="Group 17">
            <a:extLst>
              <a:ext uri="{FF2B5EF4-FFF2-40B4-BE49-F238E27FC236}">
                <a16:creationId xmlns:a16="http://schemas.microsoft.com/office/drawing/2014/main" id="{297FE8F6-F165-3AB0-DEEF-400643DF2AD9}"/>
              </a:ext>
            </a:extLst>
          </p:cNvPr>
          <p:cNvGrpSpPr>
            <a:grpSpLocks noChangeAspect="1"/>
          </p:cNvGrpSpPr>
          <p:nvPr/>
        </p:nvGrpSpPr>
        <p:grpSpPr bwMode="auto">
          <a:xfrm>
            <a:off x="7231750" y="3378191"/>
            <a:ext cx="293778" cy="300192"/>
            <a:chOff x="3263" y="1117"/>
            <a:chExt cx="229" cy="234"/>
          </a:xfrm>
        </p:grpSpPr>
        <p:sp>
          <p:nvSpPr>
            <p:cNvPr id="76" name="Freeform 18">
              <a:extLst>
                <a:ext uri="{FF2B5EF4-FFF2-40B4-BE49-F238E27FC236}">
                  <a16:creationId xmlns:a16="http://schemas.microsoft.com/office/drawing/2014/main" id="{C89CC076-BF61-89B1-970E-C4B95F44B029}"/>
                </a:ext>
              </a:extLst>
            </p:cNvPr>
            <p:cNvSpPr>
              <a:spLocks/>
            </p:cNvSpPr>
            <p:nvPr/>
          </p:nvSpPr>
          <p:spPr bwMode="auto">
            <a:xfrm>
              <a:off x="3263" y="1202"/>
              <a:ext cx="133" cy="46"/>
            </a:xfrm>
            <a:custGeom>
              <a:avLst/>
              <a:gdLst>
                <a:gd name="T0" fmla="*/ 1088 w 1088"/>
                <a:gd name="T1" fmla="*/ 184 h 368"/>
                <a:gd name="T2" fmla="*/ 1088 w 1088"/>
                <a:gd name="T3" fmla="*/ 184 h 368"/>
                <a:gd name="T4" fmla="*/ 544 w 1088"/>
                <a:gd name="T5" fmla="*/ 368 h 368"/>
                <a:gd name="T6" fmla="*/ 0 w 1088"/>
                <a:gd name="T7" fmla="*/ 184 h 368"/>
                <a:gd name="T8" fmla="*/ 544 w 1088"/>
                <a:gd name="T9" fmla="*/ 0 h 368"/>
                <a:gd name="T10" fmla="*/ 1088 w 1088"/>
                <a:gd name="T11" fmla="*/ 184 h 368"/>
                <a:gd name="T12" fmla="*/ 1088 w 1088"/>
                <a:gd name="T13" fmla="*/ 184 h 368"/>
              </a:gdLst>
              <a:ahLst/>
              <a:cxnLst>
                <a:cxn ang="0">
                  <a:pos x="T0" y="T1"/>
                </a:cxn>
                <a:cxn ang="0">
                  <a:pos x="T2" y="T3"/>
                </a:cxn>
                <a:cxn ang="0">
                  <a:pos x="T4" y="T5"/>
                </a:cxn>
                <a:cxn ang="0">
                  <a:pos x="T6" y="T7"/>
                </a:cxn>
                <a:cxn ang="0">
                  <a:pos x="T8" y="T9"/>
                </a:cxn>
                <a:cxn ang="0">
                  <a:pos x="T10" y="T11"/>
                </a:cxn>
                <a:cxn ang="0">
                  <a:pos x="T12" y="T13"/>
                </a:cxn>
              </a:cxnLst>
              <a:rect l="0" t="0" r="r" b="b"/>
              <a:pathLst>
                <a:path w="1088" h="368">
                  <a:moveTo>
                    <a:pt x="1088" y="184"/>
                  </a:moveTo>
                  <a:lnTo>
                    <a:pt x="1088" y="184"/>
                  </a:lnTo>
                  <a:cubicBezTo>
                    <a:pt x="1088" y="286"/>
                    <a:pt x="844" y="368"/>
                    <a:pt x="544" y="368"/>
                  </a:cubicBezTo>
                  <a:cubicBezTo>
                    <a:pt x="243" y="368"/>
                    <a:pt x="0" y="286"/>
                    <a:pt x="0" y="184"/>
                  </a:cubicBezTo>
                  <a:cubicBezTo>
                    <a:pt x="0" y="83"/>
                    <a:pt x="243" y="0"/>
                    <a:pt x="544" y="0"/>
                  </a:cubicBezTo>
                  <a:cubicBezTo>
                    <a:pt x="844" y="0"/>
                    <a:pt x="1088" y="83"/>
                    <a:pt x="1088" y="184"/>
                  </a:cubicBezTo>
                  <a:lnTo>
                    <a:pt x="1088" y="184"/>
                  </a:lnTo>
                  <a:close/>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19">
              <a:extLst>
                <a:ext uri="{FF2B5EF4-FFF2-40B4-BE49-F238E27FC236}">
                  <a16:creationId xmlns:a16="http://schemas.microsoft.com/office/drawing/2014/main" id="{0C7EABA4-FD87-7DD1-63E2-454C9937A923}"/>
                </a:ext>
              </a:extLst>
            </p:cNvPr>
            <p:cNvSpPr>
              <a:spLocks/>
            </p:cNvSpPr>
            <p:nvPr/>
          </p:nvSpPr>
          <p:spPr bwMode="auto">
            <a:xfrm>
              <a:off x="3263" y="1225"/>
              <a:ext cx="133" cy="126"/>
            </a:xfrm>
            <a:custGeom>
              <a:avLst/>
              <a:gdLst>
                <a:gd name="T0" fmla="*/ 1088 w 1088"/>
                <a:gd name="T1" fmla="*/ 0 h 1020"/>
                <a:gd name="T2" fmla="*/ 1088 w 1088"/>
                <a:gd name="T3" fmla="*/ 0 h 1020"/>
                <a:gd name="T4" fmla="*/ 1088 w 1088"/>
                <a:gd name="T5" fmla="*/ 836 h 1020"/>
                <a:gd name="T6" fmla="*/ 544 w 1088"/>
                <a:gd name="T7" fmla="*/ 1020 h 1020"/>
                <a:gd name="T8" fmla="*/ 0 w 1088"/>
                <a:gd name="T9" fmla="*/ 836 h 1020"/>
                <a:gd name="T10" fmla="*/ 0 w 1088"/>
                <a:gd name="T11" fmla="*/ 0 h 1020"/>
              </a:gdLst>
              <a:ahLst/>
              <a:cxnLst>
                <a:cxn ang="0">
                  <a:pos x="T0" y="T1"/>
                </a:cxn>
                <a:cxn ang="0">
                  <a:pos x="T2" y="T3"/>
                </a:cxn>
                <a:cxn ang="0">
                  <a:pos x="T4" y="T5"/>
                </a:cxn>
                <a:cxn ang="0">
                  <a:pos x="T6" y="T7"/>
                </a:cxn>
                <a:cxn ang="0">
                  <a:pos x="T8" y="T9"/>
                </a:cxn>
                <a:cxn ang="0">
                  <a:pos x="T10" y="T11"/>
                </a:cxn>
              </a:cxnLst>
              <a:rect l="0" t="0" r="r" b="b"/>
              <a:pathLst>
                <a:path w="1088" h="1020">
                  <a:moveTo>
                    <a:pt x="1088" y="0"/>
                  </a:moveTo>
                  <a:lnTo>
                    <a:pt x="1088" y="0"/>
                  </a:lnTo>
                  <a:lnTo>
                    <a:pt x="1088" y="836"/>
                  </a:lnTo>
                  <a:cubicBezTo>
                    <a:pt x="1088" y="938"/>
                    <a:pt x="844" y="1020"/>
                    <a:pt x="544" y="1020"/>
                  </a:cubicBezTo>
                  <a:cubicBezTo>
                    <a:pt x="243" y="1020"/>
                    <a:pt x="0" y="938"/>
                    <a:pt x="0" y="836"/>
                  </a:cubicBezTo>
                  <a:lnTo>
                    <a:pt x="0" y="0"/>
                  </a:ln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20">
              <a:extLst>
                <a:ext uri="{FF2B5EF4-FFF2-40B4-BE49-F238E27FC236}">
                  <a16:creationId xmlns:a16="http://schemas.microsoft.com/office/drawing/2014/main" id="{45F6B32D-21DB-CFA3-513B-E32F41D69980}"/>
                </a:ext>
              </a:extLst>
            </p:cNvPr>
            <p:cNvSpPr>
              <a:spLocks/>
            </p:cNvSpPr>
            <p:nvPr/>
          </p:nvSpPr>
          <p:spPr bwMode="auto">
            <a:xfrm>
              <a:off x="3263" y="1295"/>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4" y="184"/>
                    <a:pt x="544" y="184"/>
                  </a:cubicBezTo>
                  <a:cubicBezTo>
                    <a:pt x="243" y="184"/>
                    <a:pt x="0" y="102"/>
                    <a:pt x="0" y="0"/>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21">
              <a:extLst>
                <a:ext uri="{FF2B5EF4-FFF2-40B4-BE49-F238E27FC236}">
                  <a16:creationId xmlns:a16="http://schemas.microsoft.com/office/drawing/2014/main" id="{D64A468A-E355-3B26-7BA8-BD57B512978A}"/>
                </a:ext>
              </a:extLst>
            </p:cNvPr>
            <p:cNvSpPr>
              <a:spLocks/>
            </p:cNvSpPr>
            <p:nvPr/>
          </p:nvSpPr>
          <p:spPr bwMode="auto">
            <a:xfrm>
              <a:off x="3263" y="1261"/>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4" y="184"/>
                    <a:pt x="544" y="184"/>
                  </a:cubicBezTo>
                  <a:cubicBezTo>
                    <a:pt x="243" y="184"/>
                    <a:pt x="0" y="102"/>
                    <a:pt x="0" y="0"/>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22">
              <a:extLst>
                <a:ext uri="{FF2B5EF4-FFF2-40B4-BE49-F238E27FC236}">
                  <a16:creationId xmlns:a16="http://schemas.microsoft.com/office/drawing/2014/main" id="{41A25B44-3B92-46EC-4EBC-0469915C7755}"/>
                </a:ext>
              </a:extLst>
            </p:cNvPr>
            <p:cNvSpPr>
              <a:spLocks/>
            </p:cNvSpPr>
            <p:nvPr/>
          </p:nvSpPr>
          <p:spPr bwMode="auto">
            <a:xfrm>
              <a:off x="3359" y="1117"/>
              <a:ext cx="133" cy="46"/>
            </a:xfrm>
            <a:custGeom>
              <a:avLst/>
              <a:gdLst>
                <a:gd name="T0" fmla="*/ 1088 w 1088"/>
                <a:gd name="T1" fmla="*/ 184 h 368"/>
                <a:gd name="T2" fmla="*/ 1088 w 1088"/>
                <a:gd name="T3" fmla="*/ 184 h 368"/>
                <a:gd name="T4" fmla="*/ 544 w 1088"/>
                <a:gd name="T5" fmla="*/ 368 h 368"/>
                <a:gd name="T6" fmla="*/ 0 w 1088"/>
                <a:gd name="T7" fmla="*/ 184 h 368"/>
                <a:gd name="T8" fmla="*/ 544 w 1088"/>
                <a:gd name="T9" fmla="*/ 0 h 368"/>
                <a:gd name="T10" fmla="*/ 1088 w 1088"/>
                <a:gd name="T11" fmla="*/ 184 h 368"/>
                <a:gd name="T12" fmla="*/ 1088 w 1088"/>
                <a:gd name="T13" fmla="*/ 184 h 368"/>
              </a:gdLst>
              <a:ahLst/>
              <a:cxnLst>
                <a:cxn ang="0">
                  <a:pos x="T0" y="T1"/>
                </a:cxn>
                <a:cxn ang="0">
                  <a:pos x="T2" y="T3"/>
                </a:cxn>
                <a:cxn ang="0">
                  <a:pos x="T4" y="T5"/>
                </a:cxn>
                <a:cxn ang="0">
                  <a:pos x="T6" y="T7"/>
                </a:cxn>
                <a:cxn ang="0">
                  <a:pos x="T8" y="T9"/>
                </a:cxn>
                <a:cxn ang="0">
                  <a:pos x="T10" y="T11"/>
                </a:cxn>
                <a:cxn ang="0">
                  <a:pos x="T12" y="T13"/>
                </a:cxn>
              </a:cxnLst>
              <a:rect l="0" t="0" r="r" b="b"/>
              <a:pathLst>
                <a:path w="1088" h="368">
                  <a:moveTo>
                    <a:pt x="1088" y="184"/>
                  </a:moveTo>
                  <a:lnTo>
                    <a:pt x="1088" y="184"/>
                  </a:lnTo>
                  <a:cubicBezTo>
                    <a:pt x="1088" y="285"/>
                    <a:pt x="845" y="368"/>
                    <a:pt x="544" y="368"/>
                  </a:cubicBezTo>
                  <a:cubicBezTo>
                    <a:pt x="244" y="368"/>
                    <a:pt x="0" y="285"/>
                    <a:pt x="0" y="184"/>
                  </a:cubicBezTo>
                  <a:cubicBezTo>
                    <a:pt x="0" y="82"/>
                    <a:pt x="244" y="0"/>
                    <a:pt x="544" y="0"/>
                  </a:cubicBezTo>
                  <a:cubicBezTo>
                    <a:pt x="845" y="0"/>
                    <a:pt x="1088" y="82"/>
                    <a:pt x="1088" y="184"/>
                  </a:cubicBezTo>
                  <a:lnTo>
                    <a:pt x="1088" y="184"/>
                  </a:lnTo>
                  <a:close/>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23">
              <a:extLst>
                <a:ext uri="{FF2B5EF4-FFF2-40B4-BE49-F238E27FC236}">
                  <a16:creationId xmlns:a16="http://schemas.microsoft.com/office/drawing/2014/main" id="{324E3D06-73C5-B07E-550C-4C64251F13B6}"/>
                </a:ext>
              </a:extLst>
            </p:cNvPr>
            <p:cNvSpPr>
              <a:spLocks/>
            </p:cNvSpPr>
            <p:nvPr/>
          </p:nvSpPr>
          <p:spPr bwMode="auto">
            <a:xfrm>
              <a:off x="3359" y="1140"/>
              <a:ext cx="0" cy="64"/>
            </a:xfrm>
            <a:custGeom>
              <a:avLst/>
              <a:gdLst>
                <a:gd name="T0" fmla="*/ 519 h 519"/>
                <a:gd name="T1" fmla="*/ 519 h 519"/>
                <a:gd name="T2" fmla="*/ 0 h 519"/>
              </a:gdLst>
              <a:ahLst/>
              <a:cxnLst>
                <a:cxn ang="0">
                  <a:pos x="0" y="T0"/>
                </a:cxn>
                <a:cxn ang="0">
                  <a:pos x="0" y="T1"/>
                </a:cxn>
                <a:cxn ang="0">
                  <a:pos x="0" y="T2"/>
                </a:cxn>
              </a:cxnLst>
              <a:rect l="0" t="0" r="r" b="b"/>
              <a:pathLst>
                <a:path h="519">
                  <a:moveTo>
                    <a:pt x="0" y="519"/>
                  </a:moveTo>
                  <a:lnTo>
                    <a:pt x="0" y="519"/>
                  </a:lnTo>
                  <a:lnTo>
                    <a:pt x="0" y="0"/>
                  </a:ln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24">
              <a:extLst>
                <a:ext uri="{FF2B5EF4-FFF2-40B4-BE49-F238E27FC236}">
                  <a16:creationId xmlns:a16="http://schemas.microsoft.com/office/drawing/2014/main" id="{44FD4E16-B2E4-8B49-ED4D-0F837A08C715}"/>
                </a:ext>
              </a:extLst>
            </p:cNvPr>
            <p:cNvSpPr>
              <a:spLocks/>
            </p:cNvSpPr>
            <p:nvPr/>
          </p:nvSpPr>
          <p:spPr bwMode="auto">
            <a:xfrm>
              <a:off x="3396" y="1140"/>
              <a:ext cx="96" cy="166"/>
            </a:xfrm>
            <a:custGeom>
              <a:avLst/>
              <a:gdLst>
                <a:gd name="T0" fmla="*/ 780 w 780"/>
                <a:gd name="T1" fmla="*/ 0 h 1340"/>
                <a:gd name="T2" fmla="*/ 780 w 780"/>
                <a:gd name="T3" fmla="*/ 0 h 1340"/>
                <a:gd name="T4" fmla="*/ 780 w 780"/>
                <a:gd name="T5" fmla="*/ 1156 h 1340"/>
                <a:gd name="T6" fmla="*/ 236 w 780"/>
                <a:gd name="T7" fmla="*/ 1340 h 1340"/>
                <a:gd name="T8" fmla="*/ 0 w 780"/>
                <a:gd name="T9" fmla="*/ 1322 h 1340"/>
              </a:gdLst>
              <a:ahLst/>
              <a:cxnLst>
                <a:cxn ang="0">
                  <a:pos x="T0" y="T1"/>
                </a:cxn>
                <a:cxn ang="0">
                  <a:pos x="T2" y="T3"/>
                </a:cxn>
                <a:cxn ang="0">
                  <a:pos x="T4" y="T5"/>
                </a:cxn>
                <a:cxn ang="0">
                  <a:pos x="T6" y="T7"/>
                </a:cxn>
                <a:cxn ang="0">
                  <a:pos x="T8" y="T9"/>
                </a:cxn>
              </a:cxnLst>
              <a:rect l="0" t="0" r="r" b="b"/>
              <a:pathLst>
                <a:path w="780" h="1340">
                  <a:moveTo>
                    <a:pt x="780" y="0"/>
                  </a:moveTo>
                  <a:lnTo>
                    <a:pt x="780" y="0"/>
                  </a:lnTo>
                  <a:lnTo>
                    <a:pt x="780" y="1156"/>
                  </a:lnTo>
                  <a:cubicBezTo>
                    <a:pt x="780" y="1258"/>
                    <a:pt x="537" y="1340"/>
                    <a:pt x="236" y="1340"/>
                  </a:cubicBezTo>
                  <a:cubicBezTo>
                    <a:pt x="152" y="1340"/>
                    <a:pt x="71" y="1334"/>
                    <a:pt x="0" y="1322"/>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25">
              <a:extLst>
                <a:ext uri="{FF2B5EF4-FFF2-40B4-BE49-F238E27FC236}">
                  <a16:creationId xmlns:a16="http://schemas.microsoft.com/office/drawing/2014/main" id="{088A4811-5774-0B20-E4A4-4D7C24FE3BBE}"/>
                </a:ext>
              </a:extLst>
            </p:cNvPr>
            <p:cNvSpPr>
              <a:spLocks/>
            </p:cNvSpPr>
            <p:nvPr/>
          </p:nvSpPr>
          <p:spPr bwMode="auto">
            <a:xfrm>
              <a:off x="3396" y="1250"/>
              <a:ext cx="96" cy="22"/>
            </a:xfrm>
            <a:custGeom>
              <a:avLst/>
              <a:gdLst>
                <a:gd name="T0" fmla="*/ 780 w 780"/>
                <a:gd name="T1" fmla="*/ 0 h 184"/>
                <a:gd name="T2" fmla="*/ 780 w 780"/>
                <a:gd name="T3" fmla="*/ 0 h 184"/>
                <a:gd name="T4" fmla="*/ 236 w 780"/>
                <a:gd name="T5" fmla="*/ 184 h 184"/>
                <a:gd name="T6" fmla="*/ 0 w 780"/>
                <a:gd name="T7" fmla="*/ 166 h 184"/>
              </a:gdLst>
              <a:ahLst/>
              <a:cxnLst>
                <a:cxn ang="0">
                  <a:pos x="T0" y="T1"/>
                </a:cxn>
                <a:cxn ang="0">
                  <a:pos x="T2" y="T3"/>
                </a:cxn>
                <a:cxn ang="0">
                  <a:pos x="T4" y="T5"/>
                </a:cxn>
                <a:cxn ang="0">
                  <a:pos x="T6" y="T7"/>
                </a:cxn>
              </a:cxnLst>
              <a:rect l="0" t="0" r="r" b="b"/>
              <a:pathLst>
                <a:path w="780" h="184">
                  <a:moveTo>
                    <a:pt x="780" y="0"/>
                  </a:moveTo>
                  <a:lnTo>
                    <a:pt x="780" y="0"/>
                  </a:lnTo>
                  <a:cubicBezTo>
                    <a:pt x="780" y="102"/>
                    <a:pt x="537" y="184"/>
                    <a:pt x="236" y="184"/>
                  </a:cubicBezTo>
                  <a:cubicBezTo>
                    <a:pt x="152" y="184"/>
                    <a:pt x="71" y="178"/>
                    <a:pt x="0" y="166"/>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26">
              <a:extLst>
                <a:ext uri="{FF2B5EF4-FFF2-40B4-BE49-F238E27FC236}">
                  <a16:creationId xmlns:a16="http://schemas.microsoft.com/office/drawing/2014/main" id="{6A1B3BB1-C3BE-DC18-0B1E-45FAF4F90939}"/>
                </a:ext>
              </a:extLst>
            </p:cNvPr>
            <p:cNvSpPr>
              <a:spLocks/>
            </p:cNvSpPr>
            <p:nvPr/>
          </p:nvSpPr>
          <p:spPr bwMode="auto">
            <a:xfrm>
              <a:off x="3396" y="1214"/>
              <a:ext cx="96" cy="23"/>
            </a:xfrm>
            <a:custGeom>
              <a:avLst/>
              <a:gdLst>
                <a:gd name="T0" fmla="*/ 780 w 780"/>
                <a:gd name="T1" fmla="*/ 0 h 184"/>
                <a:gd name="T2" fmla="*/ 780 w 780"/>
                <a:gd name="T3" fmla="*/ 0 h 184"/>
                <a:gd name="T4" fmla="*/ 236 w 780"/>
                <a:gd name="T5" fmla="*/ 184 h 184"/>
                <a:gd name="T6" fmla="*/ 0 w 780"/>
                <a:gd name="T7" fmla="*/ 166 h 184"/>
              </a:gdLst>
              <a:ahLst/>
              <a:cxnLst>
                <a:cxn ang="0">
                  <a:pos x="T0" y="T1"/>
                </a:cxn>
                <a:cxn ang="0">
                  <a:pos x="T2" y="T3"/>
                </a:cxn>
                <a:cxn ang="0">
                  <a:pos x="T4" y="T5"/>
                </a:cxn>
                <a:cxn ang="0">
                  <a:pos x="T6" y="T7"/>
                </a:cxn>
              </a:cxnLst>
              <a:rect l="0" t="0" r="r" b="b"/>
              <a:pathLst>
                <a:path w="780" h="184">
                  <a:moveTo>
                    <a:pt x="780" y="0"/>
                  </a:moveTo>
                  <a:lnTo>
                    <a:pt x="780" y="0"/>
                  </a:lnTo>
                  <a:cubicBezTo>
                    <a:pt x="780" y="102"/>
                    <a:pt x="537" y="184"/>
                    <a:pt x="236" y="184"/>
                  </a:cubicBezTo>
                  <a:cubicBezTo>
                    <a:pt x="152" y="184"/>
                    <a:pt x="71" y="178"/>
                    <a:pt x="0" y="166"/>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27">
              <a:extLst>
                <a:ext uri="{FF2B5EF4-FFF2-40B4-BE49-F238E27FC236}">
                  <a16:creationId xmlns:a16="http://schemas.microsoft.com/office/drawing/2014/main" id="{8DBDBEFB-E811-8CF9-1520-004F856103EA}"/>
                </a:ext>
              </a:extLst>
            </p:cNvPr>
            <p:cNvSpPr>
              <a:spLocks/>
            </p:cNvSpPr>
            <p:nvPr/>
          </p:nvSpPr>
          <p:spPr bwMode="auto">
            <a:xfrm>
              <a:off x="3359" y="1179"/>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5" y="184"/>
                    <a:pt x="544" y="184"/>
                  </a:cubicBezTo>
                  <a:cubicBezTo>
                    <a:pt x="244" y="184"/>
                    <a:pt x="0" y="102"/>
                    <a:pt x="0" y="0"/>
                  </a:cubicBezTo>
                </a:path>
              </a:pathLst>
            </a:custGeom>
            <a:noFill/>
            <a:ln w="952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6" name="Oval 85">
            <a:extLst>
              <a:ext uri="{FF2B5EF4-FFF2-40B4-BE49-F238E27FC236}">
                <a16:creationId xmlns:a16="http://schemas.microsoft.com/office/drawing/2014/main" id="{71D8B243-1007-7E60-DA1D-66BFBC033336}"/>
              </a:ext>
            </a:extLst>
          </p:cNvPr>
          <p:cNvSpPr/>
          <p:nvPr/>
        </p:nvSpPr>
        <p:spPr>
          <a:xfrm>
            <a:off x="1489037" y="2538347"/>
            <a:ext cx="252000" cy="252000"/>
          </a:xfrm>
          <a:prstGeom prst="ellipse">
            <a:avLst/>
          </a:prstGeom>
          <a:solidFill>
            <a:schemeClr val="bg2">
              <a:lumMod val="75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98" name="Group 97">
            <a:extLst>
              <a:ext uri="{FF2B5EF4-FFF2-40B4-BE49-F238E27FC236}">
                <a16:creationId xmlns:a16="http://schemas.microsoft.com/office/drawing/2014/main" id="{74566ED6-3577-1633-7C82-A4EC7E141BF5}"/>
              </a:ext>
            </a:extLst>
          </p:cNvPr>
          <p:cNvGrpSpPr/>
          <p:nvPr/>
        </p:nvGrpSpPr>
        <p:grpSpPr>
          <a:xfrm>
            <a:off x="611914" y="3399842"/>
            <a:ext cx="252000" cy="252000"/>
            <a:chOff x="776288" y="2444750"/>
            <a:chExt cx="600075" cy="603250"/>
          </a:xfrm>
        </p:grpSpPr>
        <p:sp>
          <p:nvSpPr>
            <p:cNvPr id="99" name="Oval 98">
              <a:extLst>
                <a:ext uri="{FF2B5EF4-FFF2-40B4-BE49-F238E27FC236}">
                  <a16:creationId xmlns:a16="http://schemas.microsoft.com/office/drawing/2014/main" id="{2FACC298-381A-0625-23A7-3942BFDF985B}"/>
                </a:ext>
              </a:extLst>
            </p:cNvPr>
            <p:cNvSpPr>
              <a:spLocks noChangeArrowheads="1"/>
            </p:cNvSpPr>
            <p:nvPr/>
          </p:nvSpPr>
          <p:spPr bwMode="auto">
            <a:xfrm>
              <a:off x="776288" y="2444750"/>
              <a:ext cx="600075" cy="603250"/>
            </a:xfrm>
            <a:prstGeom prst="ellipse">
              <a:avLst/>
            </a:prstGeom>
            <a:solidFill>
              <a:schemeClr val="accent1">
                <a:lumMod val="40000"/>
                <a:lumOff val="60000"/>
              </a:schemeClr>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00" name="Group 99">
              <a:extLst>
                <a:ext uri="{FF2B5EF4-FFF2-40B4-BE49-F238E27FC236}">
                  <a16:creationId xmlns:a16="http://schemas.microsoft.com/office/drawing/2014/main" id="{6045B983-0D9B-584A-D1A1-4A23F9002D84}"/>
                </a:ext>
              </a:extLst>
            </p:cNvPr>
            <p:cNvGrpSpPr/>
            <p:nvPr/>
          </p:nvGrpSpPr>
          <p:grpSpPr>
            <a:xfrm>
              <a:off x="862013" y="2624931"/>
              <a:ext cx="430213" cy="242888"/>
              <a:chOff x="862013" y="2847975"/>
              <a:chExt cx="430213" cy="242888"/>
            </a:xfrm>
          </p:grpSpPr>
          <p:sp>
            <p:nvSpPr>
              <p:cNvPr id="101" name="Freeform 5">
                <a:extLst>
                  <a:ext uri="{FF2B5EF4-FFF2-40B4-BE49-F238E27FC236}">
                    <a16:creationId xmlns:a16="http://schemas.microsoft.com/office/drawing/2014/main" id="{DAB38E29-8BAA-7428-D598-35C060B9FDD2}"/>
                  </a:ext>
                </a:extLst>
              </p:cNvPr>
              <p:cNvSpPr>
                <a:spLocks noEditPoints="1"/>
              </p:cNvSpPr>
              <p:nvPr/>
            </p:nvSpPr>
            <p:spPr bwMode="auto">
              <a:xfrm>
                <a:off x="957263" y="2847975"/>
                <a:ext cx="334963" cy="242888"/>
              </a:xfrm>
              <a:custGeom>
                <a:avLst/>
                <a:gdLst>
                  <a:gd name="T0" fmla="*/ 191 w 197"/>
                  <a:gd name="T1" fmla="*/ 72 h 143"/>
                  <a:gd name="T2" fmla="*/ 184 w 197"/>
                  <a:gd name="T3" fmla="*/ 72 h 143"/>
                  <a:gd name="T4" fmla="*/ 172 w 197"/>
                  <a:gd name="T5" fmla="*/ 43 h 143"/>
                  <a:gd name="T6" fmla="*/ 157 w 197"/>
                  <a:gd name="T7" fmla="*/ 31 h 143"/>
                  <a:gd name="T8" fmla="*/ 126 w 197"/>
                  <a:gd name="T9" fmla="*/ 31 h 143"/>
                  <a:gd name="T10" fmla="*/ 126 w 197"/>
                  <a:gd name="T11" fmla="*/ 2 h 143"/>
                  <a:gd name="T12" fmla="*/ 123 w 197"/>
                  <a:gd name="T13" fmla="*/ 0 h 143"/>
                  <a:gd name="T14" fmla="*/ 2 w 197"/>
                  <a:gd name="T15" fmla="*/ 0 h 143"/>
                  <a:gd name="T16" fmla="*/ 0 w 197"/>
                  <a:gd name="T17" fmla="*/ 2 h 143"/>
                  <a:gd name="T18" fmla="*/ 0 w 197"/>
                  <a:gd name="T19" fmla="*/ 122 h 143"/>
                  <a:gd name="T20" fmla="*/ 2 w 197"/>
                  <a:gd name="T21" fmla="*/ 125 h 143"/>
                  <a:gd name="T22" fmla="*/ 19 w 197"/>
                  <a:gd name="T23" fmla="*/ 125 h 143"/>
                  <a:gd name="T24" fmla="*/ 39 w 197"/>
                  <a:gd name="T25" fmla="*/ 143 h 143"/>
                  <a:gd name="T26" fmla="*/ 60 w 197"/>
                  <a:gd name="T27" fmla="*/ 125 h 143"/>
                  <a:gd name="T28" fmla="*/ 138 w 197"/>
                  <a:gd name="T29" fmla="*/ 125 h 143"/>
                  <a:gd name="T30" fmla="*/ 159 w 197"/>
                  <a:gd name="T31" fmla="*/ 143 h 143"/>
                  <a:gd name="T32" fmla="*/ 180 w 197"/>
                  <a:gd name="T33" fmla="*/ 125 h 143"/>
                  <a:gd name="T34" fmla="*/ 191 w 197"/>
                  <a:gd name="T35" fmla="*/ 125 h 143"/>
                  <a:gd name="T36" fmla="*/ 197 w 197"/>
                  <a:gd name="T37" fmla="*/ 119 h 143"/>
                  <a:gd name="T38" fmla="*/ 197 w 197"/>
                  <a:gd name="T39" fmla="*/ 78 h 143"/>
                  <a:gd name="T40" fmla="*/ 191 w 197"/>
                  <a:gd name="T41" fmla="*/ 72 h 143"/>
                  <a:gd name="T42" fmla="*/ 157 w 197"/>
                  <a:gd name="T43" fmla="*/ 36 h 143"/>
                  <a:gd name="T44" fmla="*/ 168 w 197"/>
                  <a:gd name="T45" fmla="*/ 44 h 143"/>
                  <a:gd name="T46" fmla="*/ 179 w 197"/>
                  <a:gd name="T47" fmla="*/ 72 h 143"/>
                  <a:gd name="T48" fmla="*/ 126 w 197"/>
                  <a:gd name="T49" fmla="*/ 72 h 143"/>
                  <a:gd name="T50" fmla="*/ 126 w 197"/>
                  <a:gd name="T51" fmla="*/ 36 h 143"/>
                  <a:gd name="T52" fmla="*/ 157 w 197"/>
                  <a:gd name="T53" fmla="*/ 36 h 143"/>
                  <a:gd name="T54" fmla="*/ 4 w 197"/>
                  <a:gd name="T55" fmla="*/ 4 h 143"/>
                  <a:gd name="T56" fmla="*/ 121 w 197"/>
                  <a:gd name="T57" fmla="*/ 4 h 143"/>
                  <a:gd name="T58" fmla="*/ 121 w 197"/>
                  <a:gd name="T59" fmla="*/ 120 h 143"/>
                  <a:gd name="T60" fmla="*/ 60 w 197"/>
                  <a:gd name="T61" fmla="*/ 120 h 143"/>
                  <a:gd name="T62" fmla="*/ 39 w 197"/>
                  <a:gd name="T63" fmla="*/ 101 h 143"/>
                  <a:gd name="T64" fmla="*/ 19 w 197"/>
                  <a:gd name="T65" fmla="*/ 120 h 143"/>
                  <a:gd name="T66" fmla="*/ 4 w 197"/>
                  <a:gd name="T67" fmla="*/ 120 h 143"/>
                  <a:gd name="T68" fmla="*/ 4 w 197"/>
                  <a:gd name="T69" fmla="*/ 4 h 143"/>
                  <a:gd name="T70" fmla="*/ 39 w 197"/>
                  <a:gd name="T71" fmla="*/ 139 h 143"/>
                  <a:gd name="T72" fmla="*/ 23 w 197"/>
                  <a:gd name="T73" fmla="*/ 122 h 143"/>
                  <a:gd name="T74" fmla="*/ 39 w 197"/>
                  <a:gd name="T75" fmla="*/ 106 h 143"/>
                  <a:gd name="T76" fmla="*/ 56 w 197"/>
                  <a:gd name="T77" fmla="*/ 122 h 143"/>
                  <a:gd name="T78" fmla="*/ 39 w 197"/>
                  <a:gd name="T79" fmla="*/ 139 h 143"/>
                  <a:gd name="T80" fmla="*/ 159 w 197"/>
                  <a:gd name="T81" fmla="*/ 139 h 143"/>
                  <a:gd name="T82" fmla="*/ 142 w 197"/>
                  <a:gd name="T83" fmla="*/ 122 h 143"/>
                  <a:gd name="T84" fmla="*/ 159 w 197"/>
                  <a:gd name="T85" fmla="*/ 106 h 143"/>
                  <a:gd name="T86" fmla="*/ 175 w 197"/>
                  <a:gd name="T87" fmla="*/ 122 h 143"/>
                  <a:gd name="T88" fmla="*/ 175 w 197"/>
                  <a:gd name="T89" fmla="*/ 122 h 143"/>
                  <a:gd name="T90" fmla="*/ 175 w 197"/>
                  <a:gd name="T91" fmla="*/ 123 h 143"/>
                  <a:gd name="T92" fmla="*/ 159 w 197"/>
                  <a:gd name="T93" fmla="*/ 139 h 143"/>
                  <a:gd name="T94" fmla="*/ 193 w 197"/>
                  <a:gd name="T95" fmla="*/ 119 h 143"/>
                  <a:gd name="T96" fmla="*/ 191 w 197"/>
                  <a:gd name="T97" fmla="*/ 120 h 143"/>
                  <a:gd name="T98" fmla="*/ 180 w 197"/>
                  <a:gd name="T99" fmla="*/ 120 h 143"/>
                  <a:gd name="T100" fmla="*/ 159 w 197"/>
                  <a:gd name="T101" fmla="*/ 101 h 143"/>
                  <a:gd name="T102" fmla="*/ 138 w 197"/>
                  <a:gd name="T103" fmla="*/ 120 h 143"/>
                  <a:gd name="T104" fmla="*/ 126 w 197"/>
                  <a:gd name="T105" fmla="*/ 120 h 143"/>
                  <a:gd name="T106" fmla="*/ 126 w 197"/>
                  <a:gd name="T107" fmla="*/ 77 h 143"/>
                  <a:gd name="T108" fmla="*/ 191 w 197"/>
                  <a:gd name="T109" fmla="*/ 77 h 143"/>
                  <a:gd name="T110" fmla="*/ 193 w 197"/>
                  <a:gd name="T111" fmla="*/ 78 h 143"/>
                  <a:gd name="T112" fmla="*/ 193 w 197"/>
                  <a:gd name="T113" fmla="*/ 11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7" h="143">
                    <a:moveTo>
                      <a:pt x="191" y="72"/>
                    </a:moveTo>
                    <a:cubicBezTo>
                      <a:pt x="184" y="72"/>
                      <a:pt x="184" y="72"/>
                      <a:pt x="184" y="72"/>
                    </a:cubicBezTo>
                    <a:cubicBezTo>
                      <a:pt x="181" y="65"/>
                      <a:pt x="172" y="43"/>
                      <a:pt x="172" y="43"/>
                    </a:cubicBezTo>
                    <a:cubicBezTo>
                      <a:pt x="169" y="36"/>
                      <a:pt x="163" y="31"/>
                      <a:pt x="157" y="31"/>
                    </a:cubicBezTo>
                    <a:cubicBezTo>
                      <a:pt x="126" y="31"/>
                      <a:pt x="126" y="31"/>
                      <a:pt x="126" y="31"/>
                    </a:cubicBezTo>
                    <a:cubicBezTo>
                      <a:pt x="126" y="2"/>
                      <a:pt x="126" y="2"/>
                      <a:pt x="126" y="2"/>
                    </a:cubicBezTo>
                    <a:cubicBezTo>
                      <a:pt x="126" y="1"/>
                      <a:pt x="125" y="0"/>
                      <a:pt x="123" y="0"/>
                    </a:cubicBezTo>
                    <a:cubicBezTo>
                      <a:pt x="2" y="0"/>
                      <a:pt x="2" y="0"/>
                      <a:pt x="2" y="0"/>
                    </a:cubicBezTo>
                    <a:cubicBezTo>
                      <a:pt x="1" y="0"/>
                      <a:pt x="0" y="1"/>
                      <a:pt x="0" y="2"/>
                    </a:cubicBezTo>
                    <a:cubicBezTo>
                      <a:pt x="0" y="122"/>
                      <a:pt x="0" y="122"/>
                      <a:pt x="0" y="122"/>
                    </a:cubicBezTo>
                    <a:cubicBezTo>
                      <a:pt x="0" y="123"/>
                      <a:pt x="1" y="125"/>
                      <a:pt x="2" y="125"/>
                    </a:cubicBezTo>
                    <a:cubicBezTo>
                      <a:pt x="19" y="125"/>
                      <a:pt x="19" y="125"/>
                      <a:pt x="19" y="125"/>
                    </a:cubicBezTo>
                    <a:cubicBezTo>
                      <a:pt x="20" y="135"/>
                      <a:pt x="29" y="143"/>
                      <a:pt x="39" y="143"/>
                    </a:cubicBezTo>
                    <a:cubicBezTo>
                      <a:pt x="50" y="143"/>
                      <a:pt x="59" y="135"/>
                      <a:pt x="60" y="125"/>
                    </a:cubicBezTo>
                    <a:cubicBezTo>
                      <a:pt x="138" y="125"/>
                      <a:pt x="138" y="125"/>
                      <a:pt x="138" y="125"/>
                    </a:cubicBezTo>
                    <a:cubicBezTo>
                      <a:pt x="139" y="135"/>
                      <a:pt x="148" y="143"/>
                      <a:pt x="159" y="143"/>
                    </a:cubicBezTo>
                    <a:cubicBezTo>
                      <a:pt x="170" y="143"/>
                      <a:pt x="178" y="135"/>
                      <a:pt x="180" y="125"/>
                    </a:cubicBezTo>
                    <a:cubicBezTo>
                      <a:pt x="191" y="125"/>
                      <a:pt x="191" y="125"/>
                      <a:pt x="191" y="125"/>
                    </a:cubicBezTo>
                    <a:cubicBezTo>
                      <a:pt x="195" y="125"/>
                      <a:pt x="197" y="122"/>
                      <a:pt x="197" y="119"/>
                    </a:cubicBezTo>
                    <a:cubicBezTo>
                      <a:pt x="197" y="78"/>
                      <a:pt x="197" y="78"/>
                      <a:pt x="197" y="78"/>
                    </a:cubicBezTo>
                    <a:cubicBezTo>
                      <a:pt x="197" y="75"/>
                      <a:pt x="195" y="72"/>
                      <a:pt x="191" y="72"/>
                    </a:cubicBezTo>
                    <a:close/>
                    <a:moveTo>
                      <a:pt x="157" y="36"/>
                    </a:moveTo>
                    <a:cubicBezTo>
                      <a:pt x="161" y="36"/>
                      <a:pt x="166" y="40"/>
                      <a:pt x="168" y="44"/>
                    </a:cubicBezTo>
                    <a:cubicBezTo>
                      <a:pt x="168" y="45"/>
                      <a:pt x="175" y="64"/>
                      <a:pt x="179" y="72"/>
                    </a:cubicBezTo>
                    <a:cubicBezTo>
                      <a:pt x="126" y="72"/>
                      <a:pt x="126" y="72"/>
                      <a:pt x="126" y="72"/>
                    </a:cubicBezTo>
                    <a:cubicBezTo>
                      <a:pt x="126" y="36"/>
                      <a:pt x="126" y="36"/>
                      <a:pt x="126" y="36"/>
                    </a:cubicBezTo>
                    <a:lnTo>
                      <a:pt x="157" y="36"/>
                    </a:lnTo>
                    <a:close/>
                    <a:moveTo>
                      <a:pt x="4" y="4"/>
                    </a:moveTo>
                    <a:cubicBezTo>
                      <a:pt x="121" y="4"/>
                      <a:pt x="121" y="4"/>
                      <a:pt x="121" y="4"/>
                    </a:cubicBezTo>
                    <a:cubicBezTo>
                      <a:pt x="121" y="120"/>
                      <a:pt x="121" y="120"/>
                      <a:pt x="121" y="120"/>
                    </a:cubicBezTo>
                    <a:cubicBezTo>
                      <a:pt x="60" y="120"/>
                      <a:pt x="60" y="120"/>
                      <a:pt x="60" y="120"/>
                    </a:cubicBezTo>
                    <a:cubicBezTo>
                      <a:pt x="59" y="109"/>
                      <a:pt x="50" y="101"/>
                      <a:pt x="39" y="101"/>
                    </a:cubicBezTo>
                    <a:cubicBezTo>
                      <a:pt x="29" y="101"/>
                      <a:pt x="20" y="109"/>
                      <a:pt x="19" y="120"/>
                    </a:cubicBezTo>
                    <a:cubicBezTo>
                      <a:pt x="4" y="120"/>
                      <a:pt x="4" y="120"/>
                      <a:pt x="4" y="120"/>
                    </a:cubicBezTo>
                    <a:lnTo>
                      <a:pt x="4" y="4"/>
                    </a:lnTo>
                    <a:close/>
                    <a:moveTo>
                      <a:pt x="39" y="139"/>
                    </a:moveTo>
                    <a:cubicBezTo>
                      <a:pt x="30" y="139"/>
                      <a:pt x="23" y="131"/>
                      <a:pt x="23" y="122"/>
                    </a:cubicBezTo>
                    <a:cubicBezTo>
                      <a:pt x="23" y="113"/>
                      <a:pt x="30" y="106"/>
                      <a:pt x="39" y="106"/>
                    </a:cubicBezTo>
                    <a:cubicBezTo>
                      <a:pt x="48" y="106"/>
                      <a:pt x="56" y="113"/>
                      <a:pt x="56" y="122"/>
                    </a:cubicBezTo>
                    <a:cubicBezTo>
                      <a:pt x="56" y="131"/>
                      <a:pt x="48" y="139"/>
                      <a:pt x="39" y="139"/>
                    </a:cubicBezTo>
                    <a:close/>
                    <a:moveTo>
                      <a:pt x="159" y="139"/>
                    </a:moveTo>
                    <a:cubicBezTo>
                      <a:pt x="150" y="139"/>
                      <a:pt x="142" y="131"/>
                      <a:pt x="142" y="122"/>
                    </a:cubicBezTo>
                    <a:cubicBezTo>
                      <a:pt x="142" y="113"/>
                      <a:pt x="150" y="106"/>
                      <a:pt x="159" y="106"/>
                    </a:cubicBezTo>
                    <a:cubicBezTo>
                      <a:pt x="168" y="106"/>
                      <a:pt x="175" y="113"/>
                      <a:pt x="175" y="122"/>
                    </a:cubicBezTo>
                    <a:cubicBezTo>
                      <a:pt x="175" y="122"/>
                      <a:pt x="175" y="122"/>
                      <a:pt x="175" y="122"/>
                    </a:cubicBezTo>
                    <a:cubicBezTo>
                      <a:pt x="175" y="122"/>
                      <a:pt x="175" y="122"/>
                      <a:pt x="175" y="123"/>
                    </a:cubicBezTo>
                    <a:cubicBezTo>
                      <a:pt x="175" y="131"/>
                      <a:pt x="168" y="139"/>
                      <a:pt x="159" y="139"/>
                    </a:cubicBezTo>
                    <a:close/>
                    <a:moveTo>
                      <a:pt x="193" y="119"/>
                    </a:moveTo>
                    <a:cubicBezTo>
                      <a:pt x="193" y="119"/>
                      <a:pt x="192" y="120"/>
                      <a:pt x="191" y="120"/>
                    </a:cubicBezTo>
                    <a:cubicBezTo>
                      <a:pt x="180" y="120"/>
                      <a:pt x="180" y="120"/>
                      <a:pt x="180" y="120"/>
                    </a:cubicBezTo>
                    <a:cubicBezTo>
                      <a:pt x="178" y="109"/>
                      <a:pt x="170" y="101"/>
                      <a:pt x="159" y="101"/>
                    </a:cubicBezTo>
                    <a:cubicBezTo>
                      <a:pt x="148" y="101"/>
                      <a:pt x="139" y="109"/>
                      <a:pt x="138" y="120"/>
                    </a:cubicBezTo>
                    <a:cubicBezTo>
                      <a:pt x="126" y="120"/>
                      <a:pt x="126" y="120"/>
                      <a:pt x="126" y="120"/>
                    </a:cubicBezTo>
                    <a:cubicBezTo>
                      <a:pt x="126" y="77"/>
                      <a:pt x="126" y="77"/>
                      <a:pt x="126" y="77"/>
                    </a:cubicBezTo>
                    <a:cubicBezTo>
                      <a:pt x="191" y="77"/>
                      <a:pt x="191" y="77"/>
                      <a:pt x="191" y="77"/>
                    </a:cubicBezTo>
                    <a:cubicBezTo>
                      <a:pt x="192" y="77"/>
                      <a:pt x="193" y="77"/>
                      <a:pt x="193" y="78"/>
                    </a:cubicBezTo>
                    <a:lnTo>
                      <a:pt x="193" y="1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
                <a:extLst>
                  <a:ext uri="{FF2B5EF4-FFF2-40B4-BE49-F238E27FC236}">
                    <a16:creationId xmlns:a16="http://schemas.microsoft.com/office/drawing/2014/main" id="{396E1FF8-1151-6E17-4263-A1C221805ECE}"/>
                  </a:ext>
                </a:extLst>
              </p:cNvPr>
              <p:cNvSpPr>
                <a:spLocks/>
              </p:cNvSpPr>
              <p:nvPr/>
            </p:nvSpPr>
            <p:spPr bwMode="auto">
              <a:xfrm>
                <a:off x="862013" y="2847975"/>
                <a:ext cx="76200" cy="7938"/>
              </a:xfrm>
              <a:custGeom>
                <a:avLst/>
                <a:gdLst>
                  <a:gd name="T0" fmla="*/ 42 w 45"/>
                  <a:gd name="T1" fmla="*/ 0 h 4"/>
                  <a:gd name="T2" fmla="*/ 3 w 45"/>
                  <a:gd name="T3" fmla="*/ 0 h 4"/>
                  <a:gd name="T4" fmla="*/ 0 w 45"/>
                  <a:gd name="T5" fmla="*/ 2 h 4"/>
                  <a:gd name="T6" fmla="*/ 3 w 45"/>
                  <a:gd name="T7" fmla="*/ 4 h 4"/>
                  <a:gd name="T8" fmla="*/ 42 w 45"/>
                  <a:gd name="T9" fmla="*/ 4 h 4"/>
                  <a:gd name="T10" fmla="*/ 45 w 45"/>
                  <a:gd name="T11" fmla="*/ 2 h 4"/>
                  <a:gd name="T12" fmla="*/ 42 w 4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5" h="4">
                    <a:moveTo>
                      <a:pt x="42" y="0"/>
                    </a:moveTo>
                    <a:cubicBezTo>
                      <a:pt x="3" y="0"/>
                      <a:pt x="3" y="0"/>
                      <a:pt x="3" y="0"/>
                    </a:cubicBezTo>
                    <a:cubicBezTo>
                      <a:pt x="1" y="0"/>
                      <a:pt x="0" y="1"/>
                      <a:pt x="0" y="2"/>
                    </a:cubicBezTo>
                    <a:cubicBezTo>
                      <a:pt x="0" y="3"/>
                      <a:pt x="1" y="4"/>
                      <a:pt x="3" y="4"/>
                    </a:cubicBezTo>
                    <a:cubicBezTo>
                      <a:pt x="42" y="4"/>
                      <a:pt x="42" y="4"/>
                      <a:pt x="42" y="4"/>
                    </a:cubicBezTo>
                    <a:cubicBezTo>
                      <a:pt x="44" y="4"/>
                      <a:pt x="45" y="3"/>
                      <a:pt x="45" y="2"/>
                    </a:cubicBezTo>
                    <a:cubicBezTo>
                      <a:pt x="45" y="1"/>
                      <a:pt x="44" y="0"/>
                      <a:pt x="4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7">
                <a:extLst>
                  <a:ext uri="{FF2B5EF4-FFF2-40B4-BE49-F238E27FC236}">
                    <a16:creationId xmlns:a16="http://schemas.microsoft.com/office/drawing/2014/main" id="{98FD27D1-4904-25E4-B5DB-3B8125894477}"/>
                  </a:ext>
                </a:extLst>
              </p:cNvPr>
              <p:cNvSpPr>
                <a:spLocks/>
              </p:cNvSpPr>
              <p:nvPr/>
            </p:nvSpPr>
            <p:spPr bwMode="auto">
              <a:xfrm>
                <a:off x="877888" y="2886075"/>
                <a:ext cx="60325" cy="6350"/>
              </a:xfrm>
              <a:custGeom>
                <a:avLst/>
                <a:gdLst>
                  <a:gd name="T0" fmla="*/ 32 w 35"/>
                  <a:gd name="T1" fmla="*/ 0 h 4"/>
                  <a:gd name="T2" fmla="*/ 2 w 35"/>
                  <a:gd name="T3" fmla="*/ 0 h 4"/>
                  <a:gd name="T4" fmla="*/ 0 w 35"/>
                  <a:gd name="T5" fmla="*/ 2 h 4"/>
                  <a:gd name="T6" fmla="*/ 2 w 35"/>
                  <a:gd name="T7" fmla="*/ 4 h 4"/>
                  <a:gd name="T8" fmla="*/ 32 w 35"/>
                  <a:gd name="T9" fmla="*/ 4 h 4"/>
                  <a:gd name="T10" fmla="*/ 35 w 35"/>
                  <a:gd name="T11" fmla="*/ 2 h 4"/>
                  <a:gd name="T12" fmla="*/ 32 w 3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5" h="4">
                    <a:moveTo>
                      <a:pt x="32" y="0"/>
                    </a:moveTo>
                    <a:cubicBezTo>
                      <a:pt x="2" y="0"/>
                      <a:pt x="2" y="0"/>
                      <a:pt x="2" y="0"/>
                    </a:cubicBezTo>
                    <a:cubicBezTo>
                      <a:pt x="1" y="0"/>
                      <a:pt x="0" y="1"/>
                      <a:pt x="0" y="2"/>
                    </a:cubicBezTo>
                    <a:cubicBezTo>
                      <a:pt x="0" y="3"/>
                      <a:pt x="1" y="4"/>
                      <a:pt x="2" y="4"/>
                    </a:cubicBezTo>
                    <a:cubicBezTo>
                      <a:pt x="32" y="4"/>
                      <a:pt x="32" y="4"/>
                      <a:pt x="32" y="4"/>
                    </a:cubicBezTo>
                    <a:cubicBezTo>
                      <a:pt x="34" y="4"/>
                      <a:pt x="35" y="3"/>
                      <a:pt x="35" y="2"/>
                    </a:cubicBezTo>
                    <a:cubicBezTo>
                      <a:pt x="35" y="1"/>
                      <a:pt x="34" y="0"/>
                      <a:pt x="3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
                <a:extLst>
                  <a:ext uri="{FF2B5EF4-FFF2-40B4-BE49-F238E27FC236}">
                    <a16:creationId xmlns:a16="http://schemas.microsoft.com/office/drawing/2014/main" id="{E9C0D47D-3576-B6D1-31BC-A18F0F10CE92}"/>
                  </a:ext>
                </a:extLst>
              </p:cNvPr>
              <p:cNvSpPr>
                <a:spLocks/>
              </p:cNvSpPr>
              <p:nvPr/>
            </p:nvSpPr>
            <p:spPr bwMode="auto">
              <a:xfrm>
                <a:off x="895350" y="2922588"/>
                <a:ext cx="42863" cy="9525"/>
              </a:xfrm>
              <a:custGeom>
                <a:avLst/>
                <a:gdLst>
                  <a:gd name="T0" fmla="*/ 22 w 25"/>
                  <a:gd name="T1" fmla="*/ 0 h 5"/>
                  <a:gd name="T2" fmla="*/ 2 w 25"/>
                  <a:gd name="T3" fmla="*/ 0 h 5"/>
                  <a:gd name="T4" fmla="*/ 0 w 25"/>
                  <a:gd name="T5" fmla="*/ 2 h 5"/>
                  <a:gd name="T6" fmla="*/ 2 w 25"/>
                  <a:gd name="T7" fmla="*/ 5 h 5"/>
                  <a:gd name="T8" fmla="*/ 22 w 25"/>
                  <a:gd name="T9" fmla="*/ 5 h 5"/>
                  <a:gd name="T10" fmla="*/ 25 w 25"/>
                  <a:gd name="T11" fmla="*/ 2 h 5"/>
                  <a:gd name="T12" fmla="*/ 22 w 2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5" h="5">
                    <a:moveTo>
                      <a:pt x="22" y="0"/>
                    </a:moveTo>
                    <a:cubicBezTo>
                      <a:pt x="2" y="0"/>
                      <a:pt x="2" y="0"/>
                      <a:pt x="2" y="0"/>
                    </a:cubicBezTo>
                    <a:cubicBezTo>
                      <a:pt x="1" y="0"/>
                      <a:pt x="0" y="1"/>
                      <a:pt x="0" y="2"/>
                    </a:cubicBezTo>
                    <a:cubicBezTo>
                      <a:pt x="0" y="3"/>
                      <a:pt x="1" y="5"/>
                      <a:pt x="2" y="5"/>
                    </a:cubicBezTo>
                    <a:cubicBezTo>
                      <a:pt x="22" y="5"/>
                      <a:pt x="22" y="5"/>
                      <a:pt x="22" y="5"/>
                    </a:cubicBezTo>
                    <a:cubicBezTo>
                      <a:pt x="24" y="5"/>
                      <a:pt x="25" y="3"/>
                      <a:pt x="25" y="2"/>
                    </a:cubicBezTo>
                    <a:cubicBezTo>
                      <a:pt x="25" y="1"/>
                      <a:pt x="24" y="0"/>
                      <a:pt x="2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5" name="Group 4">
            <a:extLst>
              <a:ext uri="{FF2B5EF4-FFF2-40B4-BE49-F238E27FC236}">
                <a16:creationId xmlns:a16="http://schemas.microsoft.com/office/drawing/2014/main" id="{7E89DF09-58AF-40F6-E164-B939369BFF4B}"/>
              </a:ext>
            </a:extLst>
          </p:cNvPr>
          <p:cNvGrpSpPr>
            <a:grpSpLocks noChangeAspect="1"/>
          </p:cNvGrpSpPr>
          <p:nvPr/>
        </p:nvGrpSpPr>
        <p:grpSpPr bwMode="auto">
          <a:xfrm>
            <a:off x="1536709" y="2590188"/>
            <a:ext cx="147080" cy="164631"/>
            <a:chOff x="2726" y="1026"/>
            <a:chExt cx="310" cy="347"/>
          </a:xfrm>
        </p:grpSpPr>
        <p:sp>
          <p:nvSpPr>
            <p:cNvPr id="106" name="Freeform 5">
              <a:extLst>
                <a:ext uri="{FF2B5EF4-FFF2-40B4-BE49-F238E27FC236}">
                  <a16:creationId xmlns:a16="http://schemas.microsoft.com/office/drawing/2014/main" id="{AF57AB9D-2A1E-BD69-C76A-EE7737DE6F12}"/>
                </a:ext>
              </a:extLst>
            </p:cNvPr>
            <p:cNvSpPr>
              <a:spLocks/>
            </p:cNvSpPr>
            <p:nvPr/>
          </p:nvSpPr>
          <p:spPr bwMode="auto">
            <a:xfrm>
              <a:off x="2840" y="1207"/>
              <a:ext cx="82" cy="109"/>
            </a:xfrm>
            <a:custGeom>
              <a:avLst/>
              <a:gdLst>
                <a:gd name="T0" fmla="*/ 497 w 497"/>
                <a:gd name="T1" fmla="*/ 79 h 661"/>
                <a:gd name="T2" fmla="*/ 497 w 497"/>
                <a:gd name="T3" fmla="*/ 79 h 661"/>
                <a:gd name="T4" fmla="*/ 271 w 497"/>
                <a:gd name="T5" fmla="*/ 0 h 661"/>
                <a:gd name="T6" fmla="*/ 51 w 497"/>
                <a:gd name="T7" fmla="*/ 160 h 661"/>
                <a:gd name="T8" fmla="*/ 278 w 497"/>
                <a:gd name="T9" fmla="*/ 326 h 661"/>
                <a:gd name="T10" fmla="*/ 487 w 497"/>
                <a:gd name="T11" fmla="*/ 510 h 661"/>
                <a:gd name="T12" fmla="*/ 278 w 497"/>
                <a:gd name="T13" fmla="*/ 661 h 661"/>
                <a:gd name="T14" fmla="*/ 0 w 497"/>
                <a:gd name="T15" fmla="*/ 552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7" h="661">
                  <a:moveTo>
                    <a:pt x="497" y="79"/>
                  </a:moveTo>
                  <a:lnTo>
                    <a:pt x="497" y="79"/>
                  </a:lnTo>
                  <a:cubicBezTo>
                    <a:pt x="432" y="35"/>
                    <a:pt x="345" y="0"/>
                    <a:pt x="271" y="0"/>
                  </a:cubicBezTo>
                  <a:cubicBezTo>
                    <a:pt x="188" y="0"/>
                    <a:pt x="51" y="31"/>
                    <a:pt x="51" y="160"/>
                  </a:cubicBezTo>
                  <a:cubicBezTo>
                    <a:pt x="51" y="288"/>
                    <a:pt x="214" y="309"/>
                    <a:pt x="278" y="326"/>
                  </a:cubicBezTo>
                  <a:cubicBezTo>
                    <a:pt x="342" y="343"/>
                    <a:pt x="487" y="357"/>
                    <a:pt x="487" y="510"/>
                  </a:cubicBezTo>
                  <a:cubicBezTo>
                    <a:pt x="487" y="636"/>
                    <a:pt x="354" y="661"/>
                    <a:pt x="278" y="661"/>
                  </a:cubicBezTo>
                  <a:cubicBezTo>
                    <a:pt x="201" y="661"/>
                    <a:pt x="76" y="614"/>
                    <a:pt x="0" y="552"/>
                  </a:cubicBezTo>
                </a:path>
              </a:pathLst>
            </a:custGeom>
            <a:noFill/>
            <a:ln w="17463"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6">
              <a:extLst>
                <a:ext uri="{FF2B5EF4-FFF2-40B4-BE49-F238E27FC236}">
                  <a16:creationId xmlns:a16="http://schemas.microsoft.com/office/drawing/2014/main" id="{80D2DDC2-6812-DC3F-98C7-240BB38EF540}"/>
                </a:ext>
              </a:extLst>
            </p:cNvPr>
            <p:cNvSpPr>
              <a:spLocks/>
            </p:cNvSpPr>
            <p:nvPr/>
          </p:nvSpPr>
          <p:spPr bwMode="auto">
            <a:xfrm>
              <a:off x="2885" y="1187"/>
              <a:ext cx="0" cy="154"/>
            </a:xfrm>
            <a:custGeom>
              <a:avLst/>
              <a:gdLst>
                <a:gd name="T0" fmla="*/ 0 h 938"/>
                <a:gd name="T1" fmla="*/ 0 h 938"/>
                <a:gd name="T2" fmla="*/ 938 h 938"/>
              </a:gdLst>
              <a:ahLst/>
              <a:cxnLst>
                <a:cxn ang="0">
                  <a:pos x="0" y="T0"/>
                </a:cxn>
                <a:cxn ang="0">
                  <a:pos x="0" y="T1"/>
                </a:cxn>
                <a:cxn ang="0">
                  <a:pos x="0" y="T2"/>
                </a:cxn>
              </a:cxnLst>
              <a:rect l="0" t="0" r="r" b="b"/>
              <a:pathLst>
                <a:path h="938">
                  <a:moveTo>
                    <a:pt x="0" y="0"/>
                  </a:moveTo>
                  <a:lnTo>
                    <a:pt x="0" y="0"/>
                  </a:lnTo>
                  <a:lnTo>
                    <a:pt x="0" y="938"/>
                  </a:lnTo>
                </a:path>
              </a:pathLst>
            </a:custGeom>
            <a:noFill/>
            <a:ln w="17463"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7">
              <a:extLst>
                <a:ext uri="{FF2B5EF4-FFF2-40B4-BE49-F238E27FC236}">
                  <a16:creationId xmlns:a16="http://schemas.microsoft.com/office/drawing/2014/main" id="{A343047B-FB2D-0B14-1CE1-61F968DBF28F}"/>
                </a:ext>
              </a:extLst>
            </p:cNvPr>
            <p:cNvSpPr>
              <a:spLocks/>
            </p:cNvSpPr>
            <p:nvPr/>
          </p:nvSpPr>
          <p:spPr bwMode="auto">
            <a:xfrm>
              <a:off x="2844" y="1142"/>
              <a:ext cx="75" cy="11"/>
            </a:xfrm>
            <a:custGeom>
              <a:avLst/>
              <a:gdLst>
                <a:gd name="T0" fmla="*/ 458 w 458"/>
                <a:gd name="T1" fmla="*/ 0 h 66"/>
                <a:gd name="T2" fmla="*/ 458 w 458"/>
                <a:gd name="T3" fmla="*/ 0 h 66"/>
                <a:gd name="T4" fmla="*/ 229 w 458"/>
                <a:gd name="T5" fmla="*/ 66 h 66"/>
                <a:gd name="T6" fmla="*/ 0 w 458"/>
                <a:gd name="T7" fmla="*/ 0 h 66"/>
              </a:gdLst>
              <a:ahLst/>
              <a:cxnLst>
                <a:cxn ang="0">
                  <a:pos x="T0" y="T1"/>
                </a:cxn>
                <a:cxn ang="0">
                  <a:pos x="T2" y="T3"/>
                </a:cxn>
                <a:cxn ang="0">
                  <a:pos x="T4" y="T5"/>
                </a:cxn>
                <a:cxn ang="0">
                  <a:pos x="T6" y="T7"/>
                </a:cxn>
              </a:cxnLst>
              <a:rect l="0" t="0" r="r" b="b"/>
              <a:pathLst>
                <a:path w="458" h="66">
                  <a:moveTo>
                    <a:pt x="458" y="0"/>
                  </a:moveTo>
                  <a:lnTo>
                    <a:pt x="458" y="0"/>
                  </a:lnTo>
                  <a:cubicBezTo>
                    <a:pt x="458" y="0"/>
                    <a:pt x="443" y="66"/>
                    <a:pt x="229" y="66"/>
                  </a:cubicBezTo>
                  <a:cubicBezTo>
                    <a:pt x="14" y="66"/>
                    <a:pt x="0" y="0"/>
                    <a:pt x="0" y="0"/>
                  </a:cubicBezTo>
                </a:path>
              </a:pathLst>
            </a:custGeom>
            <a:noFill/>
            <a:ln w="17463"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8">
              <a:extLst>
                <a:ext uri="{FF2B5EF4-FFF2-40B4-BE49-F238E27FC236}">
                  <a16:creationId xmlns:a16="http://schemas.microsoft.com/office/drawing/2014/main" id="{08997F5A-1CD6-1068-D7F9-D64EABC2E431}"/>
                </a:ext>
              </a:extLst>
            </p:cNvPr>
            <p:cNvSpPr>
              <a:spLocks/>
            </p:cNvSpPr>
            <p:nvPr/>
          </p:nvSpPr>
          <p:spPr bwMode="auto">
            <a:xfrm>
              <a:off x="2726" y="1026"/>
              <a:ext cx="310" cy="347"/>
            </a:xfrm>
            <a:custGeom>
              <a:avLst/>
              <a:gdLst>
                <a:gd name="T0" fmla="*/ 939 w 1878"/>
                <a:gd name="T1" fmla="*/ 0 h 2109"/>
                <a:gd name="T2" fmla="*/ 939 w 1878"/>
                <a:gd name="T3" fmla="*/ 0 h 2109"/>
                <a:gd name="T4" fmla="*/ 1107 w 1878"/>
                <a:gd name="T5" fmla="*/ 98 h 2109"/>
                <a:gd name="T6" fmla="*/ 1295 w 1878"/>
                <a:gd name="T7" fmla="*/ 154 h 2109"/>
                <a:gd name="T8" fmla="*/ 1452 w 1878"/>
                <a:gd name="T9" fmla="*/ 226 h 2109"/>
                <a:gd name="T10" fmla="*/ 1168 w 1878"/>
                <a:gd name="T11" fmla="*/ 704 h 2109"/>
                <a:gd name="T12" fmla="*/ 1878 w 1878"/>
                <a:gd name="T13" fmla="*/ 1518 h 2109"/>
                <a:gd name="T14" fmla="*/ 939 w 1878"/>
                <a:gd name="T15" fmla="*/ 2109 h 2109"/>
                <a:gd name="T16" fmla="*/ 0 w 1878"/>
                <a:gd name="T17" fmla="*/ 1518 h 2109"/>
                <a:gd name="T18" fmla="*/ 710 w 1878"/>
                <a:gd name="T19" fmla="*/ 704 h 2109"/>
                <a:gd name="T20" fmla="*/ 426 w 1878"/>
                <a:gd name="T21" fmla="*/ 226 h 2109"/>
                <a:gd name="T22" fmla="*/ 582 w 1878"/>
                <a:gd name="T23" fmla="*/ 154 h 2109"/>
                <a:gd name="T24" fmla="*/ 771 w 1878"/>
                <a:gd name="T25" fmla="*/ 98 h 2109"/>
                <a:gd name="T26" fmla="*/ 939 w 1878"/>
                <a:gd name="T27" fmla="*/ 0 h 2109"/>
                <a:gd name="T28" fmla="*/ 939 w 1878"/>
                <a:gd name="T29" fmla="*/ 0 h 2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8" h="2109">
                  <a:moveTo>
                    <a:pt x="939" y="0"/>
                  </a:moveTo>
                  <a:lnTo>
                    <a:pt x="939" y="0"/>
                  </a:lnTo>
                  <a:cubicBezTo>
                    <a:pt x="1021" y="0"/>
                    <a:pt x="1063" y="51"/>
                    <a:pt x="1107" y="98"/>
                  </a:cubicBezTo>
                  <a:cubicBezTo>
                    <a:pt x="1161" y="154"/>
                    <a:pt x="1215" y="193"/>
                    <a:pt x="1295" y="154"/>
                  </a:cubicBezTo>
                  <a:cubicBezTo>
                    <a:pt x="1423" y="92"/>
                    <a:pt x="1546" y="136"/>
                    <a:pt x="1452" y="226"/>
                  </a:cubicBezTo>
                  <a:cubicBezTo>
                    <a:pt x="1432" y="245"/>
                    <a:pt x="1168" y="434"/>
                    <a:pt x="1168" y="704"/>
                  </a:cubicBezTo>
                  <a:cubicBezTo>
                    <a:pt x="1453" y="802"/>
                    <a:pt x="1878" y="1127"/>
                    <a:pt x="1878" y="1518"/>
                  </a:cubicBezTo>
                  <a:cubicBezTo>
                    <a:pt x="1878" y="1908"/>
                    <a:pt x="1712" y="2109"/>
                    <a:pt x="939" y="2109"/>
                  </a:cubicBezTo>
                  <a:cubicBezTo>
                    <a:pt x="166" y="2109"/>
                    <a:pt x="0" y="1908"/>
                    <a:pt x="0" y="1518"/>
                  </a:cubicBezTo>
                  <a:cubicBezTo>
                    <a:pt x="0" y="1127"/>
                    <a:pt x="424" y="802"/>
                    <a:pt x="710" y="704"/>
                  </a:cubicBezTo>
                  <a:cubicBezTo>
                    <a:pt x="710" y="434"/>
                    <a:pt x="445" y="245"/>
                    <a:pt x="426" y="226"/>
                  </a:cubicBezTo>
                  <a:cubicBezTo>
                    <a:pt x="332" y="136"/>
                    <a:pt x="455" y="92"/>
                    <a:pt x="582" y="154"/>
                  </a:cubicBezTo>
                  <a:cubicBezTo>
                    <a:pt x="663" y="193"/>
                    <a:pt x="716" y="154"/>
                    <a:pt x="771" y="98"/>
                  </a:cubicBezTo>
                  <a:cubicBezTo>
                    <a:pt x="815" y="51"/>
                    <a:pt x="857" y="0"/>
                    <a:pt x="939" y="0"/>
                  </a:cubicBezTo>
                  <a:lnTo>
                    <a:pt x="939" y="0"/>
                  </a:lnTo>
                  <a:close/>
                </a:path>
              </a:pathLst>
            </a:custGeom>
            <a:noFill/>
            <a:ln w="17463"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Flowchart: Connector 109">
            <a:extLst>
              <a:ext uri="{FF2B5EF4-FFF2-40B4-BE49-F238E27FC236}">
                <a16:creationId xmlns:a16="http://schemas.microsoft.com/office/drawing/2014/main" id="{0F4AFE43-D359-9319-3759-0C149B224639}"/>
              </a:ext>
            </a:extLst>
          </p:cNvPr>
          <p:cNvSpPr/>
          <p:nvPr/>
        </p:nvSpPr>
        <p:spPr>
          <a:xfrm>
            <a:off x="2358271" y="1792373"/>
            <a:ext cx="288000" cy="288000"/>
          </a:xfrm>
          <a:prstGeom prst="flowChartConnector">
            <a:avLst/>
          </a:prstGeom>
          <a:solidFill>
            <a:srgbClr val="FF5050"/>
          </a:solidFill>
          <a:ln w="4233" cap="flat">
            <a:solidFill>
              <a:schemeClr val="bg1"/>
            </a:solidFill>
            <a:prstDash val="solid"/>
            <a:miter/>
          </a:ln>
        </p:spPr>
        <p:txBody>
          <a:bodyPr rtlCol="0" anchor="ctr"/>
          <a:lstStyle/>
          <a:p>
            <a:pPr algn="l"/>
            <a:endParaRPr lang="en-GB"/>
          </a:p>
        </p:txBody>
      </p:sp>
      <p:pic>
        <p:nvPicPr>
          <p:cNvPr id="111" name="Picture 110">
            <a:extLst>
              <a:ext uri="{FF2B5EF4-FFF2-40B4-BE49-F238E27FC236}">
                <a16:creationId xmlns:a16="http://schemas.microsoft.com/office/drawing/2014/main" id="{05B0DE0F-F5A4-1F25-8BE4-14BEE6D1902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27767" y="1840607"/>
            <a:ext cx="179058" cy="180000"/>
          </a:xfrm>
          <a:prstGeom prst="rect">
            <a:avLst/>
          </a:prstGeom>
        </p:spPr>
      </p:pic>
      <p:grpSp>
        <p:nvGrpSpPr>
          <p:cNvPr id="112" name="Group 111">
            <a:extLst>
              <a:ext uri="{FF2B5EF4-FFF2-40B4-BE49-F238E27FC236}">
                <a16:creationId xmlns:a16="http://schemas.microsoft.com/office/drawing/2014/main" id="{D538C8CE-F23B-2E27-C6FA-E5170F523FFE}"/>
              </a:ext>
            </a:extLst>
          </p:cNvPr>
          <p:cNvGrpSpPr/>
          <p:nvPr/>
        </p:nvGrpSpPr>
        <p:grpSpPr>
          <a:xfrm>
            <a:off x="2391211" y="3326845"/>
            <a:ext cx="288000" cy="288000"/>
            <a:chOff x="1015042" y="1179706"/>
            <a:chExt cx="288000" cy="288000"/>
          </a:xfrm>
        </p:grpSpPr>
        <p:sp>
          <p:nvSpPr>
            <p:cNvPr id="113" name="Flowchart: Connector 112">
              <a:extLst>
                <a:ext uri="{FF2B5EF4-FFF2-40B4-BE49-F238E27FC236}">
                  <a16:creationId xmlns:a16="http://schemas.microsoft.com/office/drawing/2014/main" id="{99576E80-47C0-3EE9-D681-7B6E9F030DD2}"/>
                </a:ext>
              </a:extLst>
            </p:cNvPr>
            <p:cNvSpPr/>
            <p:nvPr/>
          </p:nvSpPr>
          <p:spPr>
            <a:xfrm>
              <a:off x="1015042" y="1179706"/>
              <a:ext cx="288000" cy="288000"/>
            </a:xfrm>
            <a:prstGeom prst="flowChartConnector">
              <a:avLst/>
            </a:prstGeom>
            <a:solidFill>
              <a:srgbClr val="C00000"/>
            </a:solidFill>
            <a:ln w="4233" cap="flat">
              <a:solidFill>
                <a:schemeClr val="bg1"/>
              </a:solidFill>
              <a:prstDash val="solid"/>
              <a:miter/>
            </a:ln>
          </p:spPr>
          <p:txBody>
            <a:bodyPr rtlCol="0" anchor="ctr"/>
            <a:lstStyle/>
            <a:p>
              <a:pPr algn="l"/>
              <a:endParaRPr lang="en-GB"/>
            </a:p>
          </p:txBody>
        </p:sp>
        <p:sp>
          <p:nvSpPr>
            <p:cNvPr id="114" name="Freeform 147">
              <a:extLst>
                <a:ext uri="{FF2B5EF4-FFF2-40B4-BE49-F238E27FC236}">
                  <a16:creationId xmlns:a16="http://schemas.microsoft.com/office/drawing/2014/main" id="{0C779709-7191-FD59-FDB5-8238A67CC5D1}"/>
                </a:ext>
              </a:extLst>
            </p:cNvPr>
            <p:cNvSpPr>
              <a:spLocks noEditPoints="1"/>
            </p:cNvSpPr>
            <p:nvPr/>
          </p:nvSpPr>
          <p:spPr bwMode="auto">
            <a:xfrm>
              <a:off x="1079931" y="1248861"/>
              <a:ext cx="144000" cy="163733"/>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6" name="TextBox 115">
            <a:extLst>
              <a:ext uri="{FF2B5EF4-FFF2-40B4-BE49-F238E27FC236}">
                <a16:creationId xmlns:a16="http://schemas.microsoft.com/office/drawing/2014/main" id="{6C320CA0-C98D-9823-4C23-131E7B6E346D}"/>
              </a:ext>
            </a:extLst>
          </p:cNvPr>
          <p:cNvSpPr txBox="1"/>
          <p:nvPr/>
        </p:nvSpPr>
        <p:spPr>
          <a:xfrm>
            <a:off x="6360167" y="1851115"/>
            <a:ext cx="2637599" cy="2340000"/>
          </a:xfrm>
          <a:prstGeom prst="rect">
            <a:avLst/>
          </a:prstGeom>
          <a:solidFill>
            <a:schemeClr val="accent1">
              <a:lumMod val="20000"/>
              <a:lumOff val="80000"/>
            </a:schemeClr>
          </a:solidFill>
        </p:spPr>
        <p:txBody>
          <a:bodyPr wrap="square">
            <a:spAutoFit/>
          </a:bodyPr>
          <a:lstStyle/>
          <a:p>
            <a:pPr marL="171450" indent="-171450">
              <a:spcBef>
                <a:spcPts val="1200"/>
              </a:spcBef>
              <a:buClr>
                <a:srgbClr val="FF0000"/>
              </a:buClr>
              <a:buBlip>
                <a:blip r:embed="rId8"/>
              </a:buBlip>
            </a:pPr>
            <a:r>
              <a:rPr lang="en-US" sz="1050"/>
              <a:t>Cost savings of </a:t>
            </a:r>
            <a:r>
              <a:rPr lang="en-US" sz="1050">
                <a:highlight>
                  <a:srgbClr val="FFFF00"/>
                </a:highlight>
              </a:rPr>
              <a:t>X</a:t>
            </a:r>
            <a:r>
              <a:rPr lang="en-US" sz="1050"/>
              <a:t>% over 5 years</a:t>
            </a:r>
          </a:p>
          <a:p>
            <a:pPr marL="171450" indent="-171450">
              <a:spcBef>
                <a:spcPts val="1200"/>
              </a:spcBef>
              <a:buClr>
                <a:srgbClr val="FF0000"/>
              </a:buClr>
              <a:buBlip>
                <a:blip r:embed="rId8"/>
              </a:buBlip>
            </a:pPr>
            <a:r>
              <a:rPr lang="en-US" sz="1050"/>
              <a:t>Productivity improvement of </a:t>
            </a:r>
            <a:r>
              <a:rPr lang="en-US" sz="1050">
                <a:highlight>
                  <a:srgbClr val="FFFF00"/>
                </a:highlight>
              </a:rPr>
              <a:t>Y</a:t>
            </a:r>
            <a:r>
              <a:rPr lang="en-US" sz="1050"/>
              <a:t>% over 5 years</a:t>
            </a:r>
          </a:p>
          <a:p>
            <a:pPr marL="171450" indent="-171450">
              <a:spcBef>
                <a:spcPts val="1200"/>
              </a:spcBef>
              <a:buClr>
                <a:srgbClr val="FF0000"/>
              </a:buClr>
              <a:buBlip>
                <a:blip r:embed="rId8"/>
              </a:buBlip>
            </a:pPr>
            <a:r>
              <a:rPr lang="en-US" sz="1050"/>
              <a:t>End to end accountability resulting in MTTR improvements by </a:t>
            </a:r>
            <a:r>
              <a:rPr lang="en-US" sz="1050">
                <a:highlight>
                  <a:srgbClr val="FFFF00"/>
                </a:highlight>
              </a:rPr>
              <a:t>X</a:t>
            </a:r>
            <a:r>
              <a:rPr lang="en-US" sz="1050"/>
              <a:t>%</a:t>
            </a:r>
          </a:p>
          <a:p>
            <a:pPr marL="171450" indent="-171450">
              <a:spcBef>
                <a:spcPts val="1200"/>
              </a:spcBef>
              <a:buClr>
                <a:srgbClr val="FF0000"/>
              </a:buClr>
              <a:buBlip>
                <a:blip r:embed="rId8"/>
              </a:buBlip>
            </a:pPr>
            <a:r>
              <a:rPr lang="en-US" sz="1050"/>
              <a:t>Integrated org structure bringing in innovation and best practices – </a:t>
            </a:r>
            <a:r>
              <a:rPr lang="en-US" sz="1050">
                <a:highlight>
                  <a:srgbClr val="FFFF00"/>
                </a:highlight>
              </a:rPr>
              <a:t>X</a:t>
            </a:r>
            <a:r>
              <a:rPr lang="en-US" sz="1050"/>
              <a:t> ideas per year</a:t>
            </a:r>
          </a:p>
          <a:p>
            <a:pPr marL="171450" indent="-171450">
              <a:spcBef>
                <a:spcPts val="1200"/>
              </a:spcBef>
              <a:buClr>
                <a:srgbClr val="FF0000"/>
              </a:buClr>
              <a:buBlip>
                <a:blip r:embed="rId8"/>
              </a:buBlip>
            </a:pPr>
            <a:r>
              <a:rPr lang="en-US" sz="1050"/>
              <a:t>Improvement in business KPIs by</a:t>
            </a:r>
            <a:r>
              <a:rPr lang="en-US" sz="1050">
                <a:highlight>
                  <a:srgbClr val="FFFF00"/>
                </a:highlight>
              </a:rPr>
              <a:t> X </a:t>
            </a:r>
            <a:r>
              <a:rPr lang="en-US" sz="1050"/>
              <a:t>%</a:t>
            </a:r>
            <a:endParaRPr lang="en-US" sz="500"/>
          </a:p>
        </p:txBody>
      </p:sp>
      <p:sp>
        <p:nvSpPr>
          <p:cNvPr id="11" name="Hexagon 10">
            <a:extLst>
              <a:ext uri="{FF2B5EF4-FFF2-40B4-BE49-F238E27FC236}">
                <a16:creationId xmlns:a16="http://schemas.microsoft.com/office/drawing/2014/main" id="{8559EDAE-C7B3-8CC7-B0D3-FCC78C873360}"/>
              </a:ext>
            </a:extLst>
          </p:cNvPr>
          <p:cNvSpPr/>
          <p:nvPr/>
        </p:nvSpPr>
        <p:spPr>
          <a:xfrm>
            <a:off x="685754" y="2556714"/>
            <a:ext cx="166708" cy="155633"/>
          </a:xfrm>
          <a:prstGeom prst="hexagon">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a:solidFill>
                  <a:schemeClr val="accent1"/>
                </a:solidFill>
                <a:latin typeface="Calibri" panose="020F0502020204030204" pitchFamily="34" charset="0"/>
                <a:cs typeface="Calibri" panose="020F0502020204030204" pitchFamily="34" charset="0"/>
              </a:rPr>
              <a:t>A</a:t>
            </a:r>
            <a:endParaRPr lang="en-IN" sz="900">
              <a:solidFill>
                <a:schemeClr val="accent1"/>
              </a:solidFill>
              <a:latin typeface="Calibri" panose="020F0502020204030204" pitchFamily="34" charset="0"/>
              <a:cs typeface="Calibri" panose="020F0502020204030204" pitchFamily="34" charset="0"/>
            </a:endParaRPr>
          </a:p>
        </p:txBody>
      </p:sp>
      <p:sp>
        <p:nvSpPr>
          <p:cNvPr id="13" name="Hexagon 12">
            <a:extLst>
              <a:ext uri="{FF2B5EF4-FFF2-40B4-BE49-F238E27FC236}">
                <a16:creationId xmlns:a16="http://schemas.microsoft.com/office/drawing/2014/main" id="{F1FCEBCB-7A28-A7BB-74B5-62ABDD23E000}"/>
              </a:ext>
            </a:extLst>
          </p:cNvPr>
          <p:cNvSpPr/>
          <p:nvPr/>
        </p:nvSpPr>
        <p:spPr>
          <a:xfrm>
            <a:off x="676790" y="4157706"/>
            <a:ext cx="166708" cy="155633"/>
          </a:xfrm>
          <a:prstGeom prst="hexagon">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b="1">
                <a:solidFill>
                  <a:schemeClr val="accent1"/>
                </a:solidFill>
                <a:latin typeface="Calibri" panose="020F0502020204030204" pitchFamily="34" charset="0"/>
                <a:cs typeface="Calibri" panose="020F0502020204030204" pitchFamily="34" charset="0"/>
              </a:rPr>
              <a:t>B</a:t>
            </a:r>
            <a:endParaRPr lang="en-IN" sz="900" b="1">
              <a:solidFill>
                <a:schemeClr val="accent1"/>
              </a:solidFill>
              <a:latin typeface="Calibri" panose="020F0502020204030204" pitchFamily="34" charset="0"/>
              <a:cs typeface="Calibri" panose="020F0502020204030204" pitchFamily="34" charset="0"/>
            </a:endParaRPr>
          </a:p>
        </p:txBody>
      </p:sp>
      <p:sp>
        <p:nvSpPr>
          <p:cNvPr id="15" name="Hexagon 14">
            <a:extLst>
              <a:ext uri="{FF2B5EF4-FFF2-40B4-BE49-F238E27FC236}">
                <a16:creationId xmlns:a16="http://schemas.microsoft.com/office/drawing/2014/main" id="{25BC1B95-AFE2-BF66-199F-EC22D9F8DEC7}"/>
              </a:ext>
            </a:extLst>
          </p:cNvPr>
          <p:cNvSpPr/>
          <p:nvPr/>
        </p:nvSpPr>
        <p:spPr>
          <a:xfrm>
            <a:off x="2445879" y="4190395"/>
            <a:ext cx="166708" cy="155633"/>
          </a:xfrm>
          <a:prstGeom prst="hexagon">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a:solidFill>
                  <a:schemeClr val="accent1"/>
                </a:solidFill>
                <a:latin typeface="Calibri" panose="020F0502020204030204" pitchFamily="34" charset="0"/>
                <a:cs typeface="Calibri" panose="020F0502020204030204" pitchFamily="34" charset="0"/>
              </a:rPr>
              <a:t>D</a:t>
            </a:r>
            <a:endParaRPr lang="en-IN" sz="900">
              <a:solidFill>
                <a:schemeClr val="accent1"/>
              </a:solidFill>
              <a:latin typeface="Calibri" panose="020F0502020204030204" pitchFamily="34" charset="0"/>
              <a:cs typeface="Calibri" panose="020F0502020204030204" pitchFamily="34" charset="0"/>
            </a:endParaRPr>
          </a:p>
        </p:txBody>
      </p:sp>
      <p:sp>
        <p:nvSpPr>
          <p:cNvPr id="16" name="Hexagon 15">
            <a:extLst>
              <a:ext uri="{FF2B5EF4-FFF2-40B4-BE49-F238E27FC236}">
                <a16:creationId xmlns:a16="http://schemas.microsoft.com/office/drawing/2014/main" id="{A704F842-1C28-3527-6F81-8F6A3A16EDD0}"/>
              </a:ext>
            </a:extLst>
          </p:cNvPr>
          <p:cNvSpPr/>
          <p:nvPr/>
        </p:nvSpPr>
        <p:spPr>
          <a:xfrm>
            <a:off x="2414910" y="2569781"/>
            <a:ext cx="153093" cy="150991"/>
          </a:xfrm>
          <a:prstGeom prst="hexagon">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a:solidFill>
                  <a:schemeClr val="accent1"/>
                </a:solidFill>
                <a:latin typeface="Calibri" panose="020F0502020204030204" pitchFamily="34" charset="0"/>
                <a:cs typeface="Calibri" panose="020F0502020204030204" pitchFamily="34" charset="0"/>
              </a:rPr>
              <a:t>E</a:t>
            </a:r>
            <a:endParaRPr lang="en-IN" sz="900">
              <a:solidFill>
                <a:schemeClr val="accent1"/>
              </a:solidFill>
              <a:latin typeface="Calibri" panose="020F0502020204030204" pitchFamily="34" charset="0"/>
              <a:cs typeface="Calibri" panose="020F0502020204030204" pitchFamily="34" charset="0"/>
            </a:endParaRPr>
          </a:p>
        </p:txBody>
      </p:sp>
      <p:sp>
        <p:nvSpPr>
          <p:cNvPr id="25" name="Hexagon 24">
            <a:extLst>
              <a:ext uri="{FF2B5EF4-FFF2-40B4-BE49-F238E27FC236}">
                <a16:creationId xmlns:a16="http://schemas.microsoft.com/office/drawing/2014/main" id="{3C3E2D78-3BD9-EF52-7677-FF506B53BE47}"/>
              </a:ext>
            </a:extLst>
          </p:cNvPr>
          <p:cNvSpPr/>
          <p:nvPr/>
        </p:nvSpPr>
        <p:spPr>
          <a:xfrm>
            <a:off x="3779979" y="1867646"/>
            <a:ext cx="153093" cy="150991"/>
          </a:xfrm>
          <a:prstGeom prst="hexagon">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a:solidFill>
                  <a:schemeClr val="accent1"/>
                </a:solidFill>
                <a:latin typeface="Calibri" panose="020F0502020204030204" pitchFamily="34" charset="0"/>
                <a:cs typeface="Calibri" panose="020F0502020204030204" pitchFamily="34" charset="0"/>
              </a:rPr>
              <a:t>A</a:t>
            </a:r>
            <a:endParaRPr lang="en-IN" sz="900">
              <a:solidFill>
                <a:schemeClr val="accent1"/>
              </a:solidFill>
              <a:latin typeface="Calibri" panose="020F0502020204030204" pitchFamily="34" charset="0"/>
              <a:cs typeface="Calibri" panose="020F0502020204030204" pitchFamily="34" charset="0"/>
            </a:endParaRPr>
          </a:p>
        </p:txBody>
      </p:sp>
      <p:sp>
        <p:nvSpPr>
          <p:cNvPr id="27" name="Hexagon 26">
            <a:extLst>
              <a:ext uri="{FF2B5EF4-FFF2-40B4-BE49-F238E27FC236}">
                <a16:creationId xmlns:a16="http://schemas.microsoft.com/office/drawing/2014/main" id="{81A86BA3-5492-40E0-1FBE-DFEE552B08DE}"/>
              </a:ext>
            </a:extLst>
          </p:cNvPr>
          <p:cNvSpPr/>
          <p:nvPr/>
        </p:nvSpPr>
        <p:spPr>
          <a:xfrm>
            <a:off x="3963115" y="1867646"/>
            <a:ext cx="153093" cy="150991"/>
          </a:xfrm>
          <a:prstGeom prst="hexagon">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a:solidFill>
                  <a:schemeClr val="accent1"/>
                </a:solidFill>
                <a:latin typeface="Calibri" panose="020F0502020204030204" pitchFamily="34" charset="0"/>
                <a:cs typeface="Calibri" panose="020F0502020204030204" pitchFamily="34" charset="0"/>
              </a:rPr>
              <a:t>E</a:t>
            </a:r>
            <a:endParaRPr lang="en-IN" sz="900">
              <a:solidFill>
                <a:schemeClr val="accent1"/>
              </a:solidFill>
              <a:latin typeface="Calibri" panose="020F0502020204030204" pitchFamily="34" charset="0"/>
              <a:cs typeface="Calibri" panose="020F0502020204030204" pitchFamily="34" charset="0"/>
            </a:endParaRPr>
          </a:p>
        </p:txBody>
      </p:sp>
      <p:sp>
        <p:nvSpPr>
          <p:cNvPr id="32" name="Hexagon 31">
            <a:extLst>
              <a:ext uri="{FF2B5EF4-FFF2-40B4-BE49-F238E27FC236}">
                <a16:creationId xmlns:a16="http://schemas.microsoft.com/office/drawing/2014/main" id="{F9AF4E1B-9DAF-8F85-BCA9-D5FC4E60ADB2}"/>
              </a:ext>
            </a:extLst>
          </p:cNvPr>
          <p:cNvSpPr/>
          <p:nvPr/>
        </p:nvSpPr>
        <p:spPr>
          <a:xfrm>
            <a:off x="3963115" y="2496454"/>
            <a:ext cx="153093" cy="150991"/>
          </a:xfrm>
          <a:prstGeom prst="hexagon">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a:solidFill>
                  <a:schemeClr val="accent1"/>
                </a:solidFill>
                <a:latin typeface="Calibri" panose="020F0502020204030204" pitchFamily="34" charset="0"/>
                <a:cs typeface="Calibri" panose="020F0502020204030204" pitchFamily="34" charset="0"/>
              </a:rPr>
              <a:t>E</a:t>
            </a:r>
            <a:endParaRPr lang="en-IN" sz="900">
              <a:solidFill>
                <a:schemeClr val="accent1"/>
              </a:solidFill>
              <a:latin typeface="Calibri" panose="020F0502020204030204" pitchFamily="34" charset="0"/>
              <a:cs typeface="Calibri" panose="020F0502020204030204" pitchFamily="34" charset="0"/>
            </a:endParaRPr>
          </a:p>
        </p:txBody>
      </p:sp>
      <p:sp>
        <p:nvSpPr>
          <p:cNvPr id="33" name="Hexagon 32">
            <a:extLst>
              <a:ext uri="{FF2B5EF4-FFF2-40B4-BE49-F238E27FC236}">
                <a16:creationId xmlns:a16="http://schemas.microsoft.com/office/drawing/2014/main" id="{5A840858-6F8C-BA0C-4353-518BD0D7FCF1}"/>
              </a:ext>
            </a:extLst>
          </p:cNvPr>
          <p:cNvSpPr/>
          <p:nvPr/>
        </p:nvSpPr>
        <p:spPr>
          <a:xfrm>
            <a:off x="3779979" y="2496454"/>
            <a:ext cx="153093" cy="150991"/>
          </a:xfrm>
          <a:prstGeom prst="hexagon">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a:solidFill>
                  <a:schemeClr val="accent1"/>
                </a:solidFill>
                <a:latin typeface="Calibri" panose="020F0502020204030204" pitchFamily="34" charset="0"/>
                <a:cs typeface="Calibri" panose="020F0502020204030204" pitchFamily="34" charset="0"/>
              </a:rPr>
              <a:t>D</a:t>
            </a:r>
            <a:endParaRPr lang="en-IN" sz="900">
              <a:solidFill>
                <a:schemeClr val="accent1"/>
              </a:solidFill>
              <a:latin typeface="Calibri" panose="020F0502020204030204" pitchFamily="34" charset="0"/>
              <a:cs typeface="Calibri" panose="020F0502020204030204" pitchFamily="34" charset="0"/>
            </a:endParaRPr>
          </a:p>
        </p:txBody>
      </p:sp>
      <p:sp>
        <p:nvSpPr>
          <p:cNvPr id="34" name="Hexagon 33">
            <a:extLst>
              <a:ext uri="{FF2B5EF4-FFF2-40B4-BE49-F238E27FC236}">
                <a16:creationId xmlns:a16="http://schemas.microsoft.com/office/drawing/2014/main" id="{F4C6CE54-37ED-B308-14F7-60A11EAF5012}"/>
              </a:ext>
            </a:extLst>
          </p:cNvPr>
          <p:cNvSpPr/>
          <p:nvPr/>
        </p:nvSpPr>
        <p:spPr>
          <a:xfrm>
            <a:off x="3779979" y="3163682"/>
            <a:ext cx="153093" cy="150991"/>
          </a:xfrm>
          <a:prstGeom prst="hexagon">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a:solidFill>
                  <a:schemeClr val="accent1"/>
                </a:solidFill>
                <a:latin typeface="Calibri" panose="020F0502020204030204" pitchFamily="34" charset="0"/>
                <a:cs typeface="Calibri" panose="020F0502020204030204" pitchFamily="34" charset="0"/>
              </a:rPr>
              <a:t>B</a:t>
            </a:r>
            <a:endParaRPr lang="en-IN" sz="900">
              <a:solidFill>
                <a:schemeClr val="accent1"/>
              </a:solidFill>
              <a:latin typeface="Calibri" panose="020F0502020204030204" pitchFamily="34" charset="0"/>
              <a:cs typeface="Calibri" panose="020F0502020204030204" pitchFamily="34" charset="0"/>
            </a:endParaRPr>
          </a:p>
        </p:txBody>
      </p:sp>
      <p:sp>
        <p:nvSpPr>
          <p:cNvPr id="35" name="Hexagon 34">
            <a:extLst>
              <a:ext uri="{FF2B5EF4-FFF2-40B4-BE49-F238E27FC236}">
                <a16:creationId xmlns:a16="http://schemas.microsoft.com/office/drawing/2014/main" id="{2C47F213-DDE6-9EA2-2FAC-A709C6A6F321}"/>
              </a:ext>
            </a:extLst>
          </p:cNvPr>
          <p:cNvSpPr/>
          <p:nvPr/>
        </p:nvSpPr>
        <p:spPr>
          <a:xfrm>
            <a:off x="3963115" y="3163682"/>
            <a:ext cx="153093" cy="150991"/>
          </a:xfrm>
          <a:prstGeom prst="hexagon">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a:solidFill>
                  <a:schemeClr val="accent1"/>
                </a:solidFill>
                <a:latin typeface="Calibri" panose="020F0502020204030204" pitchFamily="34" charset="0"/>
                <a:cs typeface="Calibri" panose="020F0502020204030204" pitchFamily="34" charset="0"/>
              </a:rPr>
              <a:t>E</a:t>
            </a:r>
            <a:endParaRPr lang="en-IN" sz="900">
              <a:solidFill>
                <a:schemeClr val="accent1"/>
              </a:solidFill>
              <a:latin typeface="Calibri" panose="020F0502020204030204" pitchFamily="34" charset="0"/>
              <a:cs typeface="Calibri" panose="020F0502020204030204" pitchFamily="34" charset="0"/>
            </a:endParaRPr>
          </a:p>
        </p:txBody>
      </p:sp>
      <p:sp>
        <p:nvSpPr>
          <p:cNvPr id="37" name="Hexagon 36">
            <a:extLst>
              <a:ext uri="{FF2B5EF4-FFF2-40B4-BE49-F238E27FC236}">
                <a16:creationId xmlns:a16="http://schemas.microsoft.com/office/drawing/2014/main" id="{30D9853C-FA01-94A0-DB43-ED203FEBDCE5}"/>
              </a:ext>
            </a:extLst>
          </p:cNvPr>
          <p:cNvSpPr/>
          <p:nvPr/>
        </p:nvSpPr>
        <p:spPr>
          <a:xfrm>
            <a:off x="3779979" y="3787366"/>
            <a:ext cx="153093" cy="150991"/>
          </a:xfrm>
          <a:prstGeom prst="hexagon">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a:solidFill>
                  <a:schemeClr val="accent1"/>
                </a:solidFill>
                <a:latin typeface="Calibri" panose="020F0502020204030204" pitchFamily="34" charset="0"/>
                <a:cs typeface="Calibri" panose="020F0502020204030204" pitchFamily="34" charset="0"/>
              </a:rPr>
              <a:t>A</a:t>
            </a:r>
            <a:endParaRPr lang="en-IN" sz="900">
              <a:solidFill>
                <a:schemeClr val="accent1"/>
              </a:solidFill>
              <a:latin typeface="Calibri" panose="020F0502020204030204" pitchFamily="34" charset="0"/>
              <a:cs typeface="Calibri" panose="020F0502020204030204" pitchFamily="34" charset="0"/>
            </a:endParaRPr>
          </a:p>
        </p:txBody>
      </p:sp>
      <p:sp>
        <p:nvSpPr>
          <p:cNvPr id="38" name="Hexagon 37">
            <a:extLst>
              <a:ext uri="{FF2B5EF4-FFF2-40B4-BE49-F238E27FC236}">
                <a16:creationId xmlns:a16="http://schemas.microsoft.com/office/drawing/2014/main" id="{FC6EA6A2-F323-1F4A-B8B4-C87BE19C5967}"/>
              </a:ext>
            </a:extLst>
          </p:cNvPr>
          <p:cNvSpPr/>
          <p:nvPr/>
        </p:nvSpPr>
        <p:spPr>
          <a:xfrm>
            <a:off x="3963115" y="3787366"/>
            <a:ext cx="153093" cy="150991"/>
          </a:xfrm>
          <a:prstGeom prst="hexagon">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900">
                <a:solidFill>
                  <a:schemeClr val="accent1"/>
                </a:solidFill>
                <a:latin typeface="Calibri" panose="020F0502020204030204" pitchFamily="34" charset="0"/>
                <a:cs typeface="Calibri" panose="020F0502020204030204" pitchFamily="34" charset="0"/>
              </a:rPr>
              <a:t>E</a:t>
            </a:r>
            <a:endParaRPr lang="en-IN" sz="90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93704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09184-9719-5FE5-3B86-1CBD0980D4D4}"/>
              </a:ext>
            </a:extLst>
          </p:cNvPr>
          <p:cNvSpPr>
            <a:spLocks noGrp="1"/>
          </p:cNvSpPr>
          <p:nvPr>
            <p:ph type="title"/>
          </p:nvPr>
        </p:nvSpPr>
        <p:spPr>
          <a:xfrm>
            <a:off x="1811" y="30306"/>
            <a:ext cx="8869456" cy="338554"/>
          </a:xfrm>
        </p:spPr>
        <p:txBody>
          <a:bodyPr wrap="square" lIns="91440" tIns="45720" rIns="91440" bIns="45720" anchor="t">
            <a:spAutoFit/>
          </a:bodyPr>
          <a:lstStyle/>
          <a:p>
            <a:r>
              <a:rPr lang="en-GB" sz="1600">
                <a:cs typeface="Arial"/>
              </a:rPr>
              <a:t>Achieving the Target Operating Model as conceived earlier</a:t>
            </a:r>
          </a:p>
        </p:txBody>
      </p:sp>
      <p:sp>
        <p:nvSpPr>
          <p:cNvPr id="12" name="Oval 11">
            <a:hlinkClick r:id="rId2" action="ppaction://hlinksldjump"/>
            <a:extLst>
              <a:ext uri="{FF2B5EF4-FFF2-40B4-BE49-F238E27FC236}">
                <a16:creationId xmlns:a16="http://schemas.microsoft.com/office/drawing/2014/main" id="{70FC1DFB-C467-2CC3-1BE8-30018C03AFCD}"/>
              </a:ext>
            </a:extLst>
          </p:cNvPr>
          <p:cNvSpPr/>
          <p:nvPr/>
        </p:nvSpPr>
        <p:spPr>
          <a:xfrm>
            <a:off x="8033137" y="30306"/>
            <a:ext cx="288000" cy="288000"/>
          </a:xfrm>
          <a:prstGeom prst="ellipse">
            <a:avLst/>
          </a:prstGeom>
          <a:solidFill>
            <a:schemeClr val="accent5">
              <a:lumMod val="60000"/>
              <a:lumOff val="40000"/>
            </a:schemeClr>
          </a:solidFill>
          <a:ln w="1270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100">
                <a:solidFill>
                  <a:srgbClr val="002060"/>
                </a:solidFill>
              </a:rPr>
              <a:t>01</a:t>
            </a:r>
          </a:p>
        </p:txBody>
      </p:sp>
      <p:grpSp>
        <p:nvGrpSpPr>
          <p:cNvPr id="4" name="Group 3">
            <a:extLst>
              <a:ext uri="{FF2B5EF4-FFF2-40B4-BE49-F238E27FC236}">
                <a16:creationId xmlns:a16="http://schemas.microsoft.com/office/drawing/2014/main" id="{C1293CD1-C4D7-AEE4-C4E3-69CD1EA34383}"/>
              </a:ext>
            </a:extLst>
          </p:cNvPr>
          <p:cNvGrpSpPr/>
          <p:nvPr/>
        </p:nvGrpSpPr>
        <p:grpSpPr>
          <a:xfrm>
            <a:off x="8033136" y="348641"/>
            <a:ext cx="288000" cy="288000"/>
            <a:chOff x="4676183" y="4210285"/>
            <a:chExt cx="272399" cy="272399"/>
          </a:xfrm>
          <a:solidFill>
            <a:srgbClr val="C00000"/>
          </a:solidFill>
        </p:grpSpPr>
        <p:sp>
          <p:nvSpPr>
            <p:cNvPr id="8" name="Oval 7">
              <a:extLst>
                <a:ext uri="{FF2B5EF4-FFF2-40B4-BE49-F238E27FC236}">
                  <a16:creationId xmlns:a16="http://schemas.microsoft.com/office/drawing/2014/main" id="{6080803B-4C14-5E47-8FEA-F41BBB2FD132}"/>
                </a:ext>
              </a:extLst>
            </p:cNvPr>
            <p:cNvSpPr/>
            <p:nvPr/>
          </p:nvSpPr>
          <p:spPr>
            <a:xfrm>
              <a:off x="4676183" y="4210285"/>
              <a:ext cx="272399" cy="272399"/>
            </a:xfrm>
            <a:prstGeom prst="ellips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100" b="0" i="0" u="none" strike="noStrike" kern="0" cap="none" spc="0" normalizeH="0" baseline="0" noProof="0">
                <a:ln>
                  <a:noFill/>
                </a:ln>
                <a:solidFill>
                  <a:prstClr val="white"/>
                </a:solidFill>
                <a:effectLst/>
                <a:uLnTx/>
                <a:uFillTx/>
                <a:latin typeface="Calibri"/>
                <a:ea typeface="+mn-ea"/>
                <a:cs typeface="+mn-cs"/>
              </a:endParaRPr>
            </a:p>
          </p:txBody>
        </p:sp>
        <p:pic>
          <p:nvPicPr>
            <p:cNvPr id="9" name="Graphic 8" descr="Group with solid fill">
              <a:extLst>
                <a:ext uri="{FF2B5EF4-FFF2-40B4-BE49-F238E27FC236}">
                  <a16:creationId xmlns:a16="http://schemas.microsoft.com/office/drawing/2014/main" id="{06374D39-239C-402F-F8FC-F9A71200BFC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01210" y="4223817"/>
              <a:ext cx="240553" cy="240553"/>
            </a:xfrm>
            <a:prstGeom prst="rect">
              <a:avLst/>
            </a:prstGeom>
          </p:spPr>
        </p:pic>
      </p:grpSp>
      <p:grpSp>
        <p:nvGrpSpPr>
          <p:cNvPr id="10" name="Group 9">
            <a:extLst>
              <a:ext uri="{FF2B5EF4-FFF2-40B4-BE49-F238E27FC236}">
                <a16:creationId xmlns:a16="http://schemas.microsoft.com/office/drawing/2014/main" id="{9ED15825-EC06-21A0-15C8-0B28123FD02B}"/>
              </a:ext>
            </a:extLst>
          </p:cNvPr>
          <p:cNvGrpSpPr/>
          <p:nvPr/>
        </p:nvGrpSpPr>
        <p:grpSpPr>
          <a:xfrm>
            <a:off x="7736323" y="365678"/>
            <a:ext cx="288000" cy="288000"/>
            <a:chOff x="441025" y="1676248"/>
            <a:chExt cx="396000" cy="396000"/>
          </a:xfrm>
        </p:grpSpPr>
        <p:sp>
          <p:nvSpPr>
            <p:cNvPr id="11" name="Oval 10">
              <a:extLst>
                <a:ext uri="{FF2B5EF4-FFF2-40B4-BE49-F238E27FC236}">
                  <a16:creationId xmlns:a16="http://schemas.microsoft.com/office/drawing/2014/main" id="{D73DA708-B09B-B119-228C-67AD2CA8B634}"/>
                </a:ext>
              </a:extLst>
            </p:cNvPr>
            <p:cNvSpPr/>
            <p:nvPr/>
          </p:nvSpPr>
          <p:spPr>
            <a:xfrm>
              <a:off x="441025" y="1676248"/>
              <a:ext cx="396000" cy="396000"/>
            </a:xfrm>
            <a:prstGeom prst="ellipse">
              <a:avLst/>
            </a:prstGeom>
            <a:solidFill>
              <a:srgbClr val="C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100" b="0" i="0" u="none" strike="noStrike" kern="0" cap="none" spc="0" normalizeH="0" baseline="0" noProof="0">
                <a:ln>
                  <a:noFill/>
                </a:ln>
                <a:solidFill>
                  <a:prstClr val="white"/>
                </a:solidFill>
                <a:effectLst/>
                <a:uLnTx/>
                <a:uFillTx/>
                <a:latin typeface="Calibri"/>
                <a:ea typeface="+mn-ea"/>
                <a:cs typeface="+mn-cs"/>
              </a:endParaRPr>
            </a:p>
          </p:txBody>
        </p:sp>
        <p:grpSp>
          <p:nvGrpSpPr>
            <p:cNvPr id="13" name="Group 12">
              <a:extLst>
                <a:ext uri="{FF2B5EF4-FFF2-40B4-BE49-F238E27FC236}">
                  <a16:creationId xmlns:a16="http://schemas.microsoft.com/office/drawing/2014/main" id="{63EAA4D2-F48C-0B79-B9DF-1FC0BD9F91DB}"/>
                </a:ext>
              </a:extLst>
            </p:cNvPr>
            <p:cNvGrpSpPr/>
            <p:nvPr/>
          </p:nvGrpSpPr>
          <p:grpSpPr>
            <a:xfrm>
              <a:off x="507944" y="1745433"/>
              <a:ext cx="259080" cy="253714"/>
              <a:chOff x="339725" y="2246313"/>
              <a:chExt cx="598487" cy="555626"/>
            </a:xfrm>
            <a:solidFill>
              <a:schemeClr val="bg1"/>
            </a:solidFill>
          </p:grpSpPr>
          <p:sp>
            <p:nvSpPr>
              <p:cNvPr id="14" name="Freeform 5">
                <a:extLst>
                  <a:ext uri="{FF2B5EF4-FFF2-40B4-BE49-F238E27FC236}">
                    <a16:creationId xmlns:a16="http://schemas.microsoft.com/office/drawing/2014/main" id="{08A3E06F-00F3-49B7-F1FE-6C54002DFDF9}"/>
                  </a:ext>
                </a:extLst>
              </p:cNvPr>
              <p:cNvSpPr>
                <a:spLocks noEditPoints="1"/>
              </p:cNvSpPr>
              <p:nvPr/>
            </p:nvSpPr>
            <p:spPr bwMode="auto">
              <a:xfrm>
                <a:off x="455613" y="2246313"/>
                <a:ext cx="350838" cy="350838"/>
              </a:xfrm>
              <a:custGeom>
                <a:avLst/>
                <a:gdLst>
                  <a:gd name="T0" fmla="*/ 1836 w 4529"/>
                  <a:gd name="T1" fmla="*/ 444 h 4501"/>
                  <a:gd name="T2" fmla="*/ 1628 w 4529"/>
                  <a:gd name="T3" fmla="*/ 563 h 4501"/>
                  <a:gd name="T4" fmla="*/ 1408 w 4529"/>
                  <a:gd name="T5" fmla="*/ 663 h 4501"/>
                  <a:gd name="T6" fmla="*/ 1022 w 4529"/>
                  <a:gd name="T7" fmla="*/ 451 h 4501"/>
                  <a:gd name="T8" fmla="*/ 477 w 4529"/>
                  <a:gd name="T9" fmla="*/ 1017 h 4501"/>
                  <a:gd name="T10" fmla="*/ 493 w 4529"/>
                  <a:gd name="T11" fmla="*/ 1823 h 4501"/>
                  <a:gd name="T12" fmla="*/ 41 w 4529"/>
                  <a:gd name="T13" fmla="*/ 2045 h 4501"/>
                  <a:gd name="T14" fmla="*/ 93 w 4529"/>
                  <a:gd name="T15" fmla="*/ 2645 h 4501"/>
                  <a:gd name="T16" fmla="*/ 495 w 4529"/>
                  <a:gd name="T17" fmla="*/ 2685 h 4501"/>
                  <a:gd name="T18" fmla="*/ 686 w 4529"/>
                  <a:gd name="T19" fmla="*/ 3121 h 4501"/>
                  <a:gd name="T20" fmla="*/ 476 w 4529"/>
                  <a:gd name="T21" fmla="*/ 3522 h 4501"/>
                  <a:gd name="T22" fmla="*/ 1075 w 4529"/>
                  <a:gd name="T23" fmla="*/ 4052 h 4501"/>
                  <a:gd name="T24" fmla="*/ 1733 w 4529"/>
                  <a:gd name="T25" fmla="*/ 3976 h 4501"/>
                  <a:gd name="T26" fmla="*/ 2259 w 4529"/>
                  <a:gd name="T27" fmla="*/ 4500 h 4501"/>
                  <a:gd name="T28" fmla="*/ 2588 w 4529"/>
                  <a:gd name="T29" fmla="*/ 4454 h 4501"/>
                  <a:gd name="T30" fmla="*/ 2708 w 4529"/>
                  <a:gd name="T31" fmla="*/ 4044 h 4501"/>
                  <a:gd name="T32" fmla="*/ 3141 w 4529"/>
                  <a:gd name="T33" fmla="*/ 3839 h 4501"/>
                  <a:gd name="T34" fmla="*/ 3527 w 4529"/>
                  <a:gd name="T35" fmla="*/ 4054 h 4501"/>
                  <a:gd name="T36" fmla="*/ 4070 w 4529"/>
                  <a:gd name="T37" fmla="*/ 3486 h 4501"/>
                  <a:gd name="T38" fmla="*/ 3848 w 4529"/>
                  <a:gd name="T39" fmla="*/ 3204 h 4501"/>
                  <a:gd name="T40" fmla="*/ 4053 w 4529"/>
                  <a:gd name="T41" fmla="*/ 2709 h 4501"/>
                  <a:gd name="T42" fmla="*/ 4524 w 4529"/>
                  <a:gd name="T43" fmla="*/ 2288 h 4501"/>
                  <a:gd name="T44" fmla="*/ 4454 w 4529"/>
                  <a:gd name="T45" fmla="*/ 1860 h 4501"/>
                  <a:gd name="T46" fmla="*/ 4057 w 4529"/>
                  <a:gd name="T47" fmla="*/ 1794 h 4501"/>
                  <a:gd name="T48" fmla="*/ 3848 w 4529"/>
                  <a:gd name="T49" fmla="*/ 1299 h 4501"/>
                  <a:gd name="T50" fmla="*/ 4070 w 4529"/>
                  <a:gd name="T51" fmla="*/ 1017 h 4501"/>
                  <a:gd name="T52" fmla="*/ 3527 w 4529"/>
                  <a:gd name="T53" fmla="*/ 450 h 4501"/>
                  <a:gd name="T54" fmla="*/ 3166 w 4529"/>
                  <a:gd name="T55" fmla="*/ 670 h 4501"/>
                  <a:gd name="T56" fmla="*/ 2710 w 4529"/>
                  <a:gd name="T57" fmla="*/ 458 h 4501"/>
                  <a:gd name="T58" fmla="*/ 2290 w 4529"/>
                  <a:gd name="T59" fmla="*/ 2 h 4501"/>
                  <a:gd name="T60" fmla="*/ 1836 w 4529"/>
                  <a:gd name="T61" fmla="*/ 444 h 4501"/>
                  <a:gd name="T62" fmla="*/ 1986 w 4529"/>
                  <a:gd name="T63" fmla="*/ 1116 h 4501"/>
                  <a:gd name="T64" fmla="*/ 2585 w 4529"/>
                  <a:gd name="T65" fmla="*/ 3388 h 4501"/>
                  <a:gd name="T66" fmla="*/ 1986 w 4529"/>
                  <a:gd name="T67" fmla="*/ 1116 h 4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29" h="4501">
                    <a:moveTo>
                      <a:pt x="1836" y="444"/>
                    </a:moveTo>
                    <a:cubicBezTo>
                      <a:pt x="1786" y="516"/>
                      <a:pt x="1812" y="494"/>
                      <a:pt x="1628" y="563"/>
                    </a:cubicBezTo>
                    <a:cubicBezTo>
                      <a:pt x="1552" y="592"/>
                      <a:pt x="1468" y="644"/>
                      <a:pt x="1408" y="663"/>
                    </a:cubicBezTo>
                    <a:cubicBezTo>
                      <a:pt x="1218" y="727"/>
                      <a:pt x="1201" y="520"/>
                      <a:pt x="1022" y="451"/>
                    </a:cubicBezTo>
                    <a:cubicBezTo>
                      <a:pt x="806" y="480"/>
                      <a:pt x="498" y="793"/>
                      <a:pt x="477" y="1017"/>
                    </a:cubicBezTo>
                    <a:cubicBezTo>
                      <a:pt x="521" y="1211"/>
                      <a:pt x="913" y="1080"/>
                      <a:pt x="493" y="1823"/>
                    </a:cubicBezTo>
                    <a:cubicBezTo>
                      <a:pt x="209" y="1840"/>
                      <a:pt x="90" y="1763"/>
                      <a:pt x="41" y="2045"/>
                    </a:cubicBezTo>
                    <a:cubicBezTo>
                      <a:pt x="0" y="2278"/>
                      <a:pt x="29" y="2460"/>
                      <a:pt x="93" y="2645"/>
                    </a:cubicBezTo>
                    <a:lnTo>
                      <a:pt x="495" y="2685"/>
                    </a:lnTo>
                    <a:cubicBezTo>
                      <a:pt x="512" y="2712"/>
                      <a:pt x="679" y="3093"/>
                      <a:pt x="686" y="3121"/>
                    </a:cubicBezTo>
                    <a:cubicBezTo>
                      <a:pt x="737" y="3327"/>
                      <a:pt x="549" y="3306"/>
                      <a:pt x="476" y="3522"/>
                    </a:cubicBezTo>
                    <a:cubicBezTo>
                      <a:pt x="534" y="3743"/>
                      <a:pt x="813" y="4043"/>
                      <a:pt x="1075" y="4052"/>
                    </a:cubicBezTo>
                    <a:cubicBezTo>
                      <a:pt x="1245" y="3829"/>
                      <a:pt x="1293" y="3743"/>
                      <a:pt x="1733" y="3976"/>
                    </a:cubicBezTo>
                    <a:cubicBezTo>
                      <a:pt x="2053" y="4145"/>
                      <a:pt x="1573" y="4490"/>
                      <a:pt x="2259" y="4500"/>
                    </a:cubicBezTo>
                    <a:cubicBezTo>
                      <a:pt x="2367" y="4501"/>
                      <a:pt x="2490" y="4501"/>
                      <a:pt x="2588" y="4454"/>
                    </a:cubicBezTo>
                    <a:cubicBezTo>
                      <a:pt x="2771" y="4366"/>
                      <a:pt x="2659" y="4130"/>
                      <a:pt x="2708" y="4044"/>
                    </a:cubicBezTo>
                    <a:cubicBezTo>
                      <a:pt x="2775" y="3988"/>
                      <a:pt x="3064" y="3864"/>
                      <a:pt x="3141" y="3839"/>
                    </a:cubicBezTo>
                    <a:cubicBezTo>
                      <a:pt x="3317" y="3783"/>
                      <a:pt x="3356" y="3964"/>
                      <a:pt x="3527" y="4054"/>
                    </a:cubicBezTo>
                    <a:cubicBezTo>
                      <a:pt x="3736" y="4021"/>
                      <a:pt x="4054" y="3712"/>
                      <a:pt x="4070" y="3486"/>
                    </a:cubicBezTo>
                    <a:cubicBezTo>
                      <a:pt x="3986" y="3343"/>
                      <a:pt x="3917" y="3344"/>
                      <a:pt x="3848" y="3204"/>
                    </a:cubicBezTo>
                    <a:cubicBezTo>
                      <a:pt x="3858" y="3120"/>
                      <a:pt x="4012" y="2756"/>
                      <a:pt x="4053" y="2709"/>
                    </a:cubicBezTo>
                    <a:cubicBezTo>
                      <a:pt x="4248" y="2551"/>
                      <a:pt x="4508" y="2892"/>
                      <a:pt x="4524" y="2288"/>
                    </a:cubicBezTo>
                    <a:cubicBezTo>
                      <a:pt x="4529" y="2129"/>
                      <a:pt x="4502" y="1977"/>
                      <a:pt x="4454" y="1860"/>
                    </a:cubicBezTo>
                    <a:cubicBezTo>
                      <a:pt x="4325" y="1828"/>
                      <a:pt x="4151" y="1848"/>
                      <a:pt x="4057" y="1794"/>
                    </a:cubicBezTo>
                    <a:cubicBezTo>
                      <a:pt x="4000" y="1735"/>
                      <a:pt x="3861" y="1403"/>
                      <a:pt x="3848" y="1299"/>
                    </a:cubicBezTo>
                    <a:cubicBezTo>
                      <a:pt x="3910" y="1157"/>
                      <a:pt x="3979" y="1160"/>
                      <a:pt x="4070" y="1017"/>
                    </a:cubicBezTo>
                    <a:cubicBezTo>
                      <a:pt x="4051" y="778"/>
                      <a:pt x="3740" y="479"/>
                      <a:pt x="3527" y="450"/>
                    </a:cubicBezTo>
                    <a:cubicBezTo>
                      <a:pt x="3377" y="529"/>
                      <a:pt x="3302" y="700"/>
                      <a:pt x="3166" y="670"/>
                    </a:cubicBezTo>
                    <a:cubicBezTo>
                      <a:pt x="3101" y="655"/>
                      <a:pt x="2767" y="506"/>
                      <a:pt x="2710" y="458"/>
                    </a:cubicBezTo>
                    <a:cubicBezTo>
                      <a:pt x="2637" y="107"/>
                      <a:pt x="2812" y="4"/>
                      <a:pt x="2290" y="2"/>
                    </a:cubicBezTo>
                    <a:cubicBezTo>
                      <a:pt x="1691" y="0"/>
                      <a:pt x="1945" y="124"/>
                      <a:pt x="1836" y="444"/>
                    </a:cubicBezTo>
                    <a:close/>
                    <a:moveTo>
                      <a:pt x="1986" y="1116"/>
                    </a:moveTo>
                    <a:cubicBezTo>
                      <a:pt x="442" y="1541"/>
                      <a:pt x="1082" y="3786"/>
                      <a:pt x="2585" y="3388"/>
                    </a:cubicBezTo>
                    <a:cubicBezTo>
                      <a:pt x="4057" y="2998"/>
                      <a:pt x="3489" y="702"/>
                      <a:pt x="1986" y="1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marL="0" marR="0" lvl="0" indent="0" defTabSz="1305506"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50B3CF"/>
                  </a:solidFill>
                  <a:effectLst/>
                  <a:uLnTx/>
                  <a:uFillTx/>
                  <a:latin typeface="Arial" panose="020B0604020202020204" pitchFamily="34" charset="0"/>
                  <a:cs typeface="Arial" panose="020B0604020202020204" pitchFamily="34" charset="0"/>
                </a:endParaRPr>
              </a:p>
            </p:txBody>
          </p:sp>
          <p:sp>
            <p:nvSpPr>
              <p:cNvPr id="15" name="Freeform 7">
                <a:extLst>
                  <a:ext uri="{FF2B5EF4-FFF2-40B4-BE49-F238E27FC236}">
                    <a16:creationId xmlns:a16="http://schemas.microsoft.com/office/drawing/2014/main" id="{FD9197AF-D7BB-897C-3FF9-B4496AA889BF}"/>
                  </a:ext>
                </a:extLst>
              </p:cNvPr>
              <p:cNvSpPr>
                <a:spLocks/>
              </p:cNvSpPr>
              <p:nvPr/>
            </p:nvSpPr>
            <p:spPr bwMode="auto">
              <a:xfrm>
                <a:off x="339725" y="2463801"/>
                <a:ext cx="274638" cy="338138"/>
              </a:xfrm>
              <a:custGeom>
                <a:avLst/>
                <a:gdLst>
                  <a:gd name="T0" fmla="*/ 2378 w 3530"/>
                  <a:gd name="T1" fmla="*/ 4272 h 4351"/>
                  <a:gd name="T2" fmla="*/ 3060 w 3530"/>
                  <a:gd name="T3" fmla="*/ 4282 h 4351"/>
                  <a:gd name="T4" fmla="*/ 3483 w 3530"/>
                  <a:gd name="T5" fmla="*/ 3933 h 4351"/>
                  <a:gd name="T6" fmla="*/ 3516 w 3530"/>
                  <a:gd name="T7" fmla="*/ 3197 h 4351"/>
                  <a:gd name="T8" fmla="*/ 2109 w 3530"/>
                  <a:gd name="T9" fmla="*/ 1430 h 4351"/>
                  <a:gd name="T10" fmla="*/ 1168 w 3530"/>
                  <a:gd name="T11" fmla="*/ 814 h 4351"/>
                  <a:gd name="T12" fmla="*/ 1256 w 3530"/>
                  <a:gd name="T13" fmla="*/ 1438 h 4351"/>
                  <a:gd name="T14" fmla="*/ 1672 w 3530"/>
                  <a:gd name="T15" fmla="*/ 1952 h 4351"/>
                  <a:gd name="T16" fmla="*/ 903 w 3530"/>
                  <a:gd name="T17" fmla="*/ 1508 h 4351"/>
                  <a:gd name="T18" fmla="*/ 533 w 3530"/>
                  <a:gd name="T19" fmla="*/ 648 h 4351"/>
                  <a:gd name="T20" fmla="*/ 37 w 3530"/>
                  <a:gd name="T21" fmla="*/ 420 h 4351"/>
                  <a:gd name="T22" fmla="*/ 168 w 3530"/>
                  <a:gd name="T23" fmla="*/ 1501 h 4351"/>
                  <a:gd name="T24" fmla="*/ 693 w 3530"/>
                  <a:gd name="T25" fmla="*/ 2213 h 4351"/>
                  <a:gd name="T26" fmla="*/ 1340 w 3530"/>
                  <a:gd name="T27" fmla="*/ 2801 h 4351"/>
                  <a:gd name="T28" fmla="*/ 2116 w 3530"/>
                  <a:gd name="T29" fmla="*/ 3259 h 4351"/>
                  <a:gd name="T30" fmla="*/ 2378 w 3530"/>
                  <a:gd name="T31" fmla="*/ 4272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30" h="4351">
                    <a:moveTo>
                      <a:pt x="2378" y="4272"/>
                    </a:moveTo>
                    <a:lnTo>
                      <a:pt x="3060" y="4282"/>
                    </a:lnTo>
                    <a:cubicBezTo>
                      <a:pt x="3470" y="4282"/>
                      <a:pt x="3432" y="4351"/>
                      <a:pt x="3483" y="3933"/>
                    </a:cubicBezTo>
                    <a:cubicBezTo>
                      <a:pt x="3514" y="3685"/>
                      <a:pt x="3530" y="3449"/>
                      <a:pt x="3516" y="3197"/>
                    </a:cubicBezTo>
                    <a:cubicBezTo>
                      <a:pt x="3446" y="1855"/>
                      <a:pt x="2643" y="1873"/>
                      <a:pt x="2109" y="1430"/>
                    </a:cubicBezTo>
                    <a:cubicBezTo>
                      <a:pt x="1867" y="1229"/>
                      <a:pt x="1424" y="646"/>
                      <a:pt x="1168" y="814"/>
                    </a:cubicBezTo>
                    <a:cubicBezTo>
                      <a:pt x="994" y="927"/>
                      <a:pt x="1035" y="1195"/>
                      <a:pt x="1256" y="1438"/>
                    </a:cubicBezTo>
                    <a:cubicBezTo>
                      <a:pt x="1371" y="1566"/>
                      <a:pt x="1580" y="1684"/>
                      <a:pt x="1672" y="1952"/>
                    </a:cubicBezTo>
                    <a:cubicBezTo>
                      <a:pt x="1361" y="1935"/>
                      <a:pt x="1103" y="1739"/>
                      <a:pt x="903" y="1508"/>
                    </a:cubicBezTo>
                    <a:cubicBezTo>
                      <a:pt x="592" y="1147"/>
                      <a:pt x="623" y="1218"/>
                      <a:pt x="533" y="648"/>
                    </a:cubicBezTo>
                    <a:cubicBezTo>
                      <a:pt x="431" y="0"/>
                      <a:pt x="92" y="97"/>
                      <a:pt x="37" y="420"/>
                    </a:cubicBezTo>
                    <a:cubicBezTo>
                      <a:pt x="0" y="641"/>
                      <a:pt x="81" y="1315"/>
                      <a:pt x="168" y="1501"/>
                    </a:cubicBezTo>
                    <a:cubicBezTo>
                      <a:pt x="284" y="1751"/>
                      <a:pt x="543" y="1993"/>
                      <a:pt x="693" y="2213"/>
                    </a:cubicBezTo>
                    <a:cubicBezTo>
                      <a:pt x="924" y="2551"/>
                      <a:pt x="978" y="2579"/>
                      <a:pt x="1340" y="2801"/>
                    </a:cubicBezTo>
                    <a:cubicBezTo>
                      <a:pt x="1574" y="2944"/>
                      <a:pt x="1980" y="3117"/>
                      <a:pt x="2116" y="3259"/>
                    </a:cubicBezTo>
                    <a:cubicBezTo>
                      <a:pt x="2389" y="3544"/>
                      <a:pt x="2304" y="3843"/>
                      <a:pt x="2378" y="4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marL="0" marR="0" lvl="0" indent="0" defTabSz="1305506"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50B3CF"/>
                  </a:solidFill>
                  <a:effectLst/>
                  <a:uLnTx/>
                  <a:uFillTx/>
                  <a:latin typeface="Arial" panose="020B0604020202020204" pitchFamily="34" charset="0"/>
                  <a:cs typeface="Arial" panose="020B0604020202020204" pitchFamily="34" charset="0"/>
                </a:endParaRPr>
              </a:p>
            </p:txBody>
          </p:sp>
          <p:sp>
            <p:nvSpPr>
              <p:cNvPr id="16" name="Freeform 6">
                <a:extLst>
                  <a:ext uri="{FF2B5EF4-FFF2-40B4-BE49-F238E27FC236}">
                    <a16:creationId xmlns:a16="http://schemas.microsoft.com/office/drawing/2014/main" id="{8F0FB80B-02C4-D6AE-A6A1-15E8F2429559}"/>
                  </a:ext>
                </a:extLst>
              </p:cNvPr>
              <p:cNvSpPr>
                <a:spLocks/>
              </p:cNvSpPr>
              <p:nvPr/>
            </p:nvSpPr>
            <p:spPr bwMode="auto">
              <a:xfrm>
                <a:off x="642937" y="2463799"/>
                <a:ext cx="295275" cy="333375"/>
              </a:xfrm>
              <a:custGeom>
                <a:avLst/>
                <a:gdLst>
                  <a:gd name="T0" fmla="*/ 1928 w 3794"/>
                  <a:gd name="T1" fmla="*/ 1959 h 4282"/>
                  <a:gd name="T2" fmla="*/ 2347 w 3794"/>
                  <a:gd name="T3" fmla="*/ 1444 h 4282"/>
                  <a:gd name="T4" fmla="*/ 1928 w 3794"/>
                  <a:gd name="T5" fmla="*/ 1024 h 4282"/>
                  <a:gd name="T6" fmla="*/ 650 w 3794"/>
                  <a:gd name="T7" fmla="*/ 1967 h 4282"/>
                  <a:gd name="T8" fmla="*/ 120 w 3794"/>
                  <a:gd name="T9" fmla="*/ 2921 h 4282"/>
                  <a:gd name="T10" fmla="*/ 269 w 3794"/>
                  <a:gd name="T11" fmla="*/ 4280 h 4282"/>
                  <a:gd name="T12" fmla="*/ 1221 w 3794"/>
                  <a:gd name="T13" fmla="*/ 4282 h 4282"/>
                  <a:gd name="T14" fmla="*/ 1481 w 3794"/>
                  <a:gd name="T15" fmla="*/ 3291 h 4282"/>
                  <a:gd name="T16" fmla="*/ 2896 w 3794"/>
                  <a:gd name="T17" fmla="*/ 2239 h 4282"/>
                  <a:gd name="T18" fmla="*/ 3423 w 3794"/>
                  <a:gd name="T19" fmla="*/ 1527 h 4282"/>
                  <a:gd name="T20" fmla="*/ 3285 w 3794"/>
                  <a:gd name="T21" fmla="*/ 191 h 4282"/>
                  <a:gd name="T22" fmla="*/ 2983 w 3794"/>
                  <a:gd name="T23" fmla="*/ 1126 h 4282"/>
                  <a:gd name="T24" fmla="*/ 1928 w 3794"/>
                  <a:gd name="T25" fmla="*/ 1959 h 4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4" h="4282">
                    <a:moveTo>
                      <a:pt x="1928" y="1959"/>
                    </a:moveTo>
                    <a:cubicBezTo>
                      <a:pt x="1992" y="1745"/>
                      <a:pt x="2220" y="1580"/>
                      <a:pt x="2347" y="1444"/>
                    </a:cubicBezTo>
                    <a:cubicBezTo>
                      <a:pt x="2745" y="1021"/>
                      <a:pt x="2497" y="492"/>
                      <a:pt x="1928" y="1024"/>
                    </a:cubicBezTo>
                    <a:cubicBezTo>
                      <a:pt x="1045" y="1851"/>
                      <a:pt x="1337" y="1454"/>
                      <a:pt x="650" y="1967"/>
                    </a:cubicBezTo>
                    <a:cubicBezTo>
                      <a:pt x="333" y="2204"/>
                      <a:pt x="212" y="2388"/>
                      <a:pt x="120" y="2921"/>
                    </a:cubicBezTo>
                    <a:cubicBezTo>
                      <a:pt x="81" y="3151"/>
                      <a:pt x="0" y="4233"/>
                      <a:pt x="269" y="4280"/>
                    </a:cubicBezTo>
                    <a:lnTo>
                      <a:pt x="1221" y="4282"/>
                    </a:lnTo>
                    <a:cubicBezTo>
                      <a:pt x="1321" y="3853"/>
                      <a:pt x="1171" y="3605"/>
                      <a:pt x="1481" y="3291"/>
                    </a:cubicBezTo>
                    <a:cubicBezTo>
                      <a:pt x="1866" y="2902"/>
                      <a:pt x="2477" y="2872"/>
                      <a:pt x="2896" y="2239"/>
                    </a:cubicBezTo>
                    <a:cubicBezTo>
                      <a:pt x="3065" y="1983"/>
                      <a:pt x="3282" y="1809"/>
                      <a:pt x="3423" y="1527"/>
                    </a:cubicBezTo>
                    <a:cubicBezTo>
                      <a:pt x="3502" y="1368"/>
                      <a:pt x="3794" y="0"/>
                      <a:pt x="3285" y="191"/>
                    </a:cubicBezTo>
                    <a:cubicBezTo>
                      <a:pt x="3045" y="281"/>
                      <a:pt x="3087" y="874"/>
                      <a:pt x="2983" y="1126"/>
                    </a:cubicBezTo>
                    <a:cubicBezTo>
                      <a:pt x="2867" y="1406"/>
                      <a:pt x="2367" y="1936"/>
                      <a:pt x="1928" y="19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marL="0" marR="0" lvl="0" indent="0" defTabSz="1305506"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50B3CF"/>
                  </a:solidFill>
                  <a:effectLst/>
                  <a:uLnTx/>
                  <a:uFillTx/>
                  <a:latin typeface="Arial" panose="020B0604020202020204" pitchFamily="34" charset="0"/>
                  <a:cs typeface="Arial" panose="020B0604020202020204" pitchFamily="34" charset="0"/>
                </a:endParaRPr>
              </a:p>
            </p:txBody>
          </p:sp>
        </p:grpSp>
      </p:grpSp>
      <p:pic>
        <p:nvPicPr>
          <p:cNvPr id="17" name="Picture 16">
            <a:extLst>
              <a:ext uri="{FF2B5EF4-FFF2-40B4-BE49-F238E27FC236}">
                <a16:creationId xmlns:a16="http://schemas.microsoft.com/office/drawing/2014/main" id="{C45E5712-0FFF-4802-DAC9-FB9430A7CFA1}"/>
              </a:ext>
            </a:extLst>
          </p:cNvPr>
          <p:cNvPicPr>
            <a:picLocks noChangeAspect="1"/>
          </p:cNvPicPr>
          <p:nvPr/>
        </p:nvPicPr>
        <p:blipFill>
          <a:blip r:embed="rId5"/>
          <a:stretch>
            <a:fillRect/>
          </a:stretch>
        </p:blipFill>
        <p:spPr>
          <a:xfrm>
            <a:off x="435505" y="825459"/>
            <a:ext cx="6979015" cy="3922751"/>
          </a:xfrm>
          <a:prstGeom prst="rect">
            <a:avLst/>
          </a:prstGeom>
        </p:spPr>
      </p:pic>
      <p:sp>
        <p:nvSpPr>
          <p:cNvPr id="18" name="Rectangle: Rounded Corners 17">
            <a:extLst>
              <a:ext uri="{FF2B5EF4-FFF2-40B4-BE49-F238E27FC236}">
                <a16:creationId xmlns:a16="http://schemas.microsoft.com/office/drawing/2014/main" id="{29CBC245-DB92-FF2D-7C50-84E319DB4F45}"/>
              </a:ext>
            </a:extLst>
          </p:cNvPr>
          <p:cNvSpPr/>
          <p:nvPr/>
        </p:nvSpPr>
        <p:spPr>
          <a:xfrm>
            <a:off x="7523779" y="1452485"/>
            <a:ext cx="1347488" cy="406486"/>
          </a:xfrm>
          <a:prstGeom prst="roundRect">
            <a:avLst/>
          </a:prstGeom>
          <a:solidFill>
            <a:srgbClr val="99CCFF"/>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b="1">
                <a:latin typeface="Calibri" panose="020F0502020204030204" pitchFamily="34" charset="0"/>
                <a:cs typeface="Calibri" panose="020F0502020204030204" pitchFamily="34" charset="0"/>
              </a:rPr>
              <a:t>Schedule 1</a:t>
            </a:r>
          </a:p>
          <a:p>
            <a:pPr algn="ctr"/>
            <a:r>
              <a:rPr lang="en-US" sz="800">
                <a:latin typeface="Calibri" panose="020F0502020204030204" pitchFamily="34" charset="0"/>
                <a:cs typeface="Calibri" panose="020F0502020204030204" pitchFamily="34" charset="0"/>
              </a:rPr>
              <a:t>Service Desk &amp; Monitoring</a:t>
            </a:r>
            <a:endParaRPr lang="en-IN" sz="800">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51E76252-8459-C65E-69E7-B25DC88A665D}"/>
              </a:ext>
            </a:extLst>
          </p:cNvPr>
          <p:cNvSpPr/>
          <p:nvPr/>
        </p:nvSpPr>
        <p:spPr>
          <a:xfrm>
            <a:off x="7523779" y="825459"/>
            <a:ext cx="1347488" cy="5737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bg1"/>
                </a:solidFill>
                <a:latin typeface="Calibri" panose="020F0502020204030204" pitchFamily="34" charset="0"/>
                <a:cs typeface="Calibri" panose="020F0502020204030204" pitchFamily="34" charset="0"/>
              </a:rPr>
              <a:t>Scoped Schedules aligned with our TOM framework</a:t>
            </a:r>
          </a:p>
        </p:txBody>
      </p:sp>
      <p:sp>
        <p:nvSpPr>
          <p:cNvPr id="20" name="Rectangle: Rounded Corners 19">
            <a:extLst>
              <a:ext uri="{FF2B5EF4-FFF2-40B4-BE49-F238E27FC236}">
                <a16:creationId xmlns:a16="http://schemas.microsoft.com/office/drawing/2014/main" id="{D0A785C6-19D7-B70B-8F46-69EAA25F5F15}"/>
              </a:ext>
            </a:extLst>
          </p:cNvPr>
          <p:cNvSpPr/>
          <p:nvPr/>
        </p:nvSpPr>
        <p:spPr>
          <a:xfrm>
            <a:off x="7523779" y="1919929"/>
            <a:ext cx="1347488" cy="406486"/>
          </a:xfrm>
          <a:prstGeom prst="roundRect">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b="1">
                <a:latin typeface="Calibri" panose="020F0502020204030204" pitchFamily="34" charset="0"/>
                <a:cs typeface="Calibri" panose="020F0502020204030204" pitchFamily="34" charset="0"/>
              </a:rPr>
              <a:t>Schedule 2</a:t>
            </a:r>
          </a:p>
          <a:p>
            <a:pPr algn="ctr"/>
            <a:r>
              <a:rPr lang="en-US" sz="800">
                <a:latin typeface="Calibri" panose="020F0502020204030204" pitchFamily="34" charset="0"/>
                <a:cs typeface="Calibri" panose="020F0502020204030204" pitchFamily="34" charset="0"/>
              </a:rPr>
              <a:t>App Support L2</a:t>
            </a:r>
            <a:endParaRPr lang="en-IN" sz="800">
              <a:latin typeface="Calibri" panose="020F0502020204030204" pitchFamily="34" charset="0"/>
              <a:cs typeface="Calibri" panose="020F0502020204030204" pitchFamily="34" charset="0"/>
            </a:endParaRPr>
          </a:p>
        </p:txBody>
      </p:sp>
      <p:sp>
        <p:nvSpPr>
          <p:cNvPr id="21" name="Rectangle: Rounded Corners 20">
            <a:extLst>
              <a:ext uri="{FF2B5EF4-FFF2-40B4-BE49-F238E27FC236}">
                <a16:creationId xmlns:a16="http://schemas.microsoft.com/office/drawing/2014/main" id="{0FE6F9ED-12BF-8782-6CFE-9F1E91896383}"/>
              </a:ext>
            </a:extLst>
          </p:cNvPr>
          <p:cNvSpPr/>
          <p:nvPr/>
        </p:nvSpPr>
        <p:spPr>
          <a:xfrm>
            <a:off x="7523779" y="2379689"/>
            <a:ext cx="1347488" cy="406486"/>
          </a:xfrm>
          <a:prstGeom prst="roundRect">
            <a:avLst/>
          </a:prstGeom>
          <a:solidFill>
            <a:srgbClr val="FF99FF"/>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b="1">
                <a:latin typeface="Calibri" panose="020F0502020204030204" pitchFamily="34" charset="0"/>
                <a:cs typeface="Calibri" panose="020F0502020204030204" pitchFamily="34" charset="0"/>
              </a:rPr>
              <a:t>Schedule 3</a:t>
            </a:r>
          </a:p>
          <a:p>
            <a:pPr algn="ctr"/>
            <a:r>
              <a:rPr lang="en-US" sz="800">
                <a:latin typeface="Calibri" panose="020F0502020204030204" pitchFamily="34" charset="0"/>
                <a:cs typeface="Calibri" panose="020F0502020204030204" pitchFamily="34" charset="0"/>
              </a:rPr>
              <a:t>B2B Operations</a:t>
            </a:r>
            <a:endParaRPr lang="en-IN" sz="800">
              <a:latin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DB5CA59A-2AF5-B9B5-39C5-FBD41B722A13}"/>
              </a:ext>
            </a:extLst>
          </p:cNvPr>
          <p:cNvSpPr/>
          <p:nvPr/>
        </p:nvSpPr>
        <p:spPr>
          <a:xfrm>
            <a:off x="7523779" y="3314055"/>
            <a:ext cx="1347488" cy="406486"/>
          </a:xfrm>
          <a:prstGeom prst="roundRect">
            <a:avLst/>
          </a:prstGeom>
          <a:solidFill>
            <a:srgbClr val="CCCCFF"/>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b="1">
                <a:latin typeface="Calibri" panose="020F0502020204030204" pitchFamily="34" charset="0"/>
                <a:cs typeface="Calibri" panose="020F0502020204030204" pitchFamily="34" charset="0"/>
              </a:rPr>
              <a:t>Schedule 5</a:t>
            </a:r>
          </a:p>
          <a:p>
            <a:pPr algn="ctr"/>
            <a:r>
              <a:rPr lang="en-US" sz="800">
                <a:latin typeface="Calibri" panose="020F0502020204030204" pitchFamily="34" charset="0"/>
                <a:cs typeface="Calibri" panose="020F0502020204030204" pitchFamily="34" charset="0"/>
              </a:rPr>
              <a:t>Cloud Platform</a:t>
            </a:r>
            <a:endParaRPr lang="en-IN" sz="800">
              <a:latin typeface="Calibri" panose="020F0502020204030204" pitchFamily="34" charset="0"/>
              <a:cs typeface="Calibri" panose="020F0502020204030204" pitchFamily="34" charset="0"/>
            </a:endParaRPr>
          </a:p>
        </p:txBody>
      </p:sp>
      <p:sp>
        <p:nvSpPr>
          <p:cNvPr id="23" name="Rectangle: Rounded Corners 22">
            <a:extLst>
              <a:ext uri="{FF2B5EF4-FFF2-40B4-BE49-F238E27FC236}">
                <a16:creationId xmlns:a16="http://schemas.microsoft.com/office/drawing/2014/main" id="{5268164F-B285-D3E8-C485-90FEA3B3D637}"/>
              </a:ext>
            </a:extLst>
          </p:cNvPr>
          <p:cNvSpPr/>
          <p:nvPr/>
        </p:nvSpPr>
        <p:spPr>
          <a:xfrm>
            <a:off x="7523779" y="3778297"/>
            <a:ext cx="1347488" cy="406486"/>
          </a:xfrm>
          <a:prstGeom prst="roundRect">
            <a:avLst/>
          </a:prstGeom>
          <a:solidFill>
            <a:srgbClr val="CCFFFF"/>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b="1">
                <a:latin typeface="Calibri" panose="020F0502020204030204" pitchFamily="34" charset="0"/>
                <a:cs typeface="Calibri" panose="020F0502020204030204" pitchFamily="34" charset="0"/>
              </a:rPr>
              <a:t>Schedule 6</a:t>
            </a:r>
          </a:p>
          <a:p>
            <a:pPr algn="ctr"/>
            <a:r>
              <a:rPr lang="en-US" sz="700">
                <a:latin typeface="Calibri" panose="020F0502020204030204" pitchFamily="34" charset="0"/>
                <a:cs typeface="Calibri" panose="020F0502020204030204" pitchFamily="34" charset="0"/>
              </a:rPr>
              <a:t>Service Management &amp; ORM</a:t>
            </a:r>
            <a:endParaRPr lang="en-IN" sz="700">
              <a:latin typeface="Calibri" panose="020F0502020204030204" pitchFamily="34" charset="0"/>
              <a:cs typeface="Calibri" panose="020F0502020204030204" pitchFamily="34" charset="0"/>
            </a:endParaRPr>
          </a:p>
        </p:txBody>
      </p:sp>
      <p:sp>
        <p:nvSpPr>
          <p:cNvPr id="24" name="Rectangle: Rounded Corners 23">
            <a:extLst>
              <a:ext uri="{FF2B5EF4-FFF2-40B4-BE49-F238E27FC236}">
                <a16:creationId xmlns:a16="http://schemas.microsoft.com/office/drawing/2014/main" id="{A67083AD-E7B3-5EC7-67F2-EBEEE27FFF63}"/>
              </a:ext>
            </a:extLst>
          </p:cNvPr>
          <p:cNvSpPr/>
          <p:nvPr/>
        </p:nvSpPr>
        <p:spPr>
          <a:xfrm>
            <a:off x="7523779" y="4245480"/>
            <a:ext cx="1347488" cy="406486"/>
          </a:xfrm>
          <a:prstGeom prst="roundRect">
            <a:avLst/>
          </a:prstGeom>
          <a:solidFill>
            <a:srgbClr val="00EBE6"/>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b="1">
                <a:latin typeface="Calibri" panose="020F0502020204030204" pitchFamily="34" charset="0"/>
                <a:cs typeface="Calibri" panose="020F0502020204030204" pitchFamily="34" charset="0"/>
              </a:rPr>
              <a:t>Schedule 7</a:t>
            </a:r>
          </a:p>
          <a:p>
            <a:pPr algn="ctr"/>
            <a:r>
              <a:rPr lang="en-US" sz="800">
                <a:latin typeface="Calibri" panose="020F0502020204030204" pitchFamily="34" charset="0"/>
                <a:cs typeface="Calibri" panose="020F0502020204030204" pitchFamily="34" charset="0"/>
              </a:rPr>
              <a:t>Tiger / MIM</a:t>
            </a:r>
            <a:endParaRPr lang="en-IN" sz="800">
              <a:latin typeface="Calibri" panose="020F0502020204030204" pitchFamily="34" charset="0"/>
              <a:cs typeface="Calibri" panose="020F0502020204030204" pitchFamily="34" charset="0"/>
            </a:endParaRPr>
          </a:p>
        </p:txBody>
      </p:sp>
      <p:sp>
        <p:nvSpPr>
          <p:cNvPr id="25" name="Rectangle: Rounded Corners 24">
            <a:extLst>
              <a:ext uri="{FF2B5EF4-FFF2-40B4-BE49-F238E27FC236}">
                <a16:creationId xmlns:a16="http://schemas.microsoft.com/office/drawing/2014/main" id="{CAF67F0C-E094-F646-DB81-F8067C5E3AF5}"/>
              </a:ext>
            </a:extLst>
          </p:cNvPr>
          <p:cNvSpPr/>
          <p:nvPr/>
        </p:nvSpPr>
        <p:spPr>
          <a:xfrm>
            <a:off x="7523779" y="2846872"/>
            <a:ext cx="1347488" cy="406486"/>
          </a:xfrm>
          <a:prstGeom prst="roundRect">
            <a:avLst/>
          </a:prstGeom>
          <a:solidFill>
            <a:srgbClr val="FFC000"/>
          </a:solidFill>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b="1">
                <a:latin typeface="Calibri" panose="020F0502020204030204" pitchFamily="34" charset="0"/>
                <a:cs typeface="Calibri" panose="020F0502020204030204" pitchFamily="34" charset="0"/>
              </a:rPr>
              <a:t>Schedule 4</a:t>
            </a:r>
          </a:p>
          <a:p>
            <a:pPr algn="ctr"/>
            <a:r>
              <a:rPr lang="en-US" sz="800">
                <a:latin typeface="Calibri" panose="020F0502020204030204" pitchFamily="34" charset="0"/>
                <a:cs typeface="Calibri" panose="020F0502020204030204" pitchFamily="34" charset="0"/>
              </a:rPr>
              <a:t>Network Ops (L1 &amp; L2)</a:t>
            </a:r>
            <a:endParaRPr lang="en-IN" sz="8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5845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01E72-06BE-4DA3-2A1A-9FF14603F901}"/>
              </a:ext>
            </a:extLst>
          </p:cNvPr>
          <p:cNvSpPr>
            <a:spLocks noGrp="1"/>
          </p:cNvSpPr>
          <p:nvPr>
            <p:ph type="title"/>
          </p:nvPr>
        </p:nvSpPr>
        <p:spPr>
          <a:xfrm>
            <a:off x="161426" y="222350"/>
            <a:ext cx="8133940" cy="323165"/>
          </a:xfrm>
        </p:spPr>
        <p:txBody>
          <a:bodyPr/>
          <a:lstStyle/>
          <a:p>
            <a:r>
              <a:rPr lang="en-US" sz="1500" dirty="0"/>
              <a:t>Prodapt Alignment to RFP Slides - I</a:t>
            </a:r>
          </a:p>
        </p:txBody>
      </p:sp>
    </p:spTree>
    <p:extLst>
      <p:ext uri="{BB962C8B-B14F-4D97-AF65-F5344CB8AC3E}">
        <p14:creationId xmlns:p14="http://schemas.microsoft.com/office/powerpoint/2010/main" val="6291666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09184-9719-5FE5-3B86-1CBD0980D4D4}"/>
              </a:ext>
            </a:extLst>
          </p:cNvPr>
          <p:cNvSpPr>
            <a:spLocks noGrp="1"/>
          </p:cNvSpPr>
          <p:nvPr>
            <p:ph type="title"/>
          </p:nvPr>
        </p:nvSpPr>
        <p:spPr>
          <a:xfrm>
            <a:off x="1811" y="30306"/>
            <a:ext cx="8869456" cy="338554"/>
          </a:xfrm>
        </p:spPr>
        <p:txBody>
          <a:bodyPr wrap="square" lIns="91440" tIns="45720" rIns="91440" bIns="45720" anchor="t">
            <a:spAutoFit/>
          </a:bodyPr>
          <a:lstStyle/>
          <a:p>
            <a:r>
              <a:rPr lang="en-GB" sz="1600">
                <a:cs typeface="Arial"/>
              </a:rPr>
              <a:t>Achieving the Target Operating Model as conceived earlier</a:t>
            </a:r>
          </a:p>
        </p:txBody>
      </p:sp>
      <p:sp>
        <p:nvSpPr>
          <p:cNvPr id="56" name="Rectangle 55">
            <a:extLst>
              <a:ext uri="{FF2B5EF4-FFF2-40B4-BE49-F238E27FC236}">
                <a16:creationId xmlns:a16="http://schemas.microsoft.com/office/drawing/2014/main" id="{1FCD3981-E635-47D5-A3C7-B33C75785C5B}"/>
              </a:ext>
            </a:extLst>
          </p:cNvPr>
          <p:cNvSpPr/>
          <p:nvPr/>
        </p:nvSpPr>
        <p:spPr>
          <a:xfrm>
            <a:off x="7473446" y="825459"/>
            <a:ext cx="1601817" cy="37911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80990" indent="-380990">
              <a:buFont typeface="Wingdings" panose="05000000000000000000" pitchFamily="2" charset="2"/>
              <a:buChar char="ü"/>
            </a:pPr>
            <a:endParaRPr lang="en-US" sz="1600">
              <a:solidFill>
                <a:schemeClr val="tx1"/>
              </a:solidFill>
              <a:latin typeface="Corbel" panose="020B0503020204020204" pitchFamily="34" charset="0"/>
            </a:endParaRPr>
          </a:p>
        </p:txBody>
      </p:sp>
      <p:sp>
        <p:nvSpPr>
          <p:cNvPr id="57" name="Rectangle 56">
            <a:extLst>
              <a:ext uri="{FF2B5EF4-FFF2-40B4-BE49-F238E27FC236}">
                <a16:creationId xmlns:a16="http://schemas.microsoft.com/office/drawing/2014/main" id="{FDA5BF20-3564-4D63-82C6-1E245D11AD9D}"/>
              </a:ext>
            </a:extLst>
          </p:cNvPr>
          <p:cNvSpPr/>
          <p:nvPr/>
        </p:nvSpPr>
        <p:spPr>
          <a:xfrm>
            <a:off x="7492580" y="1456009"/>
            <a:ext cx="1657112" cy="31527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r>
              <a:rPr lang="en-US" sz="800">
                <a:solidFill>
                  <a:schemeClr val="tx1"/>
                </a:solidFill>
              </a:rPr>
              <a:t>Focus on Service Delivery Excellence through </a:t>
            </a:r>
            <a:r>
              <a:rPr lang="en-US" sz="800" b="1">
                <a:solidFill>
                  <a:schemeClr val="tx1"/>
                </a:solidFill>
              </a:rPr>
              <a:t>continuous improvement </a:t>
            </a:r>
            <a:r>
              <a:rPr lang="en-US" sz="800">
                <a:solidFill>
                  <a:schemeClr val="tx1"/>
                </a:solidFill>
              </a:rPr>
              <a:t>and </a:t>
            </a:r>
            <a:r>
              <a:rPr lang="en-US" sz="800" b="1">
                <a:solidFill>
                  <a:schemeClr val="tx1"/>
                </a:solidFill>
              </a:rPr>
              <a:t>innovation</a:t>
            </a:r>
            <a:r>
              <a:rPr lang="en-US" sz="800">
                <a:solidFill>
                  <a:schemeClr val="tx1"/>
                </a:solidFill>
              </a:rPr>
              <a:t> initiatives</a:t>
            </a:r>
          </a:p>
          <a:p>
            <a:pPr algn="ctr">
              <a:spcBef>
                <a:spcPts val="800"/>
              </a:spcBef>
            </a:pPr>
            <a:endParaRPr lang="en-US" sz="800">
              <a:solidFill>
                <a:schemeClr val="tx1"/>
              </a:solidFill>
            </a:endParaRPr>
          </a:p>
          <a:p>
            <a:pPr algn="ctr">
              <a:spcBef>
                <a:spcPts val="800"/>
              </a:spcBef>
            </a:pPr>
            <a:r>
              <a:rPr lang="en-US" sz="800" b="1">
                <a:solidFill>
                  <a:schemeClr val="tx1"/>
                </a:solidFill>
              </a:rPr>
              <a:t>Unified</a:t>
            </a:r>
            <a:r>
              <a:rPr lang="en-US" sz="800">
                <a:solidFill>
                  <a:schemeClr val="tx1"/>
                </a:solidFill>
              </a:rPr>
              <a:t> Highly Responsive &amp; Skilled   Operations Teams with business aligned front line  for faster resolution </a:t>
            </a:r>
          </a:p>
          <a:p>
            <a:pPr algn="ctr">
              <a:spcBef>
                <a:spcPts val="800"/>
              </a:spcBef>
            </a:pPr>
            <a:endParaRPr lang="en-US" sz="800">
              <a:solidFill>
                <a:schemeClr val="tx1"/>
              </a:solidFill>
            </a:endParaRPr>
          </a:p>
          <a:p>
            <a:pPr algn="ctr">
              <a:spcBef>
                <a:spcPts val="800"/>
              </a:spcBef>
            </a:pPr>
            <a:r>
              <a:rPr lang="en-US" sz="800" b="1">
                <a:solidFill>
                  <a:schemeClr val="tx1"/>
                </a:solidFill>
              </a:rPr>
              <a:t>Business focused operations </a:t>
            </a:r>
            <a:r>
              <a:rPr lang="en-US" sz="800">
                <a:solidFill>
                  <a:schemeClr val="tx1"/>
                </a:solidFill>
              </a:rPr>
              <a:t>to move from  IT SLAs to Business KPIs and measure success through NPS</a:t>
            </a:r>
          </a:p>
          <a:p>
            <a:pPr algn="ctr">
              <a:spcBef>
                <a:spcPts val="800"/>
              </a:spcBef>
            </a:pPr>
            <a:endParaRPr lang="en-US" sz="800">
              <a:solidFill>
                <a:schemeClr val="tx1"/>
              </a:solidFill>
            </a:endParaRPr>
          </a:p>
          <a:p>
            <a:pPr algn="ctr">
              <a:spcBef>
                <a:spcPts val="800"/>
              </a:spcBef>
            </a:pPr>
            <a:r>
              <a:rPr lang="en-US" sz="800" b="1">
                <a:solidFill>
                  <a:schemeClr val="tx1"/>
                </a:solidFill>
              </a:rPr>
              <a:t>Integrated Governance </a:t>
            </a:r>
            <a:r>
              <a:rPr lang="en-US" sz="800">
                <a:solidFill>
                  <a:schemeClr val="tx1"/>
                </a:solidFill>
              </a:rPr>
              <a:t>approach to deliver on commitments</a:t>
            </a:r>
          </a:p>
        </p:txBody>
      </p:sp>
      <p:sp>
        <p:nvSpPr>
          <p:cNvPr id="59" name="TextBox 58">
            <a:extLst>
              <a:ext uri="{FF2B5EF4-FFF2-40B4-BE49-F238E27FC236}">
                <a16:creationId xmlns:a16="http://schemas.microsoft.com/office/drawing/2014/main" id="{C799E7B3-9B9A-4457-8DD1-38776C530E82}"/>
              </a:ext>
            </a:extLst>
          </p:cNvPr>
          <p:cNvSpPr txBox="1"/>
          <p:nvPr/>
        </p:nvSpPr>
        <p:spPr>
          <a:xfrm>
            <a:off x="7596253" y="966447"/>
            <a:ext cx="1297277" cy="338554"/>
          </a:xfrm>
          <a:prstGeom prst="rect">
            <a:avLst/>
          </a:prstGeom>
          <a:noFill/>
        </p:spPr>
        <p:txBody>
          <a:bodyPr wrap="square" rtlCol="0">
            <a:spAutoFit/>
          </a:bodyPr>
          <a:lstStyle/>
          <a:p>
            <a:pPr algn="ctr"/>
            <a:r>
              <a:rPr lang="en-US" sz="1600"/>
              <a:t>Benefits</a:t>
            </a:r>
          </a:p>
        </p:txBody>
      </p:sp>
      <p:sp>
        <p:nvSpPr>
          <p:cNvPr id="12" name="Oval 11">
            <a:hlinkClick r:id="rId2" action="ppaction://hlinksldjump"/>
            <a:extLst>
              <a:ext uri="{FF2B5EF4-FFF2-40B4-BE49-F238E27FC236}">
                <a16:creationId xmlns:a16="http://schemas.microsoft.com/office/drawing/2014/main" id="{70FC1DFB-C467-2CC3-1BE8-30018C03AFCD}"/>
              </a:ext>
            </a:extLst>
          </p:cNvPr>
          <p:cNvSpPr/>
          <p:nvPr/>
        </p:nvSpPr>
        <p:spPr>
          <a:xfrm>
            <a:off x="8033137" y="30306"/>
            <a:ext cx="288000" cy="288000"/>
          </a:xfrm>
          <a:prstGeom prst="ellipse">
            <a:avLst/>
          </a:prstGeom>
          <a:solidFill>
            <a:schemeClr val="accent5">
              <a:lumMod val="60000"/>
              <a:lumOff val="40000"/>
            </a:schemeClr>
          </a:solidFill>
          <a:ln w="1270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100">
                <a:solidFill>
                  <a:srgbClr val="002060"/>
                </a:solidFill>
              </a:rPr>
              <a:t>01</a:t>
            </a:r>
          </a:p>
        </p:txBody>
      </p:sp>
      <p:pic>
        <p:nvPicPr>
          <p:cNvPr id="3" name="Picture 2">
            <a:extLst>
              <a:ext uri="{FF2B5EF4-FFF2-40B4-BE49-F238E27FC236}">
                <a16:creationId xmlns:a16="http://schemas.microsoft.com/office/drawing/2014/main" id="{312851EF-3BA6-E76C-5487-8F78C5F90151}"/>
              </a:ext>
            </a:extLst>
          </p:cNvPr>
          <p:cNvPicPr>
            <a:picLocks noChangeAspect="1"/>
          </p:cNvPicPr>
          <p:nvPr/>
        </p:nvPicPr>
        <p:blipFill>
          <a:blip r:embed="rId3"/>
          <a:stretch>
            <a:fillRect/>
          </a:stretch>
        </p:blipFill>
        <p:spPr>
          <a:xfrm>
            <a:off x="268169" y="825459"/>
            <a:ext cx="7205277" cy="3791133"/>
          </a:xfrm>
          <a:prstGeom prst="rect">
            <a:avLst/>
          </a:prstGeom>
        </p:spPr>
      </p:pic>
      <p:cxnSp>
        <p:nvCxnSpPr>
          <p:cNvPr id="5" name="Straight Connector 4">
            <a:extLst>
              <a:ext uri="{FF2B5EF4-FFF2-40B4-BE49-F238E27FC236}">
                <a16:creationId xmlns:a16="http://schemas.microsoft.com/office/drawing/2014/main" id="{6F84765C-B608-2D7C-79A0-B1B09B8209EE}"/>
              </a:ext>
            </a:extLst>
          </p:cNvPr>
          <p:cNvCxnSpPr/>
          <p:nvPr/>
        </p:nvCxnSpPr>
        <p:spPr>
          <a:xfrm>
            <a:off x="7672498" y="2258291"/>
            <a:ext cx="11987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1B57DB9-2616-030D-B380-A6231373F33E}"/>
              </a:ext>
            </a:extLst>
          </p:cNvPr>
          <p:cNvCxnSpPr/>
          <p:nvPr/>
        </p:nvCxnSpPr>
        <p:spPr>
          <a:xfrm>
            <a:off x="7694761" y="3094746"/>
            <a:ext cx="11987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DD4C483-F04C-3D63-0A07-633CF82D3608}"/>
              </a:ext>
            </a:extLst>
          </p:cNvPr>
          <p:cNvCxnSpPr/>
          <p:nvPr/>
        </p:nvCxnSpPr>
        <p:spPr>
          <a:xfrm>
            <a:off x="7694761" y="3893128"/>
            <a:ext cx="119876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1293CD1-C4D7-AEE4-C4E3-69CD1EA34383}"/>
              </a:ext>
            </a:extLst>
          </p:cNvPr>
          <p:cNvGrpSpPr/>
          <p:nvPr/>
        </p:nvGrpSpPr>
        <p:grpSpPr>
          <a:xfrm>
            <a:off x="8033136" y="348641"/>
            <a:ext cx="288000" cy="288000"/>
            <a:chOff x="4676183" y="4210285"/>
            <a:chExt cx="272399" cy="272399"/>
          </a:xfrm>
          <a:solidFill>
            <a:srgbClr val="C00000"/>
          </a:solidFill>
        </p:grpSpPr>
        <p:sp>
          <p:nvSpPr>
            <p:cNvPr id="8" name="Oval 7">
              <a:extLst>
                <a:ext uri="{FF2B5EF4-FFF2-40B4-BE49-F238E27FC236}">
                  <a16:creationId xmlns:a16="http://schemas.microsoft.com/office/drawing/2014/main" id="{6080803B-4C14-5E47-8FEA-F41BBB2FD132}"/>
                </a:ext>
              </a:extLst>
            </p:cNvPr>
            <p:cNvSpPr/>
            <p:nvPr/>
          </p:nvSpPr>
          <p:spPr>
            <a:xfrm>
              <a:off x="4676183" y="4210285"/>
              <a:ext cx="272399" cy="272399"/>
            </a:xfrm>
            <a:prstGeom prst="ellips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100" b="0" i="0" u="none" strike="noStrike" kern="0" cap="none" spc="0" normalizeH="0" baseline="0" noProof="0">
                <a:ln>
                  <a:noFill/>
                </a:ln>
                <a:solidFill>
                  <a:prstClr val="white"/>
                </a:solidFill>
                <a:effectLst/>
                <a:uLnTx/>
                <a:uFillTx/>
                <a:latin typeface="Calibri"/>
                <a:ea typeface="+mn-ea"/>
                <a:cs typeface="+mn-cs"/>
              </a:endParaRPr>
            </a:p>
          </p:txBody>
        </p:sp>
        <p:pic>
          <p:nvPicPr>
            <p:cNvPr id="9" name="Graphic 8" descr="Group with solid fill">
              <a:extLst>
                <a:ext uri="{FF2B5EF4-FFF2-40B4-BE49-F238E27FC236}">
                  <a16:creationId xmlns:a16="http://schemas.microsoft.com/office/drawing/2014/main" id="{06374D39-239C-402F-F8FC-F9A71200BFC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01210" y="4223817"/>
              <a:ext cx="240553" cy="240553"/>
            </a:xfrm>
            <a:prstGeom prst="rect">
              <a:avLst/>
            </a:prstGeom>
          </p:spPr>
        </p:pic>
      </p:grpSp>
      <p:grpSp>
        <p:nvGrpSpPr>
          <p:cNvPr id="10" name="Group 9">
            <a:extLst>
              <a:ext uri="{FF2B5EF4-FFF2-40B4-BE49-F238E27FC236}">
                <a16:creationId xmlns:a16="http://schemas.microsoft.com/office/drawing/2014/main" id="{9ED15825-EC06-21A0-15C8-0B28123FD02B}"/>
              </a:ext>
            </a:extLst>
          </p:cNvPr>
          <p:cNvGrpSpPr/>
          <p:nvPr/>
        </p:nvGrpSpPr>
        <p:grpSpPr>
          <a:xfrm>
            <a:off x="7736323" y="365678"/>
            <a:ext cx="288000" cy="288000"/>
            <a:chOff x="441025" y="1676248"/>
            <a:chExt cx="396000" cy="396000"/>
          </a:xfrm>
        </p:grpSpPr>
        <p:sp>
          <p:nvSpPr>
            <p:cNvPr id="11" name="Oval 10">
              <a:extLst>
                <a:ext uri="{FF2B5EF4-FFF2-40B4-BE49-F238E27FC236}">
                  <a16:creationId xmlns:a16="http://schemas.microsoft.com/office/drawing/2014/main" id="{D73DA708-B09B-B119-228C-67AD2CA8B634}"/>
                </a:ext>
              </a:extLst>
            </p:cNvPr>
            <p:cNvSpPr/>
            <p:nvPr/>
          </p:nvSpPr>
          <p:spPr>
            <a:xfrm>
              <a:off x="441025" y="1676248"/>
              <a:ext cx="396000" cy="396000"/>
            </a:xfrm>
            <a:prstGeom prst="ellipse">
              <a:avLst/>
            </a:prstGeom>
            <a:solidFill>
              <a:srgbClr val="C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100" b="0" i="0" u="none" strike="noStrike" kern="0" cap="none" spc="0" normalizeH="0" baseline="0" noProof="0">
                <a:ln>
                  <a:noFill/>
                </a:ln>
                <a:solidFill>
                  <a:prstClr val="white"/>
                </a:solidFill>
                <a:effectLst/>
                <a:uLnTx/>
                <a:uFillTx/>
                <a:latin typeface="Calibri"/>
                <a:ea typeface="+mn-ea"/>
                <a:cs typeface="+mn-cs"/>
              </a:endParaRPr>
            </a:p>
          </p:txBody>
        </p:sp>
        <p:grpSp>
          <p:nvGrpSpPr>
            <p:cNvPr id="13" name="Group 12">
              <a:extLst>
                <a:ext uri="{FF2B5EF4-FFF2-40B4-BE49-F238E27FC236}">
                  <a16:creationId xmlns:a16="http://schemas.microsoft.com/office/drawing/2014/main" id="{63EAA4D2-F48C-0B79-B9DF-1FC0BD9F91DB}"/>
                </a:ext>
              </a:extLst>
            </p:cNvPr>
            <p:cNvGrpSpPr/>
            <p:nvPr/>
          </p:nvGrpSpPr>
          <p:grpSpPr>
            <a:xfrm>
              <a:off x="507944" y="1745433"/>
              <a:ext cx="259080" cy="253714"/>
              <a:chOff x="339725" y="2246313"/>
              <a:chExt cx="598487" cy="555626"/>
            </a:xfrm>
            <a:solidFill>
              <a:schemeClr val="bg1"/>
            </a:solidFill>
          </p:grpSpPr>
          <p:sp>
            <p:nvSpPr>
              <p:cNvPr id="14" name="Freeform 5">
                <a:extLst>
                  <a:ext uri="{FF2B5EF4-FFF2-40B4-BE49-F238E27FC236}">
                    <a16:creationId xmlns:a16="http://schemas.microsoft.com/office/drawing/2014/main" id="{08A3E06F-00F3-49B7-F1FE-6C54002DFDF9}"/>
                  </a:ext>
                </a:extLst>
              </p:cNvPr>
              <p:cNvSpPr>
                <a:spLocks noEditPoints="1"/>
              </p:cNvSpPr>
              <p:nvPr/>
            </p:nvSpPr>
            <p:spPr bwMode="auto">
              <a:xfrm>
                <a:off x="455613" y="2246313"/>
                <a:ext cx="350838" cy="350838"/>
              </a:xfrm>
              <a:custGeom>
                <a:avLst/>
                <a:gdLst>
                  <a:gd name="T0" fmla="*/ 1836 w 4529"/>
                  <a:gd name="T1" fmla="*/ 444 h 4501"/>
                  <a:gd name="T2" fmla="*/ 1628 w 4529"/>
                  <a:gd name="T3" fmla="*/ 563 h 4501"/>
                  <a:gd name="T4" fmla="*/ 1408 w 4529"/>
                  <a:gd name="T5" fmla="*/ 663 h 4501"/>
                  <a:gd name="T6" fmla="*/ 1022 w 4529"/>
                  <a:gd name="T7" fmla="*/ 451 h 4501"/>
                  <a:gd name="T8" fmla="*/ 477 w 4529"/>
                  <a:gd name="T9" fmla="*/ 1017 h 4501"/>
                  <a:gd name="T10" fmla="*/ 493 w 4529"/>
                  <a:gd name="T11" fmla="*/ 1823 h 4501"/>
                  <a:gd name="T12" fmla="*/ 41 w 4529"/>
                  <a:gd name="T13" fmla="*/ 2045 h 4501"/>
                  <a:gd name="T14" fmla="*/ 93 w 4529"/>
                  <a:gd name="T15" fmla="*/ 2645 h 4501"/>
                  <a:gd name="T16" fmla="*/ 495 w 4529"/>
                  <a:gd name="T17" fmla="*/ 2685 h 4501"/>
                  <a:gd name="T18" fmla="*/ 686 w 4529"/>
                  <a:gd name="T19" fmla="*/ 3121 h 4501"/>
                  <a:gd name="T20" fmla="*/ 476 w 4529"/>
                  <a:gd name="T21" fmla="*/ 3522 h 4501"/>
                  <a:gd name="T22" fmla="*/ 1075 w 4529"/>
                  <a:gd name="T23" fmla="*/ 4052 h 4501"/>
                  <a:gd name="T24" fmla="*/ 1733 w 4529"/>
                  <a:gd name="T25" fmla="*/ 3976 h 4501"/>
                  <a:gd name="T26" fmla="*/ 2259 w 4529"/>
                  <a:gd name="T27" fmla="*/ 4500 h 4501"/>
                  <a:gd name="T28" fmla="*/ 2588 w 4529"/>
                  <a:gd name="T29" fmla="*/ 4454 h 4501"/>
                  <a:gd name="T30" fmla="*/ 2708 w 4529"/>
                  <a:gd name="T31" fmla="*/ 4044 h 4501"/>
                  <a:gd name="T32" fmla="*/ 3141 w 4529"/>
                  <a:gd name="T33" fmla="*/ 3839 h 4501"/>
                  <a:gd name="T34" fmla="*/ 3527 w 4529"/>
                  <a:gd name="T35" fmla="*/ 4054 h 4501"/>
                  <a:gd name="T36" fmla="*/ 4070 w 4529"/>
                  <a:gd name="T37" fmla="*/ 3486 h 4501"/>
                  <a:gd name="T38" fmla="*/ 3848 w 4529"/>
                  <a:gd name="T39" fmla="*/ 3204 h 4501"/>
                  <a:gd name="T40" fmla="*/ 4053 w 4529"/>
                  <a:gd name="T41" fmla="*/ 2709 h 4501"/>
                  <a:gd name="T42" fmla="*/ 4524 w 4529"/>
                  <a:gd name="T43" fmla="*/ 2288 h 4501"/>
                  <a:gd name="T44" fmla="*/ 4454 w 4529"/>
                  <a:gd name="T45" fmla="*/ 1860 h 4501"/>
                  <a:gd name="T46" fmla="*/ 4057 w 4529"/>
                  <a:gd name="T47" fmla="*/ 1794 h 4501"/>
                  <a:gd name="T48" fmla="*/ 3848 w 4529"/>
                  <a:gd name="T49" fmla="*/ 1299 h 4501"/>
                  <a:gd name="T50" fmla="*/ 4070 w 4529"/>
                  <a:gd name="T51" fmla="*/ 1017 h 4501"/>
                  <a:gd name="T52" fmla="*/ 3527 w 4529"/>
                  <a:gd name="T53" fmla="*/ 450 h 4501"/>
                  <a:gd name="T54" fmla="*/ 3166 w 4529"/>
                  <a:gd name="T55" fmla="*/ 670 h 4501"/>
                  <a:gd name="T56" fmla="*/ 2710 w 4529"/>
                  <a:gd name="T57" fmla="*/ 458 h 4501"/>
                  <a:gd name="T58" fmla="*/ 2290 w 4529"/>
                  <a:gd name="T59" fmla="*/ 2 h 4501"/>
                  <a:gd name="T60" fmla="*/ 1836 w 4529"/>
                  <a:gd name="T61" fmla="*/ 444 h 4501"/>
                  <a:gd name="T62" fmla="*/ 1986 w 4529"/>
                  <a:gd name="T63" fmla="*/ 1116 h 4501"/>
                  <a:gd name="T64" fmla="*/ 2585 w 4529"/>
                  <a:gd name="T65" fmla="*/ 3388 h 4501"/>
                  <a:gd name="T66" fmla="*/ 1986 w 4529"/>
                  <a:gd name="T67" fmla="*/ 1116 h 4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29" h="4501">
                    <a:moveTo>
                      <a:pt x="1836" y="444"/>
                    </a:moveTo>
                    <a:cubicBezTo>
                      <a:pt x="1786" y="516"/>
                      <a:pt x="1812" y="494"/>
                      <a:pt x="1628" y="563"/>
                    </a:cubicBezTo>
                    <a:cubicBezTo>
                      <a:pt x="1552" y="592"/>
                      <a:pt x="1468" y="644"/>
                      <a:pt x="1408" y="663"/>
                    </a:cubicBezTo>
                    <a:cubicBezTo>
                      <a:pt x="1218" y="727"/>
                      <a:pt x="1201" y="520"/>
                      <a:pt x="1022" y="451"/>
                    </a:cubicBezTo>
                    <a:cubicBezTo>
                      <a:pt x="806" y="480"/>
                      <a:pt x="498" y="793"/>
                      <a:pt x="477" y="1017"/>
                    </a:cubicBezTo>
                    <a:cubicBezTo>
                      <a:pt x="521" y="1211"/>
                      <a:pt x="913" y="1080"/>
                      <a:pt x="493" y="1823"/>
                    </a:cubicBezTo>
                    <a:cubicBezTo>
                      <a:pt x="209" y="1840"/>
                      <a:pt x="90" y="1763"/>
                      <a:pt x="41" y="2045"/>
                    </a:cubicBezTo>
                    <a:cubicBezTo>
                      <a:pt x="0" y="2278"/>
                      <a:pt x="29" y="2460"/>
                      <a:pt x="93" y="2645"/>
                    </a:cubicBezTo>
                    <a:lnTo>
                      <a:pt x="495" y="2685"/>
                    </a:lnTo>
                    <a:cubicBezTo>
                      <a:pt x="512" y="2712"/>
                      <a:pt x="679" y="3093"/>
                      <a:pt x="686" y="3121"/>
                    </a:cubicBezTo>
                    <a:cubicBezTo>
                      <a:pt x="737" y="3327"/>
                      <a:pt x="549" y="3306"/>
                      <a:pt x="476" y="3522"/>
                    </a:cubicBezTo>
                    <a:cubicBezTo>
                      <a:pt x="534" y="3743"/>
                      <a:pt x="813" y="4043"/>
                      <a:pt x="1075" y="4052"/>
                    </a:cubicBezTo>
                    <a:cubicBezTo>
                      <a:pt x="1245" y="3829"/>
                      <a:pt x="1293" y="3743"/>
                      <a:pt x="1733" y="3976"/>
                    </a:cubicBezTo>
                    <a:cubicBezTo>
                      <a:pt x="2053" y="4145"/>
                      <a:pt x="1573" y="4490"/>
                      <a:pt x="2259" y="4500"/>
                    </a:cubicBezTo>
                    <a:cubicBezTo>
                      <a:pt x="2367" y="4501"/>
                      <a:pt x="2490" y="4501"/>
                      <a:pt x="2588" y="4454"/>
                    </a:cubicBezTo>
                    <a:cubicBezTo>
                      <a:pt x="2771" y="4366"/>
                      <a:pt x="2659" y="4130"/>
                      <a:pt x="2708" y="4044"/>
                    </a:cubicBezTo>
                    <a:cubicBezTo>
                      <a:pt x="2775" y="3988"/>
                      <a:pt x="3064" y="3864"/>
                      <a:pt x="3141" y="3839"/>
                    </a:cubicBezTo>
                    <a:cubicBezTo>
                      <a:pt x="3317" y="3783"/>
                      <a:pt x="3356" y="3964"/>
                      <a:pt x="3527" y="4054"/>
                    </a:cubicBezTo>
                    <a:cubicBezTo>
                      <a:pt x="3736" y="4021"/>
                      <a:pt x="4054" y="3712"/>
                      <a:pt x="4070" y="3486"/>
                    </a:cubicBezTo>
                    <a:cubicBezTo>
                      <a:pt x="3986" y="3343"/>
                      <a:pt x="3917" y="3344"/>
                      <a:pt x="3848" y="3204"/>
                    </a:cubicBezTo>
                    <a:cubicBezTo>
                      <a:pt x="3858" y="3120"/>
                      <a:pt x="4012" y="2756"/>
                      <a:pt x="4053" y="2709"/>
                    </a:cubicBezTo>
                    <a:cubicBezTo>
                      <a:pt x="4248" y="2551"/>
                      <a:pt x="4508" y="2892"/>
                      <a:pt x="4524" y="2288"/>
                    </a:cubicBezTo>
                    <a:cubicBezTo>
                      <a:pt x="4529" y="2129"/>
                      <a:pt x="4502" y="1977"/>
                      <a:pt x="4454" y="1860"/>
                    </a:cubicBezTo>
                    <a:cubicBezTo>
                      <a:pt x="4325" y="1828"/>
                      <a:pt x="4151" y="1848"/>
                      <a:pt x="4057" y="1794"/>
                    </a:cubicBezTo>
                    <a:cubicBezTo>
                      <a:pt x="4000" y="1735"/>
                      <a:pt x="3861" y="1403"/>
                      <a:pt x="3848" y="1299"/>
                    </a:cubicBezTo>
                    <a:cubicBezTo>
                      <a:pt x="3910" y="1157"/>
                      <a:pt x="3979" y="1160"/>
                      <a:pt x="4070" y="1017"/>
                    </a:cubicBezTo>
                    <a:cubicBezTo>
                      <a:pt x="4051" y="778"/>
                      <a:pt x="3740" y="479"/>
                      <a:pt x="3527" y="450"/>
                    </a:cubicBezTo>
                    <a:cubicBezTo>
                      <a:pt x="3377" y="529"/>
                      <a:pt x="3302" y="700"/>
                      <a:pt x="3166" y="670"/>
                    </a:cubicBezTo>
                    <a:cubicBezTo>
                      <a:pt x="3101" y="655"/>
                      <a:pt x="2767" y="506"/>
                      <a:pt x="2710" y="458"/>
                    </a:cubicBezTo>
                    <a:cubicBezTo>
                      <a:pt x="2637" y="107"/>
                      <a:pt x="2812" y="4"/>
                      <a:pt x="2290" y="2"/>
                    </a:cubicBezTo>
                    <a:cubicBezTo>
                      <a:pt x="1691" y="0"/>
                      <a:pt x="1945" y="124"/>
                      <a:pt x="1836" y="444"/>
                    </a:cubicBezTo>
                    <a:close/>
                    <a:moveTo>
                      <a:pt x="1986" y="1116"/>
                    </a:moveTo>
                    <a:cubicBezTo>
                      <a:pt x="442" y="1541"/>
                      <a:pt x="1082" y="3786"/>
                      <a:pt x="2585" y="3388"/>
                    </a:cubicBezTo>
                    <a:cubicBezTo>
                      <a:pt x="4057" y="2998"/>
                      <a:pt x="3489" y="702"/>
                      <a:pt x="1986" y="1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marL="0" marR="0" lvl="0" indent="0" defTabSz="1305506"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50B3CF"/>
                  </a:solidFill>
                  <a:effectLst/>
                  <a:uLnTx/>
                  <a:uFillTx/>
                  <a:latin typeface="Arial" panose="020B0604020202020204" pitchFamily="34" charset="0"/>
                  <a:cs typeface="Arial" panose="020B0604020202020204" pitchFamily="34" charset="0"/>
                </a:endParaRPr>
              </a:p>
            </p:txBody>
          </p:sp>
          <p:sp>
            <p:nvSpPr>
              <p:cNvPr id="15" name="Freeform 7">
                <a:extLst>
                  <a:ext uri="{FF2B5EF4-FFF2-40B4-BE49-F238E27FC236}">
                    <a16:creationId xmlns:a16="http://schemas.microsoft.com/office/drawing/2014/main" id="{FD9197AF-D7BB-897C-3FF9-B4496AA889BF}"/>
                  </a:ext>
                </a:extLst>
              </p:cNvPr>
              <p:cNvSpPr>
                <a:spLocks/>
              </p:cNvSpPr>
              <p:nvPr/>
            </p:nvSpPr>
            <p:spPr bwMode="auto">
              <a:xfrm>
                <a:off x="339725" y="2463801"/>
                <a:ext cx="274638" cy="338138"/>
              </a:xfrm>
              <a:custGeom>
                <a:avLst/>
                <a:gdLst>
                  <a:gd name="T0" fmla="*/ 2378 w 3530"/>
                  <a:gd name="T1" fmla="*/ 4272 h 4351"/>
                  <a:gd name="T2" fmla="*/ 3060 w 3530"/>
                  <a:gd name="T3" fmla="*/ 4282 h 4351"/>
                  <a:gd name="T4" fmla="*/ 3483 w 3530"/>
                  <a:gd name="T5" fmla="*/ 3933 h 4351"/>
                  <a:gd name="T6" fmla="*/ 3516 w 3530"/>
                  <a:gd name="T7" fmla="*/ 3197 h 4351"/>
                  <a:gd name="T8" fmla="*/ 2109 w 3530"/>
                  <a:gd name="T9" fmla="*/ 1430 h 4351"/>
                  <a:gd name="T10" fmla="*/ 1168 w 3530"/>
                  <a:gd name="T11" fmla="*/ 814 h 4351"/>
                  <a:gd name="T12" fmla="*/ 1256 w 3530"/>
                  <a:gd name="T13" fmla="*/ 1438 h 4351"/>
                  <a:gd name="T14" fmla="*/ 1672 w 3530"/>
                  <a:gd name="T15" fmla="*/ 1952 h 4351"/>
                  <a:gd name="T16" fmla="*/ 903 w 3530"/>
                  <a:gd name="T17" fmla="*/ 1508 h 4351"/>
                  <a:gd name="T18" fmla="*/ 533 w 3530"/>
                  <a:gd name="T19" fmla="*/ 648 h 4351"/>
                  <a:gd name="T20" fmla="*/ 37 w 3530"/>
                  <a:gd name="T21" fmla="*/ 420 h 4351"/>
                  <a:gd name="T22" fmla="*/ 168 w 3530"/>
                  <a:gd name="T23" fmla="*/ 1501 h 4351"/>
                  <a:gd name="T24" fmla="*/ 693 w 3530"/>
                  <a:gd name="T25" fmla="*/ 2213 h 4351"/>
                  <a:gd name="T26" fmla="*/ 1340 w 3530"/>
                  <a:gd name="T27" fmla="*/ 2801 h 4351"/>
                  <a:gd name="T28" fmla="*/ 2116 w 3530"/>
                  <a:gd name="T29" fmla="*/ 3259 h 4351"/>
                  <a:gd name="T30" fmla="*/ 2378 w 3530"/>
                  <a:gd name="T31" fmla="*/ 4272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30" h="4351">
                    <a:moveTo>
                      <a:pt x="2378" y="4272"/>
                    </a:moveTo>
                    <a:lnTo>
                      <a:pt x="3060" y="4282"/>
                    </a:lnTo>
                    <a:cubicBezTo>
                      <a:pt x="3470" y="4282"/>
                      <a:pt x="3432" y="4351"/>
                      <a:pt x="3483" y="3933"/>
                    </a:cubicBezTo>
                    <a:cubicBezTo>
                      <a:pt x="3514" y="3685"/>
                      <a:pt x="3530" y="3449"/>
                      <a:pt x="3516" y="3197"/>
                    </a:cubicBezTo>
                    <a:cubicBezTo>
                      <a:pt x="3446" y="1855"/>
                      <a:pt x="2643" y="1873"/>
                      <a:pt x="2109" y="1430"/>
                    </a:cubicBezTo>
                    <a:cubicBezTo>
                      <a:pt x="1867" y="1229"/>
                      <a:pt x="1424" y="646"/>
                      <a:pt x="1168" y="814"/>
                    </a:cubicBezTo>
                    <a:cubicBezTo>
                      <a:pt x="994" y="927"/>
                      <a:pt x="1035" y="1195"/>
                      <a:pt x="1256" y="1438"/>
                    </a:cubicBezTo>
                    <a:cubicBezTo>
                      <a:pt x="1371" y="1566"/>
                      <a:pt x="1580" y="1684"/>
                      <a:pt x="1672" y="1952"/>
                    </a:cubicBezTo>
                    <a:cubicBezTo>
                      <a:pt x="1361" y="1935"/>
                      <a:pt x="1103" y="1739"/>
                      <a:pt x="903" y="1508"/>
                    </a:cubicBezTo>
                    <a:cubicBezTo>
                      <a:pt x="592" y="1147"/>
                      <a:pt x="623" y="1218"/>
                      <a:pt x="533" y="648"/>
                    </a:cubicBezTo>
                    <a:cubicBezTo>
                      <a:pt x="431" y="0"/>
                      <a:pt x="92" y="97"/>
                      <a:pt x="37" y="420"/>
                    </a:cubicBezTo>
                    <a:cubicBezTo>
                      <a:pt x="0" y="641"/>
                      <a:pt x="81" y="1315"/>
                      <a:pt x="168" y="1501"/>
                    </a:cubicBezTo>
                    <a:cubicBezTo>
                      <a:pt x="284" y="1751"/>
                      <a:pt x="543" y="1993"/>
                      <a:pt x="693" y="2213"/>
                    </a:cubicBezTo>
                    <a:cubicBezTo>
                      <a:pt x="924" y="2551"/>
                      <a:pt x="978" y="2579"/>
                      <a:pt x="1340" y="2801"/>
                    </a:cubicBezTo>
                    <a:cubicBezTo>
                      <a:pt x="1574" y="2944"/>
                      <a:pt x="1980" y="3117"/>
                      <a:pt x="2116" y="3259"/>
                    </a:cubicBezTo>
                    <a:cubicBezTo>
                      <a:pt x="2389" y="3544"/>
                      <a:pt x="2304" y="3843"/>
                      <a:pt x="2378" y="4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marL="0" marR="0" lvl="0" indent="0" defTabSz="1305506"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50B3CF"/>
                  </a:solidFill>
                  <a:effectLst/>
                  <a:uLnTx/>
                  <a:uFillTx/>
                  <a:latin typeface="Arial" panose="020B0604020202020204" pitchFamily="34" charset="0"/>
                  <a:cs typeface="Arial" panose="020B0604020202020204" pitchFamily="34" charset="0"/>
                </a:endParaRPr>
              </a:p>
            </p:txBody>
          </p:sp>
          <p:sp>
            <p:nvSpPr>
              <p:cNvPr id="16" name="Freeform 6">
                <a:extLst>
                  <a:ext uri="{FF2B5EF4-FFF2-40B4-BE49-F238E27FC236}">
                    <a16:creationId xmlns:a16="http://schemas.microsoft.com/office/drawing/2014/main" id="{8F0FB80B-02C4-D6AE-A6A1-15E8F2429559}"/>
                  </a:ext>
                </a:extLst>
              </p:cNvPr>
              <p:cNvSpPr>
                <a:spLocks/>
              </p:cNvSpPr>
              <p:nvPr/>
            </p:nvSpPr>
            <p:spPr bwMode="auto">
              <a:xfrm>
                <a:off x="642937" y="2463799"/>
                <a:ext cx="295275" cy="333375"/>
              </a:xfrm>
              <a:custGeom>
                <a:avLst/>
                <a:gdLst>
                  <a:gd name="T0" fmla="*/ 1928 w 3794"/>
                  <a:gd name="T1" fmla="*/ 1959 h 4282"/>
                  <a:gd name="T2" fmla="*/ 2347 w 3794"/>
                  <a:gd name="T3" fmla="*/ 1444 h 4282"/>
                  <a:gd name="T4" fmla="*/ 1928 w 3794"/>
                  <a:gd name="T5" fmla="*/ 1024 h 4282"/>
                  <a:gd name="T6" fmla="*/ 650 w 3794"/>
                  <a:gd name="T7" fmla="*/ 1967 h 4282"/>
                  <a:gd name="T8" fmla="*/ 120 w 3794"/>
                  <a:gd name="T9" fmla="*/ 2921 h 4282"/>
                  <a:gd name="T10" fmla="*/ 269 w 3794"/>
                  <a:gd name="T11" fmla="*/ 4280 h 4282"/>
                  <a:gd name="T12" fmla="*/ 1221 w 3794"/>
                  <a:gd name="T13" fmla="*/ 4282 h 4282"/>
                  <a:gd name="T14" fmla="*/ 1481 w 3794"/>
                  <a:gd name="T15" fmla="*/ 3291 h 4282"/>
                  <a:gd name="T16" fmla="*/ 2896 w 3794"/>
                  <a:gd name="T17" fmla="*/ 2239 h 4282"/>
                  <a:gd name="T18" fmla="*/ 3423 w 3794"/>
                  <a:gd name="T19" fmla="*/ 1527 h 4282"/>
                  <a:gd name="T20" fmla="*/ 3285 w 3794"/>
                  <a:gd name="T21" fmla="*/ 191 h 4282"/>
                  <a:gd name="T22" fmla="*/ 2983 w 3794"/>
                  <a:gd name="T23" fmla="*/ 1126 h 4282"/>
                  <a:gd name="T24" fmla="*/ 1928 w 3794"/>
                  <a:gd name="T25" fmla="*/ 1959 h 4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4" h="4282">
                    <a:moveTo>
                      <a:pt x="1928" y="1959"/>
                    </a:moveTo>
                    <a:cubicBezTo>
                      <a:pt x="1992" y="1745"/>
                      <a:pt x="2220" y="1580"/>
                      <a:pt x="2347" y="1444"/>
                    </a:cubicBezTo>
                    <a:cubicBezTo>
                      <a:pt x="2745" y="1021"/>
                      <a:pt x="2497" y="492"/>
                      <a:pt x="1928" y="1024"/>
                    </a:cubicBezTo>
                    <a:cubicBezTo>
                      <a:pt x="1045" y="1851"/>
                      <a:pt x="1337" y="1454"/>
                      <a:pt x="650" y="1967"/>
                    </a:cubicBezTo>
                    <a:cubicBezTo>
                      <a:pt x="333" y="2204"/>
                      <a:pt x="212" y="2388"/>
                      <a:pt x="120" y="2921"/>
                    </a:cubicBezTo>
                    <a:cubicBezTo>
                      <a:pt x="81" y="3151"/>
                      <a:pt x="0" y="4233"/>
                      <a:pt x="269" y="4280"/>
                    </a:cubicBezTo>
                    <a:lnTo>
                      <a:pt x="1221" y="4282"/>
                    </a:lnTo>
                    <a:cubicBezTo>
                      <a:pt x="1321" y="3853"/>
                      <a:pt x="1171" y="3605"/>
                      <a:pt x="1481" y="3291"/>
                    </a:cubicBezTo>
                    <a:cubicBezTo>
                      <a:pt x="1866" y="2902"/>
                      <a:pt x="2477" y="2872"/>
                      <a:pt x="2896" y="2239"/>
                    </a:cubicBezTo>
                    <a:cubicBezTo>
                      <a:pt x="3065" y="1983"/>
                      <a:pt x="3282" y="1809"/>
                      <a:pt x="3423" y="1527"/>
                    </a:cubicBezTo>
                    <a:cubicBezTo>
                      <a:pt x="3502" y="1368"/>
                      <a:pt x="3794" y="0"/>
                      <a:pt x="3285" y="191"/>
                    </a:cubicBezTo>
                    <a:cubicBezTo>
                      <a:pt x="3045" y="281"/>
                      <a:pt x="3087" y="874"/>
                      <a:pt x="2983" y="1126"/>
                    </a:cubicBezTo>
                    <a:cubicBezTo>
                      <a:pt x="2867" y="1406"/>
                      <a:pt x="2367" y="1936"/>
                      <a:pt x="1928" y="19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marL="0" marR="0" lvl="0" indent="0" defTabSz="1305506"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50B3CF"/>
                  </a:solidFill>
                  <a:effectLst/>
                  <a:uLnTx/>
                  <a:uFillTx/>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086036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1498-BE06-FC06-F635-755BB29E1278}"/>
              </a:ext>
            </a:extLst>
          </p:cNvPr>
          <p:cNvSpPr>
            <a:spLocks noGrp="1"/>
          </p:cNvSpPr>
          <p:nvPr>
            <p:ph type="title"/>
          </p:nvPr>
        </p:nvSpPr>
        <p:spPr>
          <a:xfrm>
            <a:off x="224247" y="188465"/>
            <a:ext cx="8133940" cy="338554"/>
          </a:xfrm>
        </p:spPr>
        <p:txBody>
          <a:bodyPr/>
          <a:lstStyle/>
          <a:p>
            <a:r>
              <a:rPr lang="en-US" sz="1600"/>
              <a:t>“One Ops” service management operating model</a:t>
            </a:r>
            <a:endParaRPr lang="en-IN" sz="1600"/>
          </a:p>
        </p:txBody>
      </p:sp>
      <p:sp>
        <p:nvSpPr>
          <p:cNvPr id="86" name="Parallelogram 85">
            <a:extLst>
              <a:ext uri="{FF2B5EF4-FFF2-40B4-BE49-F238E27FC236}">
                <a16:creationId xmlns:a16="http://schemas.microsoft.com/office/drawing/2014/main" id="{DF888A0D-205C-1190-569F-E5FAE611BA5A}"/>
              </a:ext>
            </a:extLst>
          </p:cNvPr>
          <p:cNvSpPr/>
          <p:nvPr/>
        </p:nvSpPr>
        <p:spPr>
          <a:xfrm>
            <a:off x="224247" y="4508124"/>
            <a:ext cx="8559163" cy="288000"/>
          </a:xfrm>
          <a:prstGeom prst="parallelogram">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1219170"/>
            <a:endParaRPr lang="en-IN" sz="1400">
              <a:solidFill>
                <a:prstClr val="black"/>
              </a:solidFill>
              <a:latin typeface="Corbel" panose="020B0503020204020204" pitchFamily="34" charset="0"/>
            </a:endParaRPr>
          </a:p>
        </p:txBody>
      </p:sp>
      <p:sp>
        <p:nvSpPr>
          <p:cNvPr id="87" name="Parallelogram 86">
            <a:extLst>
              <a:ext uri="{FF2B5EF4-FFF2-40B4-BE49-F238E27FC236}">
                <a16:creationId xmlns:a16="http://schemas.microsoft.com/office/drawing/2014/main" id="{3DBDEE09-EA84-1BAD-A8DE-F2D1D8EB09C0}"/>
              </a:ext>
            </a:extLst>
          </p:cNvPr>
          <p:cNvSpPr/>
          <p:nvPr/>
        </p:nvSpPr>
        <p:spPr>
          <a:xfrm>
            <a:off x="288413" y="4532694"/>
            <a:ext cx="1770316" cy="360000"/>
          </a:xfrm>
          <a:prstGeom prst="parallelogram">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b="1">
                <a:solidFill>
                  <a:schemeClr val="bg1"/>
                </a:solidFill>
              </a:rPr>
              <a:t>Taking VMIE along with our partners</a:t>
            </a:r>
            <a:br>
              <a:rPr lang="en-US" sz="800" b="1">
                <a:solidFill>
                  <a:schemeClr val="bg1"/>
                </a:solidFill>
              </a:rPr>
            </a:br>
            <a:r>
              <a:rPr lang="en-US" sz="800" b="1">
                <a:solidFill>
                  <a:schemeClr val="bg1"/>
                </a:solidFill>
              </a:rPr>
              <a:t>on a journey of ..</a:t>
            </a:r>
          </a:p>
        </p:txBody>
      </p:sp>
      <p:sp>
        <p:nvSpPr>
          <p:cNvPr id="89" name="TextBox 88">
            <a:extLst>
              <a:ext uri="{FF2B5EF4-FFF2-40B4-BE49-F238E27FC236}">
                <a16:creationId xmlns:a16="http://schemas.microsoft.com/office/drawing/2014/main" id="{437E52CD-719E-5105-DCB0-C70004BAA805}"/>
              </a:ext>
            </a:extLst>
          </p:cNvPr>
          <p:cNvSpPr txBox="1"/>
          <p:nvPr/>
        </p:nvSpPr>
        <p:spPr>
          <a:xfrm>
            <a:off x="1761909" y="4566713"/>
            <a:ext cx="2593438" cy="307777"/>
          </a:xfrm>
          <a:prstGeom prst="rect">
            <a:avLst/>
          </a:prstGeom>
          <a:noFill/>
        </p:spPr>
        <p:txBody>
          <a:bodyPr wrap="square">
            <a:spAutoFit/>
          </a:bodyPr>
          <a:lstStyle/>
          <a:p>
            <a:pPr algn="ctr"/>
            <a:r>
              <a:rPr lang="en-US" sz="700" b="1"/>
              <a:t>Reduce Total Cost of Ownership </a:t>
            </a:r>
            <a:br>
              <a:rPr lang="en-US" sz="700" b="1"/>
            </a:br>
            <a:endParaRPr lang="en-US" sz="700" b="1"/>
          </a:p>
        </p:txBody>
      </p:sp>
      <p:sp>
        <p:nvSpPr>
          <p:cNvPr id="91" name="TextBox 90">
            <a:extLst>
              <a:ext uri="{FF2B5EF4-FFF2-40B4-BE49-F238E27FC236}">
                <a16:creationId xmlns:a16="http://schemas.microsoft.com/office/drawing/2014/main" id="{364BF063-5F1C-F1CE-6F4B-0044F88FD49B}"/>
              </a:ext>
            </a:extLst>
          </p:cNvPr>
          <p:cNvSpPr txBox="1"/>
          <p:nvPr/>
        </p:nvSpPr>
        <p:spPr>
          <a:xfrm>
            <a:off x="3733053" y="4554786"/>
            <a:ext cx="2593438" cy="307777"/>
          </a:xfrm>
          <a:prstGeom prst="rect">
            <a:avLst/>
          </a:prstGeom>
          <a:noFill/>
        </p:spPr>
        <p:txBody>
          <a:bodyPr wrap="square">
            <a:spAutoFit/>
          </a:bodyPr>
          <a:lstStyle/>
          <a:p>
            <a:pPr algn="ctr"/>
            <a:r>
              <a:rPr lang="en-US" sz="700" b="1"/>
              <a:t>Improved Customer Experience </a:t>
            </a:r>
            <a:br>
              <a:rPr lang="en-US" sz="700" b="1"/>
            </a:br>
            <a:endParaRPr lang="en-US" sz="700" b="1"/>
          </a:p>
        </p:txBody>
      </p:sp>
      <p:sp>
        <p:nvSpPr>
          <p:cNvPr id="93" name="TextBox 92">
            <a:extLst>
              <a:ext uri="{FF2B5EF4-FFF2-40B4-BE49-F238E27FC236}">
                <a16:creationId xmlns:a16="http://schemas.microsoft.com/office/drawing/2014/main" id="{5E25907B-DD3A-02B4-3A1D-B30812105312}"/>
              </a:ext>
            </a:extLst>
          </p:cNvPr>
          <p:cNvSpPr txBox="1"/>
          <p:nvPr/>
        </p:nvSpPr>
        <p:spPr>
          <a:xfrm>
            <a:off x="6063071" y="4558088"/>
            <a:ext cx="2407079" cy="200055"/>
          </a:xfrm>
          <a:prstGeom prst="rect">
            <a:avLst/>
          </a:prstGeom>
          <a:noFill/>
        </p:spPr>
        <p:txBody>
          <a:bodyPr wrap="square">
            <a:spAutoFit/>
          </a:bodyPr>
          <a:lstStyle/>
          <a:p>
            <a:pPr algn="ctr"/>
            <a:r>
              <a:rPr lang="en-US" sz="700" b="1"/>
              <a:t>Flexible Delivery Model</a:t>
            </a:r>
          </a:p>
        </p:txBody>
      </p:sp>
      <p:pic>
        <p:nvPicPr>
          <p:cNvPr id="7" name="Picture 6">
            <a:extLst>
              <a:ext uri="{FF2B5EF4-FFF2-40B4-BE49-F238E27FC236}">
                <a16:creationId xmlns:a16="http://schemas.microsoft.com/office/drawing/2014/main" id="{2EAD652D-08D1-4C99-BB6B-606B392AA55C}"/>
              </a:ext>
            </a:extLst>
          </p:cNvPr>
          <p:cNvPicPr>
            <a:picLocks noChangeAspect="1"/>
          </p:cNvPicPr>
          <p:nvPr/>
        </p:nvPicPr>
        <p:blipFill>
          <a:blip r:embed="rId2"/>
          <a:stretch>
            <a:fillRect/>
          </a:stretch>
        </p:blipFill>
        <p:spPr>
          <a:xfrm>
            <a:off x="224247" y="796816"/>
            <a:ext cx="8426944" cy="3743067"/>
          </a:xfrm>
          <a:prstGeom prst="rect">
            <a:avLst/>
          </a:prstGeom>
        </p:spPr>
      </p:pic>
      <p:sp>
        <p:nvSpPr>
          <p:cNvPr id="4" name="Oval 3">
            <a:hlinkClick r:id="rId3" action="ppaction://hlinksldjump"/>
            <a:extLst>
              <a:ext uri="{FF2B5EF4-FFF2-40B4-BE49-F238E27FC236}">
                <a16:creationId xmlns:a16="http://schemas.microsoft.com/office/drawing/2014/main" id="{B008C4A4-4B95-F5F8-3029-FDF1AA6B9765}"/>
              </a:ext>
            </a:extLst>
          </p:cNvPr>
          <p:cNvSpPr/>
          <p:nvPr/>
        </p:nvSpPr>
        <p:spPr>
          <a:xfrm>
            <a:off x="8033137" y="30306"/>
            <a:ext cx="288000" cy="288000"/>
          </a:xfrm>
          <a:prstGeom prst="ellipse">
            <a:avLst/>
          </a:prstGeom>
          <a:solidFill>
            <a:schemeClr val="accent5">
              <a:lumMod val="60000"/>
              <a:lumOff val="40000"/>
            </a:schemeClr>
          </a:solidFill>
          <a:ln w="1270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100">
                <a:solidFill>
                  <a:srgbClr val="002060"/>
                </a:solidFill>
              </a:rPr>
              <a:t>01</a:t>
            </a:r>
          </a:p>
        </p:txBody>
      </p:sp>
      <p:grpSp>
        <p:nvGrpSpPr>
          <p:cNvPr id="3" name="Group 2">
            <a:extLst>
              <a:ext uri="{FF2B5EF4-FFF2-40B4-BE49-F238E27FC236}">
                <a16:creationId xmlns:a16="http://schemas.microsoft.com/office/drawing/2014/main" id="{E0DCB366-2234-DB45-0DD0-3DC14E468EA1}"/>
              </a:ext>
            </a:extLst>
          </p:cNvPr>
          <p:cNvGrpSpPr/>
          <p:nvPr/>
        </p:nvGrpSpPr>
        <p:grpSpPr>
          <a:xfrm>
            <a:off x="8033136" y="348641"/>
            <a:ext cx="288000" cy="288000"/>
            <a:chOff x="4676183" y="4210285"/>
            <a:chExt cx="272399" cy="272399"/>
          </a:xfrm>
          <a:solidFill>
            <a:srgbClr val="C00000"/>
          </a:solidFill>
        </p:grpSpPr>
        <p:sp>
          <p:nvSpPr>
            <p:cNvPr id="5" name="Oval 4">
              <a:extLst>
                <a:ext uri="{FF2B5EF4-FFF2-40B4-BE49-F238E27FC236}">
                  <a16:creationId xmlns:a16="http://schemas.microsoft.com/office/drawing/2014/main" id="{3633A546-F6FE-D360-F045-49F99B0788F6}"/>
                </a:ext>
              </a:extLst>
            </p:cNvPr>
            <p:cNvSpPr/>
            <p:nvPr/>
          </p:nvSpPr>
          <p:spPr>
            <a:xfrm>
              <a:off x="4676183" y="4210285"/>
              <a:ext cx="272399" cy="272399"/>
            </a:xfrm>
            <a:prstGeom prst="ellips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100" b="0" i="0" u="none" strike="noStrike" kern="0" cap="none" spc="0" normalizeH="0" baseline="0" noProof="0">
                <a:ln>
                  <a:noFill/>
                </a:ln>
                <a:solidFill>
                  <a:prstClr val="white"/>
                </a:solidFill>
                <a:effectLst/>
                <a:uLnTx/>
                <a:uFillTx/>
                <a:latin typeface="Calibri"/>
                <a:ea typeface="+mn-ea"/>
                <a:cs typeface="+mn-cs"/>
              </a:endParaRPr>
            </a:p>
          </p:txBody>
        </p:sp>
        <p:pic>
          <p:nvPicPr>
            <p:cNvPr id="6" name="Graphic 5" descr="Group with solid fill">
              <a:extLst>
                <a:ext uri="{FF2B5EF4-FFF2-40B4-BE49-F238E27FC236}">
                  <a16:creationId xmlns:a16="http://schemas.microsoft.com/office/drawing/2014/main" id="{31A01226-50D2-628D-B3E5-D2A21644287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01210" y="4223817"/>
              <a:ext cx="240553" cy="240553"/>
            </a:xfrm>
            <a:prstGeom prst="rect">
              <a:avLst/>
            </a:prstGeom>
          </p:spPr>
        </p:pic>
      </p:grpSp>
    </p:spTree>
    <p:extLst>
      <p:ext uri="{BB962C8B-B14F-4D97-AF65-F5344CB8AC3E}">
        <p14:creationId xmlns:p14="http://schemas.microsoft.com/office/powerpoint/2010/main" val="4173315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5BEAE-2655-BA81-2EA3-7A0CE3C9A3F7}"/>
              </a:ext>
            </a:extLst>
          </p:cNvPr>
          <p:cNvSpPr/>
          <p:nvPr/>
        </p:nvSpPr>
        <p:spPr>
          <a:xfrm>
            <a:off x="6721426" y="1463363"/>
            <a:ext cx="846195" cy="1283319"/>
          </a:xfrm>
          <a:prstGeom prst="rect">
            <a:avLst/>
          </a:prstGeom>
          <a:solidFill>
            <a:schemeClr val="accent3">
              <a:lumMod val="20000"/>
              <a:lumOff val="80000"/>
            </a:schemeClr>
          </a:solidFill>
          <a:ln w="4233" cap="flat">
            <a:noFill/>
            <a:prstDash val="solid"/>
            <a:miter/>
          </a:ln>
        </p:spPr>
        <p:txBody>
          <a:bodyPr rtlCol="0" anchor="ctr"/>
          <a:lstStyle/>
          <a:p>
            <a:pPr algn="l"/>
            <a:endParaRPr lang="en-GB"/>
          </a:p>
        </p:txBody>
      </p:sp>
      <p:sp>
        <p:nvSpPr>
          <p:cNvPr id="51" name="Rectangle 50">
            <a:extLst>
              <a:ext uri="{FF2B5EF4-FFF2-40B4-BE49-F238E27FC236}">
                <a16:creationId xmlns:a16="http://schemas.microsoft.com/office/drawing/2014/main" id="{8EB3BA7C-E136-50D3-B3F8-E554A23A7E50}"/>
              </a:ext>
            </a:extLst>
          </p:cNvPr>
          <p:cNvSpPr/>
          <p:nvPr/>
        </p:nvSpPr>
        <p:spPr>
          <a:xfrm>
            <a:off x="4352740" y="1458006"/>
            <a:ext cx="2353569" cy="1283319"/>
          </a:xfrm>
          <a:prstGeom prst="rect">
            <a:avLst/>
          </a:prstGeom>
          <a:solidFill>
            <a:srgbClr val="ECF8E8"/>
          </a:solidFill>
          <a:ln w="4233" cap="flat">
            <a:noFill/>
            <a:prstDash val="solid"/>
            <a:miter/>
          </a:ln>
        </p:spPr>
        <p:txBody>
          <a:bodyPr rtlCol="0" anchor="ctr"/>
          <a:lstStyle/>
          <a:p>
            <a:pPr algn="l"/>
            <a:endParaRPr lang="en-GB"/>
          </a:p>
        </p:txBody>
      </p:sp>
      <p:sp>
        <p:nvSpPr>
          <p:cNvPr id="48" name="Rectangle 47">
            <a:extLst>
              <a:ext uri="{FF2B5EF4-FFF2-40B4-BE49-F238E27FC236}">
                <a16:creationId xmlns:a16="http://schemas.microsoft.com/office/drawing/2014/main" id="{64735FB6-ED2B-1462-EDC4-410F37265EB7}"/>
              </a:ext>
            </a:extLst>
          </p:cNvPr>
          <p:cNvSpPr/>
          <p:nvPr/>
        </p:nvSpPr>
        <p:spPr>
          <a:xfrm>
            <a:off x="400783" y="1465163"/>
            <a:ext cx="3936938" cy="1283319"/>
          </a:xfrm>
          <a:prstGeom prst="rect">
            <a:avLst/>
          </a:prstGeom>
          <a:solidFill>
            <a:srgbClr val="FEF0F0"/>
          </a:solidFill>
          <a:ln w="4233" cap="flat">
            <a:noFill/>
            <a:prstDash val="solid"/>
            <a:miter/>
          </a:ln>
        </p:spPr>
        <p:txBody>
          <a:bodyPr rtlCol="0" anchor="ctr"/>
          <a:lstStyle/>
          <a:p>
            <a:pPr algn="l"/>
            <a:endParaRPr lang="en-GB"/>
          </a:p>
        </p:txBody>
      </p:sp>
      <p:sp>
        <p:nvSpPr>
          <p:cNvPr id="2" name="Title 1">
            <a:extLst>
              <a:ext uri="{FF2B5EF4-FFF2-40B4-BE49-F238E27FC236}">
                <a16:creationId xmlns:a16="http://schemas.microsoft.com/office/drawing/2014/main" id="{E28BDFDF-AA56-8711-2D02-A3A6EC316974}"/>
              </a:ext>
            </a:extLst>
          </p:cNvPr>
          <p:cNvSpPr>
            <a:spLocks noGrp="1"/>
          </p:cNvSpPr>
          <p:nvPr>
            <p:ph type="title"/>
          </p:nvPr>
        </p:nvSpPr>
        <p:spPr>
          <a:xfrm>
            <a:off x="224247" y="188464"/>
            <a:ext cx="8518970" cy="338554"/>
          </a:xfrm>
        </p:spPr>
        <p:txBody>
          <a:bodyPr/>
          <a:lstStyle/>
          <a:p>
            <a:r>
              <a:rPr lang="en-IN" sz="1600"/>
              <a:t>Evidence of improving MTTR through “One Ops” model</a:t>
            </a:r>
          </a:p>
        </p:txBody>
      </p:sp>
      <p:sp>
        <p:nvSpPr>
          <p:cNvPr id="15" name="Rectangle: Rounded Corners 14">
            <a:extLst>
              <a:ext uri="{FF2B5EF4-FFF2-40B4-BE49-F238E27FC236}">
                <a16:creationId xmlns:a16="http://schemas.microsoft.com/office/drawing/2014/main" id="{21A32EA4-AE04-0DDB-E164-45EFBF97147C}"/>
              </a:ext>
            </a:extLst>
          </p:cNvPr>
          <p:cNvSpPr/>
          <p:nvPr/>
        </p:nvSpPr>
        <p:spPr>
          <a:xfrm>
            <a:off x="2423147" y="3424195"/>
            <a:ext cx="755821" cy="510592"/>
          </a:xfrm>
          <a:prstGeom prst="roundRect">
            <a:avLst>
              <a:gd name="adj" fmla="val 5154"/>
            </a:avLst>
          </a:prstGeom>
          <a:solidFill>
            <a:srgbClr val="00B0F0"/>
          </a:solidFill>
          <a:ln w="4233" cap="flat">
            <a:noFill/>
            <a:prstDash val="solid"/>
            <a:miter/>
          </a:ln>
        </p:spPr>
        <p:txBody>
          <a:bodyPr rtlCol="0" anchor="ctr"/>
          <a:lstStyle/>
          <a:p>
            <a:pPr algn="l"/>
            <a:r>
              <a:rPr lang="en-US" sz="600">
                <a:solidFill>
                  <a:schemeClr val="bg1"/>
                </a:solidFill>
              </a:rPr>
              <a:t>ITHD/DSOC raises ticket in </a:t>
            </a:r>
            <a:r>
              <a:rPr lang="en-US" sz="600" err="1">
                <a:solidFill>
                  <a:schemeClr val="bg1"/>
                </a:solidFill>
              </a:rPr>
              <a:t>ServicveNow</a:t>
            </a:r>
            <a:endParaRPr lang="en-GB" sz="600" b="1">
              <a:solidFill>
                <a:schemeClr val="bg1"/>
              </a:solidFill>
            </a:endParaRPr>
          </a:p>
        </p:txBody>
      </p:sp>
      <p:sp>
        <p:nvSpPr>
          <p:cNvPr id="18" name="Rectangle: Rounded Corners 17">
            <a:extLst>
              <a:ext uri="{FF2B5EF4-FFF2-40B4-BE49-F238E27FC236}">
                <a16:creationId xmlns:a16="http://schemas.microsoft.com/office/drawing/2014/main" id="{57D6B979-7C7E-0576-68D1-4A2F0377693F}"/>
              </a:ext>
            </a:extLst>
          </p:cNvPr>
          <p:cNvSpPr/>
          <p:nvPr/>
        </p:nvSpPr>
        <p:spPr>
          <a:xfrm>
            <a:off x="450812" y="1681729"/>
            <a:ext cx="598739" cy="836022"/>
          </a:xfrm>
          <a:prstGeom prst="roundRect">
            <a:avLst>
              <a:gd name="adj" fmla="val 5154"/>
            </a:avLst>
          </a:prstGeom>
          <a:solidFill>
            <a:schemeClr val="accent1"/>
          </a:solidFill>
          <a:ln w="4233" cap="flat">
            <a:solidFill>
              <a:srgbClr val="EA262A"/>
            </a:solidFill>
            <a:prstDash val="solid"/>
            <a:miter/>
          </a:ln>
        </p:spPr>
        <p:txBody>
          <a:bodyPr rtlCol="0" anchor="ctr"/>
          <a:lstStyle/>
          <a:p>
            <a:pPr algn="l"/>
            <a:r>
              <a:rPr lang="en-US" sz="600">
                <a:solidFill>
                  <a:schemeClr val="bg1"/>
                </a:solidFill>
              </a:rPr>
              <a:t>Care teams reported the issue</a:t>
            </a:r>
            <a:endParaRPr lang="en-GB" sz="600">
              <a:solidFill>
                <a:schemeClr val="bg1"/>
              </a:solidFill>
            </a:endParaRPr>
          </a:p>
        </p:txBody>
      </p:sp>
      <p:sp>
        <p:nvSpPr>
          <p:cNvPr id="19" name="Rectangle: Rounded Corners 18">
            <a:extLst>
              <a:ext uri="{FF2B5EF4-FFF2-40B4-BE49-F238E27FC236}">
                <a16:creationId xmlns:a16="http://schemas.microsoft.com/office/drawing/2014/main" id="{EA33BCD6-B4D1-7810-316B-CA3FB43EF19F}"/>
              </a:ext>
            </a:extLst>
          </p:cNvPr>
          <p:cNvSpPr/>
          <p:nvPr/>
        </p:nvSpPr>
        <p:spPr>
          <a:xfrm>
            <a:off x="280398" y="830570"/>
            <a:ext cx="8736250" cy="540000"/>
          </a:xfrm>
          <a:prstGeom prst="roundRect">
            <a:avLst>
              <a:gd name="adj" fmla="val 12421"/>
            </a:avLst>
          </a:prstGeom>
          <a:solidFill>
            <a:schemeClr val="accent1">
              <a:lumMod val="40000"/>
              <a:lumOff val="60000"/>
            </a:schemeClr>
          </a:solidFill>
          <a:ln w="4233" cap="flat">
            <a:noFill/>
            <a:prstDash val="solid"/>
            <a:miter/>
          </a:ln>
        </p:spPr>
        <p:txBody>
          <a:bodyPr rtlCol="0" anchor="ctr"/>
          <a:lstStyle/>
          <a:p>
            <a:pPr algn="l">
              <a:spcBef>
                <a:spcPts val="400"/>
              </a:spcBef>
            </a:pPr>
            <a:r>
              <a:rPr lang="en-US" sz="900"/>
              <a:t>Problem/Issue reported on DTV Platform – 103+ VMIE End customers reported of “no access to on demand” page on D4A platform</a:t>
            </a:r>
          </a:p>
          <a:p>
            <a:pPr algn="l">
              <a:spcBef>
                <a:spcPts val="400"/>
              </a:spcBef>
            </a:pPr>
            <a:r>
              <a:rPr lang="en-US" sz="900"/>
              <a:t>Issue reported on </a:t>
            </a:r>
            <a:r>
              <a:rPr lang="en-US" sz="900" b="1"/>
              <a:t>Wednesday 15 February 2023 11:51 AM</a:t>
            </a:r>
          </a:p>
          <a:p>
            <a:pPr algn="l">
              <a:spcBef>
                <a:spcPts val="400"/>
              </a:spcBef>
            </a:pPr>
            <a:r>
              <a:rPr lang="en-US" sz="900"/>
              <a:t>Resolved Time:  </a:t>
            </a:r>
            <a:r>
              <a:rPr lang="en-US" sz="900" b="1"/>
              <a:t>February 17, 2023 5:23:38 AM  </a:t>
            </a:r>
            <a:endParaRPr lang="en-GB" sz="700" b="1"/>
          </a:p>
        </p:txBody>
      </p:sp>
      <p:sp>
        <p:nvSpPr>
          <p:cNvPr id="20" name="Rectangle: Rounded Corners 19">
            <a:extLst>
              <a:ext uri="{FF2B5EF4-FFF2-40B4-BE49-F238E27FC236}">
                <a16:creationId xmlns:a16="http://schemas.microsoft.com/office/drawing/2014/main" id="{A9947ABB-D7ED-9E41-457C-46ACB0736E5B}"/>
              </a:ext>
            </a:extLst>
          </p:cNvPr>
          <p:cNvSpPr/>
          <p:nvPr/>
        </p:nvSpPr>
        <p:spPr>
          <a:xfrm>
            <a:off x="1167165" y="1681728"/>
            <a:ext cx="1058043" cy="340395"/>
          </a:xfrm>
          <a:prstGeom prst="roundRect">
            <a:avLst>
              <a:gd name="adj" fmla="val 5154"/>
            </a:avLst>
          </a:prstGeom>
          <a:noFill/>
          <a:ln w="4233" cap="flat">
            <a:solidFill>
              <a:srgbClr val="EA262A"/>
            </a:solidFill>
            <a:prstDash val="solid"/>
            <a:miter/>
          </a:ln>
        </p:spPr>
        <p:txBody>
          <a:bodyPr rtlCol="0" anchor="ctr"/>
          <a:lstStyle/>
          <a:p>
            <a:pPr algn="l"/>
            <a:r>
              <a:rPr lang="en-US" sz="600"/>
              <a:t>NOSD perf initial check &amp; confirmed issue</a:t>
            </a:r>
            <a:endParaRPr lang="en-GB" sz="600"/>
          </a:p>
        </p:txBody>
      </p:sp>
      <p:sp>
        <p:nvSpPr>
          <p:cNvPr id="21" name="Rectangle: Rounded Corners 20">
            <a:extLst>
              <a:ext uri="{FF2B5EF4-FFF2-40B4-BE49-F238E27FC236}">
                <a16:creationId xmlns:a16="http://schemas.microsoft.com/office/drawing/2014/main" id="{E1E469F1-FF6F-C6DB-F8D6-58A4FEAD19AC}"/>
              </a:ext>
            </a:extLst>
          </p:cNvPr>
          <p:cNvSpPr/>
          <p:nvPr/>
        </p:nvSpPr>
        <p:spPr>
          <a:xfrm>
            <a:off x="3284864" y="1679346"/>
            <a:ext cx="472856" cy="271764"/>
          </a:xfrm>
          <a:prstGeom prst="roundRect">
            <a:avLst>
              <a:gd name="adj" fmla="val 5154"/>
            </a:avLst>
          </a:prstGeom>
          <a:solidFill>
            <a:schemeClr val="accent1"/>
          </a:solidFill>
          <a:ln w="4233" cap="flat">
            <a:solidFill>
              <a:srgbClr val="EA262A"/>
            </a:solidFill>
            <a:prstDash val="solid"/>
            <a:miter/>
          </a:ln>
        </p:spPr>
        <p:txBody>
          <a:bodyPr rtlCol="0" anchor="ctr"/>
          <a:lstStyle/>
          <a:p>
            <a:pPr algn="l"/>
            <a:r>
              <a:rPr lang="en-US" sz="600">
                <a:solidFill>
                  <a:schemeClr val="bg1"/>
                </a:solidFill>
              </a:rPr>
              <a:t>IE Access Team</a:t>
            </a:r>
            <a:endParaRPr lang="en-GB" sz="600" b="1">
              <a:solidFill>
                <a:schemeClr val="bg1"/>
              </a:solidFill>
            </a:endParaRPr>
          </a:p>
        </p:txBody>
      </p:sp>
      <p:sp>
        <p:nvSpPr>
          <p:cNvPr id="22" name="Rectangle: Rounded Corners 21">
            <a:extLst>
              <a:ext uri="{FF2B5EF4-FFF2-40B4-BE49-F238E27FC236}">
                <a16:creationId xmlns:a16="http://schemas.microsoft.com/office/drawing/2014/main" id="{A4F68EB7-3030-1C6B-3682-CC2D0CB54CFE}"/>
              </a:ext>
            </a:extLst>
          </p:cNvPr>
          <p:cNvSpPr/>
          <p:nvPr/>
        </p:nvSpPr>
        <p:spPr>
          <a:xfrm>
            <a:off x="3843075" y="1889374"/>
            <a:ext cx="472855" cy="340395"/>
          </a:xfrm>
          <a:prstGeom prst="roundRect">
            <a:avLst>
              <a:gd name="adj" fmla="val 5154"/>
            </a:avLst>
          </a:prstGeom>
          <a:solidFill>
            <a:schemeClr val="accent1"/>
          </a:solidFill>
          <a:ln w="4233" cap="flat">
            <a:solidFill>
              <a:srgbClr val="EA262A"/>
            </a:solidFill>
            <a:prstDash val="solid"/>
            <a:miter/>
          </a:ln>
        </p:spPr>
        <p:txBody>
          <a:bodyPr rtlCol="0" anchor="ctr"/>
          <a:lstStyle/>
          <a:p>
            <a:pPr algn="l"/>
            <a:r>
              <a:rPr lang="en-US" sz="600">
                <a:solidFill>
                  <a:schemeClr val="bg1"/>
                </a:solidFill>
              </a:rPr>
              <a:t>CSD Video </a:t>
            </a:r>
            <a:endParaRPr lang="en-GB" sz="600" b="1">
              <a:solidFill>
                <a:schemeClr val="bg1"/>
              </a:solidFill>
            </a:endParaRPr>
          </a:p>
        </p:txBody>
      </p:sp>
      <p:sp>
        <p:nvSpPr>
          <p:cNvPr id="23" name="Rectangle: Rounded Corners 22">
            <a:extLst>
              <a:ext uri="{FF2B5EF4-FFF2-40B4-BE49-F238E27FC236}">
                <a16:creationId xmlns:a16="http://schemas.microsoft.com/office/drawing/2014/main" id="{BE334EFE-8630-2FAE-D3F1-809A51658015}"/>
              </a:ext>
            </a:extLst>
          </p:cNvPr>
          <p:cNvSpPr/>
          <p:nvPr/>
        </p:nvSpPr>
        <p:spPr>
          <a:xfrm>
            <a:off x="2763912" y="3988941"/>
            <a:ext cx="656486" cy="313504"/>
          </a:xfrm>
          <a:prstGeom prst="roundRect">
            <a:avLst>
              <a:gd name="adj" fmla="val 5154"/>
            </a:avLst>
          </a:prstGeom>
          <a:solidFill>
            <a:srgbClr val="00B0F0"/>
          </a:solidFill>
          <a:ln w="4233" cap="flat">
            <a:noFill/>
            <a:prstDash val="solid"/>
            <a:miter/>
          </a:ln>
        </p:spPr>
        <p:txBody>
          <a:bodyPr rtlCol="0" anchor="ctr"/>
          <a:lstStyle/>
          <a:p>
            <a:pPr algn="l"/>
            <a:r>
              <a:rPr lang="en-US" sz="600" b="1"/>
              <a:t>Involve VMIE Tiger Team</a:t>
            </a:r>
            <a:endParaRPr lang="en-GB" sz="600" b="1"/>
          </a:p>
        </p:txBody>
      </p:sp>
      <p:sp>
        <p:nvSpPr>
          <p:cNvPr id="24" name="Rectangle: Rounded Corners 23">
            <a:extLst>
              <a:ext uri="{FF2B5EF4-FFF2-40B4-BE49-F238E27FC236}">
                <a16:creationId xmlns:a16="http://schemas.microsoft.com/office/drawing/2014/main" id="{439E2CAF-D7C8-B99E-0B5C-10041E0B33AD}"/>
              </a:ext>
            </a:extLst>
          </p:cNvPr>
          <p:cNvSpPr/>
          <p:nvPr/>
        </p:nvSpPr>
        <p:spPr>
          <a:xfrm>
            <a:off x="1167165" y="2077897"/>
            <a:ext cx="598739" cy="439854"/>
          </a:xfrm>
          <a:prstGeom prst="roundRect">
            <a:avLst>
              <a:gd name="adj" fmla="val 5154"/>
            </a:avLst>
          </a:prstGeom>
          <a:solidFill>
            <a:schemeClr val="accent1"/>
          </a:solidFill>
          <a:ln w="4233" cap="flat">
            <a:solidFill>
              <a:srgbClr val="EA262A"/>
            </a:solidFill>
            <a:prstDash val="solid"/>
            <a:miter/>
          </a:ln>
        </p:spPr>
        <p:txBody>
          <a:bodyPr rtlCol="0" anchor="ctr"/>
          <a:lstStyle/>
          <a:p>
            <a:pPr algn="l"/>
            <a:r>
              <a:rPr lang="en-US" sz="600">
                <a:solidFill>
                  <a:schemeClr val="bg1"/>
                </a:solidFill>
              </a:rPr>
              <a:t>IE DTV Platform Team</a:t>
            </a:r>
            <a:endParaRPr lang="en-GB" sz="600">
              <a:solidFill>
                <a:schemeClr val="bg1"/>
              </a:solidFill>
            </a:endParaRPr>
          </a:p>
        </p:txBody>
      </p:sp>
      <p:sp>
        <p:nvSpPr>
          <p:cNvPr id="27" name="Heptagon 26">
            <a:extLst>
              <a:ext uri="{FF2B5EF4-FFF2-40B4-BE49-F238E27FC236}">
                <a16:creationId xmlns:a16="http://schemas.microsoft.com/office/drawing/2014/main" id="{9639794D-5ECA-76DA-B6CB-00418812D9E2}"/>
              </a:ext>
            </a:extLst>
          </p:cNvPr>
          <p:cNvSpPr/>
          <p:nvPr/>
        </p:nvSpPr>
        <p:spPr>
          <a:xfrm>
            <a:off x="1059165" y="1500602"/>
            <a:ext cx="108000" cy="108000"/>
          </a:xfrm>
          <a:prstGeom prst="heptagon">
            <a:avLst/>
          </a:prstGeom>
          <a:solidFill>
            <a:srgbClr val="FF0000"/>
          </a:solidFill>
          <a:ln w="4233" cap="flat">
            <a:solidFill>
              <a:srgbClr val="EA262A"/>
            </a:solidFill>
            <a:prstDash val="solid"/>
            <a:miter/>
          </a:ln>
        </p:spPr>
        <p:txBody>
          <a:bodyPr rtlCol="0" anchor="ctr"/>
          <a:lstStyle/>
          <a:p>
            <a:pPr algn="ctr"/>
            <a:r>
              <a:rPr lang="en-US" sz="400" b="1">
                <a:solidFill>
                  <a:schemeClr val="bg1"/>
                </a:solidFill>
              </a:rPr>
              <a:t>1</a:t>
            </a:r>
            <a:endParaRPr lang="en-GB" sz="1100" b="1">
              <a:solidFill>
                <a:schemeClr val="bg1"/>
              </a:solidFill>
            </a:endParaRPr>
          </a:p>
        </p:txBody>
      </p:sp>
      <p:sp>
        <p:nvSpPr>
          <p:cNvPr id="28" name="Heptagon 27">
            <a:extLst>
              <a:ext uri="{FF2B5EF4-FFF2-40B4-BE49-F238E27FC236}">
                <a16:creationId xmlns:a16="http://schemas.microsoft.com/office/drawing/2014/main" id="{C14C6239-7BF0-0C29-5EA0-9C8535272FDC}"/>
              </a:ext>
            </a:extLst>
          </p:cNvPr>
          <p:cNvSpPr/>
          <p:nvPr/>
        </p:nvSpPr>
        <p:spPr>
          <a:xfrm>
            <a:off x="2243230" y="1508492"/>
            <a:ext cx="108000" cy="108000"/>
          </a:xfrm>
          <a:prstGeom prst="heptagon">
            <a:avLst/>
          </a:prstGeom>
          <a:solidFill>
            <a:srgbClr val="FF0000"/>
          </a:solidFill>
          <a:ln w="4233" cap="flat">
            <a:solidFill>
              <a:srgbClr val="EA262A"/>
            </a:solidFill>
            <a:prstDash val="solid"/>
            <a:miter/>
          </a:ln>
        </p:spPr>
        <p:txBody>
          <a:bodyPr rtlCol="0" anchor="ctr"/>
          <a:lstStyle/>
          <a:p>
            <a:pPr algn="ctr"/>
            <a:r>
              <a:rPr lang="en-US" sz="400" b="1">
                <a:solidFill>
                  <a:schemeClr val="bg1"/>
                </a:solidFill>
              </a:rPr>
              <a:t>2</a:t>
            </a:r>
            <a:endParaRPr lang="en-GB" sz="1100" b="1">
              <a:solidFill>
                <a:schemeClr val="bg1"/>
              </a:solidFill>
            </a:endParaRPr>
          </a:p>
        </p:txBody>
      </p:sp>
      <p:sp>
        <p:nvSpPr>
          <p:cNvPr id="29" name="Heptagon 28">
            <a:extLst>
              <a:ext uri="{FF2B5EF4-FFF2-40B4-BE49-F238E27FC236}">
                <a16:creationId xmlns:a16="http://schemas.microsoft.com/office/drawing/2014/main" id="{46024166-E6E8-04A1-2504-0C295DF695AF}"/>
              </a:ext>
            </a:extLst>
          </p:cNvPr>
          <p:cNvSpPr/>
          <p:nvPr/>
        </p:nvSpPr>
        <p:spPr>
          <a:xfrm>
            <a:off x="3125073" y="1508492"/>
            <a:ext cx="108000" cy="108000"/>
          </a:xfrm>
          <a:prstGeom prst="heptagon">
            <a:avLst/>
          </a:prstGeom>
          <a:solidFill>
            <a:srgbClr val="FF0000"/>
          </a:solidFill>
          <a:ln w="4233" cap="flat">
            <a:solidFill>
              <a:srgbClr val="EA262A"/>
            </a:solidFill>
            <a:prstDash val="solid"/>
            <a:miter/>
          </a:ln>
        </p:spPr>
        <p:txBody>
          <a:bodyPr rtlCol="0" anchor="ctr"/>
          <a:lstStyle/>
          <a:p>
            <a:pPr algn="ctr"/>
            <a:r>
              <a:rPr lang="en-US" sz="400" b="1">
                <a:solidFill>
                  <a:schemeClr val="bg1"/>
                </a:solidFill>
              </a:rPr>
              <a:t>4</a:t>
            </a:r>
            <a:endParaRPr lang="en-GB" sz="1100" b="1">
              <a:solidFill>
                <a:schemeClr val="bg1"/>
              </a:solidFill>
            </a:endParaRPr>
          </a:p>
        </p:txBody>
      </p:sp>
      <p:sp>
        <p:nvSpPr>
          <p:cNvPr id="30" name="Arrow: Right 29">
            <a:extLst>
              <a:ext uri="{FF2B5EF4-FFF2-40B4-BE49-F238E27FC236}">
                <a16:creationId xmlns:a16="http://schemas.microsoft.com/office/drawing/2014/main" id="{4DBFC212-F319-F539-3D43-2BD896712676}"/>
              </a:ext>
            </a:extLst>
          </p:cNvPr>
          <p:cNvSpPr/>
          <p:nvPr/>
        </p:nvSpPr>
        <p:spPr>
          <a:xfrm>
            <a:off x="2247537" y="1743106"/>
            <a:ext cx="108653" cy="65314"/>
          </a:xfrm>
          <a:prstGeom prst="rightArrow">
            <a:avLst/>
          </a:prstGeom>
          <a:noFill/>
          <a:ln w="4233" cap="flat">
            <a:solidFill>
              <a:schemeClr val="tx2"/>
            </a:solidFill>
            <a:prstDash val="solid"/>
            <a:miter/>
          </a:ln>
        </p:spPr>
        <p:txBody>
          <a:bodyPr rtlCol="0" anchor="ctr"/>
          <a:lstStyle/>
          <a:p>
            <a:pPr algn="l"/>
            <a:endParaRPr lang="en-GB"/>
          </a:p>
        </p:txBody>
      </p:sp>
      <p:sp>
        <p:nvSpPr>
          <p:cNvPr id="31" name="Arrow: Right 30">
            <a:extLst>
              <a:ext uri="{FF2B5EF4-FFF2-40B4-BE49-F238E27FC236}">
                <a16:creationId xmlns:a16="http://schemas.microsoft.com/office/drawing/2014/main" id="{C669FF0E-64E0-4308-D43F-673F4B5FEDCD}"/>
              </a:ext>
            </a:extLst>
          </p:cNvPr>
          <p:cNvSpPr/>
          <p:nvPr/>
        </p:nvSpPr>
        <p:spPr>
          <a:xfrm rot="10800000">
            <a:off x="2241203" y="1862574"/>
            <a:ext cx="108653" cy="65314"/>
          </a:xfrm>
          <a:prstGeom prst="rightArrow">
            <a:avLst/>
          </a:prstGeom>
          <a:noFill/>
          <a:ln w="4233" cap="flat">
            <a:solidFill>
              <a:schemeClr val="tx2"/>
            </a:solidFill>
            <a:prstDash val="solid"/>
            <a:miter/>
          </a:ln>
        </p:spPr>
        <p:txBody>
          <a:bodyPr rtlCol="0" anchor="ctr"/>
          <a:lstStyle/>
          <a:p>
            <a:pPr algn="l"/>
            <a:endParaRPr lang="en-GB"/>
          </a:p>
        </p:txBody>
      </p:sp>
      <p:sp>
        <p:nvSpPr>
          <p:cNvPr id="32" name="Arrow: Right 31">
            <a:extLst>
              <a:ext uri="{FF2B5EF4-FFF2-40B4-BE49-F238E27FC236}">
                <a16:creationId xmlns:a16="http://schemas.microsoft.com/office/drawing/2014/main" id="{35828053-0D07-6F76-295A-F9B624C1CBDA}"/>
              </a:ext>
            </a:extLst>
          </p:cNvPr>
          <p:cNvSpPr/>
          <p:nvPr/>
        </p:nvSpPr>
        <p:spPr>
          <a:xfrm>
            <a:off x="1780923" y="2136813"/>
            <a:ext cx="576000" cy="65314"/>
          </a:xfrm>
          <a:prstGeom prst="rightArrow">
            <a:avLst/>
          </a:prstGeom>
          <a:noFill/>
          <a:ln w="4233" cap="flat">
            <a:solidFill>
              <a:schemeClr val="tx2"/>
            </a:solidFill>
            <a:prstDash val="solid"/>
            <a:miter/>
          </a:ln>
        </p:spPr>
        <p:txBody>
          <a:bodyPr rtlCol="0" anchor="ctr"/>
          <a:lstStyle/>
          <a:p>
            <a:pPr algn="l"/>
            <a:endParaRPr lang="en-GB"/>
          </a:p>
        </p:txBody>
      </p:sp>
      <p:sp>
        <p:nvSpPr>
          <p:cNvPr id="34" name="TextBox 33">
            <a:extLst>
              <a:ext uri="{FF2B5EF4-FFF2-40B4-BE49-F238E27FC236}">
                <a16:creationId xmlns:a16="http://schemas.microsoft.com/office/drawing/2014/main" id="{DA941B2D-E298-7ED6-EC1E-3E31D7D8062D}"/>
              </a:ext>
            </a:extLst>
          </p:cNvPr>
          <p:cNvSpPr txBox="1"/>
          <p:nvPr/>
        </p:nvSpPr>
        <p:spPr>
          <a:xfrm>
            <a:off x="1716047" y="2022148"/>
            <a:ext cx="660859" cy="369332"/>
          </a:xfrm>
          <a:prstGeom prst="rect">
            <a:avLst/>
          </a:prstGeom>
          <a:noFill/>
        </p:spPr>
        <p:txBody>
          <a:bodyPr wrap="square">
            <a:spAutoFit/>
          </a:bodyPr>
          <a:lstStyle/>
          <a:p>
            <a:r>
              <a:rPr lang="en-US" sz="500">
                <a:solidFill>
                  <a:schemeClr val="accent1"/>
                </a:solidFill>
              </a:rPr>
              <a:t>Request for</a:t>
            </a:r>
          </a:p>
          <a:p>
            <a:endParaRPr lang="en-US" sz="300">
              <a:solidFill>
                <a:schemeClr val="accent1"/>
              </a:solidFill>
            </a:endParaRPr>
          </a:p>
          <a:p>
            <a:r>
              <a:rPr lang="en-US" sz="500">
                <a:solidFill>
                  <a:schemeClr val="accent1"/>
                </a:solidFill>
              </a:rPr>
              <a:t>Upgrade t o P3 and then P2</a:t>
            </a:r>
            <a:endParaRPr lang="en-GB" sz="1200">
              <a:solidFill>
                <a:schemeClr val="accent1"/>
              </a:solidFill>
            </a:endParaRPr>
          </a:p>
        </p:txBody>
      </p:sp>
      <p:sp>
        <p:nvSpPr>
          <p:cNvPr id="35" name="Arrow: Right 34">
            <a:extLst>
              <a:ext uri="{FF2B5EF4-FFF2-40B4-BE49-F238E27FC236}">
                <a16:creationId xmlns:a16="http://schemas.microsoft.com/office/drawing/2014/main" id="{555A9D37-4848-2E41-75ED-AF74916029B7}"/>
              </a:ext>
            </a:extLst>
          </p:cNvPr>
          <p:cNvSpPr/>
          <p:nvPr/>
        </p:nvSpPr>
        <p:spPr>
          <a:xfrm>
            <a:off x="3151613" y="1687069"/>
            <a:ext cx="108653" cy="65314"/>
          </a:xfrm>
          <a:prstGeom prst="rightArrow">
            <a:avLst/>
          </a:prstGeom>
          <a:noFill/>
          <a:ln w="4233" cap="flat">
            <a:solidFill>
              <a:schemeClr val="tx2"/>
            </a:solidFill>
            <a:prstDash val="solid"/>
            <a:miter/>
          </a:ln>
        </p:spPr>
        <p:txBody>
          <a:bodyPr rtlCol="0" anchor="ctr"/>
          <a:lstStyle/>
          <a:p>
            <a:pPr algn="l"/>
            <a:endParaRPr lang="en-GB"/>
          </a:p>
        </p:txBody>
      </p:sp>
      <p:sp>
        <p:nvSpPr>
          <p:cNvPr id="36" name="Arrow: Right 35">
            <a:extLst>
              <a:ext uri="{FF2B5EF4-FFF2-40B4-BE49-F238E27FC236}">
                <a16:creationId xmlns:a16="http://schemas.microsoft.com/office/drawing/2014/main" id="{4FE133D4-4077-B3A6-73C5-FE7CF5548568}"/>
              </a:ext>
            </a:extLst>
          </p:cNvPr>
          <p:cNvSpPr/>
          <p:nvPr/>
        </p:nvSpPr>
        <p:spPr>
          <a:xfrm rot="10800000">
            <a:off x="3145279" y="1806537"/>
            <a:ext cx="108653" cy="65314"/>
          </a:xfrm>
          <a:prstGeom prst="rightArrow">
            <a:avLst/>
          </a:prstGeom>
          <a:noFill/>
          <a:ln w="4233" cap="flat">
            <a:solidFill>
              <a:schemeClr val="tx2"/>
            </a:solidFill>
            <a:prstDash val="solid"/>
            <a:miter/>
          </a:ln>
        </p:spPr>
        <p:txBody>
          <a:bodyPr rtlCol="0" anchor="ctr"/>
          <a:lstStyle/>
          <a:p>
            <a:pPr algn="l"/>
            <a:endParaRPr lang="en-GB"/>
          </a:p>
        </p:txBody>
      </p:sp>
      <p:sp>
        <p:nvSpPr>
          <p:cNvPr id="42" name="Arrow: Up-Down 41">
            <a:extLst>
              <a:ext uri="{FF2B5EF4-FFF2-40B4-BE49-F238E27FC236}">
                <a16:creationId xmlns:a16="http://schemas.microsoft.com/office/drawing/2014/main" id="{8104C5F1-F179-8373-EC8F-8CB667ECB6CE}"/>
              </a:ext>
            </a:extLst>
          </p:cNvPr>
          <p:cNvSpPr/>
          <p:nvPr/>
        </p:nvSpPr>
        <p:spPr>
          <a:xfrm rot="5400000">
            <a:off x="3419417" y="1670499"/>
            <a:ext cx="72000" cy="720000"/>
          </a:xfrm>
          <a:prstGeom prst="upDownArrow">
            <a:avLst/>
          </a:prstGeom>
          <a:noFill/>
          <a:ln w="4233" cap="flat">
            <a:solidFill>
              <a:schemeClr val="tx1"/>
            </a:solidFill>
            <a:prstDash val="solid"/>
            <a:miter/>
          </a:ln>
        </p:spPr>
        <p:txBody>
          <a:bodyPr rtlCol="0" anchor="ctr"/>
          <a:lstStyle/>
          <a:p>
            <a:pPr algn="l"/>
            <a:endParaRPr lang="en-GB"/>
          </a:p>
        </p:txBody>
      </p:sp>
      <p:sp>
        <p:nvSpPr>
          <p:cNvPr id="43" name="Heptagon 42">
            <a:extLst>
              <a:ext uri="{FF2B5EF4-FFF2-40B4-BE49-F238E27FC236}">
                <a16:creationId xmlns:a16="http://schemas.microsoft.com/office/drawing/2014/main" id="{0C944D3F-6FFA-A1A7-4643-955619DE1FDD}"/>
              </a:ext>
            </a:extLst>
          </p:cNvPr>
          <p:cNvSpPr/>
          <p:nvPr/>
        </p:nvSpPr>
        <p:spPr>
          <a:xfrm>
            <a:off x="3843075" y="1752539"/>
            <a:ext cx="108000" cy="108000"/>
          </a:xfrm>
          <a:prstGeom prst="heptagon">
            <a:avLst/>
          </a:prstGeom>
          <a:solidFill>
            <a:srgbClr val="FF0000"/>
          </a:solidFill>
          <a:ln w="4233" cap="flat">
            <a:solidFill>
              <a:srgbClr val="EA262A"/>
            </a:solidFill>
            <a:prstDash val="solid"/>
            <a:miter/>
          </a:ln>
        </p:spPr>
        <p:txBody>
          <a:bodyPr rtlCol="0" anchor="ctr"/>
          <a:lstStyle/>
          <a:p>
            <a:pPr algn="ctr"/>
            <a:r>
              <a:rPr lang="en-US" sz="400" b="1">
                <a:solidFill>
                  <a:schemeClr val="bg1"/>
                </a:solidFill>
              </a:rPr>
              <a:t>5</a:t>
            </a:r>
            <a:endParaRPr lang="en-GB" sz="1100" b="1">
              <a:solidFill>
                <a:schemeClr val="bg1"/>
              </a:solidFill>
            </a:endParaRPr>
          </a:p>
        </p:txBody>
      </p:sp>
      <p:sp>
        <p:nvSpPr>
          <p:cNvPr id="44" name="TextBox 43">
            <a:extLst>
              <a:ext uri="{FF2B5EF4-FFF2-40B4-BE49-F238E27FC236}">
                <a16:creationId xmlns:a16="http://schemas.microsoft.com/office/drawing/2014/main" id="{052F4D56-4DDC-5D11-5001-1775EECEC54C}"/>
              </a:ext>
            </a:extLst>
          </p:cNvPr>
          <p:cNvSpPr txBox="1"/>
          <p:nvPr/>
        </p:nvSpPr>
        <p:spPr>
          <a:xfrm>
            <a:off x="4862697" y="2010137"/>
            <a:ext cx="1755140" cy="584775"/>
          </a:xfrm>
          <a:prstGeom prst="rect">
            <a:avLst/>
          </a:prstGeom>
          <a:noFill/>
        </p:spPr>
        <p:txBody>
          <a:bodyPr wrap="square">
            <a:spAutoFit/>
          </a:bodyPr>
          <a:lstStyle/>
          <a:p>
            <a:pPr marL="92075" indent="-92075">
              <a:buClr>
                <a:schemeClr val="tx1"/>
              </a:buClr>
              <a:buFont typeface="Wingdings" panose="05000000000000000000" pitchFamily="2" charset="2"/>
              <a:buChar char="§"/>
            </a:pPr>
            <a:r>
              <a:rPr lang="en-US" sz="500">
                <a:solidFill>
                  <a:schemeClr val="accent1"/>
                </a:solidFill>
              </a:rPr>
              <a:t>Ticket was upgraded to P2</a:t>
            </a:r>
          </a:p>
          <a:p>
            <a:pPr marL="92075" indent="-92075">
              <a:buClr>
                <a:schemeClr val="tx1"/>
              </a:buClr>
              <a:buFont typeface="Wingdings" panose="05000000000000000000" pitchFamily="2" charset="2"/>
              <a:buChar char="§"/>
            </a:pPr>
            <a:r>
              <a:rPr lang="en-US" sz="500">
                <a:solidFill>
                  <a:schemeClr val="accent1"/>
                </a:solidFill>
              </a:rPr>
              <a:t>Technical Bridge was created</a:t>
            </a:r>
          </a:p>
          <a:p>
            <a:pPr marL="92075" indent="-92075">
              <a:buClr>
                <a:schemeClr val="tx1"/>
              </a:buClr>
              <a:buFont typeface="Wingdings" panose="05000000000000000000" pitchFamily="2" charset="2"/>
              <a:buChar char="§"/>
            </a:pPr>
            <a:r>
              <a:rPr lang="en-US" sz="500">
                <a:solidFill>
                  <a:schemeClr val="accent1"/>
                </a:solidFill>
              </a:rPr>
              <a:t>Management Comms Shared in regular intervals</a:t>
            </a:r>
          </a:p>
          <a:p>
            <a:pPr marL="92075" indent="-92075">
              <a:buClr>
                <a:schemeClr val="tx1"/>
              </a:buClr>
              <a:buFont typeface="Wingdings" panose="05000000000000000000" pitchFamily="2" charset="2"/>
              <a:buChar char="§"/>
            </a:pPr>
            <a:r>
              <a:rPr lang="en-US" sz="500">
                <a:solidFill>
                  <a:schemeClr val="accent1"/>
                </a:solidFill>
              </a:rPr>
              <a:t>Validated issue resolution through BV</a:t>
            </a:r>
          </a:p>
          <a:p>
            <a:pPr>
              <a:buClr>
                <a:schemeClr val="tx1"/>
              </a:buClr>
            </a:pPr>
            <a:endParaRPr lang="en-GB" sz="1200">
              <a:solidFill>
                <a:schemeClr val="accent1"/>
              </a:solidFill>
            </a:endParaRPr>
          </a:p>
        </p:txBody>
      </p:sp>
      <p:sp>
        <p:nvSpPr>
          <p:cNvPr id="45" name="Heptagon 44">
            <a:extLst>
              <a:ext uri="{FF2B5EF4-FFF2-40B4-BE49-F238E27FC236}">
                <a16:creationId xmlns:a16="http://schemas.microsoft.com/office/drawing/2014/main" id="{0D7FA6E0-904A-43A9-31FA-D86A840FC397}"/>
              </a:ext>
            </a:extLst>
          </p:cNvPr>
          <p:cNvSpPr/>
          <p:nvPr/>
        </p:nvSpPr>
        <p:spPr>
          <a:xfrm>
            <a:off x="4399158" y="1571346"/>
            <a:ext cx="108000" cy="108000"/>
          </a:xfrm>
          <a:prstGeom prst="heptagon">
            <a:avLst/>
          </a:prstGeom>
          <a:solidFill>
            <a:srgbClr val="FF0000"/>
          </a:solidFill>
          <a:ln w="4233" cap="flat">
            <a:solidFill>
              <a:srgbClr val="EA262A"/>
            </a:solidFill>
            <a:prstDash val="solid"/>
            <a:miter/>
          </a:ln>
        </p:spPr>
        <p:txBody>
          <a:bodyPr rtlCol="0" anchor="ctr"/>
          <a:lstStyle/>
          <a:p>
            <a:pPr algn="ctr"/>
            <a:r>
              <a:rPr lang="en-US" sz="400" b="1">
                <a:solidFill>
                  <a:schemeClr val="bg1"/>
                </a:solidFill>
              </a:rPr>
              <a:t>7</a:t>
            </a:r>
            <a:endParaRPr lang="en-GB" sz="1100" b="1">
              <a:solidFill>
                <a:schemeClr val="bg1"/>
              </a:solidFill>
            </a:endParaRPr>
          </a:p>
        </p:txBody>
      </p:sp>
      <p:sp>
        <p:nvSpPr>
          <p:cNvPr id="50" name="TextBox 49">
            <a:extLst>
              <a:ext uri="{FF2B5EF4-FFF2-40B4-BE49-F238E27FC236}">
                <a16:creationId xmlns:a16="http://schemas.microsoft.com/office/drawing/2014/main" id="{A0F94D68-5035-B2D8-9478-9B226EE02436}"/>
              </a:ext>
            </a:extLst>
          </p:cNvPr>
          <p:cNvSpPr txBox="1"/>
          <p:nvPr/>
        </p:nvSpPr>
        <p:spPr>
          <a:xfrm>
            <a:off x="312048" y="2617970"/>
            <a:ext cx="1995530" cy="169277"/>
          </a:xfrm>
          <a:prstGeom prst="rect">
            <a:avLst/>
          </a:prstGeom>
          <a:noFill/>
        </p:spPr>
        <p:txBody>
          <a:bodyPr wrap="square">
            <a:spAutoFit/>
          </a:bodyPr>
          <a:lstStyle/>
          <a:p>
            <a:r>
              <a:rPr lang="en-US" sz="500" b="1"/>
              <a:t>Day 1 - 15 February 2023</a:t>
            </a:r>
            <a:endParaRPr lang="en-GB" sz="1200"/>
          </a:p>
        </p:txBody>
      </p:sp>
      <p:sp>
        <p:nvSpPr>
          <p:cNvPr id="52" name="TextBox 51">
            <a:extLst>
              <a:ext uri="{FF2B5EF4-FFF2-40B4-BE49-F238E27FC236}">
                <a16:creationId xmlns:a16="http://schemas.microsoft.com/office/drawing/2014/main" id="{E83DC20A-03A1-F1FE-D5C9-7EDF4EBE55CA}"/>
              </a:ext>
            </a:extLst>
          </p:cNvPr>
          <p:cNvSpPr txBox="1"/>
          <p:nvPr/>
        </p:nvSpPr>
        <p:spPr>
          <a:xfrm>
            <a:off x="4281352" y="2590071"/>
            <a:ext cx="1995530" cy="169277"/>
          </a:xfrm>
          <a:prstGeom prst="rect">
            <a:avLst/>
          </a:prstGeom>
          <a:noFill/>
        </p:spPr>
        <p:txBody>
          <a:bodyPr wrap="square">
            <a:spAutoFit/>
          </a:bodyPr>
          <a:lstStyle/>
          <a:p>
            <a:r>
              <a:rPr lang="en-US" sz="500" b="1"/>
              <a:t>Day 2 - 16 February 2023</a:t>
            </a:r>
            <a:endParaRPr lang="en-GB" sz="1200"/>
          </a:p>
        </p:txBody>
      </p:sp>
      <p:cxnSp>
        <p:nvCxnSpPr>
          <p:cNvPr id="54" name="Straight Arrow Connector 53">
            <a:extLst>
              <a:ext uri="{FF2B5EF4-FFF2-40B4-BE49-F238E27FC236}">
                <a16:creationId xmlns:a16="http://schemas.microsoft.com/office/drawing/2014/main" id="{31B46920-1CE8-609F-5849-BD80ABB61330}"/>
              </a:ext>
            </a:extLst>
          </p:cNvPr>
          <p:cNvCxnSpPr>
            <a:cxnSpLocks/>
          </p:cNvCxnSpPr>
          <p:nvPr/>
        </p:nvCxnSpPr>
        <p:spPr>
          <a:xfrm flipV="1">
            <a:off x="1773889" y="2313322"/>
            <a:ext cx="2633254" cy="18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EB356D2-A93F-C7F0-048C-22875F3E4495}"/>
              </a:ext>
            </a:extLst>
          </p:cNvPr>
          <p:cNvSpPr txBox="1"/>
          <p:nvPr/>
        </p:nvSpPr>
        <p:spPr>
          <a:xfrm>
            <a:off x="2485360" y="2417502"/>
            <a:ext cx="1995530" cy="369332"/>
          </a:xfrm>
          <a:prstGeom prst="rect">
            <a:avLst/>
          </a:prstGeom>
          <a:noFill/>
        </p:spPr>
        <p:txBody>
          <a:bodyPr wrap="square">
            <a:spAutoFit/>
          </a:bodyPr>
          <a:lstStyle/>
          <a:p>
            <a:pPr>
              <a:buClr>
                <a:schemeClr val="accent1"/>
              </a:buClr>
            </a:pPr>
            <a:r>
              <a:rPr lang="en-US" sz="600" b="1" i="1"/>
              <a:t>Challenges</a:t>
            </a:r>
          </a:p>
          <a:p>
            <a:pPr marL="92075" indent="-92075">
              <a:buClr>
                <a:schemeClr val="accent1"/>
              </a:buClr>
              <a:buFont typeface="Wingdings" panose="05000000000000000000" pitchFamily="2" charset="2"/>
              <a:buChar char="§"/>
            </a:pPr>
            <a:r>
              <a:rPr lang="en-US" sz="600"/>
              <a:t>Ticket prioritization not followed properly</a:t>
            </a:r>
          </a:p>
          <a:p>
            <a:pPr marL="92075" indent="-92075">
              <a:buClr>
                <a:schemeClr val="accent1"/>
              </a:buClr>
              <a:buFont typeface="Wingdings" panose="05000000000000000000" pitchFamily="2" charset="2"/>
              <a:buChar char="§"/>
            </a:pPr>
            <a:r>
              <a:rPr lang="en-US" sz="600"/>
              <a:t>Lack of Response from ECN/CSD-Video Team</a:t>
            </a:r>
            <a:endParaRPr lang="en-US" sz="500"/>
          </a:p>
        </p:txBody>
      </p:sp>
      <p:sp>
        <p:nvSpPr>
          <p:cNvPr id="56" name="Rectangle: Rounded Corners 55">
            <a:extLst>
              <a:ext uri="{FF2B5EF4-FFF2-40B4-BE49-F238E27FC236}">
                <a16:creationId xmlns:a16="http://schemas.microsoft.com/office/drawing/2014/main" id="{97E2F04F-033B-039B-85AF-886DB3F83A94}"/>
              </a:ext>
            </a:extLst>
          </p:cNvPr>
          <p:cNvSpPr/>
          <p:nvPr/>
        </p:nvSpPr>
        <p:spPr>
          <a:xfrm>
            <a:off x="5023083" y="1697492"/>
            <a:ext cx="432000" cy="288000"/>
          </a:xfrm>
          <a:prstGeom prst="roundRect">
            <a:avLst>
              <a:gd name="adj" fmla="val 5154"/>
            </a:avLst>
          </a:prstGeom>
          <a:solidFill>
            <a:schemeClr val="accent1"/>
          </a:solidFill>
          <a:ln w="4233" cap="flat">
            <a:solidFill>
              <a:srgbClr val="EA262A"/>
            </a:solidFill>
            <a:prstDash val="solid"/>
            <a:miter/>
          </a:ln>
        </p:spPr>
        <p:txBody>
          <a:bodyPr rtlCol="0" anchor="ctr"/>
          <a:lstStyle/>
          <a:p>
            <a:pPr algn="l"/>
            <a:r>
              <a:rPr lang="en-US" sz="600">
                <a:solidFill>
                  <a:schemeClr val="bg1"/>
                </a:solidFill>
              </a:rPr>
              <a:t>ECN RMC Team</a:t>
            </a:r>
            <a:endParaRPr lang="en-GB" sz="600">
              <a:solidFill>
                <a:schemeClr val="bg1"/>
              </a:solidFill>
            </a:endParaRPr>
          </a:p>
        </p:txBody>
      </p:sp>
      <p:sp>
        <p:nvSpPr>
          <p:cNvPr id="57" name="Rectangle: Rounded Corners 56">
            <a:extLst>
              <a:ext uri="{FF2B5EF4-FFF2-40B4-BE49-F238E27FC236}">
                <a16:creationId xmlns:a16="http://schemas.microsoft.com/office/drawing/2014/main" id="{64A0AB5E-CFF6-D4CB-EA9F-766C3EA321E0}"/>
              </a:ext>
            </a:extLst>
          </p:cNvPr>
          <p:cNvSpPr/>
          <p:nvPr/>
        </p:nvSpPr>
        <p:spPr>
          <a:xfrm>
            <a:off x="5563773" y="1705977"/>
            <a:ext cx="609448" cy="288000"/>
          </a:xfrm>
          <a:prstGeom prst="roundRect">
            <a:avLst>
              <a:gd name="adj" fmla="val 5154"/>
            </a:avLst>
          </a:prstGeom>
          <a:solidFill>
            <a:schemeClr val="accent1"/>
          </a:solidFill>
          <a:ln w="4233" cap="flat">
            <a:solidFill>
              <a:srgbClr val="EA262A"/>
            </a:solidFill>
            <a:prstDash val="solid"/>
            <a:miter/>
          </a:ln>
        </p:spPr>
        <p:txBody>
          <a:bodyPr rtlCol="0" anchor="ctr"/>
          <a:lstStyle/>
          <a:p>
            <a:pPr algn="l"/>
            <a:r>
              <a:rPr lang="en-US" sz="600">
                <a:solidFill>
                  <a:schemeClr val="bg1"/>
                </a:solidFill>
              </a:rPr>
              <a:t>CNO Networking</a:t>
            </a:r>
            <a:endParaRPr lang="en-GB" sz="600">
              <a:solidFill>
                <a:schemeClr val="bg1"/>
              </a:solidFill>
            </a:endParaRPr>
          </a:p>
        </p:txBody>
      </p:sp>
      <p:sp>
        <p:nvSpPr>
          <p:cNvPr id="58" name="Rectangle: Rounded Corners 57">
            <a:extLst>
              <a:ext uri="{FF2B5EF4-FFF2-40B4-BE49-F238E27FC236}">
                <a16:creationId xmlns:a16="http://schemas.microsoft.com/office/drawing/2014/main" id="{7FD3C391-1FA4-5724-B74B-ED2AC402B413}"/>
              </a:ext>
            </a:extLst>
          </p:cNvPr>
          <p:cNvSpPr/>
          <p:nvPr/>
        </p:nvSpPr>
        <p:spPr>
          <a:xfrm>
            <a:off x="6274309" y="1699103"/>
            <a:ext cx="432000" cy="288000"/>
          </a:xfrm>
          <a:prstGeom prst="roundRect">
            <a:avLst>
              <a:gd name="adj" fmla="val 5154"/>
            </a:avLst>
          </a:prstGeom>
          <a:solidFill>
            <a:schemeClr val="accent1"/>
          </a:solidFill>
          <a:ln w="4233" cap="flat">
            <a:solidFill>
              <a:srgbClr val="EA262A"/>
            </a:solidFill>
            <a:prstDash val="solid"/>
            <a:miter/>
          </a:ln>
        </p:spPr>
        <p:txBody>
          <a:bodyPr rtlCol="0" anchor="ctr"/>
          <a:lstStyle/>
          <a:p>
            <a:pPr algn="l"/>
            <a:r>
              <a:rPr lang="en-US" sz="600">
                <a:solidFill>
                  <a:schemeClr val="bg1"/>
                </a:solidFill>
              </a:rPr>
              <a:t>LG CM Team</a:t>
            </a:r>
            <a:endParaRPr lang="en-GB" sz="600">
              <a:solidFill>
                <a:schemeClr val="bg1"/>
              </a:solidFill>
            </a:endParaRPr>
          </a:p>
        </p:txBody>
      </p:sp>
      <p:sp>
        <p:nvSpPr>
          <p:cNvPr id="59" name="Flowchart: Terminator 58">
            <a:extLst>
              <a:ext uri="{FF2B5EF4-FFF2-40B4-BE49-F238E27FC236}">
                <a16:creationId xmlns:a16="http://schemas.microsoft.com/office/drawing/2014/main" id="{418C86A2-F249-E58B-269C-B29206D0C1D9}"/>
              </a:ext>
            </a:extLst>
          </p:cNvPr>
          <p:cNvSpPr/>
          <p:nvPr/>
        </p:nvSpPr>
        <p:spPr>
          <a:xfrm>
            <a:off x="6776380" y="2136813"/>
            <a:ext cx="569742" cy="253751"/>
          </a:xfrm>
          <a:prstGeom prst="flowChartTerminator">
            <a:avLst/>
          </a:prstGeom>
          <a:solidFill>
            <a:schemeClr val="accent5">
              <a:lumMod val="50000"/>
            </a:schemeClr>
          </a:solidFill>
          <a:ln w="4233" cap="flat">
            <a:noFill/>
            <a:prstDash val="solid"/>
            <a:miter/>
          </a:ln>
        </p:spPr>
        <p:txBody>
          <a:bodyPr rtlCol="0" anchor="ctr"/>
          <a:lstStyle/>
          <a:p>
            <a:pPr algn="ctr"/>
            <a:r>
              <a:rPr lang="en-US" sz="600">
                <a:solidFill>
                  <a:schemeClr val="bg1"/>
                </a:solidFill>
              </a:rPr>
              <a:t>Issue Resolved</a:t>
            </a:r>
            <a:endParaRPr lang="en-GB" sz="600">
              <a:solidFill>
                <a:schemeClr val="bg1"/>
              </a:solidFill>
            </a:endParaRPr>
          </a:p>
        </p:txBody>
      </p:sp>
      <p:sp>
        <p:nvSpPr>
          <p:cNvPr id="60" name="Heptagon 59">
            <a:extLst>
              <a:ext uri="{FF2B5EF4-FFF2-40B4-BE49-F238E27FC236}">
                <a16:creationId xmlns:a16="http://schemas.microsoft.com/office/drawing/2014/main" id="{729FC21E-459D-EC5C-B24C-0DD578296711}"/>
              </a:ext>
            </a:extLst>
          </p:cNvPr>
          <p:cNvSpPr/>
          <p:nvPr/>
        </p:nvSpPr>
        <p:spPr>
          <a:xfrm>
            <a:off x="4993569" y="1561734"/>
            <a:ext cx="108000" cy="108000"/>
          </a:xfrm>
          <a:prstGeom prst="heptagon">
            <a:avLst/>
          </a:prstGeom>
          <a:solidFill>
            <a:srgbClr val="FF0000"/>
          </a:solidFill>
          <a:ln w="4233" cap="flat">
            <a:solidFill>
              <a:srgbClr val="EA262A"/>
            </a:solidFill>
            <a:prstDash val="solid"/>
            <a:miter/>
          </a:ln>
        </p:spPr>
        <p:txBody>
          <a:bodyPr rtlCol="0" anchor="ctr"/>
          <a:lstStyle/>
          <a:p>
            <a:pPr algn="ctr"/>
            <a:r>
              <a:rPr lang="en-US" sz="400" b="1">
                <a:solidFill>
                  <a:schemeClr val="bg1"/>
                </a:solidFill>
              </a:rPr>
              <a:t>8</a:t>
            </a:r>
            <a:endParaRPr lang="en-GB" sz="1100" b="1">
              <a:solidFill>
                <a:schemeClr val="bg1"/>
              </a:solidFill>
            </a:endParaRPr>
          </a:p>
        </p:txBody>
      </p:sp>
      <p:sp>
        <p:nvSpPr>
          <p:cNvPr id="61" name="Heptagon 60">
            <a:extLst>
              <a:ext uri="{FF2B5EF4-FFF2-40B4-BE49-F238E27FC236}">
                <a16:creationId xmlns:a16="http://schemas.microsoft.com/office/drawing/2014/main" id="{3F9365C6-5732-4622-7601-B1BB7336674E}"/>
              </a:ext>
            </a:extLst>
          </p:cNvPr>
          <p:cNvSpPr/>
          <p:nvPr/>
        </p:nvSpPr>
        <p:spPr>
          <a:xfrm>
            <a:off x="5557830" y="1568908"/>
            <a:ext cx="108000" cy="108000"/>
          </a:xfrm>
          <a:prstGeom prst="heptagon">
            <a:avLst/>
          </a:prstGeom>
          <a:solidFill>
            <a:srgbClr val="FF0000"/>
          </a:solidFill>
          <a:ln w="4233" cap="flat">
            <a:solidFill>
              <a:srgbClr val="EA262A"/>
            </a:solidFill>
            <a:prstDash val="solid"/>
            <a:miter/>
          </a:ln>
        </p:spPr>
        <p:txBody>
          <a:bodyPr rtlCol="0" anchor="ctr"/>
          <a:lstStyle/>
          <a:p>
            <a:pPr algn="ctr"/>
            <a:r>
              <a:rPr lang="en-US" sz="400" b="1">
                <a:solidFill>
                  <a:schemeClr val="bg1"/>
                </a:solidFill>
              </a:rPr>
              <a:t>9</a:t>
            </a:r>
            <a:endParaRPr lang="en-GB" sz="1100" b="1">
              <a:solidFill>
                <a:schemeClr val="bg1"/>
              </a:solidFill>
            </a:endParaRPr>
          </a:p>
        </p:txBody>
      </p:sp>
      <p:sp>
        <p:nvSpPr>
          <p:cNvPr id="63" name="Arrow: Right 62">
            <a:extLst>
              <a:ext uri="{FF2B5EF4-FFF2-40B4-BE49-F238E27FC236}">
                <a16:creationId xmlns:a16="http://schemas.microsoft.com/office/drawing/2014/main" id="{9B4FDA33-3D20-47C8-0972-2897EB43D460}"/>
              </a:ext>
            </a:extLst>
          </p:cNvPr>
          <p:cNvSpPr/>
          <p:nvPr/>
        </p:nvSpPr>
        <p:spPr>
          <a:xfrm>
            <a:off x="4931646" y="1761092"/>
            <a:ext cx="72000" cy="65314"/>
          </a:xfrm>
          <a:prstGeom prst="rightArrow">
            <a:avLst/>
          </a:prstGeom>
          <a:noFill/>
          <a:ln w="4233" cap="flat">
            <a:solidFill>
              <a:schemeClr val="tx2"/>
            </a:solidFill>
            <a:prstDash val="solid"/>
            <a:miter/>
          </a:ln>
        </p:spPr>
        <p:txBody>
          <a:bodyPr rtlCol="0" anchor="ctr"/>
          <a:lstStyle/>
          <a:p>
            <a:pPr algn="l"/>
            <a:endParaRPr lang="en-GB"/>
          </a:p>
        </p:txBody>
      </p:sp>
      <p:sp>
        <p:nvSpPr>
          <p:cNvPr id="64" name="Arrow: Right 63">
            <a:extLst>
              <a:ext uri="{FF2B5EF4-FFF2-40B4-BE49-F238E27FC236}">
                <a16:creationId xmlns:a16="http://schemas.microsoft.com/office/drawing/2014/main" id="{B4F9B390-4F4A-B9FD-6B2C-FDFED712A831}"/>
              </a:ext>
            </a:extLst>
          </p:cNvPr>
          <p:cNvSpPr/>
          <p:nvPr/>
        </p:nvSpPr>
        <p:spPr>
          <a:xfrm rot="10800000">
            <a:off x="4933828" y="1880560"/>
            <a:ext cx="72000" cy="65314"/>
          </a:xfrm>
          <a:prstGeom prst="rightArrow">
            <a:avLst/>
          </a:prstGeom>
          <a:noFill/>
          <a:ln w="4233" cap="flat">
            <a:solidFill>
              <a:schemeClr val="tx2"/>
            </a:solidFill>
            <a:prstDash val="solid"/>
            <a:miter/>
          </a:ln>
        </p:spPr>
        <p:txBody>
          <a:bodyPr rtlCol="0" anchor="ctr"/>
          <a:lstStyle/>
          <a:p>
            <a:pPr algn="l"/>
            <a:endParaRPr lang="en-GB"/>
          </a:p>
        </p:txBody>
      </p:sp>
      <p:sp>
        <p:nvSpPr>
          <p:cNvPr id="65" name="Arrow: Right 64">
            <a:extLst>
              <a:ext uri="{FF2B5EF4-FFF2-40B4-BE49-F238E27FC236}">
                <a16:creationId xmlns:a16="http://schemas.microsoft.com/office/drawing/2014/main" id="{AAA73F3B-C355-5A5C-5828-A640B0D23674}"/>
              </a:ext>
            </a:extLst>
          </p:cNvPr>
          <p:cNvSpPr/>
          <p:nvPr/>
        </p:nvSpPr>
        <p:spPr>
          <a:xfrm>
            <a:off x="5479544" y="1758753"/>
            <a:ext cx="72000" cy="65314"/>
          </a:xfrm>
          <a:prstGeom prst="rightArrow">
            <a:avLst/>
          </a:prstGeom>
          <a:noFill/>
          <a:ln w="4233" cap="flat">
            <a:solidFill>
              <a:schemeClr val="tx2"/>
            </a:solidFill>
            <a:prstDash val="solid"/>
            <a:miter/>
          </a:ln>
        </p:spPr>
        <p:txBody>
          <a:bodyPr rtlCol="0" anchor="ctr"/>
          <a:lstStyle/>
          <a:p>
            <a:pPr algn="l"/>
            <a:endParaRPr lang="en-GB"/>
          </a:p>
        </p:txBody>
      </p:sp>
      <p:sp>
        <p:nvSpPr>
          <p:cNvPr id="66" name="Arrow: Right 65">
            <a:extLst>
              <a:ext uri="{FF2B5EF4-FFF2-40B4-BE49-F238E27FC236}">
                <a16:creationId xmlns:a16="http://schemas.microsoft.com/office/drawing/2014/main" id="{F1C4DCD1-95AD-3844-C568-6FDD7B83FDFE}"/>
              </a:ext>
            </a:extLst>
          </p:cNvPr>
          <p:cNvSpPr/>
          <p:nvPr/>
        </p:nvSpPr>
        <p:spPr>
          <a:xfrm rot="10800000">
            <a:off x="5481726" y="1878221"/>
            <a:ext cx="72000" cy="65314"/>
          </a:xfrm>
          <a:prstGeom prst="rightArrow">
            <a:avLst/>
          </a:prstGeom>
          <a:noFill/>
          <a:ln w="4233" cap="flat">
            <a:solidFill>
              <a:schemeClr val="tx2"/>
            </a:solidFill>
            <a:prstDash val="solid"/>
            <a:miter/>
          </a:ln>
        </p:spPr>
        <p:txBody>
          <a:bodyPr rtlCol="0" anchor="ctr"/>
          <a:lstStyle/>
          <a:p>
            <a:pPr algn="l"/>
            <a:endParaRPr lang="en-GB"/>
          </a:p>
        </p:txBody>
      </p:sp>
      <p:sp>
        <p:nvSpPr>
          <p:cNvPr id="67" name="Arrow: Right 66">
            <a:extLst>
              <a:ext uri="{FF2B5EF4-FFF2-40B4-BE49-F238E27FC236}">
                <a16:creationId xmlns:a16="http://schemas.microsoft.com/office/drawing/2014/main" id="{D103131C-6FC4-CB2E-555C-D01F1FC49AD6}"/>
              </a:ext>
            </a:extLst>
          </p:cNvPr>
          <p:cNvSpPr/>
          <p:nvPr/>
        </p:nvSpPr>
        <p:spPr>
          <a:xfrm>
            <a:off x="6195623" y="1758752"/>
            <a:ext cx="72000" cy="65314"/>
          </a:xfrm>
          <a:prstGeom prst="rightArrow">
            <a:avLst/>
          </a:prstGeom>
          <a:noFill/>
          <a:ln w="4233" cap="flat">
            <a:solidFill>
              <a:schemeClr val="tx2"/>
            </a:solidFill>
            <a:prstDash val="solid"/>
            <a:miter/>
          </a:ln>
        </p:spPr>
        <p:txBody>
          <a:bodyPr rtlCol="0" anchor="ctr"/>
          <a:lstStyle/>
          <a:p>
            <a:pPr algn="l"/>
            <a:endParaRPr lang="en-GB"/>
          </a:p>
        </p:txBody>
      </p:sp>
      <p:sp>
        <p:nvSpPr>
          <p:cNvPr id="68" name="Arrow: Right 67">
            <a:extLst>
              <a:ext uri="{FF2B5EF4-FFF2-40B4-BE49-F238E27FC236}">
                <a16:creationId xmlns:a16="http://schemas.microsoft.com/office/drawing/2014/main" id="{91AFA7F6-0DD5-1C91-BC18-19A08DEF75F0}"/>
              </a:ext>
            </a:extLst>
          </p:cNvPr>
          <p:cNvSpPr/>
          <p:nvPr/>
        </p:nvSpPr>
        <p:spPr>
          <a:xfrm rot="10800000">
            <a:off x="6197805" y="1878220"/>
            <a:ext cx="72000" cy="65314"/>
          </a:xfrm>
          <a:prstGeom prst="rightArrow">
            <a:avLst/>
          </a:prstGeom>
          <a:noFill/>
          <a:ln w="4233" cap="flat">
            <a:solidFill>
              <a:schemeClr val="tx2"/>
            </a:solidFill>
            <a:prstDash val="solid"/>
            <a:miter/>
          </a:ln>
        </p:spPr>
        <p:txBody>
          <a:bodyPr rtlCol="0" anchor="ctr"/>
          <a:lstStyle/>
          <a:p>
            <a:pPr algn="l"/>
            <a:endParaRPr lang="en-GB"/>
          </a:p>
        </p:txBody>
      </p:sp>
      <p:cxnSp>
        <p:nvCxnSpPr>
          <p:cNvPr id="70" name="Connector: Elbow 69">
            <a:extLst>
              <a:ext uri="{FF2B5EF4-FFF2-40B4-BE49-F238E27FC236}">
                <a16:creationId xmlns:a16="http://schemas.microsoft.com/office/drawing/2014/main" id="{2A1FE2D2-20C3-4F7D-7ED6-481AAAA6598D}"/>
              </a:ext>
            </a:extLst>
          </p:cNvPr>
          <p:cNvCxnSpPr>
            <a:stCxn id="58" idx="2"/>
            <a:endCxn id="59" idx="1"/>
          </p:cNvCxnSpPr>
          <p:nvPr/>
        </p:nvCxnSpPr>
        <p:spPr>
          <a:xfrm rot="16200000" flipH="1">
            <a:off x="6495051" y="1982360"/>
            <a:ext cx="276586" cy="2860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39F2680-302B-8A01-89D8-6CD1C507D1D6}"/>
              </a:ext>
            </a:extLst>
          </p:cNvPr>
          <p:cNvCxnSpPr>
            <a:cxnSpLocks/>
          </p:cNvCxnSpPr>
          <p:nvPr/>
        </p:nvCxnSpPr>
        <p:spPr>
          <a:xfrm flipV="1">
            <a:off x="1778339" y="2379777"/>
            <a:ext cx="5006026"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Arrow: Right 75">
            <a:extLst>
              <a:ext uri="{FF2B5EF4-FFF2-40B4-BE49-F238E27FC236}">
                <a16:creationId xmlns:a16="http://schemas.microsoft.com/office/drawing/2014/main" id="{4D924DE2-86D6-7F0F-7673-FC7C2C6C3410}"/>
              </a:ext>
            </a:extLst>
          </p:cNvPr>
          <p:cNvSpPr/>
          <p:nvPr/>
        </p:nvSpPr>
        <p:spPr>
          <a:xfrm>
            <a:off x="1067758" y="1973164"/>
            <a:ext cx="72000" cy="65314"/>
          </a:xfrm>
          <a:prstGeom prst="rightArrow">
            <a:avLst/>
          </a:prstGeom>
          <a:noFill/>
          <a:ln w="4233" cap="flat">
            <a:solidFill>
              <a:schemeClr val="tx2"/>
            </a:solidFill>
            <a:prstDash val="solid"/>
            <a:miter/>
          </a:ln>
        </p:spPr>
        <p:txBody>
          <a:bodyPr rtlCol="0" anchor="ctr"/>
          <a:lstStyle/>
          <a:p>
            <a:pPr algn="l"/>
            <a:endParaRPr lang="en-GB"/>
          </a:p>
        </p:txBody>
      </p:sp>
      <p:sp>
        <p:nvSpPr>
          <p:cNvPr id="77" name="Arrow: Right 76">
            <a:extLst>
              <a:ext uri="{FF2B5EF4-FFF2-40B4-BE49-F238E27FC236}">
                <a16:creationId xmlns:a16="http://schemas.microsoft.com/office/drawing/2014/main" id="{A4EDEB26-4046-7752-E96B-4BAEE149E989}"/>
              </a:ext>
            </a:extLst>
          </p:cNvPr>
          <p:cNvSpPr/>
          <p:nvPr/>
        </p:nvSpPr>
        <p:spPr>
          <a:xfrm rot="10800000">
            <a:off x="1069940" y="2092632"/>
            <a:ext cx="72000" cy="65314"/>
          </a:xfrm>
          <a:prstGeom prst="rightArrow">
            <a:avLst/>
          </a:prstGeom>
          <a:noFill/>
          <a:ln w="4233" cap="flat">
            <a:solidFill>
              <a:schemeClr val="tx2"/>
            </a:solidFill>
            <a:prstDash val="solid"/>
            <a:miter/>
          </a:ln>
        </p:spPr>
        <p:txBody>
          <a:bodyPr rtlCol="0" anchor="ctr"/>
          <a:lstStyle/>
          <a:p>
            <a:pPr algn="l"/>
            <a:endParaRPr lang="en-GB"/>
          </a:p>
        </p:txBody>
      </p:sp>
      <p:pic>
        <p:nvPicPr>
          <p:cNvPr id="78" name="Picture 77">
            <a:extLst>
              <a:ext uri="{FF2B5EF4-FFF2-40B4-BE49-F238E27FC236}">
                <a16:creationId xmlns:a16="http://schemas.microsoft.com/office/drawing/2014/main" id="{90260C16-DA71-4C3A-32D4-EFFC59B8F542}"/>
              </a:ext>
            </a:extLst>
          </p:cNvPr>
          <p:cNvPicPr>
            <a:picLocks noChangeAspect="1"/>
          </p:cNvPicPr>
          <p:nvPr/>
        </p:nvPicPr>
        <p:blipFill>
          <a:blip r:embed="rId2"/>
          <a:stretch>
            <a:fillRect/>
          </a:stretch>
        </p:blipFill>
        <p:spPr>
          <a:xfrm>
            <a:off x="6272649" y="1593476"/>
            <a:ext cx="144000" cy="87000"/>
          </a:xfrm>
          <a:prstGeom prst="rect">
            <a:avLst/>
          </a:prstGeom>
        </p:spPr>
      </p:pic>
      <p:sp>
        <p:nvSpPr>
          <p:cNvPr id="79" name="Heptagon 78">
            <a:extLst>
              <a:ext uri="{FF2B5EF4-FFF2-40B4-BE49-F238E27FC236}">
                <a16:creationId xmlns:a16="http://schemas.microsoft.com/office/drawing/2014/main" id="{56024B63-37E4-B44D-C965-88442996B144}"/>
              </a:ext>
            </a:extLst>
          </p:cNvPr>
          <p:cNvSpPr/>
          <p:nvPr/>
        </p:nvSpPr>
        <p:spPr>
          <a:xfrm>
            <a:off x="1780923" y="2462711"/>
            <a:ext cx="108000" cy="108000"/>
          </a:xfrm>
          <a:prstGeom prst="heptagon">
            <a:avLst/>
          </a:prstGeom>
          <a:solidFill>
            <a:srgbClr val="FF0000"/>
          </a:solidFill>
          <a:ln w="4233" cap="flat">
            <a:solidFill>
              <a:srgbClr val="EA262A"/>
            </a:solidFill>
            <a:prstDash val="solid"/>
            <a:miter/>
          </a:ln>
        </p:spPr>
        <p:txBody>
          <a:bodyPr rtlCol="0" anchor="ctr"/>
          <a:lstStyle/>
          <a:p>
            <a:pPr algn="ctr"/>
            <a:r>
              <a:rPr lang="en-US" sz="400" b="1">
                <a:solidFill>
                  <a:schemeClr val="bg1"/>
                </a:solidFill>
              </a:rPr>
              <a:t>3</a:t>
            </a:r>
            <a:endParaRPr lang="en-GB" sz="1100" b="1">
              <a:solidFill>
                <a:schemeClr val="bg1"/>
              </a:solidFill>
            </a:endParaRPr>
          </a:p>
        </p:txBody>
      </p:sp>
      <p:sp>
        <p:nvSpPr>
          <p:cNvPr id="80" name="Rectangle: Rounded Corners 79">
            <a:extLst>
              <a:ext uri="{FF2B5EF4-FFF2-40B4-BE49-F238E27FC236}">
                <a16:creationId xmlns:a16="http://schemas.microsoft.com/office/drawing/2014/main" id="{61D4BC63-FC4B-F014-F812-32DEE64F7823}"/>
              </a:ext>
            </a:extLst>
          </p:cNvPr>
          <p:cNvSpPr/>
          <p:nvPr/>
        </p:nvSpPr>
        <p:spPr>
          <a:xfrm>
            <a:off x="-784078" y="793182"/>
            <a:ext cx="8701323" cy="1408646"/>
          </a:xfrm>
          <a:prstGeom prst="roundRect">
            <a:avLst>
              <a:gd name="adj" fmla="val 3988"/>
            </a:avLst>
          </a:prstGeom>
          <a:noFill/>
          <a:ln w="4233" cap="flat">
            <a:solidFill>
              <a:srgbClr val="EA262A"/>
            </a:solidFill>
            <a:prstDash val="solid"/>
            <a:miter/>
          </a:ln>
        </p:spPr>
        <p:txBody>
          <a:bodyPr rtlCol="0" anchor="ctr"/>
          <a:lstStyle/>
          <a:p>
            <a:pPr algn="l"/>
            <a:endParaRPr lang="en-GB"/>
          </a:p>
        </p:txBody>
      </p:sp>
      <p:sp>
        <p:nvSpPr>
          <p:cNvPr id="81" name="Rectangle: Rounded Corners 80">
            <a:extLst>
              <a:ext uri="{FF2B5EF4-FFF2-40B4-BE49-F238E27FC236}">
                <a16:creationId xmlns:a16="http://schemas.microsoft.com/office/drawing/2014/main" id="{66DD367B-BFF7-50D3-FAE5-5D8E41494495}"/>
              </a:ext>
            </a:extLst>
          </p:cNvPr>
          <p:cNvSpPr/>
          <p:nvPr/>
        </p:nvSpPr>
        <p:spPr>
          <a:xfrm>
            <a:off x="7484308" y="1469446"/>
            <a:ext cx="1430382" cy="1271879"/>
          </a:xfrm>
          <a:prstGeom prst="roundRect">
            <a:avLst>
              <a:gd name="adj" fmla="val 5693"/>
            </a:avLst>
          </a:prstGeom>
          <a:solidFill>
            <a:srgbClr val="002060"/>
          </a:solidFill>
          <a:ln w="4233" cap="flat">
            <a:noFill/>
            <a:prstDash val="solid"/>
            <a:miter/>
          </a:ln>
        </p:spPr>
        <p:txBody>
          <a:bodyPr rtlCol="0" anchor="ctr"/>
          <a:lstStyle/>
          <a:p>
            <a:pPr algn="l"/>
            <a:endParaRPr lang="en-GB" sz="1000">
              <a:solidFill>
                <a:schemeClr val="bg1"/>
              </a:solidFill>
            </a:endParaRPr>
          </a:p>
        </p:txBody>
      </p:sp>
      <p:sp>
        <p:nvSpPr>
          <p:cNvPr id="82" name="Heptagon 81">
            <a:extLst>
              <a:ext uri="{FF2B5EF4-FFF2-40B4-BE49-F238E27FC236}">
                <a16:creationId xmlns:a16="http://schemas.microsoft.com/office/drawing/2014/main" id="{D3DDED98-C4E3-BD19-F74E-64A699AC7E16}"/>
              </a:ext>
            </a:extLst>
          </p:cNvPr>
          <p:cNvSpPr/>
          <p:nvPr/>
        </p:nvSpPr>
        <p:spPr>
          <a:xfrm>
            <a:off x="3513166" y="2189846"/>
            <a:ext cx="108000" cy="108000"/>
          </a:xfrm>
          <a:prstGeom prst="heptagon">
            <a:avLst/>
          </a:prstGeom>
          <a:solidFill>
            <a:srgbClr val="FF0000"/>
          </a:solidFill>
          <a:ln w="4233" cap="flat">
            <a:solidFill>
              <a:srgbClr val="EA262A"/>
            </a:solidFill>
            <a:prstDash val="solid"/>
            <a:miter/>
          </a:ln>
        </p:spPr>
        <p:txBody>
          <a:bodyPr rtlCol="0" anchor="ctr"/>
          <a:lstStyle/>
          <a:p>
            <a:pPr algn="ctr"/>
            <a:r>
              <a:rPr lang="en-US" sz="400" b="1">
                <a:solidFill>
                  <a:schemeClr val="bg1"/>
                </a:solidFill>
              </a:rPr>
              <a:t>6</a:t>
            </a:r>
            <a:endParaRPr lang="en-GB" sz="1100" b="1">
              <a:solidFill>
                <a:schemeClr val="bg1"/>
              </a:solidFill>
            </a:endParaRPr>
          </a:p>
        </p:txBody>
      </p:sp>
      <p:cxnSp>
        <p:nvCxnSpPr>
          <p:cNvPr id="86" name="Straight Connector 85">
            <a:extLst>
              <a:ext uri="{FF2B5EF4-FFF2-40B4-BE49-F238E27FC236}">
                <a16:creationId xmlns:a16="http://schemas.microsoft.com/office/drawing/2014/main" id="{77E03D76-DB60-4A2B-5B98-C279B293D27E}"/>
              </a:ext>
            </a:extLst>
          </p:cNvPr>
          <p:cNvCxnSpPr/>
          <p:nvPr/>
        </p:nvCxnSpPr>
        <p:spPr>
          <a:xfrm flipV="1">
            <a:off x="7622177" y="1860539"/>
            <a:ext cx="1121040" cy="0"/>
          </a:xfrm>
          <a:prstGeom prst="line">
            <a:avLst/>
          </a:prstGeom>
          <a:ln w="9525">
            <a:solidFill>
              <a:schemeClr val="bg1">
                <a:alpha val="38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F1D3DB9-ECA4-775D-C69B-BF39D9B246EF}"/>
              </a:ext>
            </a:extLst>
          </p:cNvPr>
          <p:cNvCxnSpPr/>
          <p:nvPr/>
        </p:nvCxnSpPr>
        <p:spPr>
          <a:xfrm flipV="1">
            <a:off x="7622177" y="2263689"/>
            <a:ext cx="1121040" cy="0"/>
          </a:xfrm>
          <a:prstGeom prst="line">
            <a:avLst/>
          </a:prstGeom>
          <a:ln w="9525">
            <a:solidFill>
              <a:schemeClr val="bg1">
                <a:alpha val="38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3EBDF35-D526-14D6-23C7-F6761E834EDD}"/>
              </a:ext>
            </a:extLst>
          </p:cNvPr>
          <p:cNvCxnSpPr>
            <a:cxnSpLocks/>
          </p:cNvCxnSpPr>
          <p:nvPr/>
        </p:nvCxnSpPr>
        <p:spPr>
          <a:xfrm>
            <a:off x="8463894" y="1608602"/>
            <a:ext cx="0" cy="216000"/>
          </a:xfrm>
          <a:prstGeom prst="line">
            <a:avLst/>
          </a:prstGeom>
          <a:ln w="9525">
            <a:solidFill>
              <a:schemeClr val="bg1">
                <a:alpha val="3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141FCF0-98AB-C413-964B-F1ED73FEE647}"/>
              </a:ext>
            </a:extLst>
          </p:cNvPr>
          <p:cNvCxnSpPr>
            <a:cxnSpLocks/>
          </p:cNvCxnSpPr>
          <p:nvPr/>
        </p:nvCxnSpPr>
        <p:spPr>
          <a:xfrm>
            <a:off x="8463894" y="1951110"/>
            <a:ext cx="0" cy="216000"/>
          </a:xfrm>
          <a:prstGeom prst="line">
            <a:avLst/>
          </a:prstGeom>
          <a:ln w="9525">
            <a:solidFill>
              <a:schemeClr val="bg1">
                <a:alpha val="38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9ABEA2A-CA17-3315-4122-C0CEF5DB5D13}"/>
              </a:ext>
            </a:extLst>
          </p:cNvPr>
          <p:cNvCxnSpPr>
            <a:cxnSpLocks/>
          </p:cNvCxnSpPr>
          <p:nvPr/>
        </p:nvCxnSpPr>
        <p:spPr>
          <a:xfrm>
            <a:off x="8463894" y="2331648"/>
            <a:ext cx="0" cy="216000"/>
          </a:xfrm>
          <a:prstGeom prst="line">
            <a:avLst/>
          </a:prstGeom>
          <a:ln w="9525">
            <a:solidFill>
              <a:schemeClr val="bg1">
                <a:alpha val="38000"/>
              </a:schemeClr>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10AAAD4A-6F85-41E0-125D-3B4AD22B8B7B}"/>
              </a:ext>
            </a:extLst>
          </p:cNvPr>
          <p:cNvSpPr txBox="1"/>
          <p:nvPr/>
        </p:nvSpPr>
        <p:spPr>
          <a:xfrm>
            <a:off x="7570387" y="1604709"/>
            <a:ext cx="1028895" cy="261610"/>
          </a:xfrm>
          <a:prstGeom prst="rect">
            <a:avLst/>
          </a:prstGeom>
          <a:noFill/>
        </p:spPr>
        <p:txBody>
          <a:bodyPr wrap="square">
            <a:spAutoFit/>
          </a:bodyPr>
          <a:lstStyle/>
          <a:p>
            <a:r>
              <a:rPr lang="en-US" sz="1050">
                <a:solidFill>
                  <a:schemeClr val="bg1"/>
                </a:solidFill>
              </a:rPr>
              <a:t># of Hops </a:t>
            </a:r>
            <a:endParaRPr lang="en-GB" sz="1050">
              <a:solidFill>
                <a:schemeClr val="bg1"/>
              </a:solidFill>
            </a:endParaRPr>
          </a:p>
        </p:txBody>
      </p:sp>
      <p:sp>
        <p:nvSpPr>
          <p:cNvPr id="94" name="TextBox 93">
            <a:extLst>
              <a:ext uri="{FF2B5EF4-FFF2-40B4-BE49-F238E27FC236}">
                <a16:creationId xmlns:a16="http://schemas.microsoft.com/office/drawing/2014/main" id="{D159E326-A53E-0A84-90FD-907D169B3A94}"/>
              </a:ext>
            </a:extLst>
          </p:cNvPr>
          <p:cNvSpPr txBox="1"/>
          <p:nvPr/>
        </p:nvSpPr>
        <p:spPr>
          <a:xfrm>
            <a:off x="7569242" y="1968114"/>
            <a:ext cx="1028895" cy="261610"/>
          </a:xfrm>
          <a:prstGeom prst="rect">
            <a:avLst/>
          </a:prstGeom>
          <a:noFill/>
        </p:spPr>
        <p:txBody>
          <a:bodyPr wrap="square">
            <a:spAutoFit/>
          </a:bodyPr>
          <a:lstStyle/>
          <a:p>
            <a:r>
              <a:rPr lang="en-US" sz="1050">
                <a:solidFill>
                  <a:schemeClr val="bg1"/>
                </a:solidFill>
              </a:rPr>
              <a:t>MTTR of P2</a:t>
            </a:r>
            <a:endParaRPr lang="en-GB" sz="1050">
              <a:solidFill>
                <a:schemeClr val="bg1"/>
              </a:solidFill>
            </a:endParaRPr>
          </a:p>
        </p:txBody>
      </p:sp>
      <p:sp>
        <p:nvSpPr>
          <p:cNvPr id="95" name="TextBox 94">
            <a:extLst>
              <a:ext uri="{FF2B5EF4-FFF2-40B4-BE49-F238E27FC236}">
                <a16:creationId xmlns:a16="http://schemas.microsoft.com/office/drawing/2014/main" id="{5A5DD006-DC1D-4B67-A09F-A9CA0020FD74}"/>
              </a:ext>
            </a:extLst>
          </p:cNvPr>
          <p:cNvSpPr txBox="1"/>
          <p:nvPr/>
        </p:nvSpPr>
        <p:spPr>
          <a:xfrm>
            <a:off x="7575051" y="2270917"/>
            <a:ext cx="1024445" cy="461665"/>
          </a:xfrm>
          <a:prstGeom prst="rect">
            <a:avLst/>
          </a:prstGeom>
          <a:noFill/>
        </p:spPr>
        <p:txBody>
          <a:bodyPr wrap="square">
            <a:spAutoFit/>
          </a:bodyPr>
          <a:lstStyle/>
          <a:p>
            <a:r>
              <a:rPr lang="en-US" sz="800">
                <a:solidFill>
                  <a:schemeClr val="bg1"/>
                </a:solidFill>
              </a:rPr>
              <a:t># of VMIE End Customers Impacted</a:t>
            </a:r>
            <a:endParaRPr lang="en-GB" sz="800">
              <a:solidFill>
                <a:schemeClr val="bg1"/>
              </a:solidFill>
            </a:endParaRPr>
          </a:p>
        </p:txBody>
      </p:sp>
      <p:sp>
        <p:nvSpPr>
          <p:cNvPr id="97" name="TextBox 96">
            <a:extLst>
              <a:ext uri="{FF2B5EF4-FFF2-40B4-BE49-F238E27FC236}">
                <a16:creationId xmlns:a16="http://schemas.microsoft.com/office/drawing/2014/main" id="{FC32D9D6-873D-5FE4-8EDD-48E67E0B5262}"/>
              </a:ext>
            </a:extLst>
          </p:cNvPr>
          <p:cNvSpPr txBox="1"/>
          <p:nvPr/>
        </p:nvSpPr>
        <p:spPr>
          <a:xfrm>
            <a:off x="8426370" y="1604709"/>
            <a:ext cx="488320" cy="261610"/>
          </a:xfrm>
          <a:prstGeom prst="rect">
            <a:avLst/>
          </a:prstGeom>
          <a:noFill/>
        </p:spPr>
        <p:txBody>
          <a:bodyPr wrap="square">
            <a:spAutoFit/>
          </a:bodyPr>
          <a:lstStyle/>
          <a:p>
            <a:r>
              <a:rPr lang="en-US" sz="1100" b="1">
                <a:solidFill>
                  <a:schemeClr val="bg1"/>
                </a:solidFill>
              </a:rPr>
              <a:t>10+</a:t>
            </a:r>
            <a:endParaRPr lang="en-GB" sz="1100" b="1">
              <a:solidFill>
                <a:schemeClr val="bg1"/>
              </a:solidFill>
            </a:endParaRPr>
          </a:p>
        </p:txBody>
      </p:sp>
      <p:sp>
        <p:nvSpPr>
          <p:cNvPr id="98" name="TextBox 97">
            <a:extLst>
              <a:ext uri="{FF2B5EF4-FFF2-40B4-BE49-F238E27FC236}">
                <a16:creationId xmlns:a16="http://schemas.microsoft.com/office/drawing/2014/main" id="{71018210-C55E-4BA7-C049-B6EA8CBE1D85}"/>
              </a:ext>
            </a:extLst>
          </p:cNvPr>
          <p:cNvSpPr txBox="1"/>
          <p:nvPr/>
        </p:nvSpPr>
        <p:spPr>
          <a:xfrm>
            <a:off x="8426370" y="1906400"/>
            <a:ext cx="488320" cy="369332"/>
          </a:xfrm>
          <a:prstGeom prst="rect">
            <a:avLst/>
          </a:prstGeom>
          <a:noFill/>
        </p:spPr>
        <p:txBody>
          <a:bodyPr wrap="square">
            <a:spAutoFit/>
          </a:bodyPr>
          <a:lstStyle/>
          <a:p>
            <a:r>
              <a:rPr lang="en-US" sz="1100" b="1">
                <a:solidFill>
                  <a:schemeClr val="bg1"/>
                </a:solidFill>
              </a:rPr>
              <a:t>&gt;43</a:t>
            </a:r>
            <a:r>
              <a:rPr lang="en-US" sz="700" b="1">
                <a:solidFill>
                  <a:schemeClr val="bg1"/>
                </a:solidFill>
              </a:rPr>
              <a:t>Hours</a:t>
            </a:r>
            <a:endParaRPr lang="en-GB" sz="1100" b="1">
              <a:solidFill>
                <a:schemeClr val="bg1"/>
              </a:solidFill>
            </a:endParaRPr>
          </a:p>
        </p:txBody>
      </p:sp>
      <p:sp>
        <p:nvSpPr>
          <p:cNvPr id="99" name="TextBox 98">
            <a:extLst>
              <a:ext uri="{FF2B5EF4-FFF2-40B4-BE49-F238E27FC236}">
                <a16:creationId xmlns:a16="http://schemas.microsoft.com/office/drawing/2014/main" id="{01C98ACB-C13E-B714-AFC8-B302EC848E15}"/>
              </a:ext>
            </a:extLst>
          </p:cNvPr>
          <p:cNvSpPr txBox="1"/>
          <p:nvPr/>
        </p:nvSpPr>
        <p:spPr>
          <a:xfrm>
            <a:off x="8414995" y="2347742"/>
            <a:ext cx="601653" cy="261610"/>
          </a:xfrm>
          <a:prstGeom prst="rect">
            <a:avLst/>
          </a:prstGeom>
          <a:noFill/>
        </p:spPr>
        <p:txBody>
          <a:bodyPr wrap="square">
            <a:spAutoFit/>
          </a:bodyPr>
          <a:lstStyle/>
          <a:p>
            <a:r>
              <a:rPr lang="en-US" sz="1100" b="1">
                <a:solidFill>
                  <a:schemeClr val="bg1"/>
                </a:solidFill>
              </a:rPr>
              <a:t>103+</a:t>
            </a:r>
            <a:endParaRPr lang="en-GB" sz="1100" b="1">
              <a:solidFill>
                <a:schemeClr val="bg1"/>
              </a:solidFill>
            </a:endParaRPr>
          </a:p>
        </p:txBody>
      </p:sp>
      <p:sp>
        <p:nvSpPr>
          <p:cNvPr id="105" name="Rectangle: Rounded Corners 104">
            <a:extLst>
              <a:ext uri="{FF2B5EF4-FFF2-40B4-BE49-F238E27FC236}">
                <a16:creationId xmlns:a16="http://schemas.microsoft.com/office/drawing/2014/main" id="{876529F1-5605-A78C-1A92-BF8B53E1B866}"/>
              </a:ext>
            </a:extLst>
          </p:cNvPr>
          <p:cNvSpPr/>
          <p:nvPr/>
        </p:nvSpPr>
        <p:spPr>
          <a:xfrm>
            <a:off x="462553" y="3410110"/>
            <a:ext cx="598739" cy="836022"/>
          </a:xfrm>
          <a:prstGeom prst="roundRect">
            <a:avLst>
              <a:gd name="adj" fmla="val 5154"/>
            </a:avLst>
          </a:prstGeom>
          <a:solidFill>
            <a:schemeClr val="accent1"/>
          </a:solidFill>
          <a:ln w="4233" cap="flat">
            <a:solidFill>
              <a:srgbClr val="EA262A"/>
            </a:solidFill>
            <a:prstDash val="solid"/>
            <a:miter/>
          </a:ln>
        </p:spPr>
        <p:txBody>
          <a:bodyPr rtlCol="0" anchor="ctr"/>
          <a:lstStyle/>
          <a:p>
            <a:pPr algn="l"/>
            <a:r>
              <a:rPr lang="en-US" sz="600">
                <a:solidFill>
                  <a:schemeClr val="bg1"/>
                </a:solidFill>
              </a:rPr>
              <a:t>Care team reports the issue</a:t>
            </a:r>
            <a:endParaRPr lang="en-GB" sz="600">
              <a:solidFill>
                <a:schemeClr val="bg1"/>
              </a:solidFill>
            </a:endParaRPr>
          </a:p>
        </p:txBody>
      </p:sp>
      <p:sp>
        <p:nvSpPr>
          <p:cNvPr id="106" name="Rectangle: Rounded Corners 105">
            <a:extLst>
              <a:ext uri="{FF2B5EF4-FFF2-40B4-BE49-F238E27FC236}">
                <a16:creationId xmlns:a16="http://schemas.microsoft.com/office/drawing/2014/main" id="{FADFE6E0-9A76-D2E4-F58A-A1860E38F644}"/>
              </a:ext>
            </a:extLst>
          </p:cNvPr>
          <p:cNvSpPr/>
          <p:nvPr/>
        </p:nvSpPr>
        <p:spPr>
          <a:xfrm>
            <a:off x="1178906" y="3410109"/>
            <a:ext cx="1058043" cy="836022"/>
          </a:xfrm>
          <a:prstGeom prst="roundRect">
            <a:avLst>
              <a:gd name="adj" fmla="val 5154"/>
            </a:avLst>
          </a:prstGeom>
          <a:noFill/>
          <a:ln w="4233" cap="flat">
            <a:solidFill>
              <a:srgbClr val="EA262A"/>
            </a:solidFill>
            <a:prstDash val="solid"/>
            <a:miter/>
          </a:ln>
        </p:spPr>
        <p:txBody>
          <a:bodyPr rtlCol="0" anchor="ctr"/>
          <a:lstStyle/>
          <a:p>
            <a:pPr algn="l"/>
            <a:r>
              <a:rPr lang="en-US" sz="600"/>
              <a:t>NOSD performs initial check &amp; confirmed issue by working with IE DTV platform Team.</a:t>
            </a:r>
          </a:p>
          <a:p>
            <a:pPr algn="l"/>
            <a:r>
              <a:rPr lang="en-US" sz="600" b="1"/>
              <a:t>SET Right Priority of Incident</a:t>
            </a:r>
            <a:endParaRPr lang="en-GB" sz="600" b="1"/>
          </a:p>
        </p:txBody>
      </p:sp>
      <p:sp>
        <p:nvSpPr>
          <p:cNvPr id="109" name="Rectangle: Rounded Corners 108">
            <a:extLst>
              <a:ext uri="{FF2B5EF4-FFF2-40B4-BE49-F238E27FC236}">
                <a16:creationId xmlns:a16="http://schemas.microsoft.com/office/drawing/2014/main" id="{9533A919-A16D-75E5-CD58-A9578E139DC0}"/>
              </a:ext>
            </a:extLst>
          </p:cNvPr>
          <p:cNvSpPr/>
          <p:nvPr/>
        </p:nvSpPr>
        <p:spPr>
          <a:xfrm>
            <a:off x="3652755" y="3375300"/>
            <a:ext cx="2542868" cy="900729"/>
          </a:xfrm>
          <a:prstGeom prst="roundRect">
            <a:avLst>
              <a:gd name="adj" fmla="val 5154"/>
            </a:avLst>
          </a:prstGeom>
          <a:noFill/>
          <a:ln w="4233" cap="flat">
            <a:solidFill>
              <a:srgbClr val="EA262A"/>
            </a:solidFill>
            <a:prstDash val="solid"/>
            <a:miter/>
          </a:ln>
        </p:spPr>
        <p:txBody>
          <a:bodyPr rtlCol="0" anchor="t"/>
          <a:lstStyle/>
          <a:p>
            <a:pPr algn="l"/>
            <a:r>
              <a:rPr lang="en-US" sz="600"/>
              <a:t>Involves relevant team in Tech Bridge for resolution</a:t>
            </a:r>
            <a:endParaRPr lang="en-GB" sz="600"/>
          </a:p>
        </p:txBody>
      </p:sp>
      <p:sp>
        <p:nvSpPr>
          <p:cNvPr id="111" name="Heptagon 110">
            <a:extLst>
              <a:ext uri="{FF2B5EF4-FFF2-40B4-BE49-F238E27FC236}">
                <a16:creationId xmlns:a16="http://schemas.microsoft.com/office/drawing/2014/main" id="{EA1128DE-96AF-2D7E-23C9-2CE7621B4205}"/>
              </a:ext>
            </a:extLst>
          </p:cNvPr>
          <p:cNvSpPr/>
          <p:nvPr/>
        </p:nvSpPr>
        <p:spPr>
          <a:xfrm>
            <a:off x="1070906" y="3228983"/>
            <a:ext cx="108000" cy="108000"/>
          </a:xfrm>
          <a:prstGeom prst="heptagon">
            <a:avLst/>
          </a:prstGeom>
          <a:solidFill>
            <a:srgbClr val="FF0000"/>
          </a:solidFill>
          <a:ln w="4233" cap="flat">
            <a:solidFill>
              <a:srgbClr val="EA262A"/>
            </a:solidFill>
            <a:prstDash val="solid"/>
            <a:miter/>
          </a:ln>
        </p:spPr>
        <p:txBody>
          <a:bodyPr rtlCol="0" anchor="ctr"/>
          <a:lstStyle/>
          <a:p>
            <a:pPr algn="ctr"/>
            <a:r>
              <a:rPr lang="en-US" sz="400" b="1">
                <a:solidFill>
                  <a:schemeClr val="bg1"/>
                </a:solidFill>
              </a:rPr>
              <a:t>1</a:t>
            </a:r>
            <a:endParaRPr lang="en-GB" sz="1100" b="1">
              <a:solidFill>
                <a:schemeClr val="bg1"/>
              </a:solidFill>
            </a:endParaRPr>
          </a:p>
        </p:txBody>
      </p:sp>
      <p:sp>
        <p:nvSpPr>
          <p:cNvPr id="112" name="Heptagon 111">
            <a:extLst>
              <a:ext uri="{FF2B5EF4-FFF2-40B4-BE49-F238E27FC236}">
                <a16:creationId xmlns:a16="http://schemas.microsoft.com/office/drawing/2014/main" id="{99C8F833-2CD3-5D6D-7AE9-EC7C3D10D393}"/>
              </a:ext>
            </a:extLst>
          </p:cNvPr>
          <p:cNvSpPr/>
          <p:nvPr/>
        </p:nvSpPr>
        <p:spPr>
          <a:xfrm>
            <a:off x="2254971" y="3236873"/>
            <a:ext cx="108000" cy="108000"/>
          </a:xfrm>
          <a:prstGeom prst="heptagon">
            <a:avLst/>
          </a:prstGeom>
          <a:solidFill>
            <a:srgbClr val="FF0000"/>
          </a:solidFill>
          <a:ln w="4233" cap="flat">
            <a:solidFill>
              <a:srgbClr val="EA262A"/>
            </a:solidFill>
            <a:prstDash val="solid"/>
            <a:miter/>
          </a:ln>
        </p:spPr>
        <p:txBody>
          <a:bodyPr rtlCol="0" anchor="ctr"/>
          <a:lstStyle/>
          <a:p>
            <a:pPr algn="ctr"/>
            <a:r>
              <a:rPr lang="en-US" sz="400" b="1">
                <a:solidFill>
                  <a:schemeClr val="bg1"/>
                </a:solidFill>
              </a:rPr>
              <a:t>2</a:t>
            </a:r>
            <a:endParaRPr lang="en-GB" sz="1100" b="1">
              <a:solidFill>
                <a:schemeClr val="bg1"/>
              </a:solidFill>
            </a:endParaRPr>
          </a:p>
        </p:txBody>
      </p:sp>
      <p:sp>
        <p:nvSpPr>
          <p:cNvPr id="113" name="Heptagon 112">
            <a:extLst>
              <a:ext uri="{FF2B5EF4-FFF2-40B4-BE49-F238E27FC236}">
                <a16:creationId xmlns:a16="http://schemas.microsoft.com/office/drawing/2014/main" id="{E2352108-5BFB-33C4-9C33-684461CFBFB2}"/>
              </a:ext>
            </a:extLst>
          </p:cNvPr>
          <p:cNvSpPr/>
          <p:nvPr/>
        </p:nvSpPr>
        <p:spPr>
          <a:xfrm>
            <a:off x="3136814" y="3236873"/>
            <a:ext cx="108000" cy="108000"/>
          </a:xfrm>
          <a:prstGeom prst="heptagon">
            <a:avLst/>
          </a:prstGeom>
          <a:solidFill>
            <a:srgbClr val="FF0000"/>
          </a:solidFill>
          <a:ln w="4233" cap="flat">
            <a:solidFill>
              <a:srgbClr val="EA262A"/>
            </a:solidFill>
            <a:prstDash val="solid"/>
            <a:miter/>
          </a:ln>
        </p:spPr>
        <p:txBody>
          <a:bodyPr rtlCol="0" anchor="ctr"/>
          <a:lstStyle/>
          <a:p>
            <a:pPr algn="ctr"/>
            <a:r>
              <a:rPr lang="en-US" sz="400" b="1">
                <a:solidFill>
                  <a:schemeClr val="bg1"/>
                </a:solidFill>
              </a:rPr>
              <a:t>3</a:t>
            </a:r>
            <a:endParaRPr lang="en-GB" sz="1100" b="1">
              <a:solidFill>
                <a:schemeClr val="bg1"/>
              </a:solidFill>
            </a:endParaRPr>
          </a:p>
        </p:txBody>
      </p:sp>
      <p:sp>
        <p:nvSpPr>
          <p:cNvPr id="114" name="Arrow: Right 113">
            <a:extLst>
              <a:ext uri="{FF2B5EF4-FFF2-40B4-BE49-F238E27FC236}">
                <a16:creationId xmlns:a16="http://schemas.microsoft.com/office/drawing/2014/main" id="{2D55EEC3-1A3B-063B-9582-B7ACC2EFFB5B}"/>
              </a:ext>
            </a:extLst>
          </p:cNvPr>
          <p:cNvSpPr/>
          <p:nvPr/>
        </p:nvSpPr>
        <p:spPr>
          <a:xfrm>
            <a:off x="2259278" y="3471487"/>
            <a:ext cx="108653" cy="65314"/>
          </a:xfrm>
          <a:prstGeom prst="rightArrow">
            <a:avLst/>
          </a:prstGeom>
          <a:noFill/>
          <a:ln w="4233" cap="flat">
            <a:solidFill>
              <a:schemeClr val="tx2"/>
            </a:solidFill>
            <a:prstDash val="solid"/>
            <a:miter/>
          </a:ln>
        </p:spPr>
        <p:txBody>
          <a:bodyPr rtlCol="0" anchor="ctr"/>
          <a:lstStyle/>
          <a:p>
            <a:pPr algn="l"/>
            <a:endParaRPr lang="en-GB"/>
          </a:p>
        </p:txBody>
      </p:sp>
      <p:sp>
        <p:nvSpPr>
          <p:cNvPr id="115" name="Arrow: Right 114">
            <a:extLst>
              <a:ext uri="{FF2B5EF4-FFF2-40B4-BE49-F238E27FC236}">
                <a16:creationId xmlns:a16="http://schemas.microsoft.com/office/drawing/2014/main" id="{39537737-7424-EF4B-1F86-7F4C08AF1E22}"/>
              </a:ext>
            </a:extLst>
          </p:cNvPr>
          <p:cNvSpPr/>
          <p:nvPr/>
        </p:nvSpPr>
        <p:spPr>
          <a:xfrm rot="10800000">
            <a:off x="2252944" y="3590955"/>
            <a:ext cx="108653" cy="65314"/>
          </a:xfrm>
          <a:prstGeom prst="rightArrow">
            <a:avLst/>
          </a:prstGeom>
          <a:noFill/>
          <a:ln w="4233" cap="flat">
            <a:solidFill>
              <a:schemeClr val="tx2"/>
            </a:solidFill>
            <a:prstDash val="solid"/>
            <a:miter/>
          </a:ln>
        </p:spPr>
        <p:txBody>
          <a:bodyPr rtlCol="0" anchor="ctr"/>
          <a:lstStyle/>
          <a:p>
            <a:pPr algn="l"/>
            <a:endParaRPr lang="en-GB"/>
          </a:p>
        </p:txBody>
      </p:sp>
      <p:sp>
        <p:nvSpPr>
          <p:cNvPr id="118" name="Arrow: Right 117">
            <a:extLst>
              <a:ext uri="{FF2B5EF4-FFF2-40B4-BE49-F238E27FC236}">
                <a16:creationId xmlns:a16="http://schemas.microsoft.com/office/drawing/2014/main" id="{18297FDE-CB0E-909C-A84B-AF18DC736EEC}"/>
              </a:ext>
            </a:extLst>
          </p:cNvPr>
          <p:cNvSpPr/>
          <p:nvPr/>
        </p:nvSpPr>
        <p:spPr>
          <a:xfrm>
            <a:off x="3466054" y="4010809"/>
            <a:ext cx="108653" cy="65314"/>
          </a:xfrm>
          <a:prstGeom prst="rightArrow">
            <a:avLst/>
          </a:prstGeom>
          <a:noFill/>
          <a:ln w="4233" cap="flat">
            <a:solidFill>
              <a:schemeClr val="tx2"/>
            </a:solidFill>
            <a:prstDash val="solid"/>
            <a:miter/>
          </a:ln>
        </p:spPr>
        <p:txBody>
          <a:bodyPr rtlCol="0" anchor="ctr"/>
          <a:lstStyle/>
          <a:p>
            <a:pPr algn="l"/>
            <a:endParaRPr lang="en-GB"/>
          </a:p>
        </p:txBody>
      </p:sp>
      <p:sp>
        <p:nvSpPr>
          <p:cNvPr id="119" name="Arrow: Right 118">
            <a:extLst>
              <a:ext uri="{FF2B5EF4-FFF2-40B4-BE49-F238E27FC236}">
                <a16:creationId xmlns:a16="http://schemas.microsoft.com/office/drawing/2014/main" id="{D38A17A4-1246-179A-9E2B-685A103ADA65}"/>
              </a:ext>
            </a:extLst>
          </p:cNvPr>
          <p:cNvSpPr/>
          <p:nvPr/>
        </p:nvSpPr>
        <p:spPr>
          <a:xfrm rot="10800000">
            <a:off x="3459720" y="4130277"/>
            <a:ext cx="108653" cy="65314"/>
          </a:xfrm>
          <a:prstGeom prst="rightArrow">
            <a:avLst/>
          </a:prstGeom>
          <a:noFill/>
          <a:ln w="4233" cap="flat">
            <a:solidFill>
              <a:schemeClr val="tx2"/>
            </a:solidFill>
            <a:prstDash val="solid"/>
            <a:miter/>
          </a:ln>
        </p:spPr>
        <p:txBody>
          <a:bodyPr rtlCol="0" anchor="ctr"/>
          <a:lstStyle/>
          <a:p>
            <a:pPr algn="l"/>
            <a:endParaRPr lang="en-GB"/>
          </a:p>
        </p:txBody>
      </p:sp>
      <p:sp>
        <p:nvSpPr>
          <p:cNvPr id="129" name="Rectangle: Rounded Corners 128">
            <a:extLst>
              <a:ext uri="{FF2B5EF4-FFF2-40B4-BE49-F238E27FC236}">
                <a16:creationId xmlns:a16="http://schemas.microsoft.com/office/drawing/2014/main" id="{7DA92919-4DB1-80A9-DC0F-F62D3A592938}"/>
              </a:ext>
            </a:extLst>
          </p:cNvPr>
          <p:cNvSpPr/>
          <p:nvPr/>
        </p:nvSpPr>
        <p:spPr>
          <a:xfrm>
            <a:off x="4800805" y="3608090"/>
            <a:ext cx="648000" cy="288000"/>
          </a:xfrm>
          <a:prstGeom prst="roundRect">
            <a:avLst>
              <a:gd name="adj" fmla="val 5154"/>
            </a:avLst>
          </a:prstGeom>
          <a:solidFill>
            <a:schemeClr val="accent1"/>
          </a:solidFill>
          <a:ln w="4233" cap="flat">
            <a:solidFill>
              <a:srgbClr val="EA262A"/>
            </a:solidFill>
            <a:prstDash val="solid"/>
            <a:miter/>
          </a:ln>
        </p:spPr>
        <p:txBody>
          <a:bodyPr rtlCol="0" anchor="ctr"/>
          <a:lstStyle/>
          <a:p>
            <a:pPr algn="l"/>
            <a:r>
              <a:rPr lang="en-US" sz="600">
                <a:solidFill>
                  <a:schemeClr val="bg1"/>
                </a:solidFill>
              </a:rPr>
              <a:t>CNO Networking / </a:t>
            </a:r>
            <a:r>
              <a:rPr lang="en-US" sz="600" err="1">
                <a:solidFill>
                  <a:schemeClr val="bg1"/>
                </a:solidFill>
              </a:rPr>
              <a:t>Engg</a:t>
            </a:r>
            <a:r>
              <a:rPr lang="en-US" sz="600">
                <a:solidFill>
                  <a:schemeClr val="bg1"/>
                </a:solidFill>
              </a:rPr>
              <a:t> Team</a:t>
            </a:r>
            <a:endParaRPr lang="en-GB" sz="600">
              <a:solidFill>
                <a:schemeClr val="bg1"/>
              </a:solidFill>
            </a:endParaRPr>
          </a:p>
        </p:txBody>
      </p:sp>
      <p:sp>
        <p:nvSpPr>
          <p:cNvPr id="130" name="Rectangle: Rounded Corners 129">
            <a:extLst>
              <a:ext uri="{FF2B5EF4-FFF2-40B4-BE49-F238E27FC236}">
                <a16:creationId xmlns:a16="http://schemas.microsoft.com/office/drawing/2014/main" id="{59A86ACC-B5BD-E8CA-9BCD-6E182F323930}"/>
              </a:ext>
            </a:extLst>
          </p:cNvPr>
          <p:cNvSpPr/>
          <p:nvPr/>
        </p:nvSpPr>
        <p:spPr>
          <a:xfrm>
            <a:off x="4162353" y="4038499"/>
            <a:ext cx="642351" cy="207632"/>
          </a:xfrm>
          <a:prstGeom prst="roundRect">
            <a:avLst>
              <a:gd name="adj" fmla="val 5154"/>
            </a:avLst>
          </a:prstGeom>
          <a:solidFill>
            <a:srgbClr val="00B0F0"/>
          </a:solidFill>
          <a:ln w="4233" cap="flat">
            <a:noFill/>
            <a:prstDash val="solid"/>
            <a:miter/>
          </a:ln>
        </p:spPr>
        <p:txBody>
          <a:bodyPr rtlCol="0" anchor="ctr"/>
          <a:lstStyle/>
          <a:p>
            <a:pPr algn="l"/>
            <a:r>
              <a:rPr lang="en-US" sz="600">
                <a:solidFill>
                  <a:schemeClr val="bg1"/>
                </a:solidFill>
              </a:rPr>
              <a:t>Prodapt CM Team</a:t>
            </a:r>
            <a:endParaRPr lang="en-GB" sz="600">
              <a:solidFill>
                <a:schemeClr val="bg1"/>
              </a:solidFill>
            </a:endParaRPr>
          </a:p>
        </p:txBody>
      </p:sp>
      <p:sp>
        <p:nvSpPr>
          <p:cNvPr id="131" name="Flowchart: Terminator 130">
            <a:extLst>
              <a:ext uri="{FF2B5EF4-FFF2-40B4-BE49-F238E27FC236}">
                <a16:creationId xmlns:a16="http://schemas.microsoft.com/office/drawing/2014/main" id="{AD597902-F056-0DCA-10E5-488F2DF2FEAF}"/>
              </a:ext>
            </a:extLst>
          </p:cNvPr>
          <p:cNvSpPr/>
          <p:nvPr/>
        </p:nvSpPr>
        <p:spPr>
          <a:xfrm>
            <a:off x="6410363" y="3372062"/>
            <a:ext cx="569742" cy="253751"/>
          </a:xfrm>
          <a:prstGeom prst="flowChartTerminator">
            <a:avLst/>
          </a:prstGeom>
          <a:solidFill>
            <a:schemeClr val="accent5">
              <a:lumMod val="50000"/>
            </a:schemeClr>
          </a:solidFill>
          <a:ln w="4233" cap="flat">
            <a:noFill/>
            <a:prstDash val="solid"/>
            <a:miter/>
          </a:ln>
        </p:spPr>
        <p:txBody>
          <a:bodyPr rtlCol="0" anchor="ctr"/>
          <a:lstStyle/>
          <a:p>
            <a:pPr algn="ctr"/>
            <a:r>
              <a:rPr lang="en-US" sz="600">
                <a:solidFill>
                  <a:schemeClr val="bg1"/>
                </a:solidFill>
              </a:rPr>
              <a:t>Resolve Issue</a:t>
            </a:r>
            <a:endParaRPr lang="en-GB" sz="600">
              <a:solidFill>
                <a:schemeClr val="bg1"/>
              </a:solidFill>
            </a:endParaRPr>
          </a:p>
        </p:txBody>
      </p:sp>
      <p:sp>
        <p:nvSpPr>
          <p:cNvPr id="142" name="Arrow: Right 141">
            <a:extLst>
              <a:ext uri="{FF2B5EF4-FFF2-40B4-BE49-F238E27FC236}">
                <a16:creationId xmlns:a16="http://schemas.microsoft.com/office/drawing/2014/main" id="{CD616528-05F7-A11B-5A6D-5C12A4C30430}"/>
              </a:ext>
            </a:extLst>
          </p:cNvPr>
          <p:cNvSpPr/>
          <p:nvPr/>
        </p:nvSpPr>
        <p:spPr>
          <a:xfrm>
            <a:off x="1079499" y="3701545"/>
            <a:ext cx="72000" cy="65314"/>
          </a:xfrm>
          <a:prstGeom prst="rightArrow">
            <a:avLst/>
          </a:prstGeom>
          <a:noFill/>
          <a:ln w="4233" cap="flat">
            <a:solidFill>
              <a:schemeClr val="tx2"/>
            </a:solidFill>
            <a:prstDash val="solid"/>
            <a:miter/>
          </a:ln>
        </p:spPr>
        <p:txBody>
          <a:bodyPr rtlCol="0" anchor="ctr"/>
          <a:lstStyle/>
          <a:p>
            <a:pPr algn="l"/>
            <a:endParaRPr lang="en-GB"/>
          </a:p>
        </p:txBody>
      </p:sp>
      <p:sp>
        <p:nvSpPr>
          <p:cNvPr id="143" name="Arrow: Right 142">
            <a:extLst>
              <a:ext uri="{FF2B5EF4-FFF2-40B4-BE49-F238E27FC236}">
                <a16:creationId xmlns:a16="http://schemas.microsoft.com/office/drawing/2014/main" id="{38C1224B-D690-9CA7-BC4B-3231AC840072}"/>
              </a:ext>
            </a:extLst>
          </p:cNvPr>
          <p:cNvSpPr/>
          <p:nvPr/>
        </p:nvSpPr>
        <p:spPr>
          <a:xfrm rot="10800000">
            <a:off x="1081681" y="3821013"/>
            <a:ext cx="72000" cy="65314"/>
          </a:xfrm>
          <a:prstGeom prst="rightArrow">
            <a:avLst/>
          </a:prstGeom>
          <a:noFill/>
          <a:ln w="4233" cap="flat">
            <a:solidFill>
              <a:schemeClr val="tx2"/>
            </a:solidFill>
            <a:prstDash val="solid"/>
            <a:miter/>
          </a:ln>
        </p:spPr>
        <p:txBody>
          <a:bodyPr rtlCol="0" anchor="ctr"/>
          <a:lstStyle/>
          <a:p>
            <a:pPr algn="l"/>
            <a:endParaRPr lang="en-GB"/>
          </a:p>
        </p:txBody>
      </p:sp>
      <p:sp>
        <p:nvSpPr>
          <p:cNvPr id="146" name="Rectangle: Rounded Corners 145">
            <a:extLst>
              <a:ext uri="{FF2B5EF4-FFF2-40B4-BE49-F238E27FC236}">
                <a16:creationId xmlns:a16="http://schemas.microsoft.com/office/drawing/2014/main" id="{9BC81386-6065-F929-828E-CD09E1290552}"/>
              </a:ext>
            </a:extLst>
          </p:cNvPr>
          <p:cNvSpPr/>
          <p:nvPr/>
        </p:nvSpPr>
        <p:spPr>
          <a:xfrm>
            <a:off x="312048" y="2864570"/>
            <a:ext cx="8701323" cy="1666447"/>
          </a:xfrm>
          <a:prstGeom prst="roundRect">
            <a:avLst>
              <a:gd name="adj" fmla="val 3988"/>
            </a:avLst>
          </a:prstGeom>
          <a:noFill/>
          <a:ln w="4233" cap="flat">
            <a:solidFill>
              <a:srgbClr val="EA262A"/>
            </a:solidFill>
            <a:prstDash val="solid"/>
            <a:miter/>
          </a:ln>
        </p:spPr>
        <p:txBody>
          <a:bodyPr rtlCol="0" anchor="ctr"/>
          <a:lstStyle/>
          <a:p>
            <a:pPr algn="l"/>
            <a:endParaRPr lang="en-GB"/>
          </a:p>
        </p:txBody>
      </p:sp>
      <p:sp>
        <p:nvSpPr>
          <p:cNvPr id="147" name="Rectangle: Rounded Corners 146">
            <a:extLst>
              <a:ext uri="{FF2B5EF4-FFF2-40B4-BE49-F238E27FC236}">
                <a16:creationId xmlns:a16="http://schemas.microsoft.com/office/drawing/2014/main" id="{A6F9D8DC-A9C4-C79E-1CB7-70F76C30618B}"/>
              </a:ext>
            </a:extLst>
          </p:cNvPr>
          <p:cNvSpPr/>
          <p:nvPr/>
        </p:nvSpPr>
        <p:spPr>
          <a:xfrm>
            <a:off x="7496049" y="3197827"/>
            <a:ext cx="1430382" cy="1271879"/>
          </a:xfrm>
          <a:prstGeom prst="roundRect">
            <a:avLst>
              <a:gd name="adj" fmla="val 5693"/>
            </a:avLst>
          </a:prstGeom>
          <a:solidFill>
            <a:srgbClr val="002060"/>
          </a:solidFill>
          <a:ln w="4233" cap="flat">
            <a:noFill/>
            <a:prstDash val="solid"/>
            <a:miter/>
          </a:ln>
        </p:spPr>
        <p:txBody>
          <a:bodyPr rtlCol="0" anchor="ctr"/>
          <a:lstStyle/>
          <a:p>
            <a:pPr algn="l"/>
            <a:endParaRPr lang="en-GB" sz="1000">
              <a:solidFill>
                <a:schemeClr val="bg1"/>
              </a:solidFill>
            </a:endParaRPr>
          </a:p>
        </p:txBody>
      </p:sp>
      <p:cxnSp>
        <p:nvCxnSpPr>
          <p:cNvPr id="149" name="Straight Connector 148">
            <a:extLst>
              <a:ext uri="{FF2B5EF4-FFF2-40B4-BE49-F238E27FC236}">
                <a16:creationId xmlns:a16="http://schemas.microsoft.com/office/drawing/2014/main" id="{4206002A-3B0F-9CA7-D14E-088AF89B76C4}"/>
              </a:ext>
            </a:extLst>
          </p:cNvPr>
          <p:cNvCxnSpPr/>
          <p:nvPr/>
        </p:nvCxnSpPr>
        <p:spPr>
          <a:xfrm flipV="1">
            <a:off x="7633918" y="3588920"/>
            <a:ext cx="1121040" cy="0"/>
          </a:xfrm>
          <a:prstGeom prst="line">
            <a:avLst/>
          </a:prstGeom>
          <a:ln w="9525">
            <a:solidFill>
              <a:schemeClr val="bg1">
                <a:alpha val="38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2557B7-14BB-3C1E-3F4E-1BE5DE2D17C2}"/>
              </a:ext>
            </a:extLst>
          </p:cNvPr>
          <p:cNvCxnSpPr/>
          <p:nvPr/>
        </p:nvCxnSpPr>
        <p:spPr>
          <a:xfrm flipV="1">
            <a:off x="7633918" y="3992070"/>
            <a:ext cx="1121040" cy="0"/>
          </a:xfrm>
          <a:prstGeom prst="line">
            <a:avLst/>
          </a:prstGeom>
          <a:ln w="9525">
            <a:solidFill>
              <a:schemeClr val="bg1">
                <a:alpha val="38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E1768D1-D217-532D-3AE0-D39C820AADCC}"/>
              </a:ext>
            </a:extLst>
          </p:cNvPr>
          <p:cNvCxnSpPr>
            <a:cxnSpLocks/>
          </p:cNvCxnSpPr>
          <p:nvPr/>
        </p:nvCxnSpPr>
        <p:spPr>
          <a:xfrm>
            <a:off x="8475635" y="3336983"/>
            <a:ext cx="0" cy="216000"/>
          </a:xfrm>
          <a:prstGeom prst="line">
            <a:avLst/>
          </a:prstGeom>
          <a:ln w="9525">
            <a:solidFill>
              <a:schemeClr val="bg1">
                <a:alpha val="38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63F6165-A6E3-DF2C-8185-AB2346B1051D}"/>
              </a:ext>
            </a:extLst>
          </p:cNvPr>
          <p:cNvCxnSpPr>
            <a:cxnSpLocks/>
          </p:cNvCxnSpPr>
          <p:nvPr/>
        </p:nvCxnSpPr>
        <p:spPr>
          <a:xfrm>
            <a:off x="8475635" y="3679491"/>
            <a:ext cx="0" cy="216000"/>
          </a:xfrm>
          <a:prstGeom prst="line">
            <a:avLst/>
          </a:prstGeom>
          <a:ln w="9525">
            <a:solidFill>
              <a:schemeClr val="bg1">
                <a:alpha val="38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1E80B0C-6C3C-0707-9DD5-5268F2F45548}"/>
              </a:ext>
            </a:extLst>
          </p:cNvPr>
          <p:cNvCxnSpPr>
            <a:cxnSpLocks/>
          </p:cNvCxnSpPr>
          <p:nvPr/>
        </p:nvCxnSpPr>
        <p:spPr>
          <a:xfrm>
            <a:off x="8475635" y="4060029"/>
            <a:ext cx="0" cy="216000"/>
          </a:xfrm>
          <a:prstGeom prst="line">
            <a:avLst/>
          </a:prstGeom>
          <a:ln w="9525">
            <a:solidFill>
              <a:schemeClr val="bg1">
                <a:alpha val="38000"/>
              </a:schemeClr>
            </a:solidFill>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657FA35F-EE1F-B464-882F-C1CAAB946901}"/>
              </a:ext>
            </a:extLst>
          </p:cNvPr>
          <p:cNvSpPr txBox="1"/>
          <p:nvPr/>
        </p:nvSpPr>
        <p:spPr>
          <a:xfrm>
            <a:off x="7550973" y="3267643"/>
            <a:ext cx="971964" cy="369332"/>
          </a:xfrm>
          <a:prstGeom prst="rect">
            <a:avLst/>
          </a:prstGeom>
          <a:noFill/>
        </p:spPr>
        <p:txBody>
          <a:bodyPr wrap="square">
            <a:spAutoFit/>
          </a:bodyPr>
          <a:lstStyle/>
          <a:p>
            <a:r>
              <a:rPr lang="en-US" sz="900">
                <a:solidFill>
                  <a:schemeClr val="bg1"/>
                </a:solidFill>
              </a:rPr>
              <a:t>Hops Reduction by</a:t>
            </a:r>
            <a:endParaRPr lang="en-GB" sz="900">
              <a:solidFill>
                <a:schemeClr val="bg1"/>
              </a:solidFill>
            </a:endParaRPr>
          </a:p>
        </p:txBody>
      </p:sp>
      <p:sp>
        <p:nvSpPr>
          <p:cNvPr id="155" name="TextBox 154">
            <a:extLst>
              <a:ext uri="{FF2B5EF4-FFF2-40B4-BE49-F238E27FC236}">
                <a16:creationId xmlns:a16="http://schemas.microsoft.com/office/drawing/2014/main" id="{4DBA726F-FA5A-C9A1-54CC-CD7B580E09BE}"/>
              </a:ext>
            </a:extLst>
          </p:cNvPr>
          <p:cNvSpPr txBox="1"/>
          <p:nvPr/>
        </p:nvSpPr>
        <p:spPr>
          <a:xfrm>
            <a:off x="7534595" y="3624620"/>
            <a:ext cx="1028895" cy="415498"/>
          </a:xfrm>
          <a:prstGeom prst="rect">
            <a:avLst/>
          </a:prstGeom>
          <a:noFill/>
        </p:spPr>
        <p:txBody>
          <a:bodyPr wrap="square">
            <a:spAutoFit/>
          </a:bodyPr>
          <a:lstStyle/>
          <a:p>
            <a:r>
              <a:rPr lang="en-US" sz="1050">
                <a:solidFill>
                  <a:schemeClr val="bg1"/>
                </a:solidFill>
              </a:rPr>
              <a:t>MTTR Improved by </a:t>
            </a:r>
            <a:endParaRPr lang="en-GB" sz="1050">
              <a:solidFill>
                <a:schemeClr val="bg1"/>
              </a:solidFill>
            </a:endParaRPr>
          </a:p>
        </p:txBody>
      </p:sp>
      <p:sp>
        <p:nvSpPr>
          <p:cNvPr id="156" name="TextBox 155">
            <a:extLst>
              <a:ext uri="{FF2B5EF4-FFF2-40B4-BE49-F238E27FC236}">
                <a16:creationId xmlns:a16="http://schemas.microsoft.com/office/drawing/2014/main" id="{A235FAFF-2FE1-C7A9-03D0-B475B8083769}"/>
              </a:ext>
            </a:extLst>
          </p:cNvPr>
          <p:cNvSpPr txBox="1"/>
          <p:nvPr/>
        </p:nvSpPr>
        <p:spPr>
          <a:xfrm>
            <a:off x="7586792" y="3999298"/>
            <a:ext cx="1024445" cy="338554"/>
          </a:xfrm>
          <a:prstGeom prst="rect">
            <a:avLst/>
          </a:prstGeom>
          <a:noFill/>
        </p:spPr>
        <p:txBody>
          <a:bodyPr wrap="square">
            <a:spAutoFit/>
          </a:bodyPr>
          <a:lstStyle/>
          <a:p>
            <a:r>
              <a:rPr lang="en-US" sz="800">
                <a:solidFill>
                  <a:schemeClr val="bg1"/>
                </a:solidFill>
              </a:rPr>
              <a:t>VMIE User Experience </a:t>
            </a:r>
            <a:endParaRPr lang="en-GB" sz="800">
              <a:solidFill>
                <a:schemeClr val="bg1"/>
              </a:solidFill>
            </a:endParaRPr>
          </a:p>
        </p:txBody>
      </p:sp>
      <p:sp>
        <p:nvSpPr>
          <p:cNvPr id="157" name="TextBox 156">
            <a:extLst>
              <a:ext uri="{FF2B5EF4-FFF2-40B4-BE49-F238E27FC236}">
                <a16:creationId xmlns:a16="http://schemas.microsoft.com/office/drawing/2014/main" id="{7A9990EA-8220-1B88-DB8F-B4BEC116D4E4}"/>
              </a:ext>
            </a:extLst>
          </p:cNvPr>
          <p:cNvSpPr txBox="1"/>
          <p:nvPr/>
        </p:nvSpPr>
        <p:spPr>
          <a:xfrm>
            <a:off x="8438110" y="3333090"/>
            <a:ext cx="563519" cy="261610"/>
          </a:xfrm>
          <a:prstGeom prst="rect">
            <a:avLst/>
          </a:prstGeom>
          <a:noFill/>
        </p:spPr>
        <p:txBody>
          <a:bodyPr wrap="square">
            <a:spAutoFit/>
          </a:bodyPr>
          <a:lstStyle/>
          <a:p>
            <a:r>
              <a:rPr lang="en-US" sz="1100" b="1">
                <a:solidFill>
                  <a:schemeClr val="bg1"/>
                </a:solidFill>
              </a:rPr>
              <a:t>70%</a:t>
            </a:r>
            <a:endParaRPr lang="en-GB" sz="1100" b="1">
              <a:solidFill>
                <a:schemeClr val="bg1"/>
              </a:solidFill>
            </a:endParaRPr>
          </a:p>
        </p:txBody>
      </p:sp>
      <p:sp>
        <p:nvSpPr>
          <p:cNvPr id="158" name="TextBox 157">
            <a:extLst>
              <a:ext uri="{FF2B5EF4-FFF2-40B4-BE49-F238E27FC236}">
                <a16:creationId xmlns:a16="http://schemas.microsoft.com/office/drawing/2014/main" id="{000F840A-16ED-0D8A-7F8C-4DA8400C4DAA}"/>
              </a:ext>
            </a:extLst>
          </p:cNvPr>
          <p:cNvSpPr txBox="1"/>
          <p:nvPr/>
        </p:nvSpPr>
        <p:spPr>
          <a:xfrm>
            <a:off x="8432430" y="3704592"/>
            <a:ext cx="674583" cy="261610"/>
          </a:xfrm>
          <a:prstGeom prst="rect">
            <a:avLst/>
          </a:prstGeom>
          <a:noFill/>
        </p:spPr>
        <p:txBody>
          <a:bodyPr wrap="square">
            <a:spAutoFit/>
          </a:bodyPr>
          <a:lstStyle/>
          <a:p>
            <a:r>
              <a:rPr lang="en-US" sz="1100" b="1">
                <a:solidFill>
                  <a:schemeClr val="bg1"/>
                </a:solidFill>
              </a:rPr>
              <a:t>80%</a:t>
            </a:r>
            <a:endParaRPr lang="en-GB" sz="1100" b="1">
              <a:solidFill>
                <a:schemeClr val="bg1"/>
              </a:solidFill>
            </a:endParaRPr>
          </a:p>
        </p:txBody>
      </p:sp>
      <p:pic>
        <p:nvPicPr>
          <p:cNvPr id="160" name="Picture 2" descr="ServiceNow Logo and symbol, meaning, history, PNG">
            <a:extLst>
              <a:ext uri="{FF2B5EF4-FFF2-40B4-BE49-F238E27FC236}">
                <a16:creationId xmlns:a16="http://schemas.microsoft.com/office/drawing/2014/main" id="{88EF9289-F15D-4834-95AC-0B6793ADCF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947" b="35758"/>
          <a:stretch/>
        </p:blipFill>
        <p:spPr bwMode="auto">
          <a:xfrm>
            <a:off x="2548354" y="3824561"/>
            <a:ext cx="419365" cy="72000"/>
          </a:xfrm>
          <a:prstGeom prst="rect">
            <a:avLst/>
          </a:prstGeom>
          <a:noFill/>
          <a:extLst>
            <a:ext uri="{909E8E84-426E-40DD-AFC4-6F175D3DCCD1}">
              <a14:hiddenFill xmlns:a14="http://schemas.microsoft.com/office/drawing/2010/main">
                <a:solidFill>
                  <a:srgbClr val="FFFFFF"/>
                </a:solidFill>
              </a14:hiddenFill>
            </a:ext>
          </a:extLst>
        </p:spPr>
      </p:pic>
      <p:cxnSp>
        <p:nvCxnSpPr>
          <p:cNvPr id="162" name="Connector: Elbow 161">
            <a:extLst>
              <a:ext uri="{FF2B5EF4-FFF2-40B4-BE49-F238E27FC236}">
                <a16:creationId xmlns:a16="http://schemas.microsoft.com/office/drawing/2014/main" id="{5D3FBE87-EC2E-85F1-F52C-558739ED9046}"/>
              </a:ext>
            </a:extLst>
          </p:cNvPr>
          <p:cNvCxnSpPr>
            <a:cxnSpLocks/>
            <a:endCxn id="23" idx="1"/>
          </p:cNvCxnSpPr>
          <p:nvPr/>
        </p:nvCxnSpPr>
        <p:spPr>
          <a:xfrm rot="16200000" flipH="1">
            <a:off x="2607173" y="3988954"/>
            <a:ext cx="189188" cy="1242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Connector: Elbow 163">
            <a:extLst>
              <a:ext uri="{FF2B5EF4-FFF2-40B4-BE49-F238E27FC236}">
                <a16:creationId xmlns:a16="http://schemas.microsoft.com/office/drawing/2014/main" id="{0BD747DD-F127-003B-FCA6-F7A452C99D81}"/>
              </a:ext>
            </a:extLst>
          </p:cNvPr>
          <p:cNvCxnSpPr/>
          <p:nvPr/>
        </p:nvCxnSpPr>
        <p:spPr>
          <a:xfrm rot="10800000">
            <a:off x="3158342" y="3869827"/>
            <a:ext cx="202971" cy="119114"/>
          </a:xfrm>
          <a:prstGeom prst="bentConnector3">
            <a:avLst>
              <a:gd name="adj1" fmla="val 1732"/>
            </a:avLst>
          </a:prstGeom>
          <a:ln>
            <a:tailEnd type="triangle"/>
          </a:ln>
        </p:spPr>
        <p:style>
          <a:lnRef idx="1">
            <a:schemeClr val="accent1"/>
          </a:lnRef>
          <a:fillRef idx="0">
            <a:schemeClr val="accent1"/>
          </a:fillRef>
          <a:effectRef idx="0">
            <a:schemeClr val="accent1"/>
          </a:effectRef>
          <a:fontRef idx="minor">
            <a:schemeClr val="tx1"/>
          </a:fontRef>
        </p:style>
      </p:cxnSp>
      <p:sp>
        <p:nvSpPr>
          <p:cNvPr id="166" name="Rectangle: Rounded Corners 165">
            <a:extLst>
              <a:ext uri="{FF2B5EF4-FFF2-40B4-BE49-F238E27FC236}">
                <a16:creationId xmlns:a16="http://schemas.microsoft.com/office/drawing/2014/main" id="{B75F036B-E910-9EED-0802-AC1B7C9E35F6}"/>
              </a:ext>
            </a:extLst>
          </p:cNvPr>
          <p:cNvSpPr/>
          <p:nvPr/>
        </p:nvSpPr>
        <p:spPr>
          <a:xfrm>
            <a:off x="4405995" y="1699299"/>
            <a:ext cx="503623" cy="666153"/>
          </a:xfrm>
          <a:prstGeom prst="roundRect">
            <a:avLst>
              <a:gd name="adj" fmla="val 5154"/>
            </a:avLst>
          </a:prstGeom>
          <a:noFill/>
          <a:ln w="4233" cap="flat">
            <a:solidFill>
              <a:srgbClr val="EA262A"/>
            </a:solidFill>
            <a:prstDash val="solid"/>
            <a:miter/>
          </a:ln>
        </p:spPr>
        <p:txBody>
          <a:bodyPr rtlCol="0" anchor="ctr"/>
          <a:lstStyle/>
          <a:p>
            <a:pPr algn="l"/>
            <a:r>
              <a:rPr lang="en-US" sz="600" b="1"/>
              <a:t>VMIE Tiger Team Involved</a:t>
            </a:r>
            <a:endParaRPr lang="en-GB" sz="600" b="1"/>
          </a:p>
        </p:txBody>
      </p:sp>
      <p:sp>
        <p:nvSpPr>
          <p:cNvPr id="168" name="Rectangle: Rounded Corners 167">
            <a:extLst>
              <a:ext uri="{FF2B5EF4-FFF2-40B4-BE49-F238E27FC236}">
                <a16:creationId xmlns:a16="http://schemas.microsoft.com/office/drawing/2014/main" id="{8BEAE78C-D0B5-923B-C354-FC061AD94471}"/>
              </a:ext>
            </a:extLst>
          </p:cNvPr>
          <p:cNvSpPr/>
          <p:nvPr/>
        </p:nvSpPr>
        <p:spPr>
          <a:xfrm>
            <a:off x="3690689" y="3966202"/>
            <a:ext cx="405818" cy="288000"/>
          </a:xfrm>
          <a:prstGeom prst="roundRect">
            <a:avLst>
              <a:gd name="adj" fmla="val 5154"/>
            </a:avLst>
          </a:prstGeom>
          <a:solidFill>
            <a:schemeClr val="accent1"/>
          </a:solidFill>
          <a:ln w="4233" cap="flat">
            <a:solidFill>
              <a:srgbClr val="EA262A"/>
            </a:solidFill>
            <a:prstDash val="solid"/>
            <a:miter/>
          </a:ln>
        </p:spPr>
        <p:txBody>
          <a:bodyPr rtlCol="0" anchor="ctr"/>
          <a:lstStyle/>
          <a:p>
            <a:pPr algn="l"/>
            <a:r>
              <a:rPr lang="en-US" sz="600">
                <a:solidFill>
                  <a:schemeClr val="bg1"/>
                </a:solidFill>
              </a:rPr>
              <a:t>CSD Video </a:t>
            </a:r>
            <a:endParaRPr lang="en-GB" sz="600" b="1">
              <a:solidFill>
                <a:schemeClr val="bg1"/>
              </a:solidFill>
            </a:endParaRPr>
          </a:p>
        </p:txBody>
      </p:sp>
      <p:sp>
        <p:nvSpPr>
          <p:cNvPr id="169" name="Rectangle: Rounded Corners 168">
            <a:extLst>
              <a:ext uri="{FF2B5EF4-FFF2-40B4-BE49-F238E27FC236}">
                <a16:creationId xmlns:a16="http://schemas.microsoft.com/office/drawing/2014/main" id="{7C662191-F532-DF00-04C7-4D1972257001}"/>
              </a:ext>
            </a:extLst>
          </p:cNvPr>
          <p:cNvSpPr/>
          <p:nvPr/>
        </p:nvSpPr>
        <p:spPr>
          <a:xfrm>
            <a:off x="3686941" y="3616707"/>
            <a:ext cx="533753" cy="288000"/>
          </a:xfrm>
          <a:prstGeom prst="roundRect">
            <a:avLst>
              <a:gd name="adj" fmla="val 5154"/>
            </a:avLst>
          </a:prstGeom>
          <a:solidFill>
            <a:srgbClr val="00B0F0"/>
          </a:solidFill>
          <a:ln w="4233" cap="flat">
            <a:noFill/>
            <a:prstDash val="solid"/>
            <a:miter/>
          </a:ln>
        </p:spPr>
        <p:txBody>
          <a:bodyPr rtlCol="0" anchor="ctr"/>
          <a:lstStyle/>
          <a:p>
            <a:pPr algn="l"/>
            <a:r>
              <a:rPr lang="en-US" sz="600">
                <a:solidFill>
                  <a:schemeClr val="bg1"/>
                </a:solidFill>
              </a:rPr>
              <a:t>Prodapt NOC Ops</a:t>
            </a:r>
            <a:endParaRPr lang="en-GB" sz="600">
              <a:solidFill>
                <a:schemeClr val="bg1"/>
              </a:solidFill>
            </a:endParaRPr>
          </a:p>
        </p:txBody>
      </p:sp>
      <p:pic>
        <p:nvPicPr>
          <p:cNvPr id="1034" name="Picture 10" descr="Icons 1 - 24 7 Customer Service - Free Transparent PNG Clipart Images  Download">
            <a:extLst>
              <a:ext uri="{FF2B5EF4-FFF2-40B4-BE49-F238E27FC236}">
                <a16:creationId xmlns:a16="http://schemas.microsoft.com/office/drawing/2014/main" id="{38F93F43-FEAD-4BA1-2CA2-0A3A0BC0DD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208" t="7125" r="24029" b="6781"/>
          <a:stretch/>
        </p:blipFill>
        <p:spPr bwMode="auto">
          <a:xfrm>
            <a:off x="3332806" y="3520307"/>
            <a:ext cx="252000" cy="247989"/>
          </a:xfrm>
          <a:prstGeom prst="rect">
            <a:avLst/>
          </a:prstGeom>
          <a:noFill/>
          <a:extLst>
            <a:ext uri="{909E8E84-426E-40DD-AFC4-6F175D3DCCD1}">
              <a14:hiddenFill xmlns:a14="http://schemas.microsoft.com/office/drawing/2010/main">
                <a:solidFill>
                  <a:srgbClr val="FFFFFF"/>
                </a:solidFill>
              </a14:hiddenFill>
            </a:ext>
          </a:extLst>
        </p:spPr>
      </p:pic>
      <p:sp>
        <p:nvSpPr>
          <p:cNvPr id="170" name="Rectangle: Rounded Corners 169">
            <a:extLst>
              <a:ext uri="{FF2B5EF4-FFF2-40B4-BE49-F238E27FC236}">
                <a16:creationId xmlns:a16="http://schemas.microsoft.com/office/drawing/2014/main" id="{3937771A-1E31-1AF6-EED8-B712706C8F92}"/>
              </a:ext>
            </a:extLst>
          </p:cNvPr>
          <p:cNvSpPr/>
          <p:nvPr/>
        </p:nvSpPr>
        <p:spPr>
          <a:xfrm>
            <a:off x="4947994" y="3944749"/>
            <a:ext cx="504000" cy="288000"/>
          </a:xfrm>
          <a:prstGeom prst="roundRect">
            <a:avLst>
              <a:gd name="adj" fmla="val 5154"/>
            </a:avLst>
          </a:prstGeom>
          <a:solidFill>
            <a:srgbClr val="00B0F0"/>
          </a:solidFill>
          <a:ln w="4233" cap="flat">
            <a:noFill/>
            <a:prstDash val="solid"/>
            <a:miter/>
          </a:ln>
        </p:spPr>
        <p:txBody>
          <a:bodyPr rtlCol="0" anchor="ctr"/>
          <a:lstStyle/>
          <a:p>
            <a:pPr algn="l"/>
            <a:r>
              <a:rPr lang="en-US" sz="600">
                <a:solidFill>
                  <a:schemeClr val="bg1"/>
                </a:solidFill>
              </a:rPr>
              <a:t>Prodapt PM Team</a:t>
            </a:r>
            <a:endParaRPr lang="en-GB" sz="600">
              <a:solidFill>
                <a:schemeClr val="bg1"/>
              </a:solidFill>
            </a:endParaRPr>
          </a:p>
        </p:txBody>
      </p:sp>
      <p:sp>
        <p:nvSpPr>
          <p:cNvPr id="176" name="Arrow: Right 175">
            <a:extLst>
              <a:ext uri="{FF2B5EF4-FFF2-40B4-BE49-F238E27FC236}">
                <a16:creationId xmlns:a16="http://schemas.microsoft.com/office/drawing/2014/main" id="{281E4E25-7B45-ADBF-9A36-48A8D88C09F5}"/>
              </a:ext>
            </a:extLst>
          </p:cNvPr>
          <p:cNvSpPr/>
          <p:nvPr/>
        </p:nvSpPr>
        <p:spPr>
          <a:xfrm>
            <a:off x="6271979" y="3463895"/>
            <a:ext cx="108653" cy="65314"/>
          </a:xfrm>
          <a:prstGeom prst="rightArrow">
            <a:avLst/>
          </a:prstGeom>
          <a:noFill/>
          <a:ln w="4233" cap="flat">
            <a:solidFill>
              <a:schemeClr val="tx2"/>
            </a:solidFill>
            <a:prstDash val="solid"/>
            <a:miter/>
          </a:ln>
        </p:spPr>
        <p:txBody>
          <a:bodyPr rtlCol="0" anchor="ctr"/>
          <a:lstStyle/>
          <a:p>
            <a:pPr algn="l"/>
            <a:endParaRPr lang="en-GB"/>
          </a:p>
        </p:txBody>
      </p:sp>
      <p:sp>
        <p:nvSpPr>
          <p:cNvPr id="178" name="Arrow: Right 177">
            <a:extLst>
              <a:ext uri="{FF2B5EF4-FFF2-40B4-BE49-F238E27FC236}">
                <a16:creationId xmlns:a16="http://schemas.microsoft.com/office/drawing/2014/main" id="{B9C86947-F214-9990-2AC3-CD1442E18C84}"/>
              </a:ext>
            </a:extLst>
          </p:cNvPr>
          <p:cNvSpPr/>
          <p:nvPr/>
        </p:nvSpPr>
        <p:spPr>
          <a:xfrm>
            <a:off x="5465833" y="3754912"/>
            <a:ext cx="108653" cy="65314"/>
          </a:xfrm>
          <a:prstGeom prst="rightArrow">
            <a:avLst/>
          </a:prstGeom>
          <a:noFill/>
          <a:ln w="4233" cap="flat">
            <a:solidFill>
              <a:schemeClr val="tx2"/>
            </a:solidFill>
            <a:prstDash val="solid"/>
            <a:miter/>
          </a:ln>
        </p:spPr>
        <p:txBody>
          <a:bodyPr rtlCol="0" anchor="ctr"/>
          <a:lstStyle/>
          <a:p>
            <a:pPr algn="l"/>
            <a:endParaRPr lang="en-GB"/>
          </a:p>
        </p:txBody>
      </p:sp>
      <p:sp>
        <p:nvSpPr>
          <p:cNvPr id="179" name="Rectangle: Rounded Corners 178">
            <a:extLst>
              <a:ext uri="{FF2B5EF4-FFF2-40B4-BE49-F238E27FC236}">
                <a16:creationId xmlns:a16="http://schemas.microsoft.com/office/drawing/2014/main" id="{70A646FE-67B2-1BAE-C732-6782F3211ACC}"/>
              </a:ext>
            </a:extLst>
          </p:cNvPr>
          <p:cNvSpPr/>
          <p:nvPr/>
        </p:nvSpPr>
        <p:spPr>
          <a:xfrm>
            <a:off x="5622233" y="3608090"/>
            <a:ext cx="533754" cy="638041"/>
          </a:xfrm>
          <a:prstGeom prst="roundRect">
            <a:avLst>
              <a:gd name="adj" fmla="val 5154"/>
            </a:avLst>
          </a:prstGeom>
          <a:solidFill>
            <a:schemeClr val="accent1"/>
          </a:solidFill>
          <a:ln w="4233" cap="flat">
            <a:solidFill>
              <a:srgbClr val="EA262A"/>
            </a:solidFill>
            <a:prstDash val="solid"/>
            <a:miter/>
          </a:ln>
        </p:spPr>
        <p:txBody>
          <a:bodyPr rtlCol="0" anchor="ctr"/>
          <a:lstStyle/>
          <a:p>
            <a:pPr algn="l"/>
            <a:r>
              <a:rPr lang="en-US" sz="600">
                <a:solidFill>
                  <a:schemeClr val="bg1"/>
                </a:solidFill>
              </a:rPr>
              <a:t>Bring Care/IE business Teams for BV</a:t>
            </a:r>
            <a:endParaRPr lang="en-GB" sz="600">
              <a:solidFill>
                <a:schemeClr val="bg1"/>
              </a:solidFill>
            </a:endParaRPr>
          </a:p>
        </p:txBody>
      </p:sp>
      <p:pic>
        <p:nvPicPr>
          <p:cNvPr id="182" name="Graphic 181" descr="Chevron arrows with solid fill">
            <a:extLst>
              <a:ext uri="{FF2B5EF4-FFF2-40B4-BE49-F238E27FC236}">
                <a16:creationId xmlns:a16="http://schemas.microsoft.com/office/drawing/2014/main" id="{B5BA4596-3281-ABBD-E735-46566BEC13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8538612" y="4023838"/>
            <a:ext cx="274084" cy="378041"/>
          </a:xfrm>
          <a:prstGeom prst="rect">
            <a:avLst/>
          </a:prstGeom>
        </p:spPr>
      </p:pic>
      <p:sp>
        <p:nvSpPr>
          <p:cNvPr id="183" name="Rectangle: Rounded Corners 182">
            <a:extLst>
              <a:ext uri="{FF2B5EF4-FFF2-40B4-BE49-F238E27FC236}">
                <a16:creationId xmlns:a16="http://schemas.microsoft.com/office/drawing/2014/main" id="{1F672B7F-C9B0-C812-CC7A-CA9BF634B13A}"/>
              </a:ext>
            </a:extLst>
          </p:cNvPr>
          <p:cNvSpPr/>
          <p:nvPr/>
        </p:nvSpPr>
        <p:spPr>
          <a:xfrm>
            <a:off x="6212126" y="3929018"/>
            <a:ext cx="1264650" cy="583042"/>
          </a:xfrm>
          <a:prstGeom prst="roundRect">
            <a:avLst/>
          </a:prstGeom>
          <a:noFill/>
          <a:ln w="3175" cap="flat">
            <a:solidFill>
              <a:srgbClr val="002060">
                <a:alpha val="46000"/>
              </a:srgbClr>
            </a:solidFill>
            <a:prstDash val="sysDot"/>
            <a:miter/>
          </a:ln>
        </p:spPr>
        <p:txBody>
          <a:bodyPr rtlCol="0" anchor="ctr"/>
          <a:lstStyle/>
          <a:p>
            <a:pPr algn="l"/>
            <a:r>
              <a:rPr lang="en-US" sz="700" b="1"/>
              <a:t>Accelerators planned</a:t>
            </a:r>
          </a:p>
          <a:p>
            <a:pPr marL="90488" indent="-90488">
              <a:spcBef>
                <a:spcPts val="300"/>
              </a:spcBef>
              <a:buClr>
                <a:srgbClr val="FF0000"/>
              </a:buClr>
              <a:buSzPct val="60000"/>
              <a:buBlip>
                <a:blip r:embed="rId7"/>
              </a:buBlip>
            </a:pPr>
            <a:r>
              <a:rPr lang="en-US" sz="600">
                <a:solidFill>
                  <a:schemeClr val="dk1"/>
                </a:solidFill>
                <a:cs typeface="Calibri" panose="020F0502020204030204" pitchFamily="34" charset="0"/>
              </a:rPr>
              <a:t>LEFT Shift from NOSD/NC to DSOC</a:t>
            </a:r>
          </a:p>
          <a:p>
            <a:pPr marL="90488" indent="-90488">
              <a:spcBef>
                <a:spcPts val="300"/>
              </a:spcBef>
              <a:buClr>
                <a:srgbClr val="FF0000"/>
              </a:buClr>
              <a:buSzPct val="60000"/>
              <a:buBlip>
                <a:blip r:embed="rId7"/>
              </a:buBlip>
            </a:pPr>
            <a:r>
              <a:rPr lang="en-US" sz="600">
                <a:solidFill>
                  <a:schemeClr val="dk1"/>
                </a:solidFill>
                <a:cs typeface="Calibri" panose="020F0502020204030204" pitchFamily="34" charset="0"/>
              </a:rPr>
              <a:t>Co-Locations</a:t>
            </a:r>
            <a:endParaRPr lang="en-GB" sz="600">
              <a:solidFill>
                <a:schemeClr val="dk1"/>
              </a:solidFill>
              <a:cs typeface="Calibri" panose="020F0502020204030204" pitchFamily="34" charset="0"/>
            </a:endParaRPr>
          </a:p>
        </p:txBody>
      </p:sp>
      <p:sp>
        <p:nvSpPr>
          <p:cNvPr id="184" name="TextBox 183">
            <a:extLst>
              <a:ext uri="{FF2B5EF4-FFF2-40B4-BE49-F238E27FC236}">
                <a16:creationId xmlns:a16="http://schemas.microsoft.com/office/drawing/2014/main" id="{4A59314F-E16E-2137-6DAC-F90D22D7AF64}"/>
              </a:ext>
            </a:extLst>
          </p:cNvPr>
          <p:cNvSpPr txBox="1"/>
          <p:nvPr/>
        </p:nvSpPr>
        <p:spPr>
          <a:xfrm>
            <a:off x="311739" y="2898458"/>
            <a:ext cx="3375202" cy="230832"/>
          </a:xfrm>
          <a:prstGeom prst="rect">
            <a:avLst/>
          </a:prstGeom>
          <a:noFill/>
        </p:spPr>
        <p:txBody>
          <a:bodyPr wrap="square">
            <a:spAutoFit/>
          </a:bodyPr>
          <a:lstStyle/>
          <a:p>
            <a:r>
              <a:rPr lang="en-US" sz="900" b="1" i="1">
                <a:solidFill>
                  <a:srgbClr val="0070C0"/>
                </a:solidFill>
              </a:rPr>
              <a:t>New world working with Prodapt Teams including NOC</a:t>
            </a:r>
            <a:endParaRPr lang="en-GB" sz="2000" i="1">
              <a:solidFill>
                <a:srgbClr val="0070C0"/>
              </a:solidFill>
            </a:endParaRPr>
          </a:p>
        </p:txBody>
      </p:sp>
      <p:sp>
        <p:nvSpPr>
          <p:cNvPr id="185" name="Freeform 5">
            <a:extLst>
              <a:ext uri="{FF2B5EF4-FFF2-40B4-BE49-F238E27FC236}">
                <a16:creationId xmlns:a16="http://schemas.microsoft.com/office/drawing/2014/main" id="{E4E9F35D-C3B1-8BA6-DF1E-DCFFE36AD7CD}"/>
              </a:ext>
            </a:extLst>
          </p:cNvPr>
          <p:cNvSpPr>
            <a:spLocks noEditPoints="1"/>
          </p:cNvSpPr>
          <p:nvPr/>
        </p:nvSpPr>
        <p:spPr bwMode="auto">
          <a:xfrm>
            <a:off x="2017374" y="4033661"/>
            <a:ext cx="180000" cy="180000"/>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2">
              <a:lumMod val="50000"/>
              <a:lumOff val="50000"/>
            </a:schemeClr>
          </a:solidFill>
          <a:ln w="1905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5">
            <a:extLst>
              <a:ext uri="{FF2B5EF4-FFF2-40B4-BE49-F238E27FC236}">
                <a16:creationId xmlns:a16="http://schemas.microsoft.com/office/drawing/2014/main" id="{6F2850D6-EB06-3FAB-EFF9-910C53FC1373}"/>
              </a:ext>
            </a:extLst>
          </p:cNvPr>
          <p:cNvSpPr>
            <a:spLocks noEditPoints="1"/>
          </p:cNvSpPr>
          <p:nvPr/>
        </p:nvSpPr>
        <p:spPr bwMode="auto">
          <a:xfrm>
            <a:off x="3005913" y="3443612"/>
            <a:ext cx="180000" cy="180000"/>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rgbClr val="002060"/>
          </a:solidFill>
          <a:ln w="1905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5">
            <a:extLst>
              <a:ext uri="{FF2B5EF4-FFF2-40B4-BE49-F238E27FC236}">
                <a16:creationId xmlns:a16="http://schemas.microsoft.com/office/drawing/2014/main" id="{9CDE1FCD-9CE4-A7F9-2C9F-BEED7043F1E2}"/>
              </a:ext>
            </a:extLst>
          </p:cNvPr>
          <p:cNvSpPr>
            <a:spLocks noEditPoints="1"/>
          </p:cNvSpPr>
          <p:nvPr/>
        </p:nvSpPr>
        <p:spPr bwMode="auto">
          <a:xfrm>
            <a:off x="821745" y="4040539"/>
            <a:ext cx="180000" cy="180000"/>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bg2"/>
          </a:solidFill>
          <a:ln w="1905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5">
            <a:extLst>
              <a:ext uri="{FF2B5EF4-FFF2-40B4-BE49-F238E27FC236}">
                <a16:creationId xmlns:a16="http://schemas.microsoft.com/office/drawing/2014/main" id="{64F7DBC5-FE3C-A640-713C-729B41E86212}"/>
              </a:ext>
            </a:extLst>
          </p:cNvPr>
          <p:cNvSpPr>
            <a:spLocks noEditPoints="1"/>
          </p:cNvSpPr>
          <p:nvPr/>
        </p:nvSpPr>
        <p:spPr bwMode="auto">
          <a:xfrm>
            <a:off x="4226428" y="3645509"/>
            <a:ext cx="108000" cy="108000"/>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rgbClr val="002060"/>
          </a:solidFill>
          <a:ln w="1905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5">
            <a:extLst>
              <a:ext uri="{FF2B5EF4-FFF2-40B4-BE49-F238E27FC236}">
                <a16:creationId xmlns:a16="http://schemas.microsoft.com/office/drawing/2014/main" id="{0FF8C461-6D56-2E2C-B779-74C85D798AE5}"/>
              </a:ext>
            </a:extLst>
          </p:cNvPr>
          <p:cNvSpPr>
            <a:spLocks noEditPoints="1"/>
          </p:cNvSpPr>
          <p:nvPr/>
        </p:nvSpPr>
        <p:spPr bwMode="auto">
          <a:xfrm>
            <a:off x="4331075" y="3569612"/>
            <a:ext cx="108000" cy="108000"/>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2">
              <a:lumMod val="50000"/>
              <a:lumOff val="50000"/>
            </a:schemeClr>
          </a:solidFill>
          <a:ln w="1905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5">
            <a:extLst>
              <a:ext uri="{FF2B5EF4-FFF2-40B4-BE49-F238E27FC236}">
                <a16:creationId xmlns:a16="http://schemas.microsoft.com/office/drawing/2014/main" id="{C53DDD88-8ADF-A49F-A58F-B1C2254742C4}"/>
              </a:ext>
            </a:extLst>
          </p:cNvPr>
          <p:cNvSpPr>
            <a:spLocks noEditPoints="1"/>
          </p:cNvSpPr>
          <p:nvPr/>
        </p:nvSpPr>
        <p:spPr bwMode="auto">
          <a:xfrm>
            <a:off x="4455674" y="3569612"/>
            <a:ext cx="108000" cy="108000"/>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bg2"/>
          </a:solidFill>
          <a:ln w="9525">
            <a:solidFill>
              <a:srgbClr val="EA262A"/>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5">
            <a:extLst>
              <a:ext uri="{FF2B5EF4-FFF2-40B4-BE49-F238E27FC236}">
                <a16:creationId xmlns:a16="http://schemas.microsoft.com/office/drawing/2014/main" id="{4B722A67-B138-9B22-1F4E-5D8B813DFB69}"/>
              </a:ext>
            </a:extLst>
          </p:cNvPr>
          <p:cNvSpPr>
            <a:spLocks noEditPoints="1"/>
          </p:cNvSpPr>
          <p:nvPr/>
        </p:nvSpPr>
        <p:spPr bwMode="auto">
          <a:xfrm>
            <a:off x="5983137" y="3638027"/>
            <a:ext cx="180000" cy="180000"/>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bg2"/>
          </a:solidFill>
          <a:ln w="1905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Rounded Corners 1026">
            <a:extLst>
              <a:ext uri="{FF2B5EF4-FFF2-40B4-BE49-F238E27FC236}">
                <a16:creationId xmlns:a16="http://schemas.microsoft.com/office/drawing/2014/main" id="{EC0DD17A-7DE1-982E-FC68-A4E1610FA389}"/>
              </a:ext>
            </a:extLst>
          </p:cNvPr>
          <p:cNvSpPr/>
          <p:nvPr/>
        </p:nvSpPr>
        <p:spPr>
          <a:xfrm>
            <a:off x="2364451" y="1674669"/>
            <a:ext cx="686832" cy="527458"/>
          </a:xfrm>
          <a:prstGeom prst="roundRect">
            <a:avLst>
              <a:gd name="adj" fmla="val 5154"/>
            </a:avLst>
          </a:prstGeom>
          <a:solidFill>
            <a:schemeClr val="accent1"/>
          </a:solidFill>
          <a:ln w="4233" cap="flat">
            <a:solidFill>
              <a:srgbClr val="EA262A"/>
            </a:solidFill>
            <a:prstDash val="solid"/>
            <a:miter/>
          </a:ln>
        </p:spPr>
        <p:txBody>
          <a:bodyPr rtlCol="0" anchor="ctr"/>
          <a:lstStyle/>
          <a:p>
            <a:pPr algn="l"/>
            <a:r>
              <a:rPr lang="en-US" sz="500">
                <a:solidFill>
                  <a:schemeClr val="bg1"/>
                </a:solidFill>
              </a:rPr>
              <a:t>ECN Team creates ticket in USMS</a:t>
            </a:r>
            <a:endParaRPr lang="en-GB" sz="500">
              <a:solidFill>
                <a:schemeClr val="bg1"/>
              </a:solidFill>
            </a:endParaRPr>
          </a:p>
        </p:txBody>
      </p:sp>
      <p:sp>
        <p:nvSpPr>
          <p:cNvPr id="1029" name="Freeform 5">
            <a:extLst>
              <a:ext uri="{FF2B5EF4-FFF2-40B4-BE49-F238E27FC236}">
                <a16:creationId xmlns:a16="http://schemas.microsoft.com/office/drawing/2014/main" id="{933CFE45-C39B-FFCF-12F3-6610294CEE7B}"/>
              </a:ext>
            </a:extLst>
          </p:cNvPr>
          <p:cNvSpPr>
            <a:spLocks noEditPoints="1"/>
          </p:cNvSpPr>
          <p:nvPr/>
        </p:nvSpPr>
        <p:spPr bwMode="auto">
          <a:xfrm>
            <a:off x="4293275" y="3757404"/>
            <a:ext cx="108000" cy="108000"/>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rgbClr val="7030A0"/>
          </a:solidFill>
          <a:ln w="1905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5">
            <a:extLst>
              <a:ext uri="{FF2B5EF4-FFF2-40B4-BE49-F238E27FC236}">
                <a16:creationId xmlns:a16="http://schemas.microsoft.com/office/drawing/2014/main" id="{B3EDF79C-9E71-BB4D-84BC-219A84CD9996}"/>
              </a:ext>
            </a:extLst>
          </p:cNvPr>
          <p:cNvSpPr>
            <a:spLocks noEditPoints="1"/>
          </p:cNvSpPr>
          <p:nvPr/>
        </p:nvSpPr>
        <p:spPr bwMode="auto">
          <a:xfrm>
            <a:off x="4397922" y="3681507"/>
            <a:ext cx="108000" cy="108000"/>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5">
              <a:lumMod val="75000"/>
            </a:schemeClr>
          </a:solidFill>
          <a:ln w="1905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5">
            <a:extLst>
              <a:ext uri="{FF2B5EF4-FFF2-40B4-BE49-F238E27FC236}">
                <a16:creationId xmlns:a16="http://schemas.microsoft.com/office/drawing/2014/main" id="{D506BF87-F4EF-7EB2-BA6C-9FE13EBFE2EF}"/>
              </a:ext>
            </a:extLst>
          </p:cNvPr>
          <p:cNvSpPr>
            <a:spLocks noEditPoints="1"/>
          </p:cNvSpPr>
          <p:nvPr/>
        </p:nvSpPr>
        <p:spPr bwMode="auto">
          <a:xfrm>
            <a:off x="4543623" y="3674473"/>
            <a:ext cx="108000" cy="108000"/>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5">
            <a:extLst>
              <a:ext uri="{FF2B5EF4-FFF2-40B4-BE49-F238E27FC236}">
                <a16:creationId xmlns:a16="http://schemas.microsoft.com/office/drawing/2014/main" id="{13FEC903-88D5-D7E6-48C7-C8B3E475D867}"/>
              </a:ext>
            </a:extLst>
          </p:cNvPr>
          <p:cNvSpPr>
            <a:spLocks noEditPoints="1"/>
          </p:cNvSpPr>
          <p:nvPr/>
        </p:nvSpPr>
        <p:spPr bwMode="auto">
          <a:xfrm>
            <a:off x="4467121" y="3770901"/>
            <a:ext cx="108000" cy="108000"/>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1">
              <a:lumMod val="75000"/>
            </a:schemeClr>
          </a:solidFill>
          <a:ln w="1905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8F58B190-0DB9-6A74-D5C0-B027FF4BEF36}"/>
              </a:ext>
            </a:extLst>
          </p:cNvPr>
          <p:cNvSpPr txBox="1"/>
          <p:nvPr/>
        </p:nvSpPr>
        <p:spPr>
          <a:xfrm>
            <a:off x="6645708" y="2592047"/>
            <a:ext cx="1995530" cy="169277"/>
          </a:xfrm>
          <a:prstGeom prst="rect">
            <a:avLst/>
          </a:prstGeom>
          <a:noFill/>
        </p:spPr>
        <p:txBody>
          <a:bodyPr wrap="square">
            <a:spAutoFit/>
          </a:bodyPr>
          <a:lstStyle/>
          <a:p>
            <a:r>
              <a:rPr lang="en-US" sz="500" b="1"/>
              <a:t>Day 3</a:t>
            </a:r>
            <a:endParaRPr lang="en-GB" sz="1200"/>
          </a:p>
        </p:txBody>
      </p:sp>
      <p:sp>
        <p:nvSpPr>
          <p:cNvPr id="6" name="Oval 5">
            <a:hlinkClick r:id="rId8" action="ppaction://hlinksldjump"/>
            <a:extLst>
              <a:ext uri="{FF2B5EF4-FFF2-40B4-BE49-F238E27FC236}">
                <a16:creationId xmlns:a16="http://schemas.microsoft.com/office/drawing/2014/main" id="{2880220E-635C-D532-C8D0-AEBBAC6A1BC5}"/>
              </a:ext>
            </a:extLst>
          </p:cNvPr>
          <p:cNvSpPr/>
          <p:nvPr/>
        </p:nvSpPr>
        <p:spPr>
          <a:xfrm>
            <a:off x="8033137" y="30306"/>
            <a:ext cx="288000" cy="288000"/>
          </a:xfrm>
          <a:prstGeom prst="ellipse">
            <a:avLst/>
          </a:prstGeom>
          <a:solidFill>
            <a:schemeClr val="accent5">
              <a:lumMod val="60000"/>
              <a:lumOff val="40000"/>
            </a:schemeClr>
          </a:solidFill>
          <a:ln w="1270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100">
                <a:solidFill>
                  <a:srgbClr val="002060"/>
                </a:solidFill>
              </a:rPr>
              <a:t>01</a:t>
            </a:r>
          </a:p>
        </p:txBody>
      </p:sp>
      <p:grpSp>
        <p:nvGrpSpPr>
          <p:cNvPr id="5" name="Group 4">
            <a:extLst>
              <a:ext uri="{FF2B5EF4-FFF2-40B4-BE49-F238E27FC236}">
                <a16:creationId xmlns:a16="http://schemas.microsoft.com/office/drawing/2014/main" id="{D44493C0-E80E-3298-28EF-166F816DB7DA}"/>
              </a:ext>
            </a:extLst>
          </p:cNvPr>
          <p:cNvGrpSpPr/>
          <p:nvPr/>
        </p:nvGrpSpPr>
        <p:grpSpPr>
          <a:xfrm>
            <a:off x="8033136" y="348641"/>
            <a:ext cx="288000" cy="288000"/>
            <a:chOff x="4676183" y="4210285"/>
            <a:chExt cx="272399" cy="272399"/>
          </a:xfrm>
          <a:solidFill>
            <a:srgbClr val="C00000"/>
          </a:solidFill>
        </p:grpSpPr>
        <p:sp>
          <p:nvSpPr>
            <p:cNvPr id="7" name="Oval 6">
              <a:extLst>
                <a:ext uri="{FF2B5EF4-FFF2-40B4-BE49-F238E27FC236}">
                  <a16:creationId xmlns:a16="http://schemas.microsoft.com/office/drawing/2014/main" id="{E45F2667-6171-AAF9-D253-5B6761E6720C}"/>
                </a:ext>
              </a:extLst>
            </p:cNvPr>
            <p:cNvSpPr/>
            <p:nvPr/>
          </p:nvSpPr>
          <p:spPr>
            <a:xfrm>
              <a:off x="4676183" y="4210285"/>
              <a:ext cx="272399" cy="272399"/>
            </a:xfrm>
            <a:prstGeom prst="ellips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100" b="0" i="0" u="none" strike="noStrike" kern="0" cap="none" spc="0" normalizeH="0" baseline="0" noProof="0">
                <a:ln>
                  <a:noFill/>
                </a:ln>
                <a:solidFill>
                  <a:prstClr val="white"/>
                </a:solidFill>
                <a:effectLst/>
                <a:uLnTx/>
                <a:uFillTx/>
                <a:latin typeface="Calibri"/>
                <a:ea typeface="+mn-ea"/>
                <a:cs typeface="+mn-cs"/>
              </a:endParaRPr>
            </a:p>
          </p:txBody>
        </p:sp>
        <p:pic>
          <p:nvPicPr>
            <p:cNvPr id="8" name="Graphic 7" descr="Group with solid fill">
              <a:extLst>
                <a:ext uri="{FF2B5EF4-FFF2-40B4-BE49-F238E27FC236}">
                  <a16:creationId xmlns:a16="http://schemas.microsoft.com/office/drawing/2014/main" id="{8AC99EF0-2F2D-B558-47E7-C367C180BC5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01210" y="4223817"/>
              <a:ext cx="240553" cy="240553"/>
            </a:xfrm>
            <a:prstGeom prst="rect">
              <a:avLst/>
            </a:prstGeom>
          </p:spPr>
        </p:pic>
      </p:grpSp>
    </p:spTree>
    <p:extLst>
      <p:ext uri="{BB962C8B-B14F-4D97-AF65-F5344CB8AC3E}">
        <p14:creationId xmlns:p14="http://schemas.microsoft.com/office/powerpoint/2010/main" val="35994280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5E715044-174B-EAEF-FEE6-2E1E24454663}"/>
              </a:ext>
            </a:extLst>
          </p:cNvPr>
          <p:cNvSpPr/>
          <p:nvPr/>
        </p:nvSpPr>
        <p:spPr>
          <a:xfrm>
            <a:off x="318052" y="1081691"/>
            <a:ext cx="8639960" cy="3277600"/>
          </a:xfrm>
          <a:prstGeom prst="roundRect">
            <a:avLst>
              <a:gd name="adj" fmla="val 2920"/>
            </a:avLst>
          </a:prstGeom>
          <a:noFill/>
          <a:ln w="4233" cap="flat">
            <a:solidFill>
              <a:srgbClr val="EA262A"/>
            </a:solidFill>
            <a:prstDash val="solid"/>
            <a:miter/>
          </a:ln>
        </p:spPr>
        <p:txBody>
          <a:bodyPr rtlCol="0" anchor="ctr"/>
          <a:lstStyle/>
          <a:p>
            <a:pPr algn="l"/>
            <a:endParaRPr lang="en-IN">
              <a:latin typeface="Calibri" panose="020F0502020204030204" pitchFamily="34" charset="0"/>
              <a:cs typeface="Calibri" panose="020F0502020204030204" pitchFamily="34" charset="0"/>
            </a:endParaRPr>
          </a:p>
        </p:txBody>
      </p:sp>
      <p:sp>
        <p:nvSpPr>
          <p:cNvPr id="46" name="Title 1">
            <a:extLst>
              <a:ext uri="{FF2B5EF4-FFF2-40B4-BE49-F238E27FC236}">
                <a16:creationId xmlns:a16="http://schemas.microsoft.com/office/drawing/2014/main" id="{352C5E7A-F646-3CAB-278A-EF36C7E17F28}"/>
              </a:ext>
            </a:extLst>
          </p:cNvPr>
          <p:cNvSpPr txBox="1">
            <a:spLocks/>
          </p:cNvSpPr>
          <p:nvPr/>
        </p:nvSpPr>
        <p:spPr>
          <a:xfrm>
            <a:off x="100266" y="179953"/>
            <a:ext cx="7720625" cy="500137"/>
          </a:xfrm>
          <a:prstGeom prst="rect">
            <a:avLst/>
          </a:prstGeom>
        </p:spPr>
        <p:txBody>
          <a:bodyPr wrap="square" lIns="68580" tIns="34290" rIns="68580" bIns="34290" anchor="t">
            <a:spAutoFit/>
          </a:bodyPr>
          <a:lstStyle>
            <a:lvl1pPr algn="l" defTabSz="914377" rtl="0" eaLnBrk="1" latinLnBrk="0" hangingPunct="1">
              <a:lnSpc>
                <a:spcPct val="100000"/>
              </a:lnSpc>
              <a:spcBef>
                <a:spcPts val="0"/>
              </a:spcBef>
              <a:buNone/>
              <a:defRPr sz="3200" b="0" i="0" kern="1200">
                <a:solidFill>
                  <a:schemeClr val="accent1"/>
                </a:solidFill>
                <a:latin typeface="+mj-lt"/>
                <a:ea typeface="+mj-ea"/>
                <a:cs typeface="Arial" panose="020B0604020202020204" pitchFamily="34" charset="0"/>
              </a:defRPr>
            </a:lvl1pPr>
          </a:lstStyle>
          <a:p>
            <a:pPr defTabSz="685783"/>
            <a:r>
              <a:rPr lang="en-US" sz="1400"/>
              <a:t>Integrating with all other functions with Proper Gating and handovers to ensure a seamless move to production while maintaining Availability and Stability</a:t>
            </a:r>
            <a:endParaRPr lang="en-IN" sz="1400">
              <a:solidFill>
                <a:schemeClr val="tx1"/>
              </a:solidFill>
              <a:latin typeface="KareliaWeb Regular" panose="00000500000000000000" pitchFamily="2" charset="0"/>
            </a:endParaRPr>
          </a:p>
        </p:txBody>
      </p:sp>
      <p:sp>
        <p:nvSpPr>
          <p:cNvPr id="8" name="Oval 7">
            <a:hlinkClick r:id="rId2" action="ppaction://hlinksldjump"/>
            <a:extLst>
              <a:ext uri="{FF2B5EF4-FFF2-40B4-BE49-F238E27FC236}">
                <a16:creationId xmlns:a16="http://schemas.microsoft.com/office/drawing/2014/main" id="{49E5FD22-DF2F-6898-49E2-4D579E369115}"/>
              </a:ext>
            </a:extLst>
          </p:cNvPr>
          <p:cNvSpPr/>
          <p:nvPr/>
        </p:nvSpPr>
        <p:spPr>
          <a:xfrm>
            <a:off x="8033137" y="30306"/>
            <a:ext cx="288000" cy="288000"/>
          </a:xfrm>
          <a:prstGeom prst="ellipse">
            <a:avLst/>
          </a:prstGeom>
          <a:solidFill>
            <a:schemeClr val="accent5">
              <a:lumMod val="60000"/>
              <a:lumOff val="40000"/>
            </a:schemeClr>
          </a:solidFill>
          <a:ln w="1270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100">
                <a:solidFill>
                  <a:srgbClr val="002060"/>
                </a:solidFill>
              </a:rPr>
              <a:t>01</a:t>
            </a:r>
          </a:p>
        </p:txBody>
      </p:sp>
      <p:grpSp>
        <p:nvGrpSpPr>
          <p:cNvPr id="2" name="Group 1">
            <a:extLst>
              <a:ext uri="{FF2B5EF4-FFF2-40B4-BE49-F238E27FC236}">
                <a16:creationId xmlns:a16="http://schemas.microsoft.com/office/drawing/2014/main" id="{DC1FD965-72FA-32A9-1488-7A33DFCF5A94}"/>
              </a:ext>
            </a:extLst>
          </p:cNvPr>
          <p:cNvGrpSpPr/>
          <p:nvPr/>
        </p:nvGrpSpPr>
        <p:grpSpPr>
          <a:xfrm>
            <a:off x="8033136" y="348641"/>
            <a:ext cx="288000" cy="288000"/>
            <a:chOff x="4676183" y="4210285"/>
            <a:chExt cx="272399" cy="272399"/>
          </a:xfrm>
          <a:solidFill>
            <a:srgbClr val="C00000"/>
          </a:solidFill>
        </p:grpSpPr>
        <p:sp>
          <p:nvSpPr>
            <p:cNvPr id="11" name="Oval 10">
              <a:extLst>
                <a:ext uri="{FF2B5EF4-FFF2-40B4-BE49-F238E27FC236}">
                  <a16:creationId xmlns:a16="http://schemas.microsoft.com/office/drawing/2014/main" id="{A0BDBC07-2614-60C0-C88A-E28E4ABFCF7F}"/>
                </a:ext>
              </a:extLst>
            </p:cNvPr>
            <p:cNvSpPr/>
            <p:nvPr/>
          </p:nvSpPr>
          <p:spPr>
            <a:xfrm>
              <a:off x="4676183" y="4210285"/>
              <a:ext cx="272399" cy="272399"/>
            </a:xfrm>
            <a:prstGeom prst="ellips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100" b="0" i="0" u="none" strike="noStrike" kern="0" cap="none" spc="0" normalizeH="0" baseline="0" noProof="0">
                <a:ln>
                  <a:noFill/>
                </a:ln>
                <a:solidFill>
                  <a:prstClr val="white"/>
                </a:solidFill>
                <a:effectLst/>
                <a:uLnTx/>
                <a:uFillTx/>
                <a:latin typeface="Calibri"/>
                <a:ea typeface="+mn-ea"/>
                <a:cs typeface="+mn-cs"/>
              </a:endParaRPr>
            </a:p>
          </p:txBody>
        </p:sp>
        <p:pic>
          <p:nvPicPr>
            <p:cNvPr id="12" name="Graphic 11" descr="Group with solid fill">
              <a:extLst>
                <a:ext uri="{FF2B5EF4-FFF2-40B4-BE49-F238E27FC236}">
                  <a16:creationId xmlns:a16="http://schemas.microsoft.com/office/drawing/2014/main" id="{BA385F25-1C53-EC25-CAC0-33876684429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01210" y="4223817"/>
              <a:ext cx="240553" cy="240553"/>
            </a:xfrm>
            <a:prstGeom prst="rect">
              <a:avLst/>
            </a:prstGeom>
          </p:spPr>
        </p:pic>
      </p:grpSp>
      <p:pic>
        <p:nvPicPr>
          <p:cNvPr id="22" name="Picture 21">
            <a:extLst>
              <a:ext uri="{FF2B5EF4-FFF2-40B4-BE49-F238E27FC236}">
                <a16:creationId xmlns:a16="http://schemas.microsoft.com/office/drawing/2014/main" id="{FC67CF82-F323-7662-3B9D-B4D671FFB8E5}"/>
              </a:ext>
            </a:extLst>
          </p:cNvPr>
          <p:cNvPicPr>
            <a:picLocks noChangeAspect="1"/>
          </p:cNvPicPr>
          <p:nvPr/>
        </p:nvPicPr>
        <p:blipFill>
          <a:blip r:embed="rId5"/>
          <a:stretch>
            <a:fillRect/>
          </a:stretch>
        </p:blipFill>
        <p:spPr>
          <a:xfrm>
            <a:off x="473362" y="1134618"/>
            <a:ext cx="4304149" cy="3206774"/>
          </a:xfrm>
          <a:prstGeom prst="rect">
            <a:avLst/>
          </a:prstGeom>
        </p:spPr>
      </p:pic>
      <p:sp>
        <p:nvSpPr>
          <p:cNvPr id="23" name="Rectangle: Rounded Corners 22">
            <a:extLst>
              <a:ext uri="{FF2B5EF4-FFF2-40B4-BE49-F238E27FC236}">
                <a16:creationId xmlns:a16="http://schemas.microsoft.com/office/drawing/2014/main" id="{2AD98493-B23A-16EB-E1FE-2F954D39EB60}"/>
              </a:ext>
            </a:extLst>
          </p:cNvPr>
          <p:cNvSpPr/>
          <p:nvPr/>
        </p:nvSpPr>
        <p:spPr>
          <a:xfrm>
            <a:off x="5643658" y="1236588"/>
            <a:ext cx="2786834" cy="2968268"/>
          </a:xfrm>
          <a:prstGeom prst="roundRect">
            <a:avLst>
              <a:gd name="adj" fmla="val 1577"/>
            </a:avLst>
          </a:prstGeom>
          <a:ln/>
        </p:spPr>
        <p:style>
          <a:lnRef idx="1">
            <a:schemeClr val="accent1"/>
          </a:lnRef>
          <a:fillRef idx="2">
            <a:schemeClr val="accent1"/>
          </a:fillRef>
          <a:effectRef idx="1">
            <a:schemeClr val="accent1"/>
          </a:effectRef>
          <a:fontRef idx="minor">
            <a:schemeClr val="dk1"/>
          </a:fontRef>
        </p:style>
        <p:txBody>
          <a:bodyPr rtlCol="0" anchor="ctr"/>
          <a:lstStyle/>
          <a:p>
            <a:pPr algn="l"/>
            <a:endParaRPr lang="en-IN" sz="900">
              <a:latin typeface="Calibri" panose="020F0502020204030204" pitchFamily="34" charset="0"/>
              <a:cs typeface="Calibri" panose="020F0502020204030204" pitchFamily="34" charset="0"/>
            </a:endParaRPr>
          </a:p>
        </p:txBody>
      </p:sp>
      <p:sp>
        <p:nvSpPr>
          <p:cNvPr id="87" name="Flowchart: Process 86">
            <a:extLst>
              <a:ext uri="{FF2B5EF4-FFF2-40B4-BE49-F238E27FC236}">
                <a16:creationId xmlns:a16="http://schemas.microsoft.com/office/drawing/2014/main" id="{0DA288C3-53BF-22CD-84A4-C15CADD4BF9F}"/>
              </a:ext>
            </a:extLst>
          </p:cNvPr>
          <p:cNvSpPr/>
          <p:nvPr/>
        </p:nvSpPr>
        <p:spPr>
          <a:xfrm>
            <a:off x="5643658" y="1310816"/>
            <a:ext cx="3026980" cy="183561"/>
          </a:xfrm>
          <a:prstGeom prst="flowChartProcess">
            <a:avLst/>
          </a:prstGeom>
          <a:noFill/>
          <a:ln w="4233" cap="flat">
            <a:noFill/>
            <a:prstDash val="solid"/>
            <a:miter/>
          </a:ln>
        </p:spPr>
        <p:txBody>
          <a:bodyPr rtlCol="0" anchor="ctr"/>
          <a:lstStyle/>
          <a:p>
            <a:pPr defTabSz="685800">
              <a:defRPr/>
            </a:pPr>
            <a:r>
              <a:rPr lang="en-IN" sz="1000" b="1">
                <a:solidFill>
                  <a:srgbClr val="1C1C1C"/>
                </a:solidFill>
                <a:latin typeface="Calibri" panose="020F0502020204030204" pitchFamily="34" charset="0"/>
                <a:cs typeface="Calibri" panose="020F0502020204030204" pitchFamily="34" charset="0"/>
              </a:rPr>
              <a:t>Key Support levers based on</a:t>
            </a:r>
          </a:p>
        </p:txBody>
      </p:sp>
      <p:sp>
        <p:nvSpPr>
          <p:cNvPr id="24" name="Rectangle: Rounded Corners 23">
            <a:extLst>
              <a:ext uri="{FF2B5EF4-FFF2-40B4-BE49-F238E27FC236}">
                <a16:creationId xmlns:a16="http://schemas.microsoft.com/office/drawing/2014/main" id="{581C5CAD-1033-7B48-4CE9-E50B407A39E7}"/>
              </a:ext>
            </a:extLst>
          </p:cNvPr>
          <p:cNvSpPr/>
          <p:nvPr/>
        </p:nvSpPr>
        <p:spPr>
          <a:xfrm>
            <a:off x="5725494" y="1614637"/>
            <a:ext cx="2595029" cy="288000"/>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171450" indent="-171450">
              <a:buBlip>
                <a:blip r:embed="rId6"/>
              </a:buBlip>
            </a:pPr>
            <a:r>
              <a:rPr lang="en-IN" sz="900">
                <a:latin typeface="Calibri" panose="020F0502020204030204" pitchFamily="34" charset="0"/>
                <a:cs typeface="Calibri" panose="020F0502020204030204" pitchFamily="34" charset="0"/>
              </a:rPr>
              <a:t>Threshold Based Gating at each stage</a:t>
            </a:r>
          </a:p>
        </p:txBody>
      </p:sp>
      <p:sp>
        <p:nvSpPr>
          <p:cNvPr id="25" name="Rectangle: Rounded Corners 24">
            <a:extLst>
              <a:ext uri="{FF2B5EF4-FFF2-40B4-BE49-F238E27FC236}">
                <a16:creationId xmlns:a16="http://schemas.microsoft.com/office/drawing/2014/main" id="{ECC4F7D9-B741-CE51-9094-8CA0FB43B91C}"/>
              </a:ext>
            </a:extLst>
          </p:cNvPr>
          <p:cNvSpPr/>
          <p:nvPr/>
        </p:nvSpPr>
        <p:spPr>
          <a:xfrm>
            <a:off x="5725494" y="1965449"/>
            <a:ext cx="2595029" cy="288000"/>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171450" indent="-171450">
              <a:buBlip>
                <a:blip r:embed="rId6"/>
              </a:buBlip>
            </a:pPr>
            <a:r>
              <a:rPr lang="en-IN" sz="900">
                <a:latin typeface="Calibri" panose="020F0502020204030204" pitchFamily="34" charset="0"/>
                <a:cs typeface="Calibri" panose="020F0502020204030204" pitchFamily="34" charset="0"/>
              </a:rPr>
              <a:t>Continuous Feedback Loop for Improvements</a:t>
            </a:r>
          </a:p>
        </p:txBody>
      </p:sp>
      <p:sp>
        <p:nvSpPr>
          <p:cNvPr id="26" name="Rectangle: Rounded Corners 25">
            <a:extLst>
              <a:ext uri="{FF2B5EF4-FFF2-40B4-BE49-F238E27FC236}">
                <a16:creationId xmlns:a16="http://schemas.microsoft.com/office/drawing/2014/main" id="{B3EBC74C-A131-D4EB-8FB4-526FB361158F}"/>
              </a:ext>
            </a:extLst>
          </p:cNvPr>
          <p:cNvSpPr/>
          <p:nvPr/>
        </p:nvSpPr>
        <p:spPr>
          <a:xfrm>
            <a:off x="5725494" y="2316261"/>
            <a:ext cx="2595029" cy="288000"/>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171450" indent="-171450">
              <a:buBlip>
                <a:blip r:embed="rId6"/>
              </a:buBlip>
            </a:pPr>
            <a:r>
              <a:rPr lang="en-IN" sz="900">
                <a:latin typeface="Calibri" panose="020F0502020204030204" pitchFamily="34" charset="0"/>
                <a:cs typeface="Calibri" panose="020F0502020204030204" pitchFamily="34" charset="0"/>
              </a:rPr>
              <a:t>Known Issue Documentation &amp; Decisions</a:t>
            </a:r>
          </a:p>
        </p:txBody>
      </p:sp>
      <p:sp>
        <p:nvSpPr>
          <p:cNvPr id="27" name="Rectangle: Rounded Corners 26">
            <a:extLst>
              <a:ext uri="{FF2B5EF4-FFF2-40B4-BE49-F238E27FC236}">
                <a16:creationId xmlns:a16="http://schemas.microsoft.com/office/drawing/2014/main" id="{1103EB9A-15A2-2F21-48DE-D5308017DEE7}"/>
              </a:ext>
            </a:extLst>
          </p:cNvPr>
          <p:cNvSpPr/>
          <p:nvPr/>
        </p:nvSpPr>
        <p:spPr>
          <a:xfrm>
            <a:off x="5725494" y="2667073"/>
            <a:ext cx="2595029" cy="288000"/>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171450" indent="-171450">
              <a:buBlip>
                <a:blip r:embed="rId6"/>
              </a:buBlip>
            </a:pPr>
            <a:r>
              <a:rPr lang="en-IN" sz="900">
                <a:latin typeface="Calibri" panose="020F0502020204030204" pitchFamily="34" charset="0"/>
                <a:cs typeface="Calibri" panose="020F0502020204030204" pitchFamily="34" charset="0"/>
              </a:rPr>
              <a:t>Stakeholder Details and OLA/RACI Updates</a:t>
            </a:r>
          </a:p>
        </p:txBody>
      </p:sp>
      <p:sp>
        <p:nvSpPr>
          <p:cNvPr id="28" name="Rectangle: Rounded Corners 27">
            <a:extLst>
              <a:ext uri="{FF2B5EF4-FFF2-40B4-BE49-F238E27FC236}">
                <a16:creationId xmlns:a16="http://schemas.microsoft.com/office/drawing/2014/main" id="{F758A983-2F40-5EA9-FA94-58AF88590F4E}"/>
              </a:ext>
            </a:extLst>
          </p:cNvPr>
          <p:cNvSpPr/>
          <p:nvPr/>
        </p:nvSpPr>
        <p:spPr>
          <a:xfrm>
            <a:off x="5725494" y="3017885"/>
            <a:ext cx="2595029" cy="288000"/>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171450" indent="-171450">
              <a:buBlip>
                <a:blip r:embed="rId6"/>
              </a:buBlip>
            </a:pPr>
            <a:r>
              <a:rPr lang="en-IN" sz="900">
                <a:latin typeface="Calibri" panose="020F0502020204030204" pitchFamily="34" charset="0"/>
                <a:cs typeface="Calibri" panose="020F0502020204030204" pitchFamily="34" charset="0"/>
              </a:rPr>
              <a:t>Hypercare Support Details for Faster Response</a:t>
            </a:r>
          </a:p>
        </p:txBody>
      </p:sp>
      <p:sp>
        <p:nvSpPr>
          <p:cNvPr id="29" name="Rectangle: Rounded Corners 28">
            <a:extLst>
              <a:ext uri="{FF2B5EF4-FFF2-40B4-BE49-F238E27FC236}">
                <a16:creationId xmlns:a16="http://schemas.microsoft.com/office/drawing/2014/main" id="{8CB2A499-7468-99EA-B640-DAAB4146BF14}"/>
              </a:ext>
            </a:extLst>
          </p:cNvPr>
          <p:cNvSpPr/>
          <p:nvPr/>
        </p:nvSpPr>
        <p:spPr>
          <a:xfrm>
            <a:off x="5725494" y="3368697"/>
            <a:ext cx="2595029" cy="288000"/>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171450" indent="-171450">
              <a:buBlip>
                <a:blip r:embed="rId6"/>
              </a:buBlip>
            </a:pPr>
            <a:r>
              <a:rPr lang="en-IN" sz="900">
                <a:latin typeface="Calibri" panose="020F0502020204030204" pitchFamily="34" charset="0"/>
                <a:cs typeface="Calibri" panose="020F0502020204030204" pitchFamily="34" charset="0"/>
              </a:rPr>
              <a:t>Release Specific Documents and Knowledge</a:t>
            </a:r>
          </a:p>
        </p:txBody>
      </p:sp>
      <p:sp>
        <p:nvSpPr>
          <p:cNvPr id="30" name="Rectangle: Rounded Corners 29">
            <a:extLst>
              <a:ext uri="{FF2B5EF4-FFF2-40B4-BE49-F238E27FC236}">
                <a16:creationId xmlns:a16="http://schemas.microsoft.com/office/drawing/2014/main" id="{7E3D4BE7-742E-E2B1-7872-EA4FA945EE7A}"/>
              </a:ext>
            </a:extLst>
          </p:cNvPr>
          <p:cNvSpPr/>
          <p:nvPr/>
        </p:nvSpPr>
        <p:spPr>
          <a:xfrm>
            <a:off x="5725493" y="3719509"/>
            <a:ext cx="2595029" cy="288000"/>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171450" indent="-171450">
              <a:buBlip>
                <a:blip r:embed="rId6"/>
              </a:buBlip>
            </a:pPr>
            <a:r>
              <a:rPr lang="en-IN" sz="900">
                <a:latin typeface="Calibri" panose="020F0502020204030204" pitchFamily="34" charset="0"/>
                <a:cs typeface="Calibri" panose="020F0502020204030204" pitchFamily="34" charset="0"/>
              </a:rPr>
              <a:t>Show Stoppers - P1/Defect Volumes</a:t>
            </a:r>
          </a:p>
        </p:txBody>
      </p:sp>
      <p:sp>
        <p:nvSpPr>
          <p:cNvPr id="31" name="Parallelogram 30">
            <a:extLst>
              <a:ext uri="{FF2B5EF4-FFF2-40B4-BE49-F238E27FC236}">
                <a16:creationId xmlns:a16="http://schemas.microsoft.com/office/drawing/2014/main" id="{BE160936-6FAE-222D-E6D5-0963B5DD2BCE}"/>
              </a:ext>
            </a:extLst>
          </p:cNvPr>
          <p:cNvSpPr/>
          <p:nvPr/>
        </p:nvSpPr>
        <p:spPr>
          <a:xfrm>
            <a:off x="224247" y="4508124"/>
            <a:ext cx="8559163" cy="288000"/>
          </a:xfrm>
          <a:prstGeom prst="parallelogram">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1219170"/>
            <a:endParaRPr lang="en-IN" sz="1400">
              <a:solidFill>
                <a:prstClr val="black"/>
              </a:solidFill>
              <a:latin typeface="Corbel" panose="020B0503020204020204" pitchFamily="34" charset="0"/>
            </a:endParaRPr>
          </a:p>
        </p:txBody>
      </p:sp>
      <p:sp>
        <p:nvSpPr>
          <p:cNvPr id="32" name="Parallelogram 31">
            <a:extLst>
              <a:ext uri="{FF2B5EF4-FFF2-40B4-BE49-F238E27FC236}">
                <a16:creationId xmlns:a16="http://schemas.microsoft.com/office/drawing/2014/main" id="{92C839F3-D46C-9C52-2875-42F11A7538EC}"/>
              </a:ext>
            </a:extLst>
          </p:cNvPr>
          <p:cNvSpPr/>
          <p:nvPr/>
        </p:nvSpPr>
        <p:spPr>
          <a:xfrm>
            <a:off x="288413" y="4532694"/>
            <a:ext cx="1770316" cy="360000"/>
          </a:xfrm>
          <a:prstGeom prst="parallelogram">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b="1">
                <a:solidFill>
                  <a:schemeClr val="bg1"/>
                </a:solidFill>
              </a:rPr>
              <a:t>Lean in on …..</a:t>
            </a:r>
          </a:p>
        </p:txBody>
      </p:sp>
      <p:sp>
        <p:nvSpPr>
          <p:cNvPr id="33" name="TextBox 32">
            <a:extLst>
              <a:ext uri="{FF2B5EF4-FFF2-40B4-BE49-F238E27FC236}">
                <a16:creationId xmlns:a16="http://schemas.microsoft.com/office/drawing/2014/main" id="{B73A6A37-07B1-BD07-1BC7-9FE52C39637B}"/>
              </a:ext>
            </a:extLst>
          </p:cNvPr>
          <p:cNvSpPr txBox="1"/>
          <p:nvPr/>
        </p:nvSpPr>
        <p:spPr>
          <a:xfrm>
            <a:off x="1467462" y="4552096"/>
            <a:ext cx="2593438" cy="200055"/>
          </a:xfrm>
          <a:prstGeom prst="rect">
            <a:avLst/>
          </a:prstGeom>
          <a:noFill/>
        </p:spPr>
        <p:txBody>
          <a:bodyPr wrap="square">
            <a:spAutoFit/>
          </a:bodyPr>
          <a:lstStyle/>
          <a:p>
            <a:pPr algn="ctr"/>
            <a:r>
              <a:rPr lang="en-US" sz="700" b="1"/>
              <a:t>Efficient Handovers</a:t>
            </a:r>
          </a:p>
        </p:txBody>
      </p:sp>
      <p:sp>
        <p:nvSpPr>
          <p:cNvPr id="34" name="TextBox 33">
            <a:extLst>
              <a:ext uri="{FF2B5EF4-FFF2-40B4-BE49-F238E27FC236}">
                <a16:creationId xmlns:a16="http://schemas.microsoft.com/office/drawing/2014/main" id="{A31B9552-C835-14CB-133D-0DE46F697849}"/>
              </a:ext>
            </a:extLst>
          </p:cNvPr>
          <p:cNvSpPr txBox="1"/>
          <p:nvPr/>
        </p:nvSpPr>
        <p:spPr>
          <a:xfrm>
            <a:off x="3041848" y="4552096"/>
            <a:ext cx="2593438" cy="200055"/>
          </a:xfrm>
          <a:prstGeom prst="rect">
            <a:avLst/>
          </a:prstGeom>
          <a:noFill/>
        </p:spPr>
        <p:txBody>
          <a:bodyPr wrap="square">
            <a:spAutoFit/>
          </a:bodyPr>
          <a:lstStyle/>
          <a:p>
            <a:pPr algn="ctr"/>
            <a:r>
              <a:rPr lang="en-US" sz="700" b="1"/>
              <a:t>Stable Systems</a:t>
            </a:r>
          </a:p>
        </p:txBody>
      </p:sp>
      <p:sp>
        <p:nvSpPr>
          <p:cNvPr id="35" name="TextBox 34">
            <a:extLst>
              <a:ext uri="{FF2B5EF4-FFF2-40B4-BE49-F238E27FC236}">
                <a16:creationId xmlns:a16="http://schemas.microsoft.com/office/drawing/2014/main" id="{6383D742-F549-C721-5CEF-5CCAFCBD3057}"/>
              </a:ext>
            </a:extLst>
          </p:cNvPr>
          <p:cNvSpPr txBox="1"/>
          <p:nvPr/>
        </p:nvSpPr>
        <p:spPr>
          <a:xfrm>
            <a:off x="4802268" y="4544586"/>
            <a:ext cx="2407079" cy="200055"/>
          </a:xfrm>
          <a:prstGeom prst="rect">
            <a:avLst/>
          </a:prstGeom>
          <a:noFill/>
        </p:spPr>
        <p:txBody>
          <a:bodyPr wrap="square">
            <a:spAutoFit/>
          </a:bodyPr>
          <a:lstStyle/>
          <a:p>
            <a:pPr algn="ctr"/>
            <a:r>
              <a:rPr lang="en-US" sz="700" b="1"/>
              <a:t>Improved Predictability</a:t>
            </a:r>
          </a:p>
        </p:txBody>
      </p:sp>
      <p:sp>
        <p:nvSpPr>
          <p:cNvPr id="37" name="TextBox 36">
            <a:extLst>
              <a:ext uri="{FF2B5EF4-FFF2-40B4-BE49-F238E27FC236}">
                <a16:creationId xmlns:a16="http://schemas.microsoft.com/office/drawing/2014/main" id="{BB590F5A-48FA-127B-EB64-1BE8AED2C2E4}"/>
              </a:ext>
            </a:extLst>
          </p:cNvPr>
          <p:cNvSpPr txBox="1"/>
          <p:nvPr/>
        </p:nvSpPr>
        <p:spPr>
          <a:xfrm>
            <a:off x="6750350" y="4544327"/>
            <a:ext cx="2022764" cy="200055"/>
          </a:xfrm>
          <a:prstGeom prst="rect">
            <a:avLst/>
          </a:prstGeom>
          <a:noFill/>
        </p:spPr>
        <p:txBody>
          <a:bodyPr wrap="square">
            <a:spAutoFit/>
          </a:bodyPr>
          <a:lstStyle/>
          <a:p>
            <a:pPr algn="ctr"/>
            <a:r>
              <a:rPr lang="en-IN" sz="700" b="1"/>
              <a:t>Continuous Improvements</a:t>
            </a:r>
          </a:p>
        </p:txBody>
      </p:sp>
    </p:spTree>
    <p:extLst>
      <p:ext uri="{BB962C8B-B14F-4D97-AF65-F5344CB8AC3E}">
        <p14:creationId xmlns:p14="http://schemas.microsoft.com/office/powerpoint/2010/main" val="3298136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776D60-D7AF-BB40-9D6E-08A1BC791DB3}"/>
              </a:ext>
            </a:extLst>
          </p:cNvPr>
          <p:cNvSpPr>
            <a:spLocks noGrp="1"/>
          </p:cNvSpPr>
          <p:nvPr>
            <p:ph type="title"/>
          </p:nvPr>
        </p:nvSpPr>
        <p:spPr>
          <a:xfrm>
            <a:off x="224247" y="188465"/>
            <a:ext cx="8133940" cy="369332"/>
          </a:xfrm>
        </p:spPr>
        <p:txBody>
          <a:bodyPr/>
          <a:lstStyle/>
          <a:p>
            <a:pPr lvl="0">
              <a:defRPr/>
            </a:pPr>
            <a:r>
              <a:rPr lang="en-IN" sz="1800"/>
              <a:t>Prodapt Network Operations with Continuous Service Improvement</a:t>
            </a:r>
            <a:endParaRPr lang="en-US" sz="1800"/>
          </a:p>
        </p:txBody>
      </p:sp>
      <p:sp>
        <p:nvSpPr>
          <p:cNvPr id="2" name="Slide Number Placeholder 1">
            <a:extLst>
              <a:ext uri="{FF2B5EF4-FFF2-40B4-BE49-F238E27FC236}">
                <a16:creationId xmlns:a16="http://schemas.microsoft.com/office/drawing/2014/main" id="{C3184714-A951-4F8A-808A-1B3195BFF39A}"/>
              </a:ext>
            </a:extLst>
          </p:cNvPr>
          <p:cNvSpPr>
            <a:spLocks noGrp="1"/>
          </p:cNvSpPr>
          <p:nvPr>
            <p:ph type="sldNum" sz="quarter" idx="4294967295"/>
          </p:nvPr>
        </p:nvSpPr>
        <p:spPr>
          <a:xfrm>
            <a:off x="0" y="4776788"/>
            <a:ext cx="381000" cy="144462"/>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7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44</a:t>
            </a:fld>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4" name="Text Placeholder 3">
            <a:extLst>
              <a:ext uri="{FF2B5EF4-FFF2-40B4-BE49-F238E27FC236}">
                <a16:creationId xmlns:a16="http://schemas.microsoft.com/office/drawing/2014/main" id="{86D02927-AA29-4136-A557-0F27E5A0A839}"/>
              </a:ext>
            </a:extLst>
          </p:cNvPr>
          <p:cNvSpPr txBox="1">
            <a:spLocks/>
          </p:cNvSpPr>
          <p:nvPr/>
        </p:nvSpPr>
        <p:spPr bwMode="auto">
          <a:xfrm>
            <a:off x="4264697" y="1384746"/>
            <a:ext cx="31098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en-US" altLang="en-US" sz="2100" b="1" i="0" u="none" strike="noStrike" kern="1200" cap="none" spc="0" normalizeH="0" baseline="0" noProof="0">
                <a:ln>
                  <a:noFill/>
                </a:ln>
                <a:solidFill>
                  <a:prstClr val="white"/>
                </a:solidFill>
                <a:effectLst/>
                <a:uLnTx/>
                <a:uFillTx/>
                <a:latin typeface="Segoe UI" panose="020B0502040204020203" pitchFamily="34" charset="0"/>
                <a:ea typeface="FontAwesome" charset="0"/>
                <a:cs typeface="Segoe UI" panose="020B0502040204020203" pitchFamily="34" charset="0"/>
              </a:rPr>
              <a:t>02</a:t>
            </a:r>
          </a:p>
        </p:txBody>
      </p:sp>
      <p:sp>
        <p:nvSpPr>
          <p:cNvPr id="15" name="Rectangle 27">
            <a:extLst>
              <a:ext uri="{FF2B5EF4-FFF2-40B4-BE49-F238E27FC236}">
                <a16:creationId xmlns:a16="http://schemas.microsoft.com/office/drawing/2014/main" id="{9B810BA3-3887-40B8-A340-93E10A00D35E}"/>
              </a:ext>
            </a:extLst>
          </p:cNvPr>
          <p:cNvSpPr>
            <a:spLocks noChangeArrowheads="1"/>
          </p:cNvSpPr>
          <p:nvPr/>
        </p:nvSpPr>
        <p:spPr bwMode="auto">
          <a:xfrm>
            <a:off x="6279416" y="2932496"/>
            <a:ext cx="1405834" cy="161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1030288">
              <a:defRPr>
                <a:solidFill>
                  <a:schemeClr val="tx1"/>
                </a:solidFill>
                <a:latin typeface="Calibri" charset="0"/>
              </a:defRPr>
            </a:lvl1pPr>
            <a:lvl2pPr marL="742950" indent="-285750" defTabSz="1030288">
              <a:defRPr>
                <a:solidFill>
                  <a:schemeClr val="tx1"/>
                </a:solidFill>
                <a:latin typeface="Calibri" charset="0"/>
              </a:defRPr>
            </a:lvl2pPr>
            <a:lvl3pPr marL="1143000" indent="-228600" defTabSz="1030288">
              <a:defRPr>
                <a:solidFill>
                  <a:schemeClr val="tx1"/>
                </a:solidFill>
                <a:latin typeface="Calibri" charset="0"/>
              </a:defRPr>
            </a:lvl3pPr>
            <a:lvl4pPr marL="1600200" indent="-228600" defTabSz="1030288">
              <a:defRPr>
                <a:solidFill>
                  <a:schemeClr val="tx1"/>
                </a:solidFill>
                <a:latin typeface="Calibri" charset="0"/>
              </a:defRPr>
            </a:lvl4pPr>
            <a:lvl5pPr marL="2057400" indent="-228600" defTabSz="1030288">
              <a:defRPr>
                <a:solidFill>
                  <a:schemeClr val="tx1"/>
                </a:solidFill>
                <a:latin typeface="Calibri" charset="0"/>
              </a:defRPr>
            </a:lvl5pPr>
            <a:lvl6pPr marL="2514600" indent="-228600" defTabSz="1030288" eaLnBrk="0" fontAlgn="base" hangingPunct="0">
              <a:spcBef>
                <a:spcPct val="0"/>
              </a:spcBef>
              <a:spcAft>
                <a:spcPct val="0"/>
              </a:spcAft>
              <a:defRPr>
                <a:solidFill>
                  <a:schemeClr val="tx1"/>
                </a:solidFill>
                <a:latin typeface="Calibri" charset="0"/>
              </a:defRPr>
            </a:lvl6pPr>
            <a:lvl7pPr marL="2971800" indent="-228600" defTabSz="1030288" eaLnBrk="0" fontAlgn="base" hangingPunct="0">
              <a:spcBef>
                <a:spcPct val="0"/>
              </a:spcBef>
              <a:spcAft>
                <a:spcPct val="0"/>
              </a:spcAft>
              <a:defRPr>
                <a:solidFill>
                  <a:schemeClr val="tx1"/>
                </a:solidFill>
                <a:latin typeface="Calibri" charset="0"/>
              </a:defRPr>
            </a:lvl7pPr>
            <a:lvl8pPr marL="3429000" indent="-228600" defTabSz="1030288" eaLnBrk="0" fontAlgn="base" hangingPunct="0">
              <a:spcBef>
                <a:spcPct val="0"/>
              </a:spcBef>
              <a:spcAft>
                <a:spcPct val="0"/>
              </a:spcAft>
              <a:defRPr>
                <a:solidFill>
                  <a:schemeClr val="tx1"/>
                </a:solidFill>
                <a:latin typeface="Calibri" charset="0"/>
              </a:defRPr>
            </a:lvl8pPr>
            <a:lvl9pPr marL="3886200" indent="-228600" defTabSz="1030288" eaLnBrk="0" fontAlgn="base" hangingPunct="0">
              <a:spcBef>
                <a:spcPct val="0"/>
              </a:spcBef>
              <a:spcAft>
                <a:spcPct val="0"/>
              </a:spcAft>
              <a:defRPr>
                <a:solidFill>
                  <a:schemeClr val="tx1"/>
                </a:solidFill>
                <a:latin typeface="Calibri" charset="0"/>
              </a:defRPr>
            </a:lvl9pPr>
          </a:lstStyle>
          <a:p>
            <a:pPr marL="0" marR="0" lvl="0" indent="0" algn="l" defTabSz="1030288" rtl="0" eaLnBrk="1" fontAlgn="auto" latinLnBrk="0" hangingPunct="1">
              <a:lnSpc>
                <a:spcPct val="100000"/>
              </a:lnSpc>
              <a:spcBef>
                <a:spcPts val="0"/>
              </a:spcBef>
              <a:spcAft>
                <a:spcPts val="0"/>
              </a:spcAft>
              <a:buClrTx/>
              <a:buSzTx/>
              <a:buFontTx/>
              <a:buNone/>
              <a:tabLst/>
              <a:defRPr/>
            </a:pPr>
            <a:r>
              <a:rPr kumimoji="0" lang="en-US" altLang="en-US" sz="1050" b="1" i="0" u="none" strike="noStrike" kern="1200" cap="none" spc="0" normalizeH="0" baseline="0" noProof="0">
                <a:ln>
                  <a:noFill/>
                </a:ln>
                <a:solidFill>
                  <a:srgbClr val="1C1C1C"/>
                </a:solidFill>
                <a:effectLst/>
                <a:uLnTx/>
                <a:uFillTx/>
                <a:latin typeface="Segoe UI" panose="020B0502040204020203" pitchFamily="34" charset="0"/>
                <a:ea typeface="Arial" charset="0"/>
                <a:cs typeface="Segoe UI" panose="020B0502040204020203" pitchFamily="34" charset="0"/>
              </a:rPr>
              <a:t>Central Support Team</a:t>
            </a:r>
          </a:p>
        </p:txBody>
      </p:sp>
      <p:sp>
        <p:nvSpPr>
          <p:cNvPr id="16" name="Rectangle 30">
            <a:extLst>
              <a:ext uri="{FF2B5EF4-FFF2-40B4-BE49-F238E27FC236}">
                <a16:creationId xmlns:a16="http://schemas.microsoft.com/office/drawing/2014/main" id="{32B91123-8BA0-4992-9672-DE9F0C27CFD7}"/>
              </a:ext>
            </a:extLst>
          </p:cNvPr>
          <p:cNvSpPr>
            <a:spLocks noChangeArrowheads="1"/>
          </p:cNvSpPr>
          <p:nvPr/>
        </p:nvSpPr>
        <p:spPr bwMode="auto">
          <a:xfrm>
            <a:off x="6002338" y="1031258"/>
            <a:ext cx="1240725" cy="161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1030288">
              <a:defRPr>
                <a:solidFill>
                  <a:schemeClr val="tx1"/>
                </a:solidFill>
                <a:latin typeface="Calibri" charset="0"/>
              </a:defRPr>
            </a:lvl1pPr>
            <a:lvl2pPr marL="742950" indent="-285750" defTabSz="1030288">
              <a:defRPr>
                <a:solidFill>
                  <a:schemeClr val="tx1"/>
                </a:solidFill>
                <a:latin typeface="Calibri" charset="0"/>
              </a:defRPr>
            </a:lvl2pPr>
            <a:lvl3pPr marL="1143000" indent="-228600" defTabSz="1030288">
              <a:defRPr>
                <a:solidFill>
                  <a:schemeClr val="tx1"/>
                </a:solidFill>
                <a:latin typeface="Calibri" charset="0"/>
              </a:defRPr>
            </a:lvl3pPr>
            <a:lvl4pPr marL="1600200" indent="-228600" defTabSz="1030288">
              <a:defRPr>
                <a:solidFill>
                  <a:schemeClr val="tx1"/>
                </a:solidFill>
                <a:latin typeface="Calibri" charset="0"/>
              </a:defRPr>
            </a:lvl4pPr>
            <a:lvl5pPr marL="2057400" indent="-228600" defTabSz="1030288">
              <a:defRPr>
                <a:solidFill>
                  <a:schemeClr val="tx1"/>
                </a:solidFill>
                <a:latin typeface="Calibri" charset="0"/>
              </a:defRPr>
            </a:lvl5pPr>
            <a:lvl6pPr marL="2514600" indent="-228600" defTabSz="1030288" eaLnBrk="0" fontAlgn="base" hangingPunct="0">
              <a:spcBef>
                <a:spcPct val="0"/>
              </a:spcBef>
              <a:spcAft>
                <a:spcPct val="0"/>
              </a:spcAft>
              <a:defRPr>
                <a:solidFill>
                  <a:schemeClr val="tx1"/>
                </a:solidFill>
                <a:latin typeface="Calibri" charset="0"/>
              </a:defRPr>
            </a:lvl6pPr>
            <a:lvl7pPr marL="2971800" indent="-228600" defTabSz="1030288" eaLnBrk="0" fontAlgn="base" hangingPunct="0">
              <a:spcBef>
                <a:spcPct val="0"/>
              </a:spcBef>
              <a:spcAft>
                <a:spcPct val="0"/>
              </a:spcAft>
              <a:defRPr>
                <a:solidFill>
                  <a:schemeClr val="tx1"/>
                </a:solidFill>
                <a:latin typeface="Calibri" charset="0"/>
              </a:defRPr>
            </a:lvl7pPr>
            <a:lvl8pPr marL="3429000" indent="-228600" defTabSz="1030288" eaLnBrk="0" fontAlgn="base" hangingPunct="0">
              <a:spcBef>
                <a:spcPct val="0"/>
              </a:spcBef>
              <a:spcAft>
                <a:spcPct val="0"/>
              </a:spcAft>
              <a:defRPr>
                <a:solidFill>
                  <a:schemeClr val="tx1"/>
                </a:solidFill>
                <a:latin typeface="Calibri" charset="0"/>
              </a:defRPr>
            </a:lvl8pPr>
            <a:lvl9pPr marL="3886200" indent="-228600" defTabSz="1030288" eaLnBrk="0" fontAlgn="base" hangingPunct="0">
              <a:spcBef>
                <a:spcPct val="0"/>
              </a:spcBef>
              <a:spcAft>
                <a:spcPct val="0"/>
              </a:spcAft>
              <a:defRPr>
                <a:solidFill>
                  <a:schemeClr val="tx1"/>
                </a:solidFill>
                <a:latin typeface="Calibri" charset="0"/>
              </a:defRPr>
            </a:lvl9pPr>
          </a:lstStyle>
          <a:p>
            <a:pPr marL="0" marR="0" lvl="0" indent="0" algn="l" defTabSz="1030288" rtl="0" eaLnBrk="1" fontAlgn="auto" latinLnBrk="0" hangingPunct="1">
              <a:lnSpc>
                <a:spcPct val="100000"/>
              </a:lnSpc>
              <a:spcBef>
                <a:spcPts val="0"/>
              </a:spcBef>
              <a:spcAft>
                <a:spcPts val="0"/>
              </a:spcAft>
              <a:buClrTx/>
              <a:buSzTx/>
              <a:buFontTx/>
              <a:buNone/>
              <a:tabLst/>
              <a:defRPr/>
            </a:pPr>
            <a:r>
              <a:rPr kumimoji="0" lang="en-US" altLang="en-US" sz="1050" b="1" i="0" u="none" strike="noStrike" kern="1200" cap="none" spc="0" normalizeH="0" baseline="0" noProof="0">
                <a:ln>
                  <a:noFill/>
                </a:ln>
                <a:solidFill>
                  <a:srgbClr val="1C1C1C"/>
                </a:solidFill>
                <a:effectLst/>
                <a:uLnTx/>
                <a:uFillTx/>
                <a:latin typeface="Segoe UI" panose="020B0502040204020203" pitchFamily="34" charset="0"/>
                <a:ea typeface="Arial" charset="0"/>
                <a:cs typeface="Segoe UI" panose="020B0502040204020203" pitchFamily="34" charset="0"/>
              </a:rPr>
              <a:t>NOC Support Team</a:t>
            </a:r>
          </a:p>
        </p:txBody>
      </p:sp>
      <p:sp>
        <p:nvSpPr>
          <p:cNvPr id="17" name="Rectangle 97">
            <a:extLst>
              <a:ext uri="{FF2B5EF4-FFF2-40B4-BE49-F238E27FC236}">
                <a16:creationId xmlns:a16="http://schemas.microsoft.com/office/drawing/2014/main" id="{8013BAC5-5FF8-40F2-8932-97EDACA1C5C9}"/>
              </a:ext>
            </a:extLst>
          </p:cNvPr>
          <p:cNvSpPr>
            <a:spLocks noChangeArrowheads="1"/>
          </p:cNvSpPr>
          <p:nvPr/>
        </p:nvSpPr>
        <p:spPr bwMode="auto">
          <a:xfrm>
            <a:off x="833044" y="2162454"/>
            <a:ext cx="1570942" cy="161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50" b="1" i="0" u="none" strike="noStrike" kern="1200" cap="none" spc="0" normalizeH="0" baseline="0" noProof="0">
                <a:ln>
                  <a:noFill/>
                </a:ln>
                <a:solidFill>
                  <a:srgbClr val="1C1C1C"/>
                </a:solidFill>
                <a:effectLst/>
                <a:uLnTx/>
                <a:uFillTx/>
                <a:latin typeface="Segoe UI" panose="020B0502040204020203" pitchFamily="34" charset="0"/>
                <a:ea typeface="Arial" charset="0"/>
                <a:cs typeface="Segoe UI" panose="020B0502040204020203" pitchFamily="34" charset="0"/>
              </a:rPr>
              <a:t>Operations Management</a:t>
            </a:r>
          </a:p>
        </p:txBody>
      </p:sp>
      <p:pic>
        <p:nvPicPr>
          <p:cNvPr id="21" name="Picture 44">
            <a:extLst>
              <a:ext uri="{FF2B5EF4-FFF2-40B4-BE49-F238E27FC236}">
                <a16:creationId xmlns:a16="http://schemas.microsoft.com/office/drawing/2014/main" id="{9680AD4F-BC48-4C31-BA40-8D1570AE21A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1313" y="1611822"/>
            <a:ext cx="355077" cy="29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Shape 11114">
            <a:extLst>
              <a:ext uri="{FF2B5EF4-FFF2-40B4-BE49-F238E27FC236}">
                <a16:creationId xmlns:a16="http://schemas.microsoft.com/office/drawing/2014/main" id="{8D48016E-5FEC-4B3C-BE34-B0E27BF13E70}"/>
              </a:ext>
            </a:extLst>
          </p:cNvPr>
          <p:cNvSpPr/>
          <p:nvPr/>
        </p:nvSpPr>
        <p:spPr>
          <a:xfrm>
            <a:off x="5184607" y="2709116"/>
            <a:ext cx="317736" cy="311252"/>
          </a:xfrm>
          <a:custGeom>
            <a:avLst/>
            <a:gdLst/>
            <a:ahLst/>
            <a:cxnLst>
              <a:cxn ang="0">
                <a:pos x="wd2" y="hd2"/>
              </a:cxn>
              <a:cxn ang="5400000">
                <a:pos x="wd2" y="hd2"/>
              </a:cxn>
              <a:cxn ang="10800000">
                <a:pos x="wd2" y="hd2"/>
              </a:cxn>
              <a:cxn ang="16200000">
                <a:pos x="wd2" y="hd2"/>
              </a:cxn>
            </a:cxnLst>
            <a:rect l="0" t="0" r="r" b="b"/>
            <a:pathLst>
              <a:path w="21600" h="21600" extrusionOk="0">
                <a:moveTo>
                  <a:pt x="19442" y="9300"/>
                </a:moveTo>
                <a:cubicBezTo>
                  <a:pt x="19320" y="3981"/>
                  <a:pt x="16340" y="1171"/>
                  <a:pt x="10800" y="1171"/>
                </a:cubicBezTo>
                <a:cubicBezTo>
                  <a:pt x="5260" y="1171"/>
                  <a:pt x="2280" y="3981"/>
                  <a:pt x="2158" y="9300"/>
                </a:cubicBezTo>
                <a:lnTo>
                  <a:pt x="2895" y="9300"/>
                </a:lnTo>
                <a:cubicBezTo>
                  <a:pt x="3165" y="7507"/>
                  <a:pt x="3734" y="6033"/>
                  <a:pt x="4599" y="4899"/>
                </a:cubicBezTo>
                <a:cubicBezTo>
                  <a:pt x="5978" y="3093"/>
                  <a:pt x="8063" y="2177"/>
                  <a:pt x="10800" y="2177"/>
                </a:cubicBezTo>
                <a:cubicBezTo>
                  <a:pt x="13537" y="2177"/>
                  <a:pt x="15622" y="3093"/>
                  <a:pt x="17001" y="4899"/>
                </a:cubicBezTo>
                <a:cubicBezTo>
                  <a:pt x="17866" y="6033"/>
                  <a:pt x="18435" y="7507"/>
                  <a:pt x="18705" y="9300"/>
                </a:cubicBezTo>
                <a:cubicBezTo>
                  <a:pt x="18705" y="9300"/>
                  <a:pt x="19442" y="9300"/>
                  <a:pt x="19442" y="9300"/>
                </a:cubicBezTo>
                <a:close/>
                <a:moveTo>
                  <a:pt x="17544" y="11889"/>
                </a:moveTo>
                <a:cubicBezTo>
                  <a:pt x="17544" y="11386"/>
                  <a:pt x="17520" y="10915"/>
                  <a:pt x="17482" y="10457"/>
                </a:cubicBezTo>
                <a:cubicBezTo>
                  <a:pt x="16632" y="9665"/>
                  <a:pt x="15088" y="9063"/>
                  <a:pt x="13140" y="8839"/>
                </a:cubicBezTo>
                <a:cubicBezTo>
                  <a:pt x="13396" y="9133"/>
                  <a:pt x="13617" y="9518"/>
                  <a:pt x="13751" y="10026"/>
                </a:cubicBezTo>
                <a:cubicBezTo>
                  <a:pt x="12558" y="9068"/>
                  <a:pt x="10215" y="9296"/>
                  <a:pt x="8443" y="7153"/>
                </a:cubicBezTo>
                <a:cubicBezTo>
                  <a:pt x="8341" y="7033"/>
                  <a:pt x="8254" y="6919"/>
                  <a:pt x="8178" y="6815"/>
                </a:cubicBezTo>
                <a:cubicBezTo>
                  <a:pt x="8176" y="6813"/>
                  <a:pt x="8176" y="6812"/>
                  <a:pt x="8175" y="6811"/>
                </a:cubicBezTo>
                <a:lnTo>
                  <a:pt x="8176" y="6811"/>
                </a:lnTo>
                <a:cubicBezTo>
                  <a:pt x="7860" y="6377"/>
                  <a:pt x="7752" y="6119"/>
                  <a:pt x="7747" y="6405"/>
                </a:cubicBezTo>
                <a:cubicBezTo>
                  <a:pt x="7695" y="8868"/>
                  <a:pt x="5981" y="10788"/>
                  <a:pt x="4077" y="11059"/>
                </a:cubicBezTo>
                <a:cubicBezTo>
                  <a:pt x="4065" y="11330"/>
                  <a:pt x="4056" y="11603"/>
                  <a:pt x="4056" y="11889"/>
                </a:cubicBezTo>
                <a:cubicBezTo>
                  <a:pt x="4056" y="12930"/>
                  <a:pt x="4222" y="13878"/>
                  <a:pt x="4506" y="14733"/>
                </a:cubicBezTo>
                <a:cubicBezTo>
                  <a:pt x="5575" y="16047"/>
                  <a:pt x="7341" y="16418"/>
                  <a:pt x="8903" y="16516"/>
                </a:cubicBezTo>
                <a:cubicBezTo>
                  <a:pt x="9193" y="16046"/>
                  <a:pt x="9844" y="15718"/>
                  <a:pt x="10602" y="15718"/>
                </a:cubicBezTo>
                <a:cubicBezTo>
                  <a:pt x="11630" y="15718"/>
                  <a:pt x="12463" y="16320"/>
                  <a:pt x="12463" y="17063"/>
                </a:cubicBezTo>
                <a:cubicBezTo>
                  <a:pt x="12463" y="17806"/>
                  <a:pt x="11630" y="18409"/>
                  <a:pt x="10602" y="18409"/>
                </a:cubicBezTo>
                <a:cubicBezTo>
                  <a:pt x="9812" y="18409"/>
                  <a:pt x="9138" y="18052"/>
                  <a:pt x="8869" y="17549"/>
                </a:cubicBezTo>
                <a:cubicBezTo>
                  <a:pt x="7776" y="17484"/>
                  <a:pt x="6576" y="17294"/>
                  <a:pt x="5506" y="16780"/>
                </a:cubicBezTo>
                <a:cubicBezTo>
                  <a:pt x="7011" y="19039"/>
                  <a:pt x="9343" y="20234"/>
                  <a:pt x="10800" y="20234"/>
                </a:cubicBezTo>
                <a:cubicBezTo>
                  <a:pt x="13089" y="20234"/>
                  <a:pt x="17544" y="17288"/>
                  <a:pt x="17544" y="11889"/>
                </a:cubicBezTo>
                <a:cubicBezTo>
                  <a:pt x="17544" y="11889"/>
                  <a:pt x="17544" y="11889"/>
                  <a:pt x="17544" y="11889"/>
                </a:cubicBezTo>
                <a:close/>
                <a:moveTo>
                  <a:pt x="21600" y="11252"/>
                </a:moveTo>
                <a:lnTo>
                  <a:pt x="21600" y="13398"/>
                </a:lnTo>
                <a:cubicBezTo>
                  <a:pt x="21600" y="14476"/>
                  <a:pt x="20742" y="15350"/>
                  <a:pt x="19684" y="15350"/>
                </a:cubicBezTo>
                <a:lnTo>
                  <a:pt x="18294" y="15350"/>
                </a:lnTo>
                <a:cubicBezTo>
                  <a:pt x="16916" y="19247"/>
                  <a:pt x="13398" y="21600"/>
                  <a:pt x="10800" y="21600"/>
                </a:cubicBezTo>
                <a:cubicBezTo>
                  <a:pt x="8202" y="21600"/>
                  <a:pt x="4684" y="19247"/>
                  <a:pt x="3306" y="15350"/>
                </a:cubicBezTo>
                <a:lnTo>
                  <a:pt x="1916" y="15350"/>
                </a:lnTo>
                <a:cubicBezTo>
                  <a:pt x="858" y="15350"/>
                  <a:pt x="0" y="14476"/>
                  <a:pt x="0" y="13398"/>
                </a:cubicBezTo>
                <a:lnTo>
                  <a:pt x="0" y="11252"/>
                </a:lnTo>
                <a:cubicBezTo>
                  <a:pt x="0" y="10509"/>
                  <a:pt x="406" y="9865"/>
                  <a:pt x="1005" y="9535"/>
                </a:cubicBezTo>
                <a:cubicBezTo>
                  <a:pt x="1025" y="6487"/>
                  <a:pt x="1896" y="4106"/>
                  <a:pt x="3601" y="2460"/>
                </a:cubicBezTo>
                <a:cubicBezTo>
                  <a:pt x="5290" y="828"/>
                  <a:pt x="7713" y="0"/>
                  <a:pt x="10800" y="0"/>
                </a:cubicBezTo>
                <a:cubicBezTo>
                  <a:pt x="13887" y="0"/>
                  <a:pt x="16310" y="828"/>
                  <a:pt x="18000" y="2460"/>
                </a:cubicBezTo>
                <a:cubicBezTo>
                  <a:pt x="19704" y="4106"/>
                  <a:pt x="20575" y="6487"/>
                  <a:pt x="20596" y="9535"/>
                </a:cubicBezTo>
                <a:cubicBezTo>
                  <a:pt x="21194" y="9865"/>
                  <a:pt x="21600" y="10509"/>
                  <a:pt x="21600" y="11252"/>
                </a:cubicBezTo>
                <a:cubicBezTo>
                  <a:pt x="21600" y="11252"/>
                  <a:pt x="21600" y="11252"/>
                  <a:pt x="21600" y="11252"/>
                </a:cubicBezTo>
                <a:close/>
                <a:moveTo>
                  <a:pt x="13606" y="10751"/>
                </a:moveTo>
                <a:cubicBezTo>
                  <a:pt x="12993" y="10751"/>
                  <a:pt x="12496" y="11257"/>
                  <a:pt x="12496" y="11882"/>
                </a:cubicBezTo>
                <a:cubicBezTo>
                  <a:pt x="12496" y="12505"/>
                  <a:pt x="12993" y="13011"/>
                  <a:pt x="13606" y="13011"/>
                </a:cubicBezTo>
                <a:cubicBezTo>
                  <a:pt x="14218" y="13011"/>
                  <a:pt x="14714" y="12505"/>
                  <a:pt x="14714" y="11882"/>
                </a:cubicBezTo>
                <a:cubicBezTo>
                  <a:pt x="14714" y="11257"/>
                  <a:pt x="14218" y="10751"/>
                  <a:pt x="13606" y="10751"/>
                </a:cubicBezTo>
                <a:cubicBezTo>
                  <a:pt x="13606" y="10751"/>
                  <a:pt x="13606" y="10751"/>
                  <a:pt x="13606" y="10751"/>
                </a:cubicBezTo>
                <a:close/>
                <a:moveTo>
                  <a:pt x="9104" y="11882"/>
                </a:moveTo>
                <a:cubicBezTo>
                  <a:pt x="9104" y="12505"/>
                  <a:pt x="8607" y="13011"/>
                  <a:pt x="7995" y="13011"/>
                </a:cubicBezTo>
                <a:cubicBezTo>
                  <a:pt x="7382" y="13011"/>
                  <a:pt x="6886" y="12505"/>
                  <a:pt x="6886" y="11882"/>
                </a:cubicBezTo>
                <a:cubicBezTo>
                  <a:pt x="6886" y="11257"/>
                  <a:pt x="7382" y="10751"/>
                  <a:pt x="7995" y="10751"/>
                </a:cubicBezTo>
                <a:cubicBezTo>
                  <a:pt x="8607" y="10751"/>
                  <a:pt x="9104" y="11257"/>
                  <a:pt x="9104" y="11882"/>
                </a:cubicBezTo>
                <a:cubicBezTo>
                  <a:pt x="9104" y="11882"/>
                  <a:pt x="9104" y="11882"/>
                  <a:pt x="9104" y="11882"/>
                </a:cubicBezTo>
                <a:close/>
              </a:path>
            </a:pathLst>
          </a:custGeom>
          <a:solidFill>
            <a:schemeClr val="bg1"/>
          </a:solidFill>
          <a:ln w="12700">
            <a:miter lim="400000"/>
          </a:ln>
        </p:spPr>
        <p:txBody>
          <a:bodyPr lIns="10716" tIns="10716" rIns="10716" bIns="10716" anchor="ctr"/>
          <a:lstStyle/>
          <a:p>
            <a:pPr marL="0" marR="0" lvl="0" indent="0" algn="ctr" defTabSz="128588"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Segoe UI" panose="020B0502040204020203" pitchFamily="34" charset="0"/>
              <a:ea typeface="Gill Sans"/>
              <a:cs typeface="Segoe UI" panose="020B0502040204020203" pitchFamily="34" charset="0"/>
              <a:sym typeface="Gill Sans"/>
            </a:endParaRPr>
          </a:p>
        </p:txBody>
      </p:sp>
      <p:sp>
        <p:nvSpPr>
          <p:cNvPr id="33" name="Text Placeholder 3">
            <a:extLst>
              <a:ext uri="{FF2B5EF4-FFF2-40B4-BE49-F238E27FC236}">
                <a16:creationId xmlns:a16="http://schemas.microsoft.com/office/drawing/2014/main" id="{9A8E1873-3CF9-43BF-BEF2-22A0D002642F}"/>
              </a:ext>
            </a:extLst>
          </p:cNvPr>
          <p:cNvSpPr txBox="1">
            <a:spLocks/>
          </p:cNvSpPr>
          <p:nvPr/>
        </p:nvSpPr>
        <p:spPr bwMode="auto">
          <a:xfrm>
            <a:off x="5175927" y="2132865"/>
            <a:ext cx="31098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en-US" altLang="en-US" sz="2100" b="1" i="0" u="none" strike="noStrike" kern="1200" cap="none" spc="0" normalizeH="0" baseline="0" noProof="0">
                <a:ln>
                  <a:noFill/>
                </a:ln>
                <a:solidFill>
                  <a:prstClr val="white"/>
                </a:solidFill>
                <a:effectLst/>
                <a:uLnTx/>
                <a:uFillTx/>
                <a:latin typeface="Segoe UI" panose="020B0502040204020203" pitchFamily="34" charset="0"/>
                <a:ea typeface="FontAwesome" charset="0"/>
                <a:cs typeface="Segoe UI" panose="020B0502040204020203" pitchFamily="34" charset="0"/>
              </a:rPr>
              <a:t>03</a:t>
            </a:r>
          </a:p>
        </p:txBody>
      </p:sp>
      <p:sp>
        <p:nvSpPr>
          <p:cNvPr id="36" name="Rectangle 97">
            <a:extLst>
              <a:ext uri="{FF2B5EF4-FFF2-40B4-BE49-F238E27FC236}">
                <a16:creationId xmlns:a16="http://schemas.microsoft.com/office/drawing/2014/main" id="{CFCD67A0-D430-49D4-A59E-F9143217916F}"/>
              </a:ext>
            </a:extLst>
          </p:cNvPr>
          <p:cNvSpPr>
            <a:spLocks noChangeArrowheads="1"/>
          </p:cNvSpPr>
          <p:nvPr/>
        </p:nvSpPr>
        <p:spPr bwMode="auto">
          <a:xfrm>
            <a:off x="1848212" y="3805781"/>
            <a:ext cx="1622239"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50" b="1" i="0" u="none" strike="noStrike" kern="1200" cap="none" spc="0" normalizeH="0" baseline="0" noProof="0">
                <a:ln>
                  <a:noFill/>
                </a:ln>
                <a:solidFill>
                  <a:srgbClr val="1C1C1C"/>
                </a:solidFill>
                <a:effectLst/>
                <a:uLnTx/>
                <a:uFillTx/>
                <a:latin typeface="Segoe UI" panose="020B0502040204020203" pitchFamily="34" charset="0"/>
                <a:ea typeface="Arial" charset="0"/>
                <a:cs typeface="Segoe UI" panose="020B0502040204020203" pitchFamily="34" charset="0"/>
              </a:rPr>
              <a:t>Continuous Improvement</a:t>
            </a:r>
          </a:p>
        </p:txBody>
      </p:sp>
      <p:pic>
        <p:nvPicPr>
          <p:cNvPr id="37" name="Graphic 36" descr="Monitor with solid fill">
            <a:extLst>
              <a:ext uri="{FF2B5EF4-FFF2-40B4-BE49-F238E27FC236}">
                <a16:creationId xmlns:a16="http://schemas.microsoft.com/office/drawing/2014/main" id="{3D4ACBF0-39EE-4FAE-ADEF-93211DCF22C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68480" y="1622182"/>
            <a:ext cx="387520" cy="387520"/>
          </a:xfrm>
          <a:prstGeom prst="rect">
            <a:avLst/>
          </a:prstGeom>
        </p:spPr>
      </p:pic>
      <p:sp>
        <p:nvSpPr>
          <p:cNvPr id="38" name="TextBox 26">
            <a:extLst>
              <a:ext uri="{FF2B5EF4-FFF2-40B4-BE49-F238E27FC236}">
                <a16:creationId xmlns:a16="http://schemas.microsoft.com/office/drawing/2014/main" id="{6E3FDCC4-76A4-4816-842F-F11F29A81BD2}"/>
              </a:ext>
            </a:extLst>
          </p:cNvPr>
          <p:cNvSpPr txBox="1">
            <a:spLocks noChangeArrowheads="1"/>
          </p:cNvSpPr>
          <p:nvPr/>
        </p:nvSpPr>
        <p:spPr bwMode="auto">
          <a:xfrm>
            <a:off x="1848212" y="4022653"/>
            <a:ext cx="2513602" cy="714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spAutoFit/>
          </a:bodyPr>
          <a:lstStyle>
            <a:lvl1pPr marL="228600" indent="-228600">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marL="228600" marR="0" lvl="0" indent="-228600" algn="l" defTabSz="914400" rtl="0" eaLnBrk="1" fontAlgn="auto" latinLnBrk="0" hangingPunct="1">
              <a:lnSpc>
                <a:spcPct val="100000"/>
              </a:lnSpc>
              <a:spcBef>
                <a:spcPct val="20000"/>
              </a:spcBef>
              <a:spcAft>
                <a:spcPts val="0"/>
              </a:spcAft>
              <a:buClrTx/>
              <a:buSzTx/>
              <a:buFont typeface="Calibri" charset="0"/>
              <a:buAutoNum type="arabicPeriod"/>
              <a:tabLst/>
              <a:defRPr/>
            </a:pPr>
            <a:r>
              <a:rPr kumimoji="0" lang="en-US" sz="800" b="0" i="0" u="none" strike="noStrike" kern="1200" cap="none" spc="0" normalizeH="0" baseline="0" noProof="0">
                <a:ln>
                  <a:noFill/>
                </a:ln>
                <a:solidFill>
                  <a:srgbClr val="1C1C1C"/>
                </a:solidFill>
                <a:effectLst/>
                <a:uLnTx/>
                <a:uFillTx/>
                <a:latin typeface="Segoe UI"/>
                <a:ea typeface="+mn-ea"/>
                <a:cs typeface="Segoe UI"/>
              </a:rPr>
              <a:t>Expedite Time to Repair (TTR) and fault resolution</a:t>
            </a:r>
            <a:endParaRPr kumimoji="0" lang="en-US" altLang="x-none" sz="800" b="0" i="0" u="none" strike="noStrike" kern="1200" cap="none" spc="0" normalizeH="0" baseline="0" noProof="0">
              <a:ln>
                <a:noFill/>
              </a:ln>
              <a:solidFill>
                <a:srgbClr val="1C1C1C"/>
              </a:solidFill>
              <a:effectLst/>
              <a:uLnTx/>
              <a:uFillTx/>
              <a:latin typeface="Segoe UI"/>
              <a:ea typeface="Arial" charset="0"/>
              <a:cs typeface="Segoe UI"/>
            </a:endParaRPr>
          </a:p>
          <a:p>
            <a:pPr marL="228600" marR="0" lvl="0" indent="-228600" algn="l" defTabSz="914400" rtl="0" eaLnBrk="1" fontAlgn="auto" latinLnBrk="0" hangingPunct="1">
              <a:lnSpc>
                <a:spcPct val="100000"/>
              </a:lnSpc>
              <a:spcBef>
                <a:spcPct val="20000"/>
              </a:spcBef>
              <a:spcAft>
                <a:spcPts val="0"/>
              </a:spcAft>
              <a:buClrTx/>
              <a:buSzTx/>
              <a:buFont typeface="Calibri" charset="0"/>
              <a:buAutoNum type="arabicPeriod"/>
              <a:tabLst/>
              <a:defRPr/>
            </a:pPr>
            <a:r>
              <a:rPr kumimoji="0" lang="en-US" altLang="x-none" sz="800" b="0" i="0" u="none" strike="noStrike" kern="1200" cap="none" spc="0" normalizeH="0" baseline="0" noProof="0">
                <a:ln>
                  <a:noFill/>
                </a:ln>
                <a:solidFill>
                  <a:srgbClr val="1C1C1C"/>
                </a:solidFill>
                <a:effectLst/>
                <a:uLnTx/>
                <a:uFillTx/>
                <a:latin typeface="Segoe UI"/>
                <a:ea typeface="Arial" charset="0"/>
                <a:cs typeface="Segoe UI"/>
              </a:rPr>
              <a:t>Automate Proactive and Preventive Operations</a:t>
            </a:r>
            <a:endParaRPr kumimoji="0" lang="en-IN" altLang="x-none" sz="800" b="0" i="0" u="none" strike="noStrike" kern="1200" cap="none" spc="0" normalizeH="0" baseline="0" noProof="0">
              <a:ln>
                <a:noFill/>
              </a:ln>
              <a:solidFill>
                <a:srgbClr val="1C1C1C"/>
              </a:solidFill>
              <a:effectLst/>
              <a:uLnTx/>
              <a:uFillTx/>
              <a:latin typeface="Segoe UI"/>
              <a:ea typeface="Arial" charset="0"/>
              <a:cs typeface="Segoe UI"/>
            </a:endParaRPr>
          </a:p>
          <a:p>
            <a:pPr marL="228600" marR="0" lvl="0" indent="-228600" algn="l" defTabSz="914400" rtl="0" eaLnBrk="1" fontAlgn="auto" latinLnBrk="0" hangingPunct="1">
              <a:lnSpc>
                <a:spcPct val="100000"/>
              </a:lnSpc>
              <a:spcBef>
                <a:spcPct val="20000"/>
              </a:spcBef>
              <a:spcAft>
                <a:spcPts val="0"/>
              </a:spcAft>
              <a:buClrTx/>
              <a:buSzTx/>
              <a:buFont typeface="Calibri" charset="0"/>
              <a:buAutoNum type="arabicPeriod"/>
              <a:tabLst/>
              <a:defRPr/>
            </a:pPr>
            <a:r>
              <a:rPr kumimoji="0" lang="en-IN" altLang="x-none" sz="800" b="0" i="0" u="none" strike="noStrike" kern="1200" cap="none" spc="0" normalizeH="0" baseline="0" noProof="0">
                <a:ln>
                  <a:noFill/>
                </a:ln>
                <a:solidFill>
                  <a:srgbClr val="1C1C1C"/>
                </a:solidFill>
                <a:effectLst/>
                <a:uLnTx/>
                <a:uFillTx/>
                <a:latin typeface="Segoe UI"/>
                <a:ea typeface="Arial" charset="0"/>
                <a:cs typeface="Segoe UI"/>
              </a:rPr>
              <a:t>Long term sustainable network state</a:t>
            </a:r>
            <a:endParaRPr kumimoji="0" lang="en-IN" altLang="x-none" sz="800" b="0" i="0" u="none" strike="noStrike" kern="1200" cap="none" spc="0" normalizeH="0" baseline="0" noProof="0">
              <a:ln>
                <a:noFill/>
              </a:ln>
              <a:solidFill>
                <a:srgbClr val="1C1C1C"/>
              </a:solidFill>
              <a:effectLst/>
              <a:uLnTx/>
              <a:uFillTx/>
              <a:latin typeface="Segoe UI" panose="020B0502040204020203" pitchFamily="34" charset="0"/>
              <a:ea typeface="Arial" charset="0"/>
              <a:cs typeface="Segoe UI" panose="020B0502040204020203" pitchFamily="34" charset="0"/>
            </a:endParaRPr>
          </a:p>
          <a:p>
            <a:pPr marL="228600" marR="0" lvl="0" indent="-228600" algn="l" defTabSz="914400" rtl="0" eaLnBrk="1" fontAlgn="auto" latinLnBrk="0" hangingPunct="1">
              <a:lnSpc>
                <a:spcPct val="100000"/>
              </a:lnSpc>
              <a:spcBef>
                <a:spcPct val="20000"/>
              </a:spcBef>
              <a:spcAft>
                <a:spcPts val="0"/>
              </a:spcAft>
              <a:buClrTx/>
              <a:buSzTx/>
              <a:buFont typeface="Calibri" charset="0"/>
              <a:buAutoNum type="arabicPeriod"/>
              <a:tabLst/>
              <a:defRPr/>
            </a:pPr>
            <a:r>
              <a:rPr kumimoji="0" lang="en-IN" altLang="x-none" sz="800" b="0" i="0" u="none" strike="noStrike" kern="1200" cap="none" spc="0" normalizeH="0" baseline="0" noProof="0">
                <a:ln>
                  <a:noFill/>
                </a:ln>
                <a:solidFill>
                  <a:srgbClr val="1C1C1C"/>
                </a:solidFill>
                <a:effectLst/>
                <a:uLnTx/>
                <a:uFillTx/>
                <a:latin typeface="Segoe UI"/>
                <a:ea typeface="Arial" charset="0"/>
                <a:cs typeface="Segoe UI"/>
              </a:rPr>
              <a:t>Operation Excellence</a:t>
            </a:r>
          </a:p>
          <a:p>
            <a:pPr marL="228600" marR="0" lvl="0" indent="-228600" algn="l" defTabSz="914400" rtl="0" eaLnBrk="1" fontAlgn="auto" latinLnBrk="0" hangingPunct="1">
              <a:lnSpc>
                <a:spcPct val="100000"/>
              </a:lnSpc>
              <a:spcBef>
                <a:spcPct val="20000"/>
              </a:spcBef>
              <a:spcAft>
                <a:spcPts val="0"/>
              </a:spcAft>
              <a:buClrTx/>
              <a:buSzTx/>
              <a:buFontTx/>
              <a:buAutoNum type="arabicPeriod"/>
              <a:tabLst/>
              <a:defRPr/>
            </a:pPr>
            <a:r>
              <a:rPr kumimoji="0" lang="en-IN" altLang="x-none" sz="800" b="0" i="0" u="none" strike="noStrike" kern="1200" cap="none" spc="0" normalizeH="0" baseline="0" noProof="0">
                <a:ln>
                  <a:noFill/>
                </a:ln>
                <a:solidFill>
                  <a:srgbClr val="1C1C1C"/>
                </a:solidFill>
                <a:effectLst/>
                <a:uLnTx/>
                <a:uFillTx/>
                <a:latin typeface="Segoe UI"/>
                <a:ea typeface="Arial" charset="0"/>
                <a:cs typeface="Segoe UI"/>
              </a:rPr>
              <a:t>Continuous </a:t>
            </a:r>
            <a:r>
              <a:rPr kumimoji="0" lang="en-IN" altLang="x-none" sz="800" b="0" i="0" u="none" strike="noStrike" kern="1200" cap="none" spc="0" normalizeH="0" baseline="0" noProof="0" err="1">
                <a:ln>
                  <a:noFill/>
                </a:ln>
                <a:solidFill>
                  <a:srgbClr val="1C1C1C"/>
                </a:solidFill>
                <a:effectLst/>
                <a:uLnTx/>
                <a:uFillTx/>
                <a:latin typeface="Segoe UI"/>
                <a:ea typeface="Arial" charset="0"/>
                <a:cs typeface="Segoe UI"/>
              </a:rPr>
              <a:t>learining</a:t>
            </a:r>
            <a:r>
              <a:rPr kumimoji="0" lang="en-IN" altLang="x-none" sz="800" b="0" i="0" u="none" strike="noStrike" kern="1200" cap="none" spc="0" normalizeH="0" baseline="0" noProof="0">
                <a:ln>
                  <a:noFill/>
                </a:ln>
                <a:solidFill>
                  <a:srgbClr val="1C1C1C"/>
                </a:solidFill>
                <a:effectLst/>
                <a:uLnTx/>
                <a:uFillTx/>
                <a:latin typeface="Segoe UI"/>
                <a:ea typeface="Arial" charset="0"/>
                <a:cs typeface="Segoe UI"/>
              </a:rPr>
              <a:t> and </a:t>
            </a:r>
            <a:r>
              <a:rPr kumimoji="0" lang="en-IN" altLang="x-none" sz="800" b="0" i="0" u="none" strike="noStrike" kern="1200" cap="none" spc="0" normalizeH="0" baseline="0" noProof="0" err="1">
                <a:ln>
                  <a:noFill/>
                </a:ln>
                <a:solidFill>
                  <a:srgbClr val="1C1C1C"/>
                </a:solidFill>
                <a:effectLst/>
                <a:uLnTx/>
                <a:uFillTx/>
                <a:latin typeface="Segoe UI"/>
                <a:ea typeface="Arial" charset="0"/>
                <a:cs typeface="Segoe UI"/>
              </a:rPr>
              <a:t>knoledge</a:t>
            </a:r>
            <a:r>
              <a:rPr kumimoji="0" lang="en-IN" altLang="x-none" sz="800" b="0" i="0" u="none" strike="noStrike" kern="1200" cap="none" spc="0" normalizeH="0" baseline="0" noProof="0">
                <a:ln>
                  <a:noFill/>
                </a:ln>
                <a:solidFill>
                  <a:srgbClr val="1C1C1C"/>
                </a:solidFill>
                <a:effectLst/>
                <a:uLnTx/>
                <a:uFillTx/>
                <a:latin typeface="Segoe UI"/>
                <a:ea typeface="Arial" charset="0"/>
                <a:cs typeface="Segoe UI"/>
              </a:rPr>
              <a:t> managemant </a:t>
            </a:r>
          </a:p>
        </p:txBody>
      </p:sp>
      <p:pic>
        <p:nvPicPr>
          <p:cNvPr id="39" name="Graphic 38" descr="Cloud Computing with solid fill">
            <a:extLst>
              <a:ext uri="{FF2B5EF4-FFF2-40B4-BE49-F238E27FC236}">
                <a16:creationId xmlns:a16="http://schemas.microsoft.com/office/drawing/2014/main" id="{BF7D4C1E-B18B-4A39-B9AD-6D7587C2071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01805" y="3346927"/>
            <a:ext cx="395663" cy="395663"/>
          </a:xfrm>
          <a:prstGeom prst="rect">
            <a:avLst/>
          </a:prstGeom>
        </p:spPr>
      </p:pic>
      <p:sp>
        <p:nvSpPr>
          <p:cNvPr id="42" name="Rectangle 94">
            <a:extLst>
              <a:ext uri="{FF2B5EF4-FFF2-40B4-BE49-F238E27FC236}">
                <a16:creationId xmlns:a16="http://schemas.microsoft.com/office/drawing/2014/main" id="{1E4E2DED-7D62-4A61-A808-204D6AD52BB0}"/>
              </a:ext>
            </a:extLst>
          </p:cNvPr>
          <p:cNvSpPr>
            <a:spLocks noChangeArrowheads="1"/>
          </p:cNvSpPr>
          <p:nvPr/>
        </p:nvSpPr>
        <p:spPr bwMode="auto">
          <a:xfrm>
            <a:off x="1774558" y="874811"/>
            <a:ext cx="142988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050" b="1" i="0" u="none" strike="noStrike" kern="1200" cap="none" spc="0" normalizeH="0" baseline="0" noProof="0">
                <a:ln>
                  <a:noFill/>
                </a:ln>
                <a:solidFill>
                  <a:srgbClr val="1C1C1C"/>
                </a:solidFill>
                <a:effectLst/>
                <a:uLnTx/>
                <a:uFillTx/>
                <a:latin typeface="Segoe UI" panose="020B0502040204020203" pitchFamily="34" charset="0"/>
                <a:ea typeface="Arial" charset="0"/>
                <a:cs typeface="Segoe UI" panose="020B0502040204020203" pitchFamily="34" charset="0"/>
              </a:rPr>
              <a:t>Service Desk Support </a:t>
            </a:r>
          </a:p>
        </p:txBody>
      </p:sp>
      <p:sp>
        <p:nvSpPr>
          <p:cNvPr id="43" name="TextBox 32">
            <a:extLst>
              <a:ext uri="{FF2B5EF4-FFF2-40B4-BE49-F238E27FC236}">
                <a16:creationId xmlns:a16="http://schemas.microsoft.com/office/drawing/2014/main" id="{A7E64BE2-2462-4B79-8061-D46FF937AD1E}"/>
              </a:ext>
            </a:extLst>
          </p:cNvPr>
          <p:cNvSpPr txBox="1">
            <a:spLocks noChangeArrowheads="1"/>
          </p:cNvSpPr>
          <p:nvPr/>
        </p:nvSpPr>
        <p:spPr bwMode="auto">
          <a:xfrm>
            <a:off x="1675693" y="1145827"/>
            <a:ext cx="2230345" cy="54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spAutoFit/>
          </a:bodyPr>
          <a:lstStyle>
            <a:lvl1pPr marL="228600" indent="-228600">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marL="228600" marR="0" lvl="0" indent="-228600" algn="l" defTabSz="914400" rtl="0" eaLnBrk="1" fontAlgn="auto" latinLnBrk="0" hangingPunct="1">
              <a:lnSpc>
                <a:spcPct val="100000"/>
              </a:lnSpc>
              <a:spcBef>
                <a:spcPct val="20000"/>
              </a:spcBef>
              <a:spcAft>
                <a:spcPts val="0"/>
              </a:spcAft>
              <a:buClrTx/>
              <a:buSzTx/>
              <a:buFont typeface="Calibri" charset="0"/>
              <a:buAutoNum type="arabicPeriod"/>
              <a:tabLst/>
              <a:defRPr/>
            </a:pPr>
            <a:r>
              <a:rPr kumimoji="0" lang="en-IN" altLang="x-none" sz="800" b="0" i="0" u="none" strike="noStrike" kern="1200" cap="none" spc="0" normalizeH="0" baseline="0" noProof="0">
                <a:ln>
                  <a:noFill/>
                </a:ln>
                <a:solidFill>
                  <a:srgbClr val="1C1C1C"/>
                </a:solidFill>
                <a:effectLst/>
                <a:uLnTx/>
                <a:uFillTx/>
                <a:latin typeface="Segoe UI"/>
                <a:ea typeface="Arial" charset="0"/>
                <a:cs typeface="Segoe UI"/>
              </a:rPr>
              <a:t>Monitor, Acknowledge and Notify incident</a:t>
            </a:r>
          </a:p>
          <a:p>
            <a:pPr marL="228600" marR="0" lvl="0" indent="-228600" algn="l" defTabSz="914400" rtl="0" eaLnBrk="1" fontAlgn="auto" latinLnBrk="0" hangingPunct="1">
              <a:lnSpc>
                <a:spcPct val="100000"/>
              </a:lnSpc>
              <a:spcBef>
                <a:spcPct val="20000"/>
              </a:spcBef>
              <a:spcAft>
                <a:spcPts val="0"/>
              </a:spcAft>
              <a:buClrTx/>
              <a:buSzTx/>
              <a:buFont typeface="Calibri" charset="0"/>
              <a:buAutoNum type="arabicPeriod"/>
              <a:tabLst/>
              <a:defRPr/>
            </a:pPr>
            <a:r>
              <a:rPr kumimoji="0" lang="en-IN" altLang="x-none" sz="800" b="0" i="0" u="none" strike="noStrike" kern="1200" cap="none" spc="0" normalizeH="0" baseline="0" noProof="0">
                <a:ln>
                  <a:noFill/>
                </a:ln>
                <a:solidFill>
                  <a:srgbClr val="1C1C1C"/>
                </a:solidFill>
                <a:effectLst/>
                <a:uLnTx/>
                <a:uFillTx/>
                <a:latin typeface="Segoe UI"/>
                <a:ea typeface="Arial" charset="0"/>
                <a:cs typeface="Segoe UI"/>
              </a:rPr>
              <a:t>24x7 Operation and Maintenance ( as per the scope)</a:t>
            </a:r>
            <a:endParaRPr kumimoji="0" lang="en-IN" altLang="x-none" sz="800" b="0" i="0" u="none" strike="noStrike" kern="1200" cap="none" spc="0" normalizeH="0" baseline="0" noProof="0">
              <a:ln>
                <a:noFill/>
              </a:ln>
              <a:solidFill>
                <a:srgbClr val="1C1C1C"/>
              </a:solidFill>
              <a:effectLst/>
              <a:uLnTx/>
              <a:uFillTx/>
              <a:latin typeface="Segoe UI" panose="020B0502040204020203" pitchFamily="34" charset="0"/>
              <a:ea typeface="Arial" charset="0"/>
              <a:cs typeface="Segoe UI" panose="020B0502040204020203" pitchFamily="34" charset="0"/>
            </a:endParaRP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IN" altLang="x-none" sz="800" b="0" i="0" u="none" strike="noStrike" kern="1200" cap="none" spc="0" normalizeH="0" baseline="0" noProof="0">
              <a:ln>
                <a:noFill/>
              </a:ln>
              <a:solidFill>
                <a:srgbClr val="1C1C1C"/>
              </a:solidFill>
              <a:effectLst/>
              <a:uLnTx/>
              <a:uFillTx/>
              <a:latin typeface="Segoe UI"/>
              <a:ea typeface="Arial" charset="0"/>
              <a:cs typeface="Segoe UI"/>
            </a:endParaRPr>
          </a:p>
        </p:txBody>
      </p:sp>
      <p:sp>
        <p:nvSpPr>
          <p:cNvPr id="44" name="TextBox 29">
            <a:extLst>
              <a:ext uri="{FF2B5EF4-FFF2-40B4-BE49-F238E27FC236}">
                <a16:creationId xmlns:a16="http://schemas.microsoft.com/office/drawing/2014/main" id="{923123CA-7F37-47B6-B610-538887F361E1}"/>
              </a:ext>
            </a:extLst>
          </p:cNvPr>
          <p:cNvSpPr txBox="1">
            <a:spLocks noChangeArrowheads="1"/>
          </p:cNvSpPr>
          <p:nvPr/>
        </p:nvSpPr>
        <p:spPr bwMode="auto">
          <a:xfrm>
            <a:off x="6002338" y="1248815"/>
            <a:ext cx="2569364"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spAutoFit/>
          </a:bodyPr>
          <a:lstStyle>
            <a:lvl1pPr marL="228600" indent="-228600">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marL="228600" marR="0" lvl="0" indent="-228600" algn="l" defTabSz="914400" rtl="0" eaLnBrk="1" fontAlgn="auto" latinLnBrk="0" hangingPunct="1">
              <a:lnSpc>
                <a:spcPct val="100000"/>
              </a:lnSpc>
              <a:spcBef>
                <a:spcPct val="20000"/>
              </a:spcBef>
              <a:spcAft>
                <a:spcPts val="0"/>
              </a:spcAft>
              <a:buClrTx/>
              <a:buSzTx/>
              <a:buFont typeface="Calibri" charset="0"/>
              <a:buAutoNum type="arabicPeriod"/>
              <a:tabLst/>
              <a:defRPr/>
            </a:pPr>
            <a:r>
              <a:rPr kumimoji="0" lang="en-IN" altLang="x-none" sz="800" b="0" i="0" u="none" strike="noStrike" kern="1200" cap="none" spc="0" normalizeH="0" baseline="0" noProof="0">
                <a:ln>
                  <a:noFill/>
                </a:ln>
                <a:solidFill>
                  <a:srgbClr val="1C1C1C"/>
                </a:solidFill>
                <a:effectLst/>
                <a:uLnTx/>
                <a:uFillTx/>
                <a:latin typeface="Segoe UI"/>
                <a:ea typeface="Arial" charset="0"/>
                <a:cs typeface="Segoe UI"/>
              </a:rPr>
              <a:t>Complete FCAPS functionality </a:t>
            </a:r>
            <a:endParaRPr kumimoji="0" lang="en-IN" altLang="x-none" sz="800" b="0" i="0" u="none" strike="noStrike" kern="1200" cap="none" spc="0" normalizeH="0" baseline="0" noProof="0">
              <a:ln>
                <a:noFill/>
              </a:ln>
              <a:solidFill>
                <a:srgbClr val="1C1C1C"/>
              </a:solidFill>
              <a:effectLst/>
              <a:uLnTx/>
              <a:uFillTx/>
              <a:latin typeface="Segoe UI" panose="020B0502040204020203" pitchFamily="34" charset="0"/>
              <a:ea typeface="Arial" charset="0"/>
              <a:cs typeface="Segoe UI" panose="020B0502040204020203" pitchFamily="34" charset="0"/>
            </a:endParaRPr>
          </a:p>
          <a:p>
            <a:pPr marL="228600" marR="0" lvl="0" indent="-228600" algn="l" defTabSz="914400" rtl="0" eaLnBrk="1" fontAlgn="auto" latinLnBrk="0" hangingPunct="1">
              <a:lnSpc>
                <a:spcPct val="100000"/>
              </a:lnSpc>
              <a:spcBef>
                <a:spcPct val="20000"/>
              </a:spcBef>
              <a:spcAft>
                <a:spcPts val="0"/>
              </a:spcAft>
              <a:buClrTx/>
              <a:buSzTx/>
              <a:buFont typeface="Calibri" charset="0"/>
              <a:buAutoNum type="arabicPeriod"/>
              <a:tabLst/>
              <a:defRPr/>
            </a:pPr>
            <a:r>
              <a:rPr kumimoji="0" lang="en-IN" altLang="x-none" sz="800" b="0" i="0" u="none" strike="noStrike" kern="1200" cap="none" spc="0" normalizeH="0" baseline="0" noProof="0">
                <a:ln>
                  <a:noFill/>
                </a:ln>
                <a:solidFill>
                  <a:srgbClr val="1C1C1C"/>
                </a:solidFill>
                <a:effectLst/>
                <a:uLnTx/>
                <a:uFillTx/>
                <a:latin typeface="Segoe UI"/>
                <a:ea typeface="Arial" charset="0"/>
                <a:cs typeface="Segoe UI"/>
              </a:rPr>
              <a:t>(24x7 – Alarm / Fault/Provisioning / Performance Management) as per scope</a:t>
            </a:r>
            <a:endParaRPr kumimoji="0" lang="en-IN" altLang="x-none" sz="800" b="0" i="0" u="none" strike="noStrike" kern="1200" cap="none" spc="0" normalizeH="0" baseline="0" noProof="0">
              <a:ln>
                <a:noFill/>
              </a:ln>
              <a:solidFill>
                <a:srgbClr val="1C1C1C"/>
              </a:solidFill>
              <a:effectLst/>
              <a:uLnTx/>
              <a:uFillTx/>
              <a:latin typeface="Segoe UI" panose="020B0502040204020203" pitchFamily="34" charset="0"/>
              <a:ea typeface="Arial" charset="0"/>
              <a:cs typeface="Segoe UI" panose="020B0502040204020203" pitchFamily="34" charset="0"/>
            </a:endParaRPr>
          </a:p>
          <a:p>
            <a:pPr marL="228600" marR="0" lvl="0" indent="-228600" algn="l" defTabSz="914400" rtl="0" eaLnBrk="1" fontAlgn="auto" latinLnBrk="0" hangingPunct="1">
              <a:lnSpc>
                <a:spcPct val="100000"/>
              </a:lnSpc>
              <a:spcBef>
                <a:spcPct val="20000"/>
              </a:spcBef>
              <a:spcAft>
                <a:spcPts val="0"/>
              </a:spcAft>
              <a:buClrTx/>
              <a:buSzTx/>
              <a:buFont typeface="Calibri" charset="0"/>
              <a:buAutoNum type="arabicPeriod"/>
              <a:tabLst/>
              <a:defRPr/>
            </a:pPr>
            <a:r>
              <a:rPr kumimoji="0" lang="en-IN" altLang="x-none" sz="800" b="0" i="0" u="none" strike="noStrike" kern="1200" cap="none" spc="0" normalizeH="0" baseline="0" noProof="0">
                <a:ln>
                  <a:noFill/>
                </a:ln>
                <a:solidFill>
                  <a:srgbClr val="1C1C1C"/>
                </a:solidFill>
                <a:effectLst/>
                <a:uLnTx/>
                <a:uFillTx/>
                <a:latin typeface="Segoe UI"/>
                <a:ea typeface="Arial" charset="0"/>
                <a:cs typeface="Segoe UI"/>
              </a:rPr>
              <a:t>User complaint Management </a:t>
            </a:r>
          </a:p>
          <a:p>
            <a:pPr marL="228600" marR="0" lvl="0" indent="-228600" algn="l" defTabSz="914400" rtl="0" eaLnBrk="1" fontAlgn="auto" latinLnBrk="0" hangingPunct="1">
              <a:lnSpc>
                <a:spcPct val="100000"/>
              </a:lnSpc>
              <a:spcBef>
                <a:spcPct val="20000"/>
              </a:spcBef>
              <a:spcAft>
                <a:spcPts val="0"/>
              </a:spcAft>
              <a:buClrTx/>
              <a:buSzTx/>
              <a:buFont typeface="Calibri" charset="0"/>
              <a:buAutoNum type="arabicPeriod"/>
              <a:tabLst/>
              <a:defRPr/>
            </a:pPr>
            <a:r>
              <a:rPr kumimoji="0" lang="en-IN" altLang="x-none" sz="800" b="0" i="0" u="none" strike="noStrike" kern="1200" cap="none" spc="0" normalizeH="0" baseline="0" noProof="0">
                <a:ln>
                  <a:noFill/>
                </a:ln>
                <a:solidFill>
                  <a:srgbClr val="1C1C1C"/>
                </a:solidFill>
                <a:effectLst/>
                <a:uLnTx/>
                <a:uFillTx/>
                <a:latin typeface="Segoe UI"/>
                <a:ea typeface="Arial" charset="0"/>
                <a:cs typeface="Segoe UI"/>
              </a:rPr>
              <a:t>Reporting, Documentation and Process Management</a:t>
            </a:r>
            <a:endParaRPr kumimoji="0" lang="en-US" altLang="x-none" sz="800" b="0" i="0" u="none" strike="noStrike" kern="1200" cap="none" spc="0" normalizeH="0" baseline="0" noProof="0">
              <a:ln>
                <a:noFill/>
              </a:ln>
              <a:solidFill>
                <a:srgbClr val="1C1C1C"/>
              </a:solidFill>
              <a:effectLst/>
              <a:uLnTx/>
              <a:uFillTx/>
              <a:latin typeface="Segoe UI"/>
              <a:ea typeface="Arial" charset="0"/>
              <a:cs typeface="Segoe UI"/>
            </a:endParaRPr>
          </a:p>
        </p:txBody>
      </p:sp>
      <p:sp>
        <p:nvSpPr>
          <p:cNvPr id="45" name="TextBox 26">
            <a:extLst>
              <a:ext uri="{FF2B5EF4-FFF2-40B4-BE49-F238E27FC236}">
                <a16:creationId xmlns:a16="http://schemas.microsoft.com/office/drawing/2014/main" id="{76957165-04A9-42C7-9D5D-167570C092BA}"/>
              </a:ext>
            </a:extLst>
          </p:cNvPr>
          <p:cNvSpPr txBox="1">
            <a:spLocks noChangeArrowheads="1"/>
          </p:cNvSpPr>
          <p:nvPr/>
        </p:nvSpPr>
        <p:spPr bwMode="auto">
          <a:xfrm>
            <a:off x="6265307" y="3149123"/>
            <a:ext cx="2306396" cy="787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spAutoFit/>
          </a:bodyPr>
          <a:lstStyle>
            <a:lvl1pPr marL="228600" indent="-228600">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marL="228600" marR="0" lvl="0" indent="-228600" algn="l" defTabSz="914400" rtl="0" eaLnBrk="1" fontAlgn="auto" latinLnBrk="0" hangingPunct="1">
              <a:lnSpc>
                <a:spcPct val="100000"/>
              </a:lnSpc>
              <a:spcBef>
                <a:spcPct val="20000"/>
              </a:spcBef>
              <a:spcAft>
                <a:spcPts val="0"/>
              </a:spcAft>
              <a:buClrTx/>
              <a:buSzTx/>
              <a:buFont typeface="Calibri" charset="0"/>
              <a:buAutoNum type="arabicPeriod"/>
              <a:tabLst/>
              <a:defRPr/>
            </a:pPr>
            <a:r>
              <a:rPr kumimoji="0" lang="en-IN" altLang="x-none" sz="800" b="0" i="0" u="none" strike="noStrike" kern="1200" cap="none" spc="0" normalizeH="0" baseline="0" noProof="0">
                <a:ln>
                  <a:noFill/>
                </a:ln>
                <a:solidFill>
                  <a:srgbClr val="1C1C1C"/>
                </a:solidFill>
                <a:effectLst/>
                <a:uLnTx/>
                <a:uFillTx/>
                <a:latin typeface="Segoe UI"/>
                <a:ea typeface="Arial" charset="0"/>
                <a:cs typeface="Segoe UI"/>
              </a:rPr>
              <a:t>Ongoing Design Support, Configuration Management and Change Management based as per the scope</a:t>
            </a:r>
            <a:endParaRPr kumimoji="0" lang="en-IN" altLang="x-none" sz="800" b="0" i="0" u="none" strike="noStrike" kern="1200" cap="none" spc="0" normalizeH="0" baseline="0" noProof="0">
              <a:ln>
                <a:noFill/>
              </a:ln>
              <a:solidFill>
                <a:srgbClr val="1C1C1C"/>
              </a:solidFill>
              <a:effectLst/>
              <a:uLnTx/>
              <a:uFillTx/>
              <a:latin typeface="Segoe UI" panose="020B0502040204020203" pitchFamily="34" charset="0"/>
              <a:ea typeface="Arial" charset="0"/>
              <a:cs typeface="Segoe UI" panose="020B0502040204020203" pitchFamily="34" charset="0"/>
            </a:endParaRPr>
          </a:p>
          <a:p>
            <a:pPr marL="228600" marR="0" lvl="0" indent="-228600" algn="l" defTabSz="914400" rtl="0" eaLnBrk="1" fontAlgn="auto" latinLnBrk="0" hangingPunct="1">
              <a:lnSpc>
                <a:spcPct val="100000"/>
              </a:lnSpc>
              <a:spcBef>
                <a:spcPct val="20000"/>
              </a:spcBef>
              <a:spcAft>
                <a:spcPts val="0"/>
              </a:spcAft>
              <a:buClrTx/>
              <a:buSzTx/>
              <a:buFont typeface="Calibri" charset="0"/>
              <a:buAutoNum type="arabicPeriod"/>
              <a:tabLst/>
              <a:defRPr/>
            </a:pPr>
            <a:r>
              <a:rPr kumimoji="0" lang="en-IN" altLang="x-none" sz="800" b="0" i="0" u="none" strike="noStrike" kern="1200" cap="none" spc="0" normalizeH="0" baseline="0" noProof="0">
                <a:ln>
                  <a:noFill/>
                </a:ln>
                <a:solidFill>
                  <a:srgbClr val="1C1C1C"/>
                </a:solidFill>
                <a:effectLst/>
                <a:uLnTx/>
                <a:uFillTx/>
                <a:latin typeface="Segoe UI"/>
                <a:ea typeface="Arial" charset="0"/>
                <a:cs typeface="Segoe UI"/>
              </a:rPr>
              <a:t>Software/Hardware Planning and Engineering</a:t>
            </a:r>
          </a:p>
          <a:p>
            <a:pPr marL="228600" marR="0" lvl="0" indent="-228600" algn="l" defTabSz="914400" rtl="0" eaLnBrk="1" fontAlgn="auto" latinLnBrk="0" hangingPunct="1">
              <a:lnSpc>
                <a:spcPct val="100000"/>
              </a:lnSpc>
              <a:spcBef>
                <a:spcPct val="20000"/>
              </a:spcBef>
              <a:spcAft>
                <a:spcPts val="0"/>
              </a:spcAft>
              <a:buClrTx/>
              <a:buSzTx/>
              <a:buFont typeface="Calibri" charset="0"/>
              <a:buAutoNum type="arabicPeriod"/>
              <a:tabLst/>
              <a:defRPr/>
            </a:pPr>
            <a:r>
              <a:rPr kumimoji="0" lang="en-IN" altLang="x-none" sz="800" b="0" i="0" u="none" strike="noStrike" kern="1200" cap="none" spc="0" normalizeH="0" baseline="0" noProof="0">
                <a:ln>
                  <a:noFill/>
                </a:ln>
                <a:solidFill>
                  <a:srgbClr val="1C1C1C"/>
                </a:solidFill>
                <a:effectLst/>
                <a:uLnTx/>
                <a:uFillTx/>
                <a:latin typeface="Segoe UI"/>
                <a:ea typeface="Arial" charset="0"/>
                <a:cs typeface="Segoe UI"/>
              </a:rPr>
              <a:t>Performance and Optimization Management and Reporting</a:t>
            </a:r>
            <a:endParaRPr kumimoji="0" lang="en-IN" altLang="x-none" sz="900" b="0" i="0" u="none" strike="noStrike" kern="1200" cap="none" spc="0" normalizeH="0" baseline="0" noProof="0">
              <a:ln>
                <a:noFill/>
              </a:ln>
              <a:solidFill>
                <a:srgbClr val="1C1C1C"/>
              </a:solidFill>
              <a:effectLst/>
              <a:uLnTx/>
              <a:uFillTx/>
              <a:latin typeface="Segoe UI"/>
              <a:ea typeface="Arial" charset="0"/>
              <a:cs typeface="Segoe UI"/>
            </a:endParaRPr>
          </a:p>
        </p:txBody>
      </p:sp>
      <p:sp>
        <p:nvSpPr>
          <p:cNvPr id="46" name="TextBox 45">
            <a:extLst>
              <a:ext uri="{FF2B5EF4-FFF2-40B4-BE49-F238E27FC236}">
                <a16:creationId xmlns:a16="http://schemas.microsoft.com/office/drawing/2014/main" id="{55C99B32-B27F-4D98-BD0D-448FE0E80809}"/>
              </a:ext>
            </a:extLst>
          </p:cNvPr>
          <p:cNvSpPr txBox="1"/>
          <p:nvPr/>
        </p:nvSpPr>
        <p:spPr bwMode="auto">
          <a:xfrm>
            <a:off x="833044" y="2367780"/>
            <a:ext cx="1882072" cy="689420"/>
          </a:xfrm>
          <a:prstGeom prst="rect">
            <a:avLst/>
          </a:prstGeom>
          <a:noFill/>
        </p:spPr>
        <p:txBody>
          <a:bodyPr wrap="square" lIns="0" tIns="0" rIns="0" bIns="0">
            <a:spAutoFit/>
          </a:bodyPr>
          <a:lstStyle/>
          <a:p>
            <a:pPr marL="171450" marR="0" lvl="0" indent="-17145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IN" sz="800" b="0"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rPr>
              <a:t>Operations Governance and Support to  Delivery Teams</a:t>
            </a:r>
          </a:p>
          <a:p>
            <a:pPr marL="171450" marR="0" lvl="0" indent="-17145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IN" sz="800" b="0"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rPr>
              <a:t>Escalation Management</a:t>
            </a:r>
          </a:p>
          <a:p>
            <a:pPr marL="171450" marR="0" lvl="0" indent="-17145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IN" sz="800" b="0"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rPr>
              <a:t>SLA/SLO Driven </a:t>
            </a:r>
          </a:p>
          <a:p>
            <a:pPr marL="171450" marR="0" lvl="0" indent="-17145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IN" sz="800" b="0"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rPr>
              <a:t>Audit and Reporting</a:t>
            </a:r>
          </a:p>
        </p:txBody>
      </p:sp>
      <p:sp>
        <p:nvSpPr>
          <p:cNvPr id="74" name="Freeform: Shape 73">
            <a:extLst>
              <a:ext uri="{FF2B5EF4-FFF2-40B4-BE49-F238E27FC236}">
                <a16:creationId xmlns:a16="http://schemas.microsoft.com/office/drawing/2014/main" id="{AE0EB671-2E4C-4223-8BF1-BE05E2C87466}"/>
              </a:ext>
            </a:extLst>
          </p:cNvPr>
          <p:cNvSpPr/>
          <p:nvPr/>
        </p:nvSpPr>
        <p:spPr>
          <a:xfrm rot="9325964">
            <a:off x="3427421" y="1329859"/>
            <a:ext cx="1428526" cy="718805"/>
          </a:xfrm>
          <a:custGeom>
            <a:avLst/>
            <a:gdLst>
              <a:gd name="connsiteX0" fmla="*/ 302768 w 1428526"/>
              <a:gd name="connsiteY0" fmla="*/ 585770 h 718805"/>
              <a:gd name="connsiteX1" fmla="*/ 43892 w 1428526"/>
              <a:gd name="connsiteY1" fmla="*/ 433936 h 718805"/>
              <a:gd name="connsiteX2" fmla="*/ 0 w 1428526"/>
              <a:gd name="connsiteY2" fmla="*/ 398199 h 718805"/>
              <a:gd name="connsiteX3" fmla="*/ 25140 w 1428526"/>
              <a:gd name="connsiteY3" fmla="*/ 57481 h 718805"/>
              <a:gd name="connsiteX4" fmla="*/ 369109 w 1428526"/>
              <a:gd name="connsiteY4" fmla="*/ 0 h 718805"/>
              <a:gd name="connsiteX5" fmla="*/ 442722 w 1428526"/>
              <a:gd name="connsiteY5" fmla="*/ 48548 h 718805"/>
              <a:gd name="connsiteX6" fmla="*/ 528042 w 1428526"/>
              <a:gd name="connsiteY6" fmla="*/ 92987 h 718805"/>
              <a:gd name="connsiteX7" fmla="*/ 1073820 w 1428526"/>
              <a:gd name="connsiteY7" fmla="*/ 162710 h 718805"/>
              <a:gd name="connsiteX8" fmla="*/ 1151282 w 1428526"/>
              <a:gd name="connsiteY8" fmla="*/ 141251 h 718805"/>
              <a:gd name="connsiteX9" fmla="*/ 1080598 w 1428526"/>
              <a:gd name="connsiteY9" fmla="*/ 508543 h 718805"/>
              <a:gd name="connsiteX10" fmla="*/ 1428526 w 1428526"/>
              <a:gd name="connsiteY10" fmla="*/ 625054 h 718805"/>
              <a:gd name="connsiteX11" fmla="*/ 1302145 w 1428526"/>
              <a:gd name="connsiteY11" fmla="*/ 666212 h 718805"/>
              <a:gd name="connsiteX12" fmla="*/ 302768 w 1428526"/>
              <a:gd name="connsiteY12" fmla="*/ 585770 h 71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526" h="718805">
                <a:moveTo>
                  <a:pt x="302768" y="585770"/>
                </a:moveTo>
                <a:cubicBezTo>
                  <a:pt x="209753" y="543248"/>
                  <a:pt x="123299" y="492195"/>
                  <a:pt x="43892" y="433936"/>
                </a:cubicBezTo>
                <a:lnTo>
                  <a:pt x="0" y="398199"/>
                </a:lnTo>
                <a:lnTo>
                  <a:pt x="25140" y="57481"/>
                </a:lnTo>
                <a:lnTo>
                  <a:pt x="369109" y="0"/>
                </a:lnTo>
                <a:lnTo>
                  <a:pt x="442722" y="48548"/>
                </a:lnTo>
                <a:cubicBezTo>
                  <a:pt x="470091" y="64654"/>
                  <a:pt x="498544" y="79502"/>
                  <a:pt x="528042" y="92987"/>
                </a:cubicBezTo>
                <a:cubicBezTo>
                  <a:pt x="705030" y="173896"/>
                  <a:pt x="894511" y="194242"/>
                  <a:pt x="1073820" y="162710"/>
                </a:cubicBezTo>
                <a:lnTo>
                  <a:pt x="1151282" y="141251"/>
                </a:lnTo>
                <a:lnTo>
                  <a:pt x="1080598" y="508543"/>
                </a:lnTo>
                <a:lnTo>
                  <a:pt x="1428526" y="625054"/>
                </a:lnTo>
                <a:lnTo>
                  <a:pt x="1302145" y="666212"/>
                </a:lnTo>
                <a:cubicBezTo>
                  <a:pt x="980325" y="754249"/>
                  <a:pt x="628323" y="734595"/>
                  <a:pt x="302768" y="585770"/>
                </a:cubicBezTo>
                <a:close/>
              </a:path>
            </a:pathLst>
          </a:custGeom>
          <a:solidFill>
            <a:srgbClr val="01B9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5" name="Freeform: Shape 74">
            <a:extLst>
              <a:ext uri="{FF2B5EF4-FFF2-40B4-BE49-F238E27FC236}">
                <a16:creationId xmlns:a16="http://schemas.microsoft.com/office/drawing/2014/main" id="{9CA8C5FE-55E0-41FF-9136-6F1C5E6E3E8F}"/>
              </a:ext>
            </a:extLst>
          </p:cNvPr>
          <p:cNvSpPr/>
          <p:nvPr/>
        </p:nvSpPr>
        <p:spPr>
          <a:xfrm rot="9325964">
            <a:off x="4795637" y="1324037"/>
            <a:ext cx="747770" cy="1467097"/>
          </a:xfrm>
          <a:custGeom>
            <a:avLst/>
            <a:gdLst>
              <a:gd name="connsiteX0" fmla="*/ 370493 w 747770"/>
              <a:gd name="connsiteY0" fmla="*/ 1467097 h 1467097"/>
              <a:gd name="connsiteX1" fmla="*/ 294598 w 747770"/>
              <a:gd name="connsiteY1" fmla="*/ 1374847 h 1467097"/>
              <a:gd name="connsiteX2" fmla="*/ 12770 w 747770"/>
              <a:gd name="connsiteY2" fmla="*/ 286737 h 1467097"/>
              <a:gd name="connsiteX3" fmla="*/ 38127 w 747770"/>
              <a:gd name="connsiteY3" fmla="*/ 147351 h 1467097"/>
              <a:gd name="connsiteX4" fmla="*/ 353052 w 747770"/>
              <a:gd name="connsiteY4" fmla="*/ 0 h 1467097"/>
              <a:gd name="connsiteX5" fmla="*/ 550267 w 747770"/>
              <a:gd name="connsiteY5" fmla="*/ 356766 h 1467097"/>
              <a:gd name="connsiteX6" fmla="*/ 542554 w 747770"/>
              <a:gd name="connsiteY6" fmla="*/ 448476 h 1467097"/>
              <a:gd name="connsiteX7" fmla="*/ 727571 w 747770"/>
              <a:gd name="connsiteY7" fmla="*/ 1048918 h 1467097"/>
              <a:gd name="connsiteX8" fmla="*/ 747770 w 747770"/>
              <a:gd name="connsiteY8" fmla="*/ 1073604 h 1467097"/>
              <a:gd name="connsiteX9" fmla="*/ 395179 w 747770"/>
              <a:gd name="connsiteY9" fmla="*/ 1132526 h 1467097"/>
              <a:gd name="connsiteX10" fmla="*/ 370493 w 747770"/>
              <a:gd name="connsiteY10" fmla="*/ 1467097 h 146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7770" h="1467097">
                <a:moveTo>
                  <a:pt x="370493" y="1467097"/>
                </a:moveTo>
                <a:lnTo>
                  <a:pt x="294598" y="1374847"/>
                </a:lnTo>
                <a:cubicBezTo>
                  <a:pt x="65903" y="1067287"/>
                  <a:pt x="-38392" y="676283"/>
                  <a:pt x="12770" y="286737"/>
                </a:cubicBezTo>
                <a:lnTo>
                  <a:pt x="38127" y="147351"/>
                </a:lnTo>
                <a:lnTo>
                  <a:pt x="353052" y="0"/>
                </a:lnTo>
                <a:lnTo>
                  <a:pt x="550267" y="356766"/>
                </a:lnTo>
                <a:lnTo>
                  <a:pt x="542554" y="448476"/>
                </a:lnTo>
                <a:cubicBezTo>
                  <a:pt x="534896" y="665366"/>
                  <a:pt x="600942" y="877595"/>
                  <a:pt x="727571" y="1048918"/>
                </a:cubicBezTo>
                <a:lnTo>
                  <a:pt x="747770" y="1073604"/>
                </a:lnTo>
                <a:lnTo>
                  <a:pt x="395179" y="1132526"/>
                </a:lnTo>
                <a:lnTo>
                  <a:pt x="370493" y="1467097"/>
                </a:lnTo>
                <a:close/>
              </a:path>
            </a:pathLst>
          </a:custGeom>
          <a:solidFill>
            <a:srgbClr val="01B9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6" name="Freeform: Shape 75">
            <a:extLst>
              <a:ext uri="{FF2B5EF4-FFF2-40B4-BE49-F238E27FC236}">
                <a16:creationId xmlns:a16="http://schemas.microsoft.com/office/drawing/2014/main" id="{59D387FC-01CD-404C-872C-390B35C14D18}"/>
              </a:ext>
            </a:extLst>
          </p:cNvPr>
          <p:cNvSpPr/>
          <p:nvPr/>
        </p:nvSpPr>
        <p:spPr>
          <a:xfrm rot="9325964">
            <a:off x="2923864" y="1812603"/>
            <a:ext cx="1090012" cy="1525955"/>
          </a:xfrm>
          <a:custGeom>
            <a:avLst/>
            <a:gdLst>
              <a:gd name="connsiteX0" fmla="*/ 0 w 1090012"/>
              <a:gd name="connsiteY0" fmla="*/ 1400080 h 1525955"/>
              <a:gd name="connsiteX1" fmla="*/ 61654 w 1090012"/>
              <a:gd name="connsiteY1" fmla="*/ 1079711 h 1525955"/>
              <a:gd name="connsiteX2" fmla="*/ 91191 w 1090012"/>
              <a:gd name="connsiteY2" fmla="*/ 1065028 h 1525955"/>
              <a:gd name="connsiteX3" fmla="*/ 459682 w 1090012"/>
              <a:gd name="connsiteY3" fmla="*/ 644935 h 1525955"/>
              <a:gd name="connsiteX4" fmla="*/ 546266 w 1090012"/>
              <a:gd name="connsiteY4" fmla="*/ 182761 h 1525955"/>
              <a:gd name="connsiteX5" fmla="*/ 541369 w 1090012"/>
              <a:gd name="connsiteY5" fmla="*/ 137972 h 1525955"/>
              <a:gd name="connsiteX6" fmla="*/ 851195 w 1090012"/>
              <a:gd name="connsiteY6" fmla="*/ 333574 h 1525955"/>
              <a:gd name="connsiteX7" fmla="*/ 1070288 w 1090012"/>
              <a:gd name="connsiteY7" fmla="*/ 0 h 1525955"/>
              <a:gd name="connsiteX8" fmla="*/ 1070853 w 1090012"/>
              <a:gd name="connsiteY8" fmla="*/ 2684 h 1525955"/>
              <a:gd name="connsiteX9" fmla="*/ 952465 w 1090012"/>
              <a:gd name="connsiteY9" fmla="*/ 870209 h 1525955"/>
              <a:gd name="connsiteX10" fmla="*/ 492742 w 1090012"/>
              <a:gd name="connsiteY10" fmla="*/ 1445781 h 1525955"/>
              <a:gd name="connsiteX11" fmla="*/ 375891 w 1090012"/>
              <a:gd name="connsiteY11" fmla="*/ 1525955 h 1525955"/>
              <a:gd name="connsiteX12" fmla="*/ 0 w 1090012"/>
              <a:gd name="connsiteY12" fmla="*/ 1400080 h 1525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0012" h="1525955">
                <a:moveTo>
                  <a:pt x="0" y="1400080"/>
                </a:moveTo>
                <a:lnTo>
                  <a:pt x="61654" y="1079711"/>
                </a:lnTo>
                <a:lnTo>
                  <a:pt x="91191" y="1065028"/>
                </a:lnTo>
                <a:cubicBezTo>
                  <a:pt x="246861" y="968188"/>
                  <a:pt x="377247" y="825262"/>
                  <a:pt x="459682" y="644935"/>
                </a:cubicBezTo>
                <a:cubicBezTo>
                  <a:pt x="528378" y="494664"/>
                  <a:pt x="555646" y="336202"/>
                  <a:pt x="546266" y="182761"/>
                </a:cubicBezTo>
                <a:lnTo>
                  <a:pt x="541369" y="137972"/>
                </a:lnTo>
                <a:lnTo>
                  <a:pt x="851195" y="333574"/>
                </a:lnTo>
                <a:lnTo>
                  <a:pt x="1070288" y="0"/>
                </a:lnTo>
                <a:lnTo>
                  <a:pt x="1070853" y="2684"/>
                </a:lnTo>
                <a:cubicBezTo>
                  <a:pt x="1116651" y="286710"/>
                  <a:pt x="1081556" y="587824"/>
                  <a:pt x="952465" y="870209"/>
                </a:cubicBezTo>
                <a:cubicBezTo>
                  <a:pt x="844889" y="1105529"/>
                  <a:pt x="684769" y="1299996"/>
                  <a:pt x="492742" y="1445781"/>
                </a:cubicBezTo>
                <a:lnTo>
                  <a:pt x="375891" y="1525955"/>
                </a:lnTo>
                <a:lnTo>
                  <a:pt x="0" y="1400080"/>
                </a:lnTo>
                <a:close/>
              </a:path>
            </a:pathLst>
          </a:custGeom>
          <a:solidFill>
            <a:srgbClr val="01B9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7" name="Freeform: Shape 76">
            <a:extLst>
              <a:ext uri="{FF2B5EF4-FFF2-40B4-BE49-F238E27FC236}">
                <a16:creationId xmlns:a16="http://schemas.microsoft.com/office/drawing/2014/main" id="{7E751AD2-6911-432F-82B4-C0F673B478C5}"/>
              </a:ext>
            </a:extLst>
          </p:cNvPr>
          <p:cNvSpPr/>
          <p:nvPr/>
        </p:nvSpPr>
        <p:spPr>
          <a:xfrm rot="9325964">
            <a:off x="4457545" y="2609163"/>
            <a:ext cx="1469934" cy="1087367"/>
          </a:xfrm>
          <a:custGeom>
            <a:avLst/>
            <a:gdLst>
              <a:gd name="connsiteX0" fmla="*/ 0 w 1469934"/>
              <a:gd name="connsiteY0" fmla="*/ 887230 h 1087367"/>
              <a:gd name="connsiteX1" fmla="*/ 8219 w 1469934"/>
              <a:gd name="connsiteY1" fmla="*/ 866587 h 1087367"/>
              <a:gd name="connsiteX2" fmla="*/ 1119111 w 1469934"/>
              <a:gd name="connsiteY2" fmla="*/ 7533 h 1087367"/>
              <a:gd name="connsiteX3" fmla="*/ 1180329 w 1469934"/>
              <a:gd name="connsiteY3" fmla="*/ 0 h 1087367"/>
              <a:gd name="connsiteX4" fmla="*/ 1469934 w 1469934"/>
              <a:gd name="connsiteY4" fmla="*/ 297122 h 1087367"/>
              <a:gd name="connsiteX5" fmla="*/ 1234411 w 1469934"/>
              <a:gd name="connsiteY5" fmla="*/ 538756 h 1087367"/>
              <a:gd name="connsiteX6" fmla="*/ 1207830 w 1469934"/>
              <a:gd name="connsiteY6" fmla="*/ 542109 h 1087367"/>
              <a:gd name="connsiteX7" fmla="*/ 546110 w 1469934"/>
              <a:gd name="connsiteY7" fmla="*/ 1004854 h 1087367"/>
              <a:gd name="connsiteX8" fmla="*/ 503331 w 1469934"/>
              <a:gd name="connsiteY8" fmla="*/ 1087367 h 1087367"/>
              <a:gd name="connsiteX9" fmla="*/ 312001 w 1469934"/>
              <a:gd name="connsiteY9" fmla="*/ 741247 h 1087367"/>
              <a:gd name="connsiteX10" fmla="*/ 0 w 1469934"/>
              <a:gd name="connsiteY10" fmla="*/ 887230 h 10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9934" h="1087367">
                <a:moveTo>
                  <a:pt x="0" y="887230"/>
                </a:moveTo>
                <a:lnTo>
                  <a:pt x="8219" y="866587"/>
                </a:lnTo>
                <a:cubicBezTo>
                  <a:pt x="223370" y="395946"/>
                  <a:pt x="648699" y="88719"/>
                  <a:pt x="1119111" y="7533"/>
                </a:cubicBezTo>
                <a:lnTo>
                  <a:pt x="1180329" y="0"/>
                </a:lnTo>
                <a:lnTo>
                  <a:pt x="1469934" y="297122"/>
                </a:lnTo>
                <a:lnTo>
                  <a:pt x="1234411" y="538756"/>
                </a:lnTo>
                <a:lnTo>
                  <a:pt x="1207830" y="542109"/>
                </a:lnTo>
                <a:cubicBezTo>
                  <a:pt x="938867" y="589406"/>
                  <a:pt x="692794" y="753427"/>
                  <a:pt x="546110" y="1004854"/>
                </a:cubicBezTo>
                <a:lnTo>
                  <a:pt x="503331" y="1087367"/>
                </a:lnTo>
                <a:lnTo>
                  <a:pt x="312001" y="741247"/>
                </a:lnTo>
                <a:lnTo>
                  <a:pt x="0" y="887230"/>
                </a:lnTo>
                <a:close/>
              </a:path>
            </a:pathLst>
          </a:custGeom>
          <a:solidFill>
            <a:srgbClr val="01B9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8" name="Freeform: Shape 77">
            <a:extLst>
              <a:ext uri="{FF2B5EF4-FFF2-40B4-BE49-F238E27FC236}">
                <a16:creationId xmlns:a16="http://schemas.microsoft.com/office/drawing/2014/main" id="{EE6E83E3-8CEA-42BC-8CAB-CA178633E74B}"/>
              </a:ext>
            </a:extLst>
          </p:cNvPr>
          <p:cNvSpPr/>
          <p:nvPr/>
        </p:nvSpPr>
        <p:spPr>
          <a:xfrm rot="9325964">
            <a:off x="3479646" y="2930134"/>
            <a:ext cx="1254343" cy="1283153"/>
          </a:xfrm>
          <a:custGeom>
            <a:avLst/>
            <a:gdLst>
              <a:gd name="connsiteX0" fmla="*/ 1044319 w 1254343"/>
              <a:gd name="connsiteY0" fmla="*/ 1283153 h 1283153"/>
              <a:gd name="connsiteX1" fmla="*/ 708353 w 1254343"/>
              <a:gd name="connsiteY1" fmla="*/ 1071047 h 1283153"/>
              <a:gd name="connsiteX2" fmla="*/ 667922 w 1254343"/>
              <a:gd name="connsiteY2" fmla="*/ 985827 h 1283153"/>
              <a:gd name="connsiteX3" fmla="*/ 258098 w 1254343"/>
              <a:gd name="connsiteY3" fmla="*/ 618702 h 1283153"/>
              <a:gd name="connsiteX4" fmla="*/ 77785 w 1254343"/>
              <a:gd name="connsiteY4" fmla="*/ 557658 h 1283153"/>
              <a:gd name="connsiteX5" fmla="*/ 53224 w 1254343"/>
              <a:gd name="connsiteY5" fmla="*/ 553378 h 1283153"/>
              <a:gd name="connsiteX6" fmla="*/ 296301 w 1254343"/>
              <a:gd name="connsiteY6" fmla="*/ 303991 h 1283153"/>
              <a:gd name="connsiteX7" fmla="*/ 0 w 1254343"/>
              <a:gd name="connsiteY7" fmla="*/ 0 h 1283153"/>
              <a:gd name="connsiteX8" fmla="*/ 54686 w 1254343"/>
              <a:gd name="connsiteY8" fmla="*/ 4057 h 1283153"/>
              <a:gd name="connsiteX9" fmla="*/ 483371 w 1254343"/>
              <a:gd name="connsiteY9" fmla="*/ 125919 h 1283153"/>
              <a:gd name="connsiteX10" fmla="*/ 1253535 w 1254343"/>
              <a:gd name="connsiteY10" fmla="*/ 960805 h 1283153"/>
              <a:gd name="connsiteX11" fmla="*/ 1254343 w 1254343"/>
              <a:gd name="connsiteY11" fmla="*/ 963388 h 1283153"/>
              <a:gd name="connsiteX12" fmla="*/ 1044319 w 1254343"/>
              <a:gd name="connsiteY12" fmla="*/ 1283153 h 128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4343" h="1283153">
                <a:moveTo>
                  <a:pt x="1044319" y="1283153"/>
                </a:moveTo>
                <a:lnTo>
                  <a:pt x="708353" y="1071047"/>
                </a:lnTo>
                <a:lnTo>
                  <a:pt x="667922" y="985827"/>
                </a:lnTo>
                <a:cubicBezTo>
                  <a:pt x="574448" y="829594"/>
                  <a:pt x="435086" y="699611"/>
                  <a:pt x="258098" y="618702"/>
                </a:cubicBezTo>
                <a:cubicBezTo>
                  <a:pt x="199102" y="591732"/>
                  <a:pt x="138718" y="571492"/>
                  <a:pt x="77785" y="557658"/>
                </a:cubicBezTo>
                <a:lnTo>
                  <a:pt x="53224" y="553378"/>
                </a:lnTo>
                <a:lnTo>
                  <a:pt x="296301" y="303991"/>
                </a:lnTo>
                <a:lnTo>
                  <a:pt x="0" y="0"/>
                </a:lnTo>
                <a:lnTo>
                  <a:pt x="54686" y="4057"/>
                </a:lnTo>
                <a:cubicBezTo>
                  <a:pt x="199467" y="22080"/>
                  <a:pt x="343848" y="62137"/>
                  <a:pt x="483371" y="125919"/>
                </a:cubicBezTo>
                <a:cubicBezTo>
                  <a:pt x="855434" y="296005"/>
                  <a:pt x="1122508" y="602602"/>
                  <a:pt x="1253535" y="960805"/>
                </a:cubicBezTo>
                <a:lnTo>
                  <a:pt x="1254343" y="963388"/>
                </a:lnTo>
                <a:lnTo>
                  <a:pt x="1044319" y="1283153"/>
                </a:lnTo>
                <a:close/>
              </a:path>
            </a:pathLst>
          </a:custGeom>
          <a:solidFill>
            <a:srgbClr val="01B9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82" name="Text Placeholder 3">
            <a:extLst>
              <a:ext uri="{FF2B5EF4-FFF2-40B4-BE49-F238E27FC236}">
                <a16:creationId xmlns:a16="http://schemas.microsoft.com/office/drawing/2014/main" id="{3D52EE08-EF3A-45B8-8631-BD987E771A84}"/>
              </a:ext>
            </a:extLst>
          </p:cNvPr>
          <p:cNvSpPr txBox="1">
            <a:spLocks/>
          </p:cNvSpPr>
          <p:nvPr/>
        </p:nvSpPr>
        <p:spPr bwMode="auto">
          <a:xfrm>
            <a:off x="4434312" y="1387330"/>
            <a:ext cx="31098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en-US" altLang="en-US" sz="2100" b="1" i="0" u="none" strike="noStrike" kern="1200" cap="none" spc="0" normalizeH="0" baseline="0" noProof="0">
                <a:ln>
                  <a:noFill/>
                </a:ln>
                <a:solidFill>
                  <a:prstClr val="white"/>
                </a:solidFill>
                <a:effectLst/>
                <a:uLnTx/>
                <a:uFillTx/>
                <a:latin typeface="Segoe UI" panose="020B0502040204020203" pitchFamily="34" charset="0"/>
                <a:ea typeface="FontAwesome" charset="0"/>
                <a:cs typeface="Segoe UI" panose="020B0502040204020203" pitchFamily="34" charset="0"/>
              </a:rPr>
              <a:t>01</a:t>
            </a:r>
          </a:p>
        </p:txBody>
      </p:sp>
      <p:sp>
        <p:nvSpPr>
          <p:cNvPr id="83" name="Text Placeholder 3">
            <a:extLst>
              <a:ext uri="{FF2B5EF4-FFF2-40B4-BE49-F238E27FC236}">
                <a16:creationId xmlns:a16="http://schemas.microsoft.com/office/drawing/2014/main" id="{9B9E002F-CEAF-40F5-88E5-F6C7897298CA}"/>
              </a:ext>
            </a:extLst>
          </p:cNvPr>
          <p:cNvSpPr txBox="1">
            <a:spLocks/>
          </p:cNvSpPr>
          <p:nvPr/>
        </p:nvSpPr>
        <p:spPr bwMode="auto">
          <a:xfrm>
            <a:off x="5312892" y="2240782"/>
            <a:ext cx="31098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en-US" altLang="en-US" sz="2100" b="1" i="0" u="none" strike="noStrike" kern="1200" cap="none" spc="0" normalizeH="0" baseline="0" noProof="0">
                <a:ln>
                  <a:noFill/>
                </a:ln>
                <a:solidFill>
                  <a:prstClr val="white"/>
                </a:solidFill>
                <a:effectLst/>
                <a:uLnTx/>
                <a:uFillTx/>
                <a:latin typeface="Segoe UI" panose="020B0502040204020203" pitchFamily="34" charset="0"/>
                <a:ea typeface="FontAwesome" charset="0"/>
                <a:cs typeface="Segoe UI" panose="020B0502040204020203" pitchFamily="34" charset="0"/>
              </a:rPr>
              <a:t>02</a:t>
            </a:r>
          </a:p>
        </p:txBody>
      </p:sp>
      <p:sp>
        <p:nvSpPr>
          <p:cNvPr id="84" name="Text Placeholder 3">
            <a:extLst>
              <a:ext uri="{FF2B5EF4-FFF2-40B4-BE49-F238E27FC236}">
                <a16:creationId xmlns:a16="http://schemas.microsoft.com/office/drawing/2014/main" id="{DB82A3F8-C05F-43AA-9726-D9CD048AD79A}"/>
              </a:ext>
            </a:extLst>
          </p:cNvPr>
          <p:cNvSpPr txBox="1">
            <a:spLocks/>
          </p:cNvSpPr>
          <p:nvPr/>
        </p:nvSpPr>
        <p:spPr bwMode="auto">
          <a:xfrm>
            <a:off x="3510701" y="3256623"/>
            <a:ext cx="31098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en-US" altLang="en-US" sz="2100" b="1" i="0" u="none" strike="noStrike" kern="1200" cap="none" spc="0" normalizeH="0" baseline="0" noProof="0">
                <a:ln>
                  <a:noFill/>
                </a:ln>
                <a:solidFill>
                  <a:prstClr val="white"/>
                </a:solidFill>
                <a:effectLst/>
                <a:uLnTx/>
                <a:uFillTx/>
                <a:latin typeface="Segoe UI" panose="020B0502040204020203" pitchFamily="34" charset="0"/>
                <a:ea typeface="FontAwesome" charset="0"/>
                <a:cs typeface="Segoe UI" panose="020B0502040204020203" pitchFamily="34" charset="0"/>
              </a:rPr>
              <a:t>04</a:t>
            </a:r>
          </a:p>
        </p:txBody>
      </p:sp>
      <p:sp>
        <p:nvSpPr>
          <p:cNvPr id="85" name="Text Placeholder 3">
            <a:extLst>
              <a:ext uri="{FF2B5EF4-FFF2-40B4-BE49-F238E27FC236}">
                <a16:creationId xmlns:a16="http://schemas.microsoft.com/office/drawing/2014/main" id="{2B861737-42D8-4386-B16E-CC8F5B164D37}"/>
              </a:ext>
            </a:extLst>
          </p:cNvPr>
          <p:cNvSpPr txBox="1">
            <a:spLocks/>
          </p:cNvSpPr>
          <p:nvPr/>
        </p:nvSpPr>
        <p:spPr bwMode="auto">
          <a:xfrm>
            <a:off x="4788466" y="3406974"/>
            <a:ext cx="31098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en-US" altLang="en-US" sz="2100" b="1" i="0" u="none" strike="noStrike" kern="1200" cap="none" spc="0" normalizeH="0" baseline="0" noProof="0">
                <a:ln>
                  <a:noFill/>
                </a:ln>
                <a:solidFill>
                  <a:prstClr val="white"/>
                </a:solidFill>
                <a:effectLst/>
                <a:uLnTx/>
                <a:uFillTx/>
                <a:latin typeface="Segoe UI" panose="020B0502040204020203" pitchFamily="34" charset="0"/>
                <a:ea typeface="FontAwesome" charset="0"/>
                <a:cs typeface="Segoe UI" panose="020B0502040204020203" pitchFamily="34" charset="0"/>
              </a:rPr>
              <a:t>03</a:t>
            </a:r>
          </a:p>
        </p:txBody>
      </p:sp>
      <p:sp>
        <p:nvSpPr>
          <p:cNvPr id="86" name="Text Placeholder 3">
            <a:extLst>
              <a:ext uri="{FF2B5EF4-FFF2-40B4-BE49-F238E27FC236}">
                <a16:creationId xmlns:a16="http://schemas.microsoft.com/office/drawing/2014/main" id="{012219A2-32CD-4E54-BF89-9B3EE3A7EE33}"/>
              </a:ext>
            </a:extLst>
          </p:cNvPr>
          <p:cNvSpPr txBox="1">
            <a:spLocks/>
          </p:cNvSpPr>
          <p:nvPr/>
        </p:nvSpPr>
        <p:spPr bwMode="auto">
          <a:xfrm>
            <a:off x="3357989" y="1832150"/>
            <a:ext cx="31098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en-US" altLang="en-US" sz="2100" b="1" i="0" u="none" strike="noStrike" kern="1200" cap="none" spc="0" normalizeH="0" baseline="0" noProof="0">
                <a:ln>
                  <a:noFill/>
                </a:ln>
                <a:solidFill>
                  <a:prstClr val="white"/>
                </a:solidFill>
                <a:effectLst/>
                <a:uLnTx/>
                <a:uFillTx/>
                <a:latin typeface="Segoe UI" panose="020B0502040204020203" pitchFamily="34" charset="0"/>
                <a:ea typeface="FontAwesome" charset="0"/>
                <a:cs typeface="Segoe UI" panose="020B0502040204020203" pitchFamily="34" charset="0"/>
              </a:rPr>
              <a:t>05</a:t>
            </a:r>
          </a:p>
        </p:txBody>
      </p:sp>
      <p:pic>
        <p:nvPicPr>
          <p:cNvPr id="87" name="Picture 44">
            <a:extLst>
              <a:ext uri="{FF2B5EF4-FFF2-40B4-BE49-F238E27FC236}">
                <a16:creationId xmlns:a16="http://schemas.microsoft.com/office/drawing/2014/main" id="{7DAE35AF-C0C9-424B-B9BC-ABCE04E4552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6115" y="1506008"/>
            <a:ext cx="355077" cy="29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Graphic 87" descr="Monitor with solid fill">
            <a:extLst>
              <a:ext uri="{FF2B5EF4-FFF2-40B4-BE49-F238E27FC236}">
                <a16:creationId xmlns:a16="http://schemas.microsoft.com/office/drawing/2014/main" id="{4BEE40FA-D318-4CFB-969D-BCC467AD532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41926" y="1792586"/>
            <a:ext cx="387520" cy="387520"/>
          </a:xfrm>
          <a:prstGeom prst="rect">
            <a:avLst/>
          </a:prstGeom>
        </p:spPr>
      </p:pic>
      <p:sp>
        <p:nvSpPr>
          <p:cNvPr id="90" name="Shape 11114">
            <a:extLst>
              <a:ext uri="{FF2B5EF4-FFF2-40B4-BE49-F238E27FC236}">
                <a16:creationId xmlns:a16="http://schemas.microsoft.com/office/drawing/2014/main" id="{DBC82D3C-7597-4E38-A0CB-474466BA1A5B}"/>
              </a:ext>
            </a:extLst>
          </p:cNvPr>
          <p:cNvSpPr/>
          <p:nvPr/>
        </p:nvSpPr>
        <p:spPr>
          <a:xfrm>
            <a:off x="5184604" y="2961396"/>
            <a:ext cx="317736" cy="311253"/>
          </a:xfrm>
          <a:custGeom>
            <a:avLst/>
            <a:gdLst/>
            <a:ahLst/>
            <a:cxnLst>
              <a:cxn ang="0">
                <a:pos x="wd2" y="hd2"/>
              </a:cxn>
              <a:cxn ang="5400000">
                <a:pos x="wd2" y="hd2"/>
              </a:cxn>
              <a:cxn ang="10800000">
                <a:pos x="wd2" y="hd2"/>
              </a:cxn>
              <a:cxn ang="16200000">
                <a:pos x="wd2" y="hd2"/>
              </a:cxn>
            </a:cxnLst>
            <a:rect l="0" t="0" r="r" b="b"/>
            <a:pathLst>
              <a:path w="21600" h="21600" extrusionOk="0">
                <a:moveTo>
                  <a:pt x="19442" y="9300"/>
                </a:moveTo>
                <a:cubicBezTo>
                  <a:pt x="19320" y="3981"/>
                  <a:pt x="16340" y="1171"/>
                  <a:pt x="10800" y="1171"/>
                </a:cubicBezTo>
                <a:cubicBezTo>
                  <a:pt x="5260" y="1171"/>
                  <a:pt x="2280" y="3981"/>
                  <a:pt x="2158" y="9300"/>
                </a:cubicBezTo>
                <a:lnTo>
                  <a:pt x="2895" y="9300"/>
                </a:lnTo>
                <a:cubicBezTo>
                  <a:pt x="3165" y="7507"/>
                  <a:pt x="3734" y="6033"/>
                  <a:pt x="4599" y="4899"/>
                </a:cubicBezTo>
                <a:cubicBezTo>
                  <a:pt x="5978" y="3093"/>
                  <a:pt x="8063" y="2177"/>
                  <a:pt x="10800" y="2177"/>
                </a:cubicBezTo>
                <a:cubicBezTo>
                  <a:pt x="13537" y="2177"/>
                  <a:pt x="15622" y="3093"/>
                  <a:pt x="17001" y="4899"/>
                </a:cubicBezTo>
                <a:cubicBezTo>
                  <a:pt x="17866" y="6033"/>
                  <a:pt x="18435" y="7507"/>
                  <a:pt x="18705" y="9300"/>
                </a:cubicBezTo>
                <a:cubicBezTo>
                  <a:pt x="18705" y="9300"/>
                  <a:pt x="19442" y="9300"/>
                  <a:pt x="19442" y="9300"/>
                </a:cubicBezTo>
                <a:close/>
                <a:moveTo>
                  <a:pt x="17544" y="11889"/>
                </a:moveTo>
                <a:cubicBezTo>
                  <a:pt x="17544" y="11386"/>
                  <a:pt x="17520" y="10915"/>
                  <a:pt x="17482" y="10457"/>
                </a:cubicBezTo>
                <a:cubicBezTo>
                  <a:pt x="16632" y="9665"/>
                  <a:pt x="15088" y="9063"/>
                  <a:pt x="13140" y="8839"/>
                </a:cubicBezTo>
                <a:cubicBezTo>
                  <a:pt x="13396" y="9133"/>
                  <a:pt x="13617" y="9518"/>
                  <a:pt x="13751" y="10026"/>
                </a:cubicBezTo>
                <a:cubicBezTo>
                  <a:pt x="12558" y="9068"/>
                  <a:pt x="10215" y="9296"/>
                  <a:pt x="8443" y="7153"/>
                </a:cubicBezTo>
                <a:cubicBezTo>
                  <a:pt x="8341" y="7033"/>
                  <a:pt x="8254" y="6919"/>
                  <a:pt x="8178" y="6815"/>
                </a:cubicBezTo>
                <a:cubicBezTo>
                  <a:pt x="8176" y="6813"/>
                  <a:pt x="8176" y="6812"/>
                  <a:pt x="8175" y="6811"/>
                </a:cubicBezTo>
                <a:lnTo>
                  <a:pt x="8176" y="6811"/>
                </a:lnTo>
                <a:cubicBezTo>
                  <a:pt x="7860" y="6377"/>
                  <a:pt x="7752" y="6119"/>
                  <a:pt x="7747" y="6405"/>
                </a:cubicBezTo>
                <a:cubicBezTo>
                  <a:pt x="7695" y="8868"/>
                  <a:pt x="5981" y="10788"/>
                  <a:pt x="4077" y="11059"/>
                </a:cubicBezTo>
                <a:cubicBezTo>
                  <a:pt x="4065" y="11330"/>
                  <a:pt x="4056" y="11603"/>
                  <a:pt x="4056" y="11889"/>
                </a:cubicBezTo>
                <a:cubicBezTo>
                  <a:pt x="4056" y="12930"/>
                  <a:pt x="4222" y="13878"/>
                  <a:pt x="4506" y="14733"/>
                </a:cubicBezTo>
                <a:cubicBezTo>
                  <a:pt x="5575" y="16047"/>
                  <a:pt x="7341" y="16418"/>
                  <a:pt x="8903" y="16516"/>
                </a:cubicBezTo>
                <a:cubicBezTo>
                  <a:pt x="9193" y="16046"/>
                  <a:pt x="9844" y="15718"/>
                  <a:pt x="10602" y="15718"/>
                </a:cubicBezTo>
                <a:cubicBezTo>
                  <a:pt x="11630" y="15718"/>
                  <a:pt x="12463" y="16320"/>
                  <a:pt x="12463" y="17063"/>
                </a:cubicBezTo>
                <a:cubicBezTo>
                  <a:pt x="12463" y="17806"/>
                  <a:pt x="11630" y="18409"/>
                  <a:pt x="10602" y="18409"/>
                </a:cubicBezTo>
                <a:cubicBezTo>
                  <a:pt x="9812" y="18409"/>
                  <a:pt x="9138" y="18052"/>
                  <a:pt x="8869" y="17549"/>
                </a:cubicBezTo>
                <a:cubicBezTo>
                  <a:pt x="7776" y="17484"/>
                  <a:pt x="6576" y="17294"/>
                  <a:pt x="5506" y="16780"/>
                </a:cubicBezTo>
                <a:cubicBezTo>
                  <a:pt x="7011" y="19039"/>
                  <a:pt x="9343" y="20234"/>
                  <a:pt x="10800" y="20234"/>
                </a:cubicBezTo>
                <a:cubicBezTo>
                  <a:pt x="13089" y="20234"/>
                  <a:pt x="17544" y="17288"/>
                  <a:pt x="17544" y="11889"/>
                </a:cubicBezTo>
                <a:cubicBezTo>
                  <a:pt x="17544" y="11889"/>
                  <a:pt x="17544" y="11889"/>
                  <a:pt x="17544" y="11889"/>
                </a:cubicBezTo>
                <a:close/>
                <a:moveTo>
                  <a:pt x="21600" y="11252"/>
                </a:moveTo>
                <a:lnTo>
                  <a:pt x="21600" y="13398"/>
                </a:lnTo>
                <a:cubicBezTo>
                  <a:pt x="21600" y="14476"/>
                  <a:pt x="20742" y="15350"/>
                  <a:pt x="19684" y="15350"/>
                </a:cubicBezTo>
                <a:lnTo>
                  <a:pt x="18294" y="15350"/>
                </a:lnTo>
                <a:cubicBezTo>
                  <a:pt x="16916" y="19247"/>
                  <a:pt x="13398" y="21600"/>
                  <a:pt x="10800" y="21600"/>
                </a:cubicBezTo>
                <a:cubicBezTo>
                  <a:pt x="8202" y="21600"/>
                  <a:pt x="4684" y="19247"/>
                  <a:pt x="3306" y="15350"/>
                </a:cubicBezTo>
                <a:lnTo>
                  <a:pt x="1916" y="15350"/>
                </a:lnTo>
                <a:cubicBezTo>
                  <a:pt x="858" y="15350"/>
                  <a:pt x="0" y="14476"/>
                  <a:pt x="0" y="13398"/>
                </a:cubicBezTo>
                <a:lnTo>
                  <a:pt x="0" y="11252"/>
                </a:lnTo>
                <a:cubicBezTo>
                  <a:pt x="0" y="10509"/>
                  <a:pt x="406" y="9865"/>
                  <a:pt x="1005" y="9535"/>
                </a:cubicBezTo>
                <a:cubicBezTo>
                  <a:pt x="1025" y="6487"/>
                  <a:pt x="1896" y="4106"/>
                  <a:pt x="3601" y="2460"/>
                </a:cubicBezTo>
                <a:cubicBezTo>
                  <a:pt x="5290" y="828"/>
                  <a:pt x="7713" y="0"/>
                  <a:pt x="10800" y="0"/>
                </a:cubicBezTo>
                <a:cubicBezTo>
                  <a:pt x="13887" y="0"/>
                  <a:pt x="16310" y="828"/>
                  <a:pt x="18000" y="2460"/>
                </a:cubicBezTo>
                <a:cubicBezTo>
                  <a:pt x="19704" y="4106"/>
                  <a:pt x="20575" y="6487"/>
                  <a:pt x="20596" y="9535"/>
                </a:cubicBezTo>
                <a:cubicBezTo>
                  <a:pt x="21194" y="9865"/>
                  <a:pt x="21600" y="10509"/>
                  <a:pt x="21600" y="11252"/>
                </a:cubicBezTo>
                <a:cubicBezTo>
                  <a:pt x="21600" y="11252"/>
                  <a:pt x="21600" y="11252"/>
                  <a:pt x="21600" y="11252"/>
                </a:cubicBezTo>
                <a:close/>
                <a:moveTo>
                  <a:pt x="13606" y="10751"/>
                </a:moveTo>
                <a:cubicBezTo>
                  <a:pt x="12993" y="10751"/>
                  <a:pt x="12496" y="11257"/>
                  <a:pt x="12496" y="11882"/>
                </a:cubicBezTo>
                <a:cubicBezTo>
                  <a:pt x="12496" y="12505"/>
                  <a:pt x="12993" y="13011"/>
                  <a:pt x="13606" y="13011"/>
                </a:cubicBezTo>
                <a:cubicBezTo>
                  <a:pt x="14218" y="13011"/>
                  <a:pt x="14714" y="12505"/>
                  <a:pt x="14714" y="11882"/>
                </a:cubicBezTo>
                <a:cubicBezTo>
                  <a:pt x="14714" y="11257"/>
                  <a:pt x="14218" y="10751"/>
                  <a:pt x="13606" y="10751"/>
                </a:cubicBezTo>
                <a:cubicBezTo>
                  <a:pt x="13606" y="10751"/>
                  <a:pt x="13606" y="10751"/>
                  <a:pt x="13606" y="10751"/>
                </a:cubicBezTo>
                <a:close/>
                <a:moveTo>
                  <a:pt x="9104" y="11882"/>
                </a:moveTo>
                <a:cubicBezTo>
                  <a:pt x="9104" y="12505"/>
                  <a:pt x="8607" y="13011"/>
                  <a:pt x="7995" y="13011"/>
                </a:cubicBezTo>
                <a:cubicBezTo>
                  <a:pt x="7382" y="13011"/>
                  <a:pt x="6886" y="12505"/>
                  <a:pt x="6886" y="11882"/>
                </a:cubicBezTo>
                <a:cubicBezTo>
                  <a:pt x="6886" y="11257"/>
                  <a:pt x="7382" y="10751"/>
                  <a:pt x="7995" y="10751"/>
                </a:cubicBezTo>
                <a:cubicBezTo>
                  <a:pt x="8607" y="10751"/>
                  <a:pt x="9104" y="11257"/>
                  <a:pt x="9104" y="11882"/>
                </a:cubicBezTo>
                <a:cubicBezTo>
                  <a:pt x="9104" y="11882"/>
                  <a:pt x="9104" y="11882"/>
                  <a:pt x="9104" y="11882"/>
                </a:cubicBezTo>
                <a:close/>
              </a:path>
            </a:pathLst>
          </a:custGeom>
          <a:solidFill>
            <a:schemeClr val="bg1"/>
          </a:solidFill>
          <a:ln w="12700">
            <a:miter lim="400000"/>
          </a:ln>
        </p:spPr>
        <p:txBody>
          <a:bodyPr lIns="10716" tIns="10716" rIns="10716" bIns="10716" anchor="ctr"/>
          <a:lstStyle/>
          <a:p>
            <a:pPr marL="0" marR="0" lvl="0" indent="0" algn="ctr" defTabSz="128588"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lang="en-US" sz="225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Segoe UI" panose="020B0502040204020203" pitchFamily="34" charset="0"/>
              <a:ea typeface="Gill Sans"/>
              <a:cs typeface="Segoe UI" panose="020B0502040204020203" pitchFamily="34" charset="0"/>
              <a:sym typeface="Gill Sans"/>
            </a:endParaRPr>
          </a:p>
        </p:txBody>
      </p:sp>
      <p:pic>
        <p:nvPicPr>
          <p:cNvPr id="91" name="Graphic 90" descr="Cloud Computing with solid fill">
            <a:extLst>
              <a:ext uri="{FF2B5EF4-FFF2-40B4-BE49-F238E27FC236}">
                <a16:creationId xmlns:a16="http://schemas.microsoft.com/office/drawing/2014/main" id="{7D89AB1A-0381-4D10-979E-5882328BB25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8564" y="3481522"/>
            <a:ext cx="395663" cy="395663"/>
          </a:xfrm>
          <a:prstGeom prst="rect">
            <a:avLst/>
          </a:prstGeom>
        </p:spPr>
      </p:pic>
      <p:pic>
        <p:nvPicPr>
          <p:cNvPr id="92" name="Picture 43">
            <a:extLst>
              <a:ext uri="{FF2B5EF4-FFF2-40B4-BE49-F238E27FC236}">
                <a16:creationId xmlns:a16="http://schemas.microsoft.com/office/drawing/2014/main" id="{74A450E8-A9E9-4E73-8A6F-486E684F6EB8}"/>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39263" y="2417759"/>
            <a:ext cx="397032" cy="35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03CF75DD-6DF4-214A-9A92-F96B090E0D3C}"/>
              </a:ext>
            </a:extLst>
          </p:cNvPr>
          <p:cNvSpPr txBox="1"/>
          <p:nvPr/>
        </p:nvSpPr>
        <p:spPr>
          <a:xfrm>
            <a:off x="1398196" y="782796"/>
            <a:ext cx="4507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1B9FF"/>
                </a:solidFill>
                <a:effectLst/>
                <a:uLnTx/>
                <a:uFillTx/>
                <a:latin typeface="Segoe UI" panose="020B0502040204020203" pitchFamily="34" charset="0"/>
                <a:ea typeface="+mn-ea"/>
                <a:cs typeface="+mn-cs"/>
              </a:rPr>
              <a:t>01</a:t>
            </a:r>
          </a:p>
        </p:txBody>
      </p:sp>
      <p:sp>
        <p:nvSpPr>
          <p:cNvPr id="53" name="TextBox 52">
            <a:extLst>
              <a:ext uri="{FF2B5EF4-FFF2-40B4-BE49-F238E27FC236}">
                <a16:creationId xmlns:a16="http://schemas.microsoft.com/office/drawing/2014/main" id="{5F4B430A-CC77-8340-8F8A-792C8974EB78}"/>
              </a:ext>
            </a:extLst>
          </p:cNvPr>
          <p:cNvSpPr txBox="1"/>
          <p:nvPr/>
        </p:nvSpPr>
        <p:spPr>
          <a:xfrm>
            <a:off x="384024" y="2116961"/>
            <a:ext cx="4507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1B9FF"/>
                </a:solidFill>
                <a:effectLst/>
                <a:uLnTx/>
                <a:uFillTx/>
                <a:latin typeface="Segoe UI" panose="020B0502040204020203" pitchFamily="34" charset="0"/>
                <a:ea typeface="+mn-ea"/>
                <a:cs typeface="+mn-cs"/>
              </a:rPr>
              <a:t>05</a:t>
            </a:r>
          </a:p>
        </p:txBody>
      </p:sp>
      <p:sp>
        <p:nvSpPr>
          <p:cNvPr id="54" name="TextBox 53">
            <a:extLst>
              <a:ext uri="{FF2B5EF4-FFF2-40B4-BE49-F238E27FC236}">
                <a16:creationId xmlns:a16="http://schemas.microsoft.com/office/drawing/2014/main" id="{EDBA97E9-77FB-D949-BA6F-6CB86690B262}"/>
              </a:ext>
            </a:extLst>
          </p:cNvPr>
          <p:cNvSpPr txBox="1"/>
          <p:nvPr/>
        </p:nvSpPr>
        <p:spPr>
          <a:xfrm>
            <a:off x="1376341" y="3758266"/>
            <a:ext cx="4507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1B9FF"/>
                </a:solidFill>
                <a:effectLst/>
                <a:uLnTx/>
                <a:uFillTx/>
                <a:latin typeface="Segoe UI" panose="020B0502040204020203" pitchFamily="34" charset="0"/>
                <a:ea typeface="+mn-ea"/>
                <a:cs typeface="+mn-cs"/>
              </a:rPr>
              <a:t>04</a:t>
            </a:r>
          </a:p>
        </p:txBody>
      </p:sp>
      <p:sp>
        <p:nvSpPr>
          <p:cNvPr id="55" name="TextBox 54">
            <a:extLst>
              <a:ext uri="{FF2B5EF4-FFF2-40B4-BE49-F238E27FC236}">
                <a16:creationId xmlns:a16="http://schemas.microsoft.com/office/drawing/2014/main" id="{8266722F-AC3B-B047-A036-783A166069B9}"/>
              </a:ext>
            </a:extLst>
          </p:cNvPr>
          <p:cNvSpPr txBox="1"/>
          <p:nvPr/>
        </p:nvSpPr>
        <p:spPr>
          <a:xfrm>
            <a:off x="5814542" y="2902173"/>
            <a:ext cx="4507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1B9FF"/>
                </a:solidFill>
                <a:effectLst/>
                <a:uLnTx/>
                <a:uFillTx/>
                <a:latin typeface="Segoe UI" panose="020B0502040204020203" pitchFamily="34" charset="0"/>
                <a:ea typeface="+mn-ea"/>
                <a:cs typeface="+mn-cs"/>
              </a:rPr>
              <a:t>03</a:t>
            </a:r>
          </a:p>
        </p:txBody>
      </p:sp>
      <p:sp>
        <p:nvSpPr>
          <p:cNvPr id="56" name="TextBox 55">
            <a:extLst>
              <a:ext uri="{FF2B5EF4-FFF2-40B4-BE49-F238E27FC236}">
                <a16:creationId xmlns:a16="http://schemas.microsoft.com/office/drawing/2014/main" id="{EF6F2432-5CF0-474A-95BC-F32B34B5CF44}"/>
              </a:ext>
            </a:extLst>
          </p:cNvPr>
          <p:cNvSpPr txBox="1"/>
          <p:nvPr/>
        </p:nvSpPr>
        <p:spPr>
          <a:xfrm>
            <a:off x="5562425" y="965547"/>
            <a:ext cx="4507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1B9FF"/>
                </a:solidFill>
                <a:effectLst/>
                <a:uLnTx/>
                <a:uFillTx/>
                <a:latin typeface="Segoe UI" panose="020B0502040204020203" pitchFamily="34" charset="0"/>
                <a:ea typeface="+mn-ea"/>
                <a:cs typeface="+mn-cs"/>
              </a:rPr>
              <a:t>02</a:t>
            </a:r>
          </a:p>
        </p:txBody>
      </p:sp>
    </p:spTree>
    <p:extLst>
      <p:ext uri="{BB962C8B-B14F-4D97-AF65-F5344CB8AC3E}">
        <p14:creationId xmlns:p14="http://schemas.microsoft.com/office/powerpoint/2010/main" val="1945906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ABB38-C8E0-5FAC-320A-0E55EBB9CE48}"/>
              </a:ext>
            </a:extLst>
          </p:cNvPr>
          <p:cNvSpPr>
            <a:spLocks noGrp="1"/>
          </p:cNvSpPr>
          <p:nvPr>
            <p:ph type="title"/>
          </p:nvPr>
        </p:nvSpPr>
        <p:spPr>
          <a:xfrm>
            <a:off x="164965" y="93186"/>
            <a:ext cx="7912235" cy="523220"/>
          </a:xfrm>
        </p:spPr>
        <p:txBody>
          <a:bodyPr wrap="square" lIns="91440" tIns="45720" rIns="91440" bIns="45720" anchor="t">
            <a:spAutoFit/>
          </a:bodyPr>
          <a:lstStyle/>
          <a:p>
            <a:r>
              <a:rPr lang="en-US" altLang="en-US" sz="1400" b="1">
                <a:cs typeface="Arial"/>
              </a:rPr>
              <a:t>Value-Driven Continuous Improvement (VDCI) </a:t>
            </a:r>
            <a:r>
              <a:rPr lang="en-US" altLang="en-US" sz="1400">
                <a:cs typeface="Arial"/>
              </a:rPr>
              <a:t>function to instill a culture of constant advancement and stay ahead of the competition</a:t>
            </a:r>
            <a:endParaRPr lang="en-IN" sz="1200"/>
          </a:p>
        </p:txBody>
      </p:sp>
      <p:grpSp>
        <p:nvGrpSpPr>
          <p:cNvPr id="45" name="Group 44">
            <a:extLst>
              <a:ext uri="{FF2B5EF4-FFF2-40B4-BE49-F238E27FC236}">
                <a16:creationId xmlns:a16="http://schemas.microsoft.com/office/drawing/2014/main" id="{3696714F-CD3E-A55B-A8C2-F88F03EEEF42}"/>
              </a:ext>
            </a:extLst>
          </p:cNvPr>
          <p:cNvGrpSpPr/>
          <p:nvPr/>
        </p:nvGrpSpPr>
        <p:grpSpPr>
          <a:xfrm>
            <a:off x="1886330" y="2723134"/>
            <a:ext cx="5351074" cy="1960253"/>
            <a:chOff x="1468040" y="3001911"/>
            <a:chExt cx="5357560" cy="1891048"/>
          </a:xfrm>
        </p:grpSpPr>
        <p:grpSp>
          <p:nvGrpSpPr>
            <p:cNvPr id="44" name="Group 43">
              <a:extLst>
                <a:ext uri="{FF2B5EF4-FFF2-40B4-BE49-F238E27FC236}">
                  <a16:creationId xmlns:a16="http://schemas.microsoft.com/office/drawing/2014/main" id="{59035CD0-1854-2BD3-4D68-9FE6CF0C6685}"/>
                </a:ext>
              </a:extLst>
            </p:cNvPr>
            <p:cNvGrpSpPr/>
            <p:nvPr/>
          </p:nvGrpSpPr>
          <p:grpSpPr>
            <a:xfrm>
              <a:off x="1568782" y="3051339"/>
              <a:ext cx="5040670" cy="1674566"/>
              <a:chOff x="1547182" y="2892939"/>
              <a:chExt cx="5040670" cy="1674566"/>
            </a:xfrm>
          </p:grpSpPr>
          <p:grpSp>
            <p:nvGrpSpPr>
              <p:cNvPr id="23" name="Group 22">
                <a:extLst>
                  <a:ext uri="{FF2B5EF4-FFF2-40B4-BE49-F238E27FC236}">
                    <a16:creationId xmlns:a16="http://schemas.microsoft.com/office/drawing/2014/main" id="{0796F2FE-03E2-F32D-6644-0144E6F3FEA0}"/>
                  </a:ext>
                </a:extLst>
              </p:cNvPr>
              <p:cNvGrpSpPr/>
              <p:nvPr/>
            </p:nvGrpSpPr>
            <p:grpSpPr>
              <a:xfrm>
                <a:off x="2940799" y="2892939"/>
                <a:ext cx="1675191" cy="1674566"/>
                <a:chOff x="5332314" y="2461178"/>
                <a:chExt cx="1858278" cy="1857584"/>
              </a:xfrm>
            </p:grpSpPr>
            <p:grpSp>
              <p:nvGrpSpPr>
                <p:cNvPr id="22" name="Group 21">
                  <a:extLst>
                    <a:ext uri="{FF2B5EF4-FFF2-40B4-BE49-F238E27FC236}">
                      <a16:creationId xmlns:a16="http://schemas.microsoft.com/office/drawing/2014/main" id="{679B40AF-713A-AC0C-2CAF-B1901AB18ED2}"/>
                    </a:ext>
                  </a:extLst>
                </p:cNvPr>
                <p:cNvGrpSpPr/>
                <p:nvPr/>
              </p:nvGrpSpPr>
              <p:grpSpPr>
                <a:xfrm rot="5400000">
                  <a:off x="5332661" y="2460831"/>
                  <a:ext cx="1857584" cy="1858278"/>
                  <a:chOff x="4105538" y="2763229"/>
                  <a:chExt cx="1857584" cy="1858278"/>
                </a:xfrm>
              </p:grpSpPr>
              <p:sp>
                <p:nvSpPr>
                  <p:cNvPr id="3" name="Freeform 80">
                    <a:extLst>
                      <a:ext uri="{FF2B5EF4-FFF2-40B4-BE49-F238E27FC236}">
                        <a16:creationId xmlns:a16="http://schemas.microsoft.com/office/drawing/2014/main" id="{B8DCB8BF-7B2F-6319-67FC-92EC575DC0CE}"/>
                      </a:ext>
                    </a:extLst>
                  </p:cNvPr>
                  <p:cNvSpPr/>
                  <p:nvPr/>
                </p:nvSpPr>
                <p:spPr>
                  <a:xfrm rot="5400000">
                    <a:off x="4978189" y="2979709"/>
                    <a:ext cx="1095802" cy="874065"/>
                  </a:xfrm>
                  <a:custGeom>
                    <a:avLst/>
                    <a:gdLst>
                      <a:gd name="connsiteX0" fmla="*/ 4443713 w 6084927"/>
                      <a:gd name="connsiteY0" fmla="*/ 4079819 h 4853633"/>
                      <a:gd name="connsiteX1" fmla="*/ 4443713 w 6084927"/>
                      <a:gd name="connsiteY1" fmla="*/ 0 h 4853633"/>
                      <a:gd name="connsiteX2" fmla="*/ 6084927 w 6084927"/>
                      <a:gd name="connsiteY2" fmla="*/ 2039910 h 4853633"/>
                      <a:gd name="connsiteX3" fmla="*/ 0 w 6084927"/>
                      <a:gd name="connsiteY3" fmla="*/ 4816737 h 4853633"/>
                      <a:gd name="connsiteX4" fmla="*/ 8488 w 6084927"/>
                      <a:gd name="connsiteY4" fmla="*/ 4702750 h 4853633"/>
                      <a:gd name="connsiteX5" fmla="*/ 4338710 w 6084927"/>
                      <a:gd name="connsiteY5" fmla="*/ 574816 h 4853633"/>
                      <a:gd name="connsiteX6" fmla="*/ 4443712 w 6084927"/>
                      <a:gd name="connsiteY6" fmla="*/ 572161 h 4853633"/>
                      <a:gd name="connsiteX7" fmla="*/ 4443712 w 6084927"/>
                      <a:gd name="connsiteY7" fmla="*/ 3513727 h 4853633"/>
                      <a:gd name="connsiteX8" fmla="*/ 4406101 w 6084927"/>
                      <a:gd name="connsiteY8" fmla="*/ 3515627 h 4853633"/>
                      <a:gd name="connsiteX9" fmla="*/ 2954035 w 6084927"/>
                      <a:gd name="connsiteY9" fmla="*/ 4845028 h 4853633"/>
                      <a:gd name="connsiteX10" fmla="*/ 2952776 w 6084927"/>
                      <a:gd name="connsiteY10" fmla="*/ 4853633 h 4853633"/>
                      <a:gd name="connsiteX11" fmla="*/ 1453459 w 6084927"/>
                      <a:gd name="connsiteY11" fmla="*/ 3647353 h 4853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84927" h="4853633">
                        <a:moveTo>
                          <a:pt x="4443713" y="4079819"/>
                        </a:moveTo>
                        <a:lnTo>
                          <a:pt x="4443713" y="0"/>
                        </a:lnTo>
                        <a:lnTo>
                          <a:pt x="6084927" y="2039910"/>
                        </a:lnTo>
                        <a:close/>
                        <a:moveTo>
                          <a:pt x="0" y="4816737"/>
                        </a:moveTo>
                        <a:lnTo>
                          <a:pt x="8488" y="4702750"/>
                        </a:lnTo>
                        <a:cubicBezTo>
                          <a:pt x="229182" y="2459185"/>
                          <a:pt x="2065764" y="690032"/>
                          <a:pt x="4338710" y="574816"/>
                        </a:cubicBezTo>
                        <a:lnTo>
                          <a:pt x="4443712" y="572161"/>
                        </a:lnTo>
                        <a:lnTo>
                          <a:pt x="4443712" y="3513727"/>
                        </a:lnTo>
                        <a:lnTo>
                          <a:pt x="4406101" y="3515627"/>
                        </a:lnTo>
                        <a:cubicBezTo>
                          <a:pt x="3677933" y="3589575"/>
                          <a:pt x="3089712" y="4136909"/>
                          <a:pt x="2954035" y="4845028"/>
                        </a:cubicBezTo>
                        <a:lnTo>
                          <a:pt x="2952776" y="4853633"/>
                        </a:lnTo>
                        <a:lnTo>
                          <a:pt x="1453459" y="364735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4" name="Freeform 77">
                    <a:extLst>
                      <a:ext uri="{FF2B5EF4-FFF2-40B4-BE49-F238E27FC236}">
                        <a16:creationId xmlns:a16="http://schemas.microsoft.com/office/drawing/2014/main" id="{4E7CF73C-372F-E2B9-AE73-9C5405918CCB}"/>
                      </a:ext>
                    </a:extLst>
                  </p:cNvPr>
                  <p:cNvSpPr/>
                  <p:nvPr/>
                </p:nvSpPr>
                <p:spPr>
                  <a:xfrm rot="5400000">
                    <a:off x="4321227" y="2652449"/>
                    <a:ext cx="874283" cy="1095843"/>
                  </a:xfrm>
                  <a:custGeom>
                    <a:avLst/>
                    <a:gdLst>
                      <a:gd name="connsiteX0" fmla="*/ 576010 w 4854841"/>
                      <a:gd name="connsiteY0" fmla="*/ 1641215 h 6085158"/>
                      <a:gd name="connsiteX1" fmla="*/ 3517577 w 4854841"/>
                      <a:gd name="connsiteY1" fmla="*/ 1641215 h 6085158"/>
                      <a:gd name="connsiteX2" fmla="*/ 3519477 w 4854841"/>
                      <a:gd name="connsiteY2" fmla="*/ 1678825 h 6085158"/>
                      <a:gd name="connsiteX3" fmla="*/ 4848877 w 4854841"/>
                      <a:gd name="connsiteY3" fmla="*/ 3130891 h 6085158"/>
                      <a:gd name="connsiteX4" fmla="*/ 4854841 w 4854841"/>
                      <a:gd name="connsiteY4" fmla="*/ 3131763 h 6085158"/>
                      <a:gd name="connsiteX5" fmla="*/ 3651200 w 4854841"/>
                      <a:gd name="connsiteY5" fmla="*/ 4627801 h 6085158"/>
                      <a:gd name="connsiteX6" fmla="*/ 4823720 w 4854841"/>
                      <a:gd name="connsiteY6" fmla="*/ 6085158 h 6085158"/>
                      <a:gd name="connsiteX7" fmla="*/ 4706599 w 4854841"/>
                      <a:gd name="connsiteY7" fmla="*/ 6076438 h 6085158"/>
                      <a:gd name="connsiteX8" fmla="*/ 578665 w 4854841"/>
                      <a:gd name="connsiteY8" fmla="*/ 1746216 h 6085158"/>
                      <a:gd name="connsiteX9" fmla="*/ 0 w 4854841"/>
                      <a:gd name="connsiteY9" fmla="*/ 1641214 h 6085158"/>
                      <a:gd name="connsiteX10" fmla="*/ 2039910 w 4854841"/>
                      <a:gd name="connsiteY10" fmla="*/ 0 h 6085158"/>
                      <a:gd name="connsiteX11" fmla="*/ 4079818 w 4854841"/>
                      <a:gd name="connsiteY11" fmla="*/ 1641214 h 608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54841" h="6085158">
                        <a:moveTo>
                          <a:pt x="576010" y="1641215"/>
                        </a:moveTo>
                        <a:lnTo>
                          <a:pt x="3517577" y="1641215"/>
                        </a:lnTo>
                        <a:lnTo>
                          <a:pt x="3519477" y="1678825"/>
                        </a:lnTo>
                        <a:cubicBezTo>
                          <a:pt x="3593425" y="2406993"/>
                          <a:pt x="4140758" y="2995213"/>
                          <a:pt x="4848877" y="3130891"/>
                        </a:cubicBezTo>
                        <a:lnTo>
                          <a:pt x="4854841" y="3131763"/>
                        </a:lnTo>
                        <a:lnTo>
                          <a:pt x="3651200" y="4627801"/>
                        </a:lnTo>
                        <a:lnTo>
                          <a:pt x="4823720" y="6085158"/>
                        </a:lnTo>
                        <a:lnTo>
                          <a:pt x="4706599" y="6076438"/>
                        </a:lnTo>
                        <a:cubicBezTo>
                          <a:pt x="2463034" y="5855743"/>
                          <a:pt x="693881" y="4019161"/>
                          <a:pt x="578665" y="1746216"/>
                        </a:cubicBezTo>
                        <a:close/>
                        <a:moveTo>
                          <a:pt x="0" y="1641214"/>
                        </a:moveTo>
                        <a:lnTo>
                          <a:pt x="2039910" y="0"/>
                        </a:lnTo>
                        <a:lnTo>
                          <a:pt x="4079818" y="164121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5" name="Freeform 78">
                    <a:extLst>
                      <a:ext uri="{FF2B5EF4-FFF2-40B4-BE49-F238E27FC236}">
                        <a16:creationId xmlns:a16="http://schemas.microsoft.com/office/drawing/2014/main" id="{9411041F-FD1F-4502-7A34-3A7C64EA7FAE}"/>
                      </a:ext>
                    </a:extLst>
                  </p:cNvPr>
                  <p:cNvSpPr/>
                  <p:nvPr/>
                </p:nvSpPr>
                <p:spPr>
                  <a:xfrm rot="5400000">
                    <a:off x="3994718" y="3531574"/>
                    <a:ext cx="1095901" cy="874261"/>
                  </a:xfrm>
                  <a:custGeom>
                    <a:avLst/>
                    <a:gdLst>
                      <a:gd name="connsiteX0" fmla="*/ 1641214 w 6085474"/>
                      <a:gd name="connsiteY0" fmla="*/ 4282378 h 4854721"/>
                      <a:gd name="connsiteX1" fmla="*/ 1641215 w 6085474"/>
                      <a:gd name="connsiteY1" fmla="*/ 1340812 h 4854721"/>
                      <a:gd name="connsiteX2" fmla="*/ 1678826 w 6085474"/>
                      <a:gd name="connsiteY2" fmla="*/ 1338912 h 4854721"/>
                      <a:gd name="connsiteX3" fmla="*/ 3130892 w 6085474"/>
                      <a:gd name="connsiteY3" fmla="*/ 9511 h 4854721"/>
                      <a:gd name="connsiteX4" fmla="*/ 3132283 w 6085474"/>
                      <a:gd name="connsiteY4" fmla="*/ 0 h 4854721"/>
                      <a:gd name="connsiteX5" fmla="*/ 4627802 w 6085474"/>
                      <a:gd name="connsiteY5" fmla="*/ 1203224 h 4854721"/>
                      <a:gd name="connsiteX6" fmla="*/ 6085474 w 6085474"/>
                      <a:gd name="connsiteY6" fmla="*/ 30450 h 4854721"/>
                      <a:gd name="connsiteX7" fmla="*/ 6076439 w 6085474"/>
                      <a:gd name="connsiteY7" fmla="*/ 151789 h 4854721"/>
                      <a:gd name="connsiteX8" fmla="*/ 1746217 w 6085474"/>
                      <a:gd name="connsiteY8" fmla="*/ 4279723 h 4854721"/>
                      <a:gd name="connsiteX9" fmla="*/ 0 w 6085474"/>
                      <a:gd name="connsiteY9" fmla="*/ 2814812 h 4854721"/>
                      <a:gd name="connsiteX10" fmla="*/ 1641214 w 6085474"/>
                      <a:gd name="connsiteY10" fmla="*/ 774903 h 4854721"/>
                      <a:gd name="connsiteX11" fmla="*/ 1641214 w 6085474"/>
                      <a:gd name="connsiteY11" fmla="*/ 4282378 h 4854721"/>
                      <a:gd name="connsiteX12" fmla="*/ 1641214 w 6085474"/>
                      <a:gd name="connsiteY12" fmla="*/ 4854721 h 485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85474" h="4854721">
                        <a:moveTo>
                          <a:pt x="1641214" y="4282378"/>
                        </a:moveTo>
                        <a:lnTo>
                          <a:pt x="1641215" y="1340812"/>
                        </a:lnTo>
                        <a:lnTo>
                          <a:pt x="1678826" y="1338912"/>
                        </a:lnTo>
                        <a:cubicBezTo>
                          <a:pt x="2406993" y="1264963"/>
                          <a:pt x="2995214" y="717630"/>
                          <a:pt x="3130892" y="9511"/>
                        </a:cubicBezTo>
                        <a:lnTo>
                          <a:pt x="3132283" y="0"/>
                        </a:lnTo>
                        <a:lnTo>
                          <a:pt x="4627802" y="1203224"/>
                        </a:lnTo>
                        <a:lnTo>
                          <a:pt x="6085474" y="30450"/>
                        </a:lnTo>
                        <a:lnTo>
                          <a:pt x="6076439" y="151789"/>
                        </a:lnTo>
                        <a:cubicBezTo>
                          <a:pt x="5855745" y="2395354"/>
                          <a:pt x="4019161" y="4164506"/>
                          <a:pt x="1746217" y="4279723"/>
                        </a:cubicBezTo>
                        <a:close/>
                        <a:moveTo>
                          <a:pt x="0" y="2814812"/>
                        </a:moveTo>
                        <a:lnTo>
                          <a:pt x="1641214" y="774903"/>
                        </a:lnTo>
                        <a:lnTo>
                          <a:pt x="1641214" y="4282378"/>
                        </a:lnTo>
                        <a:lnTo>
                          <a:pt x="1641214" y="485472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6" name="Freeform 79">
                    <a:extLst>
                      <a:ext uri="{FF2B5EF4-FFF2-40B4-BE49-F238E27FC236}">
                        <a16:creationId xmlns:a16="http://schemas.microsoft.com/office/drawing/2014/main" id="{BBA2B4B2-D587-8EDC-29D5-2ADF3B099E91}"/>
                      </a:ext>
                    </a:extLst>
                  </p:cNvPr>
                  <p:cNvSpPr/>
                  <p:nvPr/>
                </p:nvSpPr>
                <p:spPr>
                  <a:xfrm rot="5400000">
                    <a:off x="4873884" y="3637142"/>
                    <a:ext cx="873598" cy="1095132"/>
                  </a:xfrm>
                  <a:custGeom>
                    <a:avLst/>
                    <a:gdLst>
                      <a:gd name="connsiteX0" fmla="*/ 0 w 4851038"/>
                      <a:gd name="connsiteY0" fmla="*/ 2953426 h 6081207"/>
                      <a:gd name="connsiteX1" fmla="*/ 1203508 w 4851038"/>
                      <a:gd name="connsiteY1" fmla="*/ 1457554 h 6081207"/>
                      <a:gd name="connsiteX2" fmla="*/ 30830 w 4851038"/>
                      <a:gd name="connsiteY2" fmla="*/ 0 h 6081207"/>
                      <a:gd name="connsiteX3" fmla="*/ 148106 w 4851038"/>
                      <a:gd name="connsiteY3" fmla="*/ 8732 h 6081207"/>
                      <a:gd name="connsiteX4" fmla="*/ 4276040 w 4851038"/>
                      <a:gd name="connsiteY4" fmla="*/ 4338954 h 6081207"/>
                      <a:gd name="connsiteX5" fmla="*/ 4278596 w 4851038"/>
                      <a:gd name="connsiteY5" fmla="*/ 4439993 h 6081207"/>
                      <a:gd name="connsiteX6" fmla="*/ 4851038 w 4851038"/>
                      <a:gd name="connsiteY6" fmla="*/ 4439993 h 6081207"/>
                      <a:gd name="connsiteX7" fmla="*/ 2811130 w 4851038"/>
                      <a:gd name="connsiteY7" fmla="*/ 6081207 h 6081207"/>
                      <a:gd name="connsiteX8" fmla="*/ 771222 w 4851038"/>
                      <a:gd name="connsiteY8" fmla="*/ 4439993 h 6081207"/>
                      <a:gd name="connsiteX9" fmla="*/ 1336928 w 4851038"/>
                      <a:gd name="connsiteY9" fmla="*/ 4439993 h 6081207"/>
                      <a:gd name="connsiteX10" fmla="*/ 1335228 w 4851038"/>
                      <a:gd name="connsiteY10" fmla="*/ 4406346 h 6081207"/>
                      <a:gd name="connsiteX11" fmla="*/ 5829 w 4851038"/>
                      <a:gd name="connsiteY11" fmla="*/ 2954279 h 608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51038" h="6081207">
                        <a:moveTo>
                          <a:pt x="0" y="2953426"/>
                        </a:moveTo>
                        <a:lnTo>
                          <a:pt x="1203508" y="1457554"/>
                        </a:lnTo>
                        <a:lnTo>
                          <a:pt x="30830" y="0"/>
                        </a:lnTo>
                        <a:lnTo>
                          <a:pt x="148106" y="8732"/>
                        </a:lnTo>
                        <a:cubicBezTo>
                          <a:pt x="2391672" y="229427"/>
                          <a:pt x="4160825" y="2066009"/>
                          <a:pt x="4276040" y="4338954"/>
                        </a:cubicBezTo>
                        <a:lnTo>
                          <a:pt x="4278596" y="4439993"/>
                        </a:lnTo>
                        <a:lnTo>
                          <a:pt x="4851038" y="4439993"/>
                        </a:lnTo>
                        <a:lnTo>
                          <a:pt x="2811130" y="6081207"/>
                        </a:lnTo>
                        <a:lnTo>
                          <a:pt x="771222" y="4439993"/>
                        </a:lnTo>
                        <a:lnTo>
                          <a:pt x="1336928" y="4439993"/>
                        </a:lnTo>
                        <a:lnTo>
                          <a:pt x="1335228" y="4406346"/>
                        </a:lnTo>
                        <a:cubicBezTo>
                          <a:pt x="1261280" y="3678178"/>
                          <a:pt x="713947" y="3089956"/>
                          <a:pt x="5829" y="2954279"/>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a:ln>
                        <a:noFill/>
                      </a:ln>
                      <a:solidFill>
                        <a:srgbClr val="FFFFFF"/>
                      </a:solidFill>
                      <a:effectLst/>
                      <a:uLnTx/>
                      <a:uFillTx/>
                      <a:latin typeface="KareliaWeb Regular"/>
                      <a:ea typeface="+mn-ea"/>
                      <a:cs typeface="+mn-cs"/>
                    </a:endParaRPr>
                  </a:p>
                </p:txBody>
              </p:sp>
            </p:grpSp>
            <p:sp>
              <p:nvSpPr>
                <p:cNvPr id="7" name="TextBox 6">
                  <a:extLst>
                    <a:ext uri="{FF2B5EF4-FFF2-40B4-BE49-F238E27FC236}">
                      <a16:creationId xmlns:a16="http://schemas.microsoft.com/office/drawing/2014/main" id="{3B80DF8A-94AC-6822-0D07-4384D15D3D09}"/>
                    </a:ext>
                  </a:extLst>
                </p:cNvPr>
                <p:cNvSpPr txBox="1"/>
                <p:nvPr/>
              </p:nvSpPr>
              <p:spPr>
                <a:xfrm>
                  <a:off x="6082076" y="2675877"/>
                  <a:ext cx="431537" cy="304614"/>
                </a:xfrm>
                <a:prstGeom prst="rect">
                  <a:avLst/>
                </a:prstGeom>
                <a:noFill/>
              </p:spPr>
              <p:txBody>
                <a:bodyPr wrap="none" rtlCol="0"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KareliaWeb Regular"/>
                      <a:ea typeface="League Spartan" charset="0"/>
                      <a:cs typeface="Poppins" pitchFamily="2" charset="77"/>
                    </a:rPr>
                    <a:t>01</a:t>
                  </a:r>
                </a:p>
              </p:txBody>
            </p:sp>
            <p:sp>
              <p:nvSpPr>
                <p:cNvPr id="8" name="TextBox 7">
                  <a:extLst>
                    <a:ext uri="{FF2B5EF4-FFF2-40B4-BE49-F238E27FC236}">
                      <a16:creationId xmlns:a16="http://schemas.microsoft.com/office/drawing/2014/main" id="{E14C1D19-CEF1-97B7-67A9-20AC7EF3C05D}"/>
                    </a:ext>
                  </a:extLst>
                </p:cNvPr>
                <p:cNvSpPr txBox="1"/>
                <p:nvPr/>
              </p:nvSpPr>
              <p:spPr>
                <a:xfrm>
                  <a:off x="6010965" y="3799441"/>
                  <a:ext cx="429671" cy="304614"/>
                </a:xfrm>
                <a:prstGeom prst="rect">
                  <a:avLst/>
                </a:prstGeom>
                <a:noFill/>
              </p:spPr>
              <p:txBody>
                <a:bodyPr wrap="none" rtlCol="0"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KareliaWeb Regular"/>
                      <a:ea typeface="League Spartan" charset="0"/>
                      <a:cs typeface="Poppins" pitchFamily="2" charset="77"/>
                    </a:rPr>
                    <a:t>03</a:t>
                  </a:r>
                </a:p>
              </p:txBody>
            </p:sp>
            <p:sp>
              <p:nvSpPr>
                <p:cNvPr id="9" name="TextBox 8">
                  <a:extLst>
                    <a:ext uri="{FF2B5EF4-FFF2-40B4-BE49-F238E27FC236}">
                      <a16:creationId xmlns:a16="http://schemas.microsoft.com/office/drawing/2014/main" id="{7A7C4230-30D4-ED43-6F71-CD1C78B05574}"/>
                    </a:ext>
                  </a:extLst>
                </p:cNvPr>
                <p:cNvSpPr txBox="1"/>
                <p:nvPr/>
              </p:nvSpPr>
              <p:spPr>
                <a:xfrm>
                  <a:off x="6608049" y="3242782"/>
                  <a:ext cx="429671" cy="304614"/>
                </a:xfrm>
                <a:prstGeom prst="rect">
                  <a:avLst/>
                </a:prstGeom>
                <a:noFill/>
              </p:spPr>
              <p:txBody>
                <a:bodyPr wrap="none" rtlCol="0"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KareliaWeb Regular"/>
                      <a:ea typeface="League Spartan" charset="0"/>
                      <a:cs typeface="Poppins" pitchFamily="2" charset="77"/>
                    </a:rPr>
                    <a:t>02</a:t>
                  </a:r>
                </a:p>
              </p:txBody>
            </p:sp>
            <p:sp>
              <p:nvSpPr>
                <p:cNvPr id="10" name="TextBox 9">
                  <a:extLst>
                    <a:ext uri="{FF2B5EF4-FFF2-40B4-BE49-F238E27FC236}">
                      <a16:creationId xmlns:a16="http://schemas.microsoft.com/office/drawing/2014/main" id="{5B7805B5-EA2E-4D51-B079-EEEC4035081E}"/>
                    </a:ext>
                  </a:extLst>
                </p:cNvPr>
                <p:cNvSpPr txBox="1"/>
                <p:nvPr/>
              </p:nvSpPr>
              <p:spPr>
                <a:xfrm>
                  <a:off x="5482377" y="3205276"/>
                  <a:ext cx="435270" cy="304614"/>
                </a:xfrm>
                <a:prstGeom prst="rect">
                  <a:avLst/>
                </a:prstGeom>
                <a:noFill/>
              </p:spPr>
              <p:txBody>
                <a:bodyPr wrap="none" rtlCol="0"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KareliaWeb Regular"/>
                      <a:ea typeface="League Spartan" charset="0"/>
                      <a:cs typeface="Poppins" pitchFamily="2" charset="77"/>
                    </a:rPr>
                    <a:t>04</a:t>
                  </a:r>
                </a:p>
              </p:txBody>
            </p:sp>
          </p:grpSp>
          <p:sp>
            <p:nvSpPr>
              <p:cNvPr id="12" name="Rectangle 1060">
                <a:extLst>
                  <a:ext uri="{FF2B5EF4-FFF2-40B4-BE49-F238E27FC236}">
                    <a16:creationId xmlns:a16="http://schemas.microsoft.com/office/drawing/2014/main" id="{94B1F096-B7C5-6D1B-BE4C-EDDC3B1297CC}"/>
                  </a:ext>
                </a:extLst>
              </p:cNvPr>
              <p:cNvSpPr>
                <a:spLocks noChangeArrowheads="1"/>
              </p:cNvSpPr>
              <p:nvPr/>
            </p:nvSpPr>
            <p:spPr bwMode="auto">
              <a:xfrm>
                <a:off x="1547182" y="3887780"/>
                <a:ext cx="1550234" cy="393407"/>
              </a:xfrm>
              <a:prstGeom prst="rect">
                <a:avLst/>
              </a:prstGeom>
              <a:noFill/>
              <a:ln w="4233">
                <a:noFill/>
                <a:miter lim="800000"/>
                <a:headEnd/>
                <a:tailEnd/>
              </a:ln>
              <a:extLst>
                <a:ext uri="{909E8E84-426E-40DD-AFC4-6F175D3DCCD1}">
                  <a14:hiddenFill xmlns:a14="http://schemas.microsoft.com/office/drawing/2010/main">
                    <a:solidFill>
                      <a:srgbClr val="FFFFFF"/>
                    </a:solidFill>
                  </a14:hiddenFill>
                </a:ext>
              </a:extLst>
            </p:spPr>
            <p:txBody>
              <a:bodyPr wrap="square" anchor="t">
                <a:spAutoFit/>
              </a:bodyPr>
              <a:lstStyle/>
              <a:p>
                <a:pPr marL="90488" indent="-90488">
                  <a:spcBef>
                    <a:spcPts val="300"/>
                  </a:spcBef>
                  <a:buClr>
                    <a:srgbClr val="FF0000"/>
                  </a:buClr>
                  <a:buSzPct val="60000"/>
                  <a:buBlip>
                    <a:blip r:embed="rId2"/>
                  </a:buBlip>
                  <a:defRPr/>
                </a:pPr>
                <a:r>
                  <a:rPr lang="en-US" altLang="en-US" sz="600">
                    <a:solidFill>
                      <a:schemeClr val="dk1"/>
                    </a:solidFill>
                    <a:cs typeface="Calibri" panose="020F0502020204030204" pitchFamily="34" charset="0"/>
                  </a:rPr>
                  <a:t>Monitor pre- and post-implementation results</a:t>
                </a:r>
              </a:p>
              <a:p>
                <a:pPr marL="90488" indent="-90488">
                  <a:spcBef>
                    <a:spcPts val="300"/>
                  </a:spcBef>
                  <a:buClr>
                    <a:srgbClr val="FF0000"/>
                  </a:buClr>
                  <a:buSzPct val="60000"/>
                  <a:buBlip>
                    <a:blip r:embed="rId2"/>
                  </a:buBlip>
                  <a:defRPr/>
                </a:pPr>
                <a:r>
                  <a:rPr lang="en-US" altLang="en-US" sz="600">
                    <a:solidFill>
                      <a:schemeClr val="dk1"/>
                    </a:solidFill>
                    <a:cs typeface="Calibri" panose="020F0502020204030204" pitchFamily="34" charset="0"/>
                  </a:rPr>
                  <a:t>Value-track change initiatives</a:t>
                </a:r>
              </a:p>
            </p:txBody>
          </p:sp>
          <p:sp>
            <p:nvSpPr>
              <p:cNvPr id="13" name="Rectangle 1059">
                <a:extLst>
                  <a:ext uri="{FF2B5EF4-FFF2-40B4-BE49-F238E27FC236}">
                    <a16:creationId xmlns:a16="http://schemas.microsoft.com/office/drawing/2014/main" id="{C9879B23-1AAA-D213-7A39-2049B2F0AA49}"/>
                  </a:ext>
                </a:extLst>
              </p:cNvPr>
              <p:cNvSpPr>
                <a:spLocks noChangeArrowheads="1"/>
              </p:cNvSpPr>
              <p:nvPr/>
            </p:nvSpPr>
            <p:spPr bwMode="auto">
              <a:xfrm>
                <a:off x="4555700" y="3902646"/>
                <a:ext cx="1632704" cy="393407"/>
              </a:xfrm>
              <a:prstGeom prst="rect">
                <a:avLst/>
              </a:prstGeom>
              <a:noFill/>
              <a:ln w="4233">
                <a:noFill/>
                <a:miter lim="800000"/>
                <a:headEnd/>
                <a:tailEnd/>
              </a:ln>
              <a:extLst>
                <a:ext uri="{909E8E84-426E-40DD-AFC4-6F175D3DCCD1}">
                  <a14:hiddenFill xmlns:a14="http://schemas.microsoft.com/office/drawing/2010/main">
                    <a:solidFill>
                      <a:srgbClr val="FFFFFF"/>
                    </a:solidFill>
                  </a14:hiddenFill>
                </a:ext>
              </a:extLst>
            </p:spPr>
            <p:txBody>
              <a:bodyPr wrap="square" anchor="t">
                <a:spAutoFit/>
              </a:bodyPr>
              <a:lstStyle/>
              <a:p>
                <a:pPr marL="90488" indent="-90488">
                  <a:spcBef>
                    <a:spcPts val="300"/>
                  </a:spcBef>
                  <a:buClr>
                    <a:srgbClr val="FF0000"/>
                  </a:buClr>
                  <a:buSzPct val="60000"/>
                  <a:buBlip>
                    <a:blip r:embed="rId2"/>
                  </a:buBlip>
                  <a:defRPr/>
                </a:pPr>
                <a:r>
                  <a:rPr lang="en-US" altLang="en-US" sz="600">
                    <a:solidFill>
                      <a:schemeClr val="dk1"/>
                    </a:solidFill>
                    <a:cs typeface="Calibri" panose="020F0502020204030204" pitchFamily="34" charset="0"/>
                  </a:rPr>
                  <a:t>Ensure business readiness</a:t>
                </a:r>
              </a:p>
              <a:p>
                <a:pPr marL="90488" indent="-90488">
                  <a:spcBef>
                    <a:spcPts val="300"/>
                  </a:spcBef>
                  <a:buClr>
                    <a:srgbClr val="FF0000"/>
                  </a:buClr>
                  <a:buSzPct val="60000"/>
                  <a:buBlip>
                    <a:blip r:embed="rId2"/>
                  </a:buBlip>
                  <a:defRPr/>
                </a:pPr>
                <a:r>
                  <a:rPr lang="en-US" altLang="en-US" sz="600">
                    <a:solidFill>
                      <a:schemeClr val="dk1"/>
                    </a:solidFill>
                    <a:cs typeface="Calibri" panose="020F0502020204030204" pitchFamily="34" charset="0"/>
                  </a:rPr>
                  <a:t>Develop and implement change initiatives</a:t>
                </a:r>
              </a:p>
            </p:txBody>
          </p:sp>
          <p:sp>
            <p:nvSpPr>
              <p:cNvPr id="15" name="Rectangle 1057">
                <a:extLst>
                  <a:ext uri="{FF2B5EF4-FFF2-40B4-BE49-F238E27FC236}">
                    <a16:creationId xmlns:a16="http://schemas.microsoft.com/office/drawing/2014/main" id="{9C7DC844-3FCF-5CCE-EC9B-DECB31D8B591}"/>
                  </a:ext>
                </a:extLst>
              </p:cNvPr>
              <p:cNvSpPr>
                <a:spLocks noChangeArrowheads="1"/>
              </p:cNvSpPr>
              <p:nvPr/>
            </p:nvSpPr>
            <p:spPr bwMode="auto">
              <a:xfrm>
                <a:off x="1556118" y="3088632"/>
                <a:ext cx="1454285" cy="393407"/>
              </a:xfrm>
              <a:prstGeom prst="rect">
                <a:avLst/>
              </a:prstGeom>
              <a:noFill/>
              <a:ln w="4233">
                <a:noFill/>
                <a:miter lim="800000"/>
                <a:headEnd/>
                <a:tailEnd/>
              </a:ln>
              <a:extLst>
                <a:ext uri="{909E8E84-426E-40DD-AFC4-6F175D3DCCD1}">
                  <a14:hiddenFill xmlns:a14="http://schemas.microsoft.com/office/drawing/2010/main">
                    <a:solidFill>
                      <a:srgbClr val="FFFFFF"/>
                    </a:solidFill>
                  </a14:hiddenFill>
                </a:ext>
              </a:extLst>
            </p:spPr>
            <p:txBody>
              <a:bodyPr wrap="square" anchor="t">
                <a:spAutoFit/>
              </a:bodyPr>
              <a:lstStyle>
                <a:lvl1pPr marL="171450" indent="-171450">
                  <a:defRPr>
                    <a:solidFill>
                      <a:schemeClr val="tx1"/>
                    </a:solidFill>
                    <a:latin typeface="KareliaWeb Regular" panose="00000500000000000000" pitchFamily="2" charset="0"/>
                  </a:defRPr>
                </a:lvl1pPr>
                <a:lvl2pPr marL="742950" indent="-285750">
                  <a:defRPr>
                    <a:solidFill>
                      <a:schemeClr val="tx1"/>
                    </a:solidFill>
                    <a:latin typeface="KareliaWeb Regular" panose="00000500000000000000" pitchFamily="2" charset="0"/>
                  </a:defRPr>
                </a:lvl2pPr>
                <a:lvl3pPr marL="1143000" indent="-228600">
                  <a:defRPr>
                    <a:solidFill>
                      <a:schemeClr val="tx1"/>
                    </a:solidFill>
                    <a:latin typeface="KareliaWeb Regular" panose="00000500000000000000" pitchFamily="2" charset="0"/>
                  </a:defRPr>
                </a:lvl3pPr>
                <a:lvl4pPr marL="1600200" indent="-228600">
                  <a:defRPr>
                    <a:solidFill>
                      <a:schemeClr val="tx1"/>
                    </a:solidFill>
                    <a:latin typeface="KareliaWeb Regular" panose="00000500000000000000" pitchFamily="2" charset="0"/>
                  </a:defRPr>
                </a:lvl4pPr>
                <a:lvl5pPr marL="2057400" indent="-228600">
                  <a:defRPr>
                    <a:solidFill>
                      <a:schemeClr val="tx1"/>
                    </a:solidFill>
                    <a:latin typeface="KareliaWeb Regular" panose="00000500000000000000" pitchFamily="2" charset="0"/>
                  </a:defRPr>
                </a:lvl5pPr>
                <a:lvl6pPr marL="2514600" indent="-228600" defTabSz="457200" eaLnBrk="0" fontAlgn="base" hangingPunct="0">
                  <a:spcBef>
                    <a:spcPct val="0"/>
                  </a:spcBef>
                  <a:spcAft>
                    <a:spcPct val="0"/>
                  </a:spcAft>
                  <a:defRPr>
                    <a:solidFill>
                      <a:schemeClr val="tx1"/>
                    </a:solidFill>
                    <a:latin typeface="KareliaWeb Regular" panose="00000500000000000000" pitchFamily="2" charset="0"/>
                  </a:defRPr>
                </a:lvl6pPr>
                <a:lvl7pPr marL="2971800" indent="-228600" defTabSz="457200" eaLnBrk="0" fontAlgn="base" hangingPunct="0">
                  <a:spcBef>
                    <a:spcPct val="0"/>
                  </a:spcBef>
                  <a:spcAft>
                    <a:spcPct val="0"/>
                  </a:spcAft>
                  <a:defRPr>
                    <a:solidFill>
                      <a:schemeClr val="tx1"/>
                    </a:solidFill>
                    <a:latin typeface="KareliaWeb Regular" panose="00000500000000000000" pitchFamily="2" charset="0"/>
                  </a:defRPr>
                </a:lvl7pPr>
                <a:lvl8pPr marL="3429000" indent="-228600" defTabSz="457200" eaLnBrk="0" fontAlgn="base" hangingPunct="0">
                  <a:spcBef>
                    <a:spcPct val="0"/>
                  </a:spcBef>
                  <a:spcAft>
                    <a:spcPct val="0"/>
                  </a:spcAft>
                  <a:defRPr>
                    <a:solidFill>
                      <a:schemeClr val="tx1"/>
                    </a:solidFill>
                    <a:latin typeface="KareliaWeb Regular" panose="00000500000000000000" pitchFamily="2" charset="0"/>
                  </a:defRPr>
                </a:lvl8pPr>
                <a:lvl9pPr marL="3886200" indent="-228600" defTabSz="457200" eaLnBrk="0" fontAlgn="base" hangingPunct="0">
                  <a:spcBef>
                    <a:spcPct val="0"/>
                  </a:spcBef>
                  <a:spcAft>
                    <a:spcPct val="0"/>
                  </a:spcAft>
                  <a:defRPr>
                    <a:solidFill>
                      <a:schemeClr val="tx1"/>
                    </a:solidFill>
                    <a:latin typeface="KareliaWeb Regular" panose="00000500000000000000" pitchFamily="2" charset="0"/>
                  </a:defRPr>
                </a:lvl9pPr>
              </a:lstStyle>
              <a:p>
                <a:pPr marL="90488" marR="0" lvl="0" indent="-90488" fontAlgn="auto">
                  <a:lnSpc>
                    <a:spcPct val="100000"/>
                  </a:lnSpc>
                  <a:spcBef>
                    <a:spcPts val="300"/>
                  </a:spcBef>
                  <a:spcAft>
                    <a:spcPts val="0"/>
                  </a:spcAft>
                  <a:buClr>
                    <a:srgbClr val="FF0000"/>
                  </a:buClr>
                  <a:buSzPct val="60000"/>
                  <a:buBlip>
                    <a:blip r:embed="rId2"/>
                  </a:buBlip>
                  <a:tabLst/>
                  <a:defRPr/>
                </a:pPr>
                <a:r>
                  <a:rPr lang="en-US" altLang="en-US" sz="600">
                    <a:solidFill>
                      <a:schemeClr val="dk1"/>
                    </a:solidFill>
                    <a:latin typeface="+mn-lt"/>
                    <a:cs typeface="Calibri" panose="020F0502020204030204" pitchFamily="34" charset="0"/>
                  </a:rPr>
                  <a:t>Perform unified </a:t>
                </a:r>
                <a:br>
                  <a:rPr lang="en-US" altLang="en-US" sz="600">
                    <a:solidFill>
                      <a:schemeClr val="dk1"/>
                    </a:solidFill>
                    <a:latin typeface="+mn-lt"/>
                    <a:cs typeface="Calibri" panose="020F0502020204030204" pitchFamily="34" charset="0"/>
                  </a:rPr>
                </a:br>
                <a:r>
                  <a:rPr lang="en-US" altLang="en-US" sz="600">
                    <a:solidFill>
                      <a:schemeClr val="dk1"/>
                    </a:solidFill>
                    <a:latin typeface="+mn-lt"/>
                    <a:cs typeface="Calibri" panose="020F0502020204030204" pitchFamily="34" charset="0"/>
                  </a:rPr>
                  <a:t>data-driven analysis</a:t>
                </a:r>
              </a:p>
              <a:p>
                <a:pPr marL="90488" marR="0" lvl="0" indent="-90488" fontAlgn="auto">
                  <a:lnSpc>
                    <a:spcPct val="100000"/>
                  </a:lnSpc>
                  <a:spcBef>
                    <a:spcPts val="300"/>
                  </a:spcBef>
                  <a:spcAft>
                    <a:spcPts val="0"/>
                  </a:spcAft>
                  <a:buClr>
                    <a:srgbClr val="FF0000"/>
                  </a:buClr>
                  <a:buSzPct val="60000"/>
                  <a:buBlip>
                    <a:blip r:embed="rId2"/>
                  </a:buBlip>
                  <a:tabLst/>
                  <a:defRPr/>
                </a:pPr>
                <a:r>
                  <a:rPr lang="en-US" altLang="en-US" sz="600">
                    <a:solidFill>
                      <a:schemeClr val="dk1"/>
                    </a:solidFill>
                    <a:latin typeface="+mn-lt"/>
                    <a:cs typeface="Calibri" panose="020F0502020204030204" pitchFamily="34" charset="0"/>
                  </a:rPr>
                  <a:t>Identify opportunities/ gaps</a:t>
                </a:r>
              </a:p>
            </p:txBody>
          </p:sp>
          <p:sp>
            <p:nvSpPr>
              <p:cNvPr id="17" name="TextBox 16">
                <a:extLst>
                  <a:ext uri="{FF2B5EF4-FFF2-40B4-BE49-F238E27FC236}">
                    <a16:creationId xmlns:a16="http://schemas.microsoft.com/office/drawing/2014/main" id="{6E3EA39B-2C2A-B6BF-8418-FDF76857F3D0}"/>
                  </a:ext>
                </a:extLst>
              </p:cNvPr>
              <p:cNvSpPr txBox="1"/>
              <p:nvPr/>
            </p:nvSpPr>
            <p:spPr>
              <a:xfrm rot="19857900">
                <a:off x="3218429" y="3163194"/>
                <a:ext cx="742648" cy="222683"/>
              </a:xfrm>
              <a:prstGeom prst="rect">
                <a:avLst/>
              </a:prstGeom>
              <a:noFill/>
            </p:spPr>
            <p:txBody>
              <a:bodyPr wrap="square">
                <a:prstTxWarp prst="textArchUp">
                  <a:avLst>
                    <a:gd name="adj" fmla="val 11517099"/>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KareliaWeb Regular"/>
                    <a:ea typeface="+mn-ea"/>
                    <a:cs typeface="+mn-cs"/>
                  </a:rPr>
                  <a:t>Discovery</a:t>
                </a:r>
              </a:p>
            </p:txBody>
          </p:sp>
          <p:sp>
            <p:nvSpPr>
              <p:cNvPr id="18" name="TextBox 17">
                <a:extLst>
                  <a:ext uri="{FF2B5EF4-FFF2-40B4-BE49-F238E27FC236}">
                    <a16:creationId xmlns:a16="http://schemas.microsoft.com/office/drawing/2014/main" id="{403E8A31-7C10-2ED6-3106-74BB8D907296}"/>
                  </a:ext>
                </a:extLst>
              </p:cNvPr>
              <p:cNvSpPr txBox="1"/>
              <p:nvPr/>
            </p:nvSpPr>
            <p:spPr>
              <a:xfrm rot="2166410">
                <a:off x="3082940" y="3977507"/>
                <a:ext cx="790144" cy="222683"/>
              </a:xfrm>
              <a:prstGeom prst="rect">
                <a:avLst/>
              </a:prstGeom>
              <a:noFill/>
            </p:spPr>
            <p:txBody>
              <a:bodyPr wrap="square">
                <a:prstTxWarp prst="textArchDown">
                  <a:avLst>
                    <a:gd name="adj" fmla="val 42852"/>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KareliaWeb Regular"/>
                    <a:ea typeface="+mn-ea"/>
                    <a:cs typeface="+mn-cs"/>
                  </a:rPr>
                  <a:t>Evaluation</a:t>
                </a:r>
              </a:p>
            </p:txBody>
          </p:sp>
          <p:sp>
            <p:nvSpPr>
              <p:cNvPr id="19" name="Rectangle 1057">
                <a:extLst>
                  <a:ext uri="{FF2B5EF4-FFF2-40B4-BE49-F238E27FC236}">
                    <a16:creationId xmlns:a16="http://schemas.microsoft.com/office/drawing/2014/main" id="{8363FB37-AB78-E353-C36C-85AFAB35192F}"/>
                  </a:ext>
                </a:extLst>
              </p:cNvPr>
              <p:cNvSpPr>
                <a:spLocks noChangeArrowheads="1"/>
              </p:cNvSpPr>
              <p:nvPr/>
            </p:nvSpPr>
            <p:spPr bwMode="auto">
              <a:xfrm>
                <a:off x="4561499" y="3096630"/>
                <a:ext cx="2026353" cy="430521"/>
              </a:xfrm>
              <a:prstGeom prst="rect">
                <a:avLst/>
              </a:prstGeom>
              <a:noFill/>
              <a:ln w="4233">
                <a:noFill/>
                <a:miter lim="800000"/>
                <a:headEnd/>
                <a:tailEnd/>
              </a:ln>
              <a:extLst>
                <a:ext uri="{909E8E84-426E-40DD-AFC4-6F175D3DCCD1}">
                  <a14:hiddenFill xmlns:a14="http://schemas.microsoft.com/office/drawing/2010/main">
                    <a:solidFill>
                      <a:srgbClr val="FFFFFF"/>
                    </a:solidFill>
                  </a14:hiddenFill>
                </a:ext>
              </a:extLst>
            </p:spPr>
            <p:txBody>
              <a:bodyPr wrap="square" anchor="t">
                <a:spAutoFit/>
              </a:bodyPr>
              <a:lstStyle>
                <a:lvl1pPr marL="171450" indent="-171450">
                  <a:defRPr>
                    <a:solidFill>
                      <a:schemeClr val="tx1"/>
                    </a:solidFill>
                    <a:latin typeface="KareliaWeb Regular" panose="00000500000000000000" pitchFamily="2" charset="0"/>
                  </a:defRPr>
                </a:lvl1pPr>
                <a:lvl2pPr marL="742950" indent="-285750">
                  <a:defRPr>
                    <a:solidFill>
                      <a:schemeClr val="tx1"/>
                    </a:solidFill>
                    <a:latin typeface="KareliaWeb Regular" panose="00000500000000000000" pitchFamily="2" charset="0"/>
                  </a:defRPr>
                </a:lvl2pPr>
                <a:lvl3pPr marL="1143000" indent="-228600">
                  <a:defRPr>
                    <a:solidFill>
                      <a:schemeClr val="tx1"/>
                    </a:solidFill>
                    <a:latin typeface="KareliaWeb Regular" panose="00000500000000000000" pitchFamily="2" charset="0"/>
                  </a:defRPr>
                </a:lvl3pPr>
                <a:lvl4pPr marL="1600200" indent="-228600">
                  <a:defRPr>
                    <a:solidFill>
                      <a:schemeClr val="tx1"/>
                    </a:solidFill>
                    <a:latin typeface="KareliaWeb Regular" panose="00000500000000000000" pitchFamily="2" charset="0"/>
                  </a:defRPr>
                </a:lvl4pPr>
                <a:lvl5pPr marL="2057400" indent="-228600">
                  <a:defRPr>
                    <a:solidFill>
                      <a:schemeClr val="tx1"/>
                    </a:solidFill>
                    <a:latin typeface="KareliaWeb Regular" panose="00000500000000000000" pitchFamily="2" charset="0"/>
                  </a:defRPr>
                </a:lvl5pPr>
                <a:lvl6pPr marL="2514600" indent="-228600" defTabSz="457200" eaLnBrk="0" fontAlgn="base" hangingPunct="0">
                  <a:spcBef>
                    <a:spcPct val="0"/>
                  </a:spcBef>
                  <a:spcAft>
                    <a:spcPct val="0"/>
                  </a:spcAft>
                  <a:defRPr>
                    <a:solidFill>
                      <a:schemeClr val="tx1"/>
                    </a:solidFill>
                    <a:latin typeface="KareliaWeb Regular" panose="00000500000000000000" pitchFamily="2" charset="0"/>
                  </a:defRPr>
                </a:lvl6pPr>
                <a:lvl7pPr marL="2971800" indent="-228600" defTabSz="457200" eaLnBrk="0" fontAlgn="base" hangingPunct="0">
                  <a:spcBef>
                    <a:spcPct val="0"/>
                  </a:spcBef>
                  <a:spcAft>
                    <a:spcPct val="0"/>
                  </a:spcAft>
                  <a:defRPr>
                    <a:solidFill>
                      <a:schemeClr val="tx1"/>
                    </a:solidFill>
                    <a:latin typeface="KareliaWeb Regular" panose="00000500000000000000" pitchFamily="2" charset="0"/>
                  </a:defRPr>
                </a:lvl7pPr>
                <a:lvl8pPr marL="3429000" indent="-228600" defTabSz="457200" eaLnBrk="0" fontAlgn="base" hangingPunct="0">
                  <a:spcBef>
                    <a:spcPct val="0"/>
                  </a:spcBef>
                  <a:spcAft>
                    <a:spcPct val="0"/>
                  </a:spcAft>
                  <a:defRPr>
                    <a:solidFill>
                      <a:schemeClr val="tx1"/>
                    </a:solidFill>
                    <a:latin typeface="KareliaWeb Regular" panose="00000500000000000000" pitchFamily="2" charset="0"/>
                  </a:defRPr>
                </a:lvl8pPr>
                <a:lvl9pPr marL="3886200" indent="-228600" defTabSz="457200" eaLnBrk="0" fontAlgn="base" hangingPunct="0">
                  <a:spcBef>
                    <a:spcPct val="0"/>
                  </a:spcBef>
                  <a:spcAft>
                    <a:spcPct val="0"/>
                  </a:spcAft>
                  <a:defRPr>
                    <a:solidFill>
                      <a:schemeClr val="tx1"/>
                    </a:solidFill>
                    <a:latin typeface="KareliaWeb Regular" panose="00000500000000000000" pitchFamily="2" charset="0"/>
                  </a:defRPr>
                </a:lvl9pPr>
              </a:lstStyle>
              <a:p>
                <a:pPr marL="90488" indent="-90488">
                  <a:spcBef>
                    <a:spcPts val="300"/>
                  </a:spcBef>
                  <a:buClr>
                    <a:srgbClr val="FF0000"/>
                  </a:buClr>
                  <a:buSzPct val="60000"/>
                  <a:buBlip>
                    <a:blip r:embed="rId2"/>
                  </a:buBlip>
                  <a:defRPr/>
                </a:pPr>
                <a:r>
                  <a:rPr lang="en-US" altLang="en-US" sz="600">
                    <a:solidFill>
                      <a:schemeClr val="dk1"/>
                    </a:solidFill>
                    <a:latin typeface="+mn-lt"/>
                    <a:cs typeface="Calibri" panose="020F0502020204030204" pitchFamily="34" charset="0"/>
                  </a:rPr>
                  <a:t>Prioritize opportunities</a:t>
                </a:r>
              </a:p>
              <a:p>
                <a:pPr marL="90488" indent="-90488">
                  <a:spcBef>
                    <a:spcPts val="300"/>
                  </a:spcBef>
                  <a:buClr>
                    <a:srgbClr val="FF0000"/>
                  </a:buClr>
                  <a:buSzPct val="60000"/>
                  <a:buBlip>
                    <a:blip r:embed="rId2"/>
                  </a:buBlip>
                  <a:defRPr/>
                </a:pPr>
                <a:r>
                  <a:rPr lang="en-US" altLang="en-US" sz="600">
                    <a:solidFill>
                      <a:schemeClr val="dk1"/>
                    </a:solidFill>
                    <a:latin typeface="+mn-lt"/>
                    <a:cs typeface="Calibri" panose="020F0502020204030204" pitchFamily="34" charset="0"/>
                  </a:rPr>
                  <a:t>Identify and plan for change initiatives</a:t>
                </a:r>
              </a:p>
              <a:p>
                <a:pPr marL="90488" indent="-90488">
                  <a:spcBef>
                    <a:spcPts val="300"/>
                  </a:spcBef>
                  <a:buClr>
                    <a:srgbClr val="FF0000"/>
                  </a:buClr>
                  <a:buSzPct val="60000"/>
                  <a:buBlip>
                    <a:blip r:embed="rId2"/>
                  </a:buBlip>
                  <a:defRPr/>
                </a:pPr>
                <a:r>
                  <a:rPr lang="en-US" altLang="en-US" sz="600">
                    <a:solidFill>
                      <a:schemeClr val="dk1"/>
                    </a:solidFill>
                    <a:latin typeface="+mn-lt"/>
                    <a:cs typeface="Calibri" panose="020F0502020204030204" pitchFamily="34" charset="0"/>
                  </a:rPr>
                  <a:t>Categorize solution – people, process, IT</a:t>
                </a:r>
              </a:p>
            </p:txBody>
          </p:sp>
          <p:sp>
            <p:nvSpPr>
              <p:cNvPr id="20" name="TextBox 19">
                <a:extLst>
                  <a:ext uri="{FF2B5EF4-FFF2-40B4-BE49-F238E27FC236}">
                    <a16:creationId xmlns:a16="http://schemas.microsoft.com/office/drawing/2014/main" id="{BA44EC06-E11A-0DDC-FFAC-355AECAE2442}"/>
                  </a:ext>
                </a:extLst>
              </p:cNvPr>
              <p:cNvSpPr txBox="1"/>
              <p:nvPr/>
            </p:nvSpPr>
            <p:spPr>
              <a:xfrm rot="3275236">
                <a:off x="3949178" y="3349090"/>
                <a:ext cx="598846" cy="215371"/>
              </a:xfrm>
              <a:prstGeom prst="rect">
                <a:avLst/>
              </a:prstGeom>
              <a:noFill/>
            </p:spPr>
            <p:txBody>
              <a:bodyPr wrap="square">
                <a:prstTxWarp prst="textArchUp">
                  <a:avLst>
                    <a:gd name="adj" fmla="val 10885996"/>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KareliaWeb Regular"/>
                    <a:ea typeface="+mn-ea"/>
                    <a:cs typeface="+mn-cs"/>
                  </a:rPr>
                  <a:t>Formulation</a:t>
                </a:r>
              </a:p>
            </p:txBody>
          </p:sp>
          <p:sp>
            <p:nvSpPr>
              <p:cNvPr id="21" name="TextBox 20">
                <a:extLst>
                  <a:ext uri="{FF2B5EF4-FFF2-40B4-BE49-F238E27FC236}">
                    <a16:creationId xmlns:a16="http://schemas.microsoft.com/office/drawing/2014/main" id="{2907B46B-AF6C-0E33-49CA-E9092598D2D9}"/>
                  </a:ext>
                </a:extLst>
              </p:cNvPr>
              <p:cNvSpPr txBox="1"/>
              <p:nvPr/>
            </p:nvSpPr>
            <p:spPr>
              <a:xfrm rot="19090896">
                <a:off x="3824165" y="3963455"/>
                <a:ext cx="650557" cy="222683"/>
              </a:xfrm>
              <a:prstGeom prst="rect">
                <a:avLst/>
              </a:prstGeom>
              <a:noFill/>
            </p:spPr>
            <p:txBody>
              <a:bodyPr wrap="square">
                <a:prstTxWarp prst="textArchDown">
                  <a:avLst>
                    <a:gd name="adj" fmla="val 268813"/>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KareliaWeb Regular"/>
                    <a:ea typeface="+mn-ea"/>
                    <a:cs typeface="+mn-cs"/>
                  </a:rPr>
                  <a:t>Execution</a:t>
                </a:r>
              </a:p>
            </p:txBody>
          </p:sp>
        </p:grpSp>
        <p:sp>
          <p:nvSpPr>
            <p:cNvPr id="27" name="Rectangle 26">
              <a:extLst>
                <a:ext uri="{FF2B5EF4-FFF2-40B4-BE49-F238E27FC236}">
                  <a16:creationId xmlns:a16="http://schemas.microsoft.com/office/drawing/2014/main" id="{C70E5BE4-EB30-7603-3612-527F19EBD451}"/>
                </a:ext>
              </a:extLst>
            </p:cNvPr>
            <p:cNvSpPr/>
            <p:nvPr/>
          </p:nvSpPr>
          <p:spPr>
            <a:xfrm>
              <a:off x="1468040" y="3001911"/>
              <a:ext cx="5357560" cy="1856896"/>
            </a:xfrm>
            <a:prstGeom prst="rect">
              <a:avLst/>
            </a:prstGeom>
            <a:noFill/>
            <a:ln w="4233" cap="flat">
              <a:solidFill>
                <a:srgbClr val="EA262A"/>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25" name="TextBox 24">
              <a:extLst>
                <a:ext uri="{FF2B5EF4-FFF2-40B4-BE49-F238E27FC236}">
                  <a16:creationId xmlns:a16="http://schemas.microsoft.com/office/drawing/2014/main" id="{001E7B51-78D0-8466-6808-79523AB1902A}"/>
                </a:ext>
              </a:extLst>
            </p:cNvPr>
            <p:cNvSpPr txBox="1"/>
            <p:nvPr/>
          </p:nvSpPr>
          <p:spPr>
            <a:xfrm>
              <a:off x="3097676" y="4788772"/>
              <a:ext cx="1716309" cy="104187"/>
            </a:xfrm>
            <a:prstGeom prst="rect">
              <a:avLst/>
            </a:prstGeom>
            <a:solidFill>
              <a:schemeClr val="accent4"/>
            </a:solidFill>
          </p:spPr>
          <p:txBody>
            <a:bodyPr wrap="square" lIns="108000" t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1C1C1C"/>
                  </a:solidFill>
                  <a:effectLst/>
                  <a:uLnTx/>
                  <a:uFillTx/>
                  <a:latin typeface="KareliaWeb Regular"/>
                  <a:ea typeface="+mn-ea"/>
                  <a:cs typeface="+mn-cs"/>
                </a:rPr>
                <a:t>Working model of a VDCI function</a:t>
              </a:r>
            </a:p>
          </p:txBody>
        </p:sp>
      </p:grpSp>
      <p:grpSp>
        <p:nvGrpSpPr>
          <p:cNvPr id="46" name="Group 45">
            <a:extLst>
              <a:ext uri="{FF2B5EF4-FFF2-40B4-BE49-F238E27FC236}">
                <a16:creationId xmlns:a16="http://schemas.microsoft.com/office/drawing/2014/main" id="{B495DEDC-2CA9-F99A-5605-706BB0B7C405}"/>
              </a:ext>
            </a:extLst>
          </p:cNvPr>
          <p:cNvGrpSpPr/>
          <p:nvPr/>
        </p:nvGrpSpPr>
        <p:grpSpPr>
          <a:xfrm>
            <a:off x="1363257" y="1010628"/>
            <a:ext cx="6344226" cy="1519417"/>
            <a:chOff x="1008636" y="1045353"/>
            <a:chExt cx="7135981" cy="1519417"/>
          </a:xfrm>
        </p:grpSpPr>
        <p:grpSp>
          <p:nvGrpSpPr>
            <p:cNvPr id="32" name="Group 31">
              <a:extLst>
                <a:ext uri="{FF2B5EF4-FFF2-40B4-BE49-F238E27FC236}">
                  <a16:creationId xmlns:a16="http://schemas.microsoft.com/office/drawing/2014/main" id="{3FEF1C18-E8BE-01FA-00D6-7CC6943EB0F8}"/>
                </a:ext>
              </a:extLst>
            </p:cNvPr>
            <p:cNvGrpSpPr/>
            <p:nvPr/>
          </p:nvGrpSpPr>
          <p:grpSpPr>
            <a:xfrm>
              <a:off x="1008701" y="1968494"/>
              <a:ext cx="7135916" cy="596276"/>
              <a:chOff x="689965" y="1551205"/>
              <a:chExt cx="7508840" cy="596276"/>
            </a:xfrm>
          </p:grpSpPr>
          <p:sp>
            <p:nvSpPr>
              <p:cNvPr id="28" name="Rectangle 27">
                <a:extLst>
                  <a:ext uri="{FF2B5EF4-FFF2-40B4-BE49-F238E27FC236}">
                    <a16:creationId xmlns:a16="http://schemas.microsoft.com/office/drawing/2014/main" id="{FE63FD70-769F-62CC-F0C8-C15BE32CE70D}"/>
                  </a:ext>
                </a:extLst>
              </p:cNvPr>
              <p:cNvSpPr/>
              <p:nvPr/>
            </p:nvSpPr>
            <p:spPr>
              <a:xfrm>
                <a:off x="689965" y="1551205"/>
                <a:ext cx="7508839" cy="284599"/>
              </a:xfrm>
              <a:prstGeom prst="rect">
                <a:avLst/>
              </a:prstGeom>
              <a:solidFill>
                <a:schemeClr val="tx1">
                  <a:lumMod val="75000"/>
                  <a:lumOff val="25000"/>
                </a:schemeClr>
              </a:solidFill>
              <a:ln w="4233" cap="flat">
                <a:noFill/>
                <a:prstDash val="solid"/>
                <a:miter/>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KareliaWeb Regular"/>
                    <a:ea typeface="+mn-ea"/>
                    <a:cs typeface="+mn-cs"/>
                  </a:rPr>
                  <a:t>VALUE-DRIVEN CONTINUOUS IMPROVEMENT (VDCI) FUNCTION</a:t>
                </a:r>
              </a:p>
            </p:txBody>
          </p:sp>
          <p:sp>
            <p:nvSpPr>
              <p:cNvPr id="29" name="TextBox 28">
                <a:extLst>
                  <a:ext uri="{FF2B5EF4-FFF2-40B4-BE49-F238E27FC236}">
                    <a16:creationId xmlns:a16="http://schemas.microsoft.com/office/drawing/2014/main" id="{6C9EF476-B6FA-39E0-732D-2C74B202737E}"/>
                  </a:ext>
                </a:extLst>
              </p:cNvPr>
              <p:cNvSpPr txBox="1"/>
              <p:nvPr/>
            </p:nvSpPr>
            <p:spPr>
              <a:xfrm>
                <a:off x="689966" y="1805849"/>
                <a:ext cx="7508839" cy="341632"/>
              </a:xfrm>
              <a:prstGeom prst="rect">
                <a:avLst/>
              </a:prstGeom>
              <a:solidFill>
                <a:schemeClr val="accent4"/>
              </a:solidFill>
            </p:spPr>
            <p:txBody>
              <a:bodyPr wrap="square" lIns="91440" tIns="45720" rIns="91440" bIns="4572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10" b="0" i="0" u="none" strike="noStrike" kern="1200" cap="none" spc="0" normalizeH="0" baseline="0" noProof="0">
                    <a:ln>
                      <a:noFill/>
                    </a:ln>
                    <a:solidFill>
                      <a:srgbClr val="1C1C1C"/>
                    </a:solidFill>
                    <a:effectLst/>
                    <a:uLnTx/>
                    <a:uFillTx/>
                    <a:latin typeface="KareliaWeb Regular"/>
                    <a:ea typeface="+mn-ea"/>
                    <a:cs typeface="+mn-cs"/>
                  </a:rPr>
                  <a:t>VDCI function independently interacts with multiple functions in an </a:t>
                </a:r>
                <a:r>
                  <a:rPr kumimoji="0" lang="en-US" sz="810" b="1" i="0" u="none" strike="noStrike" kern="1200" cap="none" spc="0" normalizeH="0" baseline="0" noProof="0">
                    <a:ln>
                      <a:noFill/>
                    </a:ln>
                    <a:solidFill>
                      <a:srgbClr val="1C1C1C"/>
                    </a:solidFill>
                    <a:effectLst/>
                    <a:uLnTx/>
                    <a:uFillTx/>
                    <a:latin typeface="KareliaWeb Regular"/>
                    <a:ea typeface="+mn-ea"/>
                    <a:cs typeface="+mn-cs"/>
                  </a:rPr>
                  <a:t>agile</a:t>
                </a:r>
                <a:r>
                  <a:rPr kumimoji="0" lang="en-US" sz="810" b="0" i="0" u="none" strike="noStrike" kern="1200" cap="none" spc="0" normalizeH="0" baseline="0" noProof="0">
                    <a:ln>
                      <a:noFill/>
                    </a:ln>
                    <a:solidFill>
                      <a:srgbClr val="1C1C1C"/>
                    </a:solidFill>
                    <a:effectLst/>
                    <a:uLnTx/>
                    <a:uFillTx/>
                    <a:latin typeface="KareliaWeb Regular"/>
                    <a:ea typeface="+mn-ea"/>
                    <a:cs typeface="+mn-cs"/>
                  </a:rPr>
                  <a:t> fashion. It fosters gradual </a:t>
                </a:r>
                <a:r>
                  <a:rPr kumimoji="0" lang="en-US" sz="810" b="1" i="0" u="none" strike="noStrike" kern="1200" cap="none" spc="0" normalizeH="0" baseline="0" noProof="0">
                    <a:ln>
                      <a:noFill/>
                    </a:ln>
                    <a:solidFill>
                      <a:srgbClr val="1C1C1C"/>
                    </a:solidFill>
                    <a:effectLst/>
                    <a:uLnTx/>
                    <a:uFillTx/>
                    <a:latin typeface="KareliaWeb Regular"/>
                    <a:ea typeface="+mn-ea"/>
                    <a:cs typeface="+mn-cs"/>
                  </a:rPr>
                  <a:t>process, product, and service upgradation </a:t>
                </a:r>
                <a:r>
                  <a:rPr kumimoji="0" lang="en-US" sz="810" b="0" i="0" u="none" strike="noStrike" kern="1200" cap="none" spc="0" normalizeH="0" baseline="0" noProof="0">
                    <a:ln>
                      <a:noFill/>
                    </a:ln>
                    <a:solidFill>
                      <a:srgbClr val="1C1C1C"/>
                    </a:solidFill>
                    <a:effectLst/>
                    <a:uLnTx/>
                    <a:uFillTx/>
                    <a:latin typeface="KareliaWeb Regular"/>
                    <a:ea typeface="+mn-ea"/>
                    <a:cs typeface="+mn-cs"/>
                  </a:rPr>
                  <a:t>with clearly defined </a:t>
                </a:r>
                <a:r>
                  <a:rPr kumimoji="0" lang="en-US" sz="810" b="1" i="0" u="none" strike="noStrike" kern="1200" cap="none" spc="0" normalizeH="0" baseline="0" noProof="0">
                    <a:ln>
                      <a:noFill/>
                    </a:ln>
                    <a:solidFill>
                      <a:srgbClr val="1C1C1C"/>
                    </a:solidFill>
                    <a:effectLst/>
                    <a:uLnTx/>
                    <a:uFillTx/>
                    <a:latin typeface="KareliaWeb Regular"/>
                    <a:ea typeface="+mn-ea"/>
                    <a:cs typeface="+mn-cs"/>
                  </a:rPr>
                  <a:t>benefits/values </a:t>
                </a:r>
                <a:r>
                  <a:rPr kumimoji="0" lang="en-US" sz="810" b="0" i="0" u="none" strike="noStrike" kern="1200" cap="none" spc="0" normalizeH="0" baseline="0" noProof="0">
                    <a:ln>
                      <a:noFill/>
                    </a:ln>
                    <a:solidFill>
                      <a:srgbClr val="1C1C1C"/>
                    </a:solidFill>
                    <a:effectLst/>
                    <a:uLnTx/>
                    <a:uFillTx/>
                    <a:latin typeface="KareliaWeb Regular"/>
                    <a:ea typeface="+mn-ea"/>
                    <a:cs typeface="+mn-cs"/>
                  </a:rPr>
                  <a:t>and </a:t>
                </a:r>
                <a:r>
                  <a:rPr kumimoji="0" lang="en-US" sz="810" b="1" i="0" u="none" strike="noStrike" kern="1200" cap="none" spc="0" normalizeH="0" baseline="0" noProof="0">
                    <a:ln>
                      <a:noFill/>
                    </a:ln>
                    <a:solidFill>
                      <a:srgbClr val="1C1C1C"/>
                    </a:solidFill>
                    <a:effectLst/>
                    <a:uLnTx/>
                    <a:uFillTx/>
                    <a:latin typeface="KareliaWeb Regular"/>
                    <a:ea typeface="+mn-ea"/>
                    <a:cs typeface="+mn-cs"/>
                  </a:rPr>
                  <a:t>minimal investments/self-funded initiatives </a:t>
                </a:r>
                <a:r>
                  <a:rPr kumimoji="0" lang="en-US" sz="810" b="0" i="0" u="none" strike="noStrike" kern="1200" cap="none" spc="0" normalizeH="0" baseline="0" noProof="0">
                    <a:ln>
                      <a:noFill/>
                    </a:ln>
                    <a:solidFill>
                      <a:srgbClr val="1C1C1C"/>
                    </a:solidFill>
                    <a:effectLst/>
                    <a:uLnTx/>
                    <a:uFillTx/>
                    <a:latin typeface="KareliaWeb Regular"/>
                    <a:ea typeface="+mn-ea"/>
                    <a:cs typeface="+mn-cs"/>
                  </a:rPr>
                  <a:t>enabling a big change.</a:t>
                </a:r>
              </a:p>
            </p:txBody>
          </p:sp>
        </p:grpSp>
        <p:grpSp>
          <p:nvGrpSpPr>
            <p:cNvPr id="43" name="Group 42">
              <a:extLst>
                <a:ext uri="{FF2B5EF4-FFF2-40B4-BE49-F238E27FC236}">
                  <a16:creationId xmlns:a16="http://schemas.microsoft.com/office/drawing/2014/main" id="{E74FB6CC-BD4C-E5AC-7A6E-DD83FE41C69D}"/>
                </a:ext>
              </a:extLst>
            </p:cNvPr>
            <p:cNvGrpSpPr/>
            <p:nvPr/>
          </p:nvGrpSpPr>
          <p:grpSpPr>
            <a:xfrm>
              <a:off x="1008636" y="1045353"/>
              <a:ext cx="7126728" cy="833618"/>
              <a:chOff x="813524" y="815898"/>
              <a:chExt cx="7126728" cy="833618"/>
            </a:xfrm>
          </p:grpSpPr>
          <p:sp>
            <p:nvSpPr>
              <p:cNvPr id="33" name="TextBox 17">
                <a:extLst>
                  <a:ext uri="{FF2B5EF4-FFF2-40B4-BE49-F238E27FC236}">
                    <a16:creationId xmlns:a16="http://schemas.microsoft.com/office/drawing/2014/main" id="{8ED9C6A4-64CA-F213-0BE3-F5362409185C}"/>
                  </a:ext>
                </a:extLst>
              </p:cNvPr>
              <p:cNvSpPr txBox="1">
                <a:spLocks noChangeArrowheads="1"/>
              </p:cNvSpPr>
              <p:nvPr/>
            </p:nvSpPr>
            <p:spPr bwMode="auto">
              <a:xfrm>
                <a:off x="813524" y="1102518"/>
                <a:ext cx="936000" cy="540000"/>
              </a:xfrm>
              <a:prstGeom prst="rect">
                <a:avLst/>
              </a:prstGeom>
              <a:solidFill>
                <a:schemeClr val="bg2"/>
              </a:solidFill>
              <a:ln>
                <a:solidFill>
                  <a:schemeClr val="accent1"/>
                </a:solidFill>
              </a:ln>
            </p:spPr>
            <p:txBody>
              <a:bodyPr anchor="ctr">
                <a:spAutoFit/>
              </a:bodyPr>
              <a:lstStyle>
                <a:lvl1pPr>
                  <a:defRPr>
                    <a:solidFill>
                      <a:schemeClr val="tx1"/>
                    </a:solidFill>
                    <a:latin typeface="KareliaWeb Regular" panose="00000500000000000000" pitchFamily="2" charset="0"/>
                  </a:defRPr>
                </a:lvl1pPr>
                <a:lvl2pPr marL="742950" indent="-285750">
                  <a:defRPr>
                    <a:solidFill>
                      <a:schemeClr val="tx1"/>
                    </a:solidFill>
                    <a:latin typeface="KareliaWeb Regular" panose="00000500000000000000" pitchFamily="2" charset="0"/>
                  </a:defRPr>
                </a:lvl2pPr>
                <a:lvl3pPr marL="1143000" indent="-228600">
                  <a:defRPr>
                    <a:solidFill>
                      <a:schemeClr val="tx1"/>
                    </a:solidFill>
                    <a:latin typeface="KareliaWeb Regular" panose="00000500000000000000" pitchFamily="2" charset="0"/>
                  </a:defRPr>
                </a:lvl3pPr>
                <a:lvl4pPr marL="1600200" indent="-228600">
                  <a:defRPr>
                    <a:solidFill>
                      <a:schemeClr val="tx1"/>
                    </a:solidFill>
                    <a:latin typeface="KareliaWeb Regular" panose="00000500000000000000" pitchFamily="2" charset="0"/>
                  </a:defRPr>
                </a:lvl4pPr>
                <a:lvl5pPr marL="2057400" indent="-228600">
                  <a:defRPr>
                    <a:solidFill>
                      <a:schemeClr val="tx1"/>
                    </a:solidFill>
                    <a:latin typeface="KareliaWeb Regular" panose="00000500000000000000" pitchFamily="2" charset="0"/>
                  </a:defRPr>
                </a:lvl5pPr>
                <a:lvl6pPr marL="2514600" indent="-228600" defTabSz="457200" eaLnBrk="0" fontAlgn="base" hangingPunct="0">
                  <a:spcBef>
                    <a:spcPct val="0"/>
                  </a:spcBef>
                  <a:spcAft>
                    <a:spcPct val="0"/>
                  </a:spcAft>
                  <a:defRPr>
                    <a:solidFill>
                      <a:schemeClr val="tx1"/>
                    </a:solidFill>
                    <a:latin typeface="KareliaWeb Regular" panose="00000500000000000000" pitchFamily="2" charset="0"/>
                  </a:defRPr>
                </a:lvl6pPr>
                <a:lvl7pPr marL="2971800" indent="-228600" defTabSz="457200" eaLnBrk="0" fontAlgn="base" hangingPunct="0">
                  <a:spcBef>
                    <a:spcPct val="0"/>
                  </a:spcBef>
                  <a:spcAft>
                    <a:spcPct val="0"/>
                  </a:spcAft>
                  <a:defRPr>
                    <a:solidFill>
                      <a:schemeClr val="tx1"/>
                    </a:solidFill>
                    <a:latin typeface="KareliaWeb Regular" panose="00000500000000000000" pitchFamily="2" charset="0"/>
                  </a:defRPr>
                </a:lvl7pPr>
                <a:lvl8pPr marL="3429000" indent="-228600" defTabSz="457200" eaLnBrk="0" fontAlgn="base" hangingPunct="0">
                  <a:spcBef>
                    <a:spcPct val="0"/>
                  </a:spcBef>
                  <a:spcAft>
                    <a:spcPct val="0"/>
                  </a:spcAft>
                  <a:defRPr>
                    <a:solidFill>
                      <a:schemeClr val="tx1"/>
                    </a:solidFill>
                    <a:latin typeface="KareliaWeb Regular" panose="00000500000000000000" pitchFamily="2" charset="0"/>
                  </a:defRPr>
                </a:lvl8pPr>
                <a:lvl9pPr marL="3886200" indent="-228600" defTabSz="457200" eaLnBrk="0" fontAlgn="base" hangingPunct="0">
                  <a:spcBef>
                    <a:spcPct val="0"/>
                  </a:spcBef>
                  <a:spcAft>
                    <a:spcPct val="0"/>
                  </a:spcAft>
                  <a:defRPr>
                    <a:solidFill>
                      <a:schemeClr val="tx1"/>
                    </a:solidFill>
                    <a:latin typeface="KareliaWeb Regular" panose="00000500000000000000" pitchFamily="2"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solidFill>
                      <a:srgbClr val="1C1C1C"/>
                    </a:solidFill>
                    <a:effectLst/>
                    <a:uLnTx/>
                    <a:uFillTx/>
                    <a:latin typeface="KareliaWeb Regular" panose="00000500000000000000" pitchFamily="2" charset="0"/>
                    <a:ea typeface="+mn-ea"/>
                    <a:cs typeface="+mn-cs"/>
                  </a:rPr>
                  <a:t>Strategy and commit</a:t>
                </a:r>
              </a:p>
            </p:txBody>
          </p:sp>
          <p:sp>
            <p:nvSpPr>
              <p:cNvPr id="34" name="TextBox 18">
                <a:extLst>
                  <a:ext uri="{FF2B5EF4-FFF2-40B4-BE49-F238E27FC236}">
                    <a16:creationId xmlns:a16="http://schemas.microsoft.com/office/drawing/2014/main" id="{D190A04C-2C79-C7DF-0AB4-DA26AC2E74B9}"/>
                  </a:ext>
                </a:extLst>
              </p:cNvPr>
              <p:cNvSpPr txBox="1">
                <a:spLocks noChangeArrowheads="1"/>
              </p:cNvSpPr>
              <p:nvPr/>
            </p:nvSpPr>
            <p:spPr bwMode="auto">
              <a:xfrm>
                <a:off x="1845312" y="1095518"/>
                <a:ext cx="945380" cy="553998"/>
              </a:xfrm>
              <a:prstGeom prst="rect">
                <a:avLst/>
              </a:prstGeom>
              <a:solidFill>
                <a:schemeClr val="bg2"/>
              </a:solidFill>
              <a:ln>
                <a:solidFill>
                  <a:schemeClr val="accent1"/>
                </a:solidFill>
              </a:ln>
            </p:spPr>
            <p:txBody>
              <a:bodyPr wrap="square" anchor="ctr">
                <a:spAutoFit/>
              </a:bodyPr>
              <a:lstStyle>
                <a:lvl1pPr>
                  <a:defRPr>
                    <a:solidFill>
                      <a:schemeClr val="tx1"/>
                    </a:solidFill>
                    <a:latin typeface="KareliaWeb Regular" panose="00000500000000000000" pitchFamily="2" charset="0"/>
                  </a:defRPr>
                </a:lvl1pPr>
                <a:lvl2pPr marL="742950" indent="-285750">
                  <a:defRPr>
                    <a:solidFill>
                      <a:schemeClr val="tx1"/>
                    </a:solidFill>
                    <a:latin typeface="KareliaWeb Regular" panose="00000500000000000000" pitchFamily="2" charset="0"/>
                  </a:defRPr>
                </a:lvl2pPr>
                <a:lvl3pPr marL="1143000" indent="-228600">
                  <a:defRPr>
                    <a:solidFill>
                      <a:schemeClr val="tx1"/>
                    </a:solidFill>
                    <a:latin typeface="KareliaWeb Regular" panose="00000500000000000000" pitchFamily="2" charset="0"/>
                  </a:defRPr>
                </a:lvl3pPr>
                <a:lvl4pPr marL="1600200" indent="-228600">
                  <a:defRPr>
                    <a:solidFill>
                      <a:schemeClr val="tx1"/>
                    </a:solidFill>
                    <a:latin typeface="KareliaWeb Regular" panose="00000500000000000000" pitchFamily="2" charset="0"/>
                  </a:defRPr>
                </a:lvl4pPr>
                <a:lvl5pPr marL="2057400" indent="-228600">
                  <a:defRPr>
                    <a:solidFill>
                      <a:schemeClr val="tx1"/>
                    </a:solidFill>
                    <a:latin typeface="KareliaWeb Regular" panose="00000500000000000000" pitchFamily="2" charset="0"/>
                  </a:defRPr>
                </a:lvl5pPr>
                <a:lvl6pPr marL="2514600" indent="-228600" defTabSz="457200" eaLnBrk="0" fontAlgn="base" hangingPunct="0">
                  <a:spcBef>
                    <a:spcPct val="0"/>
                  </a:spcBef>
                  <a:spcAft>
                    <a:spcPct val="0"/>
                  </a:spcAft>
                  <a:defRPr>
                    <a:solidFill>
                      <a:schemeClr val="tx1"/>
                    </a:solidFill>
                    <a:latin typeface="KareliaWeb Regular" panose="00000500000000000000" pitchFamily="2" charset="0"/>
                  </a:defRPr>
                </a:lvl6pPr>
                <a:lvl7pPr marL="2971800" indent="-228600" defTabSz="457200" eaLnBrk="0" fontAlgn="base" hangingPunct="0">
                  <a:spcBef>
                    <a:spcPct val="0"/>
                  </a:spcBef>
                  <a:spcAft>
                    <a:spcPct val="0"/>
                  </a:spcAft>
                  <a:defRPr>
                    <a:solidFill>
                      <a:schemeClr val="tx1"/>
                    </a:solidFill>
                    <a:latin typeface="KareliaWeb Regular" panose="00000500000000000000" pitchFamily="2" charset="0"/>
                  </a:defRPr>
                </a:lvl7pPr>
                <a:lvl8pPr marL="3429000" indent="-228600" defTabSz="457200" eaLnBrk="0" fontAlgn="base" hangingPunct="0">
                  <a:spcBef>
                    <a:spcPct val="0"/>
                  </a:spcBef>
                  <a:spcAft>
                    <a:spcPct val="0"/>
                  </a:spcAft>
                  <a:defRPr>
                    <a:solidFill>
                      <a:schemeClr val="tx1"/>
                    </a:solidFill>
                    <a:latin typeface="KareliaWeb Regular" panose="00000500000000000000" pitchFamily="2" charset="0"/>
                  </a:defRPr>
                </a:lvl8pPr>
                <a:lvl9pPr marL="3886200" indent="-228600" defTabSz="457200" eaLnBrk="0" fontAlgn="base" hangingPunct="0">
                  <a:spcBef>
                    <a:spcPct val="0"/>
                  </a:spcBef>
                  <a:spcAft>
                    <a:spcPct val="0"/>
                  </a:spcAft>
                  <a:defRPr>
                    <a:solidFill>
                      <a:schemeClr val="tx1"/>
                    </a:solidFill>
                    <a:latin typeface="KareliaWeb Regular" panose="00000500000000000000" pitchFamily="2"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solidFill>
                      <a:srgbClr val="1C1C1C"/>
                    </a:solidFill>
                    <a:effectLst/>
                    <a:uLnTx/>
                    <a:uFillTx/>
                    <a:latin typeface="KareliaWeb Regular" panose="00000500000000000000" pitchFamily="2" charset="0"/>
                    <a:ea typeface="+mn-ea"/>
                    <a:cs typeface="+mn-cs"/>
                  </a:rPr>
                  <a:t>Infrastructure lifecycle management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600" b="0" i="0" u="none" strike="noStrike" kern="1200" cap="none" spc="0" normalizeH="0" baseline="0" noProof="0">
                  <a:ln>
                    <a:noFill/>
                  </a:ln>
                  <a:solidFill>
                    <a:srgbClr val="1C1C1C"/>
                  </a:solidFill>
                  <a:effectLst/>
                  <a:uLnTx/>
                  <a:uFillTx/>
                  <a:latin typeface="KareliaWeb Regular" panose="00000500000000000000" pitchFamily="2" charset="0"/>
                  <a:ea typeface="+mn-ea"/>
                  <a:cs typeface="+mn-cs"/>
                </a:endParaRPr>
              </a:p>
            </p:txBody>
          </p:sp>
          <p:sp>
            <p:nvSpPr>
              <p:cNvPr id="35" name="TextBox 19">
                <a:extLst>
                  <a:ext uri="{FF2B5EF4-FFF2-40B4-BE49-F238E27FC236}">
                    <a16:creationId xmlns:a16="http://schemas.microsoft.com/office/drawing/2014/main" id="{774A6D71-CD43-10C5-40DB-666A55486F56}"/>
                  </a:ext>
                </a:extLst>
              </p:cNvPr>
              <p:cNvSpPr txBox="1">
                <a:spLocks noChangeArrowheads="1"/>
              </p:cNvSpPr>
              <p:nvPr/>
            </p:nvSpPr>
            <p:spPr bwMode="auto">
              <a:xfrm>
                <a:off x="2877100" y="1102518"/>
                <a:ext cx="936000" cy="540000"/>
              </a:xfrm>
              <a:prstGeom prst="rect">
                <a:avLst/>
              </a:prstGeom>
              <a:solidFill>
                <a:schemeClr val="bg2"/>
              </a:solidFill>
              <a:ln>
                <a:solidFill>
                  <a:schemeClr val="accent1"/>
                </a:solidFill>
              </a:ln>
            </p:spPr>
            <p:txBody>
              <a:bodyPr anchor="ctr">
                <a:spAutoFit/>
              </a:bodyPr>
              <a:lstStyle>
                <a:lvl1pPr>
                  <a:defRPr>
                    <a:solidFill>
                      <a:schemeClr val="tx1"/>
                    </a:solidFill>
                    <a:latin typeface="KareliaWeb Regular" panose="00000500000000000000" pitchFamily="2" charset="0"/>
                  </a:defRPr>
                </a:lvl1pPr>
                <a:lvl2pPr marL="742950" indent="-285750">
                  <a:defRPr>
                    <a:solidFill>
                      <a:schemeClr val="tx1"/>
                    </a:solidFill>
                    <a:latin typeface="KareliaWeb Regular" panose="00000500000000000000" pitchFamily="2" charset="0"/>
                  </a:defRPr>
                </a:lvl2pPr>
                <a:lvl3pPr marL="1143000" indent="-228600">
                  <a:defRPr>
                    <a:solidFill>
                      <a:schemeClr val="tx1"/>
                    </a:solidFill>
                    <a:latin typeface="KareliaWeb Regular" panose="00000500000000000000" pitchFamily="2" charset="0"/>
                  </a:defRPr>
                </a:lvl3pPr>
                <a:lvl4pPr marL="1600200" indent="-228600">
                  <a:defRPr>
                    <a:solidFill>
                      <a:schemeClr val="tx1"/>
                    </a:solidFill>
                    <a:latin typeface="KareliaWeb Regular" panose="00000500000000000000" pitchFamily="2" charset="0"/>
                  </a:defRPr>
                </a:lvl4pPr>
                <a:lvl5pPr marL="2057400" indent="-228600">
                  <a:defRPr>
                    <a:solidFill>
                      <a:schemeClr val="tx1"/>
                    </a:solidFill>
                    <a:latin typeface="KareliaWeb Regular" panose="00000500000000000000" pitchFamily="2" charset="0"/>
                  </a:defRPr>
                </a:lvl5pPr>
                <a:lvl6pPr marL="2514600" indent="-228600" defTabSz="457200" eaLnBrk="0" fontAlgn="base" hangingPunct="0">
                  <a:spcBef>
                    <a:spcPct val="0"/>
                  </a:spcBef>
                  <a:spcAft>
                    <a:spcPct val="0"/>
                  </a:spcAft>
                  <a:defRPr>
                    <a:solidFill>
                      <a:schemeClr val="tx1"/>
                    </a:solidFill>
                    <a:latin typeface="KareliaWeb Regular" panose="00000500000000000000" pitchFamily="2" charset="0"/>
                  </a:defRPr>
                </a:lvl6pPr>
                <a:lvl7pPr marL="2971800" indent="-228600" defTabSz="457200" eaLnBrk="0" fontAlgn="base" hangingPunct="0">
                  <a:spcBef>
                    <a:spcPct val="0"/>
                  </a:spcBef>
                  <a:spcAft>
                    <a:spcPct val="0"/>
                  </a:spcAft>
                  <a:defRPr>
                    <a:solidFill>
                      <a:schemeClr val="tx1"/>
                    </a:solidFill>
                    <a:latin typeface="KareliaWeb Regular" panose="00000500000000000000" pitchFamily="2" charset="0"/>
                  </a:defRPr>
                </a:lvl7pPr>
                <a:lvl8pPr marL="3429000" indent="-228600" defTabSz="457200" eaLnBrk="0" fontAlgn="base" hangingPunct="0">
                  <a:spcBef>
                    <a:spcPct val="0"/>
                  </a:spcBef>
                  <a:spcAft>
                    <a:spcPct val="0"/>
                  </a:spcAft>
                  <a:defRPr>
                    <a:solidFill>
                      <a:schemeClr val="tx1"/>
                    </a:solidFill>
                    <a:latin typeface="KareliaWeb Regular" panose="00000500000000000000" pitchFamily="2" charset="0"/>
                  </a:defRPr>
                </a:lvl8pPr>
                <a:lvl9pPr marL="3886200" indent="-228600" defTabSz="457200" eaLnBrk="0" fontAlgn="base" hangingPunct="0">
                  <a:spcBef>
                    <a:spcPct val="0"/>
                  </a:spcBef>
                  <a:spcAft>
                    <a:spcPct val="0"/>
                  </a:spcAft>
                  <a:defRPr>
                    <a:solidFill>
                      <a:schemeClr val="tx1"/>
                    </a:solidFill>
                    <a:latin typeface="KareliaWeb Regular" panose="00000500000000000000" pitchFamily="2"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solidFill>
                      <a:srgbClr val="1C1C1C"/>
                    </a:solidFill>
                    <a:effectLst/>
                    <a:uLnTx/>
                    <a:uFillTx/>
                    <a:latin typeface="KareliaWeb Regular" panose="00000500000000000000" pitchFamily="2" charset="0"/>
                    <a:ea typeface="+mn-ea"/>
                    <a:cs typeface="+mn-cs"/>
                  </a:rPr>
                  <a:t>Product lifecycle management</a:t>
                </a:r>
              </a:p>
            </p:txBody>
          </p:sp>
          <p:sp>
            <p:nvSpPr>
              <p:cNvPr id="36" name="TextBox 20">
                <a:extLst>
                  <a:ext uri="{FF2B5EF4-FFF2-40B4-BE49-F238E27FC236}">
                    <a16:creationId xmlns:a16="http://schemas.microsoft.com/office/drawing/2014/main" id="{4D29A874-23CF-AC43-25EB-A650BECFFEE3}"/>
                  </a:ext>
                </a:extLst>
              </p:cNvPr>
              <p:cNvSpPr txBox="1">
                <a:spLocks noChangeArrowheads="1"/>
              </p:cNvSpPr>
              <p:nvPr/>
            </p:nvSpPr>
            <p:spPr bwMode="auto">
              <a:xfrm>
                <a:off x="3908888" y="1102518"/>
                <a:ext cx="936000" cy="540000"/>
              </a:xfrm>
              <a:prstGeom prst="rect">
                <a:avLst/>
              </a:prstGeom>
              <a:solidFill>
                <a:schemeClr val="bg2"/>
              </a:solidFill>
              <a:ln>
                <a:solidFill>
                  <a:schemeClr val="accent1"/>
                </a:solidFill>
              </a:ln>
            </p:spPr>
            <p:txBody>
              <a:bodyPr anchor="ctr">
                <a:spAutoFit/>
              </a:bodyPr>
              <a:lstStyle>
                <a:lvl1pPr>
                  <a:defRPr>
                    <a:solidFill>
                      <a:schemeClr val="tx1"/>
                    </a:solidFill>
                    <a:latin typeface="KareliaWeb Regular" panose="00000500000000000000" pitchFamily="2" charset="0"/>
                  </a:defRPr>
                </a:lvl1pPr>
                <a:lvl2pPr marL="742950" indent="-285750">
                  <a:defRPr>
                    <a:solidFill>
                      <a:schemeClr val="tx1"/>
                    </a:solidFill>
                    <a:latin typeface="KareliaWeb Regular" panose="00000500000000000000" pitchFamily="2" charset="0"/>
                  </a:defRPr>
                </a:lvl2pPr>
                <a:lvl3pPr marL="1143000" indent="-228600">
                  <a:defRPr>
                    <a:solidFill>
                      <a:schemeClr val="tx1"/>
                    </a:solidFill>
                    <a:latin typeface="KareliaWeb Regular" panose="00000500000000000000" pitchFamily="2" charset="0"/>
                  </a:defRPr>
                </a:lvl3pPr>
                <a:lvl4pPr marL="1600200" indent="-228600">
                  <a:defRPr>
                    <a:solidFill>
                      <a:schemeClr val="tx1"/>
                    </a:solidFill>
                    <a:latin typeface="KareliaWeb Regular" panose="00000500000000000000" pitchFamily="2" charset="0"/>
                  </a:defRPr>
                </a:lvl4pPr>
                <a:lvl5pPr marL="2057400" indent="-228600">
                  <a:defRPr>
                    <a:solidFill>
                      <a:schemeClr val="tx1"/>
                    </a:solidFill>
                    <a:latin typeface="KareliaWeb Regular" panose="00000500000000000000" pitchFamily="2" charset="0"/>
                  </a:defRPr>
                </a:lvl5pPr>
                <a:lvl6pPr marL="2514600" indent="-228600" defTabSz="457200" eaLnBrk="0" fontAlgn="base" hangingPunct="0">
                  <a:spcBef>
                    <a:spcPct val="0"/>
                  </a:spcBef>
                  <a:spcAft>
                    <a:spcPct val="0"/>
                  </a:spcAft>
                  <a:defRPr>
                    <a:solidFill>
                      <a:schemeClr val="tx1"/>
                    </a:solidFill>
                    <a:latin typeface="KareliaWeb Regular" panose="00000500000000000000" pitchFamily="2" charset="0"/>
                  </a:defRPr>
                </a:lvl6pPr>
                <a:lvl7pPr marL="2971800" indent="-228600" defTabSz="457200" eaLnBrk="0" fontAlgn="base" hangingPunct="0">
                  <a:spcBef>
                    <a:spcPct val="0"/>
                  </a:spcBef>
                  <a:spcAft>
                    <a:spcPct val="0"/>
                  </a:spcAft>
                  <a:defRPr>
                    <a:solidFill>
                      <a:schemeClr val="tx1"/>
                    </a:solidFill>
                    <a:latin typeface="KareliaWeb Regular" panose="00000500000000000000" pitchFamily="2" charset="0"/>
                  </a:defRPr>
                </a:lvl7pPr>
                <a:lvl8pPr marL="3429000" indent="-228600" defTabSz="457200" eaLnBrk="0" fontAlgn="base" hangingPunct="0">
                  <a:spcBef>
                    <a:spcPct val="0"/>
                  </a:spcBef>
                  <a:spcAft>
                    <a:spcPct val="0"/>
                  </a:spcAft>
                  <a:defRPr>
                    <a:solidFill>
                      <a:schemeClr val="tx1"/>
                    </a:solidFill>
                    <a:latin typeface="KareliaWeb Regular" panose="00000500000000000000" pitchFamily="2" charset="0"/>
                  </a:defRPr>
                </a:lvl8pPr>
                <a:lvl9pPr marL="3886200" indent="-228600" defTabSz="457200" eaLnBrk="0" fontAlgn="base" hangingPunct="0">
                  <a:spcBef>
                    <a:spcPct val="0"/>
                  </a:spcBef>
                  <a:spcAft>
                    <a:spcPct val="0"/>
                  </a:spcAft>
                  <a:defRPr>
                    <a:solidFill>
                      <a:schemeClr val="tx1"/>
                    </a:solidFill>
                    <a:latin typeface="KareliaWeb Regular" panose="00000500000000000000" pitchFamily="2"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solidFill>
                      <a:srgbClr val="1C1C1C"/>
                    </a:solidFill>
                    <a:effectLst/>
                    <a:uLnTx/>
                    <a:uFillTx/>
                    <a:latin typeface="KareliaWeb Regular" panose="00000500000000000000" pitchFamily="2" charset="0"/>
                    <a:ea typeface="+mn-ea"/>
                    <a:cs typeface="+mn-cs"/>
                  </a:rPr>
                  <a:t>Operations support and readiness</a:t>
                </a:r>
              </a:p>
            </p:txBody>
          </p:sp>
          <p:sp>
            <p:nvSpPr>
              <p:cNvPr id="37" name="TextBox 21">
                <a:extLst>
                  <a:ext uri="{FF2B5EF4-FFF2-40B4-BE49-F238E27FC236}">
                    <a16:creationId xmlns:a16="http://schemas.microsoft.com/office/drawing/2014/main" id="{395307CA-708E-4DE9-DCA7-87F7C491EAAA}"/>
                  </a:ext>
                </a:extLst>
              </p:cNvPr>
              <p:cNvSpPr txBox="1">
                <a:spLocks noChangeArrowheads="1"/>
              </p:cNvSpPr>
              <p:nvPr/>
            </p:nvSpPr>
            <p:spPr bwMode="auto">
              <a:xfrm>
                <a:off x="4940676" y="1102518"/>
                <a:ext cx="936000" cy="540000"/>
              </a:xfrm>
              <a:prstGeom prst="rect">
                <a:avLst/>
              </a:prstGeom>
              <a:solidFill>
                <a:schemeClr val="bg2"/>
              </a:solidFill>
              <a:ln>
                <a:solidFill>
                  <a:schemeClr val="accent1"/>
                </a:solidFill>
              </a:ln>
            </p:spPr>
            <p:txBody>
              <a:bodyPr anchor="ctr">
                <a:spAutoFit/>
              </a:bodyPr>
              <a:lstStyle>
                <a:lvl1pPr>
                  <a:defRPr>
                    <a:solidFill>
                      <a:schemeClr val="tx1"/>
                    </a:solidFill>
                    <a:latin typeface="KareliaWeb Regular" panose="00000500000000000000" pitchFamily="2" charset="0"/>
                  </a:defRPr>
                </a:lvl1pPr>
                <a:lvl2pPr marL="742950" indent="-285750">
                  <a:defRPr>
                    <a:solidFill>
                      <a:schemeClr val="tx1"/>
                    </a:solidFill>
                    <a:latin typeface="KareliaWeb Regular" panose="00000500000000000000" pitchFamily="2" charset="0"/>
                  </a:defRPr>
                </a:lvl2pPr>
                <a:lvl3pPr marL="1143000" indent="-228600">
                  <a:defRPr>
                    <a:solidFill>
                      <a:schemeClr val="tx1"/>
                    </a:solidFill>
                    <a:latin typeface="KareliaWeb Regular" panose="00000500000000000000" pitchFamily="2" charset="0"/>
                  </a:defRPr>
                </a:lvl3pPr>
                <a:lvl4pPr marL="1600200" indent="-228600">
                  <a:defRPr>
                    <a:solidFill>
                      <a:schemeClr val="tx1"/>
                    </a:solidFill>
                    <a:latin typeface="KareliaWeb Regular" panose="00000500000000000000" pitchFamily="2" charset="0"/>
                  </a:defRPr>
                </a:lvl4pPr>
                <a:lvl5pPr marL="2057400" indent="-228600">
                  <a:defRPr>
                    <a:solidFill>
                      <a:schemeClr val="tx1"/>
                    </a:solidFill>
                    <a:latin typeface="KareliaWeb Regular" panose="00000500000000000000" pitchFamily="2" charset="0"/>
                  </a:defRPr>
                </a:lvl5pPr>
                <a:lvl6pPr marL="2514600" indent="-228600" defTabSz="457200" eaLnBrk="0" fontAlgn="base" hangingPunct="0">
                  <a:spcBef>
                    <a:spcPct val="0"/>
                  </a:spcBef>
                  <a:spcAft>
                    <a:spcPct val="0"/>
                  </a:spcAft>
                  <a:defRPr>
                    <a:solidFill>
                      <a:schemeClr val="tx1"/>
                    </a:solidFill>
                    <a:latin typeface="KareliaWeb Regular" panose="00000500000000000000" pitchFamily="2" charset="0"/>
                  </a:defRPr>
                </a:lvl6pPr>
                <a:lvl7pPr marL="2971800" indent="-228600" defTabSz="457200" eaLnBrk="0" fontAlgn="base" hangingPunct="0">
                  <a:spcBef>
                    <a:spcPct val="0"/>
                  </a:spcBef>
                  <a:spcAft>
                    <a:spcPct val="0"/>
                  </a:spcAft>
                  <a:defRPr>
                    <a:solidFill>
                      <a:schemeClr val="tx1"/>
                    </a:solidFill>
                    <a:latin typeface="KareliaWeb Regular" panose="00000500000000000000" pitchFamily="2" charset="0"/>
                  </a:defRPr>
                </a:lvl7pPr>
                <a:lvl8pPr marL="3429000" indent="-228600" defTabSz="457200" eaLnBrk="0" fontAlgn="base" hangingPunct="0">
                  <a:spcBef>
                    <a:spcPct val="0"/>
                  </a:spcBef>
                  <a:spcAft>
                    <a:spcPct val="0"/>
                  </a:spcAft>
                  <a:defRPr>
                    <a:solidFill>
                      <a:schemeClr val="tx1"/>
                    </a:solidFill>
                    <a:latin typeface="KareliaWeb Regular" panose="00000500000000000000" pitchFamily="2" charset="0"/>
                  </a:defRPr>
                </a:lvl8pPr>
                <a:lvl9pPr marL="3886200" indent="-228600" defTabSz="457200" eaLnBrk="0" fontAlgn="base" hangingPunct="0">
                  <a:spcBef>
                    <a:spcPct val="0"/>
                  </a:spcBef>
                  <a:spcAft>
                    <a:spcPct val="0"/>
                  </a:spcAft>
                  <a:defRPr>
                    <a:solidFill>
                      <a:schemeClr val="tx1"/>
                    </a:solidFill>
                    <a:latin typeface="KareliaWeb Regular" panose="00000500000000000000" pitchFamily="2"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solidFill>
                      <a:srgbClr val="1C1C1C"/>
                    </a:solidFill>
                    <a:effectLst/>
                    <a:uLnTx/>
                    <a:uFillTx/>
                    <a:latin typeface="KareliaWeb Regular" panose="00000500000000000000" pitchFamily="2" charset="0"/>
                    <a:ea typeface="+mn-ea"/>
                    <a:cs typeface="+mn-cs"/>
                  </a:rPr>
                  <a:t>Fulfillment</a:t>
                </a:r>
              </a:p>
            </p:txBody>
          </p:sp>
          <p:sp>
            <p:nvSpPr>
              <p:cNvPr id="38" name="TextBox 22">
                <a:extLst>
                  <a:ext uri="{FF2B5EF4-FFF2-40B4-BE49-F238E27FC236}">
                    <a16:creationId xmlns:a16="http://schemas.microsoft.com/office/drawing/2014/main" id="{8A77B579-96EC-487E-2EE5-BAD0E290A241}"/>
                  </a:ext>
                </a:extLst>
              </p:cNvPr>
              <p:cNvSpPr txBox="1">
                <a:spLocks noChangeArrowheads="1"/>
              </p:cNvSpPr>
              <p:nvPr/>
            </p:nvSpPr>
            <p:spPr bwMode="auto">
              <a:xfrm>
                <a:off x="5972464" y="1102518"/>
                <a:ext cx="936000" cy="540000"/>
              </a:xfrm>
              <a:prstGeom prst="rect">
                <a:avLst/>
              </a:prstGeom>
              <a:solidFill>
                <a:schemeClr val="bg2"/>
              </a:solidFill>
              <a:ln>
                <a:solidFill>
                  <a:schemeClr val="accent1"/>
                </a:solidFill>
              </a:ln>
            </p:spPr>
            <p:txBody>
              <a:bodyPr anchor="ctr">
                <a:spAutoFit/>
              </a:bodyPr>
              <a:lstStyle>
                <a:lvl1pPr>
                  <a:defRPr>
                    <a:solidFill>
                      <a:schemeClr val="tx1"/>
                    </a:solidFill>
                    <a:latin typeface="KareliaWeb Regular" panose="00000500000000000000" pitchFamily="2" charset="0"/>
                  </a:defRPr>
                </a:lvl1pPr>
                <a:lvl2pPr marL="742950" indent="-285750">
                  <a:defRPr>
                    <a:solidFill>
                      <a:schemeClr val="tx1"/>
                    </a:solidFill>
                    <a:latin typeface="KareliaWeb Regular" panose="00000500000000000000" pitchFamily="2" charset="0"/>
                  </a:defRPr>
                </a:lvl2pPr>
                <a:lvl3pPr marL="1143000" indent="-228600">
                  <a:defRPr>
                    <a:solidFill>
                      <a:schemeClr val="tx1"/>
                    </a:solidFill>
                    <a:latin typeface="KareliaWeb Regular" panose="00000500000000000000" pitchFamily="2" charset="0"/>
                  </a:defRPr>
                </a:lvl3pPr>
                <a:lvl4pPr marL="1600200" indent="-228600">
                  <a:defRPr>
                    <a:solidFill>
                      <a:schemeClr val="tx1"/>
                    </a:solidFill>
                    <a:latin typeface="KareliaWeb Regular" panose="00000500000000000000" pitchFamily="2" charset="0"/>
                  </a:defRPr>
                </a:lvl4pPr>
                <a:lvl5pPr marL="2057400" indent="-228600">
                  <a:defRPr>
                    <a:solidFill>
                      <a:schemeClr val="tx1"/>
                    </a:solidFill>
                    <a:latin typeface="KareliaWeb Regular" panose="00000500000000000000" pitchFamily="2" charset="0"/>
                  </a:defRPr>
                </a:lvl5pPr>
                <a:lvl6pPr marL="2514600" indent="-228600" defTabSz="457200" eaLnBrk="0" fontAlgn="base" hangingPunct="0">
                  <a:spcBef>
                    <a:spcPct val="0"/>
                  </a:spcBef>
                  <a:spcAft>
                    <a:spcPct val="0"/>
                  </a:spcAft>
                  <a:defRPr>
                    <a:solidFill>
                      <a:schemeClr val="tx1"/>
                    </a:solidFill>
                    <a:latin typeface="KareliaWeb Regular" panose="00000500000000000000" pitchFamily="2" charset="0"/>
                  </a:defRPr>
                </a:lvl6pPr>
                <a:lvl7pPr marL="2971800" indent="-228600" defTabSz="457200" eaLnBrk="0" fontAlgn="base" hangingPunct="0">
                  <a:spcBef>
                    <a:spcPct val="0"/>
                  </a:spcBef>
                  <a:spcAft>
                    <a:spcPct val="0"/>
                  </a:spcAft>
                  <a:defRPr>
                    <a:solidFill>
                      <a:schemeClr val="tx1"/>
                    </a:solidFill>
                    <a:latin typeface="KareliaWeb Regular" panose="00000500000000000000" pitchFamily="2" charset="0"/>
                  </a:defRPr>
                </a:lvl7pPr>
                <a:lvl8pPr marL="3429000" indent="-228600" defTabSz="457200" eaLnBrk="0" fontAlgn="base" hangingPunct="0">
                  <a:spcBef>
                    <a:spcPct val="0"/>
                  </a:spcBef>
                  <a:spcAft>
                    <a:spcPct val="0"/>
                  </a:spcAft>
                  <a:defRPr>
                    <a:solidFill>
                      <a:schemeClr val="tx1"/>
                    </a:solidFill>
                    <a:latin typeface="KareliaWeb Regular" panose="00000500000000000000" pitchFamily="2" charset="0"/>
                  </a:defRPr>
                </a:lvl8pPr>
                <a:lvl9pPr marL="3886200" indent="-228600" defTabSz="457200" eaLnBrk="0" fontAlgn="base" hangingPunct="0">
                  <a:spcBef>
                    <a:spcPct val="0"/>
                  </a:spcBef>
                  <a:spcAft>
                    <a:spcPct val="0"/>
                  </a:spcAft>
                  <a:defRPr>
                    <a:solidFill>
                      <a:schemeClr val="tx1"/>
                    </a:solidFill>
                    <a:latin typeface="KareliaWeb Regular" panose="00000500000000000000" pitchFamily="2"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solidFill>
                      <a:srgbClr val="1C1C1C"/>
                    </a:solidFill>
                    <a:effectLst/>
                    <a:uLnTx/>
                    <a:uFillTx/>
                    <a:latin typeface="KareliaWeb Regular" panose="00000500000000000000" pitchFamily="2" charset="0"/>
                    <a:ea typeface="+mn-ea"/>
                    <a:cs typeface="+mn-cs"/>
                  </a:rPr>
                  <a:t>Assurance</a:t>
                </a:r>
              </a:p>
            </p:txBody>
          </p:sp>
          <p:sp>
            <p:nvSpPr>
              <p:cNvPr id="39" name="TextBox 23">
                <a:extLst>
                  <a:ext uri="{FF2B5EF4-FFF2-40B4-BE49-F238E27FC236}">
                    <a16:creationId xmlns:a16="http://schemas.microsoft.com/office/drawing/2014/main" id="{57B198D0-8054-330F-73A0-1B22959AD576}"/>
                  </a:ext>
                </a:extLst>
              </p:cNvPr>
              <p:cNvSpPr txBox="1">
                <a:spLocks noChangeArrowheads="1"/>
              </p:cNvSpPr>
              <p:nvPr/>
            </p:nvSpPr>
            <p:spPr bwMode="auto">
              <a:xfrm>
                <a:off x="6994871" y="1102518"/>
                <a:ext cx="935999" cy="540000"/>
              </a:xfrm>
              <a:prstGeom prst="rect">
                <a:avLst/>
              </a:prstGeom>
              <a:solidFill>
                <a:schemeClr val="bg2"/>
              </a:solidFill>
              <a:ln>
                <a:solidFill>
                  <a:schemeClr val="accent1"/>
                </a:solidFill>
              </a:ln>
            </p:spPr>
            <p:txBody>
              <a:bodyPr anchor="ctr">
                <a:spAutoFit/>
              </a:bodyPr>
              <a:lstStyle>
                <a:lvl1pPr>
                  <a:defRPr>
                    <a:solidFill>
                      <a:schemeClr val="tx1"/>
                    </a:solidFill>
                    <a:latin typeface="KareliaWeb Regular" panose="00000500000000000000" pitchFamily="2" charset="0"/>
                  </a:defRPr>
                </a:lvl1pPr>
                <a:lvl2pPr marL="742950" indent="-285750">
                  <a:defRPr>
                    <a:solidFill>
                      <a:schemeClr val="tx1"/>
                    </a:solidFill>
                    <a:latin typeface="KareliaWeb Regular" panose="00000500000000000000" pitchFamily="2" charset="0"/>
                  </a:defRPr>
                </a:lvl2pPr>
                <a:lvl3pPr marL="1143000" indent="-228600">
                  <a:defRPr>
                    <a:solidFill>
                      <a:schemeClr val="tx1"/>
                    </a:solidFill>
                    <a:latin typeface="KareliaWeb Regular" panose="00000500000000000000" pitchFamily="2" charset="0"/>
                  </a:defRPr>
                </a:lvl3pPr>
                <a:lvl4pPr marL="1600200" indent="-228600">
                  <a:defRPr>
                    <a:solidFill>
                      <a:schemeClr val="tx1"/>
                    </a:solidFill>
                    <a:latin typeface="KareliaWeb Regular" panose="00000500000000000000" pitchFamily="2" charset="0"/>
                  </a:defRPr>
                </a:lvl4pPr>
                <a:lvl5pPr marL="2057400" indent="-228600">
                  <a:defRPr>
                    <a:solidFill>
                      <a:schemeClr val="tx1"/>
                    </a:solidFill>
                    <a:latin typeface="KareliaWeb Regular" panose="00000500000000000000" pitchFamily="2" charset="0"/>
                  </a:defRPr>
                </a:lvl5pPr>
                <a:lvl6pPr marL="2514600" indent="-228600" defTabSz="457200" eaLnBrk="0" fontAlgn="base" hangingPunct="0">
                  <a:spcBef>
                    <a:spcPct val="0"/>
                  </a:spcBef>
                  <a:spcAft>
                    <a:spcPct val="0"/>
                  </a:spcAft>
                  <a:defRPr>
                    <a:solidFill>
                      <a:schemeClr val="tx1"/>
                    </a:solidFill>
                    <a:latin typeface="KareliaWeb Regular" panose="00000500000000000000" pitchFamily="2" charset="0"/>
                  </a:defRPr>
                </a:lvl6pPr>
                <a:lvl7pPr marL="2971800" indent="-228600" defTabSz="457200" eaLnBrk="0" fontAlgn="base" hangingPunct="0">
                  <a:spcBef>
                    <a:spcPct val="0"/>
                  </a:spcBef>
                  <a:spcAft>
                    <a:spcPct val="0"/>
                  </a:spcAft>
                  <a:defRPr>
                    <a:solidFill>
                      <a:schemeClr val="tx1"/>
                    </a:solidFill>
                    <a:latin typeface="KareliaWeb Regular" panose="00000500000000000000" pitchFamily="2" charset="0"/>
                  </a:defRPr>
                </a:lvl7pPr>
                <a:lvl8pPr marL="3429000" indent="-228600" defTabSz="457200" eaLnBrk="0" fontAlgn="base" hangingPunct="0">
                  <a:spcBef>
                    <a:spcPct val="0"/>
                  </a:spcBef>
                  <a:spcAft>
                    <a:spcPct val="0"/>
                  </a:spcAft>
                  <a:defRPr>
                    <a:solidFill>
                      <a:schemeClr val="tx1"/>
                    </a:solidFill>
                    <a:latin typeface="KareliaWeb Regular" panose="00000500000000000000" pitchFamily="2" charset="0"/>
                  </a:defRPr>
                </a:lvl8pPr>
                <a:lvl9pPr marL="3886200" indent="-228600" defTabSz="457200" eaLnBrk="0" fontAlgn="base" hangingPunct="0">
                  <a:spcBef>
                    <a:spcPct val="0"/>
                  </a:spcBef>
                  <a:spcAft>
                    <a:spcPct val="0"/>
                  </a:spcAft>
                  <a:defRPr>
                    <a:solidFill>
                      <a:schemeClr val="tx1"/>
                    </a:solidFill>
                    <a:latin typeface="KareliaWeb Regular" panose="00000500000000000000" pitchFamily="2"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solidFill>
                      <a:srgbClr val="1C1C1C"/>
                    </a:solidFill>
                    <a:effectLst/>
                    <a:uLnTx/>
                    <a:uFillTx/>
                    <a:latin typeface="KareliaWeb Regular" panose="00000500000000000000" pitchFamily="2" charset="0"/>
                    <a:ea typeface="+mn-ea"/>
                    <a:cs typeface="+mn-cs"/>
                  </a:rPr>
                  <a:t>Billing and revenue management</a:t>
                </a:r>
              </a:p>
            </p:txBody>
          </p:sp>
          <p:sp>
            <p:nvSpPr>
              <p:cNvPr id="40" name="Rectangle 39">
                <a:extLst>
                  <a:ext uri="{FF2B5EF4-FFF2-40B4-BE49-F238E27FC236}">
                    <a16:creationId xmlns:a16="http://schemas.microsoft.com/office/drawing/2014/main" id="{D5727427-4EFD-9433-B9C3-5775A81D6758}"/>
                  </a:ext>
                </a:extLst>
              </p:cNvPr>
              <p:cNvSpPr/>
              <p:nvPr/>
            </p:nvSpPr>
            <p:spPr>
              <a:xfrm>
                <a:off x="813524" y="815898"/>
                <a:ext cx="2999575" cy="217488"/>
              </a:xfrm>
              <a:prstGeom prst="rect">
                <a:avLst/>
              </a:prstGeom>
              <a:solidFill>
                <a:srgbClr val="FF0000"/>
              </a:solidFill>
              <a:ln w="4233" cap="flat">
                <a:solidFill>
                  <a:srgbClr val="EA262A"/>
                </a:solidFill>
                <a:prstDash val="solid"/>
                <a:miter/>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10" b="1" i="0" u="none" strike="noStrike" kern="1200" cap="none" spc="0" normalizeH="0" baseline="0" noProof="0">
                    <a:ln>
                      <a:noFill/>
                    </a:ln>
                    <a:solidFill>
                      <a:srgbClr val="FFFFFF"/>
                    </a:solidFill>
                    <a:effectLst/>
                    <a:uLnTx/>
                    <a:uFillTx/>
                    <a:latin typeface="KareliaWeb Regular"/>
                    <a:ea typeface="+mn-ea"/>
                    <a:cs typeface="+mn-cs"/>
                  </a:rPr>
                  <a:t>Strategy, Infrastructure, and Product</a:t>
                </a:r>
              </a:p>
            </p:txBody>
          </p:sp>
          <p:sp>
            <p:nvSpPr>
              <p:cNvPr id="41" name="Rectangle 40">
                <a:extLst>
                  <a:ext uri="{FF2B5EF4-FFF2-40B4-BE49-F238E27FC236}">
                    <a16:creationId xmlns:a16="http://schemas.microsoft.com/office/drawing/2014/main" id="{C5BBE5B0-BF5E-533E-200E-3B958F5843B6}"/>
                  </a:ext>
                </a:extLst>
              </p:cNvPr>
              <p:cNvSpPr/>
              <p:nvPr/>
            </p:nvSpPr>
            <p:spPr>
              <a:xfrm>
                <a:off x="3908888" y="815898"/>
                <a:ext cx="4031364" cy="217488"/>
              </a:xfrm>
              <a:prstGeom prst="rect">
                <a:avLst/>
              </a:prstGeom>
              <a:solidFill>
                <a:srgbClr val="FF0000"/>
              </a:solidFill>
              <a:ln w="4233" cap="flat">
                <a:solidFill>
                  <a:srgbClr val="EA262A"/>
                </a:solidFill>
                <a:prstDash val="solid"/>
                <a:miter/>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10" b="1" i="0" u="none" strike="noStrike" kern="1200" cap="none" spc="0" normalizeH="0" baseline="0" noProof="0">
                    <a:ln>
                      <a:noFill/>
                    </a:ln>
                    <a:solidFill>
                      <a:srgbClr val="FFFFFF"/>
                    </a:solidFill>
                    <a:effectLst/>
                    <a:uLnTx/>
                    <a:uFillTx/>
                    <a:latin typeface="KareliaWeb Regular"/>
                    <a:ea typeface="+mn-ea"/>
                    <a:cs typeface="+mn-cs"/>
                  </a:rPr>
                  <a:t>Operations</a:t>
                </a:r>
              </a:p>
            </p:txBody>
          </p:sp>
        </p:grpSp>
      </p:grpSp>
      <p:sp>
        <p:nvSpPr>
          <p:cNvPr id="47" name="TextBox 46">
            <a:extLst>
              <a:ext uri="{FF2B5EF4-FFF2-40B4-BE49-F238E27FC236}">
                <a16:creationId xmlns:a16="http://schemas.microsoft.com/office/drawing/2014/main" id="{A2BBF00A-EB91-4BE2-894C-78ABFC86D452}"/>
              </a:ext>
            </a:extLst>
          </p:cNvPr>
          <p:cNvSpPr txBox="1"/>
          <p:nvPr/>
        </p:nvSpPr>
        <p:spPr>
          <a:xfrm>
            <a:off x="112658" y="1010628"/>
            <a:ext cx="1165438" cy="630942"/>
          </a:xfrm>
          <a:prstGeom prst="rect">
            <a:avLst/>
          </a:prstGeom>
          <a:noFill/>
          <a:ln>
            <a:solidFill>
              <a:srgbClr val="C6C6C6"/>
            </a:solidFill>
            <a:prstDash val="dash"/>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rgbClr val="FFFFFF">
                    <a:lumMod val="50000"/>
                  </a:srgbClr>
                </a:solidFill>
                <a:effectLst/>
                <a:uLnTx/>
                <a:uFillTx/>
                <a:latin typeface="KareliaWeb Regular"/>
                <a:ea typeface="+mn-ea"/>
                <a:cs typeface="+mn-cs"/>
              </a:rPr>
              <a:t>View of a typical </a:t>
            </a:r>
            <a:r>
              <a:rPr kumimoji="0" lang="en-US" sz="700" i="0" u="none" strike="noStrike" kern="1200" cap="none" spc="0" normalizeH="0" baseline="0" noProof="0" err="1">
                <a:ln>
                  <a:noFill/>
                </a:ln>
                <a:solidFill>
                  <a:srgbClr val="FFFFFF">
                    <a:lumMod val="50000"/>
                  </a:srgbClr>
                </a:solidFill>
                <a:effectLst/>
                <a:uLnTx/>
                <a:uFillTx/>
                <a:latin typeface="KareliaWeb Regular"/>
                <a:ea typeface="+mn-ea"/>
                <a:cs typeface="+mn-cs"/>
              </a:rPr>
              <a:t>fibre</a:t>
            </a:r>
            <a:r>
              <a:rPr kumimoji="0" lang="en-US" sz="700" i="0" u="none" strike="noStrike" kern="1200" cap="none" spc="0" normalizeH="0" baseline="0" noProof="0">
                <a:ln>
                  <a:noFill/>
                </a:ln>
                <a:solidFill>
                  <a:srgbClr val="FFFFFF">
                    <a:lumMod val="50000"/>
                  </a:srgbClr>
                </a:solidFill>
                <a:effectLst/>
                <a:uLnTx/>
                <a:uFillTx/>
                <a:latin typeface="KareliaWeb Regular"/>
                <a:ea typeface="+mn-ea"/>
                <a:cs typeface="+mn-cs"/>
              </a:rPr>
              <a:t> operator’s organization construct with integrated continuous improvement</a:t>
            </a:r>
          </a:p>
        </p:txBody>
      </p:sp>
      <p:sp>
        <p:nvSpPr>
          <p:cNvPr id="48" name="TextBox 47">
            <a:extLst>
              <a:ext uri="{FF2B5EF4-FFF2-40B4-BE49-F238E27FC236}">
                <a16:creationId xmlns:a16="http://schemas.microsoft.com/office/drawing/2014/main" id="{3880E562-50BF-222A-7D99-00B290C4DC4F}"/>
              </a:ext>
            </a:extLst>
          </p:cNvPr>
          <p:cNvSpPr txBox="1"/>
          <p:nvPr/>
        </p:nvSpPr>
        <p:spPr>
          <a:xfrm>
            <a:off x="7767736" y="1630731"/>
            <a:ext cx="1043111" cy="846386"/>
          </a:xfrm>
          <a:prstGeom prst="rect">
            <a:avLst/>
          </a:prstGeom>
          <a:solidFill>
            <a:schemeClr val="accent1"/>
          </a:solid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KareliaWeb Regular"/>
                <a:ea typeface="+mn-ea"/>
                <a:cs typeface="+mn-cs"/>
              </a:rPr>
              <a:t>The transformation of cross-functional operations performs 30-40% better than their single-function counterparts.</a:t>
            </a: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700" b="0" i="0" u="none" strike="noStrike" kern="1200" cap="none" spc="0" normalizeH="0" baseline="0" noProof="0">
                <a:ln>
                  <a:noFill/>
                </a:ln>
                <a:solidFill>
                  <a:srgbClr val="FFFFFF"/>
                </a:solidFill>
                <a:effectLst/>
                <a:uLnTx/>
                <a:uFillTx/>
                <a:latin typeface="KareliaWeb Regular"/>
                <a:ea typeface="+mn-ea"/>
                <a:cs typeface="+mn-cs"/>
              </a:rPr>
            </a:br>
            <a:r>
              <a:rPr kumimoji="0" lang="en-US" sz="600" b="0" i="0" u="none" strike="noStrike" kern="1200" cap="none" spc="0" normalizeH="0" baseline="0" noProof="0">
                <a:ln>
                  <a:noFill/>
                </a:ln>
                <a:solidFill>
                  <a:srgbClr val="FFFFFF"/>
                </a:solidFill>
                <a:effectLst/>
                <a:uLnTx/>
                <a:uFillTx/>
                <a:latin typeface="KareliaWeb Regular"/>
                <a:ea typeface="+mn-ea"/>
                <a:cs typeface="+mn-cs"/>
              </a:rPr>
              <a:t>-</a:t>
            </a:r>
            <a:r>
              <a:rPr kumimoji="0" lang="en-US" sz="600" b="0" i="0" u="none" strike="noStrike" kern="1200" cap="none" spc="0" normalizeH="0" baseline="0" noProof="0">
                <a:ln>
                  <a:noFill/>
                </a:ln>
                <a:solidFill>
                  <a:srgbClr val="FFFFFF"/>
                </a:solidFill>
                <a:effectLst/>
                <a:uLnTx/>
                <a:uFillTx/>
                <a:latin typeface="KareliaWeb Regular"/>
                <a:ea typeface="+mn-ea"/>
                <a:cs typeface="+mn-cs"/>
                <a:hlinkClick r:id="rId3">
                  <a:extLst>
                    <a:ext uri="{A12FA001-AC4F-418D-AE19-62706E023703}">
                      <ahyp:hlinkClr xmlns:ahyp="http://schemas.microsoft.com/office/drawing/2018/hyperlinkcolor" val="tx"/>
                    </a:ext>
                  </a:extLst>
                </a:hlinkClick>
              </a:rPr>
              <a:t>McKinsey</a:t>
            </a:r>
            <a:endParaRPr kumimoji="0" lang="en-US" sz="700" b="0" i="0" u="none" strike="noStrike" kern="1200" cap="none" spc="0" normalizeH="0" baseline="0" noProof="0">
              <a:ln>
                <a:noFill/>
              </a:ln>
              <a:solidFill>
                <a:srgbClr val="FFFFFF"/>
              </a:solidFill>
              <a:effectLst/>
              <a:uLnTx/>
              <a:uFillTx/>
              <a:latin typeface="KareliaWeb Regular"/>
              <a:ea typeface="+mn-ea"/>
              <a:cs typeface="+mn-cs"/>
            </a:endParaRPr>
          </a:p>
        </p:txBody>
      </p:sp>
      <p:cxnSp>
        <p:nvCxnSpPr>
          <p:cNvPr id="50" name="Straight Connector 49">
            <a:extLst>
              <a:ext uri="{FF2B5EF4-FFF2-40B4-BE49-F238E27FC236}">
                <a16:creationId xmlns:a16="http://schemas.microsoft.com/office/drawing/2014/main" id="{FDD99AF5-1B02-C1B8-8063-72D4CBABA3EE}"/>
              </a:ext>
            </a:extLst>
          </p:cNvPr>
          <p:cNvCxnSpPr>
            <a:cxnSpLocks/>
          </p:cNvCxnSpPr>
          <p:nvPr/>
        </p:nvCxnSpPr>
        <p:spPr>
          <a:xfrm>
            <a:off x="1387480" y="2593559"/>
            <a:ext cx="462686" cy="10503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5C180A-B7B1-354C-6736-CE053EF405AD}"/>
              </a:ext>
            </a:extLst>
          </p:cNvPr>
          <p:cNvCxnSpPr>
            <a:cxnSpLocks/>
          </p:cNvCxnSpPr>
          <p:nvPr/>
        </p:nvCxnSpPr>
        <p:spPr>
          <a:xfrm flipV="1">
            <a:off x="7254900" y="2554410"/>
            <a:ext cx="372188" cy="12972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4" name="Double Brace 23">
            <a:extLst>
              <a:ext uri="{FF2B5EF4-FFF2-40B4-BE49-F238E27FC236}">
                <a16:creationId xmlns:a16="http://schemas.microsoft.com/office/drawing/2014/main" id="{B2AC0293-3E2C-CB64-F6B7-A785957799FF}"/>
              </a:ext>
            </a:extLst>
          </p:cNvPr>
          <p:cNvSpPr/>
          <p:nvPr/>
        </p:nvSpPr>
        <p:spPr>
          <a:xfrm>
            <a:off x="58678" y="2852045"/>
            <a:ext cx="1543289" cy="483527"/>
          </a:xfrm>
          <a:prstGeom prst="bracePair">
            <a:avLst/>
          </a:prstGeom>
          <a:solidFill>
            <a:srgbClr val="FF0D0D"/>
          </a:solidFill>
        </p:spPr>
        <p:style>
          <a:lnRef idx="1">
            <a:schemeClr val="accent1"/>
          </a:lnRef>
          <a:fillRef idx="0">
            <a:schemeClr val="accent1"/>
          </a:fillRef>
          <a:effectRef idx="0">
            <a:schemeClr val="accent1"/>
          </a:effectRef>
          <a:fontRef idx="minor">
            <a:schemeClr val="tx1"/>
          </a:fontRef>
        </p:style>
        <p:txBody>
          <a:bodyPr rtlCol="0" anchor="ctr"/>
          <a:lstStyle/>
          <a:p>
            <a:endParaRPr lang="en-US" sz="800">
              <a:solidFill>
                <a:srgbClr val="FFFFFF"/>
              </a:solidFill>
              <a:latin typeface="KareliaWeb Regular"/>
            </a:endParaRPr>
          </a:p>
          <a:p>
            <a:r>
              <a:rPr lang="en-US" sz="900" b="1">
                <a:solidFill>
                  <a:srgbClr val="FFFFFF"/>
                </a:solidFill>
                <a:latin typeface="KareliaWeb Regular"/>
              </a:rPr>
              <a:t>“Identified Gaps” </a:t>
            </a:r>
          </a:p>
          <a:p>
            <a:pPr marL="92075" indent="-92075">
              <a:buFont typeface="Arial" panose="020B0604020202020204" pitchFamily="34" charset="0"/>
              <a:buChar char="•"/>
            </a:pPr>
            <a:r>
              <a:rPr lang="en-US" sz="700">
                <a:solidFill>
                  <a:srgbClr val="FFFFFF"/>
                </a:solidFill>
                <a:latin typeface="KareliaWeb Regular"/>
              </a:rPr>
              <a:t>Spike in P1/P2 incidents </a:t>
            </a:r>
          </a:p>
          <a:p>
            <a:pPr marL="92075" indent="-92075">
              <a:buFont typeface="Arial" panose="020B0604020202020204" pitchFamily="34" charset="0"/>
              <a:buChar char="•"/>
            </a:pPr>
            <a:r>
              <a:rPr lang="en-US" sz="700">
                <a:solidFill>
                  <a:srgbClr val="FFFFFF"/>
                </a:solidFill>
                <a:latin typeface="KareliaWeb Regular"/>
              </a:rPr>
              <a:t>Repeated ITHD /L2 activities</a:t>
            </a:r>
          </a:p>
          <a:p>
            <a:pPr algn="ctr"/>
            <a:endParaRPr lang="en-IN" sz="800"/>
          </a:p>
        </p:txBody>
      </p:sp>
      <p:sp>
        <p:nvSpPr>
          <p:cNvPr id="26" name="Double Brace 25">
            <a:extLst>
              <a:ext uri="{FF2B5EF4-FFF2-40B4-BE49-F238E27FC236}">
                <a16:creationId xmlns:a16="http://schemas.microsoft.com/office/drawing/2014/main" id="{10D94904-E683-6386-AA9C-6C5FF3EF3793}"/>
              </a:ext>
            </a:extLst>
          </p:cNvPr>
          <p:cNvSpPr/>
          <p:nvPr/>
        </p:nvSpPr>
        <p:spPr>
          <a:xfrm>
            <a:off x="7268524" y="2975000"/>
            <a:ext cx="1700476" cy="475774"/>
          </a:xfrm>
          <a:prstGeom prst="bracePair">
            <a:avLst/>
          </a:prstGeom>
          <a:solidFill>
            <a:schemeClr val="accent3"/>
          </a:solidFill>
        </p:spPr>
        <p:txBody>
          <a:bodyPr wrap="square">
            <a:spAutoFit/>
          </a:bodyPr>
          <a:lstStyle/>
          <a:p>
            <a:pPr defTabSz="457200"/>
            <a:r>
              <a:rPr lang="en-US" sz="900" b="1">
                <a:solidFill>
                  <a:srgbClr val="FFFFFF"/>
                </a:solidFill>
                <a:latin typeface="KareliaWeb Regular"/>
              </a:rPr>
              <a:t>” Prioritized</a:t>
            </a:r>
            <a:r>
              <a:rPr lang="en-US" sz="800" b="1">
                <a:solidFill>
                  <a:srgbClr val="FFFFFF"/>
                </a:solidFill>
                <a:latin typeface="KareliaWeb Regular"/>
              </a:rPr>
              <a:t>”</a:t>
            </a:r>
          </a:p>
          <a:p>
            <a:pPr marL="92075" indent="-92075">
              <a:buFont typeface="Arial" panose="020B0604020202020204" pitchFamily="34" charset="0"/>
              <a:buChar char="•"/>
            </a:pPr>
            <a:r>
              <a:rPr lang="en-US" sz="600">
                <a:solidFill>
                  <a:srgbClr val="FFFFFF"/>
                </a:solidFill>
                <a:latin typeface="KareliaWeb Regular"/>
              </a:rPr>
              <a:t>Health check Automations, Password Resets, Starter pack  Bots</a:t>
            </a:r>
          </a:p>
        </p:txBody>
      </p:sp>
      <p:sp>
        <p:nvSpPr>
          <p:cNvPr id="30" name="Double Brace 29">
            <a:extLst>
              <a:ext uri="{FF2B5EF4-FFF2-40B4-BE49-F238E27FC236}">
                <a16:creationId xmlns:a16="http://schemas.microsoft.com/office/drawing/2014/main" id="{8F0F01F7-17B7-137D-FD98-140B11BA69AA}"/>
              </a:ext>
            </a:extLst>
          </p:cNvPr>
          <p:cNvSpPr/>
          <p:nvPr/>
        </p:nvSpPr>
        <p:spPr>
          <a:xfrm>
            <a:off x="7296027" y="3718772"/>
            <a:ext cx="1700476" cy="581501"/>
          </a:xfrm>
          <a:prstGeom prst="bracePair">
            <a:avLst/>
          </a:prstGeom>
          <a:solidFill>
            <a:schemeClr val="tx2"/>
          </a:solidFill>
        </p:spPr>
        <p:txBody>
          <a:bodyPr wrap="square">
            <a:spAutoFit/>
          </a:bodyPr>
          <a:lstStyle/>
          <a:p>
            <a:pPr defTabSz="457200"/>
            <a:r>
              <a:rPr lang="en-US" sz="900" b="1">
                <a:solidFill>
                  <a:srgbClr val="FFFFFF"/>
                </a:solidFill>
                <a:latin typeface="KareliaWeb Regular"/>
              </a:rPr>
              <a:t>“Automation Executed”</a:t>
            </a:r>
          </a:p>
          <a:p>
            <a:pPr defTabSz="457200"/>
            <a:r>
              <a:rPr lang="en-US" sz="600">
                <a:solidFill>
                  <a:srgbClr val="FFFFFF"/>
                </a:solidFill>
                <a:latin typeface="KareliaWeb Regular"/>
              </a:rPr>
              <a:t>Designed, Developed ,Tested and Deployed the UiPath Bot solution &amp; Health check Dashboards</a:t>
            </a:r>
          </a:p>
        </p:txBody>
      </p:sp>
      <p:sp>
        <p:nvSpPr>
          <p:cNvPr id="31" name="Double Brace 30">
            <a:extLst>
              <a:ext uri="{FF2B5EF4-FFF2-40B4-BE49-F238E27FC236}">
                <a16:creationId xmlns:a16="http://schemas.microsoft.com/office/drawing/2014/main" id="{464ED54E-D81F-D05D-D510-123EBCAC908C}"/>
              </a:ext>
            </a:extLst>
          </p:cNvPr>
          <p:cNvSpPr/>
          <p:nvPr/>
        </p:nvSpPr>
        <p:spPr>
          <a:xfrm>
            <a:off x="54257" y="3675672"/>
            <a:ext cx="1543290" cy="634365"/>
          </a:xfrm>
          <a:prstGeom prst="bracePair">
            <a:avLst/>
          </a:prstGeom>
          <a:solidFill>
            <a:srgbClr val="00B050"/>
          </a:solidFill>
        </p:spPr>
        <p:txBody>
          <a:bodyPr wrap="square" lIns="91440" tIns="0" rIns="91440" bIns="45720" anchor="t">
            <a:spAutoFit/>
          </a:bodyPr>
          <a:lstStyle/>
          <a:p>
            <a:pPr defTabSz="457200"/>
            <a:r>
              <a:rPr lang="en-US" sz="900" b="1">
                <a:solidFill>
                  <a:srgbClr val="FFFFFF"/>
                </a:solidFill>
                <a:latin typeface="KareliaWeb Regular"/>
              </a:rPr>
              <a:t>“ Result  Evaluated  ”</a:t>
            </a:r>
          </a:p>
          <a:p>
            <a:pPr marL="92075" indent="-92075">
              <a:buFont typeface="Arial" panose="020B0604020202020204" pitchFamily="34" charset="0"/>
              <a:buChar char="•"/>
            </a:pPr>
            <a:r>
              <a:rPr lang="en-US" sz="600">
                <a:solidFill>
                  <a:srgbClr val="FFFFFF"/>
                </a:solidFill>
                <a:latin typeface="KareliaWeb Regular"/>
              </a:rPr>
              <a:t>200 + Incidents reduced</a:t>
            </a:r>
          </a:p>
          <a:p>
            <a:pPr marL="92075" indent="-92075">
              <a:buFont typeface="Arial" panose="020B0604020202020204" pitchFamily="34" charset="0"/>
              <a:buChar char="•"/>
            </a:pPr>
            <a:r>
              <a:rPr lang="en-US" sz="600">
                <a:solidFill>
                  <a:srgbClr val="FFFFFF"/>
                </a:solidFill>
                <a:latin typeface="KareliaWeb Regular"/>
              </a:rPr>
              <a:t>25+  P1/P2 reductions </a:t>
            </a:r>
          </a:p>
          <a:p>
            <a:pPr marL="92075" indent="-92075">
              <a:buFont typeface="Arial" panose="020B0604020202020204" pitchFamily="34" charset="0"/>
              <a:buChar char="•"/>
            </a:pPr>
            <a:r>
              <a:rPr lang="en-US" sz="600">
                <a:solidFill>
                  <a:srgbClr val="FFFFFF"/>
                </a:solidFill>
                <a:latin typeface="KareliaWeb Regular"/>
              </a:rPr>
              <a:t>850+  ITHD actions by BOT</a:t>
            </a:r>
          </a:p>
          <a:p>
            <a:pPr marL="92075" indent="-92075">
              <a:buFont typeface="Arial" panose="020B0604020202020204" pitchFamily="34" charset="0"/>
              <a:buChar char="•"/>
            </a:pPr>
            <a:r>
              <a:rPr lang="en-US" sz="600">
                <a:solidFill>
                  <a:srgbClr val="FFFFFF"/>
                </a:solidFill>
                <a:latin typeface="KareliaWeb Regular"/>
              </a:rPr>
              <a:t>1600+ Dashboard Alarms</a:t>
            </a:r>
          </a:p>
        </p:txBody>
      </p:sp>
      <p:pic>
        <p:nvPicPr>
          <p:cNvPr id="1026" name="Picture 2" descr="Virgin Media - Wikipedia">
            <a:extLst>
              <a:ext uri="{FF2B5EF4-FFF2-40B4-BE49-F238E27FC236}">
                <a16:creationId xmlns:a16="http://schemas.microsoft.com/office/drawing/2014/main" id="{9D0367CC-1D1D-640B-9F95-5956C56A82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2320" y="3500818"/>
            <a:ext cx="185639" cy="144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2" descr="Virgin Media - Wikipedia">
            <a:extLst>
              <a:ext uri="{FF2B5EF4-FFF2-40B4-BE49-F238E27FC236}">
                <a16:creationId xmlns:a16="http://schemas.microsoft.com/office/drawing/2014/main" id="{3A285BBB-2C74-5087-54A3-20AA846D7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0329" y="3105154"/>
            <a:ext cx="288000" cy="1675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4" descr="Topic Push Notification Icon - Push Notification Logo Png, Transparent Png  , Transparent Png Image - PNGitem">
            <a:extLst>
              <a:ext uri="{FF2B5EF4-FFF2-40B4-BE49-F238E27FC236}">
                <a16:creationId xmlns:a16="http://schemas.microsoft.com/office/drawing/2014/main" id="{49EFC33D-A0DE-DB9F-6061-8B83980F43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770" y="4363258"/>
            <a:ext cx="252000" cy="15848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035">
            <a:extLst>
              <a:ext uri="{FF2B5EF4-FFF2-40B4-BE49-F238E27FC236}">
                <a16:creationId xmlns:a16="http://schemas.microsoft.com/office/drawing/2014/main" id="{F0AB01D3-391A-7298-8196-9A0365C4F5FC}"/>
              </a:ext>
            </a:extLst>
          </p:cNvPr>
          <p:cNvPicPr>
            <a:picLocks noChangeAspect="1"/>
          </p:cNvPicPr>
          <p:nvPr/>
        </p:nvPicPr>
        <p:blipFill>
          <a:blip r:embed="rId6"/>
          <a:stretch>
            <a:fillRect/>
          </a:stretch>
        </p:blipFill>
        <p:spPr>
          <a:xfrm>
            <a:off x="902430" y="4360030"/>
            <a:ext cx="278181" cy="177360"/>
          </a:xfrm>
          <a:prstGeom prst="rect">
            <a:avLst/>
          </a:prstGeom>
        </p:spPr>
      </p:pic>
      <p:pic>
        <p:nvPicPr>
          <p:cNvPr id="1037" name="Picture 6" descr="RPA bot color icon. Programmed cyborg. Software robot. Robotic process  automation. Isolated vector illustration 6038154 Vector Art at Vecteezy">
            <a:extLst>
              <a:ext uri="{FF2B5EF4-FFF2-40B4-BE49-F238E27FC236}">
                <a16:creationId xmlns:a16="http://schemas.microsoft.com/office/drawing/2014/main" id="{5B4FC6DB-8684-BA70-A0C4-C813E034F0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072" y="4343567"/>
            <a:ext cx="299987" cy="239542"/>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a:hlinkClick r:id="rId8" action="ppaction://hlinksldjump"/>
            <a:extLst>
              <a:ext uri="{FF2B5EF4-FFF2-40B4-BE49-F238E27FC236}">
                <a16:creationId xmlns:a16="http://schemas.microsoft.com/office/drawing/2014/main" id="{501EE8B8-B833-B0EC-D3C5-81F706E99009}"/>
              </a:ext>
            </a:extLst>
          </p:cNvPr>
          <p:cNvSpPr/>
          <p:nvPr/>
        </p:nvSpPr>
        <p:spPr>
          <a:xfrm>
            <a:off x="8077200" y="43570"/>
            <a:ext cx="288000" cy="288000"/>
          </a:xfrm>
          <a:prstGeom prst="ellipse">
            <a:avLst/>
          </a:prstGeom>
          <a:solidFill>
            <a:srgbClr val="99CCFF"/>
          </a:solidFill>
          <a:ln w="1270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100">
                <a:solidFill>
                  <a:srgbClr val="002060"/>
                </a:solidFill>
              </a:rPr>
              <a:t>02</a:t>
            </a:r>
          </a:p>
        </p:txBody>
      </p:sp>
      <p:pic>
        <p:nvPicPr>
          <p:cNvPr id="11" name="Picture 10" descr="Logo&#10;&#10;Description automatically generated">
            <a:extLst>
              <a:ext uri="{FF2B5EF4-FFF2-40B4-BE49-F238E27FC236}">
                <a16:creationId xmlns:a16="http://schemas.microsoft.com/office/drawing/2014/main" id="{40142540-673F-F61D-7FF0-BC91510C0830}"/>
              </a:ext>
            </a:extLst>
          </p:cNvPr>
          <p:cNvPicPr>
            <a:picLocks noChangeAspect="1"/>
          </p:cNvPicPr>
          <p:nvPr/>
        </p:nvPicPr>
        <p:blipFill rotWithShape="1">
          <a:blip r:embed="rId9">
            <a:extLst>
              <a:ext uri="{28A0092B-C50C-407E-A947-70E740481C1C}">
                <a14:useLocalDpi xmlns:a14="http://schemas.microsoft.com/office/drawing/2010/main" val="0"/>
              </a:ext>
            </a:extLst>
          </a:blip>
          <a:srcRect r="26272"/>
          <a:stretch/>
        </p:blipFill>
        <p:spPr>
          <a:xfrm>
            <a:off x="4072663" y="3733620"/>
            <a:ext cx="295740" cy="72000"/>
          </a:xfrm>
          <a:prstGeom prst="rect">
            <a:avLst/>
          </a:prstGeom>
          <a:solidFill>
            <a:schemeClr val="bg1"/>
          </a:solidFill>
        </p:spPr>
      </p:pic>
      <p:pic>
        <p:nvPicPr>
          <p:cNvPr id="1032" name="Picture 2" descr="Virgin Media - Wikipedia">
            <a:extLst>
              <a:ext uri="{FF2B5EF4-FFF2-40B4-BE49-F238E27FC236}">
                <a16:creationId xmlns:a16="http://schemas.microsoft.com/office/drawing/2014/main" id="{C399FF38-9735-D6D6-F0E0-703E617634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418" y="3930291"/>
            <a:ext cx="288000" cy="16751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2" descr="Virgin Media - Wikipedia">
            <a:extLst>
              <a:ext uri="{FF2B5EF4-FFF2-40B4-BE49-F238E27FC236}">
                <a16:creationId xmlns:a16="http://schemas.microsoft.com/office/drawing/2014/main" id="{F8916B7D-6056-73DF-B650-5B4F4AD6B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4505" y="3107469"/>
            <a:ext cx="288000" cy="16751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2" descr="Virgin Media - Wikipedia">
            <a:extLst>
              <a:ext uri="{FF2B5EF4-FFF2-40B4-BE49-F238E27FC236}">
                <a16:creationId xmlns:a16="http://schemas.microsoft.com/office/drawing/2014/main" id="{CC12730D-4D35-0C27-7CD9-E1097F2452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8027" y="4067709"/>
            <a:ext cx="288000" cy="167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498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ABB38-C8E0-5FAC-320A-0E55EBB9CE48}"/>
              </a:ext>
            </a:extLst>
          </p:cNvPr>
          <p:cNvSpPr>
            <a:spLocks noGrp="1"/>
          </p:cNvSpPr>
          <p:nvPr>
            <p:ph type="title"/>
          </p:nvPr>
        </p:nvSpPr>
        <p:spPr>
          <a:xfrm>
            <a:off x="173364" y="190709"/>
            <a:ext cx="8133940" cy="738664"/>
          </a:xfrm>
        </p:spPr>
        <p:txBody>
          <a:bodyPr wrap="square" lIns="91440" tIns="45720" rIns="91440" bIns="45720" anchor="t">
            <a:spAutoFit/>
          </a:bodyPr>
          <a:lstStyle/>
          <a:p>
            <a:r>
              <a:rPr lang="en-US" altLang="en-US" sz="1400">
                <a:cs typeface="Arial"/>
              </a:rPr>
              <a:t>Embed a </a:t>
            </a:r>
            <a:r>
              <a:rPr lang="en-US" altLang="en-US" sz="1400" b="1">
                <a:cs typeface="Arial"/>
              </a:rPr>
              <a:t>Value-Driven Continuous Improvement (VDCI) </a:t>
            </a:r>
            <a:r>
              <a:rPr lang="en-US" altLang="en-US" sz="1400">
                <a:cs typeface="Arial"/>
              </a:rPr>
              <a:t>function into your organization’s</a:t>
            </a:r>
            <a:br>
              <a:rPr lang="en-US" altLang="en-US" sz="1400">
                <a:cs typeface="Arial"/>
              </a:rPr>
            </a:br>
            <a:r>
              <a:rPr lang="en-US" altLang="en-US" sz="1400">
                <a:cs typeface="Arial"/>
              </a:rPr>
              <a:t>structure to instill a culture of constant advancement and stay ahead of the competition  - VMIE scenarios </a:t>
            </a:r>
            <a:endParaRPr lang="en-IN" sz="1400"/>
          </a:p>
        </p:txBody>
      </p:sp>
      <p:grpSp>
        <p:nvGrpSpPr>
          <p:cNvPr id="43" name="Group 42">
            <a:extLst>
              <a:ext uri="{FF2B5EF4-FFF2-40B4-BE49-F238E27FC236}">
                <a16:creationId xmlns:a16="http://schemas.microsoft.com/office/drawing/2014/main" id="{E74FB6CC-BD4C-E5AC-7A6E-DD83FE41C69D}"/>
              </a:ext>
            </a:extLst>
          </p:cNvPr>
          <p:cNvGrpSpPr/>
          <p:nvPr/>
        </p:nvGrpSpPr>
        <p:grpSpPr>
          <a:xfrm>
            <a:off x="322860" y="981593"/>
            <a:ext cx="8452138" cy="991264"/>
            <a:chOff x="813524" y="815898"/>
            <a:chExt cx="7126728" cy="725585"/>
          </a:xfrm>
        </p:grpSpPr>
        <p:sp>
          <p:nvSpPr>
            <p:cNvPr id="33" name="TextBox 17">
              <a:extLst>
                <a:ext uri="{FF2B5EF4-FFF2-40B4-BE49-F238E27FC236}">
                  <a16:creationId xmlns:a16="http://schemas.microsoft.com/office/drawing/2014/main" id="{8ED9C6A4-64CA-F213-0BE3-F5362409185C}"/>
                </a:ext>
              </a:extLst>
            </p:cNvPr>
            <p:cNvSpPr txBox="1">
              <a:spLocks noChangeArrowheads="1"/>
            </p:cNvSpPr>
            <p:nvPr/>
          </p:nvSpPr>
          <p:spPr bwMode="auto">
            <a:xfrm>
              <a:off x="837449" y="1203553"/>
              <a:ext cx="936000" cy="337930"/>
            </a:xfrm>
            <a:prstGeom prst="rect">
              <a:avLst/>
            </a:prstGeom>
            <a:noFill/>
            <a:ln>
              <a:solidFill>
                <a:schemeClr val="accent1"/>
              </a:solidFill>
            </a:ln>
          </p:spPr>
          <p:txBody>
            <a:bodyPr anchor="ctr">
              <a:spAutoFit/>
            </a:bodyPr>
            <a:lstStyle>
              <a:lvl1pPr>
                <a:defRPr>
                  <a:solidFill>
                    <a:schemeClr val="tx1"/>
                  </a:solidFill>
                  <a:latin typeface="KareliaWeb Regular" panose="00000500000000000000" pitchFamily="2" charset="0"/>
                </a:defRPr>
              </a:lvl1pPr>
              <a:lvl2pPr marL="742950" indent="-285750">
                <a:defRPr>
                  <a:solidFill>
                    <a:schemeClr val="tx1"/>
                  </a:solidFill>
                  <a:latin typeface="KareliaWeb Regular" panose="00000500000000000000" pitchFamily="2" charset="0"/>
                </a:defRPr>
              </a:lvl2pPr>
              <a:lvl3pPr marL="1143000" indent="-228600">
                <a:defRPr>
                  <a:solidFill>
                    <a:schemeClr val="tx1"/>
                  </a:solidFill>
                  <a:latin typeface="KareliaWeb Regular" panose="00000500000000000000" pitchFamily="2" charset="0"/>
                </a:defRPr>
              </a:lvl3pPr>
              <a:lvl4pPr marL="1600200" indent="-228600">
                <a:defRPr>
                  <a:solidFill>
                    <a:schemeClr val="tx1"/>
                  </a:solidFill>
                  <a:latin typeface="KareliaWeb Regular" panose="00000500000000000000" pitchFamily="2" charset="0"/>
                </a:defRPr>
              </a:lvl4pPr>
              <a:lvl5pPr marL="2057400" indent="-228600">
                <a:defRPr>
                  <a:solidFill>
                    <a:schemeClr val="tx1"/>
                  </a:solidFill>
                  <a:latin typeface="KareliaWeb Regular" panose="00000500000000000000" pitchFamily="2" charset="0"/>
                </a:defRPr>
              </a:lvl5pPr>
              <a:lvl6pPr marL="2514600" indent="-228600" defTabSz="457200" eaLnBrk="0" fontAlgn="base" hangingPunct="0">
                <a:spcBef>
                  <a:spcPct val="0"/>
                </a:spcBef>
                <a:spcAft>
                  <a:spcPct val="0"/>
                </a:spcAft>
                <a:defRPr>
                  <a:solidFill>
                    <a:schemeClr val="tx1"/>
                  </a:solidFill>
                  <a:latin typeface="KareliaWeb Regular" panose="00000500000000000000" pitchFamily="2" charset="0"/>
                </a:defRPr>
              </a:lvl6pPr>
              <a:lvl7pPr marL="2971800" indent="-228600" defTabSz="457200" eaLnBrk="0" fontAlgn="base" hangingPunct="0">
                <a:spcBef>
                  <a:spcPct val="0"/>
                </a:spcBef>
                <a:spcAft>
                  <a:spcPct val="0"/>
                </a:spcAft>
                <a:defRPr>
                  <a:solidFill>
                    <a:schemeClr val="tx1"/>
                  </a:solidFill>
                  <a:latin typeface="KareliaWeb Regular" panose="00000500000000000000" pitchFamily="2" charset="0"/>
                </a:defRPr>
              </a:lvl7pPr>
              <a:lvl8pPr marL="3429000" indent="-228600" defTabSz="457200" eaLnBrk="0" fontAlgn="base" hangingPunct="0">
                <a:spcBef>
                  <a:spcPct val="0"/>
                </a:spcBef>
                <a:spcAft>
                  <a:spcPct val="0"/>
                </a:spcAft>
                <a:defRPr>
                  <a:solidFill>
                    <a:schemeClr val="tx1"/>
                  </a:solidFill>
                  <a:latin typeface="KareliaWeb Regular" panose="00000500000000000000" pitchFamily="2" charset="0"/>
                </a:defRPr>
              </a:lvl8pPr>
              <a:lvl9pPr marL="3886200" indent="-228600" defTabSz="457200" eaLnBrk="0" fontAlgn="base" hangingPunct="0">
                <a:spcBef>
                  <a:spcPct val="0"/>
                </a:spcBef>
                <a:spcAft>
                  <a:spcPct val="0"/>
                </a:spcAft>
                <a:defRPr>
                  <a:solidFill>
                    <a:schemeClr val="tx1"/>
                  </a:solidFill>
                  <a:latin typeface="KareliaWeb Regular" panose="00000500000000000000" pitchFamily="2"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solidFill>
                    <a:srgbClr val="1C1C1C"/>
                  </a:solidFill>
                  <a:effectLst/>
                  <a:uLnTx/>
                  <a:uFillTx/>
                  <a:latin typeface="KareliaWeb Regular" panose="00000500000000000000" pitchFamily="2" charset="0"/>
                  <a:ea typeface="+mn-ea"/>
                  <a:cs typeface="+mn-cs"/>
                </a:rPr>
                <a:t>Strategy and commit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800" b="0" i="0" u="none" strike="noStrike" kern="1200" cap="none" spc="0" normalizeH="0" baseline="0" noProof="0">
                <a:ln>
                  <a:noFill/>
                </a:ln>
                <a:solidFill>
                  <a:srgbClr val="1C1C1C"/>
                </a:solidFill>
                <a:effectLst/>
                <a:uLnTx/>
                <a:uFillTx/>
                <a:latin typeface="KareliaWeb Regular" panose="00000500000000000000" pitchFamily="2" charset="0"/>
                <a:ea typeface="+mn-ea"/>
                <a:cs typeface="+mn-cs"/>
              </a:endParaRPr>
            </a:p>
          </p:txBody>
        </p:sp>
        <p:sp>
          <p:nvSpPr>
            <p:cNvPr id="34" name="TextBox 18">
              <a:extLst>
                <a:ext uri="{FF2B5EF4-FFF2-40B4-BE49-F238E27FC236}">
                  <a16:creationId xmlns:a16="http://schemas.microsoft.com/office/drawing/2014/main" id="{D190A04C-2C79-C7DF-0AB4-DA26AC2E74B9}"/>
                </a:ext>
              </a:extLst>
            </p:cNvPr>
            <p:cNvSpPr txBox="1">
              <a:spLocks noChangeArrowheads="1"/>
            </p:cNvSpPr>
            <p:nvPr/>
          </p:nvSpPr>
          <p:spPr bwMode="auto">
            <a:xfrm>
              <a:off x="1869236" y="1214817"/>
              <a:ext cx="945380" cy="315401"/>
            </a:xfrm>
            <a:prstGeom prst="rect">
              <a:avLst/>
            </a:prstGeom>
            <a:noFill/>
            <a:ln>
              <a:solidFill>
                <a:schemeClr val="accent1"/>
              </a:solidFill>
            </a:ln>
          </p:spPr>
          <p:txBody>
            <a:bodyPr wrap="square" anchor="ctr">
              <a:spAutoFit/>
            </a:bodyPr>
            <a:lstStyle>
              <a:lvl1pPr>
                <a:defRPr>
                  <a:solidFill>
                    <a:schemeClr val="tx1"/>
                  </a:solidFill>
                  <a:latin typeface="KareliaWeb Regular" panose="00000500000000000000" pitchFamily="2" charset="0"/>
                </a:defRPr>
              </a:lvl1pPr>
              <a:lvl2pPr marL="742950" indent="-285750">
                <a:defRPr>
                  <a:solidFill>
                    <a:schemeClr val="tx1"/>
                  </a:solidFill>
                  <a:latin typeface="KareliaWeb Regular" panose="00000500000000000000" pitchFamily="2" charset="0"/>
                </a:defRPr>
              </a:lvl2pPr>
              <a:lvl3pPr marL="1143000" indent="-228600">
                <a:defRPr>
                  <a:solidFill>
                    <a:schemeClr val="tx1"/>
                  </a:solidFill>
                  <a:latin typeface="KareliaWeb Regular" panose="00000500000000000000" pitchFamily="2" charset="0"/>
                </a:defRPr>
              </a:lvl3pPr>
              <a:lvl4pPr marL="1600200" indent="-228600">
                <a:defRPr>
                  <a:solidFill>
                    <a:schemeClr val="tx1"/>
                  </a:solidFill>
                  <a:latin typeface="KareliaWeb Regular" panose="00000500000000000000" pitchFamily="2" charset="0"/>
                </a:defRPr>
              </a:lvl4pPr>
              <a:lvl5pPr marL="2057400" indent="-228600">
                <a:defRPr>
                  <a:solidFill>
                    <a:schemeClr val="tx1"/>
                  </a:solidFill>
                  <a:latin typeface="KareliaWeb Regular" panose="00000500000000000000" pitchFamily="2" charset="0"/>
                </a:defRPr>
              </a:lvl5pPr>
              <a:lvl6pPr marL="2514600" indent="-228600" defTabSz="457200" eaLnBrk="0" fontAlgn="base" hangingPunct="0">
                <a:spcBef>
                  <a:spcPct val="0"/>
                </a:spcBef>
                <a:spcAft>
                  <a:spcPct val="0"/>
                </a:spcAft>
                <a:defRPr>
                  <a:solidFill>
                    <a:schemeClr val="tx1"/>
                  </a:solidFill>
                  <a:latin typeface="KareliaWeb Regular" panose="00000500000000000000" pitchFamily="2" charset="0"/>
                </a:defRPr>
              </a:lvl6pPr>
              <a:lvl7pPr marL="2971800" indent="-228600" defTabSz="457200" eaLnBrk="0" fontAlgn="base" hangingPunct="0">
                <a:spcBef>
                  <a:spcPct val="0"/>
                </a:spcBef>
                <a:spcAft>
                  <a:spcPct val="0"/>
                </a:spcAft>
                <a:defRPr>
                  <a:solidFill>
                    <a:schemeClr val="tx1"/>
                  </a:solidFill>
                  <a:latin typeface="KareliaWeb Regular" panose="00000500000000000000" pitchFamily="2" charset="0"/>
                </a:defRPr>
              </a:lvl7pPr>
              <a:lvl8pPr marL="3429000" indent="-228600" defTabSz="457200" eaLnBrk="0" fontAlgn="base" hangingPunct="0">
                <a:spcBef>
                  <a:spcPct val="0"/>
                </a:spcBef>
                <a:spcAft>
                  <a:spcPct val="0"/>
                </a:spcAft>
                <a:defRPr>
                  <a:solidFill>
                    <a:schemeClr val="tx1"/>
                  </a:solidFill>
                  <a:latin typeface="KareliaWeb Regular" panose="00000500000000000000" pitchFamily="2" charset="0"/>
                </a:defRPr>
              </a:lvl8pPr>
              <a:lvl9pPr marL="3886200" indent="-228600" defTabSz="457200" eaLnBrk="0" fontAlgn="base" hangingPunct="0">
                <a:spcBef>
                  <a:spcPct val="0"/>
                </a:spcBef>
                <a:spcAft>
                  <a:spcPct val="0"/>
                </a:spcAft>
                <a:defRPr>
                  <a:solidFill>
                    <a:schemeClr val="tx1"/>
                  </a:solidFill>
                  <a:latin typeface="KareliaWeb Regular" panose="00000500000000000000" pitchFamily="2"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solidFill>
                    <a:srgbClr val="1C1C1C"/>
                  </a:solidFill>
                  <a:effectLst/>
                  <a:uLnTx/>
                  <a:uFillTx/>
                  <a:latin typeface="KareliaWeb Regular" panose="00000500000000000000" pitchFamily="2" charset="0"/>
                  <a:ea typeface="+mn-ea"/>
                  <a:cs typeface="+mn-cs"/>
                </a:rPr>
                <a:t>Infra lifecycle management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600" b="0" i="0" u="none" strike="noStrike" kern="1200" cap="none" spc="0" normalizeH="0" baseline="0" noProof="0">
                <a:ln>
                  <a:noFill/>
                </a:ln>
                <a:solidFill>
                  <a:srgbClr val="1C1C1C"/>
                </a:solidFill>
                <a:effectLst/>
                <a:uLnTx/>
                <a:uFillTx/>
                <a:latin typeface="KareliaWeb Regular" panose="00000500000000000000" pitchFamily="2" charset="0"/>
                <a:ea typeface="+mn-ea"/>
                <a:cs typeface="+mn-cs"/>
              </a:endParaRPr>
            </a:p>
          </p:txBody>
        </p:sp>
        <p:sp>
          <p:nvSpPr>
            <p:cNvPr id="35" name="TextBox 19">
              <a:extLst>
                <a:ext uri="{FF2B5EF4-FFF2-40B4-BE49-F238E27FC236}">
                  <a16:creationId xmlns:a16="http://schemas.microsoft.com/office/drawing/2014/main" id="{774A6D71-CD43-10C5-40DB-666A55486F56}"/>
                </a:ext>
              </a:extLst>
            </p:cNvPr>
            <p:cNvSpPr txBox="1">
              <a:spLocks noChangeArrowheads="1"/>
            </p:cNvSpPr>
            <p:nvPr/>
          </p:nvSpPr>
          <p:spPr bwMode="auto">
            <a:xfrm>
              <a:off x="2901024" y="1203553"/>
              <a:ext cx="936000" cy="337930"/>
            </a:xfrm>
            <a:prstGeom prst="rect">
              <a:avLst/>
            </a:prstGeom>
            <a:noFill/>
            <a:ln>
              <a:solidFill>
                <a:schemeClr val="accent1"/>
              </a:solidFill>
            </a:ln>
          </p:spPr>
          <p:txBody>
            <a:bodyPr anchor="ctr">
              <a:spAutoFit/>
            </a:bodyPr>
            <a:lstStyle>
              <a:lvl1pPr>
                <a:defRPr>
                  <a:solidFill>
                    <a:schemeClr val="tx1"/>
                  </a:solidFill>
                  <a:latin typeface="KareliaWeb Regular" panose="00000500000000000000" pitchFamily="2" charset="0"/>
                </a:defRPr>
              </a:lvl1pPr>
              <a:lvl2pPr marL="742950" indent="-285750">
                <a:defRPr>
                  <a:solidFill>
                    <a:schemeClr val="tx1"/>
                  </a:solidFill>
                  <a:latin typeface="KareliaWeb Regular" panose="00000500000000000000" pitchFamily="2" charset="0"/>
                </a:defRPr>
              </a:lvl2pPr>
              <a:lvl3pPr marL="1143000" indent="-228600">
                <a:defRPr>
                  <a:solidFill>
                    <a:schemeClr val="tx1"/>
                  </a:solidFill>
                  <a:latin typeface="KareliaWeb Regular" panose="00000500000000000000" pitchFamily="2" charset="0"/>
                </a:defRPr>
              </a:lvl3pPr>
              <a:lvl4pPr marL="1600200" indent="-228600">
                <a:defRPr>
                  <a:solidFill>
                    <a:schemeClr val="tx1"/>
                  </a:solidFill>
                  <a:latin typeface="KareliaWeb Regular" panose="00000500000000000000" pitchFamily="2" charset="0"/>
                </a:defRPr>
              </a:lvl4pPr>
              <a:lvl5pPr marL="2057400" indent="-228600">
                <a:defRPr>
                  <a:solidFill>
                    <a:schemeClr val="tx1"/>
                  </a:solidFill>
                  <a:latin typeface="KareliaWeb Regular" panose="00000500000000000000" pitchFamily="2" charset="0"/>
                </a:defRPr>
              </a:lvl5pPr>
              <a:lvl6pPr marL="2514600" indent="-228600" defTabSz="457200" eaLnBrk="0" fontAlgn="base" hangingPunct="0">
                <a:spcBef>
                  <a:spcPct val="0"/>
                </a:spcBef>
                <a:spcAft>
                  <a:spcPct val="0"/>
                </a:spcAft>
                <a:defRPr>
                  <a:solidFill>
                    <a:schemeClr val="tx1"/>
                  </a:solidFill>
                  <a:latin typeface="KareliaWeb Regular" panose="00000500000000000000" pitchFamily="2" charset="0"/>
                </a:defRPr>
              </a:lvl6pPr>
              <a:lvl7pPr marL="2971800" indent="-228600" defTabSz="457200" eaLnBrk="0" fontAlgn="base" hangingPunct="0">
                <a:spcBef>
                  <a:spcPct val="0"/>
                </a:spcBef>
                <a:spcAft>
                  <a:spcPct val="0"/>
                </a:spcAft>
                <a:defRPr>
                  <a:solidFill>
                    <a:schemeClr val="tx1"/>
                  </a:solidFill>
                  <a:latin typeface="KareliaWeb Regular" panose="00000500000000000000" pitchFamily="2" charset="0"/>
                </a:defRPr>
              </a:lvl7pPr>
              <a:lvl8pPr marL="3429000" indent="-228600" defTabSz="457200" eaLnBrk="0" fontAlgn="base" hangingPunct="0">
                <a:spcBef>
                  <a:spcPct val="0"/>
                </a:spcBef>
                <a:spcAft>
                  <a:spcPct val="0"/>
                </a:spcAft>
                <a:defRPr>
                  <a:solidFill>
                    <a:schemeClr val="tx1"/>
                  </a:solidFill>
                  <a:latin typeface="KareliaWeb Regular" panose="00000500000000000000" pitchFamily="2" charset="0"/>
                </a:defRPr>
              </a:lvl8pPr>
              <a:lvl9pPr marL="3886200" indent="-228600" defTabSz="457200" eaLnBrk="0" fontAlgn="base" hangingPunct="0">
                <a:spcBef>
                  <a:spcPct val="0"/>
                </a:spcBef>
                <a:spcAft>
                  <a:spcPct val="0"/>
                </a:spcAft>
                <a:defRPr>
                  <a:solidFill>
                    <a:schemeClr val="tx1"/>
                  </a:solidFill>
                  <a:latin typeface="KareliaWeb Regular" panose="00000500000000000000" pitchFamily="2"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solidFill>
                    <a:srgbClr val="1C1C1C"/>
                  </a:solidFill>
                  <a:effectLst/>
                  <a:uLnTx/>
                  <a:uFillTx/>
                  <a:latin typeface="KareliaWeb Regular" panose="00000500000000000000" pitchFamily="2" charset="0"/>
                  <a:ea typeface="+mn-ea"/>
                  <a:cs typeface="+mn-cs"/>
                </a:rPr>
                <a:t>Product lifecycle management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800" b="0" i="0" u="none" strike="noStrike" kern="1200" cap="none" spc="0" normalizeH="0" baseline="0" noProof="0">
                <a:ln>
                  <a:noFill/>
                </a:ln>
                <a:solidFill>
                  <a:srgbClr val="1C1C1C"/>
                </a:solidFill>
                <a:effectLst/>
                <a:uLnTx/>
                <a:uFillTx/>
                <a:latin typeface="KareliaWeb Regular" panose="00000500000000000000" pitchFamily="2" charset="0"/>
                <a:ea typeface="+mn-ea"/>
                <a:cs typeface="+mn-cs"/>
              </a:endParaRPr>
            </a:p>
          </p:txBody>
        </p:sp>
        <p:sp>
          <p:nvSpPr>
            <p:cNvPr id="36" name="TextBox 20">
              <a:extLst>
                <a:ext uri="{FF2B5EF4-FFF2-40B4-BE49-F238E27FC236}">
                  <a16:creationId xmlns:a16="http://schemas.microsoft.com/office/drawing/2014/main" id="{4D29A874-23CF-AC43-25EB-A650BECFFEE3}"/>
                </a:ext>
              </a:extLst>
            </p:cNvPr>
            <p:cNvSpPr txBox="1">
              <a:spLocks noChangeArrowheads="1"/>
            </p:cNvSpPr>
            <p:nvPr/>
          </p:nvSpPr>
          <p:spPr bwMode="auto">
            <a:xfrm>
              <a:off x="3908888" y="1203554"/>
              <a:ext cx="936000" cy="337929"/>
            </a:xfrm>
            <a:prstGeom prst="rect">
              <a:avLst/>
            </a:prstGeom>
            <a:noFill/>
            <a:ln>
              <a:solidFill>
                <a:schemeClr val="accent1"/>
              </a:solidFill>
            </a:ln>
          </p:spPr>
          <p:txBody>
            <a:bodyPr anchor="ctr">
              <a:spAutoFit/>
            </a:bodyPr>
            <a:lstStyle>
              <a:lvl1pPr>
                <a:defRPr>
                  <a:solidFill>
                    <a:schemeClr val="tx1"/>
                  </a:solidFill>
                  <a:latin typeface="KareliaWeb Regular" panose="00000500000000000000" pitchFamily="2" charset="0"/>
                </a:defRPr>
              </a:lvl1pPr>
              <a:lvl2pPr marL="742950" indent="-285750">
                <a:defRPr>
                  <a:solidFill>
                    <a:schemeClr val="tx1"/>
                  </a:solidFill>
                  <a:latin typeface="KareliaWeb Regular" panose="00000500000000000000" pitchFamily="2" charset="0"/>
                </a:defRPr>
              </a:lvl2pPr>
              <a:lvl3pPr marL="1143000" indent="-228600">
                <a:defRPr>
                  <a:solidFill>
                    <a:schemeClr val="tx1"/>
                  </a:solidFill>
                  <a:latin typeface="KareliaWeb Regular" panose="00000500000000000000" pitchFamily="2" charset="0"/>
                </a:defRPr>
              </a:lvl3pPr>
              <a:lvl4pPr marL="1600200" indent="-228600">
                <a:defRPr>
                  <a:solidFill>
                    <a:schemeClr val="tx1"/>
                  </a:solidFill>
                  <a:latin typeface="KareliaWeb Regular" panose="00000500000000000000" pitchFamily="2" charset="0"/>
                </a:defRPr>
              </a:lvl4pPr>
              <a:lvl5pPr marL="2057400" indent="-228600">
                <a:defRPr>
                  <a:solidFill>
                    <a:schemeClr val="tx1"/>
                  </a:solidFill>
                  <a:latin typeface="KareliaWeb Regular" panose="00000500000000000000" pitchFamily="2" charset="0"/>
                </a:defRPr>
              </a:lvl5pPr>
              <a:lvl6pPr marL="2514600" indent="-228600" defTabSz="457200" eaLnBrk="0" fontAlgn="base" hangingPunct="0">
                <a:spcBef>
                  <a:spcPct val="0"/>
                </a:spcBef>
                <a:spcAft>
                  <a:spcPct val="0"/>
                </a:spcAft>
                <a:defRPr>
                  <a:solidFill>
                    <a:schemeClr val="tx1"/>
                  </a:solidFill>
                  <a:latin typeface="KareliaWeb Regular" panose="00000500000000000000" pitchFamily="2" charset="0"/>
                </a:defRPr>
              </a:lvl6pPr>
              <a:lvl7pPr marL="2971800" indent="-228600" defTabSz="457200" eaLnBrk="0" fontAlgn="base" hangingPunct="0">
                <a:spcBef>
                  <a:spcPct val="0"/>
                </a:spcBef>
                <a:spcAft>
                  <a:spcPct val="0"/>
                </a:spcAft>
                <a:defRPr>
                  <a:solidFill>
                    <a:schemeClr val="tx1"/>
                  </a:solidFill>
                  <a:latin typeface="KareliaWeb Regular" panose="00000500000000000000" pitchFamily="2" charset="0"/>
                </a:defRPr>
              </a:lvl7pPr>
              <a:lvl8pPr marL="3429000" indent="-228600" defTabSz="457200" eaLnBrk="0" fontAlgn="base" hangingPunct="0">
                <a:spcBef>
                  <a:spcPct val="0"/>
                </a:spcBef>
                <a:spcAft>
                  <a:spcPct val="0"/>
                </a:spcAft>
                <a:defRPr>
                  <a:solidFill>
                    <a:schemeClr val="tx1"/>
                  </a:solidFill>
                  <a:latin typeface="KareliaWeb Regular" panose="00000500000000000000" pitchFamily="2" charset="0"/>
                </a:defRPr>
              </a:lvl8pPr>
              <a:lvl9pPr marL="3886200" indent="-228600" defTabSz="457200" eaLnBrk="0" fontAlgn="base" hangingPunct="0">
                <a:spcBef>
                  <a:spcPct val="0"/>
                </a:spcBef>
                <a:spcAft>
                  <a:spcPct val="0"/>
                </a:spcAft>
                <a:defRPr>
                  <a:solidFill>
                    <a:schemeClr val="tx1"/>
                  </a:solidFill>
                  <a:latin typeface="KareliaWeb Regular" panose="00000500000000000000" pitchFamily="2"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solidFill>
                    <a:srgbClr val="1C1C1C"/>
                  </a:solidFill>
                  <a:effectLst/>
                  <a:uLnTx/>
                  <a:uFillTx/>
                  <a:latin typeface="KareliaWeb Regular" panose="00000500000000000000" pitchFamily="2" charset="0"/>
                  <a:ea typeface="+mn-ea"/>
                  <a:cs typeface="+mn-cs"/>
                </a:rPr>
                <a:t>IT &amp; Network Operations support and readiness</a:t>
              </a:r>
            </a:p>
          </p:txBody>
        </p:sp>
        <p:sp>
          <p:nvSpPr>
            <p:cNvPr id="37" name="TextBox 21">
              <a:extLst>
                <a:ext uri="{FF2B5EF4-FFF2-40B4-BE49-F238E27FC236}">
                  <a16:creationId xmlns:a16="http://schemas.microsoft.com/office/drawing/2014/main" id="{395307CA-708E-4DE9-DCA7-87F7C491EAAA}"/>
                </a:ext>
              </a:extLst>
            </p:cNvPr>
            <p:cNvSpPr txBox="1">
              <a:spLocks noChangeArrowheads="1"/>
            </p:cNvSpPr>
            <p:nvPr/>
          </p:nvSpPr>
          <p:spPr bwMode="auto">
            <a:xfrm>
              <a:off x="4940676" y="1203554"/>
              <a:ext cx="936000" cy="337929"/>
            </a:xfrm>
            <a:prstGeom prst="rect">
              <a:avLst/>
            </a:prstGeom>
            <a:noFill/>
            <a:ln>
              <a:solidFill>
                <a:schemeClr val="accent1"/>
              </a:solidFill>
            </a:ln>
          </p:spPr>
          <p:txBody>
            <a:bodyPr anchor="ctr">
              <a:spAutoFit/>
            </a:bodyPr>
            <a:lstStyle>
              <a:lvl1pPr>
                <a:defRPr>
                  <a:solidFill>
                    <a:schemeClr val="tx1"/>
                  </a:solidFill>
                  <a:latin typeface="KareliaWeb Regular" panose="00000500000000000000" pitchFamily="2" charset="0"/>
                </a:defRPr>
              </a:lvl1pPr>
              <a:lvl2pPr marL="742950" indent="-285750">
                <a:defRPr>
                  <a:solidFill>
                    <a:schemeClr val="tx1"/>
                  </a:solidFill>
                  <a:latin typeface="KareliaWeb Regular" panose="00000500000000000000" pitchFamily="2" charset="0"/>
                </a:defRPr>
              </a:lvl2pPr>
              <a:lvl3pPr marL="1143000" indent="-228600">
                <a:defRPr>
                  <a:solidFill>
                    <a:schemeClr val="tx1"/>
                  </a:solidFill>
                  <a:latin typeface="KareliaWeb Regular" panose="00000500000000000000" pitchFamily="2" charset="0"/>
                </a:defRPr>
              </a:lvl3pPr>
              <a:lvl4pPr marL="1600200" indent="-228600">
                <a:defRPr>
                  <a:solidFill>
                    <a:schemeClr val="tx1"/>
                  </a:solidFill>
                  <a:latin typeface="KareliaWeb Regular" panose="00000500000000000000" pitchFamily="2" charset="0"/>
                </a:defRPr>
              </a:lvl4pPr>
              <a:lvl5pPr marL="2057400" indent="-228600">
                <a:defRPr>
                  <a:solidFill>
                    <a:schemeClr val="tx1"/>
                  </a:solidFill>
                  <a:latin typeface="KareliaWeb Regular" panose="00000500000000000000" pitchFamily="2" charset="0"/>
                </a:defRPr>
              </a:lvl5pPr>
              <a:lvl6pPr marL="2514600" indent="-228600" defTabSz="457200" eaLnBrk="0" fontAlgn="base" hangingPunct="0">
                <a:spcBef>
                  <a:spcPct val="0"/>
                </a:spcBef>
                <a:spcAft>
                  <a:spcPct val="0"/>
                </a:spcAft>
                <a:defRPr>
                  <a:solidFill>
                    <a:schemeClr val="tx1"/>
                  </a:solidFill>
                  <a:latin typeface="KareliaWeb Regular" panose="00000500000000000000" pitchFamily="2" charset="0"/>
                </a:defRPr>
              </a:lvl6pPr>
              <a:lvl7pPr marL="2971800" indent="-228600" defTabSz="457200" eaLnBrk="0" fontAlgn="base" hangingPunct="0">
                <a:spcBef>
                  <a:spcPct val="0"/>
                </a:spcBef>
                <a:spcAft>
                  <a:spcPct val="0"/>
                </a:spcAft>
                <a:defRPr>
                  <a:solidFill>
                    <a:schemeClr val="tx1"/>
                  </a:solidFill>
                  <a:latin typeface="KareliaWeb Regular" panose="00000500000000000000" pitchFamily="2" charset="0"/>
                </a:defRPr>
              </a:lvl7pPr>
              <a:lvl8pPr marL="3429000" indent="-228600" defTabSz="457200" eaLnBrk="0" fontAlgn="base" hangingPunct="0">
                <a:spcBef>
                  <a:spcPct val="0"/>
                </a:spcBef>
                <a:spcAft>
                  <a:spcPct val="0"/>
                </a:spcAft>
                <a:defRPr>
                  <a:solidFill>
                    <a:schemeClr val="tx1"/>
                  </a:solidFill>
                  <a:latin typeface="KareliaWeb Regular" panose="00000500000000000000" pitchFamily="2" charset="0"/>
                </a:defRPr>
              </a:lvl8pPr>
              <a:lvl9pPr marL="3886200" indent="-228600" defTabSz="457200" eaLnBrk="0" fontAlgn="base" hangingPunct="0">
                <a:spcBef>
                  <a:spcPct val="0"/>
                </a:spcBef>
                <a:spcAft>
                  <a:spcPct val="0"/>
                </a:spcAft>
                <a:defRPr>
                  <a:solidFill>
                    <a:schemeClr val="tx1"/>
                  </a:solidFill>
                  <a:latin typeface="KareliaWeb Regular" panose="00000500000000000000" pitchFamily="2"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solidFill>
                    <a:srgbClr val="1C1C1C"/>
                  </a:solidFill>
                  <a:effectLst/>
                  <a:uLnTx/>
                  <a:uFillTx/>
                  <a:latin typeface="KareliaWeb Regular" panose="00000500000000000000" pitchFamily="2" charset="0"/>
                  <a:ea typeface="+mn-ea"/>
                  <a:cs typeface="+mn-cs"/>
                </a:rPr>
                <a:t>Ordering &amp;  Fulfillment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800" b="0" i="0" u="none" strike="noStrike" kern="1200" cap="none" spc="0" normalizeH="0" baseline="0" noProof="0">
                <a:ln>
                  <a:noFill/>
                </a:ln>
                <a:solidFill>
                  <a:srgbClr val="1C1C1C"/>
                </a:solidFill>
                <a:effectLst/>
                <a:uLnTx/>
                <a:uFillTx/>
                <a:latin typeface="KareliaWeb Regular" panose="00000500000000000000" pitchFamily="2" charset="0"/>
                <a:ea typeface="+mn-ea"/>
                <a:cs typeface="+mn-cs"/>
              </a:endParaRPr>
            </a:p>
          </p:txBody>
        </p:sp>
        <p:sp>
          <p:nvSpPr>
            <p:cNvPr id="38" name="TextBox 22">
              <a:extLst>
                <a:ext uri="{FF2B5EF4-FFF2-40B4-BE49-F238E27FC236}">
                  <a16:creationId xmlns:a16="http://schemas.microsoft.com/office/drawing/2014/main" id="{8A77B579-96EC-487E-2EE5-BAD0E290A241}"/>
                </a:ext>
              </a:extLst>
            </p:cNvPr>
            <p:cNvSpPr txBox="1">
              <a:spLocks noChangeArrowheads="1"/>
            </p:cNvSpPr>
            <p:nvPr/>
          </p:nvSpPr>
          <p:spPr bwMode="auto">
            <a:xfrm>
              <a:off x="5972464" y="1203553"/>
              <a:ext cx="936000" cy="337929"/>
            </a:xfrm>
            <a:prstGeom prst="rect">
              <a:avLst/>
            </a:prstGeom>
            <a:noFill/>
            <a:ln>
              <a:solidFill>
                <a:schemeClr val="accent1"/>
              </a:solidFill>
            </a:ln>
          </p:spPr>
          <p:txBody>
            <a:bodyPr anchor="ctr">
              <a:spAutoFit/>
            </a:bodyPr>
            <a:lstStyle>
              <a:lvl1pPr>
                <a:defRPr>
                  <a:solidFill>
                    <a:schemeClr val="tx1"/>
                  </a:solidFill>
                  <a:latin typeface="KareliaWeb Regular" panose="00000500000000000000" pitchFamily="2" charset="0"/>
                </a:defRPr>
              </a:lvl1pPr>
              <a:lvl2pPr marL="742950" indent="-285750">
                <a:defRPr>
                  <a:solidFill>
                    <a:schemeClr val="tx1"/>
                  </a:solidFill>
                  <a:latin typeface="KareliaWeb Regular" panose="00000500000000000000" pitchFamily="2" charset="0"/>
                </a:defRPr>
              </a:lvl2pPr>
              <a:lvl3pPr marL="1143000" indent="-228600">
                <a:defRPr>
                  <a:solidFill>
                    <a:schemeClr val="tx1"/>
                  </a:solidFill>
                  <a:latin typeface="KareliaWeb Regular" panose="00000500000000000000" pitchFamily="2" charset="0"/>
                </a:defRPr>
              </a:lvl3pPr>
              <a:lvl4pPr marL="1600200" indent="-228600">
                <a:defRPr>
                  <a:solidFill>
                    <a:schemeClr val="tx1"/>
                  </a:solidFill>
                  <a:latin typeface="KareliaWeb Regular" panose="00000500000000000000" pitchFamily="2" charset="0"/>
                </a:defRPr>
              </a:lvl4pPr>
              <a:lvl5pPr marL="2057400" indent="-228600">
                <a:defRPr>
                  <a:solidFill>
                    <a:schemeClr val="tx1"/>
                  </a:solidFill>
                  <a:latin typeface="KareliaWeb Regular" panose="00000500000000000000" pitchFamily="2" charset="0"/>
                </a:defRPr>
              </a:lvl5pPr>
              <a:lvl6pPr marL="2514600" indent="-228600" defTabSz="457200" eaLnBrk="0" fontAlgn="base" hangingPunct="0">
                <a:spcBef>
                  <a:spcPct val="0"/>
                </a:spcBef>
                <a:spcAft>
                  <a:spcPct val="0"/>
                </a:spcAft>
                <a:defRPr>
                  <a:solidFill>
                    <a:schemeClr val="tx1"/>
                  </a:solidFill>
                  <a:latin typeface="KareliaWeb Regular" panose="00000500000000000000" pitchFamily="2" charset="0"/>
                </a:defRPr>
              </a:lvl6pPr>
              <a:lvl7pPr marL="2971800" indent="-228600" defTabSz="457200" eaLnBrk="0" fontAlgn="base" hangingPunct="0">
                <a:spcBef>
                  <a:spcPct val="0"/>
                </a:spcBef>
                <a:spcAft>
                  <a:spcPct val="0"/>
                </a:spcAft>
                <a:defRPr>
                  <a:solidFill>
                    <a:schemeClr val="tx1"/>
                  </a:solidFill>
                  <a:latin typeface="KareliaWeb Regular" panose="00000500000000000000" pitchFamily="2" charset="0"/>
                </a:defRPr>
              </a:lvl7pPr>
              <a:lvl8pPr marL="3429000" indent="-228600" defTabSz="457200" eaLnBrk="0" fontAlgn="base" hangingPunct="0">
                <a:spcBef>
                  <a:spcPct val="0"/>
                </a:spcBef>
                <a:spcAft>
                  <a:spcPct val="0"/>
                </a:spcAft>
                <a:defRPr>
                  <a:solidFill>
                    <a:schemeClr val="tx1"/>
                  </a:solidFill>
                  <a:latin typeface="KareliaWeb Regular" panose="00000500000000000000" pitchFamily="2" charset="0"/>
                </a:defRPr>
              </a:lvl8pPr>
              <a:lvl9pPr marL="3886200" indent="-228600" defTabSz="457200" eaLnBrk="0" fontAlgn="base" hangingPunct="0">
                <a:spcBef>
                  <a:spcPct val="0"/>
                </a:spcBef>
                <a:spcAft>
                  <a:spcPct val="0"/>
                </a:spcAft>
                <a:defRPr>
                  <a:solidFill>
                    <a:schemeClr val="tx1"/>
                  </a:solidFill>
                  <a:latin typeface="KareliaWeb Regular" panose="00000500000000000000" pitchFamily="2"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solidFill>
                    <a:srgbClr val="1C1C1C"/>
                  </a:solidFill>
                  <a:effectLst/>
                  <a:uLnTx/>
                  <a:uFillTx/>
                  <a:latin typeface="KareliaWeb Regular" panose="00000500000000000000" pitchFamily="2" charset="0"/>
                  <a:ea typeface="+mn-ea"/>
                  <a:cs typeface="+mn-cs"/>
                </a:rPr>
                <a:t>Service Assurance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800" b="0" i="0" u="none" strike="noStrike" kern="1200" cap="none" spc="0" normalizeH="0" baseline="0" noProof="0">
                <a:ln>
                  <a:noFill/>
                </a:ln>
                <a:solidFill>
                  <a:srgbClr val="1C1C1C"/>
                </a:solidFill>
                <a:effectLst/>
                <a:uLnTx/>
                <a:uFillTx/>
                <a:latin typeface="KareliaWeb Regular" panose="00000500000000000000" pitchFamily="2"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800" b="0" i="0" u="none" strike="noStrike" kern="1200" cap="none" spc="0" normalizeH="0" baseline="0" noProof="0">
                <a:ln>
                  <a:noFill/>
                </a:ln>
                <a:solidFill>
                  <a:srgbClr val="1C1C1C"/>
                </a:solidFill>
                <a:effectLst/>
                <a:uLnTx/>
                <a:uFillTx/>
                <a:latin typeface="KareliaWeb Regular" panose="00000500000000000000" pitchFamily="2" charset="0"/>
                <a:ea typeface="+mn-ea"/>
                <a:cs typeface="+mn-cs"/>
              </a:endParaRPr>
            </a:p>
          </p:txBody>
        </p:sp>
        <p:sp>
          <p:nvSpPr>
            <p:cNvPr id="39" name="TextBox 23">
              <a:extLst>
                <a:ext uri="{FF2B5EF4-FFF2-40B4-BE49-F238E27FC236}">
                  <a16:creationId xmlns:a16="http://schemas.microsoft.com/office/drawing/2014/main" id="{57B198D0-8054-330F-73A0-1B22959AD576}"/>
                </a:ext>
              </a:extLst>
            </p:cNvPr>
            <p:cNvSpPr txBox="1">
              <a:spLocks noChangeArrowheads="1"/>
            </p:cNvSpPr>
            <p:nvPr/>
          </p:nvSpPr>
          <p:spPr bwMode="auto">
            <a:xfrm>
              <a:off x="6994871" y="1203553"/>
              <a:ext cx="935999" cy="337929"/>
            </a:xfrm>
            <a:prstGeom prst="rect">
              <a:avLst/>
            </a:prstGeom>
            <a:noFill/>
            <a:ln>
              <a:solidFill>
                <a:schemeClr val="accent1"/>
              </a:solidFill>
            </a:ln>
          </p:spPr>
          <p:txBody>
            <a:bodyPr anchor="ctr">
              <a:spAutoFit/>
            </a:bodyPr>
            <a:lstStyle>
              <a:lvl1pPr>
                <a:defRPr>
                  <a:solidFill>
                    <a:schemeClr val="tx1"/>
                  </a:solidFill>
                  <a:latin typeface="KareliaWeb Regular" panose="00000500000000000000" pitchFamily="2" charset="0"/>
                </a:defRPr>
              </a:lvl1pPr>
              <a:lvl2pPr marL="742950" indent="-285750">
                <a:defRPr>
                  <a:solidFill>
                    <a:schemeClr val="tx1"/>
                  </a:solidFill>
                  <a:latin typeface="KareliaWeb Regular" panose="00000500000000000000" pitchFamily="2" charset="0"/>
                </a:defRPr>
              </a:lvl2pPr>
              <a:lvl3pPr marL="1143000" indent="-228600">
                <a:defRPr>
                  <a:solidFill>
                    <a:schemeClr val="tx1"/>
                  </a:solidFill>
                  <a:latin typeface="KareliaWeb Regular" panose="00000500000000000000" pitchFamily="2" charset="0"/>
                </a:defRPr>
              </a:lvl3pPr>
              <a:lvl4pPr marL="1600200" indent="-228600">
                <a:defRPr>
                  <a:solidFill>
                    <a:schemeClr val="tx1"/>
                  </a:solidFill>
                  <a:latin typeface="KareliaWeb Regular" panose="00000500000000000000" pitchFamily="2" charset="0"/>
                </a:defRPr>
              </a:lvl4pPr>
              <a:lvl5pPr marL="2057400" indent="-228600">
                <a:defRPr>
                  <a:solidFill>
                    <a:schemeClr val="tx1"/>
                  </a:solidFill>
                  <a:latin typeface="KareliaWeb Regular" panose="00000500000000000000" pitchFamily="2" charset="0"/>
                </a:defRPr>
              </a:lvl5pPr>
              <a:lvl6pPr marL="2514600" indent="-228600" defTabSz="457200" eaLnBrk="0" fontAlgn="base" hangingPunct="0">
                <a:spcBef>
                  <a:spcPct val="0"/>
                </a:spcBef>
                <a:spcAft>
                  <a:spcPct val="0"/>
                </a:spcAft>
                <a:defRPr>
                  <a:solidFill>
                    <a:schemeClr val="tx1"/>
                  </a:solidFill>
                  <a:latin typeface="KareliaWeb Regular" panose="00000500000000000000" pitchFamily="2" charset="0"/>
                </a:defRPr>
              </a:lvl6pPr>
              <a:lvl7pPr marL="2971800" indent="-228600" defTabSz="457200" eaLnBrk="0" fontAlgn="base" hangingPunct="0">
                <a:spcBef>
                  <a:spcPct val="0"/>
                </a:spcBef>
                <a:spcAft>
                  <a:spcPct val="0"/>
                </a:spcAft>
                <a:defRPr>
                  <a:solidFill>
                    <a:schemeClr val="tx1"/>
                  </a:solidFill>
                  <a:latin typeface="KareliaWeb Regular" panose="00000500000000000000" pitchFamily="2" charset="0"/>
                </a:defRPr>
              </a:lvl7pPr>
              <a:lvl8pPr marL="3429000" indent="-228600" defTabSz="457200" eaLnBrk="0" fontAlgn="base" hangingPunct="0">
                <a:spcBef>
                  <a:spcPct val="0"/>
                </a:spcBef>
                <a:spcAft>
                  <a:spcPct val="0"/>
                </a:spcAft>
                <a:defRPr>
                  <a:solidFill>
                    <a:schemeClr val="tx1"/>
                  </a:solidFill>
                  <a:latin typeface="KareliaWeb Regular" panose="00000500000000000000" pitchFamily="2" charset="0"/>
                </a:defRPr>
              </a:lvl8pPr>
              <a:lvl9pPr marL="3886200" indent="-228600" defTabSz="457200" eaLnBrk="0" fontAlgn="base" hangingPunct="0">
                <a:spcBef>
                  <a:spcPct val="0"/>
                </a:spcBef>
                <a:spcAft>
                  <a:spcPct val="0"/>
                </a:spcAft>
                <a:defRPr>
                  <a:solidFill>
                    <a:schemeClr val="tx1"/>
                  </a:solidFill>
                  <a:latin typeface="KareliaWeb Regular" panose="00000500000000000000" pitchFamily="2"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solidFill>
                    <a:srgbClr val="1C1C1C"/>
                  </a:solidFill>
                  <a:effectLst/>
                  <a:uLnTx/>
                  <a:uFillTx/>
                  <a:latin typeface="KareliaWeb Regular" panose="00000500000000000000" pitchFamily="2" charset="0"/>
                  <a:ea typeface="+mn-ea"/>
                  <a:cs typeface="+mn-cs"/>
                </a:rPr>
                <a:t>Billing and revenue management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800" b="0" i="0" u="none" strike="noStrike" kern="1200" cap="none" spc="0" normalizeH="0" baseline="0" noProof="0">
                <a:ln>
                  <a:noFill/>
                </a:ln>
                <a:solidFill>
                  <a:srgbClr val="1C1C1C"/>
                </a:solidFill>
                <a:effectLst/>
                <a:uLnTx/>
                <a:uFillTx/>
                <a:latin typeface="KareliaWeb Regular" panose="00000500000000000000" pitchFamily="2" charset="0"/>
                <a:ea typeface="+mn-ea"/>
                <a:cs typeface="+mn-cs"/>
              </a:endParaRPr>
            </a:p>
          </p:txBody>
        </p:sp>
        <p:sp>
          <p:nvSpPr>
            <p:cNvPr id="40" name="Rectangle 39">
              <a:extLst>
                <a:ext uri="{FF2B5EF4-FFF2-40B4-BE49-F238E27FC236}">
                  <a16:creationId xmlns:a16="http://schemas.microsoft.com/office/drawing/2014/main" id="{D5727427-4EFD-9433-B9C3-5775A81D6758}"/>
                </a:ext>
              </a:extLst>
            </p:cNvPr>
            <p:cNvSpPr/>
            <p:nvPr/>
          </p:nvSpPr>
          <p:spPr>
            <a:xfrm>
              <a:off x="813524" y="815898"/>
              <a:ext cx="2999575" cy="217488"/>
            </a:xfrm>
            <a:prstGeom prst="rect">
              <a:avLst/>
            </a:prstGeom>
            <a:solidFill>
              <a:srgbClr val="FF0000"/>
            </a:solidFill>
            <a:ln w="4233" cap="flat">
              <a:solidFill>
                <a:srgbClr val="EA262A"/>
              </a:solidFill>
              <a:prstDash val="solid"/>
              <a:miter/>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10" b="1" i="0" u="none" strike="noStrike" kern="1200" cap="none" spc="0" normalizeH="0" baseline="0" noProof="0">
                  <a:ln>
                    <a:noFill/>
                  </a:ln>
                  <a:solidFill>
                    <a:srgbClr val="FFFFFF"/>
                  </a:solidFill>
                  <a:effectLst/>
                  <a:uLnTx/>
                  <a:uFillTx/>
                  <a:latin typeface="KareliaWeb Regular"/>
                  <a:ea typeface="+mn-ea"/>
                  <a:cs typeface="+mn-cs"/>
                </a:rPr>
                <a:t>Strategy, Infrastructure, and Product</a:t>
              </a:r>
            </a:p>
          </p:txBody>
        </p:sp>
        <p:sp>
          <p:nvSpPr>
            <p:cNvPr id="41" name="Rectangle 40">
              <a:extLst>
                <a:ext uri="{FF2B5EF4-FFF2-40B4-BE49-F238E27FC236}">
                  <a16:creationId xmlns:a16="http://schemas.microsoft.com/office/drawing/2014/main" id="{C5BBE5B0-BF5E-533E-200E-3B958F5843B6}"/>
                </a:ext>
              </a:extLst>
            </p:cNvPr>
            <p:cNvSpPr/>
            <p:nvPr/>
          </p:nvSpPr>
          <p:spPr>
            <a:xfrm>
              <a:off x="3908888" y="815898"/>
              <a:ext cx="4031364" cy="217488"/>
            </a:xfrm>
            <a:prstGeom prst="rect">
              <a:avLst/>
            </a:prstGeom>
            <a:solidFill>
              <a:srgbClr val="FF0000"/>
            </a:solidFill>
            <a:ln w="4233" cap="flat">
              <a:solidFill>
                <a:srgbClr val="EA262A"/>
              </a:solidFill>
              <a:prstDash val="solid"/>
              <a:miter/>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10" b="1" i="0" u="none" strike="noStrike" kern="1200" cap="none" spc="0" normalizeH="0" baseline="0" noProof="0">
                  <a:ln>
                    <a:noFill/>
                  </a:ln>
                  <a:solidFill>
                    <a:srgbClr val="FFFFFF"/>
                  </a:solidFill>
                  <a:effectLst/>
                  <a:uLnTx/>
                  <a:uFillTx/>
                  <a:latin typeface="KareliaWeb Regular"/>
                  <a:ea typeface="+mn-ea"/>
                  <a:cs typeface="+mn-cs"/>
                </a:rPr>
                <a:t>IT &amp; Network Operations</a:t>
              </a:r>
            </a:p>
          </p:txBody>
        </p:sp>
      </p:grpSp>
      <p:sp>
        <p:nvSpPr>
          <p:cNvPr id="51" name="Callout: Left-Right Arrow 50">
            <a:extLst>
              <a:ext uri="{FF2B5EF4-FFF2-40B4-BE49-F238E27FC236}">
                <a16:creationId xmlns:a16="http://schemas.microsoft.com/office/drawing/2014/main" id="{1741484E-C732-65E6-7F00-3552B802C35A}"/>
              </a:ext>
            </a:extLst>
          </p:cNvPr>
          <p:cNvSpPr/>
          <p:nvPr/>
        </p:nvSpPr>
        <p:spPr>
          <a:xfrm>
            <a:off x="5239880" y="5526872"/>
            <a:ext cx="45719" cy="45719"/>
          </a:xfrm>
          <a:prstGeom prst="leftRightArrowCallout">
            <a:avLst/>
          </a:prstGeom>
          <a:solidFill>
            <a:srgbClr val="00B050"/>
          </a:solidFill>
          <a:ln w="42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52" name="Callout: Left-Right Arrow 51">
            <a:extLst>
              <a:ext uri="{FF2B5EF4-FFF2-40B4-BE49-F238E27FC236}">
                <a16:creationId xmlns:a16="http://schemas.microsoft.com/office/drawing/2014/main" id="{56C25A3D-1546-F60A-4E48-432BC93BAB76}"/>
              </a:ext>
            </a:extLst>
          </p:cNvPr>
          <p:cNvSpPr/>
          <p:nvPr/>
        </p:nvSpPr>
        <p:spPr>
          <a:xfrm>
            <a:off x="10682685" y="5565969"/>
            <a:ext cx="45719" cy="45719"/>
          </a:xfrm>
          <a:prstGeom prst="leftRightArrowCallout">
            <a:avLst/>
          </a:prstGeom>
          <a:solidFill>
            <a:srgbClr val="00B050"/>
          </a:solidFill>
          <a:ln w="42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54" name="Callout: Left-Right Arrow 53">
            <a:extLst>
              <a:ext uri="{FF2B5EF4-FFF2-40B4-BE49-F238E27FC236}">
                <a16:creationId xmlns:a16="http://schemas.microsoft.com/office/drawing/2014/main" id="{52CA3989-1881-D72F-A60A-2CD4F0044529}"/>
              </a:ext>
            </a:extLst>
          </p:cNvPr>
          <p:cNvSpPr/>
          <p:nvPr/>
        </p:nvSpPr>
        <p:spPr>
          <a:xfrm>
            <a:off x="5191095" y="5461997"/>
            <a:ext cx="45719" cy="45719"/>
          </a:xfrm>
          <a:prstGeom prst="leftRightArrowCallout">
            <a:avLst/>
          </a:prstGeom>
          <a:solidFill>
            <a:srgbClr val="00B050"/>
          </a:solidFill>
          <a:ln w="42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55" name="Callout: Left-Right Arrow 54">
            <a:extLst>
              <a:ext uri="{FF2B5EF4-FFF2-40B4-BE49-F238E27FC236}">
                <a16:creationId xmlns:a16="http://schemas.microsoft.com/office/drawing/2014/main" id="{037E9A02-1A8B-C160-A871-A9AD7AB626FE}"/>
              </a:ext>
            </a:extLst>
          </p:cNvPr>
          <p:cNvSpPr/>
          <p:nvPr/>
        </p:nvSpPr>
        <p:spPr>
          <a:xfrm>
            <a:off x="10706639" y="5424865"/>
            <a:ext cx="45719" cy="45719"/>
          </a:xfrm>
          <a:prstGeom prst="leftRightArrowCallout">
            <a:avLst/>
          </a:prstGeom>
          <a:solidFill>
            <a:srgbClr val="00B050"/>
          </a:solidFill>
          <a:ln w="42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56" name="Callout: Left-Right Arrow 55">
            <a:extLst>
              <a:ext uri="{FF2B5EF4-FFF2-40B4-BE49-F238E27FC236}">
                <a16:creationId xmlns:a16="http://schemas.microsoft.com/office/drawing/2014/main" id="{8E67181E-5715-4FF9-9BCA-4D00B2E76016}"/>
              </a:ext>
            </a:extLst>
          </p:cNvPr>
          <p:cNvSpPr/>
          <p:nvPr/>
        </p:nvSpPr>
        <p:spPr>
          <a:xfrm>
            <a:off x="5233751" y="6451479"/>
            <a:ext cx="45719" cy="45719"/>
          </a:xfrm>
          <a:prstGeom prst="leftRightArrowCallout">
            <a:avLst/>
          </a:prstGeom>
          <a:solidFill>
            <a:srgbClr val="00B050"/>
          </a:solidFill>
          <a:ln w="42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57" name="Callout: Left-Right Arrow 56">
            <a:extLst>
              <a:ext uri="{FF2B5EF4-FFF2-40B4-BE49-F238E27FC236}">
                <a16:creationId xmlns:a16="http://schemas.microsoft.com/office/drawing/2014/main" id="{4A5543D1-EF01-01B6-F81D-C48F3E3A8F62}"/>
              </a:ext>
            </a:extLst>
          </p:cNvPr>
          <p:cNvSpPr/>
          <p:nvPr/>
        </p:nvSpPr>
        <p:spPr>
          <a:xfrm>
            <a:off x="10676556" y="6490576"/>
            <a:ext cx="45719" cy="45719"/>
          </a:xfrm>
          <a:prstGeom prst="leftRightArrowCallout">
            <a:avLst/>
          </a:prstGeom>
          <a:solidFill>
            <a:srgbClr val="00B050"/>
          </a:solidFill>
          <a:ln w="42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59" name="Callout: Left-Right Arrow 58">
            <a:extLst>
              <a:ext uri="{FF2B5EF4-FFF2-40B4-BE49-F238E27FC236}">
                <a16:creationId xmlns:a16="http://schemas.microsoft.com/office/drawing/2014/main" id="{3A41D1AF-4168-C83E-24DE-BF32AF1E8602}"/>
              </a:ext>
            </a:extLst>
          </p:cNvPr>
          <p:cNvSpPr/>
          <p:nvPr/>
        </p:nvSpPr>
        <p:spPr>
          <a:xfrm>
            <a:off x="-177288" y="5401327"/>
            <a:ext cx="45719" cy="45719"/>
          </a:xfrm>
          <a:prstGeom prst="leftRightArrowCallout">
            <a:avLst/>
          </a:prstGeom>
          <a:solidFill>
            <a:srgbClr val="00B050"/>
          </a:solidFill>
          <a:ln w="42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60" name="Callout: Left-Right Arrow 59">
            <a:extLst>
              <a:ext uri="{FF2B5EF4-FFF2-40B4-BE49-F238E27FC236}">
                <a16:creationId xmlns:a16="http://schemas.microsoft.com/office/drawing/2014/main" id="{7055AB9C-661F-EA68-2C42-7C75AE008446}"/>
              </a:ext>
            </a:extLst>
          </p:cNvPr>
          <p:cNvSpPr/>
          <p:nvPr/>
        </p:nvSpPr>
        <p:spPr>
          <a:xfrm>
            <a:off x="5338256" y="5364195"/>
            <a:ext cx="45719" cy="45719"/>
          </a:xfrm>
          <a:prstGeom prst="leftRightArrowCallout">
            <a:avLst/>
          </a:prstGeom>
          <a:solidFill>
            <a:srgbClr val="00B050"/>
          </a:solidFill>
          <a:ln w="42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61" name="Callout: Left-Right Arrow 60">
            <a:extLst>
              <a:ext uri="{FF2B5EF4-FFF2-40B4-BE49-F238E27FC236}">
                <a16:creationId xmlns:a16="http://schemas.microsoft.com/office/drawing/2014/main" id="{9D6D7809-29AC-B730-1BFC-BF78DC86CD94}"/>
              </a:ext>
            </a:extLst>
          </p:cNvPr>
          <p:cNvSpPr/>
          <p:nvPr/>
        </p:nvSpPr>
        <p:spPr>
          <a:xfrm>
            <a:off x="-134632" y="6390809"/>
            <a:ext cx="45719" cy="45719"/>
          </a:xfrm>
          <a:prstGeom prst="leftRightArrowCallout">
            <a:avLst/>
          </a:prstGeom>
          <a:solidFill>
            <a:srgbClr val="00B050"/>
          </a:solidFill>
          <a:ln w="42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62" name="Callout: Left-Right Arrow 61">
            <a:extLst>
              <a:ext uri="{FF2B5EF4-FFF2-40B4-BE49-F238E27FC236}">
                <a16:creationId xmlns:a16="http://schemas.microsoft.com/office/drawing/2014/main" id="{B30A3DC4-7230-9082-DBEB-99341400FD5A}"/>
              </a:ext>
            </a:extLst>
          </p:cNvPr>
          <p:cNvSpPr/>
          <p:nvPr/>
        </p:nvSpPr>
        <p:spPr>
          <a:xfrm>
            <a:off x="5308173" y="6429906"/>
            <a:ext cx="45719" cy="45719"/>
          </a:xfrm>
          <a:prstGeom prst="leftRightArrowCallout">
            <a:avLst/>
          </a:prstGeom>
          <a:solidFill>
            <a:srgbClr val="00B050"/>
          </a:solidFill>
          <a:ln w="42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1024" name="Callout: Left-Right Arrow 1023">
            <a:extLst>
              <a:ext uri="{FF2B5EF4-FFF2-40B4-BE49-F238E27FC236}">
                <a16:creationId xmlns:a16="http://schemas.microsoft.com/office/drawing/2014/main" id="{5A000A41-D1F9-F2BE-2C84-A4476CD03254}"/>
              </a:ext>
            </a:extLst>
          </p:cNvPr>
          <p:cNvSpPr/>
          <p:nvPr/>
        </p:nvSpPr>
        <p:spPr>
          <a:xfrm>
            <a:off x="-168555" y="4428492"/>
            <a:ext cx="45719" cy="45719"/>
          </a:xfrm>
          <a:prstGeom prst="leftRightArrowCallout">
            <a:avLst/>
          </a:prstGeom>
          <a:solidFill>
            <a:srgbClr val="00B050"/>
          </a:solidFill>
          <a:ln w="42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1027" name="Callout: Left-Right Arrow 1026">
            <a:extLst>
              <a:ext uri="{FF2B5EF4-FFF2-40B4-BE49-F238E27FC236}">
                <a16:creationId xmlns:a16="http://schemas.microsoft.com/office/drawing/2014/main" id="{A1B9B1F1-F2EE-8913-B746-A1A0642BA2D3}"/>
              </a:ext>
            </a:extLst>
          </p:cNvPr>
          <p:cNvSpPr/>
          <p:nvPr/>
        </p:nvSpPr>
        <p:spPr>
          <a:xfrm>
            <a:off x="-125899" y="5417974"/>
            <a:ext cx="45719" cy="45719"/>
          </a:xfrm>
          <a:prstGeom prst="leftRightArrowCallout">
            <a:avLst/>
          </a:prstGeom>
          <a:solidFill>
            <a:srgbClr val="00B050"/>
          </a:solidFill>
          <a:ln w="42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1028" name="Callout: Left-Right Arrow 1027">
            <a:extLst>
              <a:ext uri="{FF2B5EF4-FFF2-40B4-BE49-F238E27FC236}">
                <a16:creationId xmlns:a16="http://schemas.microsoft.com/office/drawing/2014/main" id="{F5C808A4-270A-4BB5-4787-75A51D910949}"/>
              </a:ext>
            </a:extLst>
          </p:cNvPr>
          <p:cNvSpPr/>
          <p:nvPr/>
        </p:nvSpPr>
        <p:spPr>
          <a:xfrm>
            <a:off x="5316906" y="5457071"/>
            <a:ext cx="45719" cy="45719"/>
          </a:xfrm>
          <a:prstGeom prst="leftRightArrowCallout">
            <a:avLst/>
          </a:prstGeom>
          <a:solidFill>
            <a:srgbClr val="00B050"/>
          </a:solidFill>
          <a:ln w="42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C1C1C"/>
              </a:solidFill>
              <a:effectLst/>
              <a:uLnTx/>
              <a:uFillTx/>
              <a:latin typeface="KareliaWeb Regular"/>
              <a:ea typeface="+mn-ea"/>
              <a:cs typeface="+mn-cs"/>
            </a:endParaRPr>
          </a:p>
        </p:txBody>
      </p:sp>
      <p:pic>
        <p:nvPicPr>
          <p:cNvPr id="1034" name="Picture 4" descr="Topic Push Notification Icon - Push Notification Logo Png, Transparent Png  , Transparent Png Image - PNGitem">
            <a:extLst>
              <a:ext uri="{FF2B5EF4-FFF2-40B4-BE49-F238E27FC236}">
                <a16:creationId xmlns:a16="http://schemas.microsoft.com/office/drawing/2014/main" id="{49EFC33D-A0DE-DB9F-6061-8B83980F4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9137" y="3051128"/>
            <a:ext cx="189954" cy="19858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035">
            <a:extLst>
              <a:ext uri="{FF2B5EF4-FFF2-40B4-BE49-F238E27FC236}">
                <a16:creationId xmlns:a16="http://schemas.microsoft.com/office/drawing/2014/main" id="{F0AB01D3-391A-7298-8196-9A0365C4F5FC}"/>
              </a:ext>
            </a:extLst>
          </p:cNvPr>
          <p:cNvPicPr>
            <a:picLocks noChangeAspect="1"/>
          </p:cNvPicPr>
          <p:nvPr/>
        </p:nvPicPr>
        <p:blipFill>
          <a:blip r:embed="rId3"/>
          <a:stretch>
            <a:fillRect/>
          </a:stretch>
        </p:blipFill>
        <p:spPr>
          <a:xfrm>
            <a:off x="8701838" y="2675705"/>
            <a:ext cx="357189" cy="309879"/>
          </a:xfrm>
          <a:prstGeom prst="rect">
            <a:avLst/>
          </a:prstGeom>
        </p:spPr>
      </p:pic>
      <p:pic>
        <p:nvPicPr>
          <p:cNvPr id="1037" name="Picture 6" descr="RPA bot color icon. Programmed cyborg. Software robot. Robotic process  automation. Isolated vector illustration 6038154 Vector Art at Vecteezy">
            <a:extLst>
              <a:ext uri="{FF2B5EF4-FFF2-40B4-BE49-F238E27FC236}">
                <a16:creationId xmlns:a16="http://schemas.microsoft.com/office/drawing/2014/main" id="{5B4FC6DB-8684-BA70-A0C4-C813E034F0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3375" y="3372014"/>
            <a:ext cx="440172" cy="440172"/>
          </a:xfrm>
          <a:prstGeom prst="rect">
            <a:avLst/>
          </a:prstGeom>
          <a:noFill/>
          <a:extLst>
            <a:ext uri="{909E8E84-426E-40DD-AFC4-6F175D3DCCD1}">
              <a14:hiddenFill xmlns:a14="http://schemas.microsoft.com/office/drawing/2010/main">
                <a:solidFill>
                  <a:srgbClr val="FFFFFF"/>
                </a:solidFill>
              </a14:hiddenFill>
            </a:ext>
          </a:extLst>
        </p:spPr>
      </p:pic>
      <p:sp>
        <p:nvSpPr>
          <p:cNvPr id="1068" name="Rectangle 1067">
            <a:extLst>
              <a:ext uri="{FF2B5EF4-FFF2-40B4-BE49-F238E27FC236}">
                <a16:creationId xmlns:a16="http://schemas.microsoft.com/office/drawing/2014/main" id="{12E9EC7F-40F6-5419-9F15-F55E997B9C1F}"/>
              </a:ext>
            </a:extLst>
          </p:cNvPr>
          <p:cNvSpPr/>
          <p:nvPr/>
        </p:nvSpPr>
        <p:spPr>
          <a:xfrm>
            <a:off x="343011" y="2659885"/>
            <a:ext cx="1968591" cy="573127"/>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ysClr val="windowText" lastClr="000000"/>
                </a:solidFill>
                <a:effectLst/>
                <a:uLnTx/>
                <a:uFillTx/>
                <a:latin typeface="KareliaWeb Regular"/>
                <a:ea typeface="+mn-ea"/>
                <a:cs typeface="+mn-cs"/>
              </a:rPr>
              <a:t>High Number of  P1/P2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ysClr val="windowText" lastClr="000000"/>
              </a:solidFill>
              <a:effectLst/>
              <a:uLnTx/>
              <a:uFillTx/>
              <a:latin typeface="KareliaWeb Regular"/>
              <a:ea typeface="+mn-ea"/>
              <a:cs typeface="+mn-cs"/>
            </a:endParaRPr>
          </a:p>
        </p:txBody>
      </p:sp>
      <p:sp>
        <p:nvSpPr>
          <p:cNvPr id="1106" name="Google Shape;1688;p328">
            <a:extLst>
              <a:ext uri="{FF2B5EF4-FFF2-40B4-BE49-F238E27FC236}">
                <a16:creationId xmlns:a16="http://schemas.microsoft.com/office/drawing/2014/main" id="{391A1105-E21B-222D-7A4A-8933499FBA23}"/>
              </a:ext>
            </a:extLst>
          </p:cNvPr>
          <p:cNvSpPr/>
          <p:nvPr/>
        </p:nvSpPr>
        <p:spPr>
          <a:xfrm>
            <a:off x="342224" y="2344824"/>
            <a:ext cx="2024495" cy="179899"/>
          </a:xfrm>
          <a:prstGeom prst="rect">
            <a:avLst/>
          </a:prstGeom>
          <a:solidFill>
            <a:schemeClr val="accent1">
              <a:lumMod val="40000"/>
              <a:lumOff val="60000"/>
            </a:schemeClr>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KareliaWeb Regular"/>
                <a:ea typeface="+mn-ea"/>
                <a:cs typeface="+mn-cs"/>
              </a:rPr>
              <a:t>1.Discovery</a:t>
            </a:r>
            <a:endParaRPr kumimoji="0" sz="1000" b="0" i="0" u="none" strike="noStrike" kern="1200" cap="none" spc="0" normalizeH="0" baseline="0" noProof="0">
              <a:ln>
                <a:noFill/>
              </a:ln>
              <a:effectLst/>
              <a:uLnTx/>
              <a:uFillTx/>
              <a:latin typeface="KareliaWeb Regular"/>
              <a:ea typeface="+mn-ea"/>
              <a:cs typeface="+mn-cs"/>
            </a:endParaRPr>
          </a:p>
        </p:txBody>
      </p:sp>
      <p:sp>
        <p:nvSpPr>
          <p:cNvPr id="1107" name="Google Shape;1688;p328">
            <a:extLst>
              <a:ext uri="{FF2B5EF4-FFF2-40B4-BE49-F238E27FC236}">
                <a16:creationId xmlns:a16="http://schemas.microsoft.com/office/drawing/2014/main" id="{F40E1EB6-91C8-AB0E-FC0A-86D7478B6861}"/>
              </a:ext>
            </a:extLst>
          </p:cNvPr>
          <p:cNvSpPr/>
          <p:nvPr/>
        </p:nvSpPr>
        <p:spPr>
          <a:xfrm>
            <a:off x="2366512" y="2344825"/>
            <a:ext cx="2186526" cy="178000"/>
          </a:xfrm>
          <a:prstGeom prst="rect">
            <a:avLst/>
          </a:prstGeom>
          <a:solidFill>
            <a:schemeClr val="accent1">
              <a:lumMod val="40000"/>
              <a:lumOff val="60000"/>
            </a:schemeClr>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KareliaWeb Regular"/>
                <a:ea typeface="+mn-ea"/>
                <a:cs typeface="+mn-cs"/>
              </a:rPr>
              <a:t>2.Formulation</a:t>
            </a:r>
            <a:endParaRPr kumimoji="0" sz="1000" b="0" i="0" u="none" strike="noStrike" kern="1200" cap="none" spc="0" normalizeH="0" baseline="0" noProof="0">
              <a:ln>
                <a:noFill/>
              </a:ln>
              <a:effectLst/>
              <a:uLnTx/>
              <a:uFillTx/>
              <a:latin typeface="KareliaWeb Regular"/>
              <a:ea typeface="+mn-ea"/>
              <a:cs typeface="+mn-cs"/>
            </a:endParaRPr>
          </a:p>
        </p:txBody>
      </p:sp>
      <p:sp>
        <p:nvSpPr>
          <p:cNvPr id="1108" name="Google Shape;1688;p328">
            <a:extLst>
              <a:ext uri="{FF2B5EF4-FFF2-40B4-BE49-F238E27FC236}">
                <a16:creationId xmlns:a16="http://schemas.microsoft.com/office/drawing/2014/main" id="{96993F38-C8C2-9271-6608-9921588C023A}"/>
              </a:ext>
            </a:extLst>
          </p:cNvPr>
          <p:cNvSpPr/>
          <p:nvPr/>
        </p:nvSpPr>
        <p:spPr>
          <a:xfrm>
            <a:off x="4553038" y="2344825"/>
            <a:ext cx="2290701" cy="178000"/>
          </a:xfrm>
          <a:prstGeom prst="rect">
            <a:avLst/>
          </a:prstGeom>
          <a:solidFill>
            <a:schemeClr val="accent1">
              <a:lumMod val="40000"/>
              <a:lumOff val="60000"/>
            </a:schemeClr>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KareliaWeb Regular"/>
                <a:ea typeface="+mn-ea"/>
                <a:cs typeface="+mn-cs"/>
              </a:rPr>
              <a:t>3.Execution</a:t>
            </a:r>
            <a:endParaRPr kumimoji="0" sz="1000" b="0" i="0" u="none" strike="noStrike" kern="1200" cap="none" spc="0" normalizeH="0" baseline="0" noProof="0">
              <a:ln>
                <a:noFill/>
              </a:ln>
              <a:effectLst/>
              <a:uLnTx/>
              <a:uFillTx/>
              <a:latin typeface="KareliaWeb Regular"/>
              <a:ea typeface="+mn-ea"/>
              <a:cs typeface="+mn-cs"/>
            </a:endParaRPr>
          </a:p>
        </p:txBody>
      </p:sp>
      <p:sp>
        <p:nvSpPr>
          <p:cNvPr id="1109" name="Google Shape;1688;p328">
            <a:extLst>
              <a:ext uri="{FF2B5EF4-FFF2-40B4-BE49-F238E27FC236}">
                <a16:creationId xmlns:a16="http://schemas.microsoft.com/office/drawing/2014/main" id="{0DFB56A7-FF38-E766-E162-4055F641A809}"/>
              </a:ext>
            </a:extLst>
          </p:cNvPr>
          <p:cNvSpPr/>
          <p:nvPr/>
        </p:nvSpPr>
        <p:spPr>
          <a:xfrm>
            <a:off x="6843739" y="2344825"/>
            <a:ext cx="1791141" cy="17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KareliaWeb Regular"/>
                <a:ea typeface="+mn-ea"/>
                <a:cs typeface="+mn-cs"/>
              </a:rPr>
              <a:t>4.Evaluation</a:t>
            </a:r>
            <a:endParaRPr kumimoji="0" sz="100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1110" name="Rectangle 1109">
            <a:extLst>
              <a:ext uri="{FF2B5EF4-FFF2-40B4-BE49-F238E27FC236}">
                <a16:creationId xmlns:a16="http://schemas.microsoft.com/office/drawing/2014/main" id="{B85F9B7B-B0BC-3186-F985-CD92707A070E}"/>
              </a:ext>
            </a:extLst>
          </p:cNvPr>
          <p:cNvSpPr/>
          <p:nvPr/>
        </p:nvSpPr>
        <p:spPr>
          <a:xfrm>
            <a:off x="351234" y="3310721"/>
            <a:ext cx="1968591" cy="573127"/>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ysClr val="windowText" lastClr="000000"/>
              </a:solidFill>
              <a:effectLst/>
              <a:uLnTx/>
              <a:uFillTx/>
              <a:latin typeface="KareliaWeb Regula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ysClr val="windowText" lastClr="000000"/>
                </a:solidFill>
                <a:effectLst/>
                <a:uLnTx/>
                <a:uFillTx/>
                <a:latin typeface="KareliaWeb Regular"/>
                <a:ea typeface="+mn-ea"/>
                <a:cs typeface="+mn-cs"/>
              </a:rPr>
              <a:t>Repeated Manual Password Resets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ysClr val="windowText" lastClr="000000"/>
              </a:solidFill>
              <a:effectLst/>
              <a:uLnTx/>
              <a:uFillTx/>
              <a:latin typeface="KareliaWeb Regular"/>
              <a:ea typeface="+mn-ea"/>
              <a:cs typeface="+mn-cs"/>
            </a:endParaRPr>
          </a:p>
        </p:txBody>
      </p:sp>
      <p:sp>
        <p:nvSpPr>
          <p:cNvPr id="1111" name="Rectangle 1110">
            <a:extLst>
              <a:ext uri="{FF2B5EF4-FFF2-40B4-BE49-F238E27FC236}">
                <a16:creationId xmlns:a16="http://schemas.microsoft.com/office/drawing/2014/main" id="{B30FF89B-3940-B161-DAC2-17CC7323C760}"/>
              </a:ext>
            </a:extLst>
          </p:cNvPr>
          <p:cNvSpPr/>
          <p:nvPr/>
        </p:nvSpPr>
        <p:spPr>
          <a:xfrm>
            <a:off x="2453314" y="2675705"/>
            <a:ext cx="2041816" cy="5384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solidFill>
                <a:effectLst/>
                <a:uLnTx/>
                <a:uFillTx/>
                <a:latin typeface="KareliaWeb Regular"/>
                <a:ea typeface="+mn-ea"/>
                <a:cs typeface="+mn-cs"/>
              </a:rPr>
              <a:t>Health Check Automations</a:t>
            </a:r>
          </a:p>
        </p:txBody>
      </p:sp>
      <p:sp>
        <p:nvSpPr>
          <p:cNvPr id="1112" name="Rectangle 1111">
            <a:extLst>
              <a:ext uri="{FF2B5EF4-FFF2-40B4-BE49-F238E27FC236}">
                <a16:creationId xmlns:a16="http://schemas.microsoft.com/office/drawing/2014/main" id="{E32CA44F-7A3F-E13D-F206-48EDB12B7EC6}"/>
              </a:ext>
            </a:extLst>
          </p:cNvPr>
          <p:cNvSpPr/>
          <p:nvPr/>
        </p:nvSpPr>
        <p:spPr>
          <a:xfrm>
            <a:off x="2453314" y="3300352"/>
            <a:ext cx="2041816" cy="5834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solidFill>
                <a:effectLst/>
                <a:uLnTx/>
                <a:uFillTx/>
                <a:latin typeface="KareliaWeb Regular"/>
                <a:ea typeface="+mn-ea"/>
                <a:cs typeface="+mn-cs"/>
              </a:rPr>
              <a:t>Password Resets</a:t>
            </a:r>
          </a:p>
        </p:txBody>
      </p:sp>
      <p:sp>
        <p:nvSpPr>
          <p:cNvPr id="1113" name="Rectangle 1112">
            <a:extLst>
              <a:ext uri="{FF2B5EF4-FFF2-40B4-BE49-F238E27FC236}">
                <a16:creationId xmlns:a16="http://schemas.microsoft.com/office/drawing/2014/main" id="{986A9499-2503-CF8F-C400-DD31EDDB63B1}"/>
              </a:ext>
            </a:extLst>
          </p:cNvPr>
          <p:cNvSpPr/>
          <p:nvPr/>
        </p:nvSpPr>
        <p:spPr>
          <a:xfrm>
            <a:off x="2461248" y="3940740"/>
            <a:ext cx="2041816" cy="5834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solidFill>
                <a:effectLst/>
                <a:uLnTx/>
                <a:uFillTx/>
                <a:latin typeface="KareliaWeb Regular"/>
                <a:ea typeface="+mn-ea"/>
                <a:cs typeface="+mn-cs"/>
              </a:rPr>
              <a:t>Starter Pack Automation </a:t>
            </a:r>
          </a:p>
        </p:txBody>
      </p:sp>
      <p:sp>
        <p:nvSpPr>
          <p:cNvPr id="1114" name="Rectangle 1113">
            <a:extLst>
              <a:ext uri="{FF2B5EF4-FFF2-40B4-BE49-F238E27FC236}">
                <a16:creationId xmlns:a16="http://schemas.microsoft.com/office/drawing/2014/main" id="{FAD529B0-6CA8-B24E-7506-73ADAC500D7E}"/>
              </a:ext>
            </a:extLst>
          </p:cNvPr>
          <p:cNvSpPr/>
          <p:nvPr/>
        </p:nvSpPr>
        <p:spPr>
          <a:xfrm>
            <a:off x="4732145" y="2675705"/>
            <a:ext cx="1968590" cy="5731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ysClr val="windowText" lastClr="000000"/>
                </a:solidFill>
                <a:effectLst/>
                <a:uLnTx/>
                <a:uFillTx/>
                <a:latin typeface="KareliaWeb Regular"/>
                <a:ea typeface="+mn-ea"/>
                <a:cs typeface="+mn-cs"/>
              </a:rPr>
              <a:t>Dashboard – Health Checks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ysClr val="windowText" lastClr="000000"/>
              </a:solidFill>
              <a:effectLst/>
              <a:uLnTx/>
              <a:uFillTx/>
              <a:latin typeface="KareliaWeb Regular"/>
              <a:ea typeface="+mn-ea"/>
              <a:cs typeface="+mn-cs"/>
            </a:endParaRPr>
          </a:p>
        </p:txBody>
      </p:sp>
      <p:sp>
        <p:nvSpPr>
          <p:cNvPr id="1115" name="Rectangle 1114">
            <a:extLst>
              <a:ext uri="{FF2B5EF4-FFF2-40B4-BE49-F238E27FC236}">
                <a16:creationId xmlns:a16="http://schemas.microsoft.com/office/drawing/2014/main" id="{1322627D-F90C-1692-EE5A-0389EF5B600F}"/>
              </a:ext>
            </a:extLst>
          </p:cNvPr>
          <p:cNvSpPr/>
          <p:nvPr/>
        </p:nvSpPr>
        <p:spPr>
          <a:xfrm>
            <a:off x="4732145" y="3302370"/>
            <a:ext cx="1968590" cy="5731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ysClr val="windowText" lastClr="000000"/>
                </a:solidFill>
                <a:effectLst/>
                <a:uLnTx/>
                <a:uFillTx/>
                <a:latin typeface="KareliaWeb Regular"/>
                <a:ea typeface="+mn-ea"/>
                <a:cs typeface="+mn-cs"/>
              </a:rPr>
              <a:t>RPA Bots – LAN and ACC password resets</a:t>
            </a:r>
            <a:endParaRPr kumimoji="0" lang="en-IN" sz="900" b="0" i="0" u="none" strike="noStrike" kern="1200" cap="none" spc="0" normalizeH="0" baseline="0" noProof="0">
              <a:ln>
                <a:noFill/>
              </a:ln>
              <a:solidFill>
                <a:sysClr val="windowText" lastClr="000000"/>
              </a:solidFill>
              <a:effectLst/>
              <a:uLnTx/>
              <a:uFillTx/>
              <a:latin typeface="KareliaWeb Regular"/>
              <a:ea typeface="+mn-ea"/>
              <a:cs typeface="+mn-cs"/>
            </a:endParaRPr>
          </a:p>
        </p:txBody>
      </p:sp>
      <p:sp>
        <p:nvSpPr>
          <p:cNvPr id="1116" name="Rectangle 1115">
            <a:extLst>
              <a:ext uri="{FF2B5EF4-FFF2-40B4-BE49-F238E27FC236}">
                <a16:creationId xmlns:a16="http://schemas.microsoft.com/office/drawing/2014/main" id="{8B3915A0-807F-1247-2F55-CD968B412462}"/>
              </a:ext>
            </a:extLst>
          </p:cNvPr>
          <p:cNvSpPr/>
          <p:nvPr/>
        </p:nvSpPr>
        <p:spPr>
          <a:xfrm>
            <a:off x="4732145" y="3936695"/>
            <a:ext cx="1968590" cy="5731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ysClr val="windowText" lastClr="000000"/>
                </a:solidFill>
                <a:effectLst/>
                <a:uLnTx/>
                <a:uFillTx/>
                <a:latin typeface="KareliaWeb Regular"/>
                <a:ea typeface="+mn-ea"/>
                <a:cs typeface="+mn-cs"/>
              </a:rPr>
              <a:t>RPA Bot for Start Pack – Apollo, LAN, Qfiniti, Finesse</a:t>
            </a:r>
            <a:endParaRPr kumimoji="0" lang="en-IN" sz="900" b="0" i="0" u="none" strike="noStrike" kern="1200" cap="none" spc="0" normalizeH="0" baseline="0" noProof="0">
              <a:ln>
                <a:noFill/>
              </a:ln>
              <a:solidFill>
                <a:sysClr val="windowText" lastClr="000000"/>
              </a:solidFill>
              <a:effectLst/>
              <a:uLnTx/>
              <a:uFillTx/>
              <a:latin typeface="KareliaWeb Regular"/>
              <a:ea typeface="+mn-ea"/>
              <a:cs typeface="+mn-cs"/>
            </a:endParaRPr>
          </a:p>
        </p:txBody>
      </p:sp>
      <p:sp>
        <p:nvSpPr>
          <p:cNvPr id="1117" name="Rectangle 1116">
            <a:extLst>
              <a:ext uri="{FF2B5EF4-FFF2-40B4-BE49-F238E27FC236}">
                <a16:creationId xmlns:a16="http://schemas.microsoft.com/office/drawing/2014/main" id="{605FFF3B-CFD0-F2CB-F7E8-892D8FDC440C}"/>
              </a:ext>
            </a:extLst>
          </p:cNvPr>
          <p:cNvSpPr/>
          <p:nvPr/>
        </p:nvSpPr>
        <p:spPr>
          <a:xfrm>
            <a:off x="343012" y="3951109"/>
            <a:ext cx="1968590" cy="573127"/>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ysClr val="windowText" lastClr="000000"/>
                </a:solidFill>
                <a:effectLst/>
                <a:uLnTx/>
                <a:uFillTx/>
                <a:latin typeface="KareliaWeb Regular"/>
                <a:ea typeface="+mn-ea"/>
                <a:cs typeface="+mn-cs"/>
              </a:rPr>
              <a:t>Long employee onboarding process</a:t>
            </a:r>
            <a:endParaRPr kumimoji="0" lang="en-IN" sz="900" b="0" i="0" u="none" strike="noStrike" kern="1200" cap="none" spc="0" normalizeH="0" baseline="0" noProof="0">
              <a:ln>
                <a:noFill/>
              </a:ln>
              <a:solidFill>
                <a:sysClr val="windowText" lastClr="000000"/>
              </a:solidFill>
              <a:effectLst/>
              <a:uLnTx/>
              <a:uFillTx/>
              <a:latin typeface="KareliaWeb Regular"/>
              <a:ea typeface="+mn-ea"/>
              <a:cs typeface="+mn-cs"/>
            </a:endParaRPr>
          </a:p>
        </p:txBody>
      </p:sp>
      <p:sp>
        <p:nvSpPr>
          <p:cNvPr id="1118" name="Rectangle 1117">
            <a:extLst>
              <a:ext uri="{FF2B5EF4-FFF2-40B4-BE49-F238E27FC236}">
                <a16:creationId xmlns:a16="http://schemas.microsoft.com/office/drawing/2014/main" id="{720EF7E6-E906-DC23-3392-25245CB3914C}"/>
              </a:ext>
            </a:extLst>
          </p:cNvPr>
          <p:cNvSpPr/>
          <p:nvPr/>
        </p:nvSpPr>
        <p:spPr>
          <a:xfrm>
            <a:off x="6880453" y="2675705"/>
            <a:ext cx="1754427" cy="573127"/>
          </a:xfrm>
          <a:prstGeom prst="rect">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KareliaWeb Regular"/>
                <a:ea typeface="+mn-ea"/>
                <a:cs typeface="+mn-cs"/>
              </a:rPr>
              <a:t>200+ </a:t>
            </a:r>
            <a:r>
              <a:rPr kumimoji="0" lang="en-US" sz="900" b="0" i="0" u="none" strike="noStrike" kern="1200" cap="none" spc="0" normalizeH="0" baseline="0" noProof="0">
                <a:ln>
                  <a:noFill/>
                </a:ln>
                <a:solidFill>
                  <a:srgbClr val="FFFFFF"/>
                </a:solidFill>
                <a:effectLst/>
                <a:uLnTx/>
                <a:uFillTx/>
                <a:latin typeface="KareliaWeb Regular"/>
                <a:ea typeface="+mn-ea"/>
                <a:cs typeface="+mn-cs"/>
              </a:rPr>
              <a:t>incidents Reduced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KareliaWeb Regular"/>
                <a:ea typeface="+mn-ea"/>
                <a:cs typeface="+mn-cs"/>
              </a:rPr>
              <a:t>25+ </a:t>
            </a:r>
            <a:r>
              <a:rPr kumimoji="0" lang="en-US" sz="900" b="0" i="0" u="none" strike="noStrike" kern="1200" cap="none" spc="0" normalizeH="0" baseline="0" noProof="0">
                <a:ln>
                  <a:noFill/>
                </a:ln>
                <a:solidFill>
                  <a:srgbClr val="FFFFFF"/>
                </a:solidFill>
                <a:effectLst/>
                <a:uLnTx/>
                <a:uFillTx/>
                <a:latin typeface="KareliaWeb Regular"/>
                <a:ea typeface="+mn-ea"/>
                <a:cs typeface="+mn-cs"/>
              </a:rPr>
              <a:t>P1/P2 Reduced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KareliaWeb Regular"/>
                <a:ea typeface="+mn-ea"/>
                <a:cs typeface="+mn-cs"/>
              </a:rPr>
              <a:t>1600+ </a:t>
            </a:r>
            <a:r>
              <a:rPr kumimoji="0" lang="en-US" sz="900" b="0" i="0" u="none" strike="noStrike" kern="1200" cap="none" spc="0" normalizeH="0" baseline="0" noProof="0">
                <a:ln>
                  <a:noFill/>
                </a:ln>
                <a:solidFill>
                  <a:srgbClr val="FFFFFF"/>
                </a:solidFill>
                <a:effectLst/>
                <a:uLnTx/>
                <a:uFillTx/>
                <a:latin typeface="KareliaWeb Regular"/>
                <a:ea typeface="+mn-ea"/>
                <a:cs typeface="+mn-cs"/>
              </a:rPr>
              <a:t>Dashboard Alarms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1119" name="Rectangle 1118">
            <a:extLst>
              <a:ext uri="{FF2B5EF4-FFF2-40B4-BE49-F238E27FC236}">
                <a16:creationId xmlns:a16="http://schemas.microsoft.com/office/drawing/2014/main" id="{AE1404C6-9F06-0925-0572-090AD02AB388}"/>
              </a:ext>
            </a:extLst>
          </p:cNvPr>
          <p:cNvSpPr/>
          <p:nvPr/>
        </p:nvSpPr>
        <p:spPr>
          <a:xfrm>
            <a:off x="6880453" y="3294532"/>
            <a:ext cx="1754427" cy="573127"/>
          </a:xfrm>
          <a:prstGeom prst="rect">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KareliaWeb Regular"/>
                <a:ea typeface="+mn-ea"/>
                <a:cs typeface="+mn-cs"/>
              </a:rPr>
              <a:t>90% </a:t>
            </a:r>
            <a:r>
              <a:rPr kumimoji="0" lang="en-US" sz="900" b="0" i="0" u="none" strike="noStrike" kern="1200" cap="none" spc="0" normalizeH="0" baseline="0" noProof="0">
                <a:ln>
                  <a:noFill/>
                </a:ln>
                <a:solidFill>
                  <a:srgbClr val="FFFFFF"/>
                </a:solidFill>
                <a:effectLst/>
                <a:uLnTx/>
                <a:uFillTx/>
                <a:latin typeface="KareliaWeb Regular"/>
                <a:ea typeface="+mn-ea"/>
                <a:cs typeface="+mn-cs"/>
              </a:rPr>
              <a:t>TAT improved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KareliaWeb Regular"/>
                <a:ea typeface="+mn-ea"/>
                <a:cs typeface="+mn-cs"/>
              </a:rPr>
              <a:t>Zero</a:t>
            </a:r>
            <a:r>
              <a:rPr kumimoji="0" lang="en-US" sz="900" b="0" i="0" u="none" strike="noStrike" kern="1200" cap="none" spc="0" normalizeH="0" baseline="0" noProof="0">
                <a:ln>
                  <a:noFill/>
                </a:ln>
                <a:solidFill>
                  <a:srgbClr val="FFFFFF"/>
                </a:solidFill>
                <a:effectLst/>
                <a:uLnTx/>
                <a:uFillTx/>
                <a:latin typeface="KareliaWeb Regular"/>
                <a:ea typeface="+mn-ea"/>
                <a:cs typeface="+mn-cs"/>
              </a:rPr>
              <a:t> Error Password Resets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KareliaWeb Regular"/>
                <a:ea typeface="+mn-ea"/>
                <a:cs typeface="+mn-cs"/>
              </a:rPr>
              <a:t>500 + </a:t>
            </a:r>
            <a:r>
              <a:rPr kumimoji="0" lang="en-US" sz="900" b="0" i="0" u="none" strike="noStrike" kern="1200" cap="none" spc="0" normalizeH="0" baseline="0" noProof="0">
                <a:ln>
                  <a:noFill/>
                </a:ln>
                <a:solidFill>
                  <a:srgbClr val="FFFFFF"/>
                </a:solidFill>
                <a:effectLst/>
                <a:uLnTx/>
                <a:uFillTx/>
                <a:latin typeface="KareliaWeb Regular"/>
                <a:ea typeface="+mn-ea"/>
                <a:cs typeface="+mn-cs"/>
              </a:rPr>
              <a:t>Task executed by Bot </a:t>
            </a:r>
            <a:endParaRPr kumimoji="0" lang="en-IN" sz="90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1120" name="Rectangle 1119">
            <a:extLst>
              <a:ext uri="{FF2B5EF4-FFF2-40B4-BE49-F238E27FC236}">
                <a16:creationId xmlns:a16="http://schemas.microsoft.com/office/drawing/2014/main" id="{66B65306-0D1E-9215-CF1A-375EBC1A2398}"/>
              </a:ext>
            </a:extLst>
          </p:cNvPr>
          <p:cNvSpPr/>
          <p:nvPr/>
        </p:nvSpPr>
        <p:spPr>
          <a:xfrm>
            <a:off x="6884230" y="3929164"/>
            <a:ext cx="1754427" cy="573127"/>
          </a:xfrm>
          <a:prstGeom prst="rect">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KareliaWeb Regular"/>
                <a:ea typeface="+mn-ea"/>
                <a:cs typeface="+mn-cs"/>
              </a:rPr>
              <a:t>350+ </a:t>
            </a:r>
            <a:r>
              <a:rPr kumimoji="0" lang="en-US" sz="900" b="0" i="0" u="none" strike="noStrike" kern="1200" cap="none" spc="0" normalizeH="0" baseline="0" noProof="0">
                <a:ln>
                  <a:noFill/>
                </a:ln>
                <a:solidFill>
                  <a:srgbClr val="FFFFFF"/>
                </a:solidFill>
                <a:effectLst/>
                <a:uLnTx/>
                <a:uFillTx/>
                <a:latin typeface="KareliaWeb Regular"/>
                <a:ea typeface="+mn-ea"/>
                <a:cs typeface="+mn-cs"/>
              </a:rPr>
              <a:t>Task executed by Bot </a:t>
            </a:r>
            <a:endParaRPr kumimoji="0" lang="en-IN" sz="900" b="0" i="0" u="none" strike="noStrike" kern="1200" cap="none" spc="0" normalizeH="0" baseline="0" noProof="0">
              <a:ln>
                <a:noFill/>
              </a:ln>
              <a:solidFill>
                <a:srgbClr val="FFFFFF"/>
              </a:solidFill>
              <a:effectLst/>
              <a:uLnTx/>
              <a:uFillTx/>
              <a:latin typeface="KareliaWeb Regula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KareliaWeb Regular"/>
                <a:ea typeface="+mn-ea"/>
                <a:cs typeface="+mn-cs"/>
              </a:rPr>
              <a:t>90%</a:t>
            </a:r>
            <a:r>
              <a:rPr kumimoji="0" lang="en-US" sz="900" b="0" i="0" u="none" strike="noStrike" kern="1200" cap="none" spc="0" normalizeH="0" baseline="0" noProof="0">
                <a:ln>
                  <a:noFill/>
                </a:ln>
                <a:solidFill>
                  <a:srgbClr val="FFFFFF"/>
                </a:solidFill>
                <a:effectLst/>
                <a:uLnTx/>
                <a:uFillTx/>
                <a:latin typeface="KareliaWeb Regular"/>
                <a:ea typeface="+mn-ea"/>
                <a:cs typeface="+mn-cs"/>
              </a:rPr>
              <a:t> TAT improved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KareliaWeb Regular"/>
                <a:ea typeface="+mn-ea"/>
                <a:cs typeface="+mn-cs"/>
              </a:rPr>
              <a:t>Zero</a:t>
            </a:r>
            <a:r>
              <a:rPr kumimoji="0" lang="en-US" sz="900" b="0" i="0" u="none" strike="noStrike" kern="1200" cap="none" spc="0" normalizeH="0" baseline="0" noProof="0">
                <a:ln>
                  <a:noFill/>
                </a:ln>
                <a:solidFill>
                  <a:srgbClr val="FFFFFF"/>
                </a:solidFill>
                <a:effectLst/>
                <a:uLnTx/>
                <a:uFillTx/>
                <a:latin typeface="KareliaWeb Regular"/>
                <a:ea typeface="+mn-ea"/>
                <a:cs typeface="+mn-cs"/>
              </a:rPr>
              <a:t> Error Password Resets</a:t>
            </a:r>
          </a:p>
        </p:txBody>
      </p:sp>
      <p:pic>
        <p:nvPicPr>
          <p:cNvPr id="1121" name="Picture 6" descr="RPA bot color icon. Programmed cyborg. Software robot. Robotic process  automation. Isolated vector illustration 6038154 Vector Art at Vecteezy">
            <a:extLst>
              <a:ext uri="{FF2B5EF4-FFF2-40B4-BE49-F238E27FC236}">
                <a16:creationId xmlns:a16="http://schemas.microsoft.com/office/drawing/2014/main" id="{B4FCC495-B439-A63A-AF60-830CDF7F09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0346" y="4012402"/>
            <a:ext cx="440172" cy="440172"/>
          </a:xfrm>
          <a:prstGeom prst="rect">
            <a:avLst/>
          </a:prstGeom>
          <a:noFill/>
          <a:extLst>
            <a:ext uri="{909E8E84-426E-40DD-AFC4-6F175D3DCCD1}">
              <a14:hiddenFill xmlns:a14="http://schemas.microsoft.com/office/drawing/2010/main">
                <a:solidFill>
                  <a:srgbClr val="FFFFFF"/>
                </a:solidFill>
              </a14:hiddenFill>
            </a:ext>
          </a:extLst>
        </p:spPr>
      </p:pic>
      <p:sp>
        <p:nvSpPr>
          <p:cNvPr id="1122" name="Rectangle 1121">
            <a:extLst>
              <a:ext uri="{FF2B5EF4-FFF2-40B4-BE49-F238E27FC236}">
                <a16:creationId xmlns:a16="http://schemas.microsoft.com/office/drawing/2014/main" id="{93FC8F48-19B0-9960-1BA8-3CC630898EBD}"/>
              </a:ext>
            </a:extLst>
          </p:cNvPr>
          <p:cNvSpPr/>
          <p:nvPr/>
        </p:nvSpPr>
        <p:spPr>
          <a:xfrm rot="16200000">
            <a:off x="-927381" y="3311066"/>
            <a:ext cx="2219574" cy="287089"/>
          </a:xfrm>
          <a:prstGeom prst="rect">
            <a:avLst/>
          </a:prstGeom>
          <a:solidFill>
            <a:srgbClr val="FF0000"/>
          </a:solidFill>
          <a:ln w="4233" cap="flat">
            <a:noFill/>
            <a:prstDash val="solid"/>
            <a:miter/>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KareliaWeb Regular"/>
                <a:ea typeface="+mn-ea"/>
                <a:cs typeface="+mn-cs"/>
              </a:rPr>
              <a:t>VALUE-DRIVEN CONTINUOUS IMPROVEMENT (VDCI) FUNCTION – Implemented in VM IE</a:t>
            </a:r>
          </a:p>
        </p:txBody>
      </p:sp>
      <p:sp>
        <p:nvSpPr>
          <p:cNvPr id="3" name="Oval 2">
            <a:hlinkClick r:id="rId5" action="ppaction://hlinksldjump"/>
            <a:extLst>
              <a:ext uri="{FF2B5EF4-FFF2-40B4-BE49-F238E27FC236}">
                <a16:creationId xmlns:a16="http://schemas.microsoft.com/office/drawing/2014/main" id="{3CCE7FA4-D29F-7DF3-BF98-A561C1DF633C}"/>
              </a:ext>
            </a:extLst>
          </p:cNvPr>
          <p:cNvSpPr/>
          <p:nvPr/>
        </p:nvSpPr>
        <p:spPr>
          <a:xfrm>
            <a:off x="8077200" y="43570"/>
            <a:ext cx="288000" cy="288000"/>
          </a:xfrm>
          <a:prstGeom prst="ellipse">
            <a:avLst/>
          </a:prstGeom>
          <a:solidFill>
            <a:srgbClr val="99CCFF"/>
          </a:solidFill>
          <a:ln w="1270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100">
                <a:solidFill>
                  <a:srgbClr val="002060"/>
                </a:solidFill>
              </a:rPr>
              <a:t>02</a:t>
            </a:r>
          </a:p>
        </p:txBody>
      </p:sp>
    </p:spTree>
    <p:extLst>
      <p:ext uri="{BB962C8B-B14F-4D97-AF65-F5344CB8AC3E}">
        <p14:creationId xmlns:p14="http://schemas.microsoft.com/office/powerpoint/2010/main" val="12701667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53443B59-2EAE-4170-D4AE-DCC315D1EECA}"/>
              </a:ext>
            </a:extLst>
          </p:cNvPr>
          <p:cNvSpPr/>
          <p:nvPr/>
        </p:nvSpPr>
        <p:spPr>
          <a:xfrm>
            <a:off x="5431471" y="3062126"/>
            <a:ext cx="3492047" cy="134236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800">
              <a:solidFill>
                <a:schemeClr val="tx1"/>
              </a:solidFill>
            </a:endParaRPr>
          </a:p>
        </p:txBody>
      </p:sp>
      <p:sp>
        <p:nvSpPr>
          <p:cNvPr id="62" name="Rectangle 61">
            <a:extLst>
              <a:ext uri="{FF2B5EF4-FFF2-40B4-BE49-F238E27FC236}">
                <a16:creationId xmlns:a16="http://schemas.microsoft.com/office/drawing/2014/main" id="{64A01214-4DE2-D62D-3BC6-562FB7DF3CDF}"/>
              </a:ext>
            </a:extLst>
          </p:cNvPr>
          <p:cNvSpPr/>
          <p:nvPr/>
        </p:nvSpPr>
        <p:spPr>
          <a:xfrm>
            <a:off x="1714958" y="3181684"/>
            <a:ext cx="3664807" cy="122937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1100">
              <a:solidFill>
                <a:schemeClr val="tx1"/>
              </a:solidFill>
            </a:endParaRPr>
          </a:p>
        </p:txBody>
      </p:sp>
      <p:sp>
        <p:nvSpPr>
          <p:cNvPr id="29" name="Rectangle 28">
            <a:extLst>
              <a:ext uri="{FF2B5EF4-FFF2-40B4-BE49-F238E27FC236}">
                <a16:creationId xmlns:a16="http://schemas.microsoft.com/office/drawing/2014/main" id="{7479A226-525F-10A6-FAA1-6455FFBB9066}"/>
              </a:ext>
            </a:extLst>
          </p:cNvPr>
          <p:cNvSpPr/>
          <p:nvPr/>
        </p:nvSpPr>
        <p:spPr>
          <a:xfrm>
            <a:off x="1707075" y="1532024"/>
            <a:ext cx="3664807" cy="158607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1200">
              <a:solidFill>
                <a:schemeClr val="tx1"/>
              </a:solidFill>
            </a:endParaRPr>
          </a:p>
        </p:txBody>
      </p:sp>
      <p:sp>
        <p:nvSpPr>
          <p:cNvPr id="43" name="Rectangle 42">
            <a:extLst>
              <a:ext uri="{FF2B5EF4-FFF2-40B4-BE49-F238E27FC236}">
                <a16:creationId xmlns:a16="http://schemas.microsoft.com/office/drawing/2014/main" id="{DA1226FD-8A8C-6659-D216-2212E71C3B7D}"/>
              </a:ext>
            </a:extLst>
          </p:cNvPr>
          <p:cNvSpPr/>
          <p:nvPr/>
        </p:nvSpPr>
        <p:spPr>
          <a:xfrm>
            <a:off x="5428840" y="559818"/>
            <a:ext cx="3485478" cy="255828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1200">
              <a:solidFill>
                <a:schemeClr val="tx1"/>
              </a:solidFill>
            </a:endParaRPr>
          </a:p>
        </p:txBody>
      </p:sp>
      <p:sp>
        <p:nvSpPr>
          <p:cNvPr id="2" name="Title 1">
            <a:extLst>
              <a:ext uri="{FF2B5EF4-FFF2-40B4-BE49-F238E27FC236}">
                <a16:creationId xmlns:a16="http://schemas.microsoft.com/office/drawing/2014/main" id="{1C6A9A5B-8A73-64F3-E38C-B38DD784A03F}"/>
              </a:ext>
            </a:extLst>
          </p:cNvPr>
          <p:cNvSpPr>
            <a:spLocks noGrp="1"/>
          </p:cNvSpPr>
          <p:nvPr>
            <p:ph type="title"/>
          </p:nvPr>
        </p:nvSpPr>
        <p:spPr>
          <a:xfrm>
            <a:off x="224247" y="188465"/>
            <a:ext cx="8133940" cy="584775"/>
          </a:xfrm>
        </p:spPr>
        <p:txBody>
          <a:bodyPr wrap="square" anchor="t">
            <a:spAutoFit/>
          </a:bodyPr>
          <a:lstStyle/>
          <a:p>
            <a:r>
              <a:rPr lang="en-IN" sz="1600">
                <a:cs typeface="Arial"/>
              </a:rPr>
              <a:t>Resulting in An End To End Commitment on Ticket Reductions and MTTR improvement</a:t>
            </a:r>
          </a:p>
        </p:txBody>
      </p:sp>
      <p:sp>
        <p:nvSpPr>
          <p:cNvPr id="7" name="Rectangle 6">
            <a:extLst>
              <a:ext uri="{FF2B5EF4-FFF2-40B4-BE49-F238E27FC236}">
                <a16:creationId xmlns:a16="http://schemas.microsoft.com/office/drawing/2014/main" id="{9C8F9B8E-9515-1107-DF32-B6B08CE142CA}"/>
              </a:ext>
            </a:extLst>
          </p:cNvPr>
          <p:cNvSpPr/>
          <p:nvPr/>
        </p:nvSpPr>
        <p:spPr>
          <a:xfrm>
            <a:off x="224247" y="1067296"/>
            <a:ext cx="1439200" cy="409512"/>
          </a:xfrm>
          <a:prstGeom prst="rect">
            <a:avLst/>
          </a:prstGeom>
        </p:spPr>
        <p:style>
          <a:lnRef idx="1">
            <a:schemeClr val="accent1"/>
          </a:lnRef>
          <a:fillRef idx="2">
            <a:schemeClr val="accent1"/>
          </a:fillRef>
          <a:effectRef idx="1">
            <a:schemeClr val="accent1"/>
          </a:effectRef>
          <a:fontRef idx="minor">
            <a:schemeClr val="dk1"/>
          </a:fontRef>
        </p:style>
        <p:txBody>
          <a:bodyPr wrap="none" lIns="90000" anchor="ctr">
            <a:noAutofit/>
          </a:bodyPr>
          <a:lstStyle/>
          <a:p>
            <a:pPr algn="ctr"/>
            <a:r>
              <a:rPr lang="en-US" sz="900">
                <a:solidFill>
                  <a:schemeClr val="bg1"/>
                </a:solidFill>
                <a:latin typeface="Segoe UI" panose="020B0502040204020203" pitchFamily="34" charset="0"/>
              </a:rPr>
              <a:t>Prevention Focus </a:t>
            </a:r>
            <a:endParaRPr lang="en-IN" sz="900">
              <a:solidFill>
                <a:schemeClr val="bg1"/>
              </a:solidFill>
              <a:latin typeface="Segoe UI" panose="020B0502040204020203" pitchFamily="34" charset="0"/>
            </a:endParaRPr>
          </a:p>
        </p:txBody>
      </p:sp>
      <p:sp>
        <p:nvSpPr>
          <p:cNvPr id="11" name="Rectangle 10">
            <a:extLst>
              <a:ext uri="{FF2B5EF4-FFF2-40B4-BE49-F238E27FC236}">
                <a16:creationId xmlns:a16="http://schemas.microsoft.com/office/drawing/2014/main" id="{7741855B-1EA7-8F9F-34AD-8359A95DB59C}"/>
              </a:ext>
            </a:extLst>
          </p:cNvPr>
          <p:cNvSpPr/>
          <p:nvPr/>
        </p:nvSpPr>
        <p:spPr>
          <a:xfrm>
            <a:off x="1695563" y="1065898"/>
            <a:ext cx="3702788" cy="411074"/>
          </a:xfrm>
          <a:prstGeom prst="rect">
            <a:avLst/>
          </a:prstGeom>
        </p:spPr>
        <p:style>
          <a:lnRef idx="1">
            <a:schemeClr val="accent1"/>
          </a:lnRef>
          <a:fillRef idx="2">
            <a:schemeClr val="accent1"/>
          </a:fillRef>
          <a:effectRef idx="1">
            <a:schemeClr val="accent1"/>
          </a:effectRef>
          <a:fontRef idx="minor">
            <a:schemeClr val="dk1"/>
          </a:fontRef>
        </p:style>
        <p:txBody>
          <a:bodyPr wrap="none" lIns="90000" anchor="ctr">
            <a:noAutofit/>
          </a:bodyPr>
          <a:lstStyle/>
          <a:p>
            <a:pPr algn="ctr"/>
            <a:r>
              <a:rPr lang="en-US" sz="900">
                <a:solidFill>
                  <a:schemeClr val="bg1"/>
                </a:solidFill>
                <a:latin typeface="Segoe UI" panose="020B0502040204020203" pitchFamily="34" charset="0"/>
              </a:rPr>
              <a:t>Current Activity</a:t>
            </a:r>
            <a:endParaRPr lang="en-IN" sz="900">
              <a:solidFill>
                <a:schemeClr val="bg1"/>
              </a:solidFill>
              <a:latin typeface="Segoe UI" panose="020B0502040204020203" pitchFamily="34" charset="0"/>
            </a:endParaRPr>
          </a:p>
        </p:txBody>
      </p:sp>
      <p:sp>
        <p:nvSpPr>
          <p:cNvPr id="68" name="Rectangle 67">
            <a:extLst>
              <a:ext uri="{FF2B5EF4-FFF2-40B4-BE49-F238E27FC236}">
                <a16:creationId xmlns:a16="http://schemas.microsoft.com/office/drawing/2014/main" id="{1981EE44-D021-33B1-8925-C72EC5036070}"/>
              </a:ext>
            </a:extLst>
          </p:cNvPr>
          <p:cNvSpPr/>
          <p:nvPr/>
        </p:nvSpPr>
        <p:spPr>
          <a:xfrm>
            <a:off x="5468305" y="1061833"/>
            <a:ext cx="3360668" cy="430751"/>
          </a:xfrm>
          <a:prstGeom prst="rect">
            <a:avLst/>
          </a:prstGeom>
        </p:spPr>
        <p:style>
          <a:lnRef idx="1">
            <a:schemeClr val="accent1"/>
          </a:lnRef>
          <a:fillRef idx="2">
            <a:schemeClr val="accent1"/>
          </a:fillRef>
          <a:effectRef idx="1">
            <a:schemeClr val="accent1"/>
          </a:effectRef>
          <a:fontRef idx="minor">
            <a:schemeClr val="dk1"/>
          </a:fontRef>
        </p:style>
        <p:txBody>
          <a:bodyPr wrap="none" lIns="90000" anchor="ctr">
            <a:noAutofit/>
          </a:bodyPr>
          <a:lstStyle/>
          <a:p>
            <a:pPr algn="ctr"/>
            <a:r>
              <a:rPr lang="en-US" sz="900">
                <a:solidFill>
                  <a:schemeClr val="bg1"/>
                </a:solidFill>
                <a:latin typeface="Segoe UI" panose="020B0502040204020203" pitchFamily="34" charset="0"/>
              </a:rPr>
              <a:t>MTTR Improvement – Minimize Impact</a:t>
            </a:r>
            <a:endParaRPr lang="en-IN" sz="900">
              <a:solidFill>
                <a:schemeClr val="bg1"/>
              </a:solidFill>
              <a:latin typeface="Segoe UI" panose="020B0502040204020203" pitchFamily="34" charset="0"/>
            </a:endParaRPr>
          </a:p>
        </p:txBody>
      </p:sp>
      <p:sp>
        <p:nvSpPr>
          <p:cNvPr id="3" name="Oval 2">
            <a:hlinkClick r:id="" action="ppaction://noaction"/>
            <a:extLst>
              <a:ext uri="{FF2B5EF4-FFF2-40B4-BE49-F238E27FC236}">
                <a16:creationId xmlns:a16="http://schemas.microsoft.com/office/drawing/2014/main" id="{A83182C1-F8E6-781A-AD84-70E6A80FE686}"/>
              </a:ext>
            </a:extLst>
          </p:cNvPr>
          <p:cNvSpPr/>
          <p:nvPr/>
        </p:nvSpPr>
        <p:spPr>
          <a:xfrm>
            <a:off x="8077200" y="43570"/>
            <a:ext cx="288000" cy="288000"/>
          </a:xfrm>
          <a:prstGeom prst="ellipse">
            <a:avLst/>
          </a:prstGeom>
          <a:solidFill>
            <a:srgbClr val="99CCFF"/>
          </a:solidFill>
          <a:ln w="1270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100">
                <a:solidFill>
                  <a:srgbClr val="002060"/>
                </a:solidFill>
              </a:rPr>
              <a:t>02</a:t>
            </a:r>
          </a:p>
        </p:txBody>
      </p:sp>
      <p:sp>
        <p:nvSpPr>
          <p:cNvPr id="5" name="Rectangle 4">
            <a:extLst>
              <a:ext uri="{FF2B5EF4-FFF2-40B4-BE49-F238E27FC236}">
                <a16:creationId xmlns:a16="http://schemas.microsoft.com/office/drawing/2014/main" id="{76109BDE-6678-54C7-4A4D-0D9B3F9B4A6F}"/>
              </a:ext>
            </a:extLst>
          </p:cNvPr>
          <p:cNvSpPr/>
          <p:nvPr/>
        </p:nvSpPr>
        <p:spPr>
          <a:xfrm>
            <a:off x="3631590" y="4042266"/>
            <a:ext cx="1686900" cy="327484"/>
          </a:xfrm>
          <a:prstGeom prst="rect">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sz="800">
                <a:solidFill>
                  <a:srgbClr val="1C1C1C"/>
                </a:solidFill>
              </a:rPr>
              <a:t>Suggest /Improve Exception  Logs (Minimal)</a:t>
            </a:r>
            <a:endParaRPr lang="en-IN" sz="800">
              <a:solidFill>
                <a:srgbClr val="1C1C1C"/>
              </a:solidFill>
            </a:endParaRPr>
          </a:p>
        </p:txBody>
      </p:sp>
      <p:sp>
        <p:nvSpPr>
          <p:cNvPr id="22" name="Rectangle 21">
            <a:extLst>
              <a:ext uri="{FF2B5EF4-FFF2-40B4-BE49-F238E27FC236}">
                <a16:creationId xmlns:a16="http://schemas.microsoft.com/office/drawing/2014/main" id="{2EACA652-DD0A-7E42-BEA8-ED4644A5B0CB}"/>
              </a:ext>
            </a:extLst>
          </p:cNvPr>
          <p:cNvSpPr/>
          <p:nvPr/>
        </p:nvSpPr>
        <p:spPr>
          <a:xfrm>
            <a:off x="7319752" y="2467358"/>
            <a:ext cx="1422893" cy="327484"/>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800">
                <a:solidFill>
                  <a:schemeClr val="tx1"/>
                </a:solidFill>
              </a:rPr>
              <a:t>Problem Review - Tracker and Prioritizations (Weekly)</a:t>
            </a:r>
            <a:endParaRPr lang="en-IN" sz="800">
              <a:solidFill>
                <a:schemeClr val="tx1"/>
              </a:solidFill>
            </a:endParaRPr>
          </a:p>
        </p:txBody>
      </p:sp>
      <p:sp>
        <p:nvSpPr>
          <p:cNvPr id="35" name="Rectangle 34">
            <a:extLst>
              <a:ext uri="{FF2B5EF4-FFF2-40B4-BE49-F238E27FC236}">
                <a16:creationId xmlns:a16="http://schemas.microsoft.com/office/drawing/2014/main" id="{27C6DEAF-6F79-BE08-6EF8-12114D91AA64}"/>
              </a:ext>
            </a:extLst>
          </p:cNvPr>
          <p:cNvSpPr/>
          <p:nvPr/>
        </p:nvSpPr>
        <p:spPr>
          <a:xfrm>
            <a:off x="224247" y="1532024"/>
            <a:ext cx="1412731" cy="1586077"/>
          </a:xfrm>
          <a:prstGeom prst="rect">
            <a:avLst/>
          </a:prstGeom>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00">
                <a:solidFill>
                  <a:schemeClr val="tx1"/>
                </a:solidFill>
              </a:rPr>
              <a:t>Incident &amp; Problem Quality Gate </a:t>
            </a:r>
            <a:endParaRPr lang="en-IN" sz="1000">
              <a:solidFill>
                <a:schemeClr val="tx1"/>
              </a:solidFill>
            </a:endParaRPr>
          </a:p>
        </p:txBody>
      </p:sp>
      <p:sp>
        <p:nvSpPr>
          <p:cNvPr id="38" name="Rectangle 37">
            <a:extLst>
              <a:ext uri="{FF2B5EF4-FFF2-40B4-BE49-F238E27FC236}">
                <a16:creationId xmlns:a16="http://schemas.microsoft.com/office/drawing/2014/main" id="{D75296D9-55EB-1219-1332-E4CFD7AC02CE}"/>
              </a:ext>
            </a:extLst>
          </p:cNvPr>
          <p:cNvSpPr/>
          <p:nvPr/>
        </p:nvSpPr>
        <p:spPr>
          <a:xfrm>
            <a:off x="7329973" y="2114283"/>
            <a:ext cx="1381694" cy="327484"/>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800">
                <a:solidFill>
                  <a:schemeClr val="tx1"/>
                </a:solidFill>
              </a:rPr>
              <a:t>Incident Quality Review (Weekly)</a:t>
            </a:r>
            <a:endParaRPr lang="en-IN" sz="800">
              <a:solidFill>
                <a:schemeClr val="tx1"/>
              </a:solidFill>
            </a:endParaRPr>
          </a:p>
        </p:txBody>
      </p:sp>
      <p:sp>
        <p:nvSpPr>
          <p:cNvPr id="39" name="Rectangle 38">
            <a:extLst>
              <a:ext uri="{FF2B5EF4-FFF2-40B4-BE49-F238E27FC236}">
                <a16:creationId xmlns:a16="http://schemas.microsoft.com/office/drawing/2014/main" id="{4822692B-3643-7A33-C217-A3C1DE330B3B}"/>
              </a:ext>
            </a:extLst>
          </p:cNvPr>
          <p:cNvSpPr/>
          <p:nvPr/>
        </p:nvSpPr>
        <p:spPr>
          <a:xfrm>
            <a:off x="5518544" y="3647205"/>
            <a:ext cx="1645760" cy="327484"/>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800">
                <a:solidFill>
                  <a:schemeClr val="tx1"/>
                </a:solidFill>
              </a:rPr>
              <a:t>Generative AIs /Chat GPT –SOPs, FAQs</a:t>
            </a:r>
            <a:endParaRPr lang="en-IN" sz="800">
              <a:solidFill>
                <a:schemeClr val="tx1"/>
              </a:solidFill>
            </a:endParaRPr>
          </a:p>
        </p:txBody>
      </p:sp>
      <p:sp>
        <p:nvSpPr>
          <p:cNvPr id="41" name="Rectangle 40">
            <a:extLst>
              <a:ext uri="{FF2B5EF4-FFF2-40B4-BE49-F238E27FC236}">
                <a16:creationId xmlns:a16="http://schemas.microsoft.com/office/drawing/2014/main" id="{021E6CB9-277A-23E4-BCAF-3C0763916669}"/>
              </a:ext>
            </a:extLst>
          </p:cNvPr>
          <p:cNvSpPr/>
          <p:nvPr/>
        </p:nvSpPr>
        <p:spPr>
          <a:xfrm>
            <a:off x="5508325" y="2467358"/>
            <a:ext cx="1779672" cy="327484"/>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800">
                <a:solidFill>
                  <a:schemeClr val="tx1"/>
                </a:solidFill>
              </a:rPr>
              <a:t>Ageing Audit(Weekly)</a:t>
            </a:r>
            <a:endParaRPr lang="en-IN" sz="800">
              <a:solidFill>
                <a:schemeClr val="tx1"/>
              </a:solidFill>
            </a:endParaRPr>
          </a:p>
        </p:txBody>
      </p:sp>
      <p:sp>
        <p:nvSpPr>
          <p:cNvPr id="42" name="Rectangle 41">
            <a:extLst>
              <a:ext uri="{FF2B5EF4-FFF2-40B4-BE49-F238E27FC236}">
                <a16:creationId xmlns:a16="http://schemas.microsoft.com/office/drawing/2014/main" id="{7BA2F4FB-C02A-7FFC-7714-9F22E33D321B}"/>
              </a:ext>
            </a:extLst>
          </p:cNvPr>
          <p:cNvSpPr/>
          <p:nvPr/>
        </p:nvSpPr>
        <p:spPr>
          <a:xfrm>
            <a:off x="224246" y="3196520"/>
            <a:ext cx="1412731" cy="1214541"/>
          </a:xfrm>
          <a:prstGeom prst="rect">
            <a:avLst/>
          </a:prstGeom>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000">
                <a:solidFill>
                  <a:schemeClr val="tx1"/>
                </a:solidFill>
              </a:rPr>
              <a:t>Enhance</a:t>
            </a:r>
            <a:r>
              <a:rPr lang="en-US" sz="1050">
                <a:solidFill>
                  <a:schemeClr val="tx1"/>
                </a:solidFill>
              </a:rPr>
              <a:t> Monitoring/</a:t>
            </a:r>
          </a:p>
          <a:p>
            <a:pPr algn="ctr"/>
            <a:r>
              <a:rPr lang="en-US" sz="1050">
                <a:solidFill>
                  <a:schemeClr val="tx1"/>
                </a:solidFill>
              </a:rPr>
              <a:t>Automations/Process improvements</a:t>
            </a:r>
            <a:endParaRPr lang="en-IN" sz="1050">
              <a:solidFill>
                <a:schemeClr val="tx1"/>
              </a:solidFill>
            </a:endParaRPr>
          </a:p>
        </p:txBody>
      </p:sp>
      <p:sp>
        <p:nvSpPr>
          <p:cNvPr id="45" name="Rectangle 44">
            <a:extLst>
              <a:ext uri="{FF2B5EF4-FFF2-40B4-BE49-F238E27FC236}">
                <a16:creationId xmlns:a16="http://schemas.microsoft.com/office/drawing/2014/main" id="{631E5E5D-020A-33E2-1690-1B096801014A}"/>
              </a:ext>
            </a:extLst>
          </p:cNvPr>
          <p:cNvSpPr/>
          <p:nvPr/>
        </p:nvSpPr>
        <p:spPr>
          <a:xfrm>
            <a:off x="1815398" y="1678718"/>
            <a:ext cx="1779672" cy="327484"/>
          </a:xfrm>
          <a:prstGeom prst="rect">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sz="800">
                <a:solidFill>
                  <a:srgbClr val="1C1C1C"/>
                </a:solidFill>
              </a:rPr>
              <a:t>Incident Ageing checkpoints  (Minimal)</a:t>
            </a:r>
            <a:endParaRPr lang="en-IN" sz="800">
              <a:solidFill>
                <a:srgbClr val="1C1C1C"/>
              </a:solidFill>
            </a:endParaRPr>
          </a:p>
        </p:txBody>
      </p:sp>
      <p:sp>
        <p:nvSpPr>
          <p:cNvPr id="47" name="Rectangle 46">
            <a:extLst>
              <a:ext uri="{FF2B5EF4-FFF2-40B4-BE49-F238E27FC236}">
                <a16:creationId xmlns:a16="http://schemas.microsoft.com/office/drawing/2014/main" id="{22FEA8E1-76D3-3D49-DC3C-A8CA37EBD8B9}"/>
              </a:ext>
            </a:extLst>
          </p:cNvPr>
          <p:cNvSpPr/>
          <p:nvPr/>
        </p:nvSpPr>
        <p:spPr>
          <a:xfrm>
            <a:off x="5509101" y="2107667"/>
            <a:ext cx="1779672" cy="327484"/>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800">
                <a:solidFill>
                  <a:schemeClr val="tx1"/>
                </a:solidFill>
              </a:rPr>
              <a:t>Schedule Daily Service Now Reports (Daily)</a:t>
            </a:r>
            <a:endParaRPr lang="en-IN" sz="800">
              <a:solidFill>
                <a:schemeClr val="tx1"/>
              </a:solidFill>
            </a:endParaRPr>
          </a:p>
        </p:txBody>
      </p:sp>
      <p:sp>
        <p:nvSpPr>
          <p:cNvPr id="48" name="Rectangle 47">
            <a:extLst>
              <a:ext uri="{FF2B5EF4-FFF2-40B4-BE49-F238E27FC236}">
                <a16:creationId xmlns:a16="http://schemas.microsoft.com/office/drawing/2014/main" id="{EADD5FFB-8538-8CE9-006C-D9FB225ADF5F}"/>
              </a:ext>
            </a:extLst>
          </p:cNvPr>
          <p:cNvSpPr/>
          <p:nvPr/>
        </p:nvSpPr>
        <p:spPr>
          <a:xfrm>
            <a:off x="1815398" y="2139294"/>
            <a:ext cx="1779672" cy="327484"/>
          </a:xfrm>
          <a:prstGeom prst="rect">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800">
                <a:solidFill>
                  <a:srgbClr val="1C1C1C"/>
                </a:solidFill>
              </a:rPr>
              <a:t>Incident Reporting  flexibility (Minimal)</a:t>
            </a:r>
            <a:endParaRPr lang="en-IN" sz="800">
              <a:solidFill>
                <a:srgbClr val="1C1C1C"/>
              </a:solidFill>
            </a:endParaRPr>
          </a:p>
        </p:txBody>
      </p:sp>
      <p:sp>
        <p:nvSpPr>
          <p:cNvPr id="49" name="Rectangle 48">
            <a:extLst>
              <a:ext uri="{FF2B5EF4-FFF2-40B4-BE49-F238E27FC236}">
                <a16:creationId xmlns:a16="http://schemas.microsoft.com/office/drawing/2014/main" id="{244AAE2E-4C4E-8C05-DAB0-9DD529B32BCC}"/>
              </a:ext>
            </a:extLst>
          </p:cNvPr>
          <p:cNvSpPr/>
          <p:nvPr/>
        </p:nvSpPr>
        <p:spPr>
          <a:xfrm>
            <a:off x="1815398" y="2614854"/>
            <a:ext cx="1779672" cy="327484"/>
          </a:xfrm>
          <a:prstGeom prst="rect">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800">
                <a:solidFill>
                  <a:srgbClr val="1C1C1C"/>
                </a:solidFill>
              </a:rPr>
              <a:t>Problem Review (Minimal)</a:t>
            </a:r>
            <a:endParaRPr lang="en-IN" sz="800">
              <a:solidFill>
                <a:srgbClr val="1C1C1C"/>
              </a:solidFill>
            </a:endParaRPr>
          </a:p>
        </p:txBody>
      </p:sp>
      <p:sp>
        <p:nvSpPr>
          <p:cNvPr id="50" name="Rectangle 49">
            <a:extLst>
              <a:ext uri="{FF2B5EF4-FFF2-40B4-BE49-F238E27FC236}">
                <a16:creationId xmlns:a16="http://schemas.microsoft.com/office/drawing/2014/main" id="{506EE917-BA3D-6697-9EC9-78E9C1F13710}"/>
              </a:ext>
            </a:extLst>
          </p:cNvPr>
          <p:cNvSpPr/>
          <p:nvPr/>
        </p:nvSpPr>
        <p:spPr>
          <a:xfrm>
            <a:off x="3665166" y="1687391"/>
            <a:ext cx="1653324" cy="327484"/>
          </a:xfrm>
          <a:prstGeom prst="rect">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800">
                <a:solidFill>
                  <a:srgbClr val="1C1C1C"/>
                </a:solidFill>
              </a:rPr>
              <a:t>Ticket Prioritization (More P3 and Less P4)</a:t>
            </a:r>
            <a:endParaRPr lang="en-IN" sz="800">
              <a:solidFill>
                <a:srgbClr val="1C1C1C"/>
              </a:solidFill>
            </a:endParaRPr>
          </a:p>
        </p:txBody>
      </p:sp>
      <p:sp>
        <p:nvSpPr>
          <p:cNvPr id="53" name="Rectangle 52">
            <a:extLst>
              <a:ext uri="{FF2B5EF4-FFF2-40B4-BE49-F238E27FC236}">
                <a16:creationId xmlns:a16="http://schemas.microsoft.com/office/drawing/2014/main" id="{C1DB0A1B-FE62-141D-4EB9-4EE7631FF578}"/>
              </a:ext>
            </a:extLst>
          </p:cNvPr>
          <p:cNvSpPr/>
          <p:nvPr/>
        </p:nvSpPr>
        <p:spPr>
          <a:xfrm>
            <a:off x="3665166" y="2151168"/>
            <a:ext cx="1653323" cy="327484"/>
          </a:xfrm>
          <a:prstGeom prst="rect">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800">
                <a:solidFill>
                  <a:srgbClr val="1C1C1C"/>
                </a:solidFill>
              </a:rPr>
              <a:t>RCA and Resolution Audit (Minimal)</a:t>
            </a:r>
            <a:endParaRPr lang="en-IN" sz="800">
              <a:solidFill>
                <a:srgbClr val="1C1C1C"/>
              </a:solidFill>
            </a:endParaRPr>
          </a:p>
        </p:txBody>
      </p:sp>
      <p:sp>
        <p:nvSpPr>
          <p:cNvPr id="57" name="Rectangle 56">
            <a:extLst>
              <a:ext uri="{FF2B5EF4-FFF2-40B4-BE49-F238E27FC236}">
                <a16:creationId xmlns:a16="http://schemas.microsoft.com/office/drawing/2014/main" id="{3B1AB002-32A0-316D-1FE0-640E151DA247}"/>
              </a:ext>
            </a:extLst>
          </p:cNvPr>
          <p:cNvSpPr/>
          <p:nvPr/>
        </p:nvSpPr>
        <p:spPr>
          <a:xfrm>
            <a:off x="3665166" y="2640774"/>
            <a:ext cx="1653323" cy="320916"/>
          </a:xfrm>
          <a:prstGeom prst="rect">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sz="800">
                <a:solidFill>
                  <a:srgbClr val="1C1C1C"/>
                </a:solidFill>
              </a:rPr>
              <a:t>Vendor Problem Review (Minimal)</a:t>
            </a:r>
            <a:endParaRPr lang="en-IN" sz="800">
              <a:solidFill>
                <a:srgbClr val="1C1C1C"/>
              </a:solidFill>
            </a:endParaRPr>
          </a:p>
        </p:txBody>
      </p:sp>
      <p:sp>
        <p:nvSpPr>
          <p:cNvPr id="59" name="Rectangle 58">
            <a:extLst>
              <a:ext uri="{FF2B5EF4-FFF2-40B4-BE49-F238E27FC236}">
                <a16:creationId xmlns:a16="http://schemas.microsoft.com/office/drawing/2014/main" id="{2B013A78-9AC2-8ED2-9260-D2592896261F}"/>
              </a:ext>
            </a:extLst>
          </p:cNvPr>
          <p:cNvSpPr/>
          <p:nvPr/>
        </p:nvSpPr>
        <p:spPr>
          <a:xfrm>
            <a:off x="5486789" y="1678718"/>
            <a:ext cx="3234320" cy="327484"/>
          </a:xfrm>
          <a:prstGeom prst="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a:solidFill>
                  <a:schemeClr val="bg1"/>
                </a:solidFill>
              </a:rPr>
              <a:t>Improve Incident reporting and reduce incident ageing and hops (Service Now)</a:t>
            </a:r>
            <a:endParaRPr lang="en-IN" sz="800">
              <a:solidFill>
                <a:schemeClr val="bg1"/>
              </a:solidFill>
            </a:endParaRPr>
          </a:p>
        </p:txBody>
      </p:sp>
      <p:sp>
        <p:nvSpPr>
          <p:cNvPr id="64" name="Rectangle 63">
            <a:extLst>
              <a:ext uri="{FF2B5EF4-FFF2-40B4-BE49-F238E27FC236}">
                <a16:creationId xmlns:a16="http://schemas.microsoft.com/office/drawing/2014/main" id="{075A758C-ED56-4CED-2AD7-53406072AA92}"/>
              </a:ext>
            </a:extLst>
          </p:cNvPr>
          <p:cNvSpPr/>
          <p:nvPr/>
        </p:nvSpPr>
        <p:spPr>
          <a:xfrm>
            <a:off x="1768548" y="3626344"/>
            <a:ext cx="1810905" cy="327484"/>
          </a:xfrm>
          <a:prstGeom prst="rect">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800">
                <a:solidFill>
                  <a:srgbClr val="1C1C1C"/>
                </a:solidFill>
              </a:rPr>
              <a:t>Order Monitoring (20%)</a:t>
            </a:r>
            <a:endParaRPr lang="en-IN" sz="800">
              <a:solidFill>
                <a:srgbClr val="1C1C1C"/>
              </a:solidFill>
            </a:endParaRPr>
          </a:p>
        </p:txBody>
      </p:sp>
      <p:sp>
        <p:nvSpPr>
          <p:cNvPr id="65" name="Rectangle 64">
            <a:extLst>
              <a:ext uri="{FF2B5EF4-FFF2-40B4-BE49-F238E27FC236}">
                <a16:creationId xmlns:a16="http://schemas.microsoft.com/office/drawing/2014/main" id="{58B899E0-0803-2EAF-0C5A-2AB8286A77AE}"/>
              </a:ext>
            </a:extLst>
          </p:cNvPr>
          <p:cNvSpPr/>
          <p:nvPr/>
        </p:nvSpPr>
        <p:spPr>
          <a:xfrm>
            <a:off x="1784165" y="4042536"/>
            <a:ext cx="1810905" cy="327484"/>
          </a:xfrm>
          <a:prstGeom prst="rect">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800">
                <a:solidFill>
                  <a:srgbClr val="1C1C1C"/>
                </a:solidFill>
              </a:rPr>
              <a:t>No End-to-End Order monitoring dashboards</a:t>
            </a:r>
            <a:endParaRPr lang="en-IN" sz="800">
              <a:solidFill>
                <a:srgbClr val="1C1C1C"/>
              </a:solidFill>
            </a:endParaRPr>
          </a:p>
        </p:txBody>
      </p:sp>
      <p:sp>
        <p:nvSpPr>
          <p:cNvPr id="66" name="Rectangle 65">
            <a:extLst>
              <a:ext uri="{FF2B5EF4-FFF2-40B4-BE49-F238E27FC236}">
                <a16:creationId xmlns:a16="http://schemas.microsoft.com/office/drawing/2014/main" id="{C6219F88-39D1-889A-1E84-C771F8FDE741}"/>
              </a:ext>
            </a:extLst>
          </p:cNvPr>
          <p:cNvSpPr/>
          <p:nvPr/>
        </p:nvSpPr>
        <p:spPr>
          <a:xfrm>
            <a:off x="1768547" y="3214871"/>
            <a:ext cx="1810905" cy="327484"/>
          </a:xfrm>
          <a:prstGeom prst="rect">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800">
                <a:solidFill>
                  <a:srgbClr val="1C1C1C"/>
                </a:solidFill>
              </a:rPr>
              <a:t>SOP based Resolutions (Manual )</a:t>
            </a:r>
            <a:endParaRPr lang="en-IN" sz="800">
              <a:solidFill>
                <a:srgbClr val="1C1C1C"/>
              </a:solidFill>
            </a:endParaRPr>
          </a:p>
        </p:txBody>
      </p:sp>
      <p:sp>
        <p:nvSpPr>
          <p:cNvPr id="73" name="Rectangle 72">
            <a:extLst>
              <a:ext uri="{FF2B5EF4-FFF2-40B4-BE49-F238E27FC236}">
                <a16:creationId xmlns:a16="http://schemas.microsoft.com/office/drawing/2014/main" id="{B0A7728E-EF45-48BB-8B43-531BC5B0315D}"/>
              </a:ext>
            </a:extLst>
          </p:cNvPr>
          <p:cNvSpPr/>
          <p:nvPr/>
        </p:nvSpPr>
        <p:spPr>
          <a:xfrm>
            <a:off x="3622450" y="3214872"/>
            <a:ext cx="1696040" cy="327484"/>
          </a:xfrm>
          <a:prstGeom prst="rect">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sz="800">
                <a:solidFill>
                  <a:srgbClr val="1C1C1C"/>
                </a:solidFill>
              </a:rPr>
              <a:t>No centralized exception  monitoring solutions</a:t>
            </a:r>
            <a:endParaRPr lang="en-IN" sz="800">
              <a:solidFill>
                <a:srgbClr val="1C1C1C"/>
              </a:solidFill>
            </a:endParaRPr>
          </a:p>
        </p:txBody>
      </p:sp>
      <p:sp>
        <p:nvSpPr>
          <p:cNvPr id="75" name="Rectangle 74">
            <a:extLst>
              <a:ext uri="{FF2B5EF4-FFF2-40B4-BE49-F238E27FC236}">
                <a16:creationId xmlns:a16="http://schemas.microsoft.com/office/drawing/2014/main" id="{6F0DCD5E-25EC-3115-845C-87E3A8299E7A}"/>
              </a:ext>
            </a:extLst>
          </p:cNvPr>
          <p:cNvSpPr/>
          <p:nvPr/>
        </p:nvSpPr>
        <p:spPr>
          <a:xfrm>
            <a:off x="3631589" y="3611975"/>
            <a:ext cx="1696040" cy="327484"/>
          </a:xfrm>
          <a:prstGeom prst="rect">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US" sz="800">
                <a:solidFill>
                  <a:srgbClr val="1C1C1C"/>
                </a:solidFill>
              </a:rPr>
              <a:t>Less CARE interaction on  Challenges </a:t>
            </a:r>
            <a:endParaRPr lang="en-IN" sz="800">
              <a:solidFill>
                <a:srgbClr val="1C1C1C"/>
              </a:solidFill>
            </a:endParaRPr>
          </a:p>
        </p:txBody>
      </p:sp>
      <p:sp>
        <p:nvSpPr>
          <p:cNvPr id="79" name="Rectangle 78">
            <a:extLst>
              <a:ext uri="{FF2B5EF4-FFF2-40B4-BE49-F238E27FC236}">
                <a16:creationId xmlns:a16="http://schemas.microsoft.com/office/drawing/2014/main" id="{A09689DF-8DE3-4ECE-5726-274F222E3A28}"/>
              </a:ext>
            </a:extLst>
          </p:cNvPr>
          <p:cNvSpPr/>
          <p:nvPr/>
        </p:nvSpPr>
        <p:spPr>
          <a:xfrm>
            <a:off x="5520920" y="3205831"/>
            <a:ext cx="3234320" cy="327484"/>
          </a:xfrm>
          <a:prstGeom prst="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a:solidFill>
                  <a:schemeClr val="bg1"/>
                </a:solidFill>
              </a:rPr>
              <a:t>Automation, Dashboards. CARE consultations, Process standardization </a:t>
            </a:r>
            <a:endParaRPr lang="en-IN" sz="800">
              <a:solidFill>
                <a:schemeClr val="bg1"/>
              </a:solidFill>
            </a:endParaRPr>
          </a:p>
        </p:txBody>
      </p:sp>
      <p:sp>
        <p:nvSpPr>
          <p:cNvPr id="84" name="Rectangle 83">
            <a:extLst>
              <a:ext uri="{FF2B5EF4-FFF2-40B4-BE49-F238E27FC236}">
                <a16:creationId xmlns:a16="http://schemas.microsoft.com/office/drawing/2014/main" id="{88B159BD-78A9-FAF3-3911-47158F1333ED}"/>
              </a:ext>
            </a:extLst>
          </p:cNvPr>
          <p:cNvSpPr/>
          <p:nvPr/>
        </p:nvSpPr>
        <p:spPr>
          <a:xfrm>
            <a:off x="7250636" y="3647205"/>
            <a:ext cx="1470473" cy="327484"/>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800">
                <a:solidFill>
                  <a:schemeClr val="tx1"/>
                </a:solidFill>
              </a:rPr>
              <a:t>E2E order monitoring Dashboards (Retail &amp; Wholesale) </a:t>
            </a:r>
            <a:endParaRPr lang="en-IN" sz="800">
              <a:solidFill>
                <a:schemeClr val="tx1"/>
              </a:solidFill>
            </a:endParaRPr>
          </a:p>
        </p:txBody>
      </p:sp>
      <p:sp>
        <p:nvSpPr>
          <p:cNvPr id="85" name="Rectangle 84">
            <a:extLst>
              <a:ext uri="{FF2B5EF4-FFF2-40B4-BE49-F238E27FC236}">
                <a16:creationId xmlns:a16="http://schemas.microsoft.com/office/drawing/2014/main" id="{748FBFEE-0875-8AE4-B5D9-2CE359E5C4E0}"/>
              </a:ext>
            </a:extLst>
          </p:cNvPr>
          <p:cNvSpPr/>
          <p:nvPr/>
        </p:nvSpPr>
        <p:spPr>
          <a:xfrm>
            <a:off x="5518544" y="4042266"/>
            <a:ext cx="1645760" cy="327484"/>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800">
                <a:solidFill>
                  <a:schemeClr val="tx1"/>
                </a:solidFill>
              </a:rPr>
              <a:t>Cloud Ops Left shift, Log Automation</a:t>
            </a:r>
            <a:endParaRPr lang="en-US">
              <a:solidFill>
                <a:schemeClr val="tx1"/>
              </a:solidFill>
            </a:endParaRPr>
          </a:p>
        </p:txBody>
      </p:sp>
      <p:sp>
        <p:nvSpPr>
          <p:cNvPr id="86" name="Rectangle 85">
            <a:extLst>
              <a:ext uri="{FF2B5EF4-FFF2-40B4-BE49-F238E27FC236}">
                <a16:creationId xmlns:a16="http://schemas.microsoft.com/office/drawing/2014/main" id="{AD8E4C29-E174-40B7-D303-C3DAAF1C45EA}"/>
              </a:ext>
            </a:extLst>
          </p:cNvPr>
          <p:cNvSpPr/>
          <p:nvPr/>
        </p:nvSpPr>
        <p:spPr>
          <a:xfrm>
            <a:off x="7242285" y="4052879"/>
            <a:ext cx="1493791" cy="327484"/>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800">
                <a:solidFill>
                  <a:schemeClr val="tx1"/>
                </a:solidFill>
              </a:rPr>
              <a:t>Order failure trend analysis (Weekly)</a:t>
            </a:r>
            <a:endParaRPr lang="en-IN" sz="800">
              <a:solidFill>
                <a:schemeClr val="tx1"/>
              </a:solidFill>
            </a:endParaRPr>
          </a:p>
        </p:txBody>
      </p:sp>
      <p:pic>
        <p:nvPicPr>
          <p:cNvPr id="93" name="Graphic 92" descr="Chevron arrows with solid fill">
            <a:extLst>
              <a:ext uri="{FF2B5EF4-FFF2-40B4-BE49-F238E27FC236}">
                <a16:creationId xmlns:a16="http://schemas.microsoft.com/office/drawing/2014/main" id="{92D1A205-7227-08A7-2B1C-E0E3A84B9A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95435" y="1060889"/>
            <a:ext cx="505250" cy="416467"/>
          </a:xfrm>
          <a:prstGeom prst="rect">
            <a:avLst/>
          </a:prstGeom>
        </p:spPr>
      </p:pic>
      <p:sp>
        <p:nvSpPr>
          <p:cNvPr id="94" name="Rectangle 93">
            <a:extLst>
              <a:ext uri="{FF2B5EF4-FFF2-40B4-BE49-F238E27FC236}">
                <a16:creationId xmlns:a16="http://schemas.microsoft.com/office/drawing/2014/main" id="{44495016-6E4A-3889-29A8-DCD7C1FE2DE2}"/>
              </a:ext>
            </a:extLst>
          </p:cNvPr>
          <p:cNvSpPr/>
          <p:nvPr/>
        </p:nvSpPr>
        <p:spPr>
          <a:xfrm>
            <a:off x="6503737" y="698903"/>
            <a:ext cx="950804" cy="296616"/>
          </a:xfrm>
          <a:prstGeom prst="rect">
            <a:avLst/>
          </a:prstGeom>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825" b="1">
                <a:solidFill>
                  <a:srgbClr val="FFFFFF"/>
                </a:solidFill>
              </a:rPr>
              <a:t>Reduce</a:t>
            </a:r>
            <a:r>
              <a:rPr lang="en-IN" sz="825">
                <a:solidFill>
                  <a:srgbClr val="FFFFFF"/>
                </a:solidFill>
              </a:rPr>
              <a:t> Ticket Volumes</a:t>
            </a:r>
          </a:p>
        </p:txBody>
      </p:sp>
      <p:sp>
        <p:nvSpPr>
          <p:cNvPr id="95" name="Rectangle 94">
            <a:extLst>
              <a:ext uri="{FF2B5EF4-FFF2-40B4-BE49-F238E27FC236}">
                <a16:creationId xmlns:a16="http://schemas.microsoft.com/office/drawing/2014/main" id="{21B7B29B-B9E9-5F68-2087-5B730656AB03}"/>
              </a:ext>
            </a:extLst>
          </p:cNvPr>
          <p:cNvSpPr/>
          <p:nvPr/>
        </p:nvSpPr>
        <p:spPr>
          <a:xfrm>
            <a:off x="5460513" y="695845"/>
            <a:ext cx="990843" cy="299674"/>
          </a:xfrm>
          <a:prstGeom prst="rect">
            <a:avLst/>
          </a:prstGeom>
          <a:solidFill>
            <a:srgbClr val="FF0000"/>
          </a:solidFill>
          <a:ln/>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800" b="1">
                <a:solidFill>
                  <a:srgbClr val="FFFFFF"/>
                </a:solidFill>
              </a:rPr>
              <a:t>Improve </a:t>
            </a:r>
            <a:r>
              <a:rPr lang="en-IN" sz="650" b="1">
                <a:solidFill>
                  <a:srgbClr val="FFFFFF"/>
                </a:solidFill>
              </a:rPr>
              <a:t>MTTR</a:t>
            </a:r>
          </a:p>
        </p:txBody>
      </p:sp>
      <p:sp>
        <p:nvSpPr>
          <p:cNvPr id="96" name="Rectangle 95">
            <a:extLst>
              <a:ext uri="{FF2B5EF4-FFF2-40B4-BE49-F238E27FC236}">
                <a16:creationId xmlns:a16="http://schemas.microsoft.com/office/drawing/2014/main" id="{E5C15D7C-7BFB-F935-120E-44F19F423FF1}"/>
              </a:ext>
            </a:extLst>
          </p:cNvPr>
          <p:cNvSpPr/>
          <p:nvPr/>
        </p:nvSpPr>
        <p:spPr>
          <a:xfrm>
            <a:off x="7506922" y="698903"/>
            <a:ext cx="1315199" cy="306242"/>
          </a:xfrm>
          <a:prstGeom prst="rect">
            <a:avLst/>
          </a:prstGeom>
          <a:solidFill>
            <a:srgbClr val="FF0000"/>
          </a:solidFill>
          <a:ln/>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ctr"/>
            <a:r>
              <a:rPr lang="en-IN" sz="800" b="1">
                <a:solidFill>
                  <a:srgbClr val="FFFFFF"/>
                </a:solidFill>
              </a:rPr>
              <a:t>Innovations</a:t>
            </a:r>
          </a:p>
        </p:txBody>
      </p:sp>
      <p:pic>
        <p:nvPicPr>
          <p:cNvPr id="4" name="Graphic 3" descr="Chevron arrows with solid fill">
            <a:extLst>
              <a:ext uri="{FF2B5EF4-FFF2-40B4-BE49-F238E27FC236}">
                <a16:creationId xmlns:a16="http://schemas.microsoft.com/office/drawing/2014/main" id="{53588E1B-F0E5-4535-2F1F-603FD2FB5D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20193" y="1060889"/>
            <a:ext cx="505250" cy="416467"/>
          </a:xfrm>
          <a:prstGeom prst="rect">
            <a:avLst/>
          </a:prstGeom>
        </p:spPr>
      </p:pic>
      <p:sp>
        <p:nvSpPr>
          <p:cNvPr id="6" name="Rectangle 5">
            <a:extLst>
              <a:ext uri="{FF2B5EF4-FFF2-40B4-BE49-F238E27FC236}">
                <a16:creationId xmlns:a16="http://schemas.microsoft.com/office/drawing/2014/main" id="{FD735B12-768B-3EDD-8435-C3503802FFD0}"/>
              </a:ext>
            </a:extLst>
          </p:cNvPr>
          <p:cNvSpPr/>
          <p:nvPr/>
        </p:nvSpPr>
        <p:spPr>
          <a:xfrm>
            <a:off x="5501757" y="2848358"/>
            <a:ext cx="3264258" cy="189536"/>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800">
                <a:solidFill>
                  <a:schemeClr val="tx1"/>
                </a:solidFill>
              </a:rPr>
              <a:t>Monthly Vendor and CARE Connect, User education</a:t>
            </a:r>
            <a:endParaRPr lang="en-US">
              <a:solidFill>
                <a:schemeClr val="tx1"/>
              </a:solidFill>
            </a:endParaRPr>
          </a:p>
        </p:txBody>
      </p:sp>
      <p:sp>
        <p:nvSpPr>
          <p:cNvPr id="8" name="Rectangle 7">
            <a:extLst>
              <a:ext uri="{FF2B5EF4-FFF2-40B4-BE49-F238E27FC236}">
                <a16:creationId xmlns:a16="http://schemas.microsoft.com/office/drawing/2014/main" id="{A83D5354-E822-BDEE-5921-CA75EEB5EF24}"/>
              </a:ext>
            </a:extLst>
          </p:cNvPr>
          <p:cNvSpPr/>
          <p:nvPr/>
        </p:nvSpPr>
        <p:spPr>
          <a:xfrm>
            <a:off x="226334" y="4532762"/>
            <a:ext cx="8719406" cy="327484"/>
          </a:xfrm>
          <a:prstGeom prst="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900">
                <a:solidFill>
                  <a:schemeClr val="bg1"/>
                </a:solidFill>
              </a:rPr>
              <a:t>MTTR reduction through more frequent reviews for all the schedules by enabling process standardizations, innovation ideas, automations </a:t>
            </a:r>
            <a:endParaRPr lang="en-US">
              <a:solidFill>
                <a:schemeClr val="bg1"/>
              </a:solidFill>
            </a:endParaRPr>
          </a:p>
          <a:p>
            <a:pPr algn="ctr"/>
            <a:r>
              <a:rPr lang="en-US" sz="900">
                <a:solidFill>
                  <a:schemeClr val="bg1"/>
                </a:solidFill>
              </a:rPr>
              <a:t>which results customer experience enhancements</a:t>
            </a:r>
            <a:endParaRPr lang="en-US">
              <a:solidFill>
                <a:schemeClr val="bg1"/>
              </a:solidFill>
            </a:endParaRPr>
          </a:p>
        </p:txBody>
      </p:sp>
    </p:spTree>
    <p:extLst>
      <p:ext uri="{BB962C8B-B14F-4D97-AF65-F5344CB8AC3E}">
        <p14:creationId xmlns:p14="http://schemas.microsoft.com/office/powerpoint/2010/main" val="4281001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6D4EA054-736C-1906-77A5-3FC41A6CCEA6}"/>
              </a:ext>
            </a:extLst>
          </p:cNvPr>
          <p:cNvSpPr/>
          <p:nvPr/>
        </p:nvSpPr>
        <p:spPr>
          <a:xfrm>
            <a:off x="6656729" y="1550776"/>
            <a:ext cx="1238395" cy="7490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000" b="1">
              <a:solidFill>
                <a:srgbClr val="FFFFFF"/>
              </a:solidFill>
              <a:latin typeface="Segoe UI"/>
              <a:cs typeface="Arial" panose="020B0604020202020204" pitchFamily="34" charset="0"/>
            </a:endParaRPr>
          </a:p>
        </p:txBody>
      </p:sp>
      <p:sp>
        <p:nvSpPr>
          <p:cNvPr id="31" name="Rectangle: Rounded Corners 30">
            <a:extLst>
              <a:ext uri="{FF2B5EF4-FFF2-40B4-BE49-F238E27FC236}">
                <a16:creationId xmlns:a16="http://schemas.microsoft.com/office/drawing/2014/main" id="{BD415C84-E6BC-A10B-B98F-EA3256641C21}"/>
              </a:ext>
            </a:extLst>
          </p:cNvPr>
          <p:cNvSpPr/>
          <p:nvPr/>
        </p:nvSpPr>
        <p:spPr>
          <a:xfrm>
            <a:off x="6656729" y="2344361"/>
            <a:ext cx="1238395" cy="76518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000" b="1">
              <a:solidFill>
                <a:srgbClr val="FFFFFF"/>
              </a:solidFill>
              <a:latin typeface="Segoe UI"/>
              <a:cs typeface="Arial" panose="020B0604020202020204" pitchFamily="34" charset="0"/>
            </a:endParaRPr>
          </a:p>
        </p:txBody>
      </p:sp>
      <p:sp>
        <p:nvSpPr>
          <p:cNvPr id="24" name="Rectangle: Rounded Corners 23">
            <a:extLst>
              <a:ext uri="{FF2B5EF4-FFF2-40B4-BE49-F238E27FC236}">
                <a16:creationId xmlns:a16="http://schemas.microsoft.com/office/drawing/2014/main" id="{F790B92C-B0C3-F63F-6540-2206C05E4524}"/>
              </a:ext>
            </a:extLst>
          </p:cNvPr>
          <p:cNvSpPr/>
          <p:nvPr/>
        </p:nvSpPr>
        <p:spPr>
          <a:xfrm>
            <a:off x="6660437" y="3149666"/>
            <a:ext cx="1238395" cy="5024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000" b="1">
              <a:solidFill>
                <a:srgbClr val="FFFFFF"/>
              </a:solidFill>
              <a:latin typeface="Segoe UI"/>
              <a:cs typeface="Arial" panose="020B0604020202020204" pitchFamily="34" charset="0"/>
            </a:endParaRPr>
          </a:p>
        </p:txBody>
      </p:sp>
      <p:sp>
        <p:nvSpPr>
          <p:cNvPr id="2" name="Title 1">
            <a:extLst>
              <a:ext uri="{FF2B5EF4-FFF2-40B4-BE49-F238E27FC236}">
                <a16:creationId xmlns:a16="http://schemas.microsoft.com/office/drawing/2014/main" id="{4CF92760-C6F7-6E8C-B64A-9044A3D99CD6}"/>
              </a:ext>
            </a:extLst>
          </p:cNvPr>
          <p:cNvSpPr>
            <a:spLocks noGrp="1"/>
          </p:cNvSpPr>
          <p:nvPr>
            <p:ph type="title"/>
          </p:nvPr>
        </p:nvSpPr>
        <p:spPr>
          <a:xfrm>
            <a:off x="224247" y="188467"/>
            <a:ext cx="8133940" cy="369332"/>
          </a:xfrm>
        </p:spPr>
        <p:txBody>
          <a:bodyPr/>
          <a:lstStyle/>
          <a:p>
            <a:r>
              <a:rPr lang="en-US" sz="1800"/>
              <a:t>Executive Summary</a:t>
            </a:r>
            <a:endParaRPr lang="en-GB" sz="1800"/>
          </a:p>
        </p:txBody>
      </p:sp>
      <p:sp>
        <p:nvSpPr>
          <p:cNvPr id="8" name="Rectangle 7">
            <a:extLst>
              <a:ext uri="{FF2B5EF4-FFF2-40B4-BE49-F238E27FC236}">
                <a16:creationId xmlns:a16="http://schemas.microsoft.com/office/drawing/2014/main" id="{3E8ADCA4-E5A8-16D7-153F-0DC7ADC141C1}"/>
              </a:ext>
            </a:extLst>
          </p:cNvPr>
          <p:cNvSpPr/>
          <p:nvPr/>
        </p:nvSpPr>
        <p:spPr>
          <a:xfrm>
            <a:off x="252544" y="1049641"/>
            <a:ext cx="6072949" cy="343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r>
              <a:rPr lang="en-US" sz="1000" b="1" err="1">
                <a:solidFill>
                  <a:srgbClr val="FFFFFF"/>
                </a:solidFill>
                <a:latin typeface="Segoe UI"/>
              </a:rPr>
              <a:t>Prodapt’s</a:t>
            </a:r>
            <a:r>
              <a:rPr lang="en-US" sz="1000" b="1">
                <a:solidFill>
                  <a:srgbClr val="FFFFFF"/>
                </a:solidFill>
                <a:latin typeface="Segoe UI"/>
              </a:rPr>
              <a:t> Value Proposition to VM-IE - Flatlined 20% Savings Day 1 </a:t>
            </a:r>
          </a:p>
        </p:txBody>
      </p:sp>
      <p:sp>
        <p:nvSpPr>
          <p:cNvPr id="10" name="Rectangle 9">
            <a:extLst>
              <a:ext uri="{FF2B5EF4-FFF2-40B4-BE49-F238E27FC236}">
                <a16:creationId xmlns:a16="http://schemas.microsoft.com/office/drawing/2014/main" id="{5F6B5228-A4E8-ADCA-E67E-8DA2FDD659AF}"/>
              </a:ext>
            </a:extLst>
          </p:cNvPr>
          <p:cNvSpPr/>
          <p:nvPr/>
        </p:nvSpPr>
        <p:spPr>
          <a:xfrm>
            <a:off x="252545" y="1611408"/>
            <a:ext cx="1662519" cy="2559604"/>
          </a:xfrm>
          <a:prstGeom prst="rect">
            <a:avLst/>
          </a:prstGeom>
          <a:solidFill>
            <a:schemeClr val="bg1"/>
          </a:solidFill>
          <a:ln w="6350">
            <a:solidFill>
              <a:srgbClr val="857F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IN">
              <a:solidFill>
                <a:srgbClr val="FFFFFF"/>
              </a:solidFill>
              <a:latin typeface="Segoe UI"/>
            </a:endParaRPr>
          </a:p>
        </p:txBody>
      </p:sp>
      <p:sp>
        <p:nvSpPr>
          <p:cNvPr id="12" name="Rectangle 11">
            <a:extLst>
              <a:ext uri="{FF2B5EF4-FFF2-40B4-BE49-F238E27FC236}">
                <a16:creationId xmlns:a16="http://schemas.microsoft.com/office/drawing/2014/main" id="{C7D564B3-43FE-09F0-4667-23CB7FD916F1}"/>
              </a:ext>
            </a:extLst>
          </p:cNvPr>
          <p:cNvSpPr/>
          <p:nvPr/>
        </p:nvSpPr>
        <p:spPr>
          <a:xfrm>
            <a:off x="4735902" y="1611407"/>
            <a:ext cx="1734819" cy="2559603"/>
          </a:xfrm>
          <a:prstGeom prst="rect">
            <a:avLst/>
          </a:prstGeom>
          <a:solidFill>
            <a:schemeClr val="bg1"/>
          </a:solidFill>
          <a:ln w="6350">
            <a:solidFill>
              <a:srgbClr val="857F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IN">
              <a:solidFill>
                <a:srgbClr val="FFFFFF"/>
              </a:solidFill>
              <a:latin typeface="Segoe UI"/>
            </a:endParaRPr>
          </a:p>
        </p:txBody>
      </p:sp>
      <p:sp>
        <p:nvSpPr>
          <p:cNvPr id="13" name="Rectangle: Rounded Corners 12">
            <a:extLst>
              <a:ext uri="{FF2B5EF4-FFF2-40B4-BE49-F238E27FC236}">
                <a16:creationId xmlns:a16="http://schemas.microsoft.com/office/drawing/2014/main" id="{D7B8DD07-F8F3-28F2-291B-09467988F9BC}"/>
              </a:ext>
            </a:extLst>
          </p:cNvPr>
          <p:cNvSpPr/>
          <p:nvPr/>
        </p:nvSpPr>
        <p:spPr>
          <a:xfrm>
            <a:off x="351142" y="1480370"/>
            <a:ext cx="1238395" cy="3434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FFFFFF"/>
                </a:solidFill>
                <a:latin typeface="Segoe UI"/>
                <a:cs typeface="Arial" panose="020B0604020202020204" pitchFamily="34" charset="0"/>
              </a:rPr>
              <a:t>Seamless  Transition</a:t>
            </a:r>
          </a:p>
        </p:txBody>
      </p:sp>
      <p:sp>
        <p:nvSpPr>
          <p:cNvPr id="15" name="Rectangle: Rounded Corners 14">
            <a:extLst>
              <a:ext uri="{FF2B5EF4-FFF2-40B4-BE49-F238E27FC236}">
                <a16:creationId xmlns:a16="http://schemas.microsoft.com/office/drawing/2014/main" id="{3017DD97-CD40-CD19-0CC0-BA206D22D5BF}"/>
              </a:ext>
            </a:extLst>
          </p:cNvPr>
          <p:cNvSpPr/>
          <p:nvPr/>
        </p:nvSpPr>
        <p:spPr>
          <a:xfrm>
            <a:off x="5027056" y="1480370"/>
            <a:ext cx="1238395" cy="3434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8">
              <a:defRPr/>
            </a:pPr>
            <a:r>
              <a:rPr lang="en-US" sz="1000" b="1">
                <a:solidFill>
                  <a:srgbClr val="FFFFFF"/>
                </a:solidFill>
                <a:latin typeface="Segoe UI"/>
                <a:cs typeface="Arial"/>
              </a:rPr>
              <a:t>Hybrid Efficient Operations</a:t>
            </a:r>
          </a:p>
        </p:txBody>
      </p:sp>
      <p:sp>
        <p:nvSpPr>
          <p:cNvPr id="16" name="TextBox 15">
            <a:extLst>
              <a:ext uri="{FF2B5EF4-FFF2-40B4-BE49-F238E27FC236}">
                <a16:creationId xmlns:a16="http://schemas.microsoft.com/office/drawing/2014/main" id="{3B5A0CFE-E5AF-F136-730A-1EA36ACDCECB}"/>
              </a:ext>
            </a:extLst>
          </p:cNvPr>
          <p:cNvSpPr txBox="1"/>
          <p:nvPr/>
        </p:nvSpPr>
        <p:spPr>
          <a:xfrm>
            <a:off x="353682" y="1954888"/>
            <a:ext cx="1561381" cy="1492716"/>
          </a:xfrm>
          <a:prstGeom prst="rect">
            <a:avLst/>
          </a:prstGeom>
          <a:noFill/>
        </p:spPr>
        <p:txBody>
          <a:bodyPr wrap="square" lIns="91440" tIns="45720" rIns="91440" bIns="45720" rtlCol="0" anchor="t">
            <a:spAutoFit/>
          </a:bodyPr>
          <a:lstStyle/>
          <a:p>
            <a:pPr marL="171450" indent="-171450" defTabSz="914378">
              <a:spcBef>
                <a:spcPts val="400"/>
              </a:spcBef>
              <a:buFont typeface="Wingdings" panose="05000000000000000000" pitchFamily="2" charset="2"/>
              <a:buChar char="ü"/>
              <a:defRPr/>
            </a:pPr>
            <a:r>
              <a:rPr lang="en-US" sz="900" b="1">
                <a:solidFill>
                  <a:srgbClr val="1C1C1C"/>
                </a:solidFill>
                <a:latin typeface="Segoe UI"/>
              </a:rPr>
              <a:t>Experience with </a:t>
            </a:r>
            <a:r>
              <a:rPr lang="en-US" sz="900" b="1" err="1">
                <a:solidFill>
                  <a:srgbClr val="1C1C1C"/>
                </a:solidFill>
                <a:latin typeface="Segoe UI"/>
              </a:rPr>
              <a:t>VMiE</a:t>
            </a:r>
            <a:r>
              <a:rPr lang="en-US" sz="900" b="1">
                <a:solidFill>
                  <a:srgbClr val="1C1C1C"/>
                </a:solidFill>
                <a:latin typeface="Segoe UI"/>
              </a:rPr>
              <a:t>  technologies and  platforms</a:t>
            </a:r>
          </a:p>
          <a:p>
            <a:pPr marL="171450" indent="-171450" defTabSz="914378">
              <a:spcBef>
                <a:spcPts val="400"/>
              </a:spcBef>
              <a:buFont typeface="Wingdings" panose="05000000000000000000" pitchFamily="2" charset="2"/>
              <a:buChar char="ü"/>
              <a:defRPr/>
            </a:pPr>
            <a:r>
              <a:rPr lang="en-US" sz="900" b="1">
                <a:solidFill>
                  <a:srgbClr val="1C1C1C"/>
                </a:solidFill>
                <a:latin typeface="Segoe UI"/>
              </a:rPr>
              <a:t>Quality talent</a:t>
            </a:r>
            <a:endParaRPr lang="en-US" sz="900" b="1">
              <a:solidFill>
                <a:srgbClr val="1C1C1C"/>
              </a:solidFill>
              <a:latin typeface="Segoe UI"/>
              <a:cs typeface="Segoe UI"/>
            </a:endParaRPr>
          </a:p>
          <a:p>
            <a:pPr marL="171450" indent="-171450" defTabSz="914378">
              <a:spcBef>
                <a:spcPts val="400"/>
              </a:spcBef>
              <a:buFont typeface="Wingdings" panose="05000000000000000000" pitchFamily="2" charset="2"/>
              <a:buChar char="ü"/>
              <a:defRPr/>
            </a:pPr>
            <a:r>
              <a:rPr lang="en-US" sz="900" b="1">
                <a:solidFill>
                  <a:srgbClr val="1C1C1C"/>
                </a:solidFill>
                <a:latin typeface="Segoe UI"/>
              </a:rPr>
              <a:t>Right governance and processes</a:t>
            </a:r>
            <a:endParaRPr lang="en-US" sz="900" b="1">
              <a:solidFill>
                <a:srgbClr val="1C1C1C"/>
              </a:solidFill>
              <a:latin typeface="Segoe UI"/>
              <a:cs typeface="Segoe UI"/>
            </a:endParaRPr>
          </a:p>
          <a:p>
            <a:pPr marL="171450" indent="-171450" defTabSz="914378">
              <a:spcBef>
                <a:spcPts val="400"/>
              </a:spcBef>
              <a:buFont typeface="Wingdings" panose="05000000000000000000" pitchFamily="2" charset="2"/>
              <a:buChar char="ü"/>
              <a:defRPr/>
            </a:pPr>
            <a:r>
              <a:rPr lang="en-US" sz="900" b="1">
                <a:solidFill>
                  <a:srgbClr val="1C1C1C"/>
                </a:solidFill>
                <a:latin typeface="Segoe UI"/>
              </a:rPr>
              <a:t>Deep expertise on NetOps for Telcos &amp; OEMs </a:t>
            </a:r>
            <a:endParaRPr lang="en-US" sz="900" b="1">
              <a:solidFill>
                <a:srgbClr val="1C1C1C"/>
              </a:solidFill>
              <a:latin typeface="Segoe UI"/>
              <a:cs typeface="Segoe UI"/>
            </a:endParaRPr>
          </a:p>
        </p:txBody>
      </p:sp>
      <p:sp>
        <p:nvSpPr>
          <p:cNvPr id="17" name="TextBox 16">
            <a:extLst>
              <a:ext uri="{FF2B5EF4-FFF2-40B4-BE49-F238E27FC236}">
                <a16:creationId xmlns:a16="http://schemas.microsoft.com/office/drawing/2014/main" id="{95B70C92-29BF-7F12-353D-2CF3F8828818}"/>
              </a:ext>
            </a:extLst>
          </p:cNvPr>
          <p:cNvSpPr txBox="1"/>
          <p:nvPr/>
        </p:nvSpPr>
        <p:spPr>
          <a:xfrm>
            <a:off x="239601" y="3557542"/>
            <a:ext cx="1451348" cy="733534"/>
          </a:xfrm>
          <a:prstGeom prst="rect">
            <a:avLst/>
          </a:prstGeom>
          <a:noFill/>
        </p:spPr>
        <p:txBody>
          <a:bodyPr wrap="square" rtlCol="0">
            <a:spAutoFit/>
          </a:bodyPr>
          <a:lstStyle/>
          <a:p>
            <a:pPr marL="171450" indent="-171450" defTabSz="914378">
              <a:spcBef>
                <a:spcPts val="400"/>
              </a:spcBef>
              <a:buFont typeface="Arial" panose="020B0604020202020204" pitchFamily="34" charset="0"/>
              <a:buChar char="•"/>
              <a:defRPr/>
            </a:pPr>
            <a:r>
              <a:rPr lang="en-US" sz="700">
                <a:solidFill>
                  <a:srgbClr val="1C1C1C"/>
                </a:solidFill>
                <a:latin typeface="Segoe UI"/>
              </a:rPr>
              <a:t>Existing partner to VM -IE on Video platforms</a:t>
            </a:r>
          </a:p>
          <a:p>
            <a:pPr marL="171450" indent="-171450" defTabSz="914378">
              <a:spcBef>
                <a:spcPts val="400"/>
              </a:spcBef>
              <a:buFont typeface="Arial" panose="020B0604020202020204" pitchFamily="34" charset="0"/>
              <a:buChar char="•"/>
              <a:defRPr/>
            </a:pPr>
            <a:r>
              <a:rPr lang="en-US" sz="700">
                <a:solidFill>
                  <a:srgbClr val="1C1C1C"/>
                </a:solidFill>
                <a:latin typeface="Segoe UI"/>
              </a:rPr>
              <a:t>Visibility of resources and their activities </a:t>
            </a:r>
          </a:p>
          <a:p>
            <a:pPr marL="171450" indent="-171450" defTabSz="914378">
              <a:spcBef>
                <a:spcPts val="400"/>
              </a:spcBef>
              <a:buFont typeface="Arial" panose="020B0604020202020204" pitchFamily="34" charset="0"/>
              <a:buChar char="•"/>
              <a:defRPr/>
            </a:pPr>
            <a:endParaRPr lang="en-US" sz="700">
              <a:solidFill>
                <a:srgbClr val="1C1C1C"/>
              </a:solidFill>
              <a:latin typeface="Segoe UI"/>
            </a:endParaRPr>
          </a:p>
        </p:txBody>
      </p:sp>
      <p:sp>
        <p:nvSpPr>
          <p:cNvPr id="18" name="TextBox 17">
            <a:extLst>
              <a:ext uri="{FF2B5EF4-FFF2-40B4-BE49-F238E27FC236}">
                <a16:creationId xmlns:a16="http://schemas.microsoft.com/office/drawing/2014/main" id="{21D384B9-D7C5-934F-1EE0-DC8DB40A738D}"/>
              </a:ext>
            </a:extLst>
          </p:cNvPr>
          <p:cNvSpPr txBox="1"/>
          <p:nvPr/>
        </p:nvSpPr>
        <p:spPr>
          <a:xfrm>
            <a:off x="4968334" y="3500276"/>
            <a:ext cx="1386402" cy="215444"/>
          </a:xfrm>
          <a:prstGeom prst="rect">
            <a:avLst/>
          </a:prstGeom>
          <a:noFill/>
        </p:spPr>
        <p:txBody>
          <a:bodyPr wrap="square" lIns="91440" tIns="45720" rIns="91440" bIns="45720" rtlCol="0" anchor="t">
            <a:spAutoFit/>
          </a:bodyPr>
          <a:lstStyle/>
          <a:p>
            <a:pPr marL="171450" indent="-171450" defTabSz="914378">
              <a:spcBef>
                <a:spcPts val="400"/>
              </a:spcBef>
              <a:buFont typeface="Arial" panose="020B0604020202020204" pitchFamily="34" charset="0"/>
              <a:buChar char="•"/>
              <a:defRPr/>
            </a:pPr>
            <a:endParaRPr lang="en-US" sz="800">
              <a:solidFill>
                <a:srgbClr val="1C1C1C"/>
              </a:solidFill>
              <a:latin typeface="Segoe UI"/>
              <a:cs typeface="Segoe UI"/>
            </a:endParaRPr>
          </a:p>
        </p:txBody>
      </p:sp>
      <p:sp>
        <p:nvSpPr>
          <p:cNvPr id="19" name="TextBox 18">
            <a:extLst>
              <a:ext uri="{FF2B5EF4-FFF2-40B4-BE49-F238E27FC236}">
                <a16:creationId xmlns:a16="http://schemas.microsoft.com/office/drawing/2014/main" id="{00CFE689-809D-87CA-6779-54C1CF55DB57}"/>
              </a:ext>
            </a:extLst>
          </p:cNvPr>
          <p:cNvSpPr txBox="1"/>
          <p:nvPr/>
        </p:nvSpPr>
        <p:spPr>
          <a:xfrm>
            <a:off x="4977801" y="1956248"/>
            <a:ext cx="1367468" cy="1441420"/>
          </a:xfrm>
          <a:prstGeom prst="rect">
            <a:avLst/>
          </a:prstGeom>
          <a:noFill/>
        </p:spPr>
        <p:txBody>
          <a:bodyPr wrap="square" lIns="91440" tIns="45720" rIns="91440" bIns="45720" rtlCol="0" anchor="t">
            <a:spAutoFit/>
          </a:bodyPr>
          <a:lstStyle/>
          <a:p>
            <a:pPr marL="171450" indent="-171450" defTabSz="914378">
              <a:spcBef>
                <a:spcPts val="400"/>
              </a:spcBef>
              <a:buFont typeface="Wingdings" panose="05000000000000000000" pitchFamily="2" charset="2"/>
              <a:buChar char="ü"/>
              <a:defRPr/>
            </a:pPr>
            <a:r>
              <a:rPr lang="en-US" sz="900" b="1">
                <a:solidFill>
                  <a:srgbClr val="1C1C1C"/>
                </a:solidFill>
                <a:latin typeface="Segoe UI"/>
              </a:rPr>
              <a:t>Zero cost 90-day Knowledge Transfer</a:t>
            </a:r>
          </a:p>
          <a:p>
            <a:pPr marL="171450" indent="-171450" defTabSz="914378">
              <a:spcBef>
                <a:spcPts val="400"/>
              </a:spcBef>
              <a:buFont typeface="Wingdings" panose="05000000000000000000" pitchFamily="2" charset="2"/>
              <a:buChar char="ü"/>
              <a:defRPr/>
            </a:pPr>
            <a:r>
              <a:rPr lang="en-US" sz="900" b="1">
                <a:solidFill>
                  <a:srgbClr val="1C1C1C"/>
                </a:solidFill>
                <a:latin typeface="Segoe UI"/>
              </a:rPr>
              <a:t>Y-o-Y efficiency gains for VMIE passed on upfront</a:t>
            </a:r>
            <a:endParaRPr lang="en-US" sz="900" b="1">
              <a:solidFill>
                <a:srgbClr val="1C1C1C"/>
              </a:solidFill>
              <a:latin typeface="Segoe UI"/>
              <a:cs typeface="Segoe UI"/>
            </a:endParaRPr>
          </a:p>
          <a:p>
            <a:pPr marL="171450" indent="-171450" defTabSz="914378">
              <a:spcBef>
                <a:spcPts val="400"/>
              </a:spcBef>
              <a:buFont typeface="Wingdings" panose="05000000000000000000" pitchFamily="2" charset="2"/>
              <a:buChar char="ü"/>
              <a:defRPr/>
            </a:pPr>
            <a:r>
              <a:rPr lang="en-US" sz="900" b="1">
                <a:solidFill>
                  <a:srgbClr val="1C1C1C"/>
                </a:solidFill>
                <a:latin typeface="Segoe UI"/>
              </a:rPr>
              <a:t>10% Buffer for new services ticket support </a:t>
            </a:r>
            <a:endParaRPr lang="en-US" sz="900" b="1">
              <a:solidFill>
                <a:srgbClr val="1C1C1C"/>
              </a:solidFill>
              <a:latin typeface="Segoe UI"/>
              <a:cs typeface="Segoe UI"/>
            </a:endParaRPr>
          </a:p>
        </p:txBody>
      </p:sp>
      <p:sp>
        <p:nvSpPr>
          <p:cNvPr id="22" name="TextBox 21">
            <a:extLst>
              <a:ext uri="{FF2B5EF4-FFF2-40B4-BE49-F238E27FC236}">
                <a16:creationId xmlns:a16="http://schemas.microsoft.com/office/drawing/2014/main" id="{033C3C3B-8F84-2264-59EF-2B78F18377E4}"/>
              </a:ext>
            </a:extLst>
          </p:cNvPr>
          <p:cNvSpPr txBox="1"/>
          <p:nvPr/>
        </p:nvSpPr>
        <p:spPr>
          <a:xfrm>
            <a:off x="3482837" y="1964784"/>
            <a:ext cx="1253979" cy="230832"/>
          </a:xfrm>
          <a:prstGeom prst="rect">
            <a:avLst/>
          </a:prstGeom>
          <a:noFill/>
        </p:spPr>
        <p:txBody>
          <a:bodyPr wrap="square" rtlCol="0">
            <a:spAutoFit/>
          </a:bodyPr>
          <a:lstStyle/>
          <a:p>
            <a:pPr defTabSz="914378">
              <a:spcBef>
                <a:spcPts val="400"/>
              </a:spcBef>
              <a:defRPr/>
            </a:pPr>
            <a:endParaRPr lang="en-US" sz="900">
              <a:solidFill>
                <a:srgbClr val="1C1C1C"/>
              </a:solidFill>
              <a:latin typeface="Corbel" panose="020B0503020204020204" pitchFamily="34" charset="0"/>
            </a:endParaRPr>
          </a:p>
        </p:txBody>
      </p:sp>
      <p:cxnSp>
        <p:nvCxnSpPr>
          <p:cNvPr id="50" name="Straight Connector 49">
            <a:extLst>
              <a:ext uri="{FF2B5EF4-FFF2-40B4-BE49-F238E27FC236}">
                <a16:creationId xmlns:a16="http://schemas.microsoft.com/office/drawing/2014/main" id="{62D16559-A85E-C828-D5B1-A82CB88922DD}"/>
              </a:ext>
            </a:extLst>
          </p:cNvPr>
          <p:cNvCxnSpPr/>
          <p:nvPr/>
        </p:nvCxnSpPr>
        <p:spPr>
          <a:xfrm>
            <a:off x="351142" y="3448964"/>
            <a:ext cx="1238395" cy="0"/>
          </a:xfrm>
          <a:prstGeom prst="line">
            <a:avLst/>
          </a:prstGeom>
          <a:ln>
            <a:solidFill>
              <a:srgbClr val="EE424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2DCD2E3-95FC-2EFB-95FE-DCCAF0514723}"/>
              </a:ext>
            </a:extLst>
          </p:cNvPr>
          <p:cNvCxnSpPr/>
          <p:nvPr/>
        </p:nvCxnSpPr>
        <p:spPr>
          <a:xfrm>
            <a:off x="5027056" y="3448964"/>
            <a:ext cx="1238395" cy="0"/>
          </a:xfrm>
          <a:prstGeom prst="line">
            <a:avLst/>
          </a:prstGeom>
          <a:ln>
            <a:solidFill>
              <a:srgbClr val="EE424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843FBBB-BE75-21B9-F6CE-3F940DC38417}"/>
              </a:ext>
            </a:extLst>
          </p:cNvPr>
          <p:cNvCxnSpPr>
            <a:cxnSpLocks/>
          </p:cNvCxnSpPr>
          <p:nvPr/>
        </p:nvCxnSpPr>
        <p:spPr>
          <a:xfrm>
            <a:off x="6544898" y="1051624"/>
            <a:ext cx="0" cy="3179060"/>
          </a:xfrm>
          <a:prstGeom prst="line">
            <a:avLst/>
          </a:prstGeom>
          <a:ln>
            <a:solidFill>
              <a:srgbClr val="EE4242"/>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8641DF8-2EAC-F8CF-E13F-680FCA1A11E4}"/>
              </a:ext>
            </a:extLst>
          </p:cNvPr>
          <p:cNvSpPr/>
          <p:nvPr/>
        </p:nvSpPr>
        <p:spPr>
          <a:xfrm>
            <a:off x="6589061" y="1044261"/>
            <a:ext cx="2485269" cy="4547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r>
              <a:rPr lang="en-US" sz="1000" b="1">
                <a:solidFill>
                  <a:srgbClr val="FFFFFF"/>
                </a:solidFill>
                <a:latin typeface="Segoe UI"/>
              </a:rPr>
              <a:t>Meeting VMIE RFP Requirements</a:t>
            </a:r>
            <a:endParaRPr lang="en-IN" sz="1000" b="1">
              <a:solidFill>
                <a:srgbClr val="FFFFFF"/>
              </a:solidFill>
              <a:latin typeface="Segoe UI"/>
            </a:endParaRPr>
          </a:p>
        </p:txBody>
      </p:sp>
      <p:sp>
        <p:nvSpPr>
          <p:cNvPr id="63" name="TextBox 62">
            <a:extLst>
              <a:ext uri="{FF2B5EF4-FFF2-40B4-BE49-F238E27FC236}">
                <a16:creationId xmlns:a16="http://schemas.microsoft.com/office/drawing/2014/main" id="{AF7DE53F-1456-FF96-7928-67F9A6F1C88C}"/>
              </a:ext>
            </a:extLst>
          </p:cNvPr>
          <p:cNvSpPr txBox="1"/>
          <p:nvPr/>
        </p:nvSpPr>
        <p:spPr>
          <a:xfrm>
            <a:off x="1890192" y="4430709"/>
            <a:ext cx="1556863" cy="646331"/>
          </a:xfrm>
          <a:prstGeom prst="rect">
            <a:avLst/>
          </a:prstGeom>
          <a:noFill/>
        </p:spPr>
        <p:txBody>
          <a:bodyPr wrap="square">
            <a:spAutoFit/>
          </a:bodyPr>
          <a:lstStyle/>
          <a:p>
            <a:pPr marL="171450" indent="-171450" defTabSz="914378">
              <a:buFont typeface="Arial" panose="020B0604020202020204" pitchFamily="34" charset="0"/>
              <a:buChar char="•"/>
              <a:defRPr/>
            </a:pPr>
            <a:r>
              <a:rPr lang="en-US" sz="900">
                <a:solidFill>
                  <a:srgbClr val="1C1C1C"/>
                </a:solidFill>
                <a:latin typeface="KareliaWeb Regular (Body)"/>
              </a:rPr>
              <a:t>Managing NOC for countrywide network</a:t>
            </a:r>
          </a:p>
          <a:p>
            <a:pPr marL="171450" indent="-171450" defTabSz="914378">
              <a:buFont typeface="Arial" panose="020B0604020202020204" pitchFamily="34" charset="0"/>
              <a:buChar char="•"/>
              <a:defRPr/>
            </a:pPr>
            <a:r>
              <a:rPr lang="en-US" sz="900">
                <a:solidFill>
                  <a:srgbClr val="1C1C1C"/>
                </a:solidFill>
                <a:latin typeface="KareliaWeb Regular (Body)"/>
              </a:rPr>
              <a:t>IP/MPLS, Packet Core, Security, Gateways</a:t>
            </a:r>
          </a:p>
        </p:txBody>
      </p:sp>
      <p:sp>
        <p:nvSpPr>
          <p:cNvPr id="5" name="Rectangle: Rounded Corners 4">
            <a:extLst>
              <a:ext uri="{FF2B5EF4-FFF2-40B4-BE49-F238E27FC236}">
                <a16:creationId xmlns:a16="http://schemas.microsoft.com/office/drawing/2014/main" id="{B59D70AE-3121-D969-B518-E537911B5161}"/>
              </a:ext>
            </a:extLst>
          </p:cNvPr>
          <p:cNvSpPr/>
          <p:nvPr/>
        </p:nvSpPr>
        <p:spPr>
          <a:xfrm>
            <a:off x="6819571" y="2338452"/>
            <a:ext cx="2227784" cy="771090"/>
          </a:xfrm>
          <a:prstGeom prst="round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34925" defTabSz="914378"/>
            <a:r>
              <a:rPr lang="en-US" sz="800" b="1">
                <a:solidFill>
                  <a:srgbClr val="1C1C1C"/>
                </a:solidFill>
                <a:latin typeface="Segoe UI"/>
                <a:cs typeface="Segoe UI"/>
              </a:rPr>
              <a:t>Right talent</a:t>
            </a:r>
            <a:endParaRPr lang="en-US">
              <a:cs typeface="Segoe UI"/>
            </a:endParaRPr>
          </a:p>
          <a:p>
            <a:pPr marL="206375" indent="-171450" defTabSz="914378">
              <a:buFont typeface="Arial" panose="020B0604020202020204" pitchFamily="34" charset="0"/>
              <a:buChar char="•"/>
              <a:defRPr/>
            </a:pPr>
            <a:r>
              <a:rPr lang="en-US" sz="800">
                <a:solidFill>
                  <a:srgbClr val="1C1C1C"/>
                </a:solidFill>
                <a:latin typeface="Segoe UI"/>
                <a:cs typeface="Segoe UI"/>
              </a:rPr>
              <a:t>Ability to hire and retain better talent due to our single-minded focus on Telcos  </a:t>
            </a:r>
            <a:endParaRPr lang="en-US" sz="800">
              <a:solidFill>
                <a:srgbClr val="1C1C1C"/>
              </a:solidFill>
              <a:latin typeface="Segoe UI"/>
              <a:cs typeface="Segoe UI" panose="020B0502040204020203" pitchFamily="34" charset="0"/>
            </a:endParaRPr>
          </a:p>
          <a:p>
            <a:pPr marL="206375" indent="-171450" defTabSz="914378">
              <a:buFont typeface="Arial" panose="020B0604020202020204" pitchFamily="34" charset="0"/>
              <a:buChar char="•"/>
              <a:defRPr/>
            </a:pPr>
            <a:r>
              <a:rPr lang="en-US" sz="800">
                <a:solidFill>
                  <a:srgbClr val="1C1C1C"/>
                </a:solidFill>
                <a:latin typeface="Segoe UI"/>
                <a:cs typeface="Segoe UI"/>
              </a:rPr>
              <a:t>Recent acquisition of </a:t>
            </a:r>
            <a:r>
              <a:rPr lang="en-US" sz="800" err="1">
                <a:solidFill>
                  <a:srgbClr val="1C1C1C"/>
                </a:solidFill>
                <a:latin typeface="Segoe UI"/>
                <a:cs typeface="Segoe UI"/>
              </a:rPr>
              <a:t>Synophic</a:t>
            </a:r>
            <a:r>
              <a:rPr lang="en-US" sz="800">
                <a:solidFill>
                  <a:srgbClr val="1C1C1C"/>
                </a:solidFill>
                <a:latin typeface="Segoe UI"/>
                <a:cs typeface="Segoe UI"/>
              </a:rPr>
              <a:t> (NOC focused) and AT&amp;T center in Slovakia</a:t>
            </a:r>
            <a:endParaRPr lang="en-US" sz="800" b="1">
              <a:solidFill>
                <a:srgbClr val="1C1C1C"/>
              </a:solidFill>
              <a:latin typeface="Segoe UI"/>
              <a:cs typeface="Segoe UI" panose="020B0502040204020203" pitchFamily="34" charset="0"/>
            </a:endParaRPr>
          </a:p>
        </p:txBody>
      </p:sp>
      <p:pic>
        <p:nvPicPr>
          <p:cNvPr id="1026" name="Picture 2" descr="Image result for cisco logo">
            <a:extLst>
              <a:ext uri="{FF2B5EF4-FFF2-40B4-BE49-F238E27FC236}">
                <a16:creationId xmlns:a16="http://schemas.microsoft.com/office/drawing/2014/main" id="{5368BE6F-8F29-5F6C-6714-61B37F7517F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798106" y="4243388"/>
            <a:ext cx="354452" cy="2131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Entel logo">
            <a:extLst>
              <a:ext uri="{FF2B5EF4-FFF2-40B4-BE49-F238E27FC236}">
                <a16:creationId xmlns:a16="http://schemas.microsoft.com/office/drawing/2014/main" id="{C5E9A506-BA5D-EC25-4C11-1194FE67C46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593755" y="4159903"/>
            <a:ext cx="458624" cy="3326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akuten logo">
            <a:extLst>
              <a:ext uri="{FF2B5EF4-FFF2-40B4-BE49-F238E27FC236}">
                <a16:creationId xmlns:a16="http://schemas.microsoft.com/office/drawing/2014/main" id="{06944AF1-027B-6E7B-9727-E53648E6AB27}"/>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4001634" y="4207689"/>
            <a:ext cx="425768" cy="332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Vodafne logo">
            <a:extLst>
              <a:ext uri="{FF2B5EF4-FFF2-40B4-BE49-F238E27FC236}">
                <a16:creationId xmlns:a16="http://schemas.microsoft.com/office/drawing/2014/main" id="{4D366ACC-C1DF-9AE7-E603-73CCF23B0B35}"/>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7736096" y="4221468"/>
            <a:ext cx="483432" cy="272442"/>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7B56C186-1BA8-34B1-8FF5-4DEF60C21DF2}"/>
              </a:ext>
            </a:extLst>
          </p:cNvPr>
          <p:cNvGrpSpPr/>
          <p:nvPr/>
        </p:nvGrpSpPr>
        <p:grpSpPr>
          <a:xfrm>
            <a:off x="2062931" y="1480370"/>
            <a:ext cx="2523880" cy="2660119"/>
            <a:chOff x="4912266" y="1488390"/>
            <a:chExt cx="2523880" cy="2542581"/>
          </a:xfrm>
        </p:grpSpPr>
        <p:pic>
          <p:nvPicPr>
            <p:cNvPr id="6" name="Graphic 5" descr="Brain in head with solid fill">
              <a:extLst>
                <a:ext uri="{FF2B5EF4-FFF2-40B4-BE49-F238E27FC236}">
                  <a16:creationId xmlns:a16="http://schemas.microsoft.com/office/drawing/2014/main" id="{9308C448-83B5-B91E-5CED-58105B8EBBB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44265" y="2030630"/>
              <a:ext cx="234667" cy="284510"/>
            </a:xfrm>
            <a:prstGeom prst="rect">
              <a:avLst/>
            </a:prstGeom>
          </p:spPr>
        </p:pic>
        <p:sp>
          <p:nvSpPr>
            <p:cNvPr id="27" name="Rectangle 26">
              <a:extLst>
                <a:ext uri="{FF2B5EF4-FFF2-40B4-BE49-F238E27FC236}">
                  <a16:creationId xmlns:a16="http://schemas.microsoft.com/office/drawing/2014/main" id="{6690696C-9B65-E616-D5CD-8331D83DC627}"/>
                </a:ext>
              </a:extLst>
            </p:cNvPr>
            <p:cNvSpPr/>
            <p:nvPr/>
          </p:nvSpPr>
          <p:spPr>
            <a:xfrm>
              <a:off x="4912266" y="1619428"/>
              <a:ext cx="2523880" cy="2411543"/>
            </a:xfrm>
            <a:prstGeom prst="rect">
              <a:avLst/>
            </a:prstGeom>
            <a:solidFill>
              <a:schemeClr val="bg1"/>
            </a:solidFill>
            <a:ln w="6350">
              <a:solidFill>
                <a:srgbClr val="857F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IN">
                <a:solidFill>
                  <a:srgbClr val="FFFFFF"/>
                </a:solidFill>
                <a:latin typeface="Segoe UI"/>
              </a:endParaRPr>
            </a:p>
          </p:txBody>
        </p:sp>
        <p:sp>
          <p:nvSpPr>
            <p:cNvPr id="28" name="Rectangle: Rounded Corners 27">
              <a:extLst>
                <a:ext uri="{FF2B5EF4-FFF2-40B4-BE49-F238E27FC236}">
                  <a16:creationId xmlns:a16="http://schemas.microsoft.com/office/drawing/2014/main" id="{E2767E7F-02DF-3C32-D3D6-EB5AB86703CD}"/>
                </a:ext>
              </a:extLst>
            </p:cNvPr>
            <p:cNvSpPr/>
            <p:nvPr/>
          </p:nvSpPr>
          <p:spPr>
            <a:xfrm>
              <a:off x="5010863" y="1488390"/>
              <a:ext cx="2425283" cy="3434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US" sz="1000" b="1">
                  <a:solidFill>
                    <a:srgbClr val="FFFFFF"/>
                  </a:solidFill>
                  <a:latin typeface="Segoe UI"/>
                  <a:cs typeface="Arial" panose="020B0604020202020204" pitchFamily="34" charset="0"/>
                </a:rPr>
                <a:t>Continuous Improvement   </a:t>
              </a:r>
            </a:p>
          </p:txBody>
        </p:sp>
        <p:sp>
          <p:nvSpPr>
            <p:cNvPr id="41" name="TextBox 40">
              <a:extLst>
                <a:ext uri="{FF2B5EF4-FFF2-40B4-BE49-F238E27FC236}">
                  <a16:creationId xmlns:a16="http://schemas.microsoft.com/office/drawing/2014/main" id="{8D9B9914-E60E-D5C1-B4BC-D53AECC122FB}"/>
                </a:ext>
              </a:extLst>
            </p:cNvPr>
            <p:cNvSpPr txBox="1"/>
            <p:nvPr/>
          </p:nvSpPr>
          <p:spPr>
            <a:xfrm>
              <a:off x="4980389" y="1952262"/>
              <a:ext cx="2375074" cy="1755258"/>
            </a:xfrm>
            <a:prstGeom prst="rect">
              <a:avLst/>
            </a:prstGeom>
            <a:noFill/>
          </p:spPr>
          <p:txBody>
            <a:bodyPr wrap="square" rtlCol="0">
              <a:spAutoFit/>
            </a:bodyPr>
            <a:lstStyle/>
            <a:p>
              <a:pPr marL="171450" indent="-171450" defTabSz="914378">
                <a:spcBef>
                  <a:spcPts val="400"/>
                </a:spcBef>
                <a:buFont typeface="Wingdings" panose="05000000000000000000" pitchFamily="2" charset="2"/>
                <a:buChar char="ü"/>
                <a:defRPr/>
              </a:pPr>
              <a:r>
                <a:rPr lang="en-US" sz="900" b="1">
                  <a:solidFill>
                    <a:srgbClr val="1C1C1C"/>
                  </a:solidFill>
                  <a:latin typeface="Segoe UI"/>
                </a:rPr>
                <a:t>Focus on end customer experience</a:t>
              </a:r>
            </a:p>
            <a:p>
              <a:pPr marL="171450" indent="-171450" defTabSz="914378">
                <a:spcBef>
                  <a:spcPts val="400"/>
                </a:spcBef>
                <a:buFont typeface="Wingdings" panose="05000000000000000000" pitchFamily="2" charset="2"/>
                <a:buChar char="ü"/>
                <a:defRPr/>
              </a:pPr>
              <a:r>
                <a:rPr lang="en-US" sz="900" b="1">
                  <a:solidFill>
                    <a:srgbClr val="1C1C1C"/>
                  </a:solidFill>
                  <a:latin typeface="Segoe UI"/>
                </a:rPr>
                <a:t>Towards Near-Zero Touch Ops</a:t>
              </a:r>
            </a:p>
            <a:p>
              <a:pPr marL="171450" indent="-171450" defTabSz="914378">
                <a:spcBef>
                  <a:spcPts val="400"/>
                </a:spcBef>
                <a:buFont typeface="Wingdings" panose="05000000000000000000" pitchFamily="2" charset="2"/>
                <a:buChar char="ü"/>
                <a:defRPr/>
              </a:pPr>
              <a:r>
                <a:rPr lang="en-US" sz="900" b="1">
                  <a:solidFill>
                    <a:srgbClr val="1C1C1C"/>
                  </a:solidFill>
                  <a:latin typeface="Segoe UI"/>
                </a:rPr>
                <a:t>Predictive and Proactive </a:t>
              </a:r>
            </a:p>
            <a:p>
              <a:pPr marL="171450" indent="-171450" defTabSz="914378">
                <a:spcBef>
                  <a:spcPts val="400"/>
                </a:spcBef>
                <a:buFont typeface="Wingdings" panose="05000000000000000000" pitchFamily="2" charset="2"/>
                <a:buChar char="ü"/>
                <a:defRPr/>
              </a:pPr>
              <a:r>
                <a:rPr lang="en-US" sz="900" b="1">
                  <a:solidFill>
                    <a:srgbClr val="1C1C1C"/>
                  </a:solidFill>
                  <a:latin typeface="Segoe UI"/>
                </a:rPr>
                <a:t>From Rule based to Anomaly based</a:t>
              </a:r>
            </a:p>
            <a:p>
              <a:pPr marL="171450" indent="-171450" defTabSz="914378">
                <a:spcBef>
                  <a:spcPts val="400"/>
                </a:spcBef>
                <a:buFont typeface="Wingdings" panose="05000000000000000000" pitchFamily="2" charset="2"/>
                <a:buChar char="ü"/>
                <a:defRPr/>
              </a:pPr>
              <a:r>
                <a:rPr lang="en-US" sz="900" b="1">
                  <a:solidFill>
                    <a:srgbClr val="1C1C1C"/>
                  </a:solidFill>
                  <a:latin typeface="Segoe UI"/>
                </a:rPr>
                <a:t>Contingency planning</a:t>
              </a:r>
            </a:p>
            <a:p>
              <a:pPr marL="171450" indent="-171450" defTabSz="914378">
                <a:spcBef>
                  <a:spcPts val="400"/>
                </a:spcBef>
                <a:buFont typeface="Wingdings" panose="05000000000000000000" pitchFamily="2" charset="2"/>
                <a:buChar char="ü"/>
                <a:defRPr/>
              </a:pPr>
              <a:r>
                <a:rPr lang="en-US" sz="900" b="1">
                  <a:solidFill>
                    <a:srgbClr val="1C1C1C"/>
                  </a:solidFill>
                  <a:latin typeface="Segoe UI"/>
                </a:rPr>
                <a:t>Leveraging Open-Source Full Stack Observability &amp; Network reliability Engineering tooling </a:t>
              </a:r>
              <a:endParaRPr lang="en-US" sz="900">
                <a:solidFill>
                  <a:srgbClr val="1C1C1C"/>
                </a:solidFill>
                <a:latin typeface="Segoe UI"/>
              </a:endParaRPr>
            </a:p>
            <a:p>
              <a:pPr marL="171450" indent="-171450" defTabSz="914378">
                <a:spcBef>
                  <a:spcPts val="400"/>
                </a:spcBef>
                <a:buFont typeface="Wingdings" panose="05000000000000000000" pitchFamily="2" charset="2"/>
                <a:buChar char="ü"/>
                <a:defRPr/>
              </a:pPr>
              <a:endParaRPr lang="en-US" sz="900" b="1">
                <a:solidFill>
                  <a:srgbClr val="1C1C1C"/>
                </a:solidFill>
                <a:latin typeface="Segoe UI"/>
              </a:endParaRPr>
            </a:p>
            <a:p>
              <a:pPr marL="171450" indent="-171450" defTabSz="914378">
                <a:spcBef>
                  <a:spcPts val="400"/>
                </a:spcBef>
                <a:buFont typeface="Wingdings" panose="05000000000000000000" pitchFamily="2" charset="2"/>
                <a:buChar char="ü"/>
                <a:defRPr/>
              </a:pPr>
              <a:endParaRPr lang="en-US" sz="900" b="1">
                <a:solidFill>
                  <a:srgbClr val="1C1C1C"/>
                </a:solidFill>
                <a:latin typeface="Segoe UI"/>
              </a:endParaRPr>
            </a:p>
          </p:txBody>
        </p:sp>
        <p:cxnSp>
          <p:nvCxnSpPr>
            <p:cNvPr id="42" name="Straight Connector 41">
              <a:extLst>
                <a:ext uri="{FF2B5EF4-FFF2-40B4-BE49-F238E27FC236}">
                  <a16:creationId xmlns:a16="http://schemas.microsoft.com/office/drawing/2014/main" id="{D0E0A67D-3100-94FC-5BC0-B61CB1AA42B4}"/>
                </a:ext>
              </a:extLst>
            </p:cNvPr>
            <p:cNvCxnSpPr>
              <a:cxnSpLocks/>
            </p:cNvCxnSpPr>
            <p:nvPr/>
          </p:nvCxnSpPr>
          <p:spPr>
            <a:xfrm>
              <a:off x="5004741" y="3370001"/>
              <a:ext cx="2382245" cy="0"/>
            </a:xfrm>
            <a:prstGeom prst="line">
              <a:avLst/>
            </a:prstGeom>
            <a:ln>
              <a:solidFill>
                <a:srgbClr val="EE4242"/>
              </a:solidFill>
            </a:ln>
          </p:spPr>
          <p:style>
            <a:lnRef idx="1">
              <a:schemeClr val="accent1"/>
            </a:lnRef>
            <a:fillRef idx="0">
              <a:schemeClr val="accent1"/>
            </a:fillRef>
            <a:effectRef idx="0">
              <a:schemeClr val="accent1"/>
            </a:effectRef>
            <a:fontRef idx="minor">
              <a:schemeClr val="tx1"/>
            </a:fontRef>
          </p:style>
        </p:cxnSp>
      </p:grpSp>
      <p:sp>
        <p:nvSpPr>
          <p:cNvPr id="29" name="Rectangle: Rounded Corners 28">
            <a:extLst>
              <a:ext uri="{FF2B5EF4-FFF2-40B4-BE49-F238E27FC236}">
                <a16:creationId xmlns:a16="http://schemas.microsoft.com/office/drawing/2014/main" id="{0C44382F-06E3-221F-CCD4-C79489194769}"/>
              </a:ext>
            </a:extLst>
          </p:cNvPr>
          <p:cNvSpPr/>
          <p:nvPr/>
        </p:nvSpPr>
        <p:spPr>
          <a:xfrm>
            <a:off x="6827149" y="1543648"/>
            <a:ext cx="2227784" cy="771090"/>
          </a:xfrm>
          <a:prstGeom prst="round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34925" defTabSz="914378">
              <a:defRPr/>
            </a:pPr>
            <a:r>
              <a:rPr lang="en-US" sz="800" b="1">
                <a:solidFill>
                  <a:srgbClr val="1C1C1C"/>
                </a:solidFill>
                <a:latin typeface="Segoe UI"/>
                <a:cs typeface="Segoe UI"/>
              </a:rPr>
              <a:t>Transparency and accountability</a:t>
            </a:r>
            <a:endParaRPr lang="en-US">
              <a:cs typeface="Segoe UI"/>
            </a:endParaRPr>
          </a:p>
          <a:p>
            <a:pPr marL="206375" indent="-171450" defTabSz="914378">
              <a:buFont typeface="Arial" panose="020B0604020202020204" pitchFamily="34" charset="0"/>
              <a:buChar char="•"/>
              <a:defRPr/>
            </a:pPr>
            <a:r>
              <a:rPr lang="en-US" sz="800">
                <a:solidFill>
                  <a:srgbClr val="1C1C1C"/>
                </a:solidFill>
                <a:latin typeface="Segoe UI"/>
                <a:cs typeface="Segoe UI"/>
              </a:rPr>
              <a:t>Visibility of every Engineer and their activities</a:t>
            </a:r>
          </a:p>
          <a:p>
            <a:pPr marL="206375" indent="-171450" defTabSz="914378">
              <a:buFont typeface="Arial" panose="020B0604020202020204" pitchFamily="34" charset="0"/>
              <a:buChar char="•"/>
              <a:defRPr/>
            </a:pPr>
            <a:r>
              <a:rPr lang="en-US" sz="800">
                <a:solidFill>
                  <a:srgbClr val="1C1C1C"/>
                </a:solidFill>
                <a:latin typeface="Segoe UI"/>
                <a:cs typeface="Segoe UI"/>
              </a:rPr>
              <a:t>Named Lead resources for well- defined  accountability </a:t>
            </a:r>
          </a:p>
        </p:txBody>
      </p:sp>
      <p:sp>
        <p:nvSpPr>
          <p:cNvPr id="30" name="Rectangle: Rounded Corners 29">
            <a:extLst>
              <a:ext uri="{FF2B5EF4-FFF2-40B4-BE49-F238E27FC236}">
                <a16:creationId xmlns:a16="http://schemas.microsoft.com/office/drawing/2014/main" id="{1FD90ADF-757E-AC02-CC6B-5E62E79112CD}"/>
              </a:ext>
            </a:extLst>
          </p:cNvPr>
          <p:cNvSpPr/>
          <p:nvPr/>
        </p:nvSpPr>
        <p:spPr>
          <a:xfrm>
            <a:off x="6846548" y="3144286"/>
            <a:ext cx="2227784" cy="507831"/>
          </a:xfrm>
          <a:prstGeom prst="round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34925" defTabSz="914378"/>
            <a:r>
              <a:rPr lang="en-US" sz="800" b="1">
                <a:solidFill>
                  <a:srgbClr val="1C1C1C"/>
                </a:solidFill>
                <a:latin typeface="Segoe UI"/>
                <a:cs typeface="Segoe UI"/>
              </a:rPr>
              <a:t>Lower cost</a:t>
            </a:r>
            <a:endParaRPr lang="en-US">
              <a:cs typeface="Segoe UI"/>
            </a:endParaRPr>
          </a:p>
          <a:p>
            <a:pPr marL="206375" indent="-171450" defTabSz="914378">
              <a:buFont typeface="Arial" panose="020B0604020202020204" pitchFamily="34" charset="0"/>
              <a:buChar char="•"/>
              <a:defRPr/>
            </a:pPr>
            <a:r>
              <a:rPr lang="en-US" sz="800" err="1">
                <a:solidFill>
                  <a:srgbClr val="1C1C1C"/>
                </a:solidFill>
                <a:latin typeface="Segoe UI"/>
                <a:cs typeface="Segoe UI"/>
              </a:rPr>
              <a:t>Prodapt</a:t>
            </a:r>
            <a:r>
              <a:rPr lang="en-US" sz="800">
                <a:solidFill>
                  <a:srgbClr val="1C1C1C"/>
                </a:solidFill>
                <a:latin typeface="Segoe UI"/>
                <a:cs typeface="Segoe UI"/>
              </a:rPr>
              <a:t> will absorb Knowledge Transfer cost</a:t>
            </a:r>
            <a:endParaRPr lang="en-US" sz="800">
              <a:solidFill>
                <a:srgbClr val="1C1C1C"/>
              </a:solidFill>
              <a:latin typeface="Segoe UI"/>
              <a:cs typeface="Segoe UI" panose="020B0502040204020203" pitchFamily="34" charset="0"/>
            </a:endParaRPr>
          </a:p>
          <a:p>
            <a:pPr marL="206375" indent="-171450" defTabSz="914378">
              <a:buFont typeface="Arial" panose="020B0604020202020204" pitchFamily="34" charset="0"/>
              <a:buChar char="•"/>
              <a:defRPr/>
            </a:pPr>
            <a:r>
              <a:rPr lang="en-US" sz="800">
                <a:solidFill>
                  <a:srgbClr val="1C1C1C"/>
                </a:solidFill>
                <a:highlight>
                  <a:srgbClr val="FFFF00"/>
                </a:highlight>
                <a:latin typeface="Segoe UI"/>
                <a:cs typeface="Segoe UI"/>
              </a:rPr>
              <a:t>Flatline pricing for Savings from Day 1 </a:t>
            </a:r>
          </a:p>
        </p:txBody>
      </p:sp>
      <p:sp>
        <p:nvSpPr>
          <p:cNvPr id="34" name="TextBox 33">
            <a:extLst>
              <a:ext uri="{FF2B5EF4-FFF2-40B4-BE49-F238E27FC236}">
                <a16:creationId xmlns:a16="http://schemas.microsoft.com/office/drawing/2014/main" id="{6A06070E-FE85-B96C-E922-FC37B7E451B3}"/>
              </a:ext>
            </a:extLst>
          </p:cNvPr>
          <p:cNvSpPr txBox="1"/>
          <p:nvPr/>
        </p:nvSpPr>
        <p:spPr>
          <a:xfrm>
            <a:off x="3479780" y="4494843"/>
            <a:ext cx="1781715" cy="646331"/>
          </a:xfrm>
          <a:prstGeom prst="rect">
            <a:avLst/>
          </a:prstGeom>
          <a:noFill/>
        </p:spPr>
        <p:txBody>
          <a:bodyPr wrap="square" lIns="91440" tIns="45720" rIns="91440" bIns="45720" anchor="t">
            <a:spAutoFit/>
          </a:bodyPr>
          <a:lstStyle/>
          <a:p>
            <a:pPr marL="171450" indent="-171450" defTabSz="914378">
              <a:buFont typeface="Arial" panose="020B0604020202020204" pitchFamily="34" charset="0"/>
              <a:buChar char="•"/>
              <a:defRPr/>
            </a:pPr>
            <a:r>
              <a:rPr lang="en-US" sz="900">
                <a:solidFill>
                  <a:srgbClr val="1C1C1C"/>
                </a:solidFill>
                <a:latin typeface="KareliaWeb Regular (Body)"/>
              </a:rPr>
              <a:t>NOC support for 4G/5G  Cloud network</a:t>
            </a:r>
          </a:p>
          <a:p>
            <a:pPr marL="171450" indent="-171450" defTabSz="914378">
              <a:buFont typeface="Arial" panose="020B0604020202020204" pitchFamily="34" charset="0"/>
              <a:buChar char="•"/>
              <a:defRPr/>
            </a:pPr>
            <a:r>
              <a:rPr lang="en-US" sz="900">
                <a:solidFill>
                  <a:srgbClr val="1C1C1C"/>
                </a:solidFill>
                <a:latin typeface="KareliaWeb Regular (Body)"/>
              </a:rPr>
              <a:t>Transport, EPC, </a:t>
            </a:r>
            <a:r>
              <a:rPr lang="en-US" sz="900" err="1">
                <a:solidFill>
                  <a:srgbClr val="1C1C1C"/>
                </a:solidFill>
                <a:latin typeface="KareliaWeb Regular (Body)"/>
              </a:rPr>
              <a:t>FemtoCell</a:t>
            </a:r>
            <a:r>
              <a:rPr lang="en-US" sz="900">
                <a:solidFill>
                  <a:srgbClr val="1C1C1C"/>
                </a:solidFill>
                <a:latin typeface="KareliaWeb Regular (Body)"/>
              </a:rPr>
              <a:t>, network Security</a:t>
            </a:r>
          </a:p>
        </p:txBody>
      </p:sp>
      <p:sp>
        <p:nvSpPr>
          <p:cNvPr id="36" name="TextBox 35">
            <a:extLst>
              <a:ext uri="{FF2B5EF4-FFF2-40B4-BE49-F238E27FC236}">
                <a16:creationId xmlns:a16="http://schemas.microsoft.com/office/drawing/2014/main" id="{90FED5F4-0F79-EB9E-AC7D-5B8323D80928}"/>
              </a:ext>
            </a:extLst>
          </p:cNvPr>
          <p:cNvSpPr txBox="1"/>
          <p:nvPr/>
        </p:nvSpPr>
        <p:spPr>
          <a:xfrm>
            <a:off x="5429439" y="4483264"/>
            <a:ext cx="1556863" cy="507831"/>
          </a:xfrm>
          <a:prstGeom prst="rect">
            <a:avLst/>
          </a:prstGeom>
          <a:noFill/>
        </p:spPr>
        <p:txBody>
          <a:bodyPr wrap="square">
            <a:spAutoFit/>
          </a:bodyPr>
          <a:lstStyle/>
          <a:p>
            <a:pPr marL="171450" indent="-171450" defTabSz="914378">
              <a:buFont typeface="Arial" panose="020B0604020202020204" pitchFamily="34" charset="0"/>
              <a:buChar char="•"/>
              <a:defRPr/>
            </a:pPr>
            <a:r>
              <a:rPr lang="en-US" sz="900">
                <a:solidFill>
                  <a:srgbClr val="1C1C1C"/>
                </a:solidFill>
                <a:latin typeface="KareliaWeb Regular (Body)"/>
              </a:rPr>
              <a:t>Supporting NOC of  major Enterprise customers like HSBC, </a:t>
            </a:r>
            <a:r>
              <a:rPr lang="en-US" sz="900" err="1">
                <a:solidFill>
                  <a:srgbClr val="1C1C1C"/>
                </a:solidFill>
                <a:latin typeface="KareliaWeb Regular (Body)"/>
              </a:rPr>
              <a:t>BoA</a:t>
            </a:r>
            <a:endParaRPr lang="en-US" sz="900">
              <a:solidFill>
                <a:srgbClr val="1C1C1C"/>
              </a:solidFill>
              <a:latin typeface="KareliaWeb Regular (Body)"/>
            </a:endParaRPr>
          </a:p>
        </p:txBody>
      </p:sp>
      <p:sp>
        <p:nvSpPr>
          <p:cNvPr id="38" name="TextBox 37">
            <a:extLst>
              <a:ext uri="{FF2B5EF4-FFF2-40B4-BE49-F238E27FC236}">
                <a16:creationId xmlns:a16="http://schemas.microsoft.com/office/drawing/2014/main" id="{612ED9AE-3647-09A6-CBEC-D2AD3DE7298A}"/>
              </a:ext>
            </a:extLst>
          </p:cNvPr>
          <p:cNvSpPr txBox="1"/>
          <p:nvPr/>
        </p:nvSpPr>
        <p:spPr>
          <a:xfrm>
            <a:off x="7511018" y="4492592"/>
            <a:ext cx="1556863" cy="507831"/>
          </a:xfrm>
          <a:prstGeom prst="rect">
            <a:avLst/>
          </a:prstGeom>
          <a:noFill/>
        </p:spPr>
        <p:txBody>
          <a:bodyPr wrap="square">
            <a:spAutoFit/>
          </a:bodyPr>
          <a:lstStyle/>
          <a:p>
            <a:pPr marL="171450" indent="-171450" defTabSz="914378">
              <a:buFont typeface="Arial" panose="020B0604020202020204" pitchFamily="34" charset="0"/>
              <a:buChar char="•"/>
              <a:defRPr/>
            </a:pPr>
            <a:r>
              <a:rPr lang="en-US" sz="900">
                <a:solidFill>
                  <a:srgbClr val="1C1C1C"/>
                </a:solidFill>
                <a:latin typeface="KareliaWeb Regular (Body)"/>
              </a:rPr>
              <a:t>NOC operations for 3G/4G (20+ hubs)</a:t>
            </a:r>
          </a:p>
          <a:p>
            <a:pPr marL="171450" indent="-171450" defTabSz="914378">
              <a:buFont typeface="Arial" panose="020B0604020202020204" pitchFamily="34" charset="0"/>
              <a:buChar char="•"/>
              <a:defRPr/>
            </a:pPr>
            <a:r>
              <a:rPr lang="en-US" sz="900">
                <a:solidFill>
                  <a:srgbClr val="1C1C1C"/>
                </a:solidFill>
                <a:latin typeface="KareliaWeb Regular (Body)"/>
              </a:rPr>
              <a:t>IP/MPLS </a:t>
            </a:r>
          </a:p>
        </p:txBody>
      </p:sp>
      <p:sp>
        <p:nvSpPr>
          <p:cNvPr id="46" name="TextBox 45">
            <a:extLst>
              <a:ext uri="{FF2B5EF4-FFF2-40B4-BE49-F238E27FC236}">
                <a16:creationId xmlns:a16="http://schemas.microsoft.com/office/drawing/2014/main" id="{B17B61ED-0D21-1E73-49B0-9E7698E92635}"/>
              </a:ext>
            </a:extLst>
          </p:cNvPr>
          <p:cNvSpPr txBox="1"/>
          <p:nvPr/>
        </p:nvSpPr>
        <p:spPr>
          <a:xfrm>
            <a:off x="2113295" y="3542750"/>
            <a:ext cx="2416706" cy="687368"/>
          </a:xfrm>
          <a:prstGeom prst="rect">
            <a:avLst/>
          </a:prstGeom>
          <a:noFill/>
        </p:spPr>
        <p:txBody>
          <a:bodyPr wrap="square" rtlCol="0">
            <a:spAutoFit/>
          </a:bodyPr>
          <a:lstStyle/>
          <a:p>
            <a:pPr marL="171450" indent="-171450" defTabSz="914378">
              <a:spcBef>
                <a:spcPts val="400"/>
              </a:spcBef>
              <a:buFont typeface="Arial" panose="020B0604020202020204" pitchFamily="34" charset="0"/>
              <a:buChar char="•"/>
              <a:defRPr/>
            </a:pPr>
            <a:r>
              <a:rPr lang="en-US" sz="800">
                <a:solidFill>
                  <a:srgbClr val="1C1C1C"/>
                </a:solidFill>
                <a:latin typeface="Segoe UI"/>
              </a:rPr>
              <a:t>AIOps to minimize human intervention</a:t>
            </a:r>
          </a:p>
          <a:p>
            <a:pPr marL="171450" indent="-171450" defTabSz="914378">
              <a:spcBef>
                <a:spcPts val="400"/>
              </a:spcBef>
              <a:buFont typeface="Arial" panose="020B0604020202020204" pitchFamily="34" charset="0"/>
              <a:buChar char="•"/>
              <a:defRPr/>
            </a:pPr>
            <a:r>
              <a:rPr lang="en-US" sz="800">
                <a:solidFill>
                  <a:srgbClr val="1C1C1C"/>
                </a:solidFill>
                <a:latin typeface="Segoe UI"/>
              </a:rPr>
              <a:t>Industry partnerships – Cisco, </a:t>
            </a:r>
            <a:r>
              <a:rPr lang="en-US" sz="800" err="1">
                <a:solidFill>
                  <a:srgbClr val="1C1C1C"/>
                </a:solidFill>
                <a:latin typeface="Segoe UI"/>
              </a:rPr>
              <a:t>Ciena</a:t>
            </a:r>
            <a:r>
              <a:rPr lang="en-US" sz="800">
                <a:solidFill>
                  <a:srgbClr val="1C1C1C"/>
                </a:solidFill>
                <a:latin typeface="Segoe UI"/>
              </a:rPr>
              <a:t>, Juniper, Arista, AWS, GCP </a:t>
            </a:r>
          </a:p>
          <a:p>
            <a:pPr defTabSz="914378">
              <a:spcBef>
                <a:spcPts val="400"/>
              </a:spcBef>
              <a:defRPr/>
            </a:pPr>
            <a:endParaRPr lang="en-US" sz="800">
              <a:solidFill>
                <a:srgbClr val="1C1C1C"/>
              </a:solidFill>
              <a:latin typeface="Segoe UI"/>
            </a:endParaRPr>
          </a:p>
        </p:txBody>
      </p:sp>
      <p:sp>
        <p:nvSpPr>
          <p:cNvPr id="48" name="Rectangle: Rounded Corners 47">
            <a:extLst>
              <a:ext uri="{FF2B5EF4-FFF2-40B4-BE49-F238E27FC236}">
                <a16:creationId xmlns:a16="http://schemas.microsoft.com/office/drawing/2014/main" id="{8181A99A-4569-A74C-3560-F97D56167916}"/>
              </a:ext>
            </a:extLst>
          </p:cNvPr>
          <p:cNvSpPr/>
          <p:nvPr/>
        </p:nvSpPr>
        <p:spPr>
          <a:xfrm>
            <a:off x="6653986" y="3702584"/>
            <a:ext cx="1238395" cy="5024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000" b="1">
              <a:solidFill>
                <a:srgbClr val="FFFFFF"/>
              </a:solidFill>
              <a:latin typeface="Segoe UI"/>
              <a:cs typeface="Arial" panose="020B0604020202020204" pitchFamily="34" charset="0"/>
            </a:endParaRPr>
          </a:p>
        </p:txBody>
      </p:sp>
      <p:sp>
        <p:nvSpPr>
          <p:cNvPr id="49" name="Rectangle: Rounded Corners 48">
            <a:extLst>
              <a:ext uri="{FF2B5EF4-FFF2-40B4-BE49-F238E27FC236}">
                <a16:creationId xmlns:a16="http://schemas.microsoft.com/office/drawing/2014/main" id="{25931225-1E87-D462-F848-5C184112D86E}"/>
              </a:ext>
            </a:extLst>
          </p:cNvPr>
          <p:cNvSpPr/>
          <p:nvPr/>
        </p:nvSpPr>
        <p:spPr>
          <a:xfrm>
            <a:off x="6840097" y="3697204"/>
            <a:ext cx="2227784" cy="507831"/>
          </a:xfrm>
          <a:prstGeom prst="round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34925" defTabSz="914378"/>
            <a:r>
              <a:rPr lang="en-US" sz="800" b="1">
                <a:solidFill>
                  <a:srgbClr val="1C1C1C"/>
                </a:solidFill>
                <a:latin typeface="Segoe UI"/>
                <a:cs typeface="Segoe UI"/>
              </a:rPr>
              <a:t>No Cost of New Services</a:t>
            </a:r>
            <a:endParaRPr lang="en-US">
              <a:cs typeface="Segoe UI"/>
            </a:endParaRPr>
          </a:p>
          <a:p>
            <a:pPr marL="206375" indent="-171450" defTabSz="914378">
              <a:buFont typeface="Arial" panose="020B0604020202020204" pitchFamily="34" charset="0"/>
              <a:buChar char="•"/>
            </a:pPr>
            <a:r>
              <a:rPr lang="en-US" sz="800">
                <a:solidFill>
                  <a:srgbClr val="1C1C1C"/>
                </a:solidFill>
                <a:latin typeface="Segoe UI"/>
                <a:cs typeface="Segoe UI"/>
              </a:rPr>
              <a:t>No additional cost for New service tickets up to 10% (from year2 onwards) </a:t>
            </a:r>
            <a:endParaRPr lang="en-US" sz="800">
              <a:solidFill>
                <a:srgbClr val="1C1C1C"/>
              </a:solidFill>
              <a:latin typeface="Segoe UI"/>
              <a:cs typeface="Segoe UI" panose="020B0502040204020203" pitchFamily="34" charset="0"/>
            </a:endParaRPr>
          </a:p>
        </p:txBody>
      </p:sp>
      <p:pic>
        <p:nvPicPr>
          <p:cNvPr id="3" name="Picture 2" descr="AT&amp;T Is Buying Time Warner Because the Future is Google | WIRED">
            <a:extLst>
              <a:ext uri="{FF2B5EF4-FFF2-40B4-BE49-F238E27FC236}">
                <a16:creationId xmlns:a16="http://schemas.microsoft.com/office/drawing/2014/main" id="{05A1EEA5-CF68-8D4E-430C-49A5F7D3A7EA}"/>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831456" y="4192265"/>
            <a:ext cx="386810" cy="2903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A586D4-AE86-5C88-F1EF-E577F59874BE}"/>
              </a:ext>
            </a:extLst>
          </p:cNvPr>
          <p:cNvSpPr txBox="1"/>
          <p:nvPr/>
        </p:nvSpPr>
        <p:spPr>
          <a:xfrm>
            <a:off x="295303" y="4489114"/>
            <a:ext cx="1689211" cy="630942"/>
          </a:xfrm>
          <a:prstGeom prst="rect">
            <a:avLst/>
          </a:prstGeom>
          <a:noFill/>
        </p:spPr>
        <p:txBody>
          <a:bodyPr wrap="square">
            <a:spAutoFit/>
          </a:bodyPr>
          <a:lstStyle/>
          <a:p>
            <a:pPr marL="171450" indent="-171450" defTabSz="914378">
              <a:buFont typeface="Arial" panose="020B0604020202020204" pitchFamily="34" charset="0"/>
              <a:buChar char="•"/>
              <a:defRPr/>
            </a:pPr>
            <a:r>
              <a:rPr lang="en-US" sz="700">
                <a:solidFill>
                  <a:srgbClr val="1C1C1C"/>
                </a:solidFill>
                <a:latin typeface="KareliaWeb Regular (Body)"/>
              </a:rPr>
              <a:t>Running Network Support Center for Large B2B customers from Kosice for 3 years</a:t>
            </a:r>
          </a:p>
          <a:p>
            <a:pPr marL="171450" indent="-171450" defTabSz="914378">
              <a:buFont typeface="Arial" panose="020B0604020202020204" pitchFamily="34" charset="0"/>
              <a:buChar char="•"/>
              <a:defRPr/>
            </a:pPr>
            <a:r>
              <a:rPr lang="en-US" sz="700">
                <a:solidFill>
                  <a:srgbClr val="1C1C1C"/>
                </a:solidFill>
                <a:latin typeface="KareliaWeb Regular (Body)"/>
              </a:rPr>
              <a:t>Managing over 100 B2B customers and 15K sites annually </a:t>
            </a:r>
          </a:p>
        </p:txBody>
      </p:sp>
      <p:sp>
        <p:nvSpPr>
          <p:cNvPr id="14" name="TextBox 13">
            <a:extLst>
              <a:ext uri="{FF2B5EF4-FFF2-40B4-BE49-F238E27FC236}">
                <a16:creationId xmlns:a16="http://schemas.microsoft.com/office/drawing/2014/main" id="{844577D8-03CC-4B54-98B8-FE722934FA79}"/>
              </a:ext>
            </a:extLst>
          </p:cNvPr>
          <p:cNvSpPr txBox="1"/>
          <p:nvPr/>
        </p:nvSpPr>
        <p:spPr>
          <a:xfrm>
            <a:off x="4931916" y="3497383"/>
            <a:ext cx="1541584" cy="574516"/>
          </a:xfrm>
          <a:prstGeom prst="rect">
            <a:avLst/>
          </a:prstGeom>
          <a:noFill/>
        </p:spPr>
        <p:txBody>
          <a:bodyPr wrap="square" lIns="91440" tIns="45720" rIns="91440" bIns="45720" rtlCol="0" anchor="t">
            <a:spAutoFit/>
          </a:bodyPr>
          <a:lstStyle/>
          <a:p>
            <a:pPr marL="171450" indent="-171450" defTabSz="914378">
              <a:spcBef>
                <a:spcPts val="400"/>
              </a:spcBef>
              <a:buFont typeface="Arial"/>
              <a:buChar char="•"/>
              <a:defRPr/>
            </a:pPr>
            <a:r>
              <a:rPr lang="en-US" sz="700">
                <a:latin typeface="Segoe UI"/>
                <a:cs typeface="Segoe UI"/>
              </a:rPr>
              <a:t>Efficient operations leading to Tangible cost benefits</a:t>
            </a:r>
          </a:p>
          <a:p>
            <a:pPr marL="171450" indent="-171450" defTabSz="914378">
              <a:spcBef>
                <a:spcPts val="400"/>
              </a:spcBef>
              <a:buFont typeface="Arial"/>
              <a:buChar char="•"/>
              <a:defRPr/>
            </a:pPr>
            <a:r>
              <a:rPr lang="en-US" sz="700">
                <a:latin typeface="Segoe UI"/>
                <a:cs typeface="Segoe UI"/>
              </a:rPr>
              <a:t>Coverage for New Services tickets</a:t>
            </a:r>
          </a:p>
        </p:txBody>
      </p:sp>
    </p:spTree>
    <p:extLst>
      <p:ext uri="{BB962C8B-B14F-4D97-AF65-F5344CB8AC3E}">
        <p14:creationId xmlns:p14="http://schemas.microsoft.com/office/powerpoint/2010/main" val="24904727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38CC6A-B937-857E-F7AD-5B4D85FF0A1D}"/>
              </a:ext>
            </a:extLst>
          </p:cNvPr>
          <p:cNvSpPr>
            <a:spLocks noGrp="1"/>
          </p:cNvSpPr>
          <p:nvPr>
            <p:ph type="title"/>
          </p:nvPr>
        </p:nvSpPr>
        <p:spPr>
          <a:xfrm>
            <a:off x="202542" y="38744"/>
            <a:ext cx="8133940" cy="369332"/>
          </a:xfrm>
        </p:spPr>
        <p:txBody>
          <a:bodyPr/>
          <a:lstStyle/>
          <a:p>
            <a:r>
              <a:rPr lang="en-IN" sz="1800"/>
              <a:t>Our Vision for Autonomous Networks at intersection of industry status &amp; standards</a:t>
            </a:r>
          </a:p>
        </p:txBody>
      </p:sp>
      <p:sp>
        <p:nvSpPr>
          <p:cNvPr id="7" name="Rectangle: Rounded Corners 6">
            <a:extLst>
              <a:ext uri="{FF2B5EF4-FFF2-40B4-BE49-F238E27FC236}">
                <a16:creationId xmlns:a16="http://schemas.microsoft.com/office/drawing/2014/main" id="{96F9AD8D-CA38-BD29-1250-1ACCC040EECD}"/>
              </a:ext>
            </a:extLst>
          </p:cNvPr>
          <p:cNvSpPr/>
          <p:nvPr/>
        </p:nvSpPr>
        <p:spPr>
          <a:xfrm>
            <a:off x="519178" y="729556"/>
            <a:ext cx="7719848" cy="36933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a:t>As Communication Service Providers (CSP) transform to Digital Service Providers (DSP), they shift is from </a:t>
            </a:r>
          </a:p>
          <a:p>
            <a:pPr algn="ctr"/>
            <a:r>
              <a:rPr lang="en-IN" sz="1000" b="1"/>
              <a:t>‘Infrastructure (Network, IT) Centric’ </a:t>
            </a:r>
            <a:r>
              <a:rPr lang="en-IN" sz="1000" b="1">
                <a:sym typeface="Wingdings" panose="05000000000000000000" pitchFamily="2" charset="2"/>
              </a:rPr>
              <a:t> “Services Centric”  Experiences </a:t>
            </a:r>
            <a:endParaRPr lang="en-IN" sz="1000"/>
          </a:p>
        </p:txBody>
      </p:sp>
      <p:sp>
        <p:nvSpPr>
          <p:cNvPr id="14" name="TextBox 13">
            <a:extLst>
              <a:ext uri="{FF2B5EF4-FFF2-40B4-BE49-F238E27FC236}">
                <a16:creationId xmlns:a16="http://schemas.microsoft.com/office/drawing/2014/main" id="{A179194C-2638-3D6E-623A-D59AF1F1163C}"/>
              </a:ext>
            </a:extLst>
          </p:cNvPr>
          <p:cNvSpPr txBox="1"/>
          <p:nvPr/>
        </p:nvSpPr>
        <p:spPr>
          <a:xfrm>
            <a:off x="5537867" y="4028972"/>
            <a:ext cx="3453418" cy="5078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IN" sz="900" b="1"/>
              <a:t>Key business drivers for transformation initiatives </a:t>
            </a:r>
          </a:p>
          <a:p>
            <a:pPr marL="228600" indent="-228600">
              <a:buAutoNum type="arabicPeriod"/>
            </a:pPr>
            <a:r>
              <a:rPr lang="en-IN" sz="900" b="1"/>
              <a:t>Reduce time to market for new products, services  </a:t>
            </a:r>
          </a:p>
          <a:p>
            <a:pPr marL="228600" indent="-228600">
              <a:buAutoNum type="arabicPeriod"/>
            </a:pPr>
            <a:r>
              <a:rPr lang="en-IN" sz="900" b="1"/>
              <a:t>Predict &amp; Mitigate issues before they happen</a:t>
            </a:r>
          </a:p>
        </p:txBody>
      </p:sp>
      <p:sp>
        <p:nvSpPr>
          <p:cNvPr id="16" name="Arrow: Pentagon 15">
            <a:extLst>
              <a:ext uri="{FF2B5EF4-FFF2-40B4-BE49-F238E27FC236}">
                <a16:creationId xmlns:a16="http://schemas.microsoft.com/office/drawing/2014/main" id="{DC27C4B6-8B9F-C0FF-F47D-2AF1897003AF}"/>
              </a:ext>
            </a:extLst>
          </p:cNvPr>
          <p:cNvSpPr/>
          <p:nvPr/>
        </p:nvSpPr>
        <p:spPr>
          <a:xfrm>
            <a:off x="519178" y="4121305"/>
            <a:ext cx="5018689" cy="369331"/>
          </a:xfrm>
          <a:prstGeom prst="homePlate">
            <a:avLst/>
          </a:prstGeom>
          <a:noFill/>
          <a:ln w="4233" cap="flat">
            <a:solidFill>
              <a:srgbClr val="EA262A"/>
            </a:solidFill>
            <a:prstDash val="solid"/>
            <a:miter/>
          </a:ln>
        </p:spPr>
        <p:txBody>
          <a:bodyPr rtlCol="0" anchor="ctr"/>
          <a:lstStyle/>
          <a:p>
            <a:pPr algn="l"/>
            <a:r>
              <a:rPr lang="en-IN" sz="800"/>
              <a:t>Availability, Evolution of Systems, Process transformation, AI Driven / AI Assisted,  Policy / Anomaly, </a:t>
            </a:r>
          </a:p>
          <a:p>
            <a:pPr algn="l"/>
            <a:r>
              <a:rPr lang="en-IN" sz="800"/>
              <a:t>Automation, Domain specific implementations, Release Management all are a part of … </a:t>
            </a:r>
          </a:p>
        </p:txBody>
      </p:sp>
      <p:grpSp>
        <p:nvGrpSpPr>
          <p:cNvPr id="15" name="Group 14">
            <a:extLst>
              <a:ext uri="{FF2B5EF4-FFF2-40B4-BE49-F238E27FC236}">
                <a16:creationId xmlns:a16="http://schemas.microsoft.com/office/drawing/2014/main" id="{F151B3ED-D27A-65DB-83D3-BBCA12EA0033}"/>
              </a:ext>
            </a:extLst>
          </p:cNvPr>
          <p:cNvGrpSpPr/>
          <p:nvPr/>
        </p:nvGrpSpPr>
        <p:grpSpPr>
          <a:xfrm>
            <a:off x="3292431" y="1225428"/>
            <a:ext cx="5474362" cy="2690129"/>
            <a:chOff x="3456632" y="1172817"/>
            <a:chExt cx="5474362" cy="2690129"/>
          </a:xfrm>
        </p:grpSpPr>
        <p:pic>
          <p:nvPicPr>
            <p:cNvPr id="6" name="Picture 5">
              <a:extLst>
                <a:ext uri="{FF2B5EF4-FFF2-40B4-BE49-F238E27FC236}">
                  <a16:creationId xmlns:a16="http://schemas.microsoft.com/office/drawing/2014/main" id="{973B2271-3BEA-3442-1CC5-85104379CFD9}"/>
                </a:ext>
              </a:extLst>
            </p:cNvPr>
            <p:cNvPicPr>
              <a:picLocks noChangeAspect="1"/>
            </p:cNvPicPr>
            <p:nvPr/>
          </p:nvPicPr>
          <p:blipFill>
            <a:blip r:embed="rId2"/>
            <a:stretch>
              <a:fillRect/>
            </a:stretch>
          </p:blipFill>
          <p:spPr>
            <a:xfrm>
              <a:off x="3456632" y="1335252"/>
              <a:ext cx="5474362" cy="2527694"/>
            </a:xfrm>
            <a:prstGeom prst="rect">
              <a:avLst/>
            </a:prstGeom>
          </p:spPr>
        </p:pic>
        <p:cxnSp>
          <p:nvCxnSpPr>
            <p:cNvPr id="3" name="Straight Connector 2">
              <a:extLst>
                <a:ext uri="{FF2B5EF4-FFF2-40B4-BE49-F238E27FC236}">
                  <a16:creationId xmlns:a16="http://schemas.microsoft.com/office/drawing/2014/main" id="{342671C1-30F6-2056-B08E-8B8BF6D6D5FD}"/>
                </a:ext>
              </a:extLst>
            </p:cNvPr>
            <p:cNvCxnSpPr/>
            <p:nvPr/>
          </p:nvCxnSpPr>
          <p:spPr>
            <a:xfrm>
              <a:off x="4727749" y="1280554"/>
              <a:ext cx="1070150"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 name="Straight Connector 4">
              <a:extLst>
                <a:ext uri="{FF2B5EF4-FFF2-40B4-BE49-F238E27FC236}">
                  <a16:creationId xmlns:a16="http://schemas.microsoft.com/office/drawing/2014/main" id="{F5C22EE9-6B91-C2E9-506C-C41A28829A98}"/>
                </a:ext>
              </a:extLst>
            </p:cNvPr>
            <p:cNvCxnSpPr/>
            <p:nvPr/>
          </p:nvCxnSpPr>
          <p:spPr>
            <a:xfrm>
              <a:off x="7288037" y="1276594"/>
              <a:ext cx="1070150"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00D5AA7F-5A89-6BBA-9080-D01F739CEF48}"/>
                </a:ext>
              </a:extLst>
            </p:cNvPr>
            <p:cNvSpPr txBox="1"/>
            <p:nvPr/>
          </p:nvSpPr>
          <p:spPr>
            <a:xfrm>
              <a:off x="5797899" y="1172817"/>
              <a:ext cx="1572949" cy="184666"/>
            </a:xfrm>
            <a:prstGeom prst="rect">
              <a:avLst/>
            </a:prstGeom>
            <a:noFill/>
          </p:spPr>
          <p:txBody>
            <a:bodyPr wrap="square" rtlCol="0">
              <a:spAutoFit/>
            </a:bodyPr>
            <a:lstStyle/>
            <a:p>
              <a:r>
                <a:rPr lang="en-US" sz="600" b="1"/>
                <a:t>Industry 4.0, 5.0 .... X.0 Use cases </a:t>
              </a:r>
              <a:endParaRPr lang="en-IN" sz="600" b="1"/>
            </a:p>
          </p:txBody>
        </p:sp>
        <p:sp>
          <p:nvSpPr>
            <p:cNvPr id="9" name="TextBox 8">
              <a:extLst>
                <a:ext uri="{FF2B5EF4-FFF2-40B4-BE49-F238E27FC236}">
                  <a16:creationId xmlns:a16="http://schemas.microsoft.com/office/drawing/2014/main" id="{29A658A1-9B85-0208-493A-270C619BBDC6}"/>
                </a:ext>
              </a:extLst>
            </p:cNvPr>
            <p:cNvSpPr txBox="1"/>
            <p:nvPr/>
          </p:nvSpPr>
          <p:spPr>
            <a:xfrm>
              <a:off x="4433713" y="2830483"/>
              <a:ext cx="1225898" cy="184666"/>
            </a:xfrm>
            <a:prstGeom prst="rect">
              <a:avLst/>
            </a:prstGeom>
            <a:noFill/>
          </p:spPr>
          <p:txBody>
            <a:bodyPr wrap="square" rtlCol="0">
              <a:spAutoFit/>
            </a:bodyPr>
            <a:lstStyle/>
            <a:p>
              <a:r>
                <a:rPr lang="en-US" sz="600" b="1"/>
                <a:t>Access – Fixed, Mobile</a:t>
              </a:r>
              <a:endParaRPr lang="en-IN" sz="600" b="1"/>
            </a:p>
          </p:txBody>
        </p:sp>
        <p:sp>
          <p:nvSpPr>
            <p:cNvPr id="10" name="TextBox 9">
              <a:extLst>
                <a:ext uri="{FF2B5EF4-FFF2-40B4-BE49-F238E27FC236}">
                  <a16:creationId xmlns:a16="http://schemas.microsoft.com/office/drawing/2014/main" id="{6DCCC6F3-9162-5A16-2E0A-E307D0DDAF01}"/>
                </a:ext>
              </a:extLst>
            </p:cNvPr>
            <p:cNvSpPr txBox="1"/>
            <p:nvPr/>
          </p:nvSpPr>
          <p:spPr>
            <a:xfrm>
              <a:off x="5423389" y="2830483"/>
              <a:ext cx="878863" cy="184666"/>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en-US" sz="600" b="1"/>
                <a:t>Core – Mobile, IMS</a:t>
              </a:r>
              <a:endParaRPr lang="en-IN" sz="600" b="1"/>
            </a:p>
          </p:txBody>
        </p:sp>
        <p:sp>
          <p:nvSpPr>
            <p:cNvPr id="11" name="TextBox 10">
              <a:extLst>
                <a:ext uri="{FF2B5EF4-FFF2-40B4-BE49-F238E27FC236}">
                  <a16:creationId xmlns:a16="http://schemas.microsoft.com/office/drawing/2014/main" id="{7A4533AD-4905-FF86-97DD-C2220BB73E0C}"/>
                </a:ext>
              </a:extLst>
            </p:cNvPr>
            <p:cNvSpPr txBox="1"/>
            <p:nvPr/>
          </p:nvSpPr>
          <p:spPr>
            <a:xfrm>
              <a:off x="6944249" y="2818579"/>
              <a:ext cx="878863" cy="188378"/>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en-US" sz="600" b="1"/>
                <a:t>Network </a:t>
              </a:r>
              <a:endParaRPr lang="en-IN" sz="600" b="1"/>
            </a:p>
          </p:txBody>
        </p:sp>
        <p:sp>
          <p:nvSpPr>
            <p:cNvPr id="12" name="TextBox 11">
              <a:extLst>
                <a:ext uri="{FF2B5EF4-FFF2-40B4-BE49-F238E27FC236}">
                  <a16:creationId xmlns:a16="http://schemas.microsoft.com/office/drawing/2014/main" id="{438CCEBD-B9DE-FDBF-775F-540BFE4929B2}"/>
                </a:ext>
              </a:extLst>
            </p:cNvPr>
            <p:cNvSpPr txBox="1"/>
            <p:nvPr/>
          </p:nvSpPr>
          <p:spPr>
            <a:xfrm>
              <a:off x="7479324" y="2818579"/>
              <a:ext cx="878863" cy="188378"/>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en-US" sz="600" b="1"/>
                <a:t>Data Center Infra </a:t>
              </a:r>
              <a:endParaRPr lang="en-IN" sz="600" b="1"/>
            </a:p>
          </p:txBody>
        </p:sp>
      </p:grpSp>
      <p:pic>
        <p:nvPicPr>
          <p:cNvPr id="13" name="Picture 12">
            <a:extLst>
              <a:ext uri="{FF2B5EF4-FFF2-40B4-BE49-F238E27FC236}">
                <a16:creationId xmlns:a16="http://schemas.microsoft.com/office/drawing/2014/main" id="{7B8BB3B7-EBF2-BD57-54C6-0E199A5661D3}"/>
              </a:ext>
            </a:extLst>
          </p:cNvPr>
          <p:cNvPicPr>
            <a:picLocks noChangeAspect="1"/>
          </p:cNvPicPr>
          <p:nvPr/>
        </p:nvPicPr>
        <p:blipFill>
          <a:blip r:embed="rId3"/>
          <a:stretch>
            <a:fillRect/>
          </a:stretch>
        </p:blipFill>
        <p:spPr>
          <a:xfrm>
            <a:off x="348577" y="1999525"/>
            <a:ext cx="3910030" cy="1797977"/>
          </a:xfrm>
          <a:prstGeom prst="rect">
            <a:avLst/>
          </a:prstGeom>
        </p:spPr>
      </p:pic>
      <p:sp>
        <p:nvSpPr>
          <p:cNvPr id="18" name="Rectangle 17">
            <a:extLst>
              <a:ext uri="{FF2B5EF4-FFF2-40B4-BE49-F238E27FC236}">
                <a16:creationId xmlns:a16="http://schemas.microsoft.com/office/drawing/2014/main" id="{4771F016-A663-B56A-9D61-F1A72910AA4A}"/>
              </a:ext>
            </a:extLst>
          </p:cNvPr>
          <p:cNvSpPr/>
          <p:nvPr/>
        </p:nvSpPr>
        <p:spPr>
          <a:xfrm>
            <a:off x="1138299" y="1815959"/>
            <a:ext cx="1312776" cy="1797977"/>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l"/>
            <a:endParaRPr lang="en-IN"/>
          </a:p>
        </p:txBody>
      </p:sp>
      <p:sp>
        <p:nvSpPr>
          <p:cNvPr id="19" name="TextBox 18">
            <a:extLst>
              <a:ext uri="{FF2B5EF4-FFF2-40B4-BE49-F238E27FC236}">
                <a16:creationId xmlns:a16="http://schemas.microsoft.com/office/drawing/2014/main" id="{F5BFC49E-AAA7-8394-7350-1808E6F21E57}"/>
              </a:ext>
            </a:extLst>
          </p:cNvPr>
          <p:cNvSpPr txBox="1"/>
          <p:nvPr/>
        </p:nvSpPr>
        <p:spPr>
          <a:xfrm>
            <a:off x="1138299" y="1836721"/>
            <a:ext cx="1364410" cy="184666"/>
          </a:xfrm>
          <a:prstGeom prst="rect">
            <a:avLst/>
          </a:prstGeom>
          <a:noFill/>
        </p:spPr>
        <p:txBody>
          <a:bodyPr wrap="square" rtlCol="0">
            <a:spAutoFit/>
          </a:bodyPr>
          <a:lstStyle/>
          <a:p>
            <a:r>
              <a:rPr lang="en-US" sz="600" b="1"/>
              <a:t>Current State, Legacy Services </a:t>
            </a:r>
            <a:endParaRPr lang="en-IN" sz="600" b="1"/>
          </a:p>
        </p:txBody>
      </p:sp>
      <p:sp>
        <p:nvSpPr>
          <p:cNvPr id="20" name="Rectangle 19">
            <a:extLst>
              <a:ext uri="{FF2B5EF4-FFF2-40B4-BE49-F238E27FC236}">
                <a16:creationId xmlns:a16="http://schemas.microsoft.com/office/drawing/2014/main" id="{64D88472-242A-F2DA-11C2-3350407E45BE}"/>
              </a:ext>
            </a:extLst>
          </p:cNvPr>
          <p:cNvSpPr/>
          <p:nvPr/>
        </p:nvSpPr>
        <p:spPr>
          <a:xfrm>
            <a:off x="2375442" y="1464839"/>
            <a:ext cx="1883165" cy="2149097"/>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l"/>
            <a:endParaRPr lang="en-IN"/>
          </a:p>
        </p:txBody>
      </p:sp>
      <p:sp>
        <p:nvSpPr>
          <p:cNvPr id="21" name="TextBox 20">
            <a:extLst>
              <a:ext uri="{FF2B5EF4-FFF2-40B4-BE49-F238E27FC236}">
                <a16:creationId xmlns:a16="http://schemas.microsoft.com/office/drawing/2014/main" id="{459C2581-DBCD-535C-79A5-9088103D43C6}"/>
              </a:ext>
            </a:extLst>
          </p:cNvPr>
          <p:cNvSpPr txBox="1"/>
          <p:nvPr/>
        </p:nvSpPr>
        <p:spPr>
          <a:xfrm>
            <a:off x="2375442" y="1476420"/>
            <a:ext cx="865355"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sz="600" b="1"/>
              <a:t>Target State</a:t>
            </a:r>
          </a:p>
          <a:p>
            <a:r>
              <a:rPr lang="en-US" sz="600"/>
              <a:t>Evolution to L4, 5 in 3 Years</a:t>
            </a:r>
          </a:p>
        </p:txBody>
      </p:sp>
      <p:sp>
        <p:nvSpPr>
          <p:cNvPr id="23" name="TextBox 22">
            <a:extLst>
              <a:ext uri="{FF2B5EF4-FFF2-40B4-BE49-F238E27FC236}">
                <a16:creationId xmlns:a16="http://schemas.microsoft.com/office/drawing/2014/main" id="{7D7DDA88-07F2-DA66-2D5B-00F3053B0DF8}"/>
              </a:ext>
            </a:extLst>
          </p:cNvPr>
          <p:cNvSpPr txBox="1"/>
          <p:nvPr/>
        </p:nvSpPr>
        <p:spPr>
          <a:xfrm>
            <a:off x="110017" y="4629773"/>
            <a:ext cx="1799169" cy="184666"/>
          </a:xfrm>
          <a:prstGeom prst="rect">
            <a:avLst/>
          </a:prstGeom>
          <a:noFill/>
        </p:spPr>
        <p:txBody>
          <a:bodyPr wrap="square" rtlCol="0">
            <a:spAutoFit/>
          </a:bodyPr>
          <a:lstStyle/>
          <a:p>
            <a:r>
              <a:rPr lang="en-US" sz="600"/>
              <a:t>Standards Reference : TmForum, ZSM </a:t>
            </a:r>
            <a:endParaRPr lang="en-IN" sz="600"/>
          </a:p>
        </p:txBody>
      </p:sp>
    </p:spTree>
    <p:extLst>
      <p:ext uri="{BB962C8B-B14F-4D97-AF65-F5344CB8AC3E}">
        <p14:creationId xmlns:p14="http://schemas.microsoft.com/office/powerpoint/2010/main" val="191964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01E72-06BE-4DA3-2A1A-9FF14603F901}"/>
              </a:ext>
            </a:extLst>
          </p:cNvPr>
          <p:cNvSpPr>
            <a:spLocks noGrp="1"/>
          </p:cNvSpPr>
          <p:nvPr>
            <p:ph type="title"/>
          </p:nvPr>
        </p:nvSpPr>
        <p:spPr>
          <a:xfrm>
            <a:off x="161426" y="222350"/>
            <a:ext cx="8133940" cy="323165"/>
          </a:xfrm>
        </p:spPr>
        <p:txBody>
          <a:bodyPr/>
          <a:lstStyle/>
          <a:p>
            <a:r>
              <a:rPr lang="en-US" sz="1500" dirty="0"/>
              <a:t>Prodapt Alignment to RFP Slides - II</a:t>
            </a:r>
          </a:p>
        </p:txBody>
      </p:sp>
    </p:spTree>
    <p:extLst>
      <p:ext uri="{BB962C8B-B14F-4D97-AF65-F5344CB8AC3E}">
        <p14:creationId xmlns:p14="http://schemas.microsoft.com/office/powerpoint/2010/main" val="2908234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0BF0-4D8F-FFAE-C1AD-3080B47FE89E}"/>
              </a:ext>
            </a:extLst>
          </p:cNvPr>
          <p:cNvSpPr>
            <a:spLocks noGrp="1"/>
          </p:cNvSpPr>
          <p:nvPr>
            <p:ph type="title"/>
          </p:nvPr>
        </p:nvSpPr>
        <p:spPr>
          <a:xfrm>
            <a:off x="128831" y="11687"/>
            <a:ext cx="8133940" cy="646331"/>
          </a:xfrm>
        </p:spPr>
        <p:txBody>
          <a:bodyPr/>
          <a:lstStyle/>
          <a:p>
            <a:r>
              <a:rPr lang="en-US" sz="1800"/>
              <a:t>Reference Tier 1 Telco Scenario - Improved NOC Productivity through Automated Correlation &amp; Remediation</a:t>
            </a:r>
          </a:p>
        </p:txBody>
      </p:sp>
      <p:grpSp>
        <p:nvGrpSpPr>
          <p:cNvPr id="38" name="Group 37">
            <a:extLst>
              <a:ext uri="{FF2B5EF4-FFF2-40B4-BE49-F238E27FC236}">
                <a16:creationId xmlns:a16="http://schemas.microsoft.com/office/drawing/2014/main" id="{2EDAD38D-F15B-2A19-8719-FD9463A60AB0}"/>
              </a:ext>
            </a:extLst>
          </p:cNvPr>
          <p:cNvGrpSpPr/>
          <p:nvPr/>
        </p:nvGrpSpPr>
        <p:grpSpPr>
          <a:xfrm>
            <a:off x="224247" y="1008339"/>
            <a:ext cx="6300650" cy="3129775"/>
            <a:chOff x="379141" y="1464526"/>
            <a:chExt cx="8891419" cy="3129775"/>
          </a:xfrm>
        </p:grpSpPr>
        <p:sp>
          <p:nvSpPr>
            <p:cNvPr id="3" name="Rectangle 2">
              <a:extLst>
                <a:ext uri="{FF2B5EF4-FFF2-40B4-BE49-F238E27FC236}">
                  <a16:creationId xmlns:a16="http://schemas.microsoft.com/office/drawing/2014/main" id="{0D5F50D9-07D1-44ED-94CB-548A9C16423C}"/>
                </a:ext>
              </a:extLst>
            </p:cNvPr>
            <p:cNvSpPr/>
            <p:nvPr/>
          </p:nvSpPr>
          <p:spPr>
            <a:xfrm>
              <a:off x="379141" y="1464526"/>
              <a:ext cx="1390186" cy="3129775"/>
            </a:xfrm>
            <a:prstGeom prst="rect">
              <a:avLst/>
            </a:prstGeom>
            <a:noFill/>
            <a:ln w="4233" cap="flat">
              <a:solidFill>
                <a:srgbClr val="EA262A"/>
              </a:solidFill>
              <a:prstDash val="solid"/>
              <a:miter/>
            </a:ln>
          </p:spPr>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C1C1C"/>
                  </a:solidFill>
                  <a:effectLst/>
                  <a:uLnTx/>
                  <a:uFillTx/>
                  <a:latin typeface="KareliaWeb Regular"/>
                  <a:ea typeface="+mn-ea"/>
                  <a:cs typeface="+mn-cs"/>
                </a:rPr>
                <a:t>Alarm Source</a:t>
              </a:r>
            </a:p>
          </p:txBody>
        </p:sp>
        <p:sp>
          <p:nvSpPr>
            <p:cNvPr id="4" name="Rectangle 3">
              <a:extLst>
                <a:ext uri="{FF2B5EF4-FFF2-40B4-BE49-F238E27FC236}">
                  <a16:creationId xmlns:a16="http://schemas.microsoft.com/office/drawing/2014/main" id="{FF947824-8326-4A2F-6287-FA546BC61D81}"/>
                </a:ext>
              </a:extLst>
            </p:cNvPr>
            <p:cNvSpPr/>
            <p:nvPr/>
          </p:nvSpPr>
          <p:spPr>
            <a:xfrm>
              <a:off x="2231173" y="1464526"/>
              <a:ext cx="1390186" cy="2542479"/>
            </a:xfrm>
            <a:prstGeom prst="rect">
              <a:avLst/>
            </a:prstGeom>
            <a:noFill/>
            <a:ln w="4233" cap="flat">
              <a:solidFill>
                <a:srgbClr val="EA262A"/>
              </a:solidFill>
              <a:prstDash val="solid"/>
              <a:miter/>
            </a:ln>
          </p:spPr>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C1C1C"/>
                  </a:solidFill>
                  <a:effectLst/>
                  <a:uLnTx/>
                  <a:uFillTx/>
                  <a:latin typeface="KareliaWeb Regular"/>
                  <a:ea typeface="+mn-ea"/>
                  <a:cs typeface="+mn-cs"/>
                </a:rPr>
                <a:t>Alarm Handling</a:t>
              </a:r>
            </a:p>
          </p:txBody>
        </p:sp>
        <p:sp>
          <p:nvSpPr>
            <p:cNvPr id="5" name="Rectangle 4">
              <a:extLst>
                <a:ext uri="{FF2B5EF4-FFF2-40B4-BE49-F238E27FC236}">
                  <a16:creationId xmlns:a16="http://schemas.microsoft.com/office/drawing/2014/main" id="{5C782B35-B0FA-21BB-4A63-5DFC9119C423}"/>
                </a:ext>
              </a:extLst>
            </p:cNvPr>
            <p:cNvSpPr/>
            <p:nvPr/>
          </p:nvSpPr>
          <p:spPr>
            <a:xfrm>
              <a:off x="438614" y="1849153"/>
              <a:ext cx="1263805" cy="676043"/>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solidFill>
                  <a:effectLst/>
                  <a:uLnTx/>
                  <a:uFillTx/>
                  <a:latin typeface="KareliaWeb Regular"/>
                  <a:ea typeface="+mn-ea"/>
                  <a:cs typeface="+mn-cs"/>
                </a:rPr>
                <a:t>Service Now</a:t>
              </a:r>
            </a:p>
          </p:txBody>
        </p:sp>
        <p:sp>
          <p:nvSpPr>
            <p:cNvPr id="6" name="Rectangle 5">
              <a:extLst>
                <a:ext uri="{FF2B5EF4-FFF2-40B4-BE49-F238E27FC236}">
                  <a16:creationId xmlns:a16="http://schemas.microsoft.com/office/drawing/2014/main" id="{092980BA-62B7-40B9-54DC-A71DEF9AFD50}"/>
                </a:ext>
              </a:extLst>
            </p:cNvPr>
            <p:cNvSpPr/>
            <p:nvPr/>
          </p:nvSpPr>
          <p:spPr>
            <a:xfrm>
              <a:off x="438613" y="2593435"/>
              <a:ext cx="1263805" cy="966314"/>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solidFill>
                  <a:effectLst/>
                  <a:uLnTx/>
                  <a:uFillTx/>
                  <a:latin typeface="KareliaWeb Regular"/>
                  <a:ea typeface="+mn-ea"/>
                  <a:cs typeface="+mn-cs"/>
                </a:rPr>
                <a:t>Grafana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solidFill>
                  <a:effectLst/>
                  <a:uLnTx/>
                  <a:uFillTx/>
                  <a:latin typeface="KareliaWeb Regular"/>
                  <a:ea typeface="+mn-ea"/>
                  <a:cs typeface="+mn-cs"/>
                </a:rPr>
                <a:t>APPs Alarms</a:t>
              </a:r>
            </a:p>
          </p:txBody>
        </p:sp>
        <p:sp>
          <p:nvSpPr>
            <p:cNvPr id="7" name="Rectangle 6">
              <a:extLst>
                <a:ext uri="{FF2B5EF4-FFF2-40B4-BE49-F238E27FC236}">
                  <a16:creationId xmlns:a16="http://schemas.microsoft.com/office/drawing/2014/main" id="{B3497D4F-75BD-017A-E625-A6E39F3A3475}"/>
                </a:ext>
              </a:extLst>
            </p:cNvPr>
            <p:cNvSpPr/>
            <p:nvPr/>
          </p:nvSpPr>
          <p:spPr>
            <a:xfrm>
              <a:off x="438613" y="3593868"/>
              <a:ext cx="1263805" cy="966314"/>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solidFill>
                  <a:effectLst/>
                  <a:uLnTx/>
                  <a:uFillTx/>
                  <a:latin typeface="KareliaWeb Regular"/>
                  <a:ea typeface="+mn-ea"/>
                  <a:cs typeface="+mn-cs"/>
                </a:rPr>
                <a:t>Change Requests</a:t>
              </a:r>
            </a:p>
          </p:txBody>
        </p:sp>
        <p:sp>
          <p:nvSpPr>
            <p:cNvPr id="8" name="Rectangle 7">
              <a:extLst>
                <a:ext uri="{FF2B5EF4-FFF2-40B4-BE49-F238E27FC236}">
                  <a16:creationId xmlns:a16="http://schemas.microsoft.com/office/drawing/2014/main" id="{13DE3B80-3A48-CB37-EF22-0E5800FED45D}"/>
                </a:ext>
              </a:extLst>
            </p:cNvPr>
            <p:cNvSpPr/>
            <p:nvPr/>
          </p:nvSpPr>
          <p:spPr>
            <a:xfrm>
              <a:off x="2294363" y="2100450"/>
              <a:ext cx="1263805" cy="283725"/>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KareliaWeb Regular"/>
                  <a:ea typeface="+mn-ea"/>
                  <a:cs typeface="+mn-cs"/>
                </a:rPr>
                <a:t>Alarm Merging</a:t>
              </a:r>
            </a:p>
          </p:txBody>
        </p:sp>
        <p:sp>
          <p:nvSpPr>
            <p:cNvPr id="9" name="Rectangle 8">
              <a:extLst>
                <a:ext uri="{FF2B5EF4-FFF2-40B4-BE49-F238E27FC236}">
                  <a16:creationId xmlns:a16="http://schemas.microsoft.com/office/drawing/2014/main" id="{3F4FA6E5-59E5-9C69-AA68-18189E792E50}"/>
                </a:ext>
              </a:extLst>
            </p:cNvPr>
            <p:cNvSpPr/>
            <p:nvPr/>
          </p:nvSpPr>
          <p:spPr>
            <a:xfrm>
              <a:off x="2294362" y="2421021"/>
              <a:ext cx="1263805" cy="464351"/>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KareliaWeb Regular"/>
                  <a:ea typeface="+mn-ea"/>
                  <a:cs typeface="+mn-cs"/>
                </a:rPr>
                <a:t>Correlation Analysis</a:t>
              </a:r>
            </a:p>
          </p:txBody>
        </p:sp>
        <p:sp>
          <p:nvSpPr>
            <p:cNvPr id="10" name="Rectangle 9">
              <a:extLst>
                <a:ext uri="{FF2B5EF4-FFF2-40B4-BE49-F238E27FC236}">
                  <a16:creationId xmlns:a16="http://schemas.microsoft.com/office/drawing/2014/main" id="{1E6B1567-A792-50D7-CFEF-9ABDDC16D8A4}"/>
                </a:ext>
              </a:extLst>
            </p:cNvPr>
            <p:cNvSpPr/>
            <p:nvPr/>
          </p:nvSpPr>
          <p:spPr>
            <a:xfrm>
              <a:off x="2294362" y="2925530"/>
              <a:ext cx="1263805" cy="467271"/>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KareliaWeb Regular"/>
                  <a:ea typeface="+mn-ea"/>
                  <a:cs typeface="+mn-cs"/>
                </a:rPr>
                <a:t>Alarm Hold &amp; Cache</a:t>
              </a:r>
            </a:p>
          </p:txBody>
        </p:sp>
        <p:sp>
          <p:nvSpPr>
            <p:cNvPr id="11" name="Rectangle 10">
              <a:extLst>
                <a:ext uri="{FF2B5EF4-FFF2-40B4-BE49-F238E27FC236}">
                  <a16:creationId xmlns:a16="http://schemas.microsoft.com/office/drawing/2014/main" id="{6DE73EBD-97E1-0E2E-2751-C6A60834661F}"/>
                </a:ext>
              </a:extLst>
            </p:cNvPr>
            <p:cNvSpPr/>
            <p:nvPr/>
          </p:nvSpPr>
          <p:spPr>
            <a:xfrm>
              <a:off x="2300868" y="3444801"/>
              <a:ext cx="1263805" cy="464352"/>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KareliaWeb Regular"/>
                  <a:ea typeface="+mn-ea"/>
                  <a:cs typeface="+mn-cs"/>
                </a:rPr>
                <a:t>Alarm Marking</a:t>
              </a:r>
            </a:p>
          </p:txBody>
        </p:sp>
        <p:sp>
          <p:nvSpPr>
            <p:cNvPr id="12" name="Rectangle 11">
              <a:extLst>
                <a:ext uri="{FF2B5EF4-FFF2-40B4-BE49-F238E27FC236}">
                  <a16:creationId xmlns:a16="http://schemas.microsoft.com/office/drawing/2014/main" id="{E06C7F43-08FE-5893-9272-163A8A803275}"/>
                </a:ext>
              </a:extLst>
            </p:cNvPr>
            <p:cNvSpPr/>
            <p:nvPr/>
          </p:nvSpPr>
          <p:spPr>
            <a:xfrm>
              <a:off x="4020009" y="1464526"/>
              <a:ext cx="1390186" cy="2356318"/>
            </a:xfrm>
            <a:prstGeom prst="rect">
              <a:avLst/>
            </a:prstGeom>
            <a:noFill/>
            <a:ln w="4233" cap="flat">
              <a:solidFill>
                <a:srgbClr val="EA262A"/>
              </a:solidFill>
              <a:prstDash val="solid"/>
              <a:miter/>
            </a:ln>
          </p:spPr>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C1C1C"/>
                  </a:solidFill>
                  <a:effectLst/>
                  <a:uLnTx/>
                  <a:uFillTx/>
                  <a:latin typeface="KareliaWeb Regular"/>
                  <a:ea typeface="+mn-ea"/>
                  <a:cs typeface="+mn-cs"/>
                </a:rPr>
                <a:t>Automation</a:t>
              </a:r>
            </a:p>
          </p:txBody>
        </p:sp>
        <p:sp>
          <p:nvSpPr>
            <p:cNvPr id="13" name="Rectangle 12">
              <a:extLst>
                <a:ext uri="{FF2B5EF4-FFF2-40B4-BE49-F238E27FC236}">
                  <a16:creationId xmlns:a16="http://schemas.microsoft.com/office/drawing/2014/main" id="{238FC9DF-5A08-4817-6B61-15365FFDB0AD}"/>
                </a:ext>
              </a:extLst>
            </p:cNvPr>
            <p:cNvSpPr/>
            <p:nvPr/>
          </p:nvSpPr>
          <p:spPr>
            <a:xfrm>
              <a:off x="4083199" y="1778040"/>
              <a:ext cx="1263805" cy="227766"/>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KareliaWeb Regular"/>
                  <a:ea typeface="+mn-ea"/>
                  <a:cs typeface="+mn-cs"/>
                </a:rPr>
                <a:t>View Details</a:t>
              </a:r>
            </a:p>
          </p:txBody>
        </p:sp>
        <p:sp>
          <p:nvSpPr>
            <p:cNvPr id="14" name="Rectangle 13">
              <a:extLst>
                <a:ext uri="{FF2B5EF4-FFF2-40B4-BE49-F238E27FC236}">
                  <a16:creationId xmlns:a16="http://schemas.microsoft.com/office/drawing/2014/main" id="{12448664-94EC-E1CD-69AC-4FD36BAB1BFE}"/>
                </a:ext>
              </a:extLst>
            </p:cNvPr>
            <p:cNvSpPr/>
            <p:nvPr/>
          </p:nvSpPr>
          <p:spPr>
            <a:xfrm>
              <a:off x="4083194" y="2041148"/>
              <a:ext cx="1263805" cy="269579"/>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KareliaWeb Regular"/>
                  <a:ea typeface="+mn-ea"/>
                  <a:cs typeface="+mn-cs"/>
                </a:rPr>
                <a:t>Acknowledge</a:t>
              </a:r>
            </a:p>
          </p:txBody>
        </p:sp>
        <p:sp>
          <p:nvSpPr>
            <p:cNvPr id="15" name="Rectangle 14">
              <a:extLst>
                <a:ext uri="{FF2B5EF4-FFF2-40B4-BE49-F238E27FC236}">
                  <a16:creationId xmlns:a16="http://schemas.microsoft.com/office/drawing/2014/main" id="{DC13E9DD-1E81-CA68-0AC9-5D59A6C408F7}"/>
                </a:ext>
              </a:extLst>
            </p:cNvPr>
            <p:cNvSpPr/>
            <p:nvPr/>
          </p:nvSpPr>
          <p:spPr>
            <a:xfrm>
              <a:off x="4083194" y="2355871"/>
              <a:ext cx="1263805" cy="325940"/>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KareliaWeb Regular"/>
                  <a:ea typeface="+mn-ea"/>
                  <a:cs typeface="+mn-cs"/>
                </a:rPr>
                <a:t>Collect Fault</a:t>
              </a:r>
            </a:p>
          </p:txBody>
        </p:sp>
        <p:sp>
          <p:nvSpPr>
            <p:cNvPr id="16" name="Rectangle 15">
              <a:extLst>
                <a:ext uri="{FF2B5EF4-FFF2-40B4-BE49-F238E27FC236}">
                  <a16:creationId xmlns:a16="http://schemas.microsoft.com/office/drawing/2014/main" id="{0AE8FFF4-99CF-F9D9-5876-CD5F0DDA41DF}"/>
                </a:ext>
              </a:extLst>
            </p:cNvPr>
            <p:cNvSpPr/>
            <p:nvPr/>
          </p:nvSpPr>
          <p:spPr>
            <a:xfrm>
              <a:off x="4083193" y="2707062"/>
              <a:ext cx="1263805" cy="325939"/>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KareliaWeb Regular"/>
                  <a:ea typeface="+mn-ea"/>
                  <a:cs typeface="+mn-cs"/>
                </a:rPr>
                <a:t>Diagnosis </a:t>
              </a:r>
            </a:p>
          </p:txBody>
        </p:sp>
        <p:sp>
          <p:nvSpPr>
            <p:cNvPr id="17" name="Rectangle 16">
              <a:extLst>
                <a:ext uri="{FF2B5EF4-FFF2-40B4-BE49-F238E27FC236}">
                  <a16:creationId xmlns:a16="http://schemas.microsoft.com/office/drawing/2014/main" id="{531D9078-B9E9-2AC9-EB6B-3740E4DE9E9E}"/>
                </a:ext>
              </a:extLst>
            </p:cNvPr>
            <p:cNvSpPr/>
            <p:nvPr/>
          </p:nvSpPr>
          <p:spPr>
            <a:xfrm>
              <a:off x="4083193" y="3056292"/>
              <a:ext cx="1263805" cy="325939"/>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KareliaWeb Regular"/>
                  <a:ea typeface="+mn-ea"/>
                  <a:cs typeface="+mn-cs"/>
                </a:rPr>
                <a:t>Rectify </a:t>
              </a:r>
            </a:p>
          </p:txBody>
        </p:sp>
        <p:sp>
          <p:nvSpPr>
            <p:cNvPr id="18" name="Rectangle 17">
              <a:extLst>
                <a:ext uri="{FF2B5EF4-FFF2-40B4-BE49-F238E27FC236}">
                  <a16:creationId xmlns:a16="http://schemas.microsoft.com/office/drawing/2014/main" id="{6DA69076-A599-C733-4457-77AA5CBC3914}"/>
                </a:ext>
              </a:extLst>
            </p:cNvPr>
            <p:cNvSpPr/>
            <p:nvPr/>
          </p:nvSpPr>
          <p:spPr>
            <a:xfrm>
              <a:off x="4083193" y="3416108"/>
              <a:ext cx="1263805" cy="325939"/>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KareliaWeb Regular"/>
                  <a:ea typeface="+mn-ea"/>
                  <a:cs typeface="+mn-cs"/>
                </a:rPr>
                <a:t>Clear Alarms</a:t>
              </a:r>
            </a:p>
          </p:txBody>
        </p:sp>
        <p:sp>
          <p:nvSpPr>
            <p:cNvPr id="19" name="Arrow: Right 18">
              <a:extLst>
                <a:ext uri="{FF2B5EF4-FFF2-40B4-BE49-F238E27FC236}">
                  <a16:creationId xmlns:a16="http://schemas.microsoft.com/office/drawing/2014/main" id="{54F3D0C6-AD95-9AC8-43D4-9927CE706587}"/>
                </a:ext>
              </a:extLst>
            </p:cNvPr>
            <p:cNvSpPr/>
            <p:nvPr/>
          </p:nvSpPr>
          <p:spPr>
            <a:xfrm>
              <a:off x="1877134" y="2963243"/>
              <a:ext cx="237891" cy="461665"/>
            </a:xfrm>
            <a:prstGeom prst="rightArrow">
              <a:avLst/>
            </a:prstGeom>
            <a:noFill/>
            <a:ln w="4233" cap="flat">
              <a:solidFill>
                <a:srgbClr val="EA262A"/>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20" name="Arrow: Right 19">
              <a:extLst>
                <a:ext uri="{FF2B5EF4-FFF2-40B4-BE49-F238E27FC236}">
                  <a16:creationId xmlns:a16="http://schemas.microsoft.com/office/drawing/2014/main" id="{4EC02559-C7CF-7CF4-D8D2-C97CB8E453F3}"/>
                </a:ext>
              </a:extLst>
            </p:cNvPr>
            <p:cNvSpPr/>
            <p:nvPr/>
          </p:nvSpPr>
          <p:spPr>
            <a:xfrm>
              <a:off x="3730086" y="2719969"/>
              <a:ext cx="237891" cy="461665"/>
            </a:xfrm>
            <a:prstGeom prst="rightArrow">
              <a:avLst/>
            </a:prstGeom>
            <a:noFill/>
            <a:ln w="4233" cap="flat">
              <a:solidFill>
                <a:srgbClr val="EA262A"/>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24" name="Rectangle 23">
              <a:extLst>
                <a:ext uri="{FF2B5EF4-FFF2-40B4-BE49-F238E27FC236}">
                  <a16:creationId xmlns:a16="http://schemas.microsoft.com/office/drawing/2014/main" id="{F62D73A7-F6FD-4763-BDCA-A69BEFE5431F}"/>
                </a:ext>
              </a:extLst>
            </p:cNvPr>
            <p:cNvSpPr/>
            <p:nvPr/>
          </p:nvSpPr>
          <p:spPr>
            <a:xfrm>
              <a:off x="5708478" y="1464526"/>
              <a:ext cx="1390186" cy="2034578"/>
            </a:xfrm>
            <a:prstGeom prst="rect">
              <a:avLst/>
            </a:prstGeom>
            <a:noFill/>
            <a:ln w="4233" cap="flat">
              <a:solidFill>
                <a:srgbClr val="EA262A"/>
              </a:solidFill>
              <a:prstDash val="solid"/>
              <a:miter/>
            </a:ln>
          </p:spPr>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C1C1C"/>
                  </a:solidFill>
                  <a:effectLst/>
                  <a:uLnTx/>
                  <a:uFillTx/>
                  <a:latin typeface="KareliaWeb Regular"/>
                  <a:ea typeface="+mn-ea"/>
                  <a:cs typeface="+mn-cs"/>
                </a:rPr>
                <a:t>Manual Acknowledge </a:t>
              </a:r>
            </a:p>
          </p:txBody>
        </p:sp>
        <p:sp>
          <p:nvSpPr>
            <p:cNvPr id="25" name="Rectangle 24">
              <a:extLst>
                <a:ext uri="{FF2B5EF4-FFF2-40B4-BE49-F238E27FC236}">
                  <a16:creationId xmlns:a16="http://schemas.microsoft.com/office/drawing/2014/main" id="{D8E85F75-A11E-4755-AE2E-140671E25032}"/>
                </a:ext>
              </a:extLst>
            </p:cNvPr>
            <p:cNvSpPr/>
            <p:nvPr/>
          </p:nvSpPr>
          <p:spPr>
            <a:xfrm>
              <a:off x="5771663" y="2013749"/>
              <a:ext cx="1263805" cy="302962"/>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KareliaWeb Regular"/>
                  <a:ea typeface="+mn-ea"/>
                  <a:cs typeface="+mn-cs"/>
                </a:rPr>
                <a:t>View Details</a:t>
              </a:r>
            </a:p>
          </p:txBody>
        </p:sp>
        <p:sp>
          <p:nvSpPr>
            <p:cNvPr id="28" name="Rectangle 27">
              <a:extLst>
                <a:ext uri="{FF2B5EF4-FFF2-40B4-BE49-F238E27FC236}">
                  <a16:creationId xmlns:a16="http://schemas.microsoft.com/office/drawing/2014/main" id="{31653826-C7DC-6F37-8D70-DEC06D086F1E}"/>
                </a:ext>
              </a:extLst>
            </p:cNvPr>
            <p:cNvSpPr/>
            <p:nvPr/>
          </p:nvSpPr>
          <p:spPr>
            <a:xfrm>
              <a:off x="5771663" y="2379050"/>
              <a:ext cx="1263805" cy="325939"/>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KareliaWeb Regular"/>
                  <a:ea typeface="+mn-ea"/>
                  <a:cs typeface="+mn-cs"/>
                </a:rPr>
                <a:t>Diagnosis </a:t>
              </a:r>
            </a:p>
          </p:txBody>
        </p:sp>
        <p:sp>
          <p:nvSpPr>
            <p:cNvPr id="29" name="Rectangle 28">
              <a:extLst>
                <a:ext uri="{FF2B5EF4-FFF2-40B4-BE49-F238E27FC236}">
                  <a16:creationId xmlns:a16="http://schemas.microsoft.com/office/drawing/2014/main" id="{E3FBABDC-2C81-CE60-92C2-017357663029}"/>
                </a:ext>
              </a:extLst>
            </p:cNvPr>
            <p:cNvSpPr/>
            <p:nvPr/>
          </p:nvSpPr>
          <p:spPr>
            <a:xfrm>
              <a:off x="5771663" y="2750537"/>
              <a:ext cx="1263805" cy="325939"/>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KareliaWeb Regular"/>
                  <a:ea typeface="+mn-ea"/>
                  <a:cs typeface="+mn-cs"/>
                </a:rPr>
                <a:t>Rectify </a:t>
              </a:r>
            </a:p>
          </p:txBody>
        </p:sp>
        <p:sp>
          <p:nvSpPr>
            <p:cNvPr id="30" name="Rectangle 29">
              <a:extLst>
                <a:ext uri="{FF2B5EF4-FFF2-40B4-BE49-F238E27FC236}">
                  <a16:creationId xmlns:a16="http://schemas.microsoft.com/office/drawing/2014/main" id="{C55F500B-2500-5052-285A-D9B3A57D7B24}"/>
                </a:ext>
              </a:extLst>
            </p:cNvPr>
            <p:cNvSpPr/>
            <p:nvPr/>
          </p:nvSpPr>
          <p:spPr>
            <a:xfrm>
              <a:off x="5771663" y="3126154"/>
              <a:ext cx="1263805" cy="325939"/>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KareliaWeb Regular"/>
                  <a:ea typeface="+mn-ea"/>
                  <a:cs typeface="+mn-cs"/>
                </a:rPr>
                <a:t>Clear Alarms</a:t>
              </a:r>
            </a:p>
          </p:txBody>
        </p:sp>
        <p:sp>
          <p:nvSpPr>
            <p:cNvPr id="32" name="Rectangle 31">
              <a:extLst>
                <a:ext uri="{FF2B5EF4-FFF2-40B4-BE49-F238E27FC236}">
                  <a16:creationId xmlns:a16="http://schemas.microsoft.com/office/drawing/2014/main" id="{C80E83EF-3401-9202-AAF1-E0045FF0035F}"/>
                </a:ext>
              </a:extLst>
            </p:cNvPr>
            <p:cNvSpPr/>
            <p:nvPr/>
          </p:nvSpPr>
          <p:spPr>
            <a:xfrm>
              <a:off x="7444699" y="2205581"/>
              <a:ext cx="1825861" cy="347402"/>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C1C1C"/>
                  </a:solidFill>
                  <a:effectLst/>
                  <a:uLnTx/>
                  <a:uFillTx/>
                  <a:latin typeface="KareliaWeb Regular"/>
                  <a:ea typeface="+mn-ea"/>
                  <a:cs typeface="+mn-cs"/>
                </a:rPr>
                <a:t>Less Manual work &amp; L3 Escalations</a:t>
              </a:r>
            </a:p>
          </p:txBody>
        </p:sp>
        <p:sp>
          <p:nvSpPr>
            <p:cNvPr id="21" name="Arrow: Right 20">
              <a:extLst>
                <a:ext uri="{FF2B5EF4-FFF2-40B4-BE49-F238E27FC236}">
                  <a16:creationId xmlns:a16="http://schemas.microsoft.com/office/drawing/2014/main" id="{5BB2380C-2E6E-1A0B-C7B8-9E31ECC430C9}"/>
                </a:ext>
              </a:extLst>
            </p:cNvPr>
            <p:cNvSpPr/>
            <p:nvPr/>
          </p:nvSpPr>
          <p:spPr>
            <a:xfrm>
              <a:off x="5470587" y="2447643"/>
              <a:ext cx="237891" cy="461665"/>
            </a:xfrm>
            <a:prstGeom prst="rightArrow">
              <a:avLst/>
            </a:prstGeom>
            <a:noFill/>
            <a:ln w="4233" cap="flat">
              <a:solidFill>
                <a:srgbClr val="EA262A"/>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26" name="Arrow: Right 25">
              <a:extLst>
                <a:ext uri="{FF2B5EF4-FFF2-40B4-BE49-F238E27FC236}">
                  <a16:creationId xmlns:a16="http://schemas.microsoft.com/office/drawing/2014/main" id="{2F43D7E3-85B2-CEB8-7200-9894B0C606F7}"/>
                </a:ext>
              </a:extLst>
            </p:cNvPr>
            <p:cNvSpPr/>
            <p:nvPr/>
          </p:nvSpPr>
          <p:spPr>
            <a:xfrm>
              <a:off x="7136765" y="2184043"/>
              <a:ext cx="237891" cy="461665"/>
            </a:xfrm>
            <a:prstGeom prst="rightArrow">
              <a:avLst/>
            </a:prstGeom>
            <a:noFill/>
            <a:ln w="4233" cap="flat">
              <a:solidFill>
                <a:srgbClr val="EA262A"/>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1C1C1C"/>
                </a:solidFill>
                <a:effectLst/>
                <a:uLnTx/>
                <a:uFillTx/>
                <a:latin typeface="KareliaWeb Regular"/>
                <a:ea typeface="+mn-ea"/>
                <a:cs typeface="+mn-cs"/>
              </a:endParaRPr>
            </a:p>
          </p:txBody>
        </p:sp>
      </p:grpSp>
      <p:sp>
        <p:nvSpPr>
          <p:cNvPr id="37" name="Rectangle 36">
            <a:extLst>
              <a:ext uri="{FF2B5EF4-FFF2-40B4-BE49-F238E27FC236}">
                <a16:creationId xmlns:a16="http://schemas.microsoft.com/office/drawing/2014/main" id="{6CD4F921-E5F3-7A9B-FA13-7DA476203FD6}"/>
              </a:ext>
            </a:extLst>
          </p:cNvPr>
          <p:cNvSpPr/>
          <p:nvPr/>
        </p:nvSpPr>
        <p:spPr>
          <a:xfrm>
            <a:off x="5441885" y="2302593"/>
            <a:ext cx="3477868" cy="693313"/>
          </a:xfrm>
          <a:prstGeom prst="rect">
            <a:avLst/>
          </a:prstGeom>
          <a:noFill/>
          <a:ln w="4233" cap="flat">
            <a:solidFill>
              <a:srgbClr val="EA262A"/>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C1C1C"/>
                </a:solidFill>
                <a:effectLst/>
                <a:uLnTx/>
                <a:uFillTx/>
                <a:latin typeface="KareliaWeb Regular"/>
                <a:ea typeface="+mn-ea"/>
                <a:cs typeface="+mn-cs"/>
              </a:rPr>
              <a:t>10% Duplicate Alarms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C1C1C"/>
                </a:solidFill>
                <a:effectLst/>
                <a:uLnTx/>
                <a:uFillTx/>
                <a:latin typeface="KareliaWeb Regular"/>
                <a:ea typeface="+mn-ea"/>
                <a:cs typeface="+mn-cs"/>
              </a:rPr>
              <a:t>15% Repeated Alarms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C1C1C"/>
                </a:solidFill>
                <a:effectLst/>
                <a:uLnTx/>
                <a:uFillTx/>
                <a:latin typeface="KareliaWeb Regular"/>
                <a:ea typeface="+mn-ea"/>
                <a:cs typeface="+mn-cs"/>
              </a:rPr>
              <a:t>15% Correlated Alarms</a:t>
            </a:r>
          </a:p>
        </p:txBody>
      </p:sp>
      <p:graphicFrame>
        <p:nvGraphicFramePr>
          <p:cNvPr id="43" name="Table 43">
            <a:extLst>
              <a:ext uri="{FF2B5EF4-FFF2-40B4-BE49-F238E27FC236}">
                <a16:creationId xmlns:a16="http://schemas.microsoft.com/office/drawing/2014/main" id="{5B7A8C7A-DC56-B3FE-E5D6-1466BF897CED}"/>
              </a:ext>
            </a:extLst>
          </p:cNvPr>
          <p:cNvGraphicFramePr>
            <a:graphicFrameLocks noGrp="1"/>
          </p:cNvGraphicFramePr>
          <p:nvPr/>
        </p:nvGraphicFramePr>
        <p:xfrm>
          <a:off x="3916442" y="3186173"/>
          <a:ext cx="5085618" cy="1517533"/>
        </p:xfrm>
        <a:graphic>
          <a:graphicData uri="http://schemas.openxmlformats.org/drawingml/2006/table">
            <a:tbl>
              <a:tblPr firstRow="1" bandRow="1">
                <a:tableStyleId>{5C22544A-7EE6-4342-B048-85BDC9FD1C3A}</a:tableStyleId>
              </a:tblPr>
              <a:tblGrid>
                <a:gridCol w="1449065">
                  <a:extLst>
                    <a:ext uri="{9D8B030D-6E8A-4147-A177-3AD203B41FA5}">
                      <a16:colId xmlns:a16="http://schemas.microsoft.com/office/drawing/2014/main" val="744284476"/>
                    </a:ext>
                  </a:extLst>
                </a:gridCol>
                <a:gridCol w="711200">
                  <a:extLst>
                    <a:ext uri="{9D8B030D-6E8A-4147-A177-3AD203B41FA5}">
                      <a16:colId xmlns:a16="http://schemas.microsoft.com/office/drawing/2014/main" val="3387260460"/>
                    </a:ext>
                  </a:extLst>
                </a:gridCol>
                <a:gridCol w="792480">
                  <a:extLst>
                    <a:ext uri="{9D8B030D-6E8A-4147-A177-3AD203B41FA5}">
                      <a16:colId xmlns:a16="http://schemas.microsoft.com/office/drawing/2014/main" val="2906886569"/>
                    </a:ext>
                  </a:extLst>
                </a:gridCol>
                <a:gridCol w="721360">
                  <a:extLst>
                    <a:ext uri="{9D8B030D-6E8A-4147-A177-3AD203B41FA5}">
                      <a16:colId xmlns:a16="http://schemas.microsoft.com/office/drawing/2014/main" val="655754326"/>
                    </a:ext>
                  </a:extLst>
                </a:gridCol>
                <a:gridCol w="751840">
                  <a:extLst>
                    <a:ext uri="{9D8B030D-6E8A-4147-A177-3AD203B41FA5}">
                      <a16:colId xmlns:a16="http://schemas.microsoft.com/office/drawing/2014/main" val="158523260"/>
                    </a:ext>
                  </a:extLst>
                </a:gridCol>
                <a:gridCol w="659673">
                  <a:extLst>
                    <a:ext uri="{9D8B030D-6E8A-4147-A177-3AD203B41FA5}">
                      <a16:colId xmlns:a16="http://schemas.microsoft.com/office/drawing/2014/main" val="3804748931"/>
                    </a:ext>
                  </a:extLst>
                </a:gridCol>
              </a:tblGrid>
              <a:tr h="191377">
                <a:tc>
                  <a:txBody>
                    <a:bodyPr/>
                    <a:lstStyle/>
                    <a:p>
                      <a:r>
                        <a:rPr lang="en-US" sz="900"/>
                        <a:t>Alarm Type</a:t>
                      </a:r>
                    </a:p>
                  </a:txBody>
                  <a:tcPr anchor="ctr"/>
                </a:tc>
                <a:tc>
                  <a:txBody>
                    <a:bodyPr/>
                    <a:lstStyle/>
                    <a:p>
                      <a:r>
                        <a:rPr lang="en-US" sz="900"/>
                        <a:t>% Alarm</a:t>
                      </a:r>
                    </a:p>
                  </a:txBody>
                  <a:tcPr anchor="ctr"/>
                </a:tc>
                <a:tc>
                  <a:txBody>
                    <a:bodyPr/>
                    <a:lstStyle/>
                    <a:p>
                      <a:r>
                        <a:rPr lang="en-US" sz="900"/>
                        <a:t>Year  0</a:t>
                      </a:r>
                    </a:p>
                  </a:txBody>
                  <a:tcPr anchor="ctr"/>
                </a:tc>
                <a:tc>
                  <a:txBody>
                    <a:bodyPr/>
                    <a:lstStyle/>
                    <a:p>
                      <a:r>
                        <a:rPr lang="en-US" sz="900"/>
                        <a:t>Year 1</a:t>
                      </a:r>
                    </a:p>
                  </a:txBody>
                  <a:tcPr anchor="ctr"/>
                </a:tc>
                <a:tc>
                  <a:txBody>
                    <a:bodyPr/>
                    <a:lstStyle/>
                    <a:p>
                      <a:r>
                        <a:rPr lang="en-US" sz="900"/>
                        <a:t>Year 2</a:t>
                      </a:r>
                    </a:p>
                  </a:txBody>
                  <a:tcPr anchor="ctr"/>
                </a:tc>
                <a:tc>
                  <a:txBody>
                    <a:bodyPr/>
                    <a:lstStyle/>
                    <a:p>
                      <a:r>
                        <a:rPr lang="en-US" sz="900"/>
                        <a:t>Year 3</a:t>
                      </a:r>
                    </a:p>
                  </a:txBody>
                  <a:tcPr anchor="ctr"/>
                </a:tc>
                <a:extLst>
                  <a:ext uri="{0D108BD9-81ED-4DB2-BD59-A6C34878D82A}">
                    <a16:rowId xmlns:a16="http://schemas.microsoft.com/office/drawing/2014/main" val="336237365"/>
                  </a:ext>
                </a:extLst>
              </a:tr>
              <a:tr h="191377">
                <a:tc>
                  <a:txBody>
                    <a:bodyPr/>
                    <a:lstStyle/>
                    <a:p>
                      <a:pPr algn="l" fontAlgn="b"/>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n-US" sz="1000" b="0" i="0" u="none" strike="noStrike">
                          <a:solidFill>
                            <a:srgbClr val="000000"/>
                          </a:solidFill>
                          <a:effectLst/>
                          <a:latin typeface="Arial" panose="020B0604020202020204" pitchFamily="34" charset="0"/>
                        </a:rPr>
                        <a:t>128009</a:t>
                      </a:r>
                    </a:p>
                  </a:txBody>
                  <a:tcPr marL="7620" marR="7620" marT="7620" marB="0" anchor="ctr"/>
                </a:tc>
                <a:tc>
                  <a:txBody>
                    <a:bodyPr/>
                    <a:lstStyle/>
                    <a:p>
                      <a:pPr algn="ctr" fontAlgn="b"/>
                      <a:r>
                        <a:rPr lang="en-US" sz="1000" b="0" i="0" u="none" strike="noStrike">
                          <a:solidFill>
                            <a:srgbClr val="000000"/>
                          </a:solidFill>
                          <a:effectLst/>
                          <a:latin typeface="Arial" panose="020B0604020202020204" pitchFamily="34" charset="0"/>
                        </a:rPr>
                        <a:t>185613</a:t>
                      </a:r>
                    </a:p>
                  </a:txBody>
                  <a:tcPr marL="7620" marR="7620" marT="7620" marB="0" anchor="ctr"/>
                </a:tc>
                <a:tc>
                  <a:txBody>
                    <a:bodyPr/>
                    <a:lstStyle/>
                    <a:p>
                      <a:pPr algn="ctr" fontAlgn="b"/>
                      <a:r>
                        <a:rPr lang="en-US" sz="1000" b="0" i="0" u="none" strike="noStrike">
                          <a:solidFill>
                            <a:srgbClr val="000000"/>
                          </a:solidFill>
                          <a:effectLst/>
                          <a:latin typeface="Arial" panose="020B0604020202020204" pitchFamily="34" charset="0"/>
                        </a:rPr>
                        <a:t>243217</a:t>
                      </a:r>
                    </a:p>
                  </a:txBody>
                  <a:tcPr marL="7620" marR="7620" marT="7620" marB="0" anchor="ctr"/>
                </a:tc>
                <a:tc>
                  <a:txBody>
                    <a:bodyPr/>
                    <a:lstStyle/>
                    <a:p>
                      <a:pPr algn="ctr" fontAlgn="b"/>
                      <a:r>
                        <a:rPr lang="en-US" sz="1000" b="0" i="0" u="none" strike="noStrike">
                          <a:solidFill>
                            <a:srgbClr val="000000"/>
                          </a:solidFill>
                          <a:effectLst/>
                          <a:latin typeface="Arial" panose="020B0604020202020204" pitchFamily="34" charset="0"/>
                        </a:rPr>
                        <a:t>300821</a:t>
                      </a:r>
                    </a:p>
                  </a:txBody>
                  <a:tcPr marL="7620" marR="7620" marT="7620" marB="0" anchor="ctr"/>
                </a:tc>
                <a:extLst>
                  <a:ext uri="{0D108BD9-81ED-4DB2-BD59-A6C34878D82A}">
                    <a16:rowId xmlns:a16="http://schemas.microsoft.com/office/drawing/2014/main" val="1823501960"/>
                  </a:ext>
                </a:extLst>
              </a:tr>
              <a:tr h="191377">
                <a:tc>
                  <a:txBody>
                    <a:bodyPr/>
                    <a:lstStyle/>
                    <a:p>
                      <a:pPr algn="l" fontAlgn="b"/>
                      <a:r>
                        <a:rPr lang="en-US" sz="1000" b="0" i="0" u="none" strike="noStrike">
                          <a:solidFill>
                            <a:srgbClr val="000000"/>
                          </a:solidFill>
                          <a:effectLst/>
                          <a:latin typeface="Arial" panose="020B0604020202020204" pitchFamily="34" charset="0"/>
                        </a:rPr>
                        <a:t>Duplicate</a:t>
                      </a:r>
                    </a:p>
                  </a:txBody>
                  <a:tcPr marL="7620" marR="7620" marT="7620" marB="0" anchor="ctr"/>
                </a:tc>
                <a:tc>
                  <a:txBody>
                    <a:bodyPr/>
                    <a:lstStyle/>
                    <a:p>
                      <a:pPr algn="ctr" fontAlgn="ctr"/>
                      <a:r>
                        <a:rPr lang="en-US" sz="1000" b="0" i="0" u="none" strike="noStrike">
                          <a:solidFill>
                            <a:srgbClr val="000000"/>
                          </a:solidFill>
                          <a:effectLst/>
                          <a:latin typeface="Arial" panose="020B0604020202020204" pitchFamily="34" charset="0"/>
                        </a:rPr>
                        <a:t>10%</a:t>
                      </a:r>
                    </a:p>
                  </a:txBody>
                  <a:tcPr marL="7620" marR="7620" marT="7620" marB="0" anchor="ctr"/>
                </a:tc>
                <a:tc>
                  <a:txBody>
                    <a:bodyPr/>
                    <a:lstStyle/>
                    <a:p>
                      <a:pPr algn="ctr" fontAlgn="b"/>
                      <a:r>
                        <a:rPr lang="en-US" sz="1000" b="0" i="0" u="none" strike="noStrike">
                          <a:solidFill>
                            <a:srgbClr val="000000"/>
                          </a:solidFill>
                          <a:effectLst/>
                          <a:latin typeface="Arial" panose="020B0604020202020204" pitchFamily="34" charset="0"/>
                        </a:rPr>
                        <a:t>12801</a:t>
                      </a:r>
                    </a:p>
                  </a:txBody>
                  <a:tcPr marL="7620" marR="7620" marT="7620" marB="0" anchor="ctr"/>
                </a:tc>
                <a:tc>
                  <a:txBody>
                    <a:bodyPr/>
                    <a:lstStyle/>
                    <a:p>
                      <a:pPr algn="ctr" fontAlgn="b"/>
                      <a:r>
                        <a:rPr lang="en-US" sz="1000" b="0" i="0" u="none" strike="noStrike">
                          <a:solidFill>
                            <a:srgbClr val="000000"/>
                          </a:solidFill>
                          <a:effectLst/>
                          <a:latin typeface="Arial" panose="020B0604020202020204" pitchFamily="34" charset="0"/>
                        </a:rPr>
                        <a:t>18561</a:t>
                      </a:r>
                    </a:p>
                  </a:txBody>
                  <a:tcPr marL="7620" marR="7620" marT="7620" marB="0" anchor="ctr"/>
                </a:tc>
                <a:tc>
                  <a:txBody>
                    <a:bodyPr/>
                    <a:lstStyle/>
                    <a:p>
                      <a:pPr algn="ctr" fontAlgn="b"/>
                      <a:r>
                        <a:rPr lang="en-US" sz="1000" b="0" i="0" u="none" strike="noStrike">
                          <a:solidFill>
                            <a:srgbClr val="000000"/>
                          </a:solidFill>
                          <a:effectLst/>
                          <a:latin typeface="Arial" panose="020B0604020202020204" pitchFamily="34" charset="0"/>
                        </a:rPr>
                        <a:t>24322</a:t>
                      </a:r>
                    </a:p>
                  </a:txBody>
                  <a:tcPr marL="7620" marR="7620" marT="7620" marB="0" anchor="ctr"/>
                </a:tc>
                <a:tc>
                  <a:txBody>
                    <a:bodyPr/>
                    <a:lstStyle/>
                    <a:p>
                      <a:pPr algn="ctr" fontAlgn="b"/>
                      <a:r>
                        <a:rPr lang="en-US" sz="1000" b="0" i="0" u="none" strike="noStrike">
                          <a:solidFill>
                            <a:srgbClr val="000000"/>
                          </a:solidFill>
                          <a:effectLst/>
                          <a:latin typeface="Arial" panose="020B0604020202020204" pitchFamily="34" charset="0"/>
                        </a:rPr>
                        <a:t>30082</a:t>
                      </a:r>
                    </a:p>
                  </a:txBody>
                  <a:tcPr marL="7620" marR="7620" marT="7620" marB="0" anchor="ctr"/>
                </a:tc>
                <a:extLst>
                  <a:ext uri="{0D108BD9-81ED-4DB2-BD59-A6C34878D82A}">
                    <a16:rowId xmlns:a16="http://schemas.microsoft.com/office/drawing/2014/main" val="1649214620"/>
                  </a:ext>
                </a:extLst>
              </a:tr>
              <a:tr h="201191">
                <a:tc>
                  <a:txBody>
                    <a:bodyPr/>
                    <a:lstStyle/>
                    <a:p>
                      <a:pPr algn="l" fontAlgn="b"/>
                      <a:r>
                        <a:rPr lang="en-US" sz="1000" b="0" i="0" u="none" strike="noStrike">
                          <a:solidFill>
                            <a:srgbClr val="000000"/>
                          </a:solidFill>
                          <a:effectLst/>
                          <a:latin typeface="Arial" panose="020B0604020202020204" pitchFamily="34" charset="0"/>
                        </a:rPr>
                        <a:t>Repeated Alarms</a:t>
                      </a:r>
                    </a:p>
                  </a:txBody>
                  <a:tcPr marL="7620" marR="7620" marT="7620" marB="0" anchor="ctr"/>
                </a:tc>
                <a:tc>
                  <a:txBody>
                    <a:bodyPr/>
                    <a:lstStyle/>
                    <a:p>
                      <a:pPr algn="ctr" fontAlgn="ctr"/>
                      <a:r>
                        <a:rPr lang="en-US" sz="1000" b="0" i="0" u="none" strike="noStrike">
                          <a:solidFill>
                            <a:srgbClr val="000000"/>
                          </a:solidFill>
                          <a:effectLst/>
                          <a:latin typeface="Arial" panose="020B0604020202020204" pitchFamily="34" charset="0"/>
                        </a:rPr>
                        <a:t>15%</a:t>
                      </a:r>
                    </a:p>
                  </a:txBody>
                  <a:tcPr marL="7620" marR="7620" marT="7620" marB="0" anchor="ctr"/>
                </a:tc>
                <a:tc>
                  <a:txBody>
                    <a:bodyPr/>
                    <a:lstStyle/>
                    <a:p>
                      <a:pPr algn="ctr" fontAlgn="b"/>
                      <a:r>
                        <a:rPr lang="en-US" sz="1000" b="0" i="0" u="none" strike="noStrike">
                          <a:solidFill>
                            <a:srgbClr val="000000"/>
                          </a:solidFill>
                          <a:effectLst/>
                          <a:latin typeface="Arial" panose="020B0604020202020204" pitchFamily="34" charset="0"/>
                        </a:rPr>
                        <a:t>19201</a:t>
                      </a:r>
                    </a:p>
                  </a:txBody>
                  <a:tcPr marL="7620" marR="7620" marT="7620" marB="0" anchor="ctr"/>
                </a:tc>
                <a:tc>
                  <a:txBody>
                    <a:bodyPr/>
                    <a:lstStyle/>
                    <a:p>
                      <a:pPr algn="ctr" fontAlgn="b"/>
                      <a:r>
                        <a:rPr lang="en-US" sz="1000" b="0" i="0" u="none" strike="noStrike">
                          <a:solidFill>
                            <a:srgbClr val="000000"/>
                          </a:solidFill>
                          <a:effectLst/>
                          <a:latin typeface="Arial" panose="020B0604020202020204" pitchFamily="34" charset="0"/>
                        </a:rPr>
                        <a:t>27842</a:t>
                      </a:r>
                    </a:p>
                  </a:txBody>
                  <a:tcPr marL="7620" marR="7620" marT="7620" marB="0" anchor="ctr"/>
                </a:tc>
                <a:tc>
                  <a:txBody>
                    <a:bodyPr/>
                    <a:lstStyle/>
                    <a:p>
                      <a:pPr algn="ctr" fontAlgn="b"/>
                      <a:r>
                        <a:rPr lang="en-US" sz="1000" b="0" i="0" u="none" strike="noStrike">
                          <a:solidFill>
                            <a:srgbClr val="000000"/>
                          </a:solidFill>
                          <a:effectLst/>
                          <a:latin typeface="Arial" panose="020B0604020202020204" pitchFamily="34" charset="0"/>
                        </a:rPr>
                        <a:t>36483</a:t>
                      </a:r>
                    </a:p>
                  </a:txBody>
                  <a:tcPr marL="7620" marR="7620" marT="7620" marB="0" anchor="ctr"/>
                </a:tc>
                <a:tc>
                  <a:txBody>
                    <a:bodyPr/>
                    <a:lstStyle/>
                    <a:p>
                      <a:pPr algn="ctr" fontAlgn="b"/>
                      <a:r>
                        <a:rPr lang="en-US" sz="1000" b="0" i="0" u="none" strike="noStrike">
                          <a:solidFill>
                            <a:srgbClr val="000000"/>
                          </a:solidFill>
                          <a:effectLst/>
                          <a:latin typeface="Arial" panose="020B0604020202020204" pitchFamily="34" charset="0"/>
                        </a:rPr>
                        <a:t>45123</a:t>
                      </a:r>
                    </a:p>
                  </a:txBody>
                  <a:tcPr marL="7620" marR="7620" marT="7620" marB="0" anchor="ctr"/>
                </a:tc>
                <a:extLst>
                  <a:ext uri="{0D108BD9-81ED-4DB2-BD59-A6C34878D82A}">
                    <a16:rowId xmlns:a16="http://schemas.microsoft.com/office/drawing/2014/main" val="1308760500"/>
                  </a:ext>
                </a:extLst>
              </a:tr>
              <a:tr h="201191">
                <a:tc>
                  <a:txBody>
                    <a:bodyPr/>
                    <a:lstStyle/>
                    <a:p>
                      <a:pPr algn="l" fontAlgn="b"/>
                      <a:r>
                        <a:rPr lang="en-US" sz="1000" b="0" i="0" u="none" strike="noStrike">
                          <a:solidFill>
                            <a:srgbClr val="000000"/>
                          </a:solidFill>
                          <a:effectLst/>
                          <a:latin typeface="Arial" panose="020B0604020202020204" pitchFamily="34" charset="0"/>
                        </a:rPr>
                        <a:t>Correlated alarms</a:t>
                      </a:r>
                    </a:p>
                  </a:txBody>
                  <a:tcPr marL="7620" marR="7620" marT="7620" marB="0" anchor="ctr"/>
                </a:tc>
                <a:tc>
                  <a:txBody>
                    <a:bodyPr/>
                    <a:lstStyle/>
                    <a:p>
                      <a:pPr algn="ctr" fontAlgn="ctr"/>
                      <a:r>
                        <a:rPr lang="en-US" sz="1000" b="0" i="0" u="none" strike="noStrike">
                          <a:solidFill>
                            <a:srgbClr val="000000"/>
                          </a:solidFill>
                          <a:effectLst/>
                          <a:latin typeface="Arial" panose="020B0604020202020204" pitchFamily="34" charset="0"/>
                        </a:rPr>
                        <a:t>15%</a:t>
                      </a:r>
                    </a:p>
                  </a:txBody>
                  <a:tcPr marL="7620" marR="7620" marT="7620" marB="0" anchor="ctr"/>
                </a:tc>
                <a:tc>
                  <a:txBody>
                    <a:bodyPr/>
                    <a:lstStyle/>
                    <a:p>
                      <a:pPr algn="ctr" fontAlgn="b"/>
                      <a:r>
                        <a:rPr lang="en-US" sz="1000" b="0" i="0" u="none" strike="noStrike">
                          <a:solidFill>
                            <a:srgbClr val="000000"/>
                          </a:solidFill>
                          <a:effectLst/>
                          <a:latin typeface="Arial" panose="020B0604020202020204" pitchFamily="34" charset="0"/>
                        </a:rPr>
                        <a:t>19201</a:t>
                      </a:r>
                    </a:p>
                  </a:txBody>
                  <a:tcPr marL="7620" marR="7620" marT="7620" marB="0" anchor="ctr"/>
                </a:tc>
                <a:tc>
                  <a:txBody>
                    <a:bodyPr/>
                    <a:lstStyle/>
                    <a:p>
                      <a:pPr algn="ctr" fontAlgn="b"/>
                      <a:r>
                        <a:rPr lang="en-US" sz="1000" b="0" i="0" u="none" strike="noStrike">
                          <a:solidFill>
                            <a:srgbClr val="000000"/>
                          </a:solidFill>
                          <a:effectLst/>
                          <a:latin typeface="Arial" panose="020B0604020202020204" pitchFamily="34" charset="0"/>
                        </a:rPr>
                        <a:t>27842</a:t>
                      </a:r>
                    </a:p>
                  </a:txBody>
                  <a:tcPr marL="7620" marR="7620" marT="7620" marB="0" anchor="ctr"/>
                </a:tc>
                <a:tc>
                  <a:txBody>
                    <a:bodyPr/>
                    <a:lstStyle/>
                    <a:p>
                      <a:pPr algn="ctr" fontAlgn="b"/>
                      <a:r>
                        <a:rPr lang="en-US" sz="1000" b="0" i="0" u="none" strike="noStrike">
                          <a:solidFill>
                            <a:srgbClr val="000000"/>
                          </a:solidFill>
                          <a:effectLst/>
                          <a:latin typeface="Arial" panose="020B0604020202020204" pitchFamily="34" charset="0"/>
                        </a:rPr>
                        <a:t>36483</a:t>
                      </a:r>
                    </a:p>
                  </a:txBody>
                  <a:tcPr marL="7620" marR="7620" marT="7620" marB="0" anchor="ctr"/>
                </a:tc>
                <a:tc>
                  <a:txBody>
                    <a:bodyPr/>
                    <a:lstStyle/>
                    <a:p>
                      <a:pPr algn="ctr" fontAlgn="b"/>
                      <a:r>
                        <a:rPr lang="en-US" sz="1000" b="0" i="0" u="none" strike="noStrike">
                          <a:solidFill>
                            <a:srgbClr val="000000"/>
                          </a:solidFill>
                          <a:effectLst/>
                          <a:latin typeface="Arial" panose="020B0604020202020204" pitchFamily="34" charset="0"/>
                        </a:rPr>
                        <a:t>45123</a:t>
                      </a:r>
                    </a:p>
                  </a:txBody>
                  <a:tcPr marL="7620" marR="7620" marT="7620" marB="0" anchor="ctr"/>
                </a:tc>
                <a:extLst>
                  <a:ext uri="{0D108BD9-81ED-4DB2-BD59-A6C34878D82A}">
                    <a16:rowId xmlns:a16="http://schemas.microsoft.com/office/drawing/2014/main" val="3662617047"/>
                  </a:ext>
                </a:extLst>
              </a:tr>
              <a:tr h="191377">
                <a:tc>
                  <a:txBody>
                    <a:bodyPr/>
                    <a:lstStyle/>
                    <a:p>
                      <a:pPr algn="l" fontAlgn="b"/>
                      <a:r>
                        <a:rPr lang="en-US" sz="1000" b="0" i="0" u="none" strike="noStrike">
                          <a:solidFill>
                            <a:srgbClr val="000000"/>
                          </a:solidFill>
                          <a:effectLst/>
                          <a:latin typeface="Arial" panose="020B0604020202020204" pitchFamily="34" charset="0"/>
                        </a:rPr>
                        <a:t>Alarms Per Day</a:t>
                      </a:r>
                    </a:p>
                  </a:txBody>
                  <a:tcPr marL="7620" marR="7620" marT="7620" marB="0" anchor="ctr"/>
                </a:tc>
                <a:tc>
                  <a:txBody>
                    <a:bodyPr/>
                    <a:lstStyle/>
                    <a:p>
                      <a:pPr algn="ctr" fontAlgn="b"/>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n-US" sz="1000" b="0" i="0" u="none" strike="noStrike">
                          <a:solidFill>
                            <a:srgbClr val="000000"/>
                          </a:solidFill>
                          <a:effectLst/>
                          <a:latin typeface="Arial" panose="020B0604020202020204" pitchFamily="34" charset="0"/>
                        </a:rPr>
                        <a:t>210</a:t>
                      </a:r>
                    </a:p>
                  </a:txBody>
                  <a:tcPr marL="7620" marR="7620" marT="7620" marB="0" anchor="ctr"/>
                </a:tc>
                <a:tc>
                  <a:txBody>
                    <a:bodyPr/>
                    <a:lstStyle/>
                    <a:p>
                      <a:pPr algn="ctr" fontAlgn="b"/>
                      <a:r>
                        <a:rPr lang="en-US" sz="1000" b="0" i="0" u="none" strike="noStrike">
                          <a:solidFill>
                            <a:srgbClr val="000000"/>
                          </a:solidFill>
                          <a:effectLst/>
                          <a:latin typeface="Arial" panose="020B0604020202020204" pitchFamily="34" charset="0"/>
                        </a:rPr>
                        <a:t>305</a:t>
                      </a:r>
                    </a:p>
                  </a:txBody>
                  <a:tcPr marL="7620" marR="7620" marT="7620" marB="0" anchor="ctr"/>
                </a:tc>
                <a:tc>
                  <a:txBody>
                    <a:bodyPr/>
                    <a:lstStyle/>
                    <a:p>
                      <a:pPr algn="ctr" fontAlgn="b"/>
                      <a:r>
                        <a:rPr lang="en-US" sz="1000" b="0" i="0" u="none" strike="noStrike">
                          <a:solidFill>
                            <a:srgbClr val="000000"/>
                          </a:solidFill>
                          <a:effectLst/>
                          <a:latin typeface="Arial" panose="020B0604020202020204" pitchFamily="34" charset="0"/>
                        </a:rPr>
                        <a:t>400</a:t>
                      </a:r>
                    </a:p>
                  </a:txBody>
                  <a:tcPr marL="7620" marR="7620" marT="7620" marB="0" anchor="ctr"/>
                </a:tc>
                <a:tc>
                  <a:txBody>
                    <a:bodyPr/>
                    <a:lstStyle/>
                    <a:p>
                      <a:pPr algn="ctr" fontAlgn="b"/>
                      <a:r>
                        <a:rPr lang="en-US" sz="1000" b="0" i="0" u="none" strike="noStrike">
                          <a:solidFill>
                            <a:srgbClr val="000000"/>
                          </a:solidFill>
                          <a:effectLst/>
                          <a:latin typeface="Arial" panose="020B0604020202020204" pitchFamily="34" charset="0"/>
                        </a:rPr>
                        <a:t>495</a:t>
                      </a:r>
                    </a:p>
                  </a:txBody>
                  <a:tcPr marL="7620" marR="7620" marT="7620" marB="0" anchor="ctr"/>
                </a:tc>
                <a:extLst>
                  <a:ext uri="{0D108BD9-81ED-4DB2-BD59-A6C34878D82A}">
                    <a16:rowId xmlns:a16="http://schemas.microsoft.com/office/drawing/2014/main" val="2171833406"/>
                  </a:ext>
                </a:extLst>
              </a:tr>
              <a:tr h="299333">
                <a:tc>
                  <a:txBody>
                    <a:bodyPr/>
                    <a:lstStyle/>
                    <a:p>
                      <a:pPr algn="l" fontAlgn="b"/>
                      <a:r>
                        <a:rPr lang="en-US" sz="1000" b="0" i="0" u="none" strike="noStrike">
                          <a:solidFill>
                            <a:srgbClr val="000000"/>
                          </a:solidFill>
                          <a:effectLst/>
                          <a:latin typeface="Arial" panose="020B0604020202020204" pitchFamily="34" charset="0"/>
                        </a:rPr>
                        <a:t>Alarms Handled </a:t>
                      </a:r>
                      <a:r>
                        <a:rPr lang="en-US" sz="1000" b="0" i="0" u="sng" strike="noStrike">
                          <a:solidFill>
                            <a:srgbClr val="000000"/>
                          </a:solidFill>
                          <a:effectLst/>
                          <a:latin typeface="Arial" panose="020B0604020202020204" pitchFamily="34" charset="0"/>
                        </a:rPr>
                        <a:t>per Engineer</a:t>
                      </a:r>
                      <a:r>
                        <a:rPr lang="en-US" sz="1000" b="0" i="0" u="none" strike="noStrike">
                          <a:solidFill>
                            <a:srgbClr val="000000"/>
                          </a:solidFill>
                          <a:effectLst/>
                          <a:latin typeface="Arial" panose="020B0604020202020204" pitchFamily="34" charset="0"/>
                        </a:rPr>
                        <a:t> per shift</a:t>
                      </a:r>
                    </a:p>
                  </a:txBody>
                  <a:tcPr marL="7620" marR="7620" marT="7620" marB="0" anchor="ctr"/>
                </a:tc>
                <a:tc>
                  <a:txBody>
                    <a:bodyPr/>
                    <a:lstStyle/>
                    <a:p>
                      <a:pPr algn="ctr" fontAlgn="b"/>
                      <a:endParaRPr lang="en-US" sz="1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en-US" sz="1000" b="0" i="0" u="none" strike="noStrike">
                          <a:solidFill>
                            <a:srgbClr val="000000"/>
                          </a:solidFill>
                          <a:effectLst/>
                          <a:latin typeface="Arial" panose="020B0604020202020204" pitchFamily="34" charset="0"/>
                        </a:rPr>
                        <a:t>11</a:t>
                      </a:r>
                    </a:p>
                  </a:txBody>
                  <a:tcPr marL="7620" marR="7620" marT="7620" marB="0" anchor="ctr"/>
                </a:tc>
                <a:tc>
                  <a:txBody>
                    <a:bodyPr/>
                    <a:lstStyle/>
                    <a:p>
                      <a:pPr algn="ctr" fontAlgn="b"/>
                      <a:r>
                        <a:rPr lang="en-US" sz="1000" b="0" i="0" u="none" strike="noStrike">
                          <a:solidFill>
                            <a:srgbClr val="000000"/>
                          </a:solidFill>
                          <a:effectLst/>
                          <a:latin typeface="Arial" panose="020B0604020202020204" pitchFamily="34" charset="0"/>
                        </a:rPr>
                        <a:t>16</a:t>
                      </a:r>
                    </a:p>
                  </a:txBody>
                  <a:tcPr marL="7620" marR="7620" marT="7620" marB="0" anchor="ctr"/>
                </a:tc>
                <a:tc>
                  <a:txBody>
                    <a:bodyPr/>
                    <a:lstStyle/>
                    <a:p>
                      <a:pPr algn="ctr" fontAlgn="b"/>
                      <a:r>
                        <a:rPr lang="en-US" sz="1000" b="0" i="0" u="none" strike="noStrike">
                          <a:solidFill>
                            <a:srgbClr val="000000"/>
                          </a:solidFill>
                          <a:effectLst/>
                          <a:latin typeface="Arial" panose="020B0604020202020204" pitchFamily="34" charset="0"/>
                        </a:rPr>
                        <a:t>21</a:t>
                      </a:r>
                    </a:p>
                  </a:txBody>
                  <a:tcPr marL="7620" marR="7620" marT="7620" marB="0" anchor="ctr"/>
                </a:tc>
                <a:tc>
                  <a:txBody>
                    <a:bodyPr/>
                    <a:lstStyle/>
                    <a:p>
                      <a:pPr algn="ctr" fontAlgn="b"/>
                      <a:r>
                        <a:rPr lang="en-US" sz="1000" b="0" i="0" u="none" strike="noStrike">
                          <a:solidFill>
                            <a:srgbClr val="000000"/>
                          </a:solidFill>
                          <a:effectLst/>
                          <a:latin typeface="Arial" panose="020B0604020202020204" pitchFamily="34" charset="0"/>
                        </a:rPr>
                        <a:t>26</a:t>
                      </a:r>
                    </a:p>
                  </a:txBody>
                  <a:tcPr marL="7620" marR="7620" marT="7620" marB="0" anchor="ctr"/>
                </a:tc>
                <a:extLst>
                  <a:ext uri="{0D108BD9-81ED-4DB2-BD59-A6C34878D82A}">
                    <a16:rowId xmlns:a16="http://schemas.microsoft.com/office/drawing/2014/main" val="1559567461"/>
                  </a:ext>
                </a:extLst>
              </a:tr>
            </a:tbl>
          </a:graphicData>
        </a:graphic>
      </p:graphicFrame>
      <p:cxnSp>
        <p:nvCxnSpPr>
          <p:cNvPr id="45" name="Straight Arrow Connector 44">
            <a:extLst>
              <a:ext uri="{FF2B5EF4-FFF2-40B4-BE49-F238E27FC236}">
                <a16:creationId xmlns:a16="http://schemas.microsoft.com/office/drawing/2014/main" id="{BA31847A-B4E9-FD7D-B050-5A95B9A0A151}"/>
              </a:ext>
            </a:extLst>
          </p:cNvPr>
          <p:cNvCxnSpPr>
            <a:cxnSpLocks/>
          </p:cNvCxnSpPr>
          <p:nvPr/>
        </p:nvCxnSpPr>
        <p:spPr>
          <a:xfrm>
            <a:off x="5097131" y="1164880"/>
            <a:ext cx="3780478" cy="9319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DE2D2DE6-D244-E018-AD80-0680BCEF248E}"/>
              </a:ext>
            </a:extLst>
          </p:cNvPr>
          <p:cNvSpPr/>
          <p:nvPr/>
        </p:nvSpPr>
        <p:spPr>
          <a:xfrm>
            <a:off x="7101467" y="937871"/>
            <a:ext cx="1530303" cy="478859"/>
          </a:xfrm>
          <a:prstGeom prst="rect">
            <a:avLst/>
          </a:prstGeom>
          <a:solidFill>
            <a:srgbClr val="00B050"/>
          </a:solidFill>
          <a:ln w="4233" cap="flat">
            <a:solidFill>
              <a:srgbClr val="00B050"/>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bg1"/>
                </a:solidFill>
                <a:effectLst/>
                <a:uLnTx/>
                <a:uFillTx/>
                <a:latin typeface="KareliaWeb Regular"/>
                <a:ea typeface="+mn-ea"/>
                <a:cs typeface="+mn-cs"/>
              </a:rPr>
              <a:t>Engineers can handle 100% more alarms with Automation </a:t>
            </a:r>
          </a:p>
        </p:txBody>
      </p:sp>
      <p:grpSp>
        <p:nvGrpSpPr>
          <p:cNvPr id="62" name="Group 61">
            <a:extLst>
              <a:ext uri="{FF2B5EF4-FFF2-40B4-BE49-F238E27FC236}">
                <a16:creationId xmlns:a16="http://schemas.microsoft.com/office/drawing/2014/main" id="{D7815CD4-15B1-D36E-1A9F-521B94D15076}"/>
              </a:ext>
            </a:extLst>
          </p:cNvPr>
          <p:cNvGrpSpPr/>
          <p:nvPr/>
        </p:nvGrpSpPr>
        <p:grpSpPr>
          <a:xfrm>
            <a:off x="1163207" y="3620838"/>
            <a:ext cx="2668948" cy="1028616"/>
            <a:chOff x="1184825" y="1908557"/>
            <a:chExt cx="5243284" cy="1707677"/>
          </a:xfrm>
        </p:grpSpPr>
        <p:pic>
          <p:nvPicPr>
            <p:cNvPr id="63" name="Picture 12" descr="U:\COGECO\robot-support.png">
              <a:extLst>
                <a:ext uri="{FF2B5EF4-FFF2-40B4-BE49-F238E27FC236}">
                  <a16:creationId xmlns:a16="http://schemas.microsoft.com/office/drawing/2014/main" id="{DB9E9A9A-1AC4-36A0-B99D-A303B12D03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7925" y="1908557"/>
              <a:ext cx="803936" cy="972268"/>
            </a:xfrm>
            <a:prstGeom prst="rect">
              <a:avLst/>
            </a:prstGeom>
            <a:noFill/>
            <a:extLst>
              <a:ext uri="{909E8E84-426E-40DD-AFC4-6F175D3DCCD1}">
                <a14:hiddenFill xmlns:a14="http://schemas.microsoft.com/office/drawing/2010/main">
                  <a:solidFill>
                    <a:srgbClr val="FFFFFF"/>
                  </a:solidFill>
                </a14:hiddenFill>
              </a:ext>
            </a:extLst>
          </p:spPr>
        </p:pic>
        <p:sp>
          <p:nvSpPr>
            <p:cNvPr id="64" name="Down Arrow 6">
              <a:extLst>
                <a:ext uri="{FF2B5EF4-FFF2-40B4-BE49-F238E27FC236}">
                  <a16:creationId xmlns:a16="http://schemas.microsoft.com/office/drawing/2014/main" id="{51769F9D-6DBA-4143-71F8-B6857E58ADC9}"/>
                </a:ext>
              </a:extLst>
            </p:cNvPr>
            <p:cNvSpPr/>
            <p:nvPr/>
          </p:nvSpPr>
          <p:spPr>
            <a:xfrm rot="16200000">
              <a:off x="3536950" y="2119698"/>
              <a:ext cx="398333" cy="553411"/>
            </a:xfrm>
            <a:prstGeom prst="downArrow">
              <a:avLst/>
            </a:prstGeom>
            <a:gradFill>
              <a:gsLst>
                <a:gs pos="0">
                  <a:sysClr val="window" lastClr="FFFFFF"/>
                </a:gs>
                <a:gs pos="71000">
                  <a:srgbClr val="4BACC6">
                    <a:lumMod val="75000"/>
                  </a:srgbClr>
                </a:gs>
              </a:gsLst>
              <a:lin ang="5400000" scaled="0"/>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0" cap="none" spc="0" normalizeH="0" baseline="0" noProof="0">
                <a:ln>
                  <a:noFill/>
                </a:ln>
                <a:solidFill>
                  <a:prstClr val="white"/>
                </a:solidFill>
                <a:effectLst/>
                <a:uLnTx/>
                <a:uFillTx/>
                <a:latin typeface="Calibri"/>
                <a:ea typeface="+mn-ea"/>
                <a:cs typeface="+mn-cs"/>
              </a:endParaRPr>
            </a:p>
          </p:txBody>
        </p:sp>
        <p:pic>
          <p:nvPicPr>
            <p:cNvPr id="65" name="Picture 2" descr="U:\COGECO\tools.png">
              <a:extLst>
                <a:ext uri="{FF2B5EF4-FFF2-40B4-BE49-F238E27FC236}">
                  <a16:creationId xmlns:a16="http://schemas.microsoft.com/office/drawing/2014/main" id="{8F22F0EB-2CC3-0F9F-9181-1D467E800495}"/>
                </a:ext>
              </a:extLst>
            </p:cNvPr>
            <p:cNvPicPr>
              <a:picLocks noChangeAspect="1" noChangeArrowheads="1"/>
            </p:cNvPicPr>
            <p:nvPr/>
          </p:nvPicPr>
          <p:blipFill>
            <a:blip r:embed="rId3" cstate="print">
              <a:duotone>
                <a:srgbClr val="8064A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540478" y="2008939"/>
              <a:ext cx="839357" cy="774927"/>
            </a:xfrm>
            <a:prstGeom prst="rect">
              <a:avLst/>
            </a:prstGeom>
            <a:noFill/>
            <a:extLst>
              <a:ext uri="{909E8E84-426E-40DD-AFC4-6F175D3DCCD1}">
                <a14:hiddenFill xmlns:a14="http://schemas.microsoft.com/office/drawing/2010/main">
                  <a:solidFill>
                    <a:srgbClr val="FFFFFF"/>
                  </a:solidFill>
                </a14:hiddenFill>
              </a:ext>
            </a:extLst>
          </p:spPr>
        </p:pic>
        <p:sp>
          <p:nvSpPr>
            <p:cNvPr id="66" name="Down Arrow 89">
              <a:extLst>
                <a:ext uri="{FF2B5EF4-FFF2-40B4-BE49-F238E27FC236}">
                  <a16:creationId xmlns:a16="http://schemas.microsoft.com/office/drawing/2014/main" id="{6CA15A0B-C907-0B54-278F-87CD3CA8B792}"/>
                </a:ext>
              </a:extLst>
            </p:cNvPr>
            <p:cNvSpPr/>
            <p:nvPr/>
          </p:nvSpPr>
          <p:spPr>
            <a:xfrm rot="16200000">
              <a:off x="4997453" y="2096664"/>
              <a:ext cx="398333" cy="553411"/>
            </a:xfrm>
            <a:prstGeom prst="downArrow">
              <a:avLst/>
            </a:prstGeom>
            <a:gradFill>
              <a:gsLst>
                <a:gs pos="0">
                  <a:sysClr val="window" lastClr="FFFFFF"/>
                </a:gs>
                <a:gs pos="71000">
                  <a:srgbClr val="4BACC6">
                    <a:lumMod val="75000"/>
                  </a:srgbClr>
                </a:gs>
              </a:gsLst>
              <a:lin ang="5400000" scaled="0"/>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0" cap="none" spc="0" normalizeH="0" baseline="0" noProof="0">
                <a:ln>
                  <a:noFill/>
                </a:ln>
                <a:solidFill>
                  <a:prstClr val="white"/>
                </a:solidFill>
                <a:effectLst/>
                <a:uLnTx/>
                <a:uFillTx/>
                <a:latin typeface="Calibri"/>
                <a:ea typeface="+mn-ea"/>
                <a:cs typeface="+mn-cs"/>
              </a:endParaRPr>
            </a:p>
          </p:txBody>
        </p:sp>
        <p:pic>
          <p:nvPicPr>
            <p:cNvPr id="67" name="Picture 4" descr="U:\COGECO\t5.png">
              <a:extLst>
                <a:ext uri="{FF2B5EF4-FFF2-40B4-BE49-F238E27FC236}">
                  <a16:creationId xmlns:a16="http://schemas.microsoft.com/office/drawing/2014/main" id="{68E57A17-E7E6-C85C-1C35-8E1122700E36}"/>
                </a:ext>
              </a:extLst>
            </p:cNvPr>
            <p:cNvPicPr>
              <a:picLocks noChangeAspect="1" noChangeArrowheads="1"/>
            </p:cNvPicPr>
            <p:nvPr/>
          </p:nvPicPr>
          <p:blipFill>
            <a:blip r:embed="rId4" cstate="print">
              <a:duotone>
                <a:prstClr val="black"/>
                <a:srgbClr val="1F497D">
                  <a:tint val="45000"/>
                  <a:satMod val="400000"/>
                </a:srgbClr>
              </a:duotone>
              <a:extLst>
                <a:ext uri="{28A0092B-C50C-407E-A947-70E740481C1C}">
                  <a14:useLocalDpi xmlns:a14="http://schemas.microsoft.com/office/drawing/2010/main" val="0"/>
                </a:ext>
              </a:extLst>
            </a:blip>
            <a:srcRect/>
            <a:stretch>
              <a:fillRect/>
            </a:stretch>
          </p:blipFill>
          <p:spPr bwMode="auto">
            <a:xfrm>
              <a:off x="5661813" y="2023811"/>
              <a:ext cx="622082" cy="699119"/>
            </a:xfrm>
            <a:prstGeom prst="rect">
              <a:avLst/>
            </a:prstGeom>
            <a:noFill/>
            <a:extLst>
              <a:ext uri="{909E8E84-426E-40DD-AFC4-6F175D3DCCD1}">
                <a14:hiddenFill xmlns:a14="http://schemas.microsoft.com/office/drawing/2010/main">
                  <a:solidFill>
                    <a:srgbClr val="FFFFFF"/>
                  </a:solidFill>
                </a14:hiddenFill>
              </a:ext>
            </a:extLst>
          </p:spPr>
        </p:pic>
        <p:sp>
          <p:nvSpPr>
            <p:cNvPr id="68" name="Down Arrow 88">
              <a:extLst>
                <a:ext uri="{FF2B5EF4-FFF2-40B4-BE49-F238E27FC236}">
                  <a16:creationId xmlns:a16="http://schemas.microsoft.com/office/drawing/2014/main" id="{838C6362-2998-6F09-DA60-441F7E865851}"/>
                </a:ext>
              </a:extLst>
            </p:cNvPr>
            <p:cNvSpPr/>
            <p:nvPr/>
          </p:nvSpPr>
          <p:spPr>
            <a:xfrm rot="16200000">
              <a:off x="2085326" y="2148759"/>
              <a:ext cx="398333" cy="495292"/>
            </a:xfrm>
            <a:prstGeom prst="downArrow">
              <a:avLst/>
            </a:prstGeom>
            <a:gradFill>
              <a:gsLst>
                <a:gs pos="0">
                  <a:sysClr val="window" lastClr="FFFFFF"/>
                </a:gs>
                <a:gs pos="71000">
                  <a:srgbClr val="4BACC6">
                    <a:lumMod val="75000"/>
                  </a:srgbClr>
                </a:gs>
              </a:gsLst>
              <a:lin ang="5400000" scaled="0"/>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0" cap="none" spc="0" normalizeH="0" baseline="0" noProof="0">
                <a:ln>
                  <a:noFill/>
                </a:ln>
                <a:solidFill>
                  <a:prstClr val="white"/>
                </a:solidFill>
                <a:effectLst/>
                <a:uLnTx/>
                <a:uFillTx/>
                <a:latin typeface="Calibri"/>
                <a:ea typeface="+mn-ea"/>
                <a:cs typeface="+mn-cs"/>
              </a:endParaRPr>
            </a:p>
          </p:txBody>
        </p:sp>
        <p:pic>
          <p:nvPicPr>
            <p:cNvPr id="69" name="Picture 2" descr="U:\COGECO\tools.png">
              <a:extLst>
                <a:ext uri="{FF2B5EF4-FFF2-40B4-BE49-F238E27FC236}">
                  <a16:creationId xmlns:a16="http://schemas.microsoft.com/office/drawing/2014/main" id="{FE9F0650-4ED6-954D-295F-BBB2973C2993}"/>
                </a:ext>
              </a:extLst>
            </p:cNvPr>
            <p:cNvPicPr>
              <a:picLocks noChangeAspect="1" noChangeArrowheads="1"/>
            </p:cNvPicPr>
            <p:nvPr/>
          </p:nvPicPr>
          <p:blipFill>
            <a:blip r:embed="rId3" cstate="print">
              <a:duotone>
                <a:srgbClr val="8064A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242520" y="2008940"/>
              <a:ext cx="839357" cy="774927"/>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75B2BCE8-8385-79EF-F365-6AD577E91037}"/>
                </a:ext>
              </a:extLst>
            </p:cNvPr>
            <p:cNvSpPr txBox="1"/>
            <p:nvPr/>
          </p:nvSpPr>
          <p:spPr>
            <a:xfrm>
              <a:off x="1184825" y="2923198"/>
              <a:ext cx="1008369" cy="56205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KareliaWeb Regular"/>
                  <a:ea typeface="+mn-ea"/>
                  <a:cs typeface="+mn-cs"/>
                </a:rPr>
                <a:t>Fetch</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KareliaWeb Regular"/>
                  <a:ea typeface="+mn-ea"/>
                  <a:cs typeface="+mn-cs"/>
                </a:rPr>
                <a:t>Alarms</a:t>
              </a:r>
            </a:p>
          </p:txBody>
        </p:sp>
        <p:sp>
          <p:nvSpPr>
            <p:cNvPr id="71" name="TextBox 70">
              <a:extLst>
                <a:ext uri="{FF2B5EF4-FFF2-40B4-BE49-F238E27FC236}">
                  <a16:creationId xmlns:a16="http://schemas.microsoft.com/office/drawing/2014/main" id="{A99AB318-954A-B83D-2684-1DC1F8B00358}"/>
                </a:ext>
              </a:extLst>
            </p:cNvPr>
            <p:cNvSpPr txBox="1"/>
            <p:nvPr/>
          </p:nvSpPr>
          <p:spPr>
            <a:xfrm>
              <a:off x="2435441" y="2849792"/>
              <a:ext cx="1245503" cy="76644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Diagnosis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&amp;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Assign</a:t>
              </a:r>
              <a:endParaRPr kumimoji="0" lang="en-US" sz="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72" name="TextBox 71">
              <a:extLst>
                <a:ext uri="{FF2B5EF4-FFF2-40B4-BE49-F238E27FC236}">
                  <a16:creationId xmlns:a16="http://schemas.microsoft.com/office/drawing/2014/main" id="{17A5247D-B7FC-FDD7-4F02-B57B3E98720C}"/>
                </a:ext>
              </a:extLst>
            </p:cNvPr>
            <p:cNvSpPr txBox="1"/>
            <p:nvPr/>
          </p:nvSpPr>
          <p:spPr>
            <a:xfrm>
              <a:off x="4093235" y="2819293"/>
              <a:ext cx="1119728" cy="76644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Auto Fix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Known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Issues</a:t>
              </a:r>
              <a:endParaRPr kumimoji="0" lang="en-US" sz="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73" name="TextBox 72">
              <a:extLst>
                <a:ext uri="{FF2B5EF4-FFF2-40B4-BE49-F238E27FC236}">
                  <a16:creationId xmlns:a16="http://schemas.microsoft.com/office/drawing/2014/main" id="{258CE9AC-8EDF-DF1F-97FC-16B7BC49F023}"/>
                </a:ext>
              </a:extLst>
            </p:cNvPr>
            <p:cNvSpPr txBox="1"/>
            <p:nvPr/>
          </p:nvSpPr>
          <p:spPr>
            <a:xfrm>
              <a:off x="5485757" y="2880825"/>
              <a:ext cx="942352" cy="56205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Close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Corbel" panose="020B0503020204020204" pitchFamily="34" charset="0"/>
                  <a:ea typeface="+mn-ea"/>
                  <a:cs typeface="Arial" panose="020B0604020202020204" pitchFamily="34" charset="0"/>
                </a:rPr>
                <a:t> Ticket</a:t>
              </a:r>
              <a:endParaRPr kumimoji="0" lang="en-US" sz="800" b="0" i="0" u="none" strike="noStrike" kern="1200" cap="none" spc="0" normalizeH="0" baseline="0" noProof="0">
                <a:ln>
                  <a:noFill/>
                </a:ln>
                <a:solidFill>
                  <a:srgbClr val="1C1C1C"/>
                </a:solidFill>
                <a:effectLst/>
                <a:uLnTx/>
                <a:uFillTx/>
                <a:latin typeface="KareliaWeb Regular"/>
                <a:ea typeface="+mn-ea"/>
                <a:cs typeface="+mn-cs"/>
              </a:endParaRPr>
            </a:p>
          </p:txBody>
        </p:sp>
      </p:grpSp>
      <p:sp>
        <p:nvSpPr>
          <p:cNvPr id="74" name="TextBox 73">
            <a:extLst>
              <a:ext uri="{FF2B5EF4-FFF2-40B4-BE49-F238E27FC236}">
                <a16:creationId xmlns:a16="http://schemas.microsoft.com/office/drawing/2014/main" id="{553DEF79-4024-54DB-3D94-9488A2DD2959}"/>
              </a:ext>
            </a:extLst>
          </p:cNvPr>
          <p:cNvSpPr txBox="1"/>
          <p:nvPr/>
        </p:nvSpPr>
        <p:spPr>
          <a:xfrm>
            <a:off x="3832155" y="4703706"/>
            <a:ext cx="500331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C1C1C"/>
                </a:solidFill>
                <a:effectLst/>
                <a:uLnTx/>
                <a:uFillTx/>
                <a:latin typeface="KareliaWeb Regular"/>
                <a:ea typeface="+mn-ea"/>
                <a:cs typeface="+mn-cs"/>
              </a:rPr>
              <a:t>*Conservative numbers </a:t>
            </a:r>
          </a:p>
        </p:txBody>
      </p:sp>
      <p:sp>
        <p:nvSpPr>
          <p:cNvPr id="35" name="Rechthoek: afgeronde hoeken 34">
            <a:extLst>
              <a:ext uri="{FF2B5EF4-FFF2-40B4-BE49-F238E27FC236}">
                <a16:creationId xmlns:a16="http://schemas.microsoft.com/office/drawing/2014/main" id="{264337DE-DAF8-A3E2-A2C2-6688412755DD}"/>
              </a:ext>
            </a:extLst>
          </p:cNvPr>
          <p:cNvSpPr/>
          <p:nvPr/>
        </p:nvSpPr>
        <p:spPr>
          <a:xfrm>
            <a:off x="3843033" y="3585997"/>
            <a:ext cx="5085618" cy="622771"/>
          </a:xfrm>
          <a:prstGeom prst="roundRect">
            <a:avLst/>
          </a:prstGeom>
          <a:noFill/>
          <a:ln w="19050" cap="flat">
            <a:solidFill>
              <a:srgbClr val="EA262A"/>
            </a:solidFill>
            <a:prstDash val="solid"/>
            <a:miter/>
          </a:ln>
        </p:spPr>
        <p:txBody>
          <a:bodyPr rtlCol="0" anchor="ctr"/>
          <a:lstStyle/>
          <a:p>
            <a:pPr algn="l"/>
            <a:endParaRPr lang="en-GB"/>
          </a:p>
        </p:txBody>
      </p:sp>
      <p:sp>
        <p:nvSpPr>
          <p:cNvPr id="36" name="Rechthoek: afgeronde hoeken 35">
            <a:extLst>
              <a:ext uri="{FF2B5EF4-FFF2-40B4-BE49-F238E27FC236}">
                <a16:creationId xmlns:a16="http://schemas.microsoft.com/office/drawing/2014/main" id="{83A79884-7FE9-89A6-DEA7-869CE8DA35CB}"/>
              </a:ext>
            </a:extLst>
          </p:cNvPr>
          <p:cNvSpPr/>
          <p:nvPr/>
        </p:nvSpPr>
        <p:spPr>
          <a:xfrm>
            <a:off x="3850621" y="4404277"/>
            <a:ext cx="5085618" cy="338554"/>
          </a:xfrm>
          <a:prstGeom prst="roundRect">
            <a:avLst/>
          </a:prstGeom>
          <a:noFill/>
          <a:ln w="19050" cap="flat">
            <a:solidFill>
              <a:srgbClr val="00B050"/>
            </a:solidFill>
            <a:prstDash val="solid"/>
            <a:miter/>
          </a:ln>
        </p:spPr>
        <p:txBody>
          <a:bodyPr rtlCol="0" anchor="ctr"/>
          <a:lstStyle/>
          <a:p>
            <a:pPr algn="l"/>
            <a:endParaRPr lang="en-GB"/>
          </a:p>
        </p:txBody>
      </p:sp>
    </p:spTree>
    <p:extLst>
      <p:ext uri="{BB962C8B-B14F-4D97-AF65-F5344CB8AC3E}">
        <p14:creationId xmlns:p14="http://schemas.microsoft.com/office/powerpoint/2010/main" val="38769916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6EBC9C0D-2475-4349-B752-BA48F0308E59}"/>
              </a:ext>
            </a:extLst>
          </p:cNvPr>
          <p:cNvSpPr>
            <a:spLocks noGrp="1"/>
          </p:cNvSpPr>
          <p:nvPr>
            <p:ph type="title"/>
          </p:nvPr>
        </p:nvSpPr>
        <p:spPr>
          <a:xfrm>
            <a:off x="214911" y="-42498"/>
            <a:ext cx="8133940" cy="369332"/>
          </a:xfrm>
        </p:spPr>
        <p:txBody>
          <a:bodyPr/>
          <a:lstStyle/>
          <a:p>
            <a:pPr marL="0" marR="0" lvl="0" indent="0" fontAlgn="auto">
              <a:buClr>
                <a:srgbClr val="3C4043"/>
              </a:buClr>
              <a:buSzPts val="2100"/>
              <a:tabLst/>
              <a:defRPr/>
            </a:pPr>
            <a:r>
              <a:rPr lang="en-US" sz="1800"/>
              <a:t>NetBots.AI  : Intelligent Network Operations, Provisioning, Planning Automation</a:t>
            </a:r>
          </a:p>
        </p:txBody>
      </p:sp>
      <p:sp>
        <p:nvSpPr>
          <p:cNvPr id="5" name="Slide Number Placeholder 3"/>
          <p:cNvSpPr>
            <a:spLocks noGrp="1"/>
          </p:cNvSpPr>
          <p:nvPr>
            <p:ph type="sldNum" sz="quarter" idx="4294967295"/>
          </p:nvPr>
        </p:nvSpPr>
        <p:spPr>
          <a:xfrm>
            <a:off x="8763000" y="4806950"/>
            <a:ext cx="381000" cy="144463"/>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7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51</a:t>
            </a:fld>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4" name="Rectangle 3">
            <a:extLst>
              <a:ext uri="{FF2B5EF4-FFF2-40B4-BE49-F238E27FC236}">
                <a16:creationId xmlns:a16="http://schemas.microsoft.com/office/drawing/2014/main" id="{70E1A45B-9A24-8A4B-AF6E-F50A4F7A23C8}"/>
              </a:ext>
            </a:extLst>
          </p:cNvPr>
          <p:cNvSpPr/>
          <p:nvPr/>
        </p:nvSpPr>
        <p:spPr>
          <a:xfrm>
            <a:off x="0" y="3784045"/>
            <a:ext cx="9144000" cy="845105"/>
          </a:xfrm>
          <a:prstGeom prst="rect">
            <a:avLst/>
          </a:prstGeom>
          <a:solidFill>
            <a:srgbClr val="E6F5F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6" name="Rectangle 5">
            <a:extLst>
              <a:ext uri="{FF2B5EF4-FFF2-40B4-BE49-F238E27FC236}">
                <a16:creationId xmlns:a16="http://schemas.microsoft.com/office/drawing/2014/main" id="{5EC1B773-DA41-4D44-AD00-6059F7F017FE}"/>
              </a:ext>
            </a:extLst>
          </p:cNvPr>
          <p:cNvSpPr/>
          <p:nvPr/>
        </p:nvSpPr>
        <p:spPr>
          <a:xfrm>
            <a:off x="1520835" y="1657350"/>
            <a:ext cx="957247" cy="1998514"/>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7" name="Rectangle 6">
            <a:extLst>
              <a:ext uri="{FF2B5EF4-FFF2-40B4-BE49-F238E27FC236}">
                <a16:creationId xmlns:a16="http://schemas.microsoft.com/office/drawing/2014/main" id="{A8E0EE23-E4B2-9F4A-9283-2732AD2F9B06}"/>
              </a:ext>
            </a:extLst>
          </p:cNvPr>
          <p:cNvSpPr/>
          <p:nvPr/>
        </p:nvSpPr>
        <p:spPr>
          <a:xfrm>
            <a:off x="3581400" y="1657350"/>
            <a:ext cx="957247" cy="1998514"/>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8" name="Rectangle 7">
            <a:extLst>
              <a:ext uri="{FF2B5EF4-FFF2-40B4-BE49-F238E27FC236}">
                <a16:creationId xmlns:a16="http://schemas.microsoft.com/office/drawing/2014/main" id="{3441F507-40C9-0747-90A8-C69B4437B0D1}"/>
              </a:ext>
            </a:extLst>
          </p:cNvPr>
          <p:cNvSpPr/>
          <p:nvPr/>
        </p:nvSpPr>
        <p:spPr>
          <a:xfrm>
            <a:off x="490553" y="1657350"/>
            <a:ext cx="957247" cy="1998514"/>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9" name="Rectangle 8">
            <a:extLst>
              <a:ext uri="{FF2B5EF4-FFF2-40B4-BE49-F238E27FC236}">
                <a16:creationId xmlns:a16="http://schemas.microsoft.com/office/drawing/2014/main" id="{B5B57E15-61C3-4B49-B88E-F3D1BFE66DB4}"/>
              </a:ext>
            </a:extLst>
          </p:cNvPr>
          <p:cNvSpPr/>
          <p:nvPr/>
        </p:nvSpPr>
        <p:spPr>
          <a:xfrm>
            <a:off x="2551117" y="1657350"/>
            <a:ext cx="957247" cy="1998514"/>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10" name="Rounded Rectangle 7">
            <a:extLst>
              <a:ext uri="{FF2B5EF4-FFF2-40B4-BE49-F238E27FC236}">
                <a16:creationId xmlns:a16="http://schemas.microsoft.com/office/drawing/2014/main" id="{F716B999-0C9E-C24D-A69A-654307C52595}"/>
              </a:ext>
            </a:extLst>
          </p:cNvPr>
          <p:cNvSpPr/>
          <p:nvPr/>
        </p:nvSpPr>
        <p:spPr>
          <a:xfrm>
            <a:off x="464414" y="844184"/>
            <a:ext cx="4032269" cy="717417"/>
          </a:xfrm>
          <a:prstGeom prst="roundRect">
            <a:avLst>
              <a:gd name="adj" fmla="val 11212"/>
            </a:avLst>
          </a:prstGeom>
          <a:solidFill>
            <a:schemeClr val="bg1"/>
          </a:solidFill>
          <a:ln w="9525">
            <a:solidFill>
              <a:srgbClr val="4B3E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11" name="Rectangle 10">
            <a:extLst>
              <a:ext uri="{FF2B5EF4-FFF2-40B4-BE49-F238E27FC236}">
                <a16:creationId xmlns:a16="http://schemas.microsoft.com/office/drawing/2014/main" id="{4D80E78C-F426-7C42-B354-29C92157B621}"/>
              </a:ext>
            </a:extLst>
          </p:cNvPr>
          <p:cNvSpPr/>
          <p:nvPr/>
        </p:nvSpPr>
        <p:spPr>
          <a:xfrm>
            <a:off x="499987" y="1029528"/>
            <a:ext cx="3988599" cy="5078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are set of network microservices that does the heavy lifting of the repetitive NetOps tasks, and improve the efficiency of the network engineers, when scaled with a unified user GUI interface and customizable bots catalogue.</a:t>
            </a:r>
            <a:endParaRPr kumimoji="0" lang="en-US" sz="9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mn-cs"/>
            </a:endParaRPr>
          </a:p>
        </p:txBody>
      </p:sp>
      <p:sp>
        <p:nvSpPr>
          <p:cNvPr id="12" name="Rounded Rectangle 6">
            <a:extLst>
              <a:ext uri="{FF2B5EF4-FFF2-40B4-BE49-F238E27FC236}">
                <a16:creationId xmlns:a16="http://schemas.microsoft.com/office/drawing/2014/main" id="{5AC6F8CB-FFD4-F348-8F46-94D7ADD5F9BA}"/>
              </a:ext>
            </a:extLst>
          </p:cNvPr>
          <p:cNvSpPr/>
          <p:nvPr/>
        </p:nvSpPr>
        <p:spPr>
          <a:xfrm>
            <a:off x="766938" y="658838"/>
            <a:ext cx="1260764" cy="370690"/>
          </a:xfrm>
          <a:prstGeom prst="roundRect">
            <a:avLst/>
          </a:prstGeom>
          <a:solidFill>
            <a:schemeClr val="bg1"/>
          </a:solidFill>
          <a:ln w="9525">
            <a:solidFill>
              <a:srgbClr val="4B3E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pic>
        <p:nvPicPr>
          <p:cNvPr id="13" name="Picture 12">
            <a:extLst>
              <a:ext uri="{FF2B5EF4-FFF2-40B4-BE49-F238E27FC236}">
                <a16:creationId xmlns:a16="http://schemas.microsoft.com/office/drawing/2014/main" id="{5D903307-4AFA-7349-8B79-F8853CE7EE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1505" y="675688"/>
            <a:ext cx="1123304" cy="336991"/>
          </a:xfrm>
          <a:prstGeom prst="rect">
            <a:avLst/>
          </a:prstGeom>
        </p:spPr>
      </p:pic>
      <p:sp>
        <p:nvSpPr>
          <p:cNvPr id="14" name="TextBox 13">
            <a:extLst>
              <a:ext uri="{FF2B5EF4-FFF2-40B4-BE49-F238E27FC236}">
                <a16:creationId xmlns:a16="http://schemas.microsoft.com/office/drawing/2014/main" id="{7BD8048F-988E-EA47-B167-D0680D65EA39}"/>
              </a:ext>
            </a:extLst>
          </p:cNvPr>
          <p:cNvSpPr txBox="1"/>
          <p:nvPr/>
        </p:nvSpPr>
        <p:spPr>
          <a:xfrm rot="16200000">
            <a:off x="-578352" y="2496725"/>
            <a:ext cx="174013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A3EAE"/>
                </a:solidFill>
                <a:effectLst/>
                <a:uLnTx/>
                <a:uFillTx/>
                <a:latin typeface="Segoe UI" panose="020B0502040204020203" pitchFamily="34" charset="0"/>
                <a:ea typeface="+mn-ea"/>
                <a:cs typeface="Segoe UI" panose="020B0502040204020203" pitchFamily="34" charset="0"/>
              </a:rPr>
              <a:t>Top Realized Benefits</a:t>
            </a:r>
          </a:p>
        </p:txBody>
      </p:sp>
      <p:sp>
        <p:nvSpPr>
          <p:cNvPr id="15" name="TextBox 14">
            <a:extLst>
              <a:ext uri="{FF2B5EF4-FFF2-40B4-BE49-F238E27FC236}">
                <a16:creationId xmlns:a16="http://schemas.microsoft.com/office/drawing/2014/main" id="{779ED8E8-9AC5-EE4A-AE16-D0300AFA905D}"/>
              </a:ext>
            </a:extLst>
          </p:cNvPr>
          <p:cNvSpPr txBox="1"/>
          <p:nvPr/>
        </p:nvSpPr>
        <p:spPr>
          <a:xfrm>
            <a:off x="702917" y="2073482"/>
            <a:ext cx="522900"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Savings</a:t>
            </a:r>
          </a:p>
        </p:txBody>
      </p:sp>
      <p:sp>
        <p:nvSpPr>
          <p:cNvPr id="16" name="TextBox 15">
            <a:extLst>
              <a:ext uri="{FF2B5EF4-FFF2-40B4-BE49-F238E27FC236}">
                <a16:creationId xmlns:a16="http://schemas.microsoft.com/office/drawing/2014/main" id="{6D6AA533-F6C2-624A-901A-76DA11D23157}"/>
              </a:ext>
            </a:extLst>
          </p:cNvPr>
          <p:cNvSpPr txBox="1"/>
          <p:nvPr/>
        </p:nvSpPr>
        <p:spPr>
          <a:xfrm>
            <a:off x="1457754" y="2073482"/>
            <a:ext cx="105684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Rapid Network Diagnostics</a:t>
            </a:r>
          </a:p>
        </p:txBody>
      </p:sp>
      <p:sp>
        <p:nvSpPr>
          <p:cNvPr id="17" name="TextBox 16">
            <a:extLst>
              <a:ext uri="{FF2B5EF4-FFF2-40B4-BE49-F238E27FC236}">
                <a16:creationId xmlns:a16="http://schemas.microsoft.com/office/drawing/2014/main" id="{71A5B24A-91CE-FC4F-843E-0EB00DD2B718}"/>
              </a:ext>
            </a:extLst>
          </p:cNvPr>
          <p:cNvSpPr txBox="1"/>
          <p:nvPr/>
        </p:nvSpPr>
        <p:spPr>
          <a:xfrm>
            <a:off x="2476464" y="2073482"/>
            <a:ext cx="110493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Post Launch Health</a:t>
            </a:r>
            <a:b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b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Checks Times</a:t>
            </a:r>
          </a:p>
        </p:txBody>
      </p:sp>
      <p:sp>
        <p:nvSpPr>
          <p:cNvPr id="18" name="TextBox 17">
            <a:extLst>
              <a:ext uri="{FF2B5EF4-FFF2-40B4-BE49-F238E27FC236}">
                <a16:creationId xmlns:a16="http://schemas.microsoft.com/office/drawing/2014/main" id="{525AA656-A80B-034D-B179-7A03EFC77520}"/>
              </a:ext>
            </a:extLst>
          </p:cNvPr>
          <p:cNvSpPr txBox="1"/>
          <p:nvPr/>
        </p:nvSpPr>
        <p:spPr>
          <a:xfrm>
            <a:off x="3586628" y="2073482"/>
            <a:ext cx="94679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Spine &amp; Leaf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ZTP (RPHY)</a:t>
            </a:r>
          </a:p>
        </p:txBody>
      </p:sp>
      <p:sp>
        <p:nvSpPr>
          <p:cNvPr id="19" name="TextBox 18">
            <a:extLst>
              <a:ext uri="{FF2B5EF4-FFF2-40B4-BE49-F238E27FC236}">
                <a16:creationId xmlns:a16="http://schemas.microsoft.com/office/drawing/2014/main" id="{600C24A8-0522-364A-86A1-9AED8F342A2E}"/>
              </a:ext>
            </a:extLst>
          </p:cNvPr>
          <p:cNvSpPr txBox="1"/>
          <p:nvPr/>
        </p:nvSpPr>
        <p:spPr>
          <a:xfrm>
            <a:off x="1686324" y="2365044"/>
            <a:ext cx="49404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mn-cs"/>
              </a:rPr>
              <a:t>45%</a:t>
            </a:r>
          </a:p>
        </p:txBody>
      </p:sp>
      <p:sp>
        <p:nvSpPr>
          <p:cNvPr id="20" name="TextBox 19">
            <a:extLst>
              <a:ext uri="{FF2B5EF4-FFF2-40B4-BE49-F238E27FC236}">
                <a16:creationId xmlns:a16="http://schemas.microsoft.com/office/drawing/2014/main" id="{F262E712-378F-9940-8E2C-1AAD81E7B6E8}"/>
              </a:ext>
            </a:extLst>
          </p:cNvPr>
          <p:cNvSpPr txBox="1"/>
          <p:nvPr/>
        </p:nvSpPr>
        <p:spPr>
          <a:xfrm>
            <a:off x="2714631" y="2346786"/>
            <a:ext cx="62388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mn-cs"/>
              </a:rPr>
              <a:t>37.5%</a:t>
            </a:r>
          </a:p>
        </p:txBody>
      </p:sp>
      <p:sp>
        <p:nvSpPr>
          <p:cNvPr id="21" name="TextBox 20">
            <a:extLst>
              <a:ext uri="{FF2B5EF4-FFF2-40B4-BE49-F238E27FC236}">
                <a16:creationId xmlns:a16="http://schemas.microsoft.com/office/drawing/2014/main" id="{BE03C975-EF58-9842-9F83-4F2495D8DC9C}"/>
              </a:ext>
            </a:extLst>
          </p:cNvPr>
          <p:cNvSpPr txBox="1"/>
          <p:nvPr/>
        </p:nvSpPr>
        <p:spPr>
          <a:xfrm>
            <a:off x="3819506" y="2372489"/>
            <a:ext cx="49404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mn-cs"/>
              </a:rPr>
              <a:t>40%</a:t>
            </a:r>
          </a:p>
        </p:txBody>
      </p:sp>
      <p:sp>
        <p:nvSpPr>
          <p:cNvPr id="22" name="TextBox 21">
            <a:extLst>
              <a:ext uri="{FF2B5EF4-FFF2-40B4-BE49-F238E27FC236}">
                <a16:creationId xmlns:a16="http://schemas.microsoft.com/office/drawing/2014/main" id="{C07554F4-E24D-A04F-8DD7-A919DC85B5E8}"/>
              </a:ext>
            </a:extLst>
          </p:cNvPr>
          <p:cNvSpPr txBox="1"/>
          <p:nvPr/>
        </p:nvSpPr>
        <p:spPr>
          <a:xfrm>
            <a:off x="604333" y="3063217"/>
            <a:ext cx="72968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Automation</a:t>
            </a:r>
            <a:b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b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&amp; Predictive</a:t>
            </a:r>
            <a:b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b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Analytics</a:t>
            </a:r>
          </a:p>
        </p:txBody>
      </p:sp>
      <p:sp>
        <p:nvSpPr>
          <p:cNvPr id="23" name="TextBox 22">
            <a:extLst>
              <a:ext uri="{FF2B5EF4-FFF2-40B4-BE49-F238E27FC236}">
                <a16:creationId xmlns:a16="http://schemas.microsoft.com/office/drawing/2014/main" id="{0D471EE9-E3D0-2D4B-8058-595FACA57894}"/>
              </a:ext>
            </a:extLst>
          </p:cNvPr>
          <p:cNvSpPr txBox="1"/>
          <p:nvPr/>
        </p:nvSpPr>
        <p:spPr>
          <a:xfrm>
            <a:off x="1460309" y="3063217"/>
            <a:ext cx="10517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Utilizations check &amp; Predication (CDN/NW)</a:t>
            </a:r>
          </a:p>
        </p:txBody>
      </p:sp>
      <p:sp>
        <p:nvSpPr>
          <p:cNvPr id="24" name="TextBox 23">
            <a:extLst>
              <a:ext uri="{FF2B5EF4-FFF2-40B4-BE49-F238E27FC236}">
                <a16:creationId xmlns:a16="http://schemas.microsoft.com/office/drawing/2014/main" id="{D0BA3B1C-B9DA-4944-9A26-D521879ED746}"/>
              </a:ext>
            </a:extLst>
          </p:cNvPr>
          <p:cNvSpPr txBox="1"/>
          <p:nvPr/>
        </p:nvSpPr>
        <p:spPr>
          <a:xfrm>
            <a:off x="2551687" y="3063217"/>
            <a:ext cx="94977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Network Fault/</a:t>
            </a:r>
            <a:b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b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evet prediction</a:t>
            </a:r>
          </a:p>
        </p:txBody>
      </p:sp>
      <p:sp>
        <p:nvSpPr>
          <p:cNvPr id="25" name="TextBox 24">
            <a:extLst>
              <a:ext uri="{FF2B5EF4-FFF2-40B4-BE49-F238E27FC236}">
                <a16:creationId xmlns:a16="http://schemas.microsoft.com/office/drawing/2014/main" id="{C6575163-23D7-AE43-AEC6-48FAA3AB5D55}"/>
              </a:ext>
            </a:extLst>
          </p:cNvPr>
          <p:cNvSpPr txBox="1"/>
          <p:nvPr/>
        </p:nvSpPr>
        <p:spPr>
          <a:xfrm>
            <a:off x="3736057" y="3063217"/>
            <a:ext cx="64793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NPD truck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reduction</a:t>
            </a:r>
          </a:p>
        </p:txBody>
      </p:sp>
      <p:grpSp>
        <p:nvGrpSpPr>
          <p:cNvPr id="26" name="Group 25">
            <a:extLst>
              <a:ext uri="{FF2B5EF4-FFF2-40B4-BE49-F238E27FC236}">
                <a16:creationId xmlns:a16="http://schemas.microsoft.com/office/drawing/2014/main" id="{29EA1A96-3471-FA45-AFDF-9CCD025ADCEA}"/>
              </a:ext>
            </a:extLst>
          </p:cNvPr>
          <p:cNvGrpSpPr/>
          <p:nvPr/>
        </p:nvGrpSpPr>
        <p:grpSpPr>
          <a:xfrm>
            <a:off x="874007" y="3848783"/>
            <a:ext cx="7395986" cy="704167"/>
            <a:chOff x="299961" y="3848783"/>
            <a:chExt cx="7395986" cy="704167"/>
          </a:xfrm>
        </p:grpSpPr>
        <p:sp>
          <p:nvSpPr>
            <p:cNvPr id="27" name="TextBox 26">
              <a:extLst>
                <a:ext uri="{FF2B5EF4-FFF2-40B4-BE49-F238E27FC236}">
                  <a16:creationId xmlns:a16="http://schemas.microsoft.com/office/drawing/2014/main" id="{B51966BF-2637-2841-BD28-4F200423836A}"/>
                </a:ext>
              </a:extLst>
            </p:cNvPr>
            <p:cNvSpPr txBox="1"/>
            <p:nvPr/>
          </p:nvSpPr>
          <p:spPr>
            <a:xfrm>
              <a:off x="299961" y="3848783"/>
              <a:ext cx="2911373" cy="261610"/>
            </a:xfrm>
            <a:prstGeom prst="rect">
              <a:avLst/>
            </a:prstGeom>
            <a:noFill/>
          </p:spPr>
          <p:txBody>
            <a:bodyPr wrap="square" rtlCol="0">
              <a:spAutoFit/>
            </a:bodyPr>
            <a:lstStyle>
              <a:defPPr>
                <a:defRPr lang="en-US"/>
              </a:defPPr>
              <a:lvl1pPr algn="ctr">
                <a:defRPr sz="1200" b="1">
                  <a:ln>
                    <a:solidFill>
                      <a:schemeClr val="tx2"/>
                    </a:solidFill>
                  </a:ln>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4B3EAF"/>
                  </a:solidFill>
                  <a:effectLst/>
                  <a:uLnTx/>
                  <a:uFillTx/>
                  <a:latin typeface="Segoe UI" panose="020B0502040204020203" pitchFamily="34" charset="0"/>
                  <a:ea typeface="+mn-ea"/>
                  <a:cs typeface="Segoe UI" panose="020B0502040204020203" pitchFamily="34" charset="0"/>
                </a:rPr>
                <a:t>NetBots – Plan &amp; Build Assembly line </a:t>
              </a:r>
            </a:p>
          </p:txBody>
        </p:sp>
        <p:sp>
          <p:nvSpPr>
            <p:cNvPr id="28" name="TextBox 27">
              <a:extLst>
                <a:ext uri="{FF2B5EF4-FFF2-40B4-BE49-F238E27FC236}">
                  <a16:creationId xmlns:a16="http://schemas.microsoft.com/office/drawing/2014/main" id="{770A2B47-2547-6E42-A91A-1B824DCA78C8}"/>
                </a:ext>
              </a:extLst>
            </p:cNvPr>
            <p:cNvSpPr txBox="1"/>
            <p:nvPr/>
          </p:nvSpPr>
          <p:spPr>
            <a:xfrm>
              <a:off x="367383" y="4185106"/>
              <a:ext cx="761747" cy="215444"/>
            </a:xfrm>
            <a:prstGeom prst="rect">
              <a:avLst/>
            </a:prstGeom>
            <a:noFill/>
            <a:ln>
              <a:solidFill>
                <a:srgbClr val="877ECB"/>
              </a:solidFill>
            </a:ln>
          </p:spPr>
          <p:txBody>
            <a:bodyPr wrap="none" lIns="9000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Identify/Req.</a:t>
              </a:r>
            </a:p>
          </p:txBody>
        </p:sp>
        <p:sp>
          <p:nvSpPr>
            <p:cNvPr id="29" name="TextBox 28">
              <a:extLst>
                <a:ext uri="{FF2B5EF4-FFF2-40B4-BE49-F238E27FC236}">
                  <a16:creationId xmlns:a16="http://schemas.microsoft.com/office/drawing/2014/main" id="{2E0F7096-0883-E24A-AE22-9A875477DAC0}"/>
                </a:ext>
              </a:extLst>
            </p:cNvPr>
            <p:cNvSpPr txBox="1"/>
            <p:nvPr/>
          </p:nvSpPr>
          <p:spPr>
            <a:xfrm>
              <a:off x="1659236" y="4185106"/>
              <a:ext cx="761747" cy="215444"/>
            </a:xfrm>
            <a:prstGeom prst="rect">
              <a:avLst/>
            </a:prstGeom>
            <a:noFill/>
            <a:ln>
              <a:solidFill>
                <a:srgbClr val="877ECB"/>
              </a:solidFill>
            </a:ln>
          </p:spPr>
          <p:txBody>
            <a:bodyPr wrap="none" lIns="9000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Define</a:t>
              </a:r>
            </a:p>
          </p:txBody>
        </p:sp>
        <p:sp>
          <p:nvSpPr>
            <p:cNvPr id="30" name="TextBox 29">
              <a:extLst>
                <a:ext uri="{FF2B5EF4-FFF2-40B4-BE49-F238E27FC236}">
                  <a16:creationId xmlns:a16="http://schemas.microsoft.com/office/drawing/2014/main" id="{80091FC9-5C5A-E146-948A-C5F5D6107987}"/>
                </a:ext>
              </a:extLst>
            </p:cNvPr>
            <p:cNvSpPr txBox="1"/>
            <p:nvPr/>
          </p:nvSpPr>
          <p:spPr>
            <a:xfrm>
              <a:off x="2951089" y="4185106"/>
              <a:ext cx="761747" cy="215444"/>
            </a:xfrm>
            <a:prstGeom prst="rect">
              <a:avLst/>
            </a:prstGeom>
            <a:noFill/>
            <a:ln>
              <a:solidFill>
                <a:srgbClr val="877ECB"/>
              </a:solidFill>
            </a:ln>
          </p:spPr>
          <p:txBody>
            <a:bodyPr wrap="none" lIns="9000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Design</a:t>
              </a:r>
            </a:p>
          </p:txBody>
        </p:sp>
        <p:grpSp>
          <p:nvGrpSpPr>
            <p:cNvPr id="31" name="Group 30">
              <a:extLst>
                <a:ext uri="{FF2B5EF4-FFF2-40B4-BE49-F238E27FC236}">
                  <a16:creationId xmlns:a16="http://schemas.microsoft.com/office/drawing/2014/main" id="{FDDBE37C-2FE9-E746-B976-EDE1A6521AE5}"/>
                </a:ext>
              </a:extLst>
            </p:cNvPr>
            <p:cNvGrpSpPr/>
            <p:nvPr/>
          </p:nvGrpSpPr>
          <p:grpSpPr>
            <a:xfrm>
              <a:off x="4267201" y="4004403"/>
              <a:ext cx="761747" cy="548547"/>
              <a:chOff x="3956122" y="4017280"/>
              <a:chExt cx="761747" cy="548547"/>
            </a:xfrm>
          </p:grpSpPr>
          <p:sp>
            <p:nvSpPr>
              <p:cNvPr id="42" name="TextBox 41">
                <a:extLst>
                  <a:ext uri="{FF2B5EF4-FFF2-40B4-BE49-F238E27FC236}">
                    <a16:creationId xmlns:a16="http://schemas.microsoft.com/office/drawing/2014/main" id="{A401B39A-C5D9-7243-A4C5-A54F092AA750}"/>
                  </a:ext>
                </a:extLst>
              </p:cNvPr>
              <p:cNvSpPr txBox="1"/>
              <p:nvPr/>
            </p:nvSpPr>
            <p:spPr>
              <a:xfrm>
                <a:off x="3956122" y="4017280"/>
                <a:ext cx="761747" cy="215444"/>
              </a:xfrm>
              <a:prstGeom prst="rect">
                <a:avLst/>
              </a:prstGeom>
              <a:noFill/>
              <a:ln>
                <a:solidFill>
                  <a:srgbClr val="877ECB"/>
                </a:solidFill>
              </a:ln>
            </p:spPr>
            <p:txBody>
              <a:bodyPr wrap="none" lIns="9000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Build</a:t>
                </a:r>
              </a:p>
            </p:txBody>
          </p:sp>
          <p:sp>
            <p:nvSpPr>
              <p:cNvPr id="43" name="TextBox 42">
                <a:extLst>
                  <a:ext uri="{FF2B5EF4-FFF2-40B4-BE49-F238E27FC236}">
                    <a16:creationId xmlns:a16="http://schemas.microsoft.com/office/drawing/2014/main" id="{829F50B0-B26C-FB4E-AC49-A5C9B0A7FAB5}"/>
                  </a:ext>
                </a:extLst>
              </p:cNvPr>
              <p:cNvSpPr txBox="1"/>
              <p:nvPr/>
            </p:nvSpPr>
            <p:spPr>
              <a:xfrm>
                <a:off x="3956122" y="4350383"/>
                <a:ext cx="761747" cy="215444"/>
              </a:xfrm>
              <a:prstGeom prst="rect">
                <a:avLst/>
              </a:prstGeom>
              <a:noFill/>
              <a:ln>
                <a:solidFill>
                  <a:srgbClr val="877ECB"/>
                </a:solidFill>
              </a:ln>
            </p:spPr>
            <p:txBody>
              <a:bodyPr wrap="none" lIns="9000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Test</a:t>
                </a:r>
              </a:p>
            </p:txBody>
          </p:sp>
        </p:grpSp>
        <p:sp>
          <p:nvSpPr>
            <p:cNvPr id="32" name="TextBox 31">
              <a:extLst>
                <a:ext uri="{FF2B5EF4-FFF2-40B4-BE49-F238E27FC236}">
                  <a16:creationId xmlns:a16="http://schemas.microsoft.com/office/drawing/2014/main" id="{D202B399-5666-0B40-A392-29737A002B04}"/>
                </a:ext>
              </a:extLst>
            </p:cNvPr>
            <p:cNvSpPr txBox="1"/>
            <p:nvPr/>
          </p:nvSpPr>
          <p:spPr>
            <a:xfrm>
              <a:off x="5673207" y="4185106"/>
              <a:ext cx="761747" cy="215444"/>
            </a:xfrm>
            <a:prstGeom prst="rect">
              <a:avLst/>
            </a:prstGeom>
            <a:noFill/>
            <a:ln>
              <a:solidFill>
                <a:srgbClr val="877ECB"/>
              </a:solidFill>
            </a:ln>
          </p:spPr>
          <p:txBody>
            <a:bodyPr wrap="none" lIns="9000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UAT</a:t>
              </a:r>
            </a:p>
          </p:txBody>
        </p:sp>
        <p:sp>
          <p:nvSpPr>
            <p:cNvPr id="33" name="TextBox 32">
              <a:extLst>
                <a:ext uri="{FF2B5EF4-FFF2-40B4-BE49-F238E27FC236}">
                  <a16:creationId xmlns:a16="http://schemas.microsoft.com/office/drawing/2014/main" id="{3A0035B9-5948-AF49-93AF-4B3D419E836F}"/>
                </a:ext>
              </a:extLst>
            </p:cNvPr>
            <p:cNvSpPr txBox="1"/>
            <p:nvPr/>
          </p:nvSpPr>
          <p:spPr>
            <a:xfrm>
              <a:off x="6934200" y="4185106"/>
              <a:ext cx="761747" cy="215444"/>
            </a:xfrm>
            <a:prstGeom prst="rect">
              <a:avLst/>
            </a:prstGeom>
            <a:noFill/>
            <a:ln>
              <a:solidFill>
                <a:srgbClr val="877ECB"/>
              </a:solidFill>
            </a:ln>
          </p:spPr>
          <p:txBody>
            <a:bodyPr wrap="none" lIns="9000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Deploy</a:t>
              </a:r>
            </a:p>
          </p:txBody>
        </p:sp>
        <p:cxnSp>
          <p:nvCxnSpPr>
            <p:cNvPr id="35" name="Straight Arrow Connector 34">
              <a:extLst>
                <a:ext uri="{FF2B5EF4-FFF2-40B4-BE49-F238E27FC236}">
                  <a16:creationId xmlns:a16="http://schemas.microsoft.com/office/drawing/2014/main" id="{9477FB3B-2346-5343-A0D5-66C1087C1F7D}"/>
                </a:ext>
              </a:extLst>
            </p:cNvPr>
            <p:cNvCxnSpPr>
              <a:cxnSpLocks/>
            </p:cNvCxnSpPr>
            <p:nvPr/>
          </p:nvCxnSpPr>
          <p:spPr>
            <a:xfrm>
              <a:off x="3738263" y="4292828"/>
              <a:ext cx="300337" cy="0"/>
            </a:xfrm>
            <a:prstGeom prst="straightConnector1">
              <a:avLst/>
            </a:prstGeom>
            <a:ln w="12700">
              <a:solidFill>
                <a:srgbClr val="EC2728"/>
              </a:solidFill>
              <a:tailEnd type="triangle"/>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36" name="Elbow Connector 98">
              <a:extLst>
                <a:ext uri="{FF2B5EF4-FFF2-40B4-BE49-F238E27FC236}">
                  <a16:creationId xmlns:a16="http://schemas.microsoft.com/office/drawing/2014/main" id="{F900D2F7-EBAA-CE41-BA4F-F25D9C13C21D}"/>
                </a:ext>
              </a:extLst>
            </p:cNvPr>
            <p:cNvCxnSpPr>
              <a:cxnSpLocks/>
            </p:cNvCxnSpPr>
            <p:nvPr/>
          </p:nvCxnSpPr>
          <p:spPr>
            <a:xfrm rot="10800000">
              <a:off x="4267201" y="4112125"/>
              <a:ext cx="12700" cy="333103"/>
            </a:xfrm>
            <a:prstGeom prst="bentConnector3">
              <a:avLst>
                <a:gd name="adj1" fmla="val 1800000"/>
              </a:avLst>
            </a:prstGeom>
            <a:ln>
              <a:solidFill>
                <a:srgbClr val="EC2728"/>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101">
              <a:extLst>
                <a:ext uri="{FF2B5EF4-FFF2-40B4-BE49-F238E27FC236}">
                  <a16:creationId xmlns:a16="http://schemas.microsoft.com/office/drawing/2014/main" id="{E81C0023-0A33-6B40-9AB0-8D3614FBC37C}"/>
                </a:ext>
              </a:extLst>
            </p:cNvPr>
            <p:cNvCxnSpPr>
              <a:cxnSpLocks/>
            </p:cNvCxnSpPr>
            <p:nvPr/>
          </p:nvCxnSpPr>
          <p:spPr>
            <a:xfrm>
              <a:off x="5028948" y="4112125"/>
              <a:ext cx="12700" cy="333103"/>
            </a:xfrm>
            <a:prstGeom prst="bentConnector3">
              <a:avLst>
                <a:gd name="adj1" fmla="val 1800000"/>
              </a:avLst>
            </a:prstGeom>
            <a:ln>
              <a:solidFill>
                <a:srgbClr val="EC2728"/>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7EA732A-9C2B-DC4D-B735-6B6A28662ED1}"/>
                </a:ext>
              </a:extLst>
            </p:cNvPr>
            <p:cNvCxnSpPr>
              <a:cxnSpLocks/>
            </p:cNvCxnSpPr>
            <p:nvPr/>
          </p:nvCxnSpPr>
          <p:spPr>
            <a:xfrm>
              <a:off x="5334000" y="4292828"/>
              <a:ext cx="300337" cy="0"/>
            </a:xfrm>
            <a:prstGeom prst="straightConnector1">
              <a:avLst/>
            </a:prstGeom>
            <a:ln w="12700">
              <a:solidFill>
                <a:srgbClr val="EC2728"/>
              </a:solidFill>
              <a:tailEnd type="triangle"/>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8BF5E04-B70F-534F-B5AC-D7D70CA0E2B8}"/>
                </a:ext>
              </a:extLst>
            </p:cNvPr>
            <p:cNvCxnSpPr>
              <a:cxnSpLocks/>
            </p:cNvCxnSpPr>
            <p:nvPr/>
          </p:nvCxnSpPr>
          <p:spPr>
            <a:xfrm>
              <a:off x="6524625" y="4292828"/>
              <a:ext cx="300337" cy="0"/>
            </a:xfrm>
            <a:prstGeom prst="straightConnector1">
              <a:avLst/>
            </a:prstGeom>
            <a:ln w="12700">
              <a:solidFill>
                <a:srgbClr val="EC2728"/>
              </a:solidFill>
              <a:tailEnd type="triangle"/>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808CCEE-2608-6946-9D99-AF97728212E1}"/>
                </a:ext>
              </a:extLst>
            </p:cNvPr>
            <p:cNvCxnSpPr>
              <a:cxnSpLocks/>
            </p:cNvCxnSpPr>
            <p:nvPr/>
          </p:nvCxnSpPr>
          <p:spPr>
            <a:xfrm>
              <a:off x="2519063" y="4292828"/>
              <a:ext cx="300337" cy="0"/>
            </a:xfrm>
            <a:prstGeom prst="straightConnector1">
              <a:avLst/>
            </a:prstGeom>
            <a:ln w="12700">
              <a:solidFill>
                <a:srgbClr val="EC2728"/>
              </a:solidFill>
              <a:tailEnd type="triangle"/>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83474E5-D5B0-004F-8EC5-D716562079E9}"/>
                </a:ext>
              </a:extLst>
            </p:cNvPr>
            <p:cNvCxnSpPr>
              <a:cxnSpLocks/>
            </p:cNvCxnSpPr>
            <p:nvPr/>
          </p:nvCxnSpPr>
          <p:spPr>
            <a:xfrm>
              <a:off x="1217313" y="4292828"/>
              <a:ext cx="300337" cy="0"/>
            </a:xfrm>
            <a:prstGeom prst="straightConnector1">
              <a:avLst/>
            </a:prstGeom>
            <a:ln w="12700">
              <a:solidFill>
                <a:srgbClr val="EC2728"/>
              </a:solidFill>
              <a:tailEnd type="triangle"/>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grpSp>
      <p:grpSp>
        <p:nvGrpSpPr>
          <p:cNvPr id="44" name="Graphic 111">
            <a:extLst>
              <a:ext uri="{FF2B5EF4-FFF2-40B4-BE49-F238E27FC236}">
                <a16:creationId xmlns:a16="http://schemas.microsoft.com/office/drawing/2014/main" id="{B5C74FE7-AD93-A349-81BA-675783316853}"/>
              </a:ext>
            </a:extLst>
          </p:cNvPr>
          <p:cNvGrpSpPr/>
          <p:nvPr/>
        </p:nvGrpSpPr>
        <p:grpSpPr>
          <a:xfrm>
            <a:off x="1815468" y="1709388"/>
            <a:ext cx="341419" cy="331937"/>
            <a:chOff x="2292098" y="1814544"/>
            <a:chExt cx="266928" cy="259515"/>
          </a:xfrm>
        </p:grpSpPr>
        <p:sp>
          <p:nvSpPr>
            <p:cNvPr id="45" name="Freeform 113">
              <a:extLst>
                <a:ext uri="{FF2B5EF4-FFF2-40B4-BE49-F238E27FC236}">
                  <a16:creationId xmlns:a16="http://schemas.microsoft.com/office/drawing/2014/main" id="{83C4A1DD-906C-BF47-929B-3785910B3DB4}"/>
                </a:ext>
              </a:extLst>
            </p:cNvPr>
            <p:cNvSpPr/>
            <p:nvPr/>
          </p:nvSpPr>
          <p:spPr>
            <a:xfrm>
              <a:off x="2468375" y="1916873"/>
              <a:ext cx="40230" cy="86170"/>
            </a:xfrm>
            <a:custGeom>
              <a:avLst/>
              <a:gdLst>
                <a:gd name="connsiteX0" fmla="*/ 40193 w 40230"/>
                <a:gd name="connsiteY0" fmla="*/ 38372 h 86170"/>
                <a:gd name="connsiteX1" fmla="*/ 40193 w 40230"/>
                <a:gd name="connsiteY1" fmla="*/ 34538 h 86170"/>
                <a:gd name="connsiteX2" fmla="*/ 40193 w 40230"/>
                <a:gd name="connsiteY2" fmla="*/ 5284 h 86170"/>
                <a:gd name="connsiteX3" fmla="*/ 36637 w 40230"/>
                <a:gd name="connsiteY3" fmla="*/ 30 h 86170"/>
                <a:gd name="connsiteX4" fmla="*/ 31396 w 40230"/>
                <a:gd name="connsiteY4" fmla="*/ 1639 h 86170"/>
                <a:gd name="connsiteX5" fmla="*/ 30180 w 40230"/>
                <a:gd name="connsiteY5" fmla="*/ 6373 h 86170"/>
                <a:gd name="connsiteX6" fmla="*/ 30180 w 40230"/>
                <a:gd name="connsiteY6" fmla="*/ 69662 h 86170"/>
                <a:gd name="connsiteX7" fmla="*/ 23957 w 40230"/>
                <a:gd name="connsiteY7" fmla="*/ 76005 h 86170"/>
                <a:gd name="connsiteX8" fmla="*/ 6317 w 40230"/>
                <a:gd name="connsiteY8" fmla="*/ 76005 h 86170"/>
                <a:gd name="connsiteX9" fmla="*/ 1 w 40230"/>
                <a:gd name="connsiteY9" fmla="*/ 81022 h 86170"/>
                <a:gd name="connsiteX10" fmla="*/ 6177 w 40230"/>
                <a:gd name="connsiteY10" fmla="*/ 86135 h 86170"/>
                <a:gd name="connsiteX11" fmla="*/ 24097 w 40230"/>
                <a:gd name="connsiteY11" fmla="*/ 86135 h 86170"/>
                <a:gd name="connsiteX12" fmla="*/ 40196 w 40230"/>
                <a:gd name="connsiteY12" fmla="*/ 71912 h 86170"/>
                <a:gd name="connsiteX13" fmla="*/ 40193 w 40230"/>
                <a:gd name="connsiteY13" fmla="*/ 69804 h 86170"/>
                <a:gd name="connsiteX14" fmla="*/ 40193 w 40230"/>
                <a:gd name="connsiteY14" fmla="*/ 38372 h 8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230" h="86170">
                  <a:moveTo>
                    <a:pt x="40193" y="38372"/>
                  </a:moveTo>
                  <a:lnTo>
                    <a:pt x="40193" y="34538"/>
                  </a:lnTo>
                  <a:cubicBezTo>
                    <a:pt x="40193" y="24787"/>
                    <a:pt x="40193" y="15035"/>
                    <a:pt x="40193" y="5284"/>
                  </a:cubicBezTo>
                  <a:cubicBezTo>
                    <a:pt x="40193" y="2681"/>
                    <a:pt x="39163" y="550"/>
                    <a:pt x="36637" y="30"/>
                  </a:cubicBezTo>
                  <a:cubicBezTo>
                    <a:pt x="34750" y="-142"/>
                    <a:pt x="32871" y="435"/>
                    <a:pt x="31396" y="1639"/>
                  </a:cubicBezTo>
                  <a:cubicBezTo>
                    <a:pt x="30446" y="3020"/>
                    <a:pt x="30014" y="4699"/>
                    <a:pt x="30180" y="6373"/>
                  </a:cubicBezTo>
                  <a:cubicBezTo>
                    <a:pt x="30180" y="27485"/>
                    <a:pt x="30180" y="48550"/>
                    <a:pt x="30180" y="69662"/>
                  </a:cubicBezTo>
                  <a:cubicBezTo>
                    <a:pt x="30180" y="74395"/>
                    <a:pt x="28402" y="76005"/>
                    <a:pt x="23957" y="76005"/>
                  </a:cubicBezTo>
                  <a:lnTo>
                    <a:pt x="6317" y="76005"/>
                  </a:lnTo>
                  <a:cubicBezTo>
                    <a:pt x="2293" y="76005"/>
                    <a:pt x="47" y="77851"/>
                    <a:pt x="1" y="81022"/>
                  </a:cubicBezTo>
                  <a:cubicBezTo>
                    <a:pt x="-46" y="84194"/>
                    <a:pt x="2293" y="86135"/>
                    <a:pt x="6177" y="86135"/>
                  </a:cubicBezTo>
                  <a:lnTo>
                    <a:pt x="24097" y="86135"/>
                  </a:lnTo>
                  <a:cubicBezTo>
                    <a:pt x="32425" y="86705"/>
                    <a:pt x="39632" y="80337"/>
                    <a:pt x="40196" y="71912"/>
                  </a:cubicBezTo>
                  <a:cubicBezTo>
                    <a:pt x="40243" y="71210"/>
                    <a:pt x="40242" y="70506"/>
                    <a:pt x="40193" y="69804"/>
                  </a:cubicBezTo>
                  <a:cubicBezTo>
                    <a:pt x="40224" y="59327"/>
                    <a:pt x="40224" y="48849"/>
                    <a:pt x="40193" y="38372"/>
                  </a:cubicBez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46" name="Freeform 114">
              <a:extLst>
                <a:ext uri="{FF2B5EF4-FFF2-40B4-BE49-F238E27FC236}">
                  <a16:creationId xmlns:a16="http://schemas.microsoft.com/office/drawing/2014/main" id="{0FEF939E-17F4-6447-A01E-943FCF0D6C09}"/>
                </a:ext>
              </a:extLst>
            </p:cNvPr>
            <p:cNvSpPr/>
            <p:nvPr/>
          </p:nvSpPr>
          <p:spPr>
            <a:xfrm>
              <a:off x="2342479" y="1860657"/>
              <a:ext cx="55340" cy="55818"/>
            </a:xfrm>
            <a:custGeom>
              <a:avLst/>
              <a:gdLst>
                <a:gd name="connsiteX0" fmla="*/ 33 w 55340"/>
                <a:gd name="connsiteY0" fmla="*/ 31961 h 55818"/>
                <a:gd name="connsiteX1" fmla="*/ 33 w 55340"/>
                <a:gd name="connsiteY1" fmla="*/ 50091 h 55818"/>
                <a:gd name="connsiteX2" fmla="*/ 4524 w 55340"/>
                <a:gd name="connsiteY2" fmla="*/ 55801 h 55818"/>
                <a:gd name="connsiteX3" fmla="*/ 4712 w 55340"/>
                <a:gd name="connsiteY3" fmla="*/ 55819 h 55818"/>
                <a:gd name="connsiteX4" fmla="*/ 10046 w 55340"/>
                <a:gd name="connsiteY4" fmla="*/ 49807 h 55818"/>
                <a:gd name="connsiteX5" fmla="*/ 10046 w 55340"/>
                <a:gd name="connsiteY5" fmla="*/ 17713 h 55818"/>
                <a:gd name="connsiteX6" fmla="*/ 17532 w 55340"/>
                <a:gd name="connsiteY6" fmla="*/ 9997 h 55818"/>
                <a:gd name="connsiteX7" fmla="*/ 49256 w 55340"/>
                <a:gd name="connsiteY7" fmla="*/ 9997 h 55818"/>
                <a:gd name="connsiteX8" fmla="*/ 55338 w 55340"/>
                <a:gd name="connsiteY8" fmla="*/ 5264 h 55818"/>
                <a:gd name="connsiteX9" fmla="*/ 49209 w 55340"/>
                <a:gd name="connsiteY9" fmla="*/ 9 h 55818"/>
                <a:gd name="connsiteX10" fmla="*/ 15567 w 55340"/>
                <a:gd name="connsiteY10" fmla="*/ 9 h 55818"/>
                <a:gd name="connsiteX11" fmla="*/ 81 w 55340"/>
                <a:gd name="connsiteY11" fmla="*/ 14619 h 55818"/>
                <a:gd name="connsiteX12" fmla="*/ 80 w 55340"/>
                <a:gd name="connsiteY12" fmla="*/ 15630 h 55818"/>
                <a:gd name="connsiteX13" fmla="*/ 33 w 55340"/>
                <a:gd name="connsiteY13" fmla="*/ 31961 h 5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40" h="55818">
                  <a:moveTo>
                    <a:pt x="33" y="31961"/>
                  </a:moveTo>
                  <a:cubicBezTo>
                    <a:pt x="33" y="38020"/>
                    <a:pt x="33" y="44032"/>
                    <a:pt x="33" y="50091"/>
                  </a:cubicBezTo>
                  <a:cubicBezTo>
                    <a:pt x="-285" y="52922"/>
                    <a:pt x="1725" y="55479"/>
                    <a:pt x="4524" y="55801"/>
                  </a:cubicBezTo>
                  <a:cubicBezTo>
                    <a:pt x="4587" y="55808"/>
                    <a:pt x="4649" y="55814"/>
                    <a:pt x="4712" y="55819"/>
                  </a:cubicBezTo>
                  <a:cubicBezTo>
                    <a:pt x="7847" y="55819"/>
                    <a:pt x="10046" y="53642"/>
                    <a:pt x="10046" y="49807"/>
                  </a:cubicBezTo>
                  <a:cubicBezTo>
                    <a:pt x="10046" y="39109"/>
                    <a:pt x="10046" y="28411"/>
                    <a:pt x="10046" y="17713"/>
                  </a:cubicBezTo>
                  <a:cubicBezTo>
                    <a:pt x="10046" y="11370"/>
                    <a:pt x="11356" y="9997"/>
                    <a:pt x="17532" y="9997"/>
                  </a:cubicBezTo>
                  <a:lnTo>
                    <a:pt x="49256" y="9997"/>
                  </a:lnTo>
                  <a:cubicBezTo>
                    <a:pt x="53046" y="9997"/>
                    <a:pt x="55245" y="8151"/>
                    <a:pt x="55338" y="5264"/>
                  </a:cubicBezTo>
                  <a:cubicBezTo>
                    <a:pt x="55432" y="2376"/>
                    <a:pt x="53092" y="57"/>
                    <a:pt x="49209" y="9"/>
                  </a:cubicBezTo>
                  <a:cubicBezTo>
                    <a:pt x="37979" y="9"/>
                    <a:pt x="26797" y="9"/>
                    <a:pt x="15567" y="9"/>
                  </a:cubicBezTo>
                  <a:cubicBezTo>
                    <a:pt x="7303" y="-282"/>
                    <a:pt x="370" y="6259"/>
                    <a:pt x="81" y="14619"/>
                  </a:cubicBezTo>
                  <a:cubicBezTo>
                    <a:pt x="70" y="14956"/>
                    <a:pt x="69" y="15293"/>
                    <a:pt x="80" y="15630"/>
                  </a:cubicBezTo>
                  <a:cubicBezTo>
                    <a:pt x="33" y="21169"/>
                    <a:pt x="33" y="26565"/>
                    <a:pt x="33" y="31961"/>
                  </a:cubicBez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47" name="Freeform 115">
              <a:extLst>
                <a:ext uri="{FF2B5EF4-FFF2-40B4-BE49-F238E27FC236}">
                  <a16:creationId xmlns:a16="http://schemas.microsoft.com/office/drawing/2014/main" id="{D4B578F7-1153-754B-A926-CAD17E6BECBB}"/>
                </a:ext>
              </a:extLst>
            </p:cNvPr>
            <p:cNvSpPr/>
            <p:nvPr/>
          </p:nvSpPr>
          <p:spPr>
            <a:xfrm>
              <a:off x="2292098" y="1931637"/>
              <a:ext cx="161429" cy="142421"/>
            </a:xfrm>
            <a:custGeom>
              <a:avLst/>
              <a:gdLst>
                <a:gd name="connsiteX0" fmla="*/ 102210 w 161429"/>
                <a:gd name="connsiteY0" fmla="*/ 122304 h 142421"/>
                <a:gd name="connsiteX1" fmla="*/ 104690 w 161429"/>
                <a:gd name="connsiteY1" fmla="*/ 132481 h 142421"/>
                <a:gd name="connsiteX2" fmla="*/ 115078 w 161429"/>
                <a:gd name="connsiteY2" fmla="*/ 132481 h 142421"/>
                <a:gd name="connsiteX3" fmla="*/ 120813 w 161429"/>
                <a:gd name="connsiteY3" fmla="*/ 137016 h 142421"/>
                <a:gd name="connsiteX4" fmla="*/ 120833 w 161429"/>
                <a:gd name="connsiteY4" fmla="*/ 137215 h 142421"/>
                <a:gd name="connsiteX5" fmla="*/ 115031 w 161429"/>
                <a:gd name="connsiteY5" fmla="*/ 142422 h 142421"/>
                <a:gd name="connsiteX6" fmla="*/ 46203 w 161429"/>
                <a:gd name="connsiteY6" fmla="*/ 142422 h 142421"/>
                <a:gd name="connsiteX7" fmla="*/ 40402 w 161429"/>
                <a:gd name="connsiteY7" fmla="*/ 137215 h 142421"/>
                <a:gd name="connsiteX8" fmla="*/ 46157 w 161429"/>
                <a:gd name="connsiteY8" fmla="*/ 132481 h 142421"/>
                <a:gd name="connsiteX9" fmla="*/ 56544 w 161429"/>
                <a:gd name="connsiteY9" fmla="*/ 132481 h 142421"/>
                <a:gd name="connsiteX10" fmla="*/ 59071 w 161429"/>
                <a:gd name="connsiteY10" fmla="*/ 122304 h 142421"/>
                <a:gd name="connsiteX11" fmla="*/ 11766 w 161429"/>
                <a:gd name="connsiteY11" fmla="*/ 122304 h 142421"/>
                <a:gd name="connsiteX12" fmla="*/ 127 w 161429"/>
                <a:gd name="connsiteY12" fmla="*/ 113458 h 142421"/>
                <a:gd name="connsiteX13" fmla="*/ 116 w 161429"/>
                <a:gd name="connsiteY13" fmla="*/ 110612 h 142421"/>
                <a:gd name="connsiteX14" fmla="*/ 116 w 161429"/>
                <a:gd name="connsiteY14" fmla="*/ 11963 h 142421"/>
                <a:gd name="connsiteX15" fmla="*/ 8764 w 161429"/>
                <a:gd name="connsiteY15" fmla="*/ 116 h 142421"/>
                <a:gd name="connsiteX16" fmla="*/ 11907 w 161429"/>
                <a:gd name="connsiteY16" fmla="*/ 129 h 142421"/>
                <a:gd name="connsiteX17" fmla="*/ 149842 w 161429"/>
                <a:gd name="connsiteY17" fmla="*/ 129 h 142421"/>
                <a:gd name="connsiteX18" fmla="*/ 161342 w 161429"/>
                <a:gd name="connsiteY18" fmla="*/ 9050 h 142421"/>
                <a:gd name="connsiteX19" fmla="*/ 161352 w 161429"/>
                <a:gd name="connsiteY19" fmla="*/ 11679 h 142421"/>
                <a:gd name="connsiteX20" fmla="*/ 161352 w 161429"/>
                <a:gd name="connsiteY20" fmla="*/ 111085 h 142421"/>
                <a:gd name="connsiteX21" fmla="*/ 152179 w 161429"/>
                <a:gd name="connsiteY21" fmla="*/ 122348 h 142421"/>
                <a:gd name="connsiteX22" fmla="*/ 149842 w 161429"/>
                <a:gd name="connsiteY22" fmla="*/ 122304 h 142421"/>
                <a:gd name="connsiteX23" fmla="*/ 102210 w 161429"/>
                <a:gd name="connsiteY23" fmla="*/ 122304 h 142421"/>
                <a:gd name="connsiteX24" fmla="*/ 10410 w 161429"/>
                <a:gd name="connsiteY24" fmla="*/ 10448 h 142421"/>
                <a:gd name="connsiteX25" fmla="*/ 10410 w 161429"/>
                <a:gd name="connsiteY25" fmla="*/ 111890 h 142421"/>
                <a:gd name="connsiteX26" fmla="*/ 150778 w 161429"/>
                <a:gd name="connsiteY26" fmla="*/ 111890 h 142421"/>
                <a:gd name="connsiteX27" fmla="*/ 150778 w 161429"/>
                <a:gd name="connsiteY27" fmla="*/ 10448 h 142421"/>
                <a:gd name="connsiteX28" fmla="*/ 67025 w 161429"/>
                <a:gd name="connsiteY28" fmla="*/ 132292 h 142421"/>
                <a:gd name="connsiteX29" fmla="*/ 94209 w 161429"/>
                <a:gd name="connsiteY29" fmla="*/ 132292 h 142421"/>
                <a:gd name="connsiteX30" fmla="*/ 91776 w 161429"/>
                <a:gd name="connsiteY30" fmla="*/ 122446 h 142421"/>
                <a:gd name="connsiteX31" fmla="*/ 69411 w 161429"/>
                <a:gd name="connsiteY31" fmla="*/ 122446 h 142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1429" h="142421">
                  <a:moveTo>
                    <a:pt x="102210" y="122304"/>
                  </a:moveTo>
                  <a:lnTo>
                    <a:pt x="104690" y="132481"/>
                  </a:lnTo>
                  <a:lnTo>
                    <a:pt x="115078" y="132481"/>
                  </a:lnTo>
                  <a:cubicBezTo>
                    <a:pt x="117899" y="132131"/>
                    <a:pt x="120466" y="134162"/>
                    <a:pt x="120813" y="137016"/>
                  </a:cubicBezTo>
                  <a:cubicBezTo>
                    <a:pt x="120821" y="137082"/>
                    <a:pt x="120827" y="137148"/>
                    <a:pt x="120833" y="137215"/>
                  </a:cubicBezTo>
                  <a:cubicBezTo>
                    <a:pt x="120833" y="140292"/>
                    <a:pt x="118680" y="142422"/>
                    <a:pt x="115031" y="142422"/>
                  </a:cubicBezTo>
                  <a:cubicBezTo>
                    <a:pt x="92104" y="142422"/>
                    <a:pt x="69130" y="142422"/>
                    <a:pt x="46203" y="142422"/>
                  </a:cubicBezTo>
                  <a:cubicBezTo>
                    <a:pt x="42601" y="142422"/>
                    <a:pt x="40308" y="140292"/>
                    <a:pt x="40402" y="137215"/>
                  </a:cubicBezTo>
                  <a:cubicBezTo>
                    <a:pt x="40495" y="134138"/>
                    <a:pt x="42647" y="132481"/>
                    <a:pt x="46157" y="132481"/>
                  </a:cubicBezTo>
                  <a:lnTo>
                    <a:pt x="56544" y="132481"/>
                  </a:lnTo>
                  <a:lnTo>
                    <a:pt x="59071" y="122304"/>
                  </a:lnTo>
                  <a:lnTo>
                    <a:pt x="11766" y="122304"/>
                  </a:lnTo>
                  <a:cubicBezTo>
                    <a:pt x="6138" y="123113"/>
                    <a:pt x="927" y="119153"/>
                    <a:pt x="127" y="113458"/>
                  </a:cubicBezTo>
                  <a:cubicBezTo>
                    <a:pt x="-5" y="112514"/>
                    <a:pt x="-9" y="111557"/>
                    <a:pt x="116" y="110612"/>
                  </a:cubicBezTo>
                  <a:lnTo>
                    <a:pt x="116" y="11963"/>
                  </a:lnTo>
                  <a:cubicBezTo>
                    <a:pt x="-730" y="6275"/>
                    <a:pt x="3143" y="971"/>
                    <a:pt x="8764" y="116"/>
                  </a:cubicBezTo>
                  <a:cubicBezTo>
                    <a:pt x="9806" y="-43"/>
                    <a:pt x="10866" y="-38"/>
                    <a:pt x="11907" y="129"/>
                  </a:cubicBezTo>
                  <a:lnTo>
                    <a:pt x="149842" y="129"/>
                  </a:lnTo>
                  <a:cubicBezTo>
                    <a:pt x="155453" y="-621"/>
                    <a:pt x="160601" y="3374"/>
                    <a:pt x="161342" y="9050"/>
                  </a:cubicBezTo>
                  <a:cubicBezTo>
                    <a:pt x="161456" y="9922"/>
                    <a:pt x="161459" y="10805"/>
                    <a:pt x="161352" y="11679"/>
                  </a:cubicBezTo>
                  <a:lnTo>
                    <a:pt x="161352" y="111085"/>
                  </a:lnTo>
                  <a:cubicBezTo>
                    <a:pt x="161893" y="116758"/>
                    <a:pt x="157787" y="121801"/>
                    <a:pt x="152179" y="122348"/>
                  </a:cubicBezTo>
                  <a:cubicBezTo>
                    <a:pt x="151401" y="122424"/>
                    <a:pt x="150617" y="122409"/>
                    <a:pt x="149842" y="122304"/>
                  </a:cubicBezTo>
                  <a:lnTo>
                    <a:pt x="102210" y="122304"/>
                  </a:lnTo>
                  <a:close/>
                  <a:moveTo>
                    <a:pt x="10410" y="10448"/>
                  </a:moveTo>
                  <a:lnTo>
                    <a:pt x="10410" y="111890"/>
                  </a:lnTo>
                  <a:lnTo>
                    <a:pt x="150778" y="111890"/>
                  </a:lnTo>
                  <a:lnTo>
                    <a:pt x="150778" y="10448"/>
                  </a:lnTo>
                  <a:close/>
                  <a:moveTo>
                    <a:pt x="67025" y="132292"/>
                  </a:moveTo>
                  <a:lnTo>
                    <a:pt x="94209" y="132292"/>
                  </a:lnTo>
                  <a:lnTo>
                    <a:pt x="91776" y="122446"/>
                  </a:lnTo>
                  <a:lnTo>
                    <a:pt x="69411" y="122446"/>
                  </a:ln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48" name="Freeform 116">
              <a:extLst>
                <a:ext uri="{FF2B5EF4-FFF2-40B4-BE49-F238E27FC236}">
                  <a16:creationId xmlns:a16="http://schemas.microsoft.com/office/drawing/2014/main" id="{C34A9DFE-87EA-134A-8734-E1D677EE810C}"/>
                </a:ext>
              </a:extLst>
            </p:cNvPr>
            <p:cNvSpPr/>
            <p:nvPr/>
          </p:nvSpPr>
          <p:spPr>
            <a:xfrm>
              <a:off x="2413046" y="1814544"/>
              <a:ext cx="145980" cy="86580"/>
            </a:xfrm>
            <a:custGeom>
              <a:avLst/>
              <a:gdLst>
                <a:gd name="connsiteX0" fmla="*/ 100528 w 145980"/>
                <a:gd name="connsiteY0" fmla="*/ 22881 h 86580"/>
                <a:gd name="connsiteX1" fmla="*/ 137445 w 145980"/>
                <a:gd name="connsiteY1" fmla="*/ 31733 h 86580"/>
                <a:gd name="connsiteX2" fmla="*/ 143013 w 145980"/>
                <a:gd name="connsiteY2" fmla="*/ 66478 h 86580"/>
                <a:gd name="connsiteX3" fmla="*/ 114378 w 145980"/>
                <a:gd name="connsiteY3" fmla="*/ 86312 h 86580"/>
                <a:gd name="connsiteX4" fmla="*/ 25478 w 145980"/>
                <a:gd name="connsiteY4" fmla="*/ 86312 h 86580"/>
                <a:gd name="connsiteX5" fmla="*/ 258 w 145980"/>
                <a:gd name="connsiteY5" fmla="*/ 62028 h 86580"/>
                <a:gd name="connsiteX6" fmla="*/ 18038 w 145980"/>
                <a:gd name="connsiteY6" fmla="*/ 32395 h 86580"/>
                <a:gd name="connsiteX7" fmla="*/ 23326 w 145980"/>
                <a:gd name="connsiteY7" fmla="*/ 27046 h 86580"/>
                <a:gd name="connsiteX8" fmla="*/ 59400 w 145980"/>
                <a:gd name="connsiteY8" fmla="*/ 207 h 86580"/>
                <a:gd name="connsiteX9" fmla="*/ 99078 w 145980"/>
                <a:gd name="connsiteY9" fmla="*/ 20656 h 86580"/>
                <a:gd name="connsiteX10" fmla="*/ 70022 w 145980"/>
                <a:gd name="connsiteY10" fmla="*/ 76466 h 86580"/>
                <a:gd name="connsiteX11" fmla="*/ 113395 w 145980"/>
                <a:gd name="connsiteY11" fmla="*/ 76466 h 86580"/>
                <a:gd name="connsiteX12" fmla="*/ 135888 w 145980"/>
                <a:gd name="connsiteY12" fmla="*/ 53494 h 86580"/>
                <a:gd name="connsiteX13" fmla="*/ 113181 w 145980"/>
                <a:gd name="connsiteY13" fmla="*/ 30739 h 86580"/>
                <a:gd name="connsiteX14" fmla="*/ 101885 w 145980"/>
                <a:gd name="connsiteY14" fmla="*/ 33863 h 86580"/>
                <a:gd name="connsiteX15" fmla="*/ 92948 w 145980"/>
                <a:gd name="connsiteY15" fmla="*/ 30833 h 86580"/>
                <a:gd name="connsiteX16" fmla="*/ 92340 w 145980"/>
                <a:gd name="connsiteY16" fmla="*/ 29366 h 86580"/>
                <a:gd name="connsiteX17" fmla="*/ 60149 w 145980"/>
                <a:gd name="connsiteY17" fmla="*/ 10431 h 86580"/>
                <a:gd name="connsiteX18" fmla="*/ 31327 w 145980"/>
                <a:gd name="connsiteY18" fmla="*/ 34952 h 86580"/>
                <a:gd name="connsiteX19" fmla="*/ 24215 w 145980"/>
                <a:gd name="connsiteY19" fmla="*/ 41484 h 86580"/>
                <a:gd name="connsiteX20" fmla="*/ 10178 w 145980"/>
                <a:gd name="connsiteY20" fmla="*/ 60419 h 86580"/>
                <a:gd name="connsiteX21" fmla="*/ 27771 w 145980"/>
                <a:gd name="connsiteY21" fmla="*/ 76560 h 8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980" h="86580">
                  <a:moveTo>
                    <a:pt x="100528" y="22881"/>
                  </a:moveTo>
                  <a:cubicBezTo>
                    <a:pt x="114893" y="18147"/>
                    <a:pt x="127479" y="20419"/>
                    <a:pt x="137445" y="31733"/>
                  </a:cubicBezTo>
                  <a:cubicBezTo>
                    <a:pt x="146262" y="41016"/>
                    <a:pt x="148479" y="54851"/>
                    <a:pt x="143013" y="66478"/>
                  </a:cubicBezTo>
                  <a:cubicBezTo>
                    <a:pt x="138544" y="78526"/>
                    <a:pt x="127097" y="86454"/>
                    <a:pt x="114378" y="86312"/>
                  </a:cubicBezTo>
                  <a:cubicBezTo>
                    <a:pt x="84713" y="86738"/>
                    <a:pt x="55049" y="86596"/>
                    <a:pt x="25478" y="86312"/>
                  </a:cubicBezTo>
                  <a:cubicBezTo>
                    <a:pt x="13172" y="86312"/>
                    <a:pt x="2364" y="75519"/>
                    <a:pt x="258" y="62028"/>
                  </a:cubicBezTo>
                  <a:cubicBezTo>
                    <a:pt x="-1507" y="49135"/>
                    <a:pt x="5918" y="36760"/>
                    <a:pt x="18038" y="32395"/>
                  </a:cubicBezTo>
                  <a:cubicBezTo>
                    <a:pt x="20550" y="31578"/>
                    <a:pt x="22518" y="29587"/>
                    <a:pt x="23326" y="27046"/>
                  </a:cubicBezTo>
                  <a:cubicBezTo>
                    <a:pt x="29020" y="11650"/>
                    <a:pt x="43176" y="1118"/>
                    <a:pt x="59400" y="207"/>
                  </a:cubicBezTo>
                  <a:cubicBezTo>
                    <a:pt x="75441" y="-1412"/>
                    <a:pt x="90942" y="6577"/>
                    <a:pt x="99078" y="20656"/>
                  </a:cubicBezTo>
                  <a:close/>
                  <a:moveTo>
                    <a:pt x="70022" y="76466"/>
                  </a:moveTo>
                  <a:cubicBezTo>
                    <a:pt x="84480" y="76466"/>
                    <a:pt x="98937" y="76466"/>
                    <a:pt x="113395" y="76466"/>
                  </a:cubicBezTo>
                  <a:cubicBezTo>
                    <a:pt x="125877" y="76406"/>
                    <a:pt x="135947" y="66121"/>
                    <a:pt x="135888" y="53494"/>
                  </a:cubicBezTo>
                  <a:cubicBezTo>
                    <a:pt x="135828" y="40867"/>
                    <a:pt x="125662" y="30679"/>
                    <a:pt x="113181" y="30739"/>
                  </a:cubicBezTo>
                  <a:cubicBezTo>
                    <a:pt x="109210" y="30758"/>
                    <a:pt x="105314" y="31836"/>
                    <a:pt x="101885" y="33863"/>
                  </a:cubicBezTo>
                  <a:cubicBezTo>
                    <a:pt x="97206" y="36324"/>
                    <a:pt x="95007" y="35520"/>
                    <a:pt x="92948" y="30833"/>
                  </a:cubicBezTo>
                  <a:lnTo>
                    <a:pt x="92340" y="29366"/>
                  </a:lnTo>
                  <a:cubicBezTo>
                    <a:pt x="86545" y="16897"/>
                    <a:pt x="73727" y="9358"/>
                    <a:pt x="60149" y="10431"/>
                  </a:cubicBezTo>
                  <a:cubicBezTo>
                    <a:pt x="46354" y="11545"/>
                    <a:pt x="34777" y="21393"/>
                    <a:pt x="31327" y="34952"/>
                  </a:cubicBezTo>
                  <a:cubicBezTo>
                    <a:pt x="30715" y="38520"/>
                    <a:pt x="27785" y="41212"/>
                    <a:pt x="24215" y="41484"/>
                  </a:cubicBezTo>
                  <a:cubicBezTo>
                    <a:pt x="15340" y="43075"/>
                    <a:pt x="9202" y="51353"/>
                    <a:pt x="10178" y="60419"/>
                  </a:cubicBezTo>
                  <a:cubicBezTo>
                    <a:pt x="11047" y="69585"/>
                    <a:pt x="18668" y="76578"/>
                    <a:pt x="27771" y="76560"/>
                  </a:cubicBez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49" name="Freeform 117">
              <a:extLst>
                <a:ext uri="{FF2B5EF4-FFF2-40B4-BE49-F238E27FC236}">
                  <a16:creationId xmlns:a16="http://schemas.microsoft.com/office/drawing/2014/main" id="{DC2BFE5F-3940-1742-9BB9-BB29BD8C3906}"/>
                </a:ext>
              </a:extLst>
            </p:cNvPr>
            <p:cNvSpPr/>
            <p:nvPr/>
          </p:nvSpPr>
          <p:spPr>
            <a:xfrm>
              <a:off x="2468516" y="1916920"/>
              <a:ext cx="40146" cy="86169"/>
            </a:xfrm>
            <a:custGeom>
              <a:avLst/>
              <a:gdLst>
                <a:gd name="connsiteX0" fmla="*/ 40052 w 40146"/>
                <a:gd name="connsiteY0" fmla="*/ 38325 h 86169"/>
                <a:gd name="connsiteX1" fmla="*/ 40052 w 40146"/>
                <a:gd name="connsiteY1" fmla="*/ 69804 h 86169"/>
                <a:gd name="connsiteX2" fmla="*/ 26041 w 40146"/>
                <a:gd name="connsiteY2" fmla="*/ 86132 h 86169"/>
                <a:gd name="connsiteX3" fmla="*/ 23957 w 40146"/>
                <a:gd name="connsiteY3" fmla="*/ 86135 h 86169"/>
                <a:gd name="connsiteX4" fmla="*/ 6177 w 40146"/>
                <a:gd name="connsiteY4" fmla="*/ 86135 h 86169"/>
                <a:gd name="connsiteX5" fmla="*/ 1 w 40146"/>
                <a:gd name="connsiteY5" fmla="*/ 81022 h 86169"/>
                <a:gd name="connsiteX6" fmla="*/ 6317 w 40146"/>
                <a:gd name="connsiteY6" fmla="*/ 76005 h 86169"/>
                <a:gd name="connsiteX7" fmla="*/ 23910 w 40146"/>
                <a:gd name="connsiteY7" fmla="*/ 76005 h 86169"/>
                <a:gd name="connsiteX8" fmla="*/ 30133 w 40146"/>
                <a:gd name="connsiteY8" fmla="*/ 69662 h 86169"/>
                <a:gd name="connsiteX9" fmla="*/ 30133 w 40146"/>
                <a:gd name="connsiteY9" fmla="*/ 6373 h 86169"/>
                <a:gd name="connsiteX10" fmla="*/ 31350 w 40146"/>
                <a:gd name="connsiteY10" fmla="*/ 1639 h 86169"/>
                <a:gd name="connsiteX11" fmla="*/ 36590 w 40146"/>
                <a:gd name="connsiteY11" fmla="*/ 30 h 86169"/>
                <a:gd name="connsiteX12" fmla="*/ 40146 w 40146"/>
                <a:gd name="connsiteY12" fmla="*/ 5284 h 86169"/>
                <a:gd name="connsiteX13" fmla="*/ 40146 w 40146"/>
                <a:gd name="connsiteY13" fmla="*/ 34538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46" h="86169">
                  <a:moveTo>
                    <a:pt x="40052" y="38325"/>
                  </a:moveTo>
                  <a:cubicBezTo>
                    <a:pt x="40052" y="48802"/>
                    <a:pt x="40052" y="59295"/>
                    <a:pt x="40052" y="69804"/>
                  </a:cubicBezTo>
                  <a:cubicBezTo>
                    <a:pt x="40640" y="78227"/>
                    <a:pt x="34367" y="85537"/>
                    <a:pt x="26041" y="86132"/>
                  </a:cubicBezTo>
                  <a:cubicBezTo>
                    <a:pt x="25347" y="86181"/>
                    <a:pt x="24651" y="86182"/>
                    <a:pt x="23957" y="86135"/>
                  </a:cubicBezTo>
                  <a:lnTo>
                    <a:pt x="6177" y="86135"/>
                  </a:lnTo>
                  <a:cubicBezTo>
                    <a:pt x="2293" y="86135"/>
                    <a:pt x="-46" y="84194"/>
                    <a:pt x="1" y="81022"/>
                  </a:cubicBezTo>
                  <a:cubicBezTo>
                    <a:pt x="47" y="77851"/>
                    <a:pt x="2293" y="76005"/>
                    <a:pt x="6317" y="76005"/>
                  </a:cubicBezTo>
                  <a:lnTo>
                    <a:pt x="23910" y="76005"/>
                  </a:lnTo>
                  <a:cubicBezTo>
                    <a:pt x="28589" y="76005"/>
                    <a:pt x="30133" y="74206"/>
                    <a:pt x="30133" y="69662"/>
                  </a:cubicBezTo>
                  <a:cubicBezTo>
                    <a:pt x="30133" y="48550"/>
                    <a:pt x="30133" y="27485"/>
                    <a:pt x="30133" y="6373"/>
                  </a:cubicBezTo>
                  <a:cubicBezTo>
                    <a:pt x="29967" y="4699"/>
                    <a:pt x="30399" y="3020"/>
                    <a:pt x="31350" y="1639"/>
                  </a:cubicBezTo>
                  <a:cubicBezTo>
                    <a:pt x="32824" y="435"/>
                    <a:pt x="34703" y="-142"/>
                    <a:pt x="36590" y="30"/>
                  </a:cubicBezTo>
                  <a:cubicBezTo>
                    <a:pt x="39117" y="408"/>
                    <a:pt x="40146" y="2681"/>
                    <a:pt x="40146" y="5284"/>
                  </a:cubicBezTo>
                  <a:cubicBezTo>
                    <a:pt x="40146" y="15035"/>
                    <a:pt x="40146" y="24787"/>
                    <a:pt x="40146" y="34538"/>
                  </a:cubicBez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50" name="Freeform 118">
              <a:extLst>
                <a:ext uri="{FF2B5EF4-FFF2-40B4-BE49-F238E27FC236}">
                  <a16:creationId xmlns:a16="http://schemas.microsoft.com/office/drawing/2014/main" id="{862BB71D-88AE-EE43-A039-F4E7CAFF1BC8}"/>
                </a:ext>
              </a:extLst>
            </p:cNvPr>
            <p:cNvSpPr/>
            <p:nvPr/>
          </p:nvSpPr>
          <p:spPr>
            <a:xfrm>
              <a:off x="2342493" y="1860513"/>
              <a:ext cx="55325" cy="55831"/>
            </a:xfrm>
            <a:custGeom>
              <a:avLst/>
              <a:gdLst>
                <a:gd name="connsiteX0" fmla="*/ 20 w 55325"/>
                <a:gd name="connsiteY0" fmla="*/ 32105 h 55831"/>
                <a:gd name="connsiteX1" fmla="*/ 20 w 55325"/>
                <a:gd name="connsiteY1" fmla="*/ 15916 h 55831"/>
                <a:gd name="connsiteX2" fmla="*/ 14213 w 55325"/>
                <a:gd name="connsiteY2" fmla="*/ 20 h 55831"/>
                <a:gd name="connsiteX3" fmla="*/ 15554 w 55325"/>
                <a:gd name="connsiteY3" fmla="*/ 11 h 55831"/>
                <a:gd name="connsiteX4" fmla="*/ 49195 w 55325"/>
                <a:gd name="connsiteY4" fmla="*/ 11 h 55831"/>
                <a:gd name="connsiteX5" fmla="*/ 55325 w 55325"/>
                <a:gd name="connsiteY5" fmla="*/ 5266 h 55831"/>
                <a:gd name="connsiteX6" fmla="*/ 49242 w 55325"/>
                <a:gd name="connsiteY6" fmla="*/ 9999 h 55831"/>
                <a:gd name="connsiteX7" fmla="*/ 17566 w 55325"/>
                <a:gd name="connsiteY7" fmla="*/ 9999 h 55831"/>
                <a:gd name="connsiteX8" fmla="*/ 10079 w 55325"/>
                <a:gd name="connsiteY8" fmla="*/ 17715 h 55831"/>
                <a:gd name="connsiteX9" fmla="*/ 10079 w 55325"/>
                <a:gd name="connsiteY9" fmla="*/ 49809 h 55831"/>
                <a:gd name="connsiteX10" fmla="*/ 4745 w 55325"/>
                <a:gd name="connsiteY10" fmla="*/ 55821 h 55831"/>
                <a:gd name="connsiteX11" fmla="*/ 49 w 55325"/>
                <a:gd name="connsiteY11" fmla="*/ 50283 h 55831"/>
                <a:gd name="connsiteX12" fmla="*/ 66 w 55325"/>
                <a:gd name="connsiteY12" fmla="*/ 50093 h 55831"/>
                <a:gd name="connsiteX13" fmla="*/ 20 w 55325"/>
                <a:gd name="connsiteY13" fmla="*/ 32105 h 5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25" h="55831">
                  <a:moveTo>
                    <a:pt x="20" y="32105"/>
                  </a:moveTo>
                  <a:cubicBezTo>
                    <a:pt x="20" y="26709"/>
                    <a:pt x="20" y="21313"/>
                    <a:pt x="20" y="15916"/>
                  </a:cubicBezTo>
                  <a:cubicBezTo>
                    <a:pt x="-400" y="7562"/>
                    <a:pt x="5954" y="444"/>
                    <a:pt x="14213" y="20"/>
                  </a:cubicBezTo>
                  <a:cubicBezTo>
                    <a:pt x="14660" y="-3"/>
                    <a:pt x="15107" y="-6"/>
                    <a:pt x="15554" y="11"/>
                  </a:cubicBezTo>
                  <a:cubicBezTo>
                    <a:pt x="26783" y="11"/>
                    <a:pt x="37966" y="11"/>
                    <a:pt x="49195" y="11"/>
                  </a:cubicBezTo>
                  <a:cubicBezTo>
                    <a:pt x="53079" y="11"/>
                    <a:pt x="55372" y="2094"/>
                    <a:pt x="55325" y="5266"/>
                  </a:cubicBezTo>
                  <a:cubicBezTo>
                    <a:pt x="55278" y="8437"/>
                    <a:pt x="53032" y="9999"/>
                    <a:pt x="49242" y="9999"/>
                  </a:cubicBezTo>
                  <a:lnTo>
                    <a:pt x="17566" y="9999"/>
                  </a:lnTo>
                  <a:cubicBezTo>
                    <a:pt x="11389" y="9999"/>
                    <a:pt x="10079" y="11372"/>
                    <a:pt x="10079" y="17715"/>
                  </a:cubicBezTo>
                  <a:cubicBezTo>
                    <a:pt x="10079" y="28413"/>
                    <a:pt x="10079" y="39111"/>
                    <a:pt x="10079" y="49809"/>
                  </a:cubicBezTo>
                  <a:cubicBezTo>
                    <a:pt x="10079" y="53643"/>
                    <a:pt x="7880" y="56010"/>
                    <a:pt x="4745" y="55821"/>
                  </a:cubicBezTo>
                  <a:cubicBezTo>
                    <a:pt x="1937" y="55604"/>
                    <a:pt x="-166" y="53125"/>
                    <a:pt x="49" y="50283"/>
                  </a:cubicBezTo>
                  <a:cubicBezTo>
                    <a:pt x="53" y="50220"/>
                    <a:pt x="59" y="50157"/>
                    <a:pt x="66" y="50093"/>
                  </a:cubicBezTo>
                  <a:cubicBezTo>
                    <a:pt x="20" y="44176"/>
                    <a:pt x="20" y="38165"/>
                    <a:pt x="20" y="32105"/>
                  </a:cubicBez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grpSp>
      <p:grpSp>
        <p:nvGrpSpPr>
          <p:cNvPr id="51" name="Graphic 108">
            <a:extLst>
              <a:ext uri="{FF2B5EF4-FFF2-40B4-BE49-F238E27FC236}">
                <a16:creationId xmlns:a16="http://schemas.microsoft.com/office/drawing/2014/main" id="{2FBB8B5F-F3B0-7848-B4D8-E4FD91EB6B1C}"/>
              </a:ext>
            </a:extLst>
          </p:cNvPr>
          <p:cNvGrpSpPr/>
          <p:nvPr/>
        </p:nvGrpSpPr>
        <p:grpSpPr>
          <a:xfrm>
            <a:off x="805368" y="1768115"/>
            <a:ext cx="327616" cy="288853"/>
            <a:chOff x="1238254" y="1850767"/>
            <a:chExt cx="223766" cy="197291"/>
          </a:xfrm>
          <a:solidFill>
            <a:schemeClr val="bg1"/>
          </a:solidFill>
        </p:grpSpPr>
        <p:sp>
          <p:nvSpPr>
            <p:cNvPr id="52" name="Freeform 120">
              <a:extLst>
                <a:ext uri="{FF2B5EF4-FFF2-40B4-BE49-F238E27FC236}">
                  <a16:creationId xmlns:a16="http://schemas.microsoft.com/office/drawing/2014/main" id="{D7B05F87-0927-124E-ADA1-D8D317C1D7CD}"/>
                </a:ext>
              </a:extLst>
            </p:cNvPr>
            <p:cNvSpPr/>
            <p:nvPr/>
          </p:nvSpPr>
          <p:spPr>
            <a:xfrm>
              <a:off x="1238254" y="1963029"/>
              <a:ext cx="223766" cy="85028"/>
            </a:xfrm>
            <a:custGeom>
              <a:avLst/>
              <a:gdLst>
                <a:gd name="connsiteX0" fmla="*/ 167055 w 223766"/>
                <a:gd name="connsiteY0" fmla="*/ 24604 h 85028"/>
                <a:gd name="connsiteX1" fmla="*/ 202891 w 223766"/>
                <a:gd name="connsiteY1" fmla="*/ 10028 h 85028"/>
                <a:gd name="connsiteX2" fmla="*/ 209750 w 223766"/>
                <a:gd name="connsiteY2" fmla="*/ 7835 h 85028"/>
                <a:gd name="connsiteX3" fmla="*/ 223698 w 223766"/>
                <a:gd name="connsiteY3" fmla="*/ 18998 h 85028"/>
                <a:gd name="connsiteX4" fmla="*/ 217286 w 223766"/>
                <a:gd name="connsiteY4" fmla="*/ 31222 h 85028"/>
                <a:gd name="connsiteX5" fmla="*/ 194677 w 223766"/>
                <a:gd name="connsiteY5" fmla="*/ 43604 h 85028"/>
                <a:gd name="connsiteX6" fmla="*/ 154092 w 223766"/>
                <a:gd name="connsiteY6" fmla="*/ 66582 h 85028"/>
                <a:gd name="connsiteX7" fmla="*/ 131482 w 223766"/>
                <a:gd name="connsiteY7" fmla="*/ 72717 h 85028"/>
                <a:gd name="connsiteX8" fmla="*/ 90973 w 223766"/>
                <a:gd name="connsiteY8" fmla="*/ 68181 h 85028"/>
                <a:gd name="connsiteX9" fmla="*/ 48429 w 223766"/>
                <a:gd name="connsiteY9" fmla="*/ 67326 h 85028"/>
                <a:gd name="connsiteX10" fmla="*/ 31660 w 223766"/>
                <a:gd name="connsiteY10" fmla="*/ 75394 h 85028"/>
                <a:gd name="connsiteX11" fmla="*/ 29739 w 223766"/>
                <a:gd name="connsiteY11" fmla="*/ 78592 h 85028"/>
                <a:gd name="connsiteX12" fmla="*/ 21674 w 223766"/>
                <a:gd name="connsiteY12" fmla="*/ 85024 h 85028"/>
                <a:gd name="connsiteX13" fmla="*/ 8146 w 223766"/>
                <a:gd name="connsiteY13" fmla="*/ 85024 h 85028"/>
                <a:gd name="connsiteX14" fmla="*/ 9 w 223766"/>
                <a:gd name="connsiteY14" fmla="*/ 77520 h 85028"/>
                <a:gd name="connsiteX15" fmla="*/ 7 w 223766"/>
                <a:gd name="connsiteY15" fmla="*/ 77067 h 85028"/>
                <a:gd name="connsiteX16" fmla="*/ 7 w 223766"/>
                <a:gd name="connsiteY16" fmla="*/ 13858 h 85028"/>
                <a:gd name="connsiteX17" fmla="*/ 7221 w 223766"/>
                <a:gd name="connsiteY17" fmla="*/ 6117 h 85028"/>
                <a:gd name="connsiteX18" fmla="*/ 7995 w 223766"/>
                <a:gd name="connsiteY18" fmla="*/ 6124 h 85028"/>
                <a:gd name="connsiteX19" fmla="*/ 18999 w 223766"/>
                <a:gd name="connsiteY19" fmla="*/ 6124 h 85028"/>
                <a:gd name="connsiteX20" fmla="*/ 29889 w 223766"/>
                <a:gd name="connsiteY20" fmla="*/ 13561 h 85028"/>
                <a:gd name="connsiteX21" fmla="*/ 32979 w 223766"/>
                <a:gd name="connsiteY21" fmla="*/ 11516 h 85028"/>
                <a:gd name="connsiteX22" fmla="*/ 62183 w 223766"/>
                <a:gd name="connsiteY22" fmla="*/ 138 h 85028"/>
                <a:gd name="connsiteX23" fmla="*/ 78274 w 223766"/>
                <a:gd name="connsiteY23" fmla="*/ 1514 h 85028"/>
                <a:gd name="connsiteX24" fmla="*/ 113997 w 223766"/>
                <a:gd name="connsiteY24" fmla="*/ 8541 h 85028"/>
                <a:gd name="connsiteX25" fmla="*/ 131445 w 223766"/>
                <a:gd name="connsiteY25" fmla="*/ 9396 h 85028"/>
                <a:gd name="connsiteX26" fmla="*/ 150286 w 223766"/>
                <a:gd name="connsiteY26" fmla="*/ 9396 h 85028"/>
                <a:gd name="connsiteX27" fmla="*/ 166646 w 223766"/>
                <a:gd name="connsiteY27" fmla="*/ 22880 h 85028"/>
                <a:gd name="connsiteX28" fmla="*/ 166678 w 223766"/>
                <a:gd name="connsiteY28" fmla="*/ 23302 h 85028"/>
                <a:gd name="connsiteX29" fmla="*/ 167055 w 223766"/>
                <a:gd name="connsiteY29" fmla="*/ 24604 h 85028"/>
                <a:gd name="connsiteX30" fmla="*/ 30153 w 223766"/>
                <a:gd name="connsiteY30" fmla="*/ 66917 h 85028"/>
                <a:gd name="connsiteX31" fmla="*/ 32527 w 223766"/>
                <a:gd name="connsiteY31" fmla="*/ 65653 h 85028"/>
                <a:gd name="connsiteX32" fmla="*/ 48316 w 223766"/>
                <a:gd name="connsiteY32" fmla="*/ 59741 h 85028"/>
                <a:gd name="connsiteX33" fmla="*/ 93536 w 223766"/>
                <a:gd name="connsiteY33" fmla="*/ 60930 h 85028"/>
                <a:gd name="connsiteX34" fmla="*/ 126810 w 223766"/>
                <a:gd name="connsiteY34" fmla="*/ 65467 h 85028"/>
                <a:gd name="connsiteX35" fmla="*/ 150663 w 223766"/>
                <a:gd name="connsiteY35" fmla="*/ 60038 h 85028"/>
                <a:gd name="connsiteX36" fmla="*/ 191662 w 223766"/>
                <a:gd name="connsiteY36" fmla="*/ 36948 h 85028"/>
                <a:gd name="connsiteX37" fmla="*/ 213518 w 223766"/>
                <a:gd name="connsiteY37" fmla="*/ 24976 h 85028"/>
                <a:gd name="connsiteX38" fmla="*/ 216495 w 223766"/>
                <a:gd name="connsiteY38" fmla="*/ 20068 h 85028"/>
                <a:gd name="connsiteX39" fmla="*/ 213631 w 223766"/>
                <a:gd name="connsiteY39" fmla="*/ 15903 h 85028"/>
                <a:gd name="connsiteX40" fmla="*/ 208431 w 223766"/>
                <a:gd name="connsiteY40" fmla="*/ 16126 h 85028"/>
                <a:gd name="connsiteX41" fmla="*/ 165924 w 223766"/>
                <a:gd name="connsiteY41" fmla="*/ 33379 h 85028"/>
                <a:gd name="connsiteX42" fmla="*/ 162156 w 223766"/>
                <a:gd name="connsiteY42" fmla="*/ 35424 h 85028"/>
                <a:gd name="connsiteX43" fmla="*/ 151567 w 223766"/>
                <a:gd name="connsiteY43" fmla="*/ 39142 h 85028"/>
                <a:gd name="connsiteX44" fmla="*/ 99263 w 223766"/>
                <a:gd name="connsiteY44" fmla="*/ 39142 h 85028"/>
                <a:gd name="connsiteX45" fmla="*/ 97266 w 223766"/>
                <a:gd name="connsiteY45" fmla="*/ 39142 h 85028"/>
                <a:gd name="connsiteX46" fmla="*/ 93912 w 223766"/>
                <a:gd name="connsiteY46" fmla="*/ 35758 h 85028"/>
                <a:gd name="connsiteX47" fmla="*/ 96663 w 223766"/>
                <a:gd name="connsiteY47" fmla="*/ 32040 h 85028"/>
                <a:gd name="connsiteX48" fmla="*/ 99866 w 223766"/>
                <a:gd name="connsiteY48" fmla="*/ 31743 h 85028"/>
                <a:gd name="connsiteX49" fmla="*/ 151379 w 223766"/>
                <a:gd name="connsiteY49" fmla="*/ 31743 h 85028"/>
                <a:gd name="connsiteX50" fmla="*/ 159138 w 223766"/>
                <a:gd name="connsiteY50" fmla="*/ 24533 h 85028"/>
                <a:gd name="connsiteX51" fmla="*/ 159142 w 223766"/>
                <a:gd name="connsiteY51" fmla="*/ 24306 h 85028"/>
                <a:gd name="connsiteX52" fmla="*/ 151426 w 223766"/>
                <a:gd name="connsiteY52" fmla="*/ 17050 h 85028"/>
                <a:gd name="connsiteX53" fmla="*/ 151266 w 223766"/>
                <a:gd name="connsiteY53" fmla="*/ 17056 h 85028"/>
                <a:gd name="connsiteX54" fmla="*/ 124888 w 223766"/>
                <a:gd name="connsiteY54" fmla="*/ 17056 h 85028"/>
                <a:gd name="connsiteX55" fmla="*/ 114940 w 223766"/>
                <a:gd name="connsiteY55" fmla="*/ 16424 h 85028"/>
                <a:gd name="connsiteX56" fmla="*/ 79894 w 223766"/>
                <a:gd name="connsiteY56" fmla="*/ 9768 h 85028"/>
                <a:gd name="connsiteX57" fmla="*/ 61053 w 223766"/>
                <a:gd name="connsiteY57" fmla="*/ 7983 h 85028"/>
                <a:gd name="connsiteX58" fmla="*/ 31359 w 223766"/>
                <a:gd name="connsiteY58" fmla="*/ 21964 h 85028"/>
                <a:gd name="connsiteX59" fmla="*/ 29550 w 223766"/>
                <a:gd name="connsiteY59" fmla="*/ 25682 h 85028"/>
                <a:gd name="connsiteX60" fmla="*/ 29550 w 223766"/>
                <a:gd name="connsiteY60" fmla="*/ 64686 h 85028"/>
                <a:gd name="connsiteX61" fmla="*/ 30153 w 223766"/>
                <a:gd name="connsiteY61" fmla="*/ 66917 h 85028"/>
                <a:gd name="connsiteX62" fmla="*/ 7920 w 223766"/>
                <a:gd name="connsiteY62" fmla="*/ 13635 h 85028"/>
                <a:gd name="connsiteX63" fmla="*/ 7920 w 223766"/>
                <a:gd name="connsiteY63" fmla="*/ 77365 h 85028"/>
                <a:gd name="connsiteX64" fmla="*/ 21863 w 223766"/>
                <a:gd name="connsiteY64" fmla="*/ 77365 h 85028"/>
                <a:gd name="connsiteX65" fmla="*/ 21863 w 223766"/>
                <a:gd name="connsiteY65" fmla="*/ 13635 h 8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23766" h="85028">
                  <a:moveTo>
                    <a:pt x="167055" y="24604"/>
                  </a:moveTo>
                  <a:cubicBezTo>
                    <a:pt x="179189" y="19659"/>
                    <a:pt x="191021" y="14788"/>
                    <a:pt x="202891" y="10028"/>
                  </a:cubicBezTo>
                  <a:cubicBezTo>
                    <a:pt x="205072" y="9009"/>
                    <a:pt x="207378" y="8272"/>
                    <a:pt x="209750" y="7835"/>
                  </a:cubicBezTo>
                  <a:cubicBezTo>
                    <a:pt x="216726" y="7117"/>
                    <a:pt x="222970" y="12115"/>
                    <a:pt x="223698" y="18998"/>
                  </a:cubicBezTo>
                  <a:cubicBezTo>
                    <a:pt x="224223" y="23970"/>
                    <a:pt x="221703" y="28774"/>
                    <a:pt x="217286" y="31222"/>
                  </a:cubicBezTo>
                  <a:cubicBezTo>
                    <a:pt x="209750" y="35424"/>
                    <a:pt x="202213" y="39439"/>
                    <a:pt x="194677" y="43604"/>
                  </a:cubicBezTo>
                  <a:cubicBezTo>
                    <a:pt x="181186" y="51238"/>
                    <a:pt x="167658" y="58898"/>
                    <a:pt x="154092" y="66582"/>
                  </a:cubicBezTo>
                  <a:cubicBezTo>
                    <a:pt x="147140" y="70332"/>
                    <a:pt x="139399" y="72432"/>
                    <a:pt x="131482" y="72717"/>
                  </a:cubicBezTo>
                  <a:cubicBezTo>
                    <a:pt x="117822" y="73291"/>
                    <a:pt x="104155" y="71760"/>
                    <a:pt x="90973" y="68181"/>
                  </a:cubicBezTo>
                  <a:cubicBezTo>
                    <a:pt x="77084" y="64412"/>
                    <a:pt x="62462" y="64118"/>
                    <a:pt x="48429" y="67326"/>
                  </a:cubicBezTo>
                  <a:cubicBezTo>
                    <a:pt x="42279" y="68691"/>
                    <a:pt x="36538" y="71454"/>
                    <a:pt x="31660" y="75394"/>
                  </a:cubicBezTo>
                  <a:cubicBezTo>
                    <a:pt x="30731" y="76264"/>
                    <a:pt x="30066" y="77370"/>
                    <a:pt x="29739" y="78592"/>
                  </a:cubicBezTo>
                  <a:cubicBezTo>
                    <a:pt x="28989" y="82383"/>
                    <a:pt x="25588" y="85096"/>
                    <a:pt x="21674" y="85024"/>
                  </a:cubicBezTo>
                  <a:cubicBezTo>
                    <a:pt x="17152" y="85024"/>
                    <a:pt x="12668" y="85024"/>
                    <a:pt x="8146" y="85024"/>
                  </a:cubicBezTo>
                  <a:cubicBezTo>
                    <a:pt x="3799" y="85169"/>
                    <a:pt x="156" y="81810"/>
                    <a:pt x="9" y="77520"/>
                  </a:cubicBezTo>
                  <a:cubicBezTo>
                    <a:pt x="4" y="77369"/>
                    <a:pt x="3" y="77218"/>
                    <a:pt x="7" y="77067"/>
                  </a:cubicBezTo>
                  <a:cubicBezTo>
                    <a:pt x="7" y="56022"/>
                    <a:pt x="7" y="34953"/>
                    <a:pt x="7" y="13858"/>
                  </a:cubicBezTo>
                  <a:cubicBezTo>
                    <a:pt x="-167" y="9755"/>
                    <a:pt x="3063" y="6289"/>
                    <a:pt x="7221" y="6117"/>
                  </a:cubicBezTo>
                  <a:cubicBezTo>
                    <a:pt x="7479" y="6107"/>
                    <a:pt x="7738" y="6109"/>
                    <a:pt x="7995" y="6124"/>
                  </a:cubicBezTo>
                  <a:cubicBezTo>
                    <a:pt x="11764" y="6124"/>
                    <a:pt x="15532" y="6310"/>
                    <a:pt x="18999" y="6124"/>
                  </a:cubicBezTo>
                  <a:cubicBezTo>
                    <a:pt x="24501" y="5753"/>
                    <a:pt x="28570" y="7314"/>
                    <a:pt x="29889" y="13561"/>
                  </a:cubicBezTo>
                  <a:lnTo>
                    <a:pt x="32979" y="11516"/>
                  </a:lnTo>
                  <a:cubicBezTo>
                    <a:pt x="41648" y="5466"/>
                    <a:pt x="51665" y="1564"/>
                    <a:pt x="62183" y="138"/>
                  </a:cubicBezTo>
                  <a:cubicBezTo>
                    <a:pt x="67587" y="-260"/>
                    <a:pt x="73020" y="204"/>
                    <a:pt x="78274" y="1514"/>
                  </a:cubicBezTo>
                  <a:cubicBezTo>
                    <a:pt x="90144" y="4005"/>
                    <a:pt x="102014" y="6571"/>
                    <a:pt x="113997" y="8541"/>
                  </a:cubicBezTo>
                  <a:cubicBezTo>
                    <a:pt x="119783" y="9255"/>
                    <a:pt x="125615" y="9541"/>
                    <a:pt x="131445" y="9396"/>
                  </a:cubicBezTo>
                  <a:cubicBezTo>
                    <a:pt x="137700" y="9396"/>
                    <a:pt x="143955" y="9396"/>
                    <a:pt x="150286" y="9396"/>
                  </a:cubicBezTo>
                  <a:cubicBezTo>
                    <a:pt x="158577" y="8662"/>
                    <a:pt x="165902" y="14699"/>
                    <a:pt x="166646" y="22880"/>
                  </a:cubicBezTo>
                  <a:cubicBezTo>
                    <a:pt x="166659" y="23021"/>
                    <a:pt x="166669" y="23161"/>
                    <a:pt x="166678" y="23302"/>
                  </a:cubicBezTo>
                  <a:cubicBezTo>
                    <a:pt x="166768" y="23746"/>
                    <a:pt x="166894" y="24181"/>
                    <a:pt x="167055" y="24604"/>
                  </a:cubicBezTo>
                  <a:close/>
                  <a:moveTo>
                    <a:pt x="30153" y="66917"/>
                  </a:moveTo>
                  <a:cubicBezTo>
                    <a:pt x="31133" y="66396"/>
                    <a:pt x="31811" y="65950"/>
                    <a:pt x="32527" y="65653"/>
                  </a:cubicBezTo>
                  <a:cubicBezTo>
                    <a:pt x="37654" y="63344"/>
                    <a:pt x="42928" y="61370"/>
                    <a:pt x="48316" y="59741"/>
                  </a:cubicBezTo>
                  <a:cubicBezTo>
                    <a:pt x="63260" y="56474"/>
                    <a:pt x="78789" y="56883"/>
                    <a:pt x="93536" y="60930"/>
                  </a:cubicBezTo>
                  <a:cubicBezTo>
                    <a:pt x="104372" y="63899"/>
                    <a:pt x="115563" y="65425"/>
                    <a:pt x="126810" y="65467"/>
                  </a:cubicBezTo>
                  <a:cubicBezTo>
                    <a:pt x="135095" y="65651"/>
                    <a:pt x="143296" y="63785"/>
                    <a:pt x="150663" y="60038"/>
                  </a:cubicBezTo>
                  <a:cubicBezTo>
                    <a:pt x="164304" y="52341"/>
                    <a:pt x="177983" y="44608"/>
                    <a:pt x="191662" y="36948"/>
                  </a:cubicBezTo>
                  <a:cubicBezTo>
                    <a:pt x="198935" y="32895"/>
                    <a:pt x="206245" y="28954"/>
                    <a:pt x="213518" y="24976"/>
                  </a:cubicBezTo>
                  <a:cubicBezTo>
                    <a:pt x="215477" y="23897"/>
                    <a:pt x="217060" y="22298"/>
                    <a:pt x="216495" y="20068"/>
                  </a:cubicBezTo>
                  <a:cubicBezTo>
                    <a:pt x="216122" y="18366"/>
                    <a:pt x="215095" y="16874"/>
                    <a:pt x="213631" y="15903"/>
                  </a:cubicBezTo>
                  <a:cubicBezTo>
                    <a:pt x="211931" y="15328"/>
                    <a:pt x="210074" y="15407"/>
                    <a:pt x="208431" y="16126"/>
                  </a:cubicBezTo>
                  <a:cubicBezTo>
                    <a:pt x="194224" y="21778"/>
                    <a:pt x="180093" y="27578"/>
                    <a:pt x="165924" y="33379"/>
                  </a:cubicBezTo>
                  <a:cubicBezTo>
                    <a:pt x="164582" y="33893"/>
                    <a:pt x="163315" y="34580"/>
                    <a:pt x="162156" y="35424"/>
                  </a:cubicBezTo>
                  <a:cubicBezTo>
                    <a:pt x="159192" y="37876"/>
                    <a:pt x="155435" y="39195"/>
                    <a:pt x="151567" y="39142"/>
                  </a:cubicBezTo>
                  <a:lnTo>
                    <a:pt x="99263" y="39142"/>
                  </a:lnTo>
                  <a:cubicBezTo>
                    <a:pt x="98599" y="39198"/>
                    <a:pt x="97931" y="39198"/>
                    <a:pt x="97266" y="39142"/>
                  </a:cubicBezTo>
                  <a:cubicBezTo>
                    <a:pt x="95427" y="39046"/>
                    <a:pt x="93969" y="37575"/>
                    <a:pt x="93912" y="35758"/>
                  </a:cubicBezTo>
                  <a:cubicBezTo>
                    <a:pt x="93683" y="33995"/>
                    <a:pt x="94891" y="32361"/>
                    <a:pt x="96663" y="32040"/>
                  </a:cubicBezTo>
                  <a:cubicBezTo>
                    <a:pt x="97714" y="31809"/>
                    <a:pt x="98790" y="31709"/>
                    <a:pt x="99866" y="31743"/>
                  </a:cubicBezTo>
                  <a:lnTo>
                    <a:pt x="151379" y="31743"/>
                  </a:lnTo>
                  <a:cubicBezTo>
                    <a:pt x="155539" y="31866"/>
                    <a:pt x="159013" y="28638"/>
                    <a:pt x="159138" y="24533"/>
                  </a:cubicBezTo>
                  <a:cubicBezTo>
                    <a:pt x="159140" y="24457"/>
                    <a:pt x="159142" y="24382"/>
                    <a:pt x="159142" y="24306"/>
                  </a:cubicBezTo>
                  <a:cubicBezTo>
                    <a:pt x="159042" y="20200"/>
                    <a:pt x="155588" y="16952"/>
                    <a:pt x="151426" y="17050"/>
                  </a:cubicBezTo>
                  <a:cubicBezTo>
                    <a:pt x="151373" y="17052"/>
                    <a:pt x="151319" y="17054"/>
                    <a:pt x="151266" y="17056"/>
                  </a:cubicBezTo>
                  <a:cubicBezTo>
                    <a:pt x="142523" y="17056"/>
                    <a:pt x="133781" y="17056"/>
                    <a:pt x="124888" y="17056"/>
                  </a:cubicBezTo>
                  <a:cubicBezTo>
                    <a:pt x="121560" y="17107"/>
                    <a:pt x="118233" y="16896"/>
                    <a:pt x="114940" y="16424"/>
                  </a:cubicBezTo>
                  <a:cubicBezTo>
                    <a:pt x="103220" y="14342"/>
                    <a:pt x="91538" y="12148"/>
                    <a:pt x="79894" y="9768"/>
                  </a:cubicBezTo>
                  <a:cubicBezTo>
                    <a:pt x="73790" y="7977"/>
                    <a:pt x="67391" y="7371"/>
                    <a:pt x="61053" y="7983"/>
                  </a:cubicBezTo>
                  <a:cubicBezTo>
                    <a:pt x="50125" y="10116"/>
                    <a:pt x="39914" y="14923"/>
                    <a:pt x="31359" y="21964"/>
                  </a:cubicBezTo>
                  <a:cubicBezTo>
                    <a:pt x="30114" y="22785"/>
                    <a:pt x="29421" y="24210"/>
                    <a:pt x="29550" y="25682"/>
                  </a:cubicBezTo>
                  <a:cubicBezTo>
                    <a:pt x="29550" y="38696"/>
                    <a:pt x="29550" y="51709"/>
                    <a:pt x="29550" y="64686"/>
                  </a:cubicBezTo>
                  <a:cubicBezTo>
                    <a:pt x="29814" y="65206"/>
                    <a:pt x="29889" y="65913"/>
                    <a:pt x="30153" y="66917"/>
                  </a:cubicBezTo>
                  <a:close/>
                  <a:moveTo>
                    <a:pt x="7920" y="13635"/>
                  </a:moveTo>
                  <a:lnTo>
                    <a:pt x="7920" y="77365"/>
                  </a:lnTo>
                  <a:lnTo>
                    <a:pt x="21863" y="77365"/>
                  </a:lnTo>
                  <a:lnTo>
                    <a:pt x="21863" y="13635"/>
                  </a:ln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53" name="Freeform 121">
              <a:extLst>
                <a:ext uri="{FF2B5EF4-FFF2-40B4-BE49-F238E27FC236}">
                  <a16:creationId xmlns:a16="http://schemas.microsoft.com/office/drawing/2014/main" id="{E37147C8-FA2A-D343-8F8C-B74CC542D133}"/>
                </a:ext>
              </a:extLst>
            </p:cNvPr>
            <p:cNvSpPr/>
            <p:nvPr/>
          </p:nvSpPr>
          <p:spPr>
            <a:xfrm>
              <a:off x="1309331" y="1850767"/>
              <a:ext cx="103853" cy="102473"/>
            </a:xfrm>
            <a:custGeom>
              <a:avLst/>
              <a:gdLst>
                <a:gd name="connsiteX0" fmla="*/ 52039 w 103853"/>
                <a:gd name="connsiteY0" fmla="*/ 102473 h 102473"/>
                <a:gd name="connsiteX1" fmla="*/ 0 w 103853"/>
                <a:gd name="connsiteY1" fmla="*/ 51347 h 102473"/>
                <a:gd name="connsiteX2" fmla="*/ 51815 w 103853"/>
                <a:gd name="connsiteY2" fmla="*/ 0 h 102473"/>
                <a:gd name="connsiteX3" fmla="*/ 103853 w 103853"/>
                <a:gd name="connsiteY3" fmla="*/ 50902 h 102473"/>
                <a:gd name="connsiteX4" fmla="*/ 52039 w 103853"/>
                <a:gd name="connsiteY4" fmla="*/ 102473 h 102473"/>
                <a:gd name="connsiteX5" fmla="*/ 51775 w 103853"/>
                <a:gd name="connsiteY5" fmla="*/ 95037 h 102473"/>
                <a:gd name="connsiteX6" fmla="*/ 96164 w 103853"/>
                <a:gd name="connsiteY6" fmla="*/ 51608 h 102473"/>
                <a:gd name="connsiteX7" fmla="*/ 52149 w 103853"/>
                <a:gd name="connsiteY7" fmla="*/ 7809 h 102473"/>
                <a:gd name="connsiteX8" fmla="*/ 7762 w 103853"/>
                <a:gd name="connsiteY8" fmla="*/ 51088 h 102473"/>
                <a:gd name="connsiteX9" fmla="*/ 51661 w 103853"/>
                <a:gd name="connsiteY9" fmla="*/ 94851 h 102473"/>
                <a:gd name="connsiteX10" fmla="*/ 51775 w 103853"/>
                <a:gd name="connsiteY10" fmla="*/ 94851 h 10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853" h="102473">
                  <a:moveTo>
                    <a:pt x="52039" y="102473"/>
                  </a:moveTo>
                  <a:cubicBezTo>
                    <a:pt x="23360" y="102534"/>
                    <a:pt x="62" y="79644"/>
                    <a:pt x="0" y="51347"/>
                  </a:cubicBezTo>
                  <a:cubicBezTo>
                    <a:pt x="-62" y="23050"/>
                    <a:pt x="23137" y="61"/>
                    <a:pt x="51815" y="0"/>
                  </a:cubicBezTo>
                  <a:cubicBezTo>
                    <a:pt x="80405" y="-61"/>
                    <a:pt x="103666" y="22693"/>
                    <a:pt x="103853" y="50902"/>
                  </a:cubicBezTo>
                  <a:cubicBezTo>
                    <a:pt x="103895" y="79227"/>
                    <a:pt x="80745" y="102269"/>
                    <a:pt x="52039" y="102473"/>
                  </a:cubicBezTo>
                  <a:close/>
                  <a:moveTo>
                    <a:pt x="51775" y="95037"/>
                  </a:moveTo>
                  <a:cubicBezTo>
                    <a:pt x="76187" y="95139"/>
                    <a:pt x="96061" y="75695"/>
                    <a:pt x="96164" y="51608"/>
                  </a:cubicBezTo>
                  <a:cubicBezTo>
                    <a:pt x="96267" y="27520"/>
                    <a:pt x="76561" y="7911"/>
                    <a:pt x="52149" y="7809"/>
                  </a:cubicBezTo>
                  <a:cubicBezTo>
                    <a:pt x="27797" y="7707"/>
                    <a:pt x="7949" y="27060"/>
                    <a:pt x="7762" y="51088"/>
                  </a:cubicBezTo>
                  <a:cubicBezTo>
                    <a:pt x="7637" y="75134"/>
                    <a:pt x="27291" y="94727"/>
                    <a:pt x="51661" y="94851"/>
                  </a:cubicBezTo>
                  <a:cubicBezTo>
                    <a:pt x="51700" y="94851"/>
                    <a:pt x="51737" y="94851"/>
                    <a:pt x="51775" y="94851"/>
                  </a:cubicBez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54" name="Freeform 122">
              <a:extLst>
                <a:ext uri="{FF2B5EF4-FFF2-40B4-BE49-F238E27FC236}">
                  <a16:creationId xmlns:a16="http://schemas.microsoft.com/office/drawing/2014/main" id="{838899D9-320B-F941-A6D9-9AC722373D96}"/>
                </a:ext>
              </a:extLst>
            </p:cNvPr>
            <p:cNvSpPr/>
            <p:nvPr/>
          </p:nvSpPr>
          <p:spPr>
            <a:xfrm>
              <a:off x="1346260" y="1871439"/>
              <a:ext cx="30309" cy="61127"/>
            </a:xfrm>
            <a:custGeom>
              <a:avLst/>
              <a:gdLst>
                <a:gd name="connsiteX0" fmla="*/ 18427 w 30309"/>
                <a:gd name="connsiteY0" fmla="*/ 61128 h 61127"/>
                <a:gd name="connsiteX1" fmla="*/ 15751 w 30309"/>
                <a:gd name="connsiteY1" fmla="*/ 61128 h 61127"/>
                <a:gd name="connsiteX2" fmla="*/ 11418 w 30309"/>
                <a:gd name="connsiteY2" fmla="*/ 57410 h 61127"/>
                <a:gd name="connsiteX3" fmla="*/ 9496 w 30309"/>
                <a:gd name="connsiteY3" fmla="*/ 55476 h 61127"/>
                <a:gd name="connsiteX4" fmla="*/ 0 w 30309"/>
                <a:gd name="connsiteY4" fmla="*/ 42909 h 61127"/>
                <a:gd name="connsiteX5" fmla="*/ 188 w 30309"/>
                <a:gd name="connsiteY5" fmla="*/ 41496 h 61127"/>
                <a:gd name="connsiteX6" fmla="*/ 7424 w 30309"/>
                <a:gd name="connsiteY6" fmla="*/ 41496 h 61127"/>
                <a:gd name="connsiteX7" fmla="*/ 8818 w 30309"/>
                <a:gd name="connsiteY7" fmla="*/ 43095 h 61127"/>
                <a:gd name="connsiteX8" fmla="*/ 14093 w 30309"/>
                <a:gd name="connsiteY8" fmla="*/ 47854 h 61127"/>
                <a:gd name="connsiteX9" fmla="*/ 20688 w 30309"/>
                <a:gd name="connsiteY9" fmla="*/ 44954 h 61127"/>
                <a:gd name="connsiteX10" fmla="*/ 19030 w 30309"/>
                <a:gd name="connsiteY10" fmla="*/ 37517 h 61127"/>
                <a:gd name="connsiteX11" fmla="*/ 11757 w 30309"/>
                <a:gd name="connsiteY11" fmla="*/ 32349 h 61127"/>
                <a:gd name="connsiteX12" fmla="*/ 5050 w 30309"/>
                <a:gd name="connsiteY12" fmla="*/ 27664 h 61127"/>
                <a:gd name="connsiteX13" fmla="*/ 4290 w 30309"/>
                <a:gd name="connsiteY13" fmla="*/ 9328 h 61127"/>
                <a:gd name="connsiteX14" fmla="*/ 9948 w 30309"/>
                <a:gd name="connsiteY14" fmla="*/ 5764 h 61127"/>
                <a:gd name="connsiteX15" fmla="*/ 11607 w 30309"/>
                <a:gd name="connsiteY15" fmla="*/ 3509 h 61127"/>
                <a:gd name="connsiteX16" fmla="*/ 11531 w 30309"/>
                <a:gd name="connsiteY16" fmla="*/ 3198 h 61127"/>
                <a:gd name="connsiteX17" fmla="*/ 14696 w 30309"/>
                <a:gd name="connsiteY17" fmla="*/ 75 h 61127"/>
                <a:gd name="connsiteX18" fmla="*/ 17937 w 30309"/>
                <a:gd name="connsiteY18" fmla="*/ 75 h 61127"/>
                <a:gd name="connsiteX19" fmla="*/ 18352 w 30309"/>
                <a:gd name="connsiteY19" fmla="*/ 782 h 61127"/>
                <a:gd name="connsiteX20" fmla="*/ 22384 w 30309"/>
                <a:gd name="connsiteY20" fmla="*/ 6768 h 61127"/>
                <a:gd name="connsiteX21" fmla="*/ 29317 w 30309"/>
                <a:gd name="connsiteY21" fmla="*/ 18740 h 61127"/>
                <a:gd name="connsiteX22" fmla="*/ 21027 w 30309"/>
                <a:gd name="connsiteY22" fmla="*/ 18740 h 61127"/>
                <a:gd name="connsiteX23" fmla="*/ 14885 w 30309"/>
                <a:gd name="connsiteY23" fmla="*/ 13237 h 61127"/>
                <a:gd name="connsiteX24" fmla="*/ 10099 w 30309"/>
                <a:gd name="connsiteY24" fmla="*/ 15803 h 61127"/>
                <a:gd name="connsiteX25" fmla="*/ 10966 w 30309"/>
                <a:gd name="connsiteY25" fmla="*/ 21529 h 61127"/>
                <a:gd name="connsiteX26" fmla="*/ 16354 w 30309"/>
                <a:gd name="connsiteY26" fmla="*/ 25582 h 61127"/>
                <a:gd name="connsiteX27" fmla="*/ 24833 w 30309"/>
                <a:gd name="connsiteY27" fmla="*/ 31234 h 61127"/>
                <a:gd name="connsiteX28" fmla="*/ 27310 w 30309"/>
                <a:gd name="connsiteY28" fmla="*/ 50906 h 61127"/>
                <a:gd name="connsiteX29" fmla="*/ 20123 w 30309"/>
                <a:gd name="connsiteY29" fmla="*/ 55736 h 61127"/>
                <a:gd name="connsiteX30" fmla="*/ 18578 w 30309"/>
                <a:gd name="connsiteY30" fmla="*/ 57744 h 61127"/>
                <a:gd name="connsiteX31" fmla="*/ 18427 w 30309"/>
                <a:gd name="connsiteY31" fmla="*/ 61128 h 6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0309" h="61127">
                  <a:moveTo>
                    <a:pt x="18427" y="61128"/>
                  </a:moveTo>
                  <a:lnTo>
                    <a:pt x="15751" y="61128"/>
                  </a:lnTo>
                  <a:cubicBezTo>
                    <a:pt x="11983" y="61128"/>
                    <a:pt x="11983" y="61128"/>
                    <a:pt x="11418" y="57410"/>
                  </a:cubicBezTo>
                  <a:cubicBezTo>
                    <a:pt x="11082" y="56527"/>
                    <a:pt x="10384" y="55825"/>
                    <a:pt x="9496" y="55476"/>
                  </a:cubicBezTo>
                  <a:cubicBezTo>
                    <a:pt x="3872" y="53806"/>
                    <a:pt x="16" y="48704"/>
                    <a:pt x="0" y="42909"/>
                  </a:cubicBezTo>
                  <a:cubicBezTo>
                    <a:pt x="0" y="42537"/>
                    <a:pt x="0" y="42128"/>
                    <a:pt x="188" y="41496"/>
                  </a:cubicBezTo>
                  <a:cubicBezTo>
                    <a:pt x="2638" y="41496"/>
                    <a:pt x="5050" y="41496"/>
                    <a:pt x="7424" y="41496"/>
                  </a:cubicBezTo>
                  <a:cubicBezTo>
                    <a:pt x="7951" y="41496"/>
                    <a:pt x="8629" y="42462"/>
                    <a:pt x="8818" y="43095"/>
                  </a:cubicBezTo>
                  <a:cubicBezTo>
                    <a:pt x="9207" y="45716"/>
                    <a:pt x="11412" y="47705"/>
                    <a:pt x="14093" y="47854"/>
                  </a:cubicBezTo>
                  <a:cubicBezTo>
                    <a:pt x="16701" y="48449"/>
                    <a:pt x="19393" y="47265"/>
                    <a:pt x="20688" y="44954"/>
                  </a:cubicBezTo>
                  <a:cubicBezTo>
                    <a:pt x="21979" y="42399"/>
                    <a:pt x="21289" y="39301"/>
                    <a:pt x="19030" y="37517"/>
                  </a:cubicBezTo>
                  <a:cubicBezTo>
                    <a:pt x="16807" y="35584"/>
                    <a:pt x="14169" y="34059"/>
                    <a:pt x="11757" y="32349"/>
                  </a:cubicBezTo>
                  <a:cubicBezTo>
                    <a:pt x="9345" y="30639"/>
                    <a:pt x="7084" y="29337"/>
                    <a:pt x="5050" y="27664"/>
                  </a:cubicBezTo>
                  <a:cubicBezTo>
                    <a:pt x="-292" y="22807"/>
                    <a:pt x="-632" y="14598"/>
                    <a:pt x="4290" y="9328"/>
                  </a:cubicBezTo>
                  <a:cubicBezTo>
                    <a:pt x="5832" y="7677"/>
                    <a:pt x="7782" y="6449"/>
                    <a:pt x="9948" y="5764"/>
                  </a:cubicBezTo>
                  <a:cubicBezTo>
                    <a:pt x="11038" y="5593"/>
                    <a:pt x="11780" y="4583"/>
                    <a:pt x="11607" y="3509"/>
                  </a:cubicBezTo>
                  <a:cubicBezTo>
                    <a:pt x="11591" y="3403"/>
                    <a:pt x="11565" y="3300"/>
                    <a:pt x="11531" y="3198"/>
                  </a:cubicBezTo>
                  <a:cubicBezTo>
                    <a:pt x="11192" y="707"/>
                    <a:pt x="12134" y="-297"/>
                    <a:pt x="14696" y="75"/>
                  </a:cubicBezTo>
                  <a:cubicBezTo>
                    <a:pt x="15775" y="150"/>
                    <a:pt x="16858" y="150"/>
                    <a:pt x="17937" y="75"/>
                  </a:cubicBezTo>
                  <a:cubicBezTo>
                    <a:pt x="18201" y="521"/>
                    <a:pt x="18389" y="670"/>
                    <a:pt x="18352" y="782"/>
                  </a:cubicBezTo>
                  <a:cubicBezTo>
                    <a:pt x="17862" y="3979"/>
                    <a:pt x="19181" y="5578"/>
                    <a:pt x="22384" y="6768"/>
                  </a:cubicBezTo>
                  <a:cubicBezTo>
                    <a:pt x="27083" y="8851"/>
                    <a:pt x="29884" y="13688"/>
                    <a:pt x="29317" y="18740"/>
                  </a:cubicBezTo>
                  <a:lnTo>
                    <a:pt x="21027" y="18740"/>
                  </a:lnTo>
                  <a:cubicBezTo>
                    <a:pt x="19670" y="14353"/>
                    <a:pt x="18352" y="13200"/>
                    <a:pt x="14885" y="13237"/>
                  </a:cubicBezTo>
                  <a:cubicBezTo>
                    <a:pt x="12912" y="13068"/>
                    <a:pt x="11029" y="14078"/>
                    <a:pt x="10099" y="15803"/>
                  </a:cubicBezTo>
                  <a:cubicBezTo>
                    <a:pt x="9043" y="17686"/>
                    <a:pt x="9398" y="20033"/>
                    <a:pt x="10966" y="21529"/>
                  </a:cubicBezTo>
                  <a:cubicBezTo>
                    <a:pt x="12643" y="23027"/>
                    <a:pt x="14446" y="24382"/>
                    <a:pt x="16354" y="25582"/>
                  </a:cubicBezTo>
                  <a:cubicBezTo>
                    <a:pt x="19143" y="27515"/>
                    <a:pt x="22195" y="29300"/>
                    <a:pt x="24833" y="31234"/>
                  </a:cubicBezTo>
                  <a:cubicBezTo>
                    <a:pt x="31022" y="35991"/>
                    <a:pt x="32131" y="44799"/>
                    <a:pt x="27310" y="50906"/>
                  </a:cubicBezTo>
                  <a:cubicBezTo>
                    <a:pt x="25485" y="53218"/>
                    <a:pt x="22971" y="54907"/>
                    <a:pt x="20123" y="55736"/>
                  </a:cubicBezTo>
                  <a:cubicBezTo>
                    <a:pt x="19444" y="55736"/>
                    <a:pt x="18804" y="56963"/>
                    <a:pt x="18578" y="57744"/>
                  </a:cubicBezTo>
                  <a:cubicBezTo>
                    <a:pt x="18391" y="58862"/>
                    <a:pt x="18341" y="59998"/>
                    <a:pt x="18427" y="61128"/>
                  </a:cubicBez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grpSp>
      <p:grpSp>
        <p:nvGrpSpPr>
          <p:cNvPr id="55" name="Graphic 134">
            <a:extLst>
              <a:ext uri="{FF2B5EF4-FFF2-40B4-BE49-F238E27FC236}">
                <a16:creationId xmlns:a16="http://schemas.microsoft.com/office/drawing/2014/main" id="{48F27FB0-6074-7D4C-B6B1-16BA1E4E4CE4}"/>
              </a:ext>
            </a:extLst>
          </p:cNvPr>
          <p:cNvGrpSpPr/>
          <p:nvPr/>
        </p:nvGrpSpPr>
        <p:grpSpPr>
          <a:xfrm>
            <a:off x="2900274" y="1776997"/>
            <a:ext cx="252604" cy="237403"/>
            <a:chOff x="2805816" y="1773359"/>
            <a:chExt cx="277864" cy="261143"/>
          </a:xfrm>
          <a:solidFill>
            <a:srgbClr val="000000"/>
          </a:solidFill>
        </p:grpSpPr>
        <p:sp>
          <p:nvSpPr>
            <p:cNvPr id="56" name="Freeform 136">
              <a:extLst>
                <a:ext uri="{FF2B5EF4-FFF2-40B4-BE49-F238E27FC236}">
                  <a16:creationId xmlns:a16="http://schemas.microsoft.com/office/drawing/2014/main" id="{9C039274-9DC0-3041-9F92-88A7CC7C92D4}"/>
                </a:ext>
              </a:extLst>
            </p:cNvPr>
            <p:cNvSpPr/>
            <p:nvPr/>
          </p:nvSpPr>
          <p:spPr>
            <a:xfrm>
              <a:off x="2931166" y="1793688"/>
              <a:ext cx="152382" cy="23139"/>
            </a:xfrm>
            <a:custGeom>
              <a:avLst/>
              <a:gdLst>
                <a:gd name="connsiteX0" fmla="*/ 0 w 152382"/>
                <a:gd name="connsiteY0" fmla="*/ 23139 h 23139"/>
                <a:gd name="connsiteX1" fmla="*/ 0 w 152382"/>
                <a:gd name="connsiteY1" fmla="*/ 0 h 23139"/>
                <a:gd name="connsiteX2" fmla="*/ 152383 w 152382"/>
                <a:gd name="connsiteY2" fmla="*/ 0 h 23139"/>
                <a:gd name="connsiteX3" fmla="*/ 152383 w 152382"/>
                <a:gd name="connsiteY3" fmla="*/ 23139 h 23139"/>
              </a:gdLst>
              <a:ahLst/>
              <a:cxnLst>
                <a:cxn ang="0">
                  <a:pos x="connsiteX0" y="connsiteY0"/>
                </a:cxn>
                <a:cxn ang="0">
                  <a:pos x="connsiteX1" y="connsiteY1"/>
                </a:cxn>
                <a:cxn ang="0">
                  <a:pos x="connsiteX2" y="connsiteY2"/>
                </a:cxn>
                <a:cxn ang="0">
                  <a:pos x="connsiteX3" y="connsiteY3"/>
                </a:cxn>
              </a:cxnLst>
              <a:rect l="l" t="t" r="r" b="b"/>
              <a:pathLst>
                <a:path w="152382" h="23139">
                  <a:moveTo>
                    <a:pt x="0" y="23139"/>
                  </a:moveTo>
                  <a:lnTo>
                    <a:pt x="0" y="0"/>
                  </a:lnTo>
                  <a:lnTo>
                    <a:pt x="152383" y="0"/>
                  </a:lnTo>
                  <a:lnTo>
                    <a:pt x="152383" y="23139"/>
                  </a:ln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57" name="Freeform 137">
              <a:extLst>
                <a:ext uri="{FF2B5EF4-FFF2-40B4-BE49-F238E27FC236}">
                  <a16:creationId xmlns:a16="http://schemas.microsoft.com/office/drawing/2014/main" id="{471EC707-6422-9941-8507-FBFABEDAD3A9}"/>
                </a:ext>
              </a:extLst>
            </p:cNvPr>
            <p:cNvSpPr/>
            <p:nvPr/>
          </p:nvSpPr>
          <p:spPr>
            <a:xfrm>
              <a:off x="2931166" y="1888493"/>
              <a:ext cx="152382" cy="23139"/>
            </a:xfrm>
            <a:custGeom>
              <a:avLst/>
              <a:gdLst>
                <a:gd name="connsiteX0" fmla="*/ 0 w 152382"/>
                <a:gd name="connsiteY0" fmla="*/ 23139 h 23139"/>
                <a:gd name="connsiteX1" fmla="*/ 0 w 152382"/>
                <a:gd name="connsiteY1" fmla="*/ 0 h 23139"/>
                <a:gd name="connsiteX2" fmla="*/ 152383 w 152382"/>
                <a:gd name="connsiteY2" fmla="*/ 0 h 23139"/>
                <a:gd name="connsiteX3" fmla="*/ 152383 w 152382"/>
                <a:gd name="connsiteY3" fmla="*/ 23139 h 23139"/>
              </a:gdLst>
              <a:ahLst/>
              <a:cxnLst>
                <a:cxn ang="0">
                  <a:pos x="connsiteX0" y="connsiteY0"/>
                </a:cxn>
                <a:cxn ang="0">
                  <a:pos x="connsiteX1" y="connsiteY1"/>
                </a:cxn>
                <a:cxn ang="0">
                  <a:pos x="connsiteX2" y="connsiteY2"/>
                </a:cxn>
                <a:cxn ang="0">
                  <a:pos x="connsiteX3" y="connsiteY3"/>
                </a:cxn>
              </a:cxnLst>
              <a:rect l="l" t="t" r="r" b="b"/>
              <a:pathLst>
                <a:path w="152382" h="23139">
                  <a:moveTo>
                    <a:pt x="0" y="23139"/>
                  </a:moveTo>
                  <a:lnTo>
                    <a:pt x="0" y="0"/>
                  </a:lnTo>
                  <a:lnTo>
                    <a:pt x="152383" y="0"/>
                  </a:lnTo>
                  <a:lnTo>
                    <a:pt x="152383" y="23139"/>
                  </a:ln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58" name="Freeform 138">
              <a:extLst>
                <a:ext uri="{FF2B5EF4-FFF2-40B4-BE49-F238E27FC236}">
                  <a16:creationId xmlns:a16="http://schemas.microsoft.com/office/drawing/2014/main" id="{43B1EB88-B5FD-5E48-9EB4-2BACF8126EC5}"/>
                </a:ext>
              </a:extLst>
            </p:cNvPr>
            <p:cNvSpPr/>
            <p:nvPr/>
          </p:nvSpPr>
          <p:spPr>
            <a:xfrm>
              <a:off x="2931298" y="1983331"/>
              <a:ext cx="152382" cy="23139"/>
            </a:xfrm>
            <a:custGeom>
              <a:avLst/>
              <a:gdLst>
                <a:gd name="connsiteX0" fmla="*/ 152383 w 152382"/>
                <a:gd name="connsiteY0" fmla="*/ 0 h 23139"/>
                <a:gd name="connsiteX1" fmla="*/ 152383 w 152382"/>
                <a:gd name="connsiteY1" fmla="*/ 23139 h 23139"/>
                <a:gd name="connsiteX2" fmla="*/ 0 w 152382"/>
                <a:gd name="connsiteY2" fmla="*/ 23139 h 23139"/>
                <a:gd name="connsiteX3" fmla="*/ 0 w 152382"/>
                <a:gd name="connsiteY3" fmla="*/ 0 h 23139"/>
              </a:gdLst>
              <a:ahLst/>
              <a:cxnLst>
                <a:cxn ang="0">
                  <a:pos x="connsiteX0" y="connsiteY0"/>
                </a:cxn>
                <a:cxn ang="0">
                  <a:pos x="connsiteX1" y="connsiteY1"/>
                </a:cxn>
                <a:cxn ang="0">
                  <a:pos x="connsiteX2" y="connsiteY2"/>
                </a:cxn>
                <a:cxn ang="0">
                  <a:pos x="connsiteX3" y="connsiteY3"/>
                </a:cxn>
              </a:cxnLst>
              <a:rect l="l" t="t" r="r" b="b"/>
              <a:pathLst>
                <a:path w="152382" h="23139">
                  <a:moveTo>
                    <a:pt x="152383" y="0"/>
                  </a:moveTo>
                  <a:lnTo>
                    <a:pt x="152383" y="23139"/>
                  </a:lnTo>
                  <a:lnTo>
                    <a:pt x="0" y="23139"/>
                  </a:lnTo>
                  <a:lnTo>
                    <a:pt x="0" y="0"/>
                  </a:ln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59" name="Freeform 139">
              <a:extLst>
                <a:ext uri="{FF2B5EF4-FFF2-40B4-BE49-F238E27FC236}">
                  <a16:creationId xmlns:a16="http://schemas.microsoft.com/office/drawing/2014/main" id="{E623A913-A50C-CC4F-A8C2-E798DE7DCD77}"/>
                </a:ext>
              </a:extLst>
            </p:cNvPr>
            <p:cNvSpPr/>
            <p:nvPr/>
          </p:nvSpPr>
          <p:spPr>
            <a:xfrm>
              <a:off x="2805816" y="1773359"/>
              <a:ext cx="85294" cy="70905"/>
            </a:xfrm>
            <a:custGeom>
              <a:avLst/>
              <a:gdLst>
                <a:gd name="connsiteX0" fmla="*/ 30575 w 85294"/>
                <a:gd name="connsiteY0" fmla="*/ 70906 h 70905"/>
                <a:gd name="connsiteX1" fmla="*/ 0 w 85294"/>
                <a:gd name="connsiteY1" fmla="*/ 40130 h 70905"/>
                <a:gd name="connsiteX2" fmla="*/ 16075 w 85294"/>
                <a:gd name="connsiteY2" fmla="*/ 23867 h 70905"/>
                <a:gd name="connsiteX3" fmla="*/ 30345 w 85294"/>
                <a:gd name="connsiteY3" fmla="*/ 39139 h 70905"/>
                <a:gd name="connsiteX4" fmla="*/ 69187 w 85294"/>
                <a:gd name="connsiteY4" fmla="*/ 0 h 70905"/>
                <a:gd name="connsiteX5" fmla="*/ 85295 w 85294"/>
                <a:gd name="connsiteY5" fmla="*/ 15933 h 7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294" h="70905">
                  <a:moveTo>
                    <a:pt x="30575" y="70906"/>
                  </a:moveTo>
                  <a:lnTo>
                    <a:pt x="0" y="40130"/>
                  </a:lnTo>
                  <a:lnTo>
                    <a:pt x="16075" y="23867"/>
                  </a:lnTo>
                  <a:lnTo>
                    <a:pt x="30345" y="39139"/>
                  </a:lnTo>
                  <a:lnTo>
                    <a:pt x="69187" y="0"/>
                  </a:lnTo>
                  <a:lnTo>
                    <a:pt x="85295" y="15933"/>
                  </a:ln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60" name="Freeform 140">
              <a:extLst>
                <a:ext uri="{FF2B5EF4-FFF2-40B4-BE49-F238E27FC236}">
                  <a16:creationId xmlns:a16="http://schemas.microsoft.com/office/drawing/2014/main" id="{AC9CA704-7F9A-5540-B1DA-2E1B7315D51C}"/>
                </a:ext>
              </a:extLst>
            </p:cNvPr>
            <p:cNvSpPr/>
            <p:nvPr/>
          </p:nvSpPr>
          <p:spPr>
            <a:xfrm>
              <a:off x="2806078" y="1868263"/>
              <a:ext cx="85196" cy="70872"/>
            </a:xfrm>
            <a:custGeom>
              <a:avLst/>
              <a:gdLst>
                <a:gd name="connsiteX0" fmla="*/ 68794 w 85196"/>
                <a:gd name="connsiteY0" fmla="*/ 0 h 70872"/>
                <a:gd name="connsiteX1" fmla="*/ 85197 w 85196"/>
                <a:gd name="connsiteY1" fmla="*/ 16164 h 70872"/>
                <a:gd name="connsiteX2" fmla="*/ 30805 w 85196"/>
                <a:gd name="connsiteY2" fmla="*/ 70873 h 70872"/>
                <a:gd name="connsiteX3" fmla="*/ 0 w 85196"/>
                <a:gd name="connsiteY3" fmla="*/ 39800 h 70872"/>
                <a:gd name="connsiteX4" fmla="*/ 16140 w 85196"/>
                <a:gd name="connsiteY4" fmla="*/ 23569 h 70872"/>
                <a:gd name="connsiteX5" fmla="*/ 30247 w 85196"/>
                <a:gd name="connsiteY5" fmla="*/ 38940 h 7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196" h="70872">
                  <a:moveTo>
                    <a:pt x="68794" y="0"/>
                  </a:moveTo>
                  <a:lnTo>
                    <a:pt x="85197" y="16164"/>
                  </a:lnTo>
                  <a:lnTo>
                    <a:pt x="30805" y="70873"/>
                  </a:lnTo>
                  <a:lnTo>
                    <a:pt x="0" y="39800"/>
                  </a:lnTo>
                  <a:lnTo>
                    <a:pt x="16140" y="23569"/>
                  </a:lnTo>
                  <a:lnTo>
                    <a:pt x="30247" y="38940"/>
                  </a:ln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61" name="Freeform 141">
              <a:extLst>
                <a:ext uri="{FF2B5EF4-FFF2-40B4-BE49-F238E27FC236}">
                  <a16:creationId xmlns:a16="http://schemas.microsoft.com/office/drawing/2014/main" id="{01A69542-A5D0-4647-9C1A-62004C051820}"/>
                </a:ext>
              </a:extLst>
            </p:cNvPr>
            <p:cNvSpPr/>
            <p:nvPr/>
          </p:nvSpPr>
          <p:spPr>
            <a:xfrm>
              <a:off x="2805816" y="1963332"/>
              <a:ext cx="85098" cy="71170"/>
            </a:xfrm>
            <a:custGeom>
              <a:avLst/>
              <a:gdLst>
                <a:gd name="connsiteX0" fmla="*/ 16403 w 85098"/>
                <a:gd name="connsiteY0" fmla="*/ 23536 h 71170"/>
                <a:gd name="connsiteX1" fmla="*/ 30444 w 85098"/>
                <a:gd name="connsiteY1" fmla="*/ 38808 h 71170"/>
                <a:gd name="connsiteX2" fmla="*/ 68695 w 85098"/>
                <a:gd name="connsiteY2" fmla="*/ 0 h 71170"/>
                <a:gd name="connsiteX3" fmla="*/ 85098 w 85098"/>
                <a:gd name="connsiteY3" fmla="*/ 16231 h 71170"/>
                <a:gd name="connsiteX4" fmla="*/ 30509 w 85098"/>
                <a:gd name="connsiteY4" fmla="*/ 71170 h 71170"/>
                <a:gd name="connsiteX5" fmla="*/ 0 w 85098"/>
                <a:gd name="connsiteY5" fmla="*/ 39998 h 71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98" h="71170">
                  <a:moveTo>
                    <a:pt x="16403" y="23536"/>
                  </a:moveTo>
                  <a:lnTo>
                    <a:pt x="30444" y="38808"/>
                  </a:lnTo>
                  <a:lnTo>
                    <a:pt x="68695" y="0"/>
                  </a:lnTo>
                  <a:lnTo>
                    <a:pt x="85098" y="16231"/>
                  </a:lnTo>
                  <a:lnTo>
                    <a:pt x="30509" y="71170"/>
                  </a:lnTo>
                  <a:lnTo>
                    <a:pt x="0" y="39998"/>
                  </a:ln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grpSp>
      <p:grpSp>
        <p:nvGrpSpPr>
          <p:cNvPr id="62" name="Graphic 144">
            <a:extLst>
              <a:ext uri="{FF2B5EF4-FFF2-40B4-BE49-F238E27FC236}">
                <a16:creationId xmlns:a16="http://schemas.microsoft.com/office/drawing/2014/main" id="{4ED9B8D2-CC03-944D-8BF4-54A7D06A41F8}"/>
              </a:ext>
            </a:extLst>
          </p:cNvPr>
          <p:cNvGrpSpPr/>
          <p:nvPr/>
        </p:nvGrpSpPr>
        <p:grpSpPr>
          <a:xfrm>
            <a:off x="3909035" y="1740814"/>
            <a:ext cx="301977" cy="301203"/>
            <a:chOff x="3894750" y="1749199"/>
            <a:chExt cx="332175" cy="331323"/>
          </a:xfrm>
          <a:solidFill>
            <a:srgbClr val="000000"/>
          </a:solidFill>
        </p:grpSpPr>
        <p:sp>
          <p:nvSpPr>
            <p:cNvPr id="63" name="Freeform 146">
              <a:extLst>
                <a:ext uri="{FF2B5EF4-FFF2-40B4-BE49-F238E27FC236}">
                  <a16:creationId xmlns:a16="http://schemas.microsoft.com/office/drawing/2014/main" id="{DCCACF15-DFC5-8643-948A-41912129EF48}"/>
                </a:ext>
              </a:extLst>
            </p:cNvPr>
            <p:cNvSpPr/>
            <p:nvPr/>
          </p:nvSpPr>
          <p:spPr>
            <a:xfrm>
              <a:off x="3994661" y="1749199"/>
              <a:ext cx="183661" cy="238607"/>
            </a:xfrm>
            <a:custGeom>
              <a:avLst/>
              <a:gdLst>
                <a:gd name="connsiteX0" fmla="*/ 41927 w 183661"/>
                <a:gd name="connsiteY0" fmla="*/ 30754 h 238607"/>
                <a:gd name="connsiteX1" fmla="*/ 70603 w 183661"/>
                <a:gd name="connsiteY1" fmla="*/ 7 h 238607"/>
                <a:gd name="connsiteX2" fmla="*/ 92208 w 183661"/>
                <a:gd name="connsiteY2" fmla="*/ 9445 h 238607"/>
                <a:gd name="connsiteX3" fmla="*/ 99706 w 183661"/>
                <a:gd name="connsiteY3" fmla="*/ 31642 h 238607"/>
                <a:gd name="connsiteX4" fmla="*/ 107532 w 183661"/>
                <a:gd name="connsiteY4" fmla="*/ 29603 h 238607"/>
                <a:gd name="connsiteX5" fmla="*/ 141257 w 183661"/>
                <a:gd name="connsiteY5" fmla="*/ 52869 h 238607"/>
                <a:gd name="connsiteX6" fmla="*/ 141733 w 183661"/>
                <a:gd name="connsiteY6" fmla="*/ 57884 h 238607"/>
                <a:gd name="connsiteX7" fmla="*/ 141733 w 183661"/>
                <a:gd name="connsiteY7" fmla="*/ 81726 h 238607"/>
                <a:gd name="connsiteX8" fmla="*/ 150052 w 183661"/>
                <a:gd name="connsiteY8" fmla="*/ 79424 h 238607"/>
                <a:gd name="connsiteX9" fmla="*/ 183155 w 183661"/>
                <a:gd name="connsiteY9" fmla="*/ 101870 h 238607"/>
                <a:gd name="connsiteX10" fmla="*/ 183661 w 183661"/>
                <a:gd name="connsiteY10" fmla="*/ 107376 h 238607"/>
                <a:gd name="connsiteX11" fmla="*/ 183661 w 183661"/>
                <a:gd name="connsiteY11" fmla="*/ 220466 h 238607"/>
                <a:gd name="connsiteX12" fmla="*/ 183134 w 183661"/>
                <a:gd name="connsiteY12" fmla="*/ 230957 h 238607"/>
                <a:gd name="connsiteX13" fmla="*/ 175857 w 183661"/>
                <a:gd name="connsiteY13" fmla="*/ 238605 h 238607"/>
                <a:gd name="connsiteX14" fmla="*/ 175111 w 183661"/>
                <a:gd name="connsiteY14" fmla="*/ 238586 h 238607"/>
                <a:gd name="connsiteX15" fmla="*/ 167802 w 183661"/>
                <a:gd name="connsiteY15" fmla="*/ 230776 h 238607"/>
                <a:gd name="connsiteX16" fmla="*/ 167843 w 183661"/>
                <a:gd name="connsiteY16" fmla="*/ 230200 h 238607"/>
                <a:gd name="connsiteX17" fmla="*/ 168336 w 183661"/>
                <a:gd name="connsiteY17" fmla="*/ 172027 h 238607"/>
                <a:gd name="connsiteX18" fmla="*/ 168336 w 183661"/>
                <a:gd name="connsiteY18" fmla="*/ 107244 h 238607"/>
                <a:gd name="connsiteX19" fmla="*/ 157156 w 183661"/>
                <a:gd name="connsiteY19" fmla="*/ 94353 h 238607"/>
                <a:gd name="connsiteX20" fmla="*/ 142259 w 183661"/>
                <a:gd name="connsiteY20" fmla="*/ 103923 h 238607"/>
                <a:gd name="connsiteX21" fmla="*/ 141831 w 183661"/>
                <a:gd name="connsiteY21" fmla="*/ 108790 h 238607"/>
                <a:gd name="connsiteX22" fmla="*/ 141831 w 183661"/>
                <a:gd name="connsiteY22" fmla="*/ 184754 h 238607"/>
                <a:gd name="connsiteX23" fmla="*/ 138148 w 183661"/>
                <a:gd name="connsiteY23" fmla="*/ 193008 h 238607"/>
                <a:gd name="connsiteX24" fmla="*/ 127524 w 183661"/>
                <a:gd name="connsiteY24" fmla="*/ 190652 h 238607"/>
                <a:gd name="connsiteX25" fmla="*/ 126375 w 183661"/>
                <a:gd name="connsiteY25" fmla="*/ 187450 h 238607"/>
                <a:gd name="connsiteX26" fmla="*/ 126375 w 183661"/>
                <a:gd name="connsiteY26" fmla="*/ 183504 h 238607"/>
                <a:gd name="connsiteX27" fmla="*/ 126375 w 183661"/>
                <a:gd name="connsiteY27" fmla="*/ 58246 h 238607"/>
                <a:gd name="connsiteX28" fmla="*/ 113268 w 183661"/>
                <a:gd name="connsiteY28" fmla="*/ 44334 h 238607"/>
                <a:gd name="connsiteX29" fmla="*/ 108387 w 183661"/>
                <a:gd name="connsiteY29" fmla="*/ 45092 h 238607"/>
                <a:gd name="connsiteX30" fmla="*/ 99837 w 183661"/>
                <a:gd name="connsiteY30" fmla="*/ 58246 h 238607"/>
                <a:gd name="connsiteX31" fmla="*/ 99837 w 183661"/>
                <a:gd name="connsiteY31" fmla="*/ 145358 h 238607"/>
                <a:gd name="connsiteX32" fmla="*/ 95628 w 183661"/>
                <a:gd name="connsiteY32" fmla="*/ 153941 h 238607"/>
                <a:gd name="connsiteX33" fmla="*/ 85210 w 183661"/>
                <a:gd name="connsiteY33" fmla="*/ 150961 h 238607"/>
                <a:gd name="connsiteX34" fmla="*/ 84283 w 183661"/>
                <a:gd name="connsiteY34" fmla="*/ 147988 h 238607"/>
                <a:gd name="connsiteX35" fmla="*/ 84283 w 183661"/>
                <a:gd name="connsiteY35" fmla="*/ 144075 h 238607"/>
                <a:gd name="connsiteX36" fmla="*/ 84283 w 183661"/>
                <a:gd name="connsiteY36" fmla="*/ 28979 h 238607"/>
                <a:gd name="connsiteX37" fmla="*/ 71526 w 183661"/>
                <a:gd name="connsiteY37" fmla="*/ 15439 h 238607"/>
                <a:gd name="connsiteX38" fmla="*/ 66065 w 183661"/>
                <a:gd name="connsiteY38" fmla="*/ 16449 h 238607"/>
                <a:gd name="connsiteX39" fmla="*/ 57613 w 183661"/>
                <a:gd name="connsiteY39" fmla="*/ 29307 h 238607"/>
                <a:gd name="connsiteX40" fmla="*/ 57613 w 183661"/>
                <a:gd name="connsiteY40" fmla="*/ 103594 h 238607"/>
                <a:gd name="connsiteX41" fmla="*/ 53240 w 183661"/>
                <a:gd name="connsiteY41" fmla="*/ 111815 h 238607"/>
                <a:gd name="connsiteX42" fmla="*/ 42898 w 183661"/>
                <a:gd name="connsiteY42" fmla="*/ 108280 h 238607"/>
                <a:gd name="connsiteX43" fmla="*/ 42125 w 183661"/>
                <a:gd name="connsiteY43" fmla="*/ 104383 h 238607"/>
                <a:gd name="connsiteX44" fmla="*/ 42125 w 183661"/>
                <a:gd name="connsiteY44" fmla="*/ 83370 h 238607"/>
                <a:gd name="connsiteX45" fmla="*/ 42125 w 183661"/>
                <a:gd name="connsiteY45" fmla="*/ 58049 h 238607"/>
                <a:gd name="connsiteX46" fmla="*/ 29610 w 183661"/>
                <a:gd name="connsiteY46" fmla="*/ 44285 h 238607"/>
                <a:gd name="connsiteX47" fmla="*/ 28971 w 183661"/>
                <a:gd name="connsiteY47" fmla="*/ 44270 h 238607"/>
                <a:gd name="connsiteX48" fmla="*/ 15535 w 183661"/>
                <a:gd name="connsiteY48" fmla="*/ 57136 h 238607"/>
                <a:gd name="connsiteX49" fmla="*/ 15554 w 183661"/>
                <a:gd name="connsiteY49" fmla="*/ 58180 h 238607"/>
                <a:gd name="connsiteX50" fmla="*/ 15554 w 183661"/>
                <a:gd name="connsiteY50" fmla="*/ 63442 h 238607"/>
                <a:gd name="connsiteX51" fmla="*/ 7313 w 183661"/>
                <a:gd name="connsiteY51" fmla="*/ 70549 h 238607"/>
                <a:gd name="connsiteX52" fmla="*/ 229 w 183661"/>
                <a:gd name="connsiteY52" fmla="*/ 63705 h 238607"/>
                <a:gd name="connsiteX53" fmla="*/ 25978 w 183661"/>
                <a:gd name="connsiteY53" fmla="*/ 29110 h 238607"/>
                <a:gd name="connsiteX54" fmla="*/ 41927 w 183661"/>
                <a:gd name="connsiteY54" fmla="*/ 30754 h 23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3661" h="238607">
                  <a:moveTo>
                    <a:pt x="41927" y="30754"/>
                  </a:moveTo>
                  <a:cubicBezTo>
                    <a:pt x="44525" y="10859"/>
                    <a:pt x="54292" y="7"/>
                    <a:pt x="70603" y="7"/>
                  </a:cubicBezTo>
                  <a:cubicBezTo>
                    <a:pt x="78842" y="-178"/>
                    <a:pt x="86745" y="3275"/>
                    <a:pt x="92208" y="9445"/>
                  </a:cubicBezTo>
                  <a:cubicBezTo>
                    <a:pt x="97587" y="15537"/>
                    <a:pt x="100289" y="23536"/>
                    <a:pt x="99706" y="31642"/>
                  </a:cubicBezTo>
                  <a:cubicBezTo>
                    <a:pt x="102279" y="30833"/>
                    <a:pt x="104891" y="30152"/>
                    <a:pt x="107532" y="29603"/>
                  </a:cubicBezTo>
                  <a:cubicBezTo>
                    <a:pt x="123270" y="26715"/>
                    <a:pt x="138369" y="37132"/>
                    <a:pt x="141257" y="52869"/>
                  </a:cubicBezTo>
                  <a:cubicBezTo>
                    <a:pt x="141561" y="54524"/>
                    <a:pt x="141720" y="56202"/>
                    <a:pt x="141733" y="57884"/>
                  </a:cubicBezTo>
                  <a:cubicBezTo>
                    <a:pt x="141733" y="65744"/>
                    <a:pt x="141733" y="73636"/>
                    <a:pt x="141733" y="81726"/>
                  </a:cubicBezTo>
                  <a:cubicBezTo>
                    <a:pt x="144466" y="80820"/>
                    <a:pt x="147242" y="80052"/>
                    <a:pt x="150052" y="79424"/>
                  </a:cubicBezTo>
                  <a:cubicBezTo>
                    <a:pt x="165392" y="76481"/>
                    <a:pt x="180212" y="86531"/>
                    <a:pt x="183155" y="101870"/>
                  </a:cubicBezTo>
                  <a:cubicBezTo>
                    <a:pt x="183503" y="103684"/>
                    <a:pt x="183672" y="105529"/>
                    <a:pt x="183661" y="107376"/>
                  </a:cubicBezTo>
                  <a:cubicBezTo>
                    <a:pt x="183661" y="145062"/>
                    <a:pt x="183661" y="182748"/>
                    <a:pt x="183661" y="220466"/>
                  </a:cubicBezTo>
                  <a:cubicBezTo>
                    <a:pt x="183661" y="223952"/>
                    <a:pt x="183332" y="227438"/>
                    <a:pt x="183134" y="230957"/>
                  </a:cubicBezTo>
                  <a:cubicBezTo>
                    <a:pt x="183237" y="235078"/>
                    <a:pt x="179979" y="238502"/>
                    <a:pt x="175857" y="238605"/>
                  </a:cubicBezTo>
                  <a:cubicBezTo>
                    <a:pt x="175608" y="238611"/>
                    <a:pt x="175359" y="238605"/>
                    <a:pt x="175111" y="238586"/>
                  </a:cubicBezTo>
                  <a:cubicBezTo>
                    <a:pt x="170936" y="238447"/>
                    <a:pt x="167664" y="234951"/>
                    <a:pt x="167802" y="230776"/>
                  </a:cubicBezTo>
                  <a:cubicBezTo>
                    <a:pt x="167808" y="230584"/>
                    <a:pt x="167822" y="230392"/>
                    <a:pt x="167843" y="230200"/>
                  </a:cubicBezTo>
                  <a:cubicBezTo>
                    <a:pt x="167843" y="210798"/>
                    <a:pt x="168238" y="191396"/>
                    <a:pt x="168336" y="172027"/>
                  </a:cubicBezTo>
                  <a:cubicBezTo>
                    <a:pt x="168336" y="150411"/>
                    <a:pt x="168336" y="128817"/>
                    <a:pt x="168336" y="107244"/>
                  </a:cubicBezTo>
                  <a:cubicBezTo>
                    <a:pt x="168516" y="100698"/>
                    <a:pt x="163661" y="95101"/>
                    <a:pt x="157156" y="94353"/>
                  </a:cubicBezTo>
                  <a:cubicBezTo>
                    <a:pt x="150465" y="93224"/>
                    <a:pt x="144013" y="97368"/>
                    <a:pt x="142259" y="103923"/>
                  </a:cubicBezTo>
                  <a:cubicBezTo>
                    <a:pt x="141919" y="105522"/>
                    <a:pt x="141776" y="107156"/>
                    <a:pt x="141831" y="108790"/>
                  </a:cubicBezTo>
                  <a:cubicBezTo>
                    <a:pt x="141831" y="134111"/>
                    <a:pt x="141831" y="159432"/>
                    <a:pt x="141831" y="184754"/>
                  </a:cubicBezTo>
                  <a:cubicBezTo>
                    <a:pt x="142230" y="187975"/>
                    <a:pt x="140812" y="191153"/>
                    <a:pt x="138148" y="193008"/>
                  </a:cubicBezTo>
                  <a:cubicBezTo>
                    <a:pt x="134564" y="195291"/>
                    <a:pt x="129807" y="194237"/>
                    <a:pt x="127524" y="190652"/>
                  </a:cubicBezTo>
                  <a:cubicBezTo>
                    <a:pt x="126907" y="189684"/>
                    <a:pt x="126515" y="188590"/>
                    <a:pt x="126375" y="187450"/>
                  </a:cubicBezTo>
                  <a:cubicBezTo>
                    <a:pt x="126277" y="186137"/>
                    <a:pt x="126277" y="184817"/>
                    <a:pt x="126375" y="183504"/>
                  </a:cubicBezTo>
                  <a:cubicBezTo>
                    <a:pt x="126375" y="141850"/>
                    <a:pt x="126375" y="100097"/>
                    <a:pt x="126375" y="58246"/>
                  </a:cubicBezTo>
                  <a:cubicBezTo>
                    <a:pt x="126597" y="50785"/>
                    <a:pt x="120729" y="44556"/>
                    <a:pt x="113268" y="44334"/>
                  </a:cubicBezTo>
                  <a:cubicBezTo>
                    <a:pt x="111608" y="44285"/>
                    <a:pt x="109954" y="44542"/>
                    <a:pt x="108387" y="45092"/>
                  </a:cubicBezTo>
                  <a:cubicBezTo>
                    <a:pt x="102948" y="47111"/>
                    <a:pt x="99475" y="52456"/>
                    <a:pt x="99837" y="58246"/>
                  </a:cubicBezTo>
                  <a:cubicBezTo>
                    <a:pt x="99837" y="87272"/>
                    <a:pt x="99837" y="116310"/>
                    <a:pt x="99837" y="145358"/>
                  </a:cubicBezTo>
                  <a:cubicBezTo>
                    <a:pt x="100323" y="148811"/>
                    <a:pt x="98656" y="152211"/>
                    <a:pt x="95628" y="153941"/>
                  </a:cubicBezTo>
                  <a:cubicBezTo>
                    <a:pt x="91929" y="155995"/>
                    <a:pt x="87264" y="154661"/>
                    <a:pt x="85210" y="150961"/>
                  </a:cubicBezTo>
                  <a:cubicBezTo>
                    <a:pt x="84701" y="150044"/>
                    <a:pt x="84385" y="149033"/>
                    <a:pt x="84283" y="147988"/>
                  </a:cubicBezTo>
                  <a:cubicBezTo>
                    <a:pt x="84184" y="146686"/>
                    <a:pt x="84184" y="145378"/>
                    <a:pt x="84283" y="144075"/>
                  </a:cubicBezTo>
                  <a:cubicBezTo>
                    <a:pt x="84283" y="105688"/>
                    <a:pt x="84283" y="67322"/>
                    <a:pt x="84283" y="28979"/>
                  </a:cubicBezTo>
                  <a:cubicBezTo>
                    <a:pt x="84499" y="21717"/>
                    <a:pt x="78788" y="15655"/>
                    <a:pt x="71526" y="15439"/>
                  </a:cubicBezTo>
                  <a:cubicBezTo>
                    <a:pt x="69655" y="15383"/>
                    <a:pt x="67793" y="15728"/>
                    <a:pt x="66065" y="16449"/>
                  </a:cubicBezTo>
                  <a:cubicBezTo>
                    <a:pt x="60773" y="18469"/>
                    <a:pt x="57368" y="23649"/>
                    <a:pt x="57613" y="29307"/>
                  </a:cubicBezTo>
                  <a:cubicBezTo>
                    <a:pt x="57613" y="54080"/>
                    <a:pt x="57613" y="78843"/>
                    <a:pt x="57613" y="103594"/>
                  </a:cubicBezTo>
                  <a:cubicBezTo>
                    <a:pt x="57960" y="106968"/>
                    <a:pt x="56232" y="110217"/>
                    <a:pt x="53240" y="111815"/>
                  </a:cubicBezTo>
                  <a:cubicBezTo>
                    <a:pt x="49408" y="113695"/>
                    <a:pt x="44778" y="112112"/>
                    <a:pt x="42898" y="108280"/>
                  </a:cubicBezTo>
                  <a:cubicBezTo>
                    <a:pt x="42306" y="107071"/>
                    <a:pt x="42039" y="105727"/>
                    <a:pt x="42125" y="104383"/>
                  </a:cubicBezTo>
                  <a:cubicBezTo>
                    <a:pt x="42125" y="97379"/>
                    <a:pt x="42125" y="90374"/>
                    <a:pt x="42125" y="83370"/>
                  </a:cubicBezTo>
                  <a:cubicBezTo>
                    <a:pt x="42125" y="74919"/>
                    <a:pt x="42125" y="66467"/>
                    <a:pt x="42125" y="58049"/>
                  </a:cubicBezTo>
                  <a:cubicBezTo>
                    <a:pt x="42470" y="50792"/>
                    <a:pt x="36867" y="44630"/>
                    <a:pt x="29610" y="44285"/>
                  </a:cubicBezTo>
                  <a:cubicBezTo>
                    <a:pt x="29397" y="44275"/>
                    <a:pt x="29184" y="44270"/>
                    <a:pt x="28971" y="44270"/>
                  </a:cubicBezTo>
                  <a:cubicBezTo>
                    <a:pt x="21708" y="44112"/>
                    <a:pt x="15692" y="49873"/>
                    <a:pt x="15535" y="57136"/>
                  </a:cubicBezTo>
                  <a:cubicBezTo>
                    <a:pt x="15527" y="57484"/>
                    <a:pt x="15534" y="57832"/>
                    <a:pt x="15554" y="58180"/>
                  </a:cubicBezTo>
                  <a:cubicBezTo>
                    <a:pt x="15554" y="59956"/>
                    <a:pt x="15554" y="61699"/>
                    <a:pt x="15554" y="63442"/>
                  </a:cubicBezTo>
                  <a:cubicBezTo>
                    <a:pt x="15241" y="67680"/>
                    <a:pt x="11551" y="70862"/>
                    <a:pt x="7313" y="70549"/>
                  </a:cubicBezTo>
                  <a:cubicBezTo>
                    <a:pt x="3610" y="70276"/>
                    <a:pt x="630" y="67396"/>
                    <a:pt x="229" y="63705"/>
                  </a:cubicBezTo>
                  <a:cubicBezTo>
                    <a:pt x="-1908" y="42889"/>
                    <a:pt x="11213" y="30425"/>
                    <a:pt x="25978" y="29110"/>
                  </a:cubicBezTo>
                  <a:cubicBezTo>
                    <a:pt x="31333" y="29176"/>
                    <a:pt x="36671" y="29726"/>
                    <a:pt x="41927" y="30754"/>
                  </a:cubicBez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64" name="Freeform 147">
              <a:extLst>
                <a:ext uri="{FF2B5EF4-FFF2-40B4-BE49-F238E27FC236}">
                  <a16:creationId xmlns:a16="http://schemas.microsoft.com/office/drawing/2014/main" id="{87B06935-BC96-3E42-B514-B80B9E95CFFF}"/>
                </a:ext>
              </a:extLst>
            </p:cNvPr>
            <p:cNvSpPr/>
            <p:nvPr/>
          </p:nvSpPr>
          <p:spPr>
            <a:xfrm>
              <a:off x="3894750" y="1749254"/>
              <a:ext cx="332175" cy="331268"/>
            </a:xfrm>
            <a:custGeom>
              <a:avLst/>
              <a:gdLst>
                <a:gd name="connsiteX0" fmla="*/ 332175 w 332175"/>
                <a:gd name="connsiteY0" fmla="*/ 323407 h 331268"/>
                <a:gd name="connsiteX1" fmla="*/ 326914 w 332175"/>
                <a:gd name="connsiteY1" fmla="*/ 329984 h 331268"/>
                <a:gd name="connsiteX2" fmla="*/ 319547 w 332175"/>
                <a:gd name="connsiteY2" fmla="*/ 329984 h 331268"/>
                <a:gd name="connsiteX3" fmla="*/ 316259 w 332175"/>
                <a:gd name="connsiteY3" fmla="*/ 326991 h 331268"/>
                <a:gd name="connsiteX4" fmla="*/ 3854 w 332175"/>
                <a:gd name="connsiteY4" fmla="*/ 14586 h 331268"/>
                <a:gd name="connsiteX5" fmla="*/ 39 w 332175"/>
                <a:gd name="connsiteY5" fmla="*/ 6529 h 331268"/>
                <a:gd name="connsiteX6" fmla="*/ 5630 w 332175"/>
                <a:gd name="connsiteY6" fmla="*/ 347 h 331268"/>
                <a:gd name="connsiteX7" fmla="*/ 13621 w 332175"/>
                <a:gd name="connsiteY7" fmla="*/ 2747 h 331268"/>
                <a:gd name="connsiteX8" fmla="*/ 47327 w 332175"/>
                <a:gd name="connsiteY8" fmla="*/ 36454 h 331268"/>
                <a:gd name="connsiteX9" fmla="*/ 326848 w 332175"/>
                <a:gd name="connsiteY9" fmla="*/ 315975 h 331268"/>
                <a:gd name="connsiteX10" fmla="*/ 332175 w 332175"/>
                <a:gd name="connsiteY10" fmla="*/ 323407 h 33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2175" h="331268">
                  <a:moveTo>
                    <a:pt x="332175" y="323407"/>
                  </a:moveTo>
                  <a:cubicBezTo>
                    <a:pt x="330639" y="325764"/>
                    <a:pt x="328877" y="327967"/>
                    <a:pt x="326914" y="329984"/>
                  </a:cubicBezTo>
                  <a:cubicBezTo>
                    <a:pt x="324757" y="331697"/>
                    <a:pt x="321704" y="331697"/>
                    <a:pt x="319547" y="329984"/>
                  </a:cubicBezTo>
                  <a:cubicBezTo>
                    <a:pt x="318365" y="329086"/>
                    <a:pt x="317264" y="328084"/>
                    <a:pt x="316259" y="326991"/>
                  </a:cubicBezTo>
                  <a:cubicBezTo>
                    <a:pt x="212124" y="222856"/>
                    <a:pt x="107989" y="118721"/>
                    <a:pt x="3854" y="14586"/>
                  </a:cubicBezTo>
                  <a:cubicBezTo>
                    <a:pt x="1201" y="12803"/>
                    <a:pt x="-263" y="9711"/>
                    <a:pt x="39" y="6529"/>
                  </a:cubicBezTo>
                  <a:cubicBezTo>
                    <a:pt x="529" y="3550"/>
                    <a:pt x="2715" y="1133"/>
                    <a:pt x="5630" y="347"/>
                  </a:cubicBezTo>
                  <a:cubicBezTo>
                    <a:pt x="8533" y="-574"/>
                    <a:pt x="11705" y="378"/>
                    <a:pt x="13621" y="2747"/>
                  </a:cubicBezTo>
                  <a:lnTo>
                    <a:pt x="47327" y="36454"/>
                  </a:lnTo>
                  <a:cubicBezTo>
                    <a:pt x="140523" y="129650"/>
                    <a:pt x="233696" y="222823"/>
                    <a:pt x="326848" y="315975"/>
                  </a:cubicBezTo>
                  <a:cubicBezTo>
                    <a:pt x="328793" y="318326"/>
                    <a:pt x="330574" y="320810"/>
                    <a:pt x="332175" y="323407"/>
                  </a:cubicBez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65" name="Freeform 148">
              <a:extLst>
                <a:ext uri="{FF2B5EF4-FFF2-40B4-BE49-F238E27FC236}">
                  <a16:creationId xmlns:a16="http://schemas.microsoft.com/office/drawing/2014/main" id="{EC697F24-CCC7-9B41-824D-237189EA3D48}"/>
                </a:ext>
              </a:extLst>
            </p:cNvPr>
            <p:cNvSpPr/>
            <p:nvPr/>
          </p:nvSpPr>
          <p:spPr>
            <a:xfrm>
              <a:off x="3908094" y="1893892"/>
              <a:ext cx="112117" cy="186111"/>
            </a:xfrm>
            <a:custGeom>
              <a:avLst/>
              <a:gdLst>
                <a:gd name="connsiteX0" fmla="*/ 86599 w 112117"/>
                <a:gd name="connsiteY0" fmla="*/ 48907 h 186111"/>
                <a:gd name="connsiteX1" fmla="*/ 86599 w 112117"/>
                <a:gd name="connsiteY1" fmla="*/ 9873 h 186111"/>
                <a:gd name="connsiteX2" fmla="*/ 86994 w 112117"/>
                <a:gd name="connsiteY2" fmla="*/ 5631 h 186111"/>
                <a:gd name="connsiteX3" fmla="*/ 94426 w 112117"/>
                <a:gd name="connsiteY3" fmla="*/ 7 h 186111"/>
                <a:gd name="connsiteX4" fmla="*/ 101792 w 112117"/>
                <a:gd name="connsiteY4" fmla="*/ 5565 h 186111"/>
                <a:gd name="connsiteX5" fmla="*/ 102252 w 112117"/>
                <a:gd name="connsiteY5" fmla="*/ 9445 h 186111"/>
                <a:gd name="connsiteX6" fmla="*/ 102252 w 112117"/>
                <a:gd name="connsiteY6" fmla="*/ 63672 h 186111"/>
                <a:gd name="connsiteX7" fmla="*/ 97615 w 112117"/>
                <a:gd name="connsiteY7" fmla="*/ 72354 h 186111"/>
                <a:gd name="connsiteX8" fmla="*/ 88013 w 112117"/>
                <a:gd name="connsiteY8" fmla="*/ 70151 h 186111"/>
                <a:gd name="connsiteX9" fmla="*/ 35397 w 112117"/>
                <a:gd name="connsiteY9" fmla="*/ 25888 h 186111"/>
                <a:gd name="connsiteX10" fmla="*/ 24611 w 112117"/>
                <a:gd name="connsiteY10" fmla="*/ 22238 h 186111"/>
                <a:gd name="connsiteX11" fmla="*/ 15129 w 112117"/>
                <a:gd name="connsiteY11" fmla="*/ 35639 h 186111"/>
                <a:gd name="connsiteX12" fmla="*/ 17442 w 112117"/>
                <a:gd name="connsiteY12" fmla="*/ 40850 h 186111"/>
                <a:gd name="connsiteX13" fmla="*/ 54734 w 112117"/>
                <a:gd name="connsiteY13" fmla="*/ 94124 h 186111"/>
                <a:gd name="connsiteX14" fmla="*/ 109585 w 112117"/>
                <a:gd name="connsiteY14" fmla="*/ 172422 h 186111"/>
                <a:gd name="connsiteX15" fmla="*/ 112118 w 112117"/>
                <a:gd name="connsiteY15" fmla="*/ 179262 h 186111"/>
                <a:gd name="connsiteX16" fmla="*/ 106461 w 112117"/>
                <a:gd name="connsiteY16" fmla="*/ 185839 h 186111"/>
                <a:gd name="connsiteX17" fmla="*/ 98174 w 112117"/>
                <a:gd name="connsiteY17" fmla="*/ 182551 h 186111"/>
                <a:gd name="connsiteX18" fmla="*/ 80417 w 112117"/>
                <a:gd name="connsiteY18" fmla="*/ 157229 h 186111"/>
                <a:gd name="connsiteX19" fmla="*/ 5308 w 112117"/>
                <a:gd name="connsiteY19" fmla="*/ 49828 h 186111"/>
                <a:gd name="connsiteX20" fmla="*/ 18462 w 112117"/>
                <a:gd name="connsiteY20" fmla="*/ 8327 h 186111"/>
                <a:gd name="connsiteX21" fmla="*/ 44572 w 112117"/>
                <a:gd name="connsiteY21" fmla="*/ 13589 h 186111"/>
                <a:gd name="connsiteX22" fmla="*/ 82455 w 112117"/>
                <a:gd name="connsiteY22" fmla="*/ 45553 h 186111"/>
                <a:gd name="connsiteX23" fmla="*/ 86599 w 112117"/>
                <a:gd name="connsiteY23" fmla="*/ 48907 h 18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117" h="186111">
                  <a:moveTo>
                    <a:pt x="86599" y="48907"/>
                  </a:moveTo>
                  <a:lnTo>
                    <a:pt x="86599" y="9873"/>
                  </a:lnTo>
                  <a:cubicBezTo>
                    <a:pt x="86546" y="8448"/>
                    <a:pt x="86679" y="7022"/>
                    <a:pt x="86994" y="5631"/>
                  </a:cubicBezTo>
                  <a:cubicBezTo>
                    <a:pt x="87842" y="2243"/>
                    <a:pt x="90935" y="-97"/>
                    <a:pt x="94426" y="7"/>
                  </a:cubicBezTo>
                  <a:cubicBezTo>
                    <a:pt x="97897" y="-149"/>
                    <a:pt x="100990" y="2184"/>
                    <a:pt x="101792" y="5565"/>
                  </a:cubicBezTo>
                  <a:cubicBezTo>
                    <a:pt x="102125" y="6831"/>
                    <a:pt x="102280" y="8137"/>
                    <a:pt x="102252" y="9445"/>
                  </a:cubicBezTo>
                  <a:cubicBezTo>
                    <a:pt x="102252" y="27532"/>
                    <a:pt x="102252" y="45619"/>
                    <a:pt x="102252" y="63672"/>
                  </a:cubicBezTo>
                  <a:cubicBezTo>
                    <a:pt x="102694" y="67255"/>
                    <a:pt x="100839" y="70729"/>
                    <a:pt x="97615" y="72354"/>
                  </a:cubicBezTo>
                  <a:cubicBezTo>
                    <a:pt x="94274" y="73765"/>
                    <a:pt x="90405" y="72877"/>
                    <a:pt x="88013" y="70151"/>
                  </a:cubicBezTo>
                  <a:cubicBezTo>
                    <a:pt x="70475" y="55396"/>
                    <a:pt x="52936" y="40642"/>
                    <a:pt x="35397" y="25888"/>
                  </a:cubicBezTo>
                  <a:cubicBezTo>
                    <a:pt x="32598" y="23008"/>
                    <a:pt x="28584" y="21650"/>
                    <a:pt x="24611" y="22238"/>
                  </a:cubicBezTo>
                  <a:cubicBezTo>
                    <a:pt x="18292" y="23320"/>
                    <a:pt x="14047" y="29320"/>
                    <a:pt x="15129" y="35639"/>
                  </a:cubicBezTo>
                  <a:cubicBezTo>
                    <a:pt x="15455" y="37541"/>
                    <a:pt x="16250" y="39332"/>
                    <a:pt x="17442" y="40850"/>
                  </a:cubicBezTo>
                  <a:cubicBezTo>
                    <a:pt x="29807" y="58641"/>
                    <a:pt x="42303" y="76366"/>
                    <a:pt x="54734" y="94124"/>
                  </a:cubicBezTo>
                  <a:cubicBezTo>
                    <a:pt x="73061" y="120190"/>
                    <a:pt x="91345" y="146290"/>
                    <a:pt x="109585" y="172422"/>
                  </a:cubicBezTo>
                  <a:cubicBezTo>
                    <a:pt x="111015" y="174441"/>
                    <a:pt x="111888" y="176800"/>
                    <a:pt x="112118" y="179262"/>
                  </a:cubicBezTo>
                  <a:cubicBezTo>
                    <a:pt x="112080" y="182538"/>
                    <a:pt x="109694" y="185313"/>
                    <a:pt x="106461" y="185839"/>
                  </a:cubicBezTo>
                  <a:cubicBezTo>
                    <a:pt x="103274" y="186730"/>
                    <a:pt x="99884" y="185385"/>
                    <a:pt x="98174" y="182551"/>
                  </a:cubicBezTo>
                  <a:cubicBezTo>
                    <a:pt x="92321" y="174297"/>
                    <a:pt x="86402" y="165747"/>
                    <a:pt x="80417" y="157229"/>
                  </a:cubicBezTo>
                  <a:cubicBezTo>
                    <a:pt x="55402" y="121407"/>
                    <a:pt x="30366" y="85606"/>
                    <a:pt x="5308" y="49828"/>
                  </a:cubicBezTo>
                  <a:cubicBezTo>
                    <a:pt x="-5511" y="34306"/>
                    <a:pt x="868" y="13983"/>
                    <a:pt x="18462" y="8327"/>
                  </a:cubicBezTo>
                  <a:cubicBezTo>
                    <a:pt x="27471" y="5154"/>
                    <a:pt x="37495" y="7174"/>
                    <a:pt x="44572" y="13589"/>
                  </a:cubicBezTo>
                  <a:cubicBezTo>
                    <a:pt x="57200" y="24266"/>
                    <a:pt x="69828" y="34920"/>
                    <a:pt x="82455" y="45553"/>
                  </a:cubicBezTo>
                  <a:cubicBezTo>
                    <a:pt x="83574" y="46539"/>
                    <a:pt x="84757" y="47460"/>
                    <a:pt x="86599" y="48907"/>
                  </a:cubicBez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66" name="Freeform 149">
              <a:extLst>
                <a:ext uri="{FF2B5EF4-FFF2-40B4-BE49-F238E27FC236}">
                  <a16:creationId xmlns:a16="http://schemas.microsoft.com/office/drawing/2014/main" id="{BEA59E97-4025-4448-808F-71985B5C4B26}"/>
                </a:ext>
              </a:extLst>
            </p:cNvPr>
            <p:cNvSpPr/>
            <p:nvPr/>
          </p:nvSpPr>
          <p:spPr>
            <a:xfrm>
              <a:off x="4137002" y="2044647"/>
              <a:ext cx="24359" cy="35591"/>
            </a:xfrm>
            <a:custGeom>
              <a:avLst/>
              <a:gdLst>
                <a:gd name="connsiteX0" fmla="*/ 24351 w 24359"/>
                <a:gd name="connsiteY0" fmla="*/ 8218 h 35591"/>
                <a:gd name="connsiteX1" fmla="*/ 23891 w 24359"/>
                <a:gd name="connsiteY1" fmla="*/ 10092 h 35591"/>
                <a:gd name="connsiteX2" fmla="*/ 14255 w 24359"/>
                <a:gd name="connsiteY2" fmla="*/ 31270 h 35591"/>
                <a:gd name="connsiteX3" fmla="*/ 4719 w 24359"/>
                <a:gd name="connsiteY3" fmla="*/ 34976 h 35591"/>
                <a:gd name="connsiteX4" fmla="*/ 4390 w 24359"/>
                <a:gd name="connsiteY4" fmla="*/ 34821 h 35591"/>
                <a:gd name="connsiteX5" fmla="*/ 773 w 24359"/>
                <a:gd name="connsiteY5" fmla="*/ 24459 h 35591"/>
                <a:gd name="connsiteX6" fmla="*/ 904 w 24359"/>
                <a:gd name="connsiteY6" fmla="*/ 24200 h 35591"/>
                <a:gd name="connsiteX7" fmla="*/ 9651 w 24359"/>
                <a:gd name="connsiteY7" fmla="*/ 4798 h 35591"/>
                <a:gd name="connsiteX8" fmla="*/ 18497 w 24359"/>
                <a:gd name="connsiteY8" fmla="*/ 227 h 35591"/>
                <a:gd name="connsiteX9" fmla="*/ 24351 w 24359"/>
                <a:gd name="connsiteY9" fmla="*/ 8218 h 35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59" h="35591">
                  <a:moveTo>
                    <a:pt x="24351" y="8218"/>
                  </a:moveTo>
                  <a:cubicBezTo>
                    <a:pt x="24258" y="8856"/>
                    <a:pt x="24104" y="9483"/>
                    <a:pt x="23891" y="10092"/>
                  </a:cubicBezTo>
                  <a:cubicBezTo>
                    <a:pt x="20602" y="17162"/>
                    <a:pt x="17741" y="24331"/>
                    <a:pt x="14255" y="31270"/>
                  </a:cubicBezTo>
                  <a:cubicBezTo>
                    <a:pt x="12645" y="34927"/>
                    <a:pt x="8376" y="36587"/>
                    <a:pt x="4719" y="34976"/>
                  </a:cubicBezTo>
                  <a:cubicBezTo>
                    <a:pt x="4608" y="34927"/>
                    <a:pt x="4498" y="34877"/>
                    <a:pt x="4390" y="34821"/>
                  </a:cubicBezTo>
                  <a:cubicBezTo>
                    <a:pt x="530" y="32959"/>
                    <a:pt x="-1090" y="28319"/>
                    <a:pt x="773" y="24459"/>
                  </a:cubicBezTo>
                  <a:cubicBezTo>
                    <a:pt x="815" y="24372"/>
                    <a:pt x="859" y="24285"/>
                    <a:pt x="904" y="24200"/>
                  </a:cubicBezTo>
                  <a:cubicBezTo>
                    <a:pt x="3776" y="17623"/>
                    <a:pt x="6692" y="11155"/>
                    <a:pt x="9651" y="4798"/>
                  </a:cubicBezTo>
                  <a:cubicBezTo>
                    <a:pt x="11028" y="1264"/>
                    <a:pt x="14818" y="-694"/>
                    <a:pt x="18497" y="227"/>
                  </a:cubicBezTo>
                  <a:cubicBezTo>
                    <a:pt x="22086" y="1182"/>
                    <a:pt x="24522" y="4509"/>
                    <a:pt x="24351" y="8218"/>
                  </a:cubicBez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grpSp>
      <p:sp>
        <p:nvSpPr>
          <p:cNvPr id="67" name="Freeform 152">
            <a:extLst>
              <a:ext uri="{FF2B5EF4-FFF2-40B4-BE49-F238E27FC236}">
                <a16:creationId xmlns:a16="http://schemas.microsoft.com/office/drawing/2014/main" id="{2C03ABD0-2A96-2244-93FB-3BB56981A98B}"/>
              </a:ext>
            </a:extLst>
          </p:cNvPr>
          <p:cNvSpPr/>
          <p:nvPr/>
        </p:nvSpPr>
        <p:spPr>
          <a:xfrm>
            <a:off x="857962" y="2700705"/>
            <a:ext cx="222428" cy="362512"/>
          </a:xfrm>
          <a:custGeom>
            <a:avLst/>
            <a:gdLst>
              <a:gd name="connsiteX0" fmla="*/ 243361 w 244671"/>
              <a:gd name="connsiteY0" fmla="*/ 141806 h 398763"/>
              <a:gd name="connsiteX1" fmla="*/ 147848 w 244671"/>
              <a:gd name="connsiteY1" fmla="*/ 242348 h 398763"/>
              <a:gd name="connsiteX2" fmla="*/ 147848 w 244671"/>
              <a:gd name="connsiteY2" fmla="*/ 271491 h 398763"/>
              <a:gd name="connsiteX3" fmla="*/ 160420 w 244671"/>
              <a:gd name="connsiteY3" fmla="*/ 285421 h 398763"/>
              <a:gd name="connsiteX4" fmla="*/ 161002 w 244671"/>
              <a:gd name="connsiteY4" fmla="*/ 290201 h 398763"/>
              <a:gd name="connsiteX5" fmla="*/ 161002 w 244671"/>
              <a:gd name="connsiteY5" fmla="*/ 361018 h 398763"/>
              <a:gd name="connsiteX6" fmla="*/ 121642 w 244671"/>
              <a:gd name="connsiteY6" fmla="*/ 398754 h 398763"/>
              <a:gd name="connsiteX7" fmla="*/ 83998 w 244671"/>
              <a:gd name="connsiteY7" fmla="*/ 362125 h 398763"/>
              <a:gd name="connsiteX8" fmla="*/ 83998 w 244671"/>
              <a:gd name="connsiteY8" fmla="*/ 289268 h 398763"/>
              <a:gd name="connsiteX9" fmla="*/ 97152 w 244671"/>
              <a:gd name="connsiteY9" fmla="*/ 271433 h 398763"/>
              <a:gd name="connsiteX10" fmla="*/ 97152 w 244671"/>
              <a:gd name="connsiteY10" fmla="*/ 242290 h 398763"/>
              <a:gd name="connsiteX11" fmla="*/ 12058 w 244671"/>
              <a:gd name="connsiteY11" fmla="*/ 174679 h 398763"/>
              <a:gd name="connsiteX12" fmla="*/ 4317 w 244671"/>
              <a:gd name="connsiteY12" fmla="*/ 90981 h 398763"/>
              <a:gd name="connsiteX13" fmla="*/ 153847 w 244671"/>
              <a:gd name="connsiteY13" fmla="*/ 4139 h 398763"/>
              <a:gd name="connsiteX14" fmla="*/ 244525 w 244671"/>
              <a:gd name="connsiteY14" fmla="*/ 128400 h 398763"/>
              <a:gd name="connsiteX15" fmla="*/ 243361 w 244671"/>
              <a:gd name="connsiteY15" fmla="*/ 141806 h 398763"/>
              <a:gd name="connsiteX16" fmla="*/ 205470 w 244671"/>
              <a:gd name="connsiteY16" fmla="*/ 128517 h 398763"/>
              <a:gd name="connsiteX17" fmla="*/ 154774 w 244671"/>
              <a:gd name="connsiteY17" fmla="*/ 45052 h 398763"/>
              <a:gd name="connsiteX18" fmla="*/ 54605 w 244671"/>
              <a:gd name="connsiteY18" fmla="*/ 73320 h 398763"/>
              <a:gd name="connsiteX19" fmla="*/ 51811 w 244671"/>
              <a:gd name="connsiteY19" fmla="*/ 165703 h 398763"/>
              <a:gd name="connsiteX20" fmla="*/ 51811 w 244671"/>
              <a:gd name="connsiteY20" fmla="*/ 90223 h 398763"/>
              <a:gd name="connsiteX21" fmla="*/ 90284 w 244671"/>
              <a:gd name="connsiteY21" fmla="*/ 90223 h 398763"/>
              <a:gd name="connsiteX22" fmla="*/ 90284 w 244671"/>
              <a:gd name="connsiteY22" fmla="*/ 95236 h 398763"/>
              <a:gd name="connsiteX23" fmla="*/ 90284 w 244671"/>
              <a:gd name="connsiteY23" fmla="*/ 195837 h 398763"/>
              <a:gd name="connsiteX24" fmla="*/ 91623 w 244671"/>
              <a:gd name="connsiteY24" fmla="*/ 199858 h 398763"/>
              <a:gd name="connsiteX25" fmla="*/ 103264 w 244671"/>
              <a:gd name="connsiteY25" fmla="*/ 203822 h 398763"/>
              <a:gd name="connsiteX26" fmla="*/ 103264 w 244671"/>
              <a:gd name="connsiteY26" fmla="*/ 51580 h 398763"/>
              <a:gd name="connsiteX27" fmla="*/ 141678 w 244671"/>
              <a:gd name="connsiteY27" fmla="*/ 51580 h 398763"/>
              <a:gd name="connsiteX28" fmla="*/ 141678 w 244671"/>
              <a:gd name="connsiteY28" fmla="*/ 203822 h 398763"/>
              <a:gd name="connsiteX29" fmla="*/ 150933 w 244671"/>
              <a:gd name="connsiteY29" fmla="*/ 201082 h 398763"/>
              <a:gd name="connsiteX30" fmla="*/ 154541 w 244671"/>
              <a:gd name="connsiteY30" fmla="*/ 195953 h 398763"/>
              <a:gd name="connsiteX31" fmla="*/ 154541 w 244671"/>
              <a:gd name="connsiteY31" fmla="*/ 120182 h 398763"/>
              <a:gd name="connsiteX32" fmla="*/ 154541 w 244671"/>
              <a:gd name="connsiteY32" fmla="*/ 116044 h 398763"/>
              <a:gd name="connsiteX33" fmla="*/ 193305 w 244671"/>
              <a:gd name="connsiteY33" fmla="*/ 116044 h 398763"/>
              <a:gd name="connsiteX34" fmla="*/ 193305 w 244671"/>
              <a:gd name="connsiteY34" fmla="*/ 128575 h 398763"/>
              <a:gd name="connsiteX35" fmla="*/ 231196 w 244671"/>
              <a:gd name="connsiteY35" fmla="*/ 128517 h 398763"/>
              <a:gd name="connsiteX36" fmla="*/ 126340 w 244671"/>
              <a:gd name="connsiteY36" fmla="*/ 14999 h 398763"/>
              <a:gd name="connsiteX37" fmla="*/ 13280 w 244671"/>
              <a:gd name="connsiteY37" fmla="*/ 115111 h 398763"/>
              <a:gd name="connsiteX38" fmla="*/ 116172 w 244671"/>
              <a:gd name="connsiteY38" fmla="*/ 231631 h 398763"/>
              <a:gd name="connsiteX39" fmla="*/ 117058 w 244671"/>
              <a:gd name="connsiteY39" fmla="*/ 231682 h 398763"/>
              <a:gd name="connsiteX40" fmla="*/ 229392 w 244671"/>
              <a:gd name="connsiteY40" fmla="*/ 141573 h 398763"/>
              <a:gd name="connsiteX41" fmla="*/ 222582 w 244671"/>
              <a:gd name="connsiteY41" fmla="*/ 141573 h 398763"/>
              <a:gd name="connsiteX42" fmla="*/ 215539 w 244671"/>
              <a:gd name="connsiteY42" fmla="*/ 147110 h 398763"/>
              <a:gd name="connsiteX43" fmla="*/ 97487 w 244671"/>
              <a:gd name="connsiteY43" fmla="*/ 215846 h 398763"/>
              <a:gd name="connsiteX44" fmla="*/ 28847 w 244671"/>
              <a:gd name="connsiteY44" fmla="*/ 97628 h 398763"/>
              <a:gd name="connsiteX45" fmla="*/ 146899 w 244671"/>
              <a:gd name="connsiteY45" fmla="*/ 28892 h 398763"/>
              <a:gd name="connsiteX46" fmla="*/ 216354 w 244671"/>
              <a:gd name="connsiteY46" fmla="*/ 100948 h 398763"/>
              <a:gd name="connsiteX47" fmla="*/ 219730 w 244671"/>
              <a:gd name="connsiteY47" fmla="*/ 128575 h 398763"/>
              <a:gd name="connsiteX48" fmla="*/ 96687 w 244671"/>
              <a:gd name="connsiteY48" fmla="*/ 326221 h 398763"/>
              <a:gd name="connsiteX49" fmla="*/ 96687 w 244671"/>
              <a:gd name="connsiteY49" fmla="*/ 360435 h 398763"/>
              <a:gd name="connsiteX50" fmla="*/ 121160 w 244671"/>
              <a:gd name="connsiteY50" fmla="*/ 387393 h 398763"/>
              <a:gd name="connsiteX51" fmla="*/ 148081 w 244671"/>
              <a:gd name="connsiteY51" fmla="*/ 362885 h 398763"/>
              <a:gd name="connsiteX52" fmla="*/ 148081 w 244671"/>
              <a:gd name="connsiteY52" fmla="*/ 360435 h 398763"/>
              <a:gd name="connsiteX53" fmla="*/ 148081 w 244671"/>
              <a:gd name="connsiteY53" fmla="*/ 291600 h 398763"/>
              <a:gd name="connsiteX54" fmla="*/ 140049 w 244671"/>
              <a:gd name="connsiteY54" fmla="*/ 283556 h 398763"/>
              <a:gd name="connsiteX55" fmla="*/ 104661 w 244671"/>
              <a:gd name="connsiteY55" fmla="*/ 283556 h 398763"/>
              <a:gd name="connsiteX56" fmla="*/ 96687 w 244671"/>
              <a:gd name="connsiteY56" fmla="*/ 291600 h 398763"/>
              <a:gd name="connsiteX57" fmla="*/ 96687 w 244671"/>
              <a:gd name="connsiteY57" fmla="*/ 326221 h 398763"/>
              <a:gd name="connsiteX58" fmla="*/ 116476 w 244671"/>
              <a:gd name="connsiteY58" fmla="*/ 64403 h 398763"/>
              <a:gd name="connsiteX59" fmla="*/ 116476 w 244671"/>
              <a:gd name="connsiteY59" fmla="*/ 205512 h 398763"/>
              <a:gd name="connsiteX60" fmla="*/ 128873 w 244671"/>
              <a:gd name="connsiteY60" fmla="*/ 205512 h 398763"/>
              <a:gd name="connsiteX61" fmla="*/ 128873 w 244671"/>
              <a:gd name="connsiteY61" fmla="*/ 64403 h 398763"/>
              <a:gd name="connsiteX62" fmla="*/ 77363 w 244671"/>
              <a:gd name="connsiteY62" fmla="*/ 192631 h 398763"/>
              <a:gd name="connsiteX63" fmla="*/ 77363 w 244671"/>
              <a:gd name="connsiteY63" fmla="*/ 103221 h 398763"/>
              <a:gd name="connsiteX64" fmla="*/ 64558 w 244671"/>
              <a:gd name="connsiteY64" fmla="*/ 103221 h 398763"/>
              <a:gd name="connsiteX65" fmla="*/ 64558 w 244671"/>
              <a:gd name="connsiteY65" fmla="*/ 180333 h 398763"/>
              <a:gd name="connsiteX66" fmla="*/ 65722 w 244671"/>
              <a:gd name="connsiteY66" fmla="*/ 183480 h 398763"/>
              <a:gd name="connsiteX67" fmla="*/ 77130 w 244671"/>
              <a:gd name="connsiteY67" fmla="*/ 192864 h 398763"/>
              <a:gd name="connsiteX68" fmla="*/ 167870 w 244671"/>
              <a:gd name="connsiteY68" fmla="*/ 192631 h 398763"/>
              <a:gd name="connsiteX69" fmla="*/ 177765 w 244671"/>
              <a:gd name="connsiteY69" fmla="*/ 184937 h 398763"/>
              <a:gd name="connsiteX70" fmla="*/ 180500 w 244671"/>
              <a:gd name="connsiteY70" fmla="*/ 178934 h 398763"/>
              <a:gd name="connsiteX71" fmla="*/ 180500 w 244671"/>
              <a:gd name="connsiteY71" fmla="*/ 133121 h 398763"/>
              <a:gd name="connsiteX72" fmla="*/ 180500 w 244671"/>
              <a:gd name="connsiteY72" fmla="*/ 128867 h 398763"/>
              <a:gd name="connsiteX73" fmla="*/ 167637 w 244671"/>
              <a:gd name="connsiteY73" fmla="*/ 128867 h 398763"/>
              <a:gd name="connsiteX74" fmla="*/ 109666 w 244671"/>
              <a:gd name="connsiteY74" fmla="*/ 244155 h 398763"/>
              <a:gd name="connsiteX75" fmla="*/ 109666 w 244671"/>
              <a:gd name="connsiteY75" fmla="*/ 264555 h 398763"/>
              <a:gd name="connsiteX76" fmla="*/ 115472 w 244671"/>
              <a:gd name="connsiteY76" fmla="*/ 270398 h 398763"/>
              <a:gd name="connsiteX77" fmla="*/ 115894 w 244671"/>
              <a:gd name="connsiteY77" fmla="*/ 270384 h 398763"/>
              <a:gd name="connsiteX78" fmla="*/ 128757 w 244671"/>
              <a:gd name="connsiteY78" fmla="*/ 270384 h 398763"/>
              <a:gd name="connsiteX79" fmla="*/ 134985 w 244671"/>
              <a:gd name="connsiteY79" fmla="*/ 265255 h 398763"/>
              <a:gd name="connsiteX80" fmla="*/ 134985 w 244671"/>
              <a:gd name="connsiteY80" fmla="*/ 244330 h 398763"/>
              <a:gd name="connsiteX81" fmla="*/ 193422 w 244671"/>
              <a:gd name="connsiteY81" fmla="*/ 141573 h 398763"/>
              <a:gd name="connsiteX82" fmla="*/ 193422 w 244671"/>
              <a:gd name="connsiteY82" fmla="*/ 164887 h 398763"/>
              <a:gd name="connsiteX83" fmla="*/ 194586 w 244671"/>
              <a:gd name="connsiteY83" fmla="*/ 165237 h 398763"/>
              <a:gd name="connsiteX84" fmla="*/ 204364 w 244671"/>
              <a:gd name="connsiteY84" fmla="*/ 141573 h 39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44671" h="398763">
                <a:moveTo>
                  <a:pt x="243361" y="141806"/>
                </a:moveTo>
                <a:cubicBezTo>
                  <a:pt x="231720" y="194263"/>
                  <a:pt x="200464" y="227894"/>
                  <a:pt x="147848" y="242348"/>
                </a:cubicBezTo>
                <a:lnTo>
                  <a:pt x="147848" y="271491"/>
                </a:lnTo>
                <a:cubicBezTo>
                  <a:pt x="154152" y="273661"/>
                  <a:pt x="158900" y="278922"/>
                  <a:pt x="160420" y="285421"/>
                </a:cubicBezTo>
                <a:cubicBezTo>
                  <a:pt x="160786" y="286989"/>
                  <a:pt x="160981" y="288592"/>
                  <a:pt x="161002" y="290201"/>
                </a:cubicBezTo>
                <a:cubicBezTo>
                  <a:pt x="161002" y="313806"/>
                  <a:pt x="161002" y="337412"/>
                  <a:pt x="161002" y="361018"/>
                </a:cubicBezTo>
                <a:cubicBezTo>
                  <a:pt x="160539" y="382323"/>
                  <a:pt x="142917" y="399217"/>
                  <a:pt x="121642" y="398754"/>
                </a:cubicBezTo>
                <a:cubicBezTo>
                  <a:pt x="101445" y="398314"/>
                  <a:pt x="85017" y="382329"/>
                  <a:pt x="83998" y="362125"/>
                </a:cubicBezTo>
                <a:cubicBezTo>
                  <a:pt x="83649" y="337878"/>
                  <a:pt x="83998" y="313573"/>
                  <a:pt x="83998" y="289268"/>
                </a:cubicBezTo>
                <a:cubicBezTo>
                  <a:pt x="83995" y="281075"/>
                  <a:pt x="89331" y="273840"/>
                  <a:pt x="97152" y="271433"/>
                </a:cubicBezTo>
                <a:lnTo>
                  <a:pt x="97152" y="242290"/>
                </a:lnTo>
                <a:cubicBezTo>
                  <a:pt x="59796" y="234306"/>
                  <a:pt x="28315" y="209293"/>
                  <a:pt x="12058" y="174679"/>
                </a:cubicBezTo>
                <a:cubicBezTo>
                  <a:pt x="-681" y="148673"/>
                  <a:pt x="-3436" y="118887"/>
                  <a:pt x="4317" y="90981"/>
                </a:cubicBezTo>
                <a:cubicBezTo>
                  <a:pt x="21661" y="25651"/>
                  <a:pt x="88608" y="-13229"/>
                  <a:pt x="153847" y="4139"/>
                </a:cubicBezTo>
                <a:cubicBezTo>
                  <a:pt x="209549" y="18969"/>
                  <a:pt x="247336" y="70751"/>
                  <a:pt x="244525" y="128400"/>
                </a:cubicBezTo>
                <a:cubicBezTo>
                  <a:pt x="244713" y="132900"/>
                  <a:pt x="244322" y="137406"/>
                  <a:pt x="243361" y="141806"/>
                </a:cubicBezTo>
                <a:close/>
                <a:moveTo>
                  <a:pt x="205470" y="128517"/>
                </a:moveTo>
                <a:cubicBezTo>
                  <a:pt x="208557" y="92601"/>
                  <a:pt x="188041" y="58825"/>
                  <a:pt x="154774" y="45052"/>
                </a:cubicBezTo>
                <a:cubicBezTo>
                  <a:pt x="118889" y="29901"/>
                  <a:pt x="77310" y="41635"/>
                  <a:pt x="54605" y="73320"/>
                </a:cubicBezTo>
                <a:cubicBezTo>
                  <a:pt x="34800" y="100612"/>
                  <a:pt x="33692" y="137261"/>
                  <a:pt x="51811" y="165703"/>
                </a:cubicBezTo>
                <a:lnTo>
                  <a:pt x="51811" y="90223"/>
                </a:lnTo>
                <a:lnTo>
                  <a:pt x="90284" y="90223"/>
                </a:lnTo>
                <a:lnTo>
                  <a:pt x="90284" y="95236"/>
                </a:lnTo>
                <a:cubicBezTo>
                  <a:pt x="90284" y="128769"/>
                  <a:pt x="90284" y="162303"/>
                  <a:pt x="90284" y="195837"/>
                </a:cubicBezTo>
                <a:cubicBezTo>
                  <a:pt x="90284" y="197235"/>
                  <a:pt x="90750" y="199509"/>
                  <a:pt x="91623" y="199858"/>
                </a:cubicBezTo>
                <a:cubicBezTo>
                  <a:pt x="95173" y="201432"/>
                  <a:pt x="99015" y="202423"/>
                  <a:pt x="103264" y="203822"/>
                </a:cubicBezTo>
                <a:lnTo>
                  <a:pt x="103264" y="51580"/>
                </a:lnTo>
                <a:lnTo>
                  <a:pt x="141678" y="51580"/>
                </a:lnTo>
                <a:lnTo>
                  <a:pt x="141678" y="203822"/>
                </a:lnTo>
                <a:cubicBezTo>
                  <a:pt x="145054" y="202831"/>
                  <a:pt x="147964" y="201782"/>
                  <a:pt x="150933" y="201082"/>
                </a:cubicBezTo>
                <a:cubicBezTo>
                  <a:pt x="153901" y="200383"/>
                  <a:pt x="154541" y="198867"/>
                  <a:pt x="154541" y="195953"/>
                </a:cubicBezTo>
                <a:cubicBezTo>
                  <a:pt x="154541" y="170716"/>
                  <a:pt x="154541" y="145478"/>
                  <a:pt x="154541" y="120182"/>
                </a:cubicBezTo>
                <a:lnTo>
                  <a:pt x="154541" y="116044"/>
                </a:lnTo>
                <a:lnTo>
                  <a:pt x="193305" y="116044"/>
                </a:lnTo>
                <a:lnTo>
                  <a:pt x="193305" y="128575"/>
                </a:lnTo>
                <a:close/>
                <a:moveTo>
                  <a:pt x="231196" y="128517"/>
                </a:moveTo>
                <a:cubicBezTo>
                  <a:pt x="233544" y="68174"/>
                  <a:pt x="186599" y="17350"/>
                  <a:pt x="126340" y="14999"/>
                </a:cubicBezTo>
                <a:cubicBezTo>
                  <a:pt x="67982" y="12722"/>
                  <a:pt x="18166" y="56832"/>
                  <a:pt x="13280" y="115111"/>
                </a:cubicBezTo>
                <a:cubicBezTo>
                  <a:pt x="9562" y="175740"/>
                  <a:pt x="55628" y="227908"/>
                  <a:pt x="116172" y="231631"/>
                </a:cubicBezTo>
                <a:cubicBezTo>
                  <a:pt x="116467" y="231650"/>
                  <a:pt x="116762" y="231666"/>
                  <a:pt x="117058" y="231682"/>
                </a:cubicBezTo>
                <a:cubicBezTo>
                  <a:pt x="182887" y="234363"/>
                  <a:pt x="224328" y="182839"/>
                  <a:pt x="229392" y="141573"/>
                </a:cubicBezTo>
                <a:cubicBezTo>
                  <a:pt x="227125" y="141748"/>
                  <a:pt x="224848" y="141748"/>
                  <a:pt x="222582" y="141573"/>
                </a:cubicBezTo>
                <a:cubicBezTo>
                  <a:pt x="218100" y="140873"/>
                  <a:pt x="216762" y="142855"/>
                  <a:pt x="215539" y="147110"/>
                </a:cubicBezTo>
                <a:cubicBezTo>
                  <a:pt x="201895" y="198736"/>
                  <a:pt x="149041" y="229510"/>
                  <a:pt x="97487" y="215846"/>
                </a:cubicBezTo>
                <a:cubicBezTo>
                  <a:pt x="45933" y="202182"/>
                  <a:pt x="15202" y="149255"/>
                  <a:pt x="28847" y="97628"/>
                </a:cubicBezTo>
                <a:cubicBezTo>
                  <a:pt x="42491" y="46003"/>
                  <a:pt x="95345" y="15228"/>
                  <a:pt x="146899" y="28892"/>
                </a:cubicBezTo>
                <a:cubicBezTo>
                  <a:pt x="181635" y="38099"/>
                  <a:pt x="208394" y="65859"/>
                  <a:pt x="216354" y="100948"/>
                </a:cubicBezTo>
                <a:cubicBezTo>
                  <a:pt x="218275" y="109865"/>
                  <a:pt x="218624" y="119133"/>
                  <a:pt x="219730" y="128575"/>
                </a:cubicBezTo>
                <a:close/>
                <a:moveTo>
                  <a:pt x="96687" y="326221"/>
                </a:moveTo>
                <a:cubicBezTo>
                  <a:pt x="96687" y="337878"/>
                  <a:pt x="96687" y="349069"/>
                  <a:pt x="96687" y="360435"/>
                </a:cubicBezTo>
                <a:cubicBezTo>
                  <a:pt x="96011" y="374647"/>
                  <a:pt x="106968" y="386716"/>
                  <a:pt x="121160" y="387393"/>
                </a:cubicBezTo>
                <a:cubicBezTo>
                  <a:pt x="135353" y="388070"/>
                  <a:pt x="147405" y="377097"/>
                  <a:pt x="148081" y="362885"/>
                </a:cubicBezTo>
                <a:cubicBezTo>
                  <a:pt x="148120" y="362069"/>
                  <a:pt x="148120" y="361251"/>
                  <a:pt x="148081" y="360435"/>
                </a:cubicBezTo>
                <a:cubicBezTo>
                  <a:pt x="148081" y="337470"/>
                  <a:pt x="148081" y="314506"/>
                  <a:pt x="148081" y="291600"/>
                </a:cubicBezTo>
                <a:cubicBezTo>
                  <a:pt x="148081" y="285771"/>
                  <a:pt x="145811" y="283556"/>
                  <a:pt x="140049" y="283556"/>
                </a:cubicBezTo>
                <a:cubicBezTo>
                  <a:pt x="128408" y="283556"/>
                  <a:pt x="116767" y="283556"/>
                  <a:pt x="104661" y="283556"/>
                </a:cubicBezTo>
                <a:cubicBezTo>
                  <a:pt x="98840" y="283556"/>
                  <a:pt x="96687" y="285829"/>
                  <a:pt x="96687" y="291600"/>
                </a:cubicBezTo>
                <a:cubicBezTo>
                  <a:pt x="96687" y="302907"/>
                  <a:pt x="96687" y="314564"/>
                  <a:pt x="96687" y="326221"/>
                </a:cubicBezTo>
                <a:close/>
                <a:moveTo>
                  <a:pt x="116476" y="64403"/>
                </a:moveTo>
                <a:lnTo>
                  <a:pt x="116476" y="205512"/>
                </a:lnTo>
                <a:lnTo>
                  <a:pt x="128873" y="205512"/>
                </a:lnTo>
                <a:lnTo>
                  <a:pt x="128873" y="64403"/>
                </a:lnTo>
                <a:close/>
                <a:moveTo>
                  <a:pt x="77363" y="192631"/>
                </a:moveTo>
                <a:lnTo>
                  <a:pt x="77363" y="103221"/>
                </a:lnTo>
                <a:lnTo>
                  <a:pt x="64558" y="103221"/>
                </a:lnTo>
                <a:cubicBezTo>
                  <a:pt x="64558" y="129158"/>
                  <a:pt x="64558" y="154745"/>
                  <a:pt x="64558" y="180333"/>
                </a:cubicBezTo>
                <a:cubicBezTo>
                  <a:pt x="64531" y="181492"/>
                  <a:pt x="64947" y="182618"/>
                  <a:pt x="65722" y="183480"/>
                </a:cubicBezTo>
                <a:cubicBezTo>
                  <a:pt x="69273" y="186336"/>
                  <a:pt x="72939" y="189425"/>
                  <a:pt x="77130" y="192864"/>
                </a:cubicBezTo>
                <a:close/>
                <a:moveTo>
                  <a:pt x="167870" y="192631"/>
                </a:moveTo>
                <a:lnTo>
                  <a:pt x="177765" y="184937"/>
                </a:lnTo>
                <a:cubicBezTo>
                  <a:pt x="179638" y="183533"/>
                  <a:pt x="180669" y="181271"/>
                  <a:pt x="180500" y="178934"/>
                </a:cubicBezTo>
                <a:cubicBezTo>
                  <a:pt x="180500" y="163663"/>
                  <a:pt x="180500" y="148392"/>
                  <a:pt x="180500" y="133121"/>
                </a:cubicBezTo>
                <a:lnTo>
                  <a:pt x="180500" y="128867"/>
                </a:lnTo>
                <a:lnTo>
                  <a:pt x="167637" y="128867"/>
                </a:lnTo>
                <a:close/>
                <a:moveTo>
                  <a:pt x="109666" y="244155"/>
                </a:moveTo>
                <a:cubicBezTo>
                  <a:pt x="109666" y="250916"/>
                  <a:pt x="109666" y="257736"/>
                  <a:pt x="109666" y="264555"/>
                </a:cubicBezTo>
                <a:cubicBezTo>
                  <a:pt x="109658" y="267774"/>
                  <a:pt x="112258" y="270390"/>
                  <a:pt x="115472" y="270398"/>
                </a:cubicBezTo>
                <a:cubicBezTo>
                  <a:pt x="115613" y="270398"/>
                  <a:pt x="115754" y="270394"/>
                  <a:pt x="115894" y="270384"/>
                </a:cubicBezTo>
                <a:cubicBezTo>
                  <a:pt x="120143" y="270384"/>
                  <a:pt x="124450" y="270384"/>
                  <a:pt x="128757" y="270384"/>
                </a:cubicBezTo>
                <a:cubicBezTo>
                  <a:pt x="131871" y="270624"/>
                  <a:pt x="134619" y="268361"/>
                  <a:pt x="134985" y="265255"/>
                </a:cubicBezTo>
                <a:cubicBezTo>
                  <a:pt x="135392" y="258202"/>
                  <a:pt x="134985" y="251150"/>
                  <a:pt x="134985" y="244330"/>
                </a:cubicBezTo>
                <a:close/>
                <a:moveTo>
                  <a:pt x="193422" y="141573"/>
                </a:moveTo>
                <a:lnTo>
                  <a:pt x="193422" y="164887"/>
                </a:lnTo>
                <a:lnTo>
                  <a:pt x="194586" y="165237"/>
                </a:lnTo>
                <a:lnTo>
                  <a:pt x="204364" y="141573"/>
                </a:ln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grpSp>
        <p:nvGrpSpPr>
          <p:cNvPr id="68" name="Graphic 154">
            <a:extLst>
              <a:ext uri="{FF2B5EF4-FFF2-40B4-BE49-F238E27FC236}">
                <a16:creationId xmlns:a16="http://schemas.microsoft.com/office/drawing/2014/main" id="{3B359725-7066-1447-92BC-6C007B687430}"/>
              </a:ext>
            </a:extLst>
          </p:cNvPr>
          <p:cNvGrpSpPr/>
          <p:nvPr/>
        </p:nvGrpSpPr>
        <p:grpSpPr>
          <a:xfrm>
            <a:off x="1818254" y="2713928"/>
            <a:ext cx="335847" cy="336067"/>
            <a:chOff x="1714383" y="2764648"/>
            <a:chExt cx="369432" cy="369674"/>
          </a:xfrm>
          <a:solidFill>
            <a:srgbClr val="000000"/>
          </a:solidFill>
        </p:grpSpPr>
        <p:sp>
          <p:nvSpPr>
            <p:cNvPr id="69" name="Freeform 156">
              <a:extLst>
                <a:ext uri="{FF2B5EF4-FFF2-40B4-BE49-F238E27FC236}">
                  <a16:creationId xmlns:a16="http://schemas.microsoft.com/office/drawing/2014/main" id="{7B3A01DB-61A0-2640-86F2-6AB1B769DEDC}"/>
                </a:ext>
              </a:extLst>
            </p:cNvPr>
            <p:cNvSpPr/>
            <p:nvPr/>
          </p:nvSpPr>
          <p:spPr>
            <a:xfrm>
              <a:off x="1777261" y="2826574"/>
              <a:ext cx="244502" cy="245649"/>
            </a:xfrm>
            <a:custGeom>
              <a:avLst/>
              <a:gdLst>
                <a:gd name="connsiteX0" fmla="*/ 70834 w 244502"/>
                <a:gd name="connsiteY0" fmla="*/ 204841 h 245649"/>
                <a:gd name="connsiteX1" fmla="*/ 54162 w 244502"/>
                <a:gd name="connsiteY1" fmla="*/ 217836 h 245649"/>
                <a:gd name="connsiteX2" fmla="*/ 44355 w 244502"/>
                <a:gd name="connsiteY2" fmla="*/ 217247 h 245649"/>
                <a:gd name="connsiteX3" fmla="*/ 27879 w 244502"/>
                <a:gd name="connsiteY3" fmla="*/ 201212 h 245649"/>
                <a:gd name="connsiteX4" fmla="*/ 27241 w 244502"/>
                <a:gd name="connsiteY4" fmla="*/ 191896 h 245649"/>
                <a:gd name="connsiteX5" fmla="*/ 38618 w 244502"/>
                <a:gd name="connsiteY5" fmla="*/ 177430 h 245649"/>
                <a:gd name="connsiteX6" fmla="*/ 39108 w 244502"/>
                <a:gd name="connsiteY6" fmla="*/ 172527 h 245649"/>
                <a:gd name="connsiteX7" fmla="*/ 28614 w 244502"/>
                <a:gd name="connsiteY7" fmla="*/ 147567 h 245649"/>
                <a:gd name="connsiteX8" fmla="*/ 23318 w 244502"/>
                <a:gd name="connsiteY8" fmla="*/ 143350 h 245649"/>
                <a:gd name="connsiteX9" fmla="*/ 5862 w 244502"/>
                <a:gd name="connsiteY9" fmla="*/ 141193 h 245649"/>
                <a:gd name="connsiteX10" fmla="*/ 0 w 244502"/>
                <a:gd name="connsiteY10" fmla="*/ 135483 h 245649"/>
                <a:gd name="connsiteX11" fmla="*/ 76 w 244502"/>
                <a:gd name="connsiteY11" fmla="*/ 134475 h 245649"/>
                <a:gd name="connsiteX12" fmla="*/ 76 w 244502"/>
                <a:gd name="connsiteY12" fmla="*/ 110693 h 245649"/>
                <a:gd name="connsiteX13" fmla="*/ 5960 w 244502"/>
                <a:gd name="connsiteY13" fmla="*/ 104122 h 245649"/>
                <a:gd name="connsiteX14" fmla="*/ 24201 w 244502"/>
                <a:gd name="connsiteY14" fmla="*/ 101817 h 245649"/>
                <a:gd name="connsiteX15" fmla="*/ 28271 w 244502"/>
                <a:gd name="connsiteY15" fmla="*/ 98286 h 245649"/>
                <a:gd name="connsiteX16" fmla="*/ 38765 w 244502"/>
                <a:gd name="connsiteY16" fmla="*/ 73327 h 245649"/>
                <a:gd name="connsiteX17" fmla="*/ 38274 w 244502"/>
                <a:gd name="connsiteY17" fmla="*/ 67737 h 245649"/>
                <a:gd name="connsiteX18" fmla="*/ 27388 w 244502"/>
                <a:gd name="connsiteY18" fmla="*/ 53860 h 245649"/>
                <a:gd name="connsiteX19" fmla="*/ 27928 w 244502"/>
                <a:gd name="connsiteY19" fmla="*/ 44053 h 245649"/>
                <a:gd name="connsiteX20" fmla="*/ 43619 w 244502"/>
                <a:gd name="connsiteY20" fmla="*/ 28312 h 245649"/>
                <a:gd name="connsiteX21" fmla="*/ 53426 w 244502"/>
                <a:gd name="connsiteY21" fmla="*/ 27626 h 245649"/>
                <a:gd name="connsiteX22" fmla="*/ 68137 w 244502"/>
                <a:gd name="connsiteY22" fmla="*/ 38953 h 245649"/>
                <a:gd name="connsiteX23" fmla="*/ 72452 w 244502"/>
                <a:gd name="connsiteY23" fmla="*/ 39296 h 245649"/>
                <a:gd name="connsiteX24" fmla="*/ 97755 w 244502"/>
                <a:gd name="connsiteY24" fmla="*/ 28656 h 245649"/>
                <a:gd name="connsiteX25" fmla="*/ 101629 w 244502"/>
                <a:gd name="connsiteY25" fmla="*/ 23752 h 245649"/>
                <a:gd name="connsiteX26" fmla="*/ 103835 w 244502"/>
                <a:gd name="connsiteY26" fmla="*/ 5903 h 245649"/>
                <a:gd name="connsiteX27" fmla="*/ 109503 w 244502"/>
                <a:gd name="connsiteY27" fmla="*/ 1 h 245649"/>
                <a:gd name="connsiteX28" fmla="*/ 110504 w 244502"/>
                <a:gd name="connsiteY28" fmla="*/ 68 h 245649"/>
                <a:gd name="connsiteX29" fmla="*/ 133109 w 244502"/>
                <a:gd name="connsiteY29" fmla="*/ 68 h 245649"/>
                <a:gd name="connsiteX30" fmla="*/ 140563 w 244502"/>
                <a:gd name="connsiteY30" fmla="*/ 6884 h 245649"/>
                <a:gd name="connsiteX31" fmla="*/ 142917 w 244502"/>
                <a:gd name="connsiteY31" fmla="*/ 25076 h 245649"/>
                <a:gd name="connsiteX32" fmla="*/ 144829 w 244502"/>
                <a:gd name="connsiteY32" fmla="*/ 27822 h 245649"/>
                <a:gd name="connsiteX33" fmla="*/ 174103 w 244502"/>
                <a:gd name="connsiteY33" fmla="*/ 41062 h 245649"/>
                <a:gd name="connsiteX34" fmla="*/ 190726 w 244502"/>
                <a:gd name="connsiteY34" fmla="*/ 28067 h 245649"/>
                <a:gd name="connsiteX35" fmla="*/ 200534 w 244502"/>
                <a:gd name="connsiteY35" fmla="*/ 28656 h 245649"/>
                <a:gd name="connsiteX36" fmla="*/ 216519 w 244502"/>
                <a:gd name="connsiteY36" fmla="*/ 44690 h 245649"/>
                <a:gd name="connsiteX37" fmla="*/ 217108 w 244502"/>
                <a:gd name="connsiteY37" fmla="*/ 54007 h 245649"/>
                <a:gd name="connsiteX38" fmla="*/ 205780 w 244502"/>
                <a:gd name="connsiteY38" fmla="*/ 68473 h 245649"/>
                <a:gd name="connsiteX39" fmla="*/ 205241 w 244502"/>
                <a:gd name="connsiteY39" fmla="*/ 73131 h 245649"/>
                <a:gd name="connsiteX40" fmla="*/ 215784 w 244502"/>
                <a:gd name="connsiteY40" fmla="*/ 98090 h 245649"/>
                <a:gd name="connsiteX41" fmla="*/ 221031 w 244502"/>
                <a:gd name="connsiteY41" fmla="*/ 102307 h 245649"/>
                <a:gd name="connsiteX42" fmla="*/ 238144 w 244502"/>
                <a:gd name="connsiteY42" fmla="*/ 104416 h 245649"/>
                <a:gd name="connsiteX43" fmla="*/ 244421 w 244502"/>
                <a:gd name="connsiteY43" fmla="*/ 111575 h 245649"/>
                <a:gd name="connsiteX44" fmla="*/ 244421 w 244502"/>
                <a:gd name="connsiteY44" fmla="*/ 134573 h 245649"/>
                <a:gd name="connsiteX45" fmla="*/ 239500 w 244502"/>
                <a:gd name="connsiteY45" fmla="*/ 141456 h 245649"/>
                <a:gd name="connsiteX46" fmla="*/ 238438 w 244502"/>
                <a:gd name="connsiteY46" fmla="*/ 141536 h 245649"/>
                <a:gd name="connsiteX47" fmla="*/ 220197 w 244502"/>
                <a:gd name="connsiteY47" fmla="*/ 143841 h 245649"/>
                <a:gd name="connsiteX48" fmla="*/ 216176 w 244502"/>
                <a:gd name="connsiteY48" fmla="*/ 146979 h 245649"/>
                <a:gd name="connsiteX49" fmla="*/ 205633 w 244502"/>
                <a:gd name="connsiteY49" fmla="*/ 172281 h 245649"/>
                <a:gd name="connsiteX50" fmla="*/ 206124 w 244502"/>
                <a:gd name="connsiteY50" fmla="*/ 177921 h 245649"/>
                <a:gd name="connsiteX51" fmla="*/ 217010 w 244502"/>
                <a:gd name="connsiteY51" fmla="*/ 191798 h 245649"/>
                <a:gd name="connsiteX52" fmla="*/ 216519 w 244502"/>
                <a:gd name="connsiteY52" fmla="*/ 201605 h 245649"/>
                <a:gd name="connsiteX53" fmla="*/ 201073 w 244502"/>
                <a:gd name="connsiteY53" fmla="*/ 217541 h 245649"/>
                <a:gd name="connsiteX54" fmla="*/ 191756 w 244502"/>
                <a:gd name="connsiteY54" fmla="*/ 218277 h 245649"/>
                <a:gd name="connsiteX55" fmla="*/ 177045 w 244502"/>
                <a:gd name="connsiteY55" fmla="*/ 206655 h 245649"/>
                <a:gd name="connsiteX56" fmla="*/ 172730 w 244502"/>
                <a:gd name="connsiteY56" fmla="*/ 206361 h 245649"/>
                <a:gd name="connsiteX57" fmla="*/ 147379 w 244502"/>
                <a:gd name="connsiteY57" fmla="*/ 216953 h 245649"/>
                <a:gd name="connsiteX58" fmla="*/ 143554 w 244502"/>
                <a:gd name="connsiteY58" fmla="*/ 221857 h 245649"/>
                <a:gd name="connsiteX59" fmla="*/ 141347 w 244502"/>
                <a:gd name="connsiteY59" fmla="*/ 239706 h 245649"/>
                <a:gd name="connsiteX60" fmla="*/ 135622 w 244502"/>
                <a:gd name="connsiteY60" fmla="*/ 245649 h 245649"/>
                <a:gd name="connsiteX61" fmla="*/ 134679 w 244502"/>
                <a:gd name="connsiteY61" fmla="*/ 245590 h 245649"/>
                <a:gd name="connsiteX62" fmla="*/ 112073 w 244502"/>
                <a:gd name="connsiteY62" fmla="*/ 245590 h 245649"/>
                <a:gd name="connsiteX63" fmla="*/ 104571 w 244502"/>
                <a:gd name="connsiteY63" fmla="*/ 238774 h 245649"/>
                <a:gd name="connsiteX64" fmla="*/ 102217 w 244502"/>
                <a:gd name="connsiteY64" fmla="*/ 220582 h 245649"/>
                <a:gd name="connsiteX65" fmla="*/ 100354 w 244502"/>
                <a:gd name="connsiteY65" fmla="*/ 217836 h 245649"/>
                <a:gd name="connsiteX66" fmla="*/ 70834 w 244502"/>
                <a:gd name="connsiteY66" fmla="*/ 204841 h 245649"/>
                <a:gd name="connsiteX67" fmla="*/ 130854 w 244502"/>
                <a:gd name="connsiteY67" fmla="*/ 11640 h 245649"/>
                <a:gd name="connsiteX68" fmla="*/ 117712 w 244502"/>
                <a:gd name="connsiteY68" fmla="*/ 11640 h 245649"/>
                <a:gd name="connsiteX69" fmla="*/ 114721 w 244502"/>
                <a:gd name="connsiteY69" fmla="*/ 14582 h 245649"/>
                <a:gd name="connsiteX70" fmla="*/ 112024 w 244502"/>
                <a:gd name="connsiteY70" fmla="*/ 31598 h 245649"/>
                <a:gd name="connsiteX71" fmla="*/ 105110 w 244502"/>
                <a:gd name="connsiteY71" fmla="*/ 38610 h 245649"/>
                <a:gd name="connsiteX72" fmla="*/ 76277 w 244502"/>
                <a:gd name="connsiteY72" fmla="*/ 50379 h 245649"/>
                <a:gd name="connsiteX73" fmla="*/ 64116 w 244502"/>
                <a:gd name="connsiteY73" fmla="*/ 49937 h 245649"/>
                <a:gd name="connsiteX74" fmla="*/ 50239 w 244502"/>
                <a:gd name="connsiteY74" fmla="*/ 39198 h 245649"/>
                <a:gd name="connsiteX75" fmla="*/ 38618 w 244502"/>
                <a:gd name="connsiteY75" fmla="*/ 50330 h 245649"/>
                <a:gd name="connsiteX76" fmla="*/ 51269 w 244502"/>
                <a:gd name="connsiteY76" fmla="*/ 66609 h 245649"/>
                <a:gd name="connsiteX77" fmla="*/ 51661 w 244502"/>
                <a:gd name="connsiteY77" fmla="*/ 74308 h 245649"/>
                <a:gd name="connsiteX78" fmla="*/ 37980 w 244502"/>
                <a:gd name="connsiteY78" fmla="*/ 107309 h 245649"/>
                <a:gd name="connsiteX79" fmla="*/ 31802 w 244502"/>
                <a:gd name="connsiteY79" fmla="*/ 112997 h 245649"/>
                <a:gd name="connsiteX80" fmla="*/ 13953 w 244502"/>
                <a:gd name="connsiteY80" fmla="*/ 115351 h 245649"/>
                <a:gd name="connsiteX81" fmla="*/ 11501 w 244502"/>
                <a:gd name="connsiteY81" fmla="*/ 117705 h 245649"/>
                <a:gd name="connsiteX82" fmla="*/ 11501 w 244502"/>
                <a:gd name="connsiteY82" fmla="*/ 131238 h 245649"/>
                <a:gd name="connsiteX83" fmla="*/ 30036 w 244502"/>
                <a:gd name="connsiteY83" fmla="*/ 133690 h 245649"/>
                <a:gd name="connsiteX84" fmla="*/ 38421 w 244502"/>
                <a:gd name="connsiteY84" fmla="*/ 141291 h 245649"/>
                <a:gd name="connsiteX85" fmla="*/ 50631 w 244502"/>
                <a:gd name="connsiteY85" fmla="*/ 170712 h 245649"/>
                <a:gd name="connsiteX86" fmla="*/ 50649 w 244502"/>
                <a:gd name="connsiteY86" fmla="*/ 181184 h 245649"/>
                <a:gd name="connsiteX87" fmla="*/ 49896 w 244502"/>
                <a:gd name="connsiteY87" fmla="*/ 181843 h 245649"/>
                <a:gd name="connsiteX88" fmla="*/ 38814 w 244502"/>
                <a:gd name="connsiteY88" fmla="*/ 195279 h 245649"/>
                <a:gd name="connsiteX89" fmla="*/ 49896 w 244502"/>
                <a:gd name="connsiteY89" fmla="*/ 206655 h 245649"/>
                <a:gd name="connsiteX90" fmla="*/ 64607 w 244502"/>
                <a:gd name="connsiteY90" fmla="*/ 194593 h 245649"/>
                <a:gd name="connsiteX91" fmla="*/ 73580 w 244502"/>
                <a:gd name="connsiteY91" fmla="*/ 194151 h 245649"/>
                <a:gd name="connsiteX92" fmla="*/ 103835 w 244502"/>
                <a:gd name="connsiteY92" fmla="*/ 206950 h 245649"/>
                <a:gd name="connsiteX93" fmla="*/ 111975 w 244502"/>
                <a:gd name="connsiteY93" fmla="*/ 215972 h 245649"/>
                <a:gd name="connsiteX94" fmla="*/ 114868 w 244502"/>
                <a:gd name="connsiteY94" fmla="*/ 233772 h 245649"/>
                <a:gd name="connsiteX95" fmla="*/ 130462 w 244502"/>
                <a:gd name="connsiteY95" fmla="*/ 233772 h 245649"/>
                <a:gd name="connsiteX96" fmla="*/ 133109 w 244502"/>
                <a:gd name="connsiteY96" fmla="*/ 214158 h 245649"/>
                <a:gd name="connsiteX97" fmla="*/ 139827 w 244502"/>
                <a:gd name="connsiteY97" fmla="*/ 207048 h 245649"/>
                <a:gd name="connsiteX98" fmla="*/ 169984 w 244502"/>
                <a:gd name="connsiteY98" fmla="*/ 194446 h 245649"/>
                <a:gd name="connsiteX99" fmla="*/ 179485 w 244502"/>
                <a:gd name="connsiteY99" fmla="*/ 194550 h 245649"/>
                <a:gd name="connsiteX100" fmla="*/ 179791 w 244502"/>
                <a:gd name="connsiteY100" fmla="*/ 194887 h 245649"/>
                <a:gd name="connsiteX101" fmla="*/ 194502 w 244502"/>
                <a:gd name="connsiteY101" fmla="*/ 206655 h 245649"/>
                <a:gd name="connsiteX102" fmla="*/ 205879 w 244502"/>
                <a:gd name="connsiteY102" fmla="*/ 195475 h 245649"/>
                <a:gd name="connsiteX103" fmla="*/ 193816 w 244502"/>
                <a:gd name="connsiteY103" fmla="*/ 179784 h 245649"/>
                <a:gd name="connsiteX104" fmla="*/ 193423 w 244502"/>
                <a:gd name="connsiteY104" fmla="*/ 171742 h 245649"/>
                <a:gd name="connsiteX105" fmla="*/ 206810 w 244502"/>
                <a:gd name="connsiteY105" fmla="*/ 139133 h 245649"/>
                <a:gd name="connsiteX106" fmla="*/ 213283 w 244502"/>
                <a:gd name="connsiteY106" fmla="*/ 133347 h 245649"/>
                <a:gd name="connsiteX107" fmla="*/ 233388 w 244502"/>
                <a:gd name="connsiteY107" fmla="*/ 130650 h 245649"/>
                <a:gd name="connsiteX108" fmla="*/ 233388 w 244502"/>
                <a:gd name="connsiteY108" fmla="*/ 115106 h 245649"/>
                <a:gd name="connsiteX109" fmla="*/ 213234 w 244502"/>
                <a:gd name="connsiteY109" fmla="*/ 112311 h 245649"/>
                <a:gd name="connsiteX110" fmla="*/ 206810 w 244502"/>
                <a:gd name="connsiteY110" fmla="*/ 105936 h 245649"/>
                <a:gd name="connsiteX111" fmla="*/ 194551 w 244502"/>
                <a:gd name="connsiteY111" fmla="*/ 75632 h 245649"/>
                <a:gd name="connsiteX112" fmla="*/ 195189 w 244502"/>
                <a:gd name="connsiteY112" fmla="*/ 64305 h 245649"/>
                <a:gd name="connsiteX113" fmla="*/ 205928 w 244502"/>
                <a:gd name="connsiteY113" fmla="*/ 50869 h 245649"/>
                <a:gd name="connsiteX114" fmla="*/ 194747 w 244502"/>
                <a:gd name="connsiteY114" fmla="*/ 39395 h 245649"/>
                <a:gd name="connsiteX115" fmla="*/ 180331 w 244502"/>
                <a:gd name="connsiteY115" fmla="*/ 50869 h 245649"/>
                <a:gd name="connsiteX116" fmla="*/ 170524 w 244502"/>
                <a:gd name="connsiteY116" fmla="*/ 51408 h 245649"/>
                <a:gd name="connsiteX117" fmla="*/ 140710 w 244502"/>
                <a:gd name="connsiteY117" fmla="*/ 38806 h 245649"/>
                <a:gd name="connsiteX118" fmla="*/ 133257 w 244502"/>
                <a:gd name="connsiteY118" fmla="*/ 30470 h 245649"/>
                <a:gd name="connsiteX119" fmla="*/ 130854 w 244502"/>
                <a:gd name="connsiteY119" fmla="*/ 11640 h 24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44502" h="245649">
                  <a:moveTo>
                    <a:pt x="70834" y="204841"/>
                  </a:moveTo>
                  <a:lnTo>
                    <a:pt x="54162" y="217836"/>
                  </a:lnTo>
                  <a:cubicBezTo>
                    <a:pt x="50141" y="220925"/>
                    <a:pt x="48180" y="220729"/>
                    <a:pt x="44355" y="217247"/>
                  </a:cubicBezTo>
                  <a:lnTo>
                    <a:pt x="27879" y="201212"/>
                  </a:lnTo>
                  <a:cubicBezTo>
                    <a:pt x="24446" y="197829"/>
                    <a:pt x="24299" y="195720"/>
                    <a:pt x="27241" y="191896"/>
                  </a:cubicBezTo>
                  <a:cubicBezTo>
                    <a:pt x="30968" y="186992"/>
                    <a:pt x="34744" y="182089"/>
                    <a:pt x="38618" y="177430"/>
                  </a:cubicBezTo>
                  <a:cubicBezTo>
                    <a:pt x="39993" y="176152"/>
                    <a:pt x="40203" y="174051"/>
                    <a:pt x="39108" y="172527"/>
                  </a:cubicBezTo>
                  <a:cubicBezTo>
                    <a:pt x="35332" y="164338"/>
                    <a:pt x="31753" y="156002"/>
                    <a:pt x="28614" y="147567"/>
                  </a:cubicBezTo>
                  <a:cubicBezTo>
                    <a:pt x="28044" y="145101"/>
                    <a:pt x="25850" y="143354"/>
                    <a:pt x="23318" y="143350"/>
                  </a:cubicBezTo>
                  <a:cubicBezTo>
                    <a:pt x="17483" y="142811"/>
                    <a:pt x="11648" y="142026"/>
                    <a:pt x="5862" y="141193"/>
                  </a:cubicBezTo>
                  <a:cubicBezTo>
                    <a:pt x="2667" y="141234"/>
                    <a:pt x="42" y="138678"/>
                    <a:pt x="0" y="135483"/>
                  </a:cubicBezTo>
                  <a:cubicBezTo>
                    <a:pt x="-4" y="135145"/>
                    <a:pt x="21" y="134808"/>
                    <a:pt x="76" y="134475"/>
                  </a:cubicBezTo>
                  <a:cubicBezTo>
                    <a:pt x="76" y="126531"/>
                    <a:pt x="76" y="118636"/>
                    <a:pt x="76" y="110693"/>
                  </a:cubicBezTo>
                  <a:cubicBezTo>
                    <a:pt x="76" y="106524"/>
                    <a:pt x="1743" y="104710"/>
                    <a:pt x="5960" y="104122"/>
                  </a:cubicBezTo>
                  <a:cubicBezTo>
                    <a:pt x="12040" y="103239"/>
                    <a:pt x="18121" y="102504"/>
                    <a:pt x="24201" y="101817"/>
                  </a:cubicBezTo>
                  <a:cubicBezTo>
                    <a:pt x="26506" y="101817"/>
                    <a:pt x="27388" y="100591"/>
                    <a:pt x="28271" y="98286"/>
                  </a:cubicBezTo>
                  <a:cubicBezTo>
                    <a:pt x="31540" y="89852"/>
                    <a:pt x="35038" y="81532"/>
                    <a:pt x="38765" y="73327"/>
                  </a:cubicBezTo>
                  <a:cubicBezTo>
                    <a:pt x="40000" y="71597"/>
                    <a:pt x="39793" y="69225"/>
                    <a:pt x="38274" y="67737"/>
                  </a:cubicBezTo>
                  <a:cubicBezTo>
                    <a:pt x="34548" y="63226"/>
                    <a:pt x="30968" y="58518"/>
                    <a:pt x="27388" y="53860"/>
                  </a:cubicBezTo>
                  <a:cubicBezTo>
                    <a:pt x="23809" y="49202"/>
                    <a:pt x="24397" y="47780"/>
                    <a:pt x="27928" y="44053"/>
                  </a:cubicBezTo>
                  <a:lnTo>
                    <a:pt x="43619" y="28312"/>
                  </a:lnTo>
                  <a:cubicBezTo>
                    <a:pt x="47444" y="24537"/>
                    <a:pt x="49356" y="24390"/>
                    <a:pt x="53426" y="27626"/>
                  </a:cubicBezTo>
                  <a:cubicBezTo>
                    <a:pt x="57496" y="30862"/>
                    <a:pt x="63234" y="35079"/>
                    <a:pt x="68137" y="38953"/>
                  </a:cubicBezTo>
                  <a:cubicBezTo>
                    <a:pt x="69305" y="40093"/>
                    <a:pt x="71119" y="40237"/>
                    <a:pt x="72452" y="39296"/>
                  </a:cubicBezTo>
                  <a:cubicBezTo>
                    <a:pt x="80788" y="35570"/>
                    <a:pt x="89222" y="31892"/>
                    <a:pt x="97755" y="28656"/>
                  </a:cubicBezTo>
                  <a:cubicBezTo>
                    <a:pt x="100055" y="28162"/>
                    <a:pt x="101681" y="26104"/>
                    <a:pt x="101629" y="23752"/>
                  </a:cubicBezTo>
                  <a:cubicBezTo>
                    <a:pt x="102217" y="17819"/>
                    <a:pt x="102952" y="11836"/>
                    <a:pt x="103835" y="5903"/>
                  </a:cubicBezTo>
                  <a:cubicBezTo>
                    <a:pt x="103770" y="2708"/>
                    <a:pt x="106308" y="66"/>
                    <a:pt x="109503" y="1"/>
                  </a:cubicBezTo>
                  <a:cubicBezTo>
                    <a:pt x="109838" y="-6"/>
                    <a:pt x="110173" y="17"/>
                    <a:pt x="110504" y="68"/>
                  </a:cubicBezTo>
                  <a:cubicBezTo>
                    <a:pt x="118056" y="68"/>
                    <a:pt x="125558" y="68"/>
                    <a:pt x="133109" y="68"/>
                  </a:cubicBezTo>
                  <a:cubicBezTo>
                    <a:pt x="138013" y="68"/>
                    <a:pt x="139876" y="1784"/>
                    <a:pt x="140563" y="6884"/>
                  </a:cubicBezTo>
                  <a:cubicBezTo>
                    <a:pt x="141397" y="12915"/>
                    <a:pt x="142034" y="19045"/>
                    <a:pt x="142917" y="25076"/>
                  </a:cubicBezTo>
                  <a:cubicBezTo>
                    <a:pt x="142917" y="26106"/>
                    <a:pt x="143995" y="27626"/>
                    <a:pt x="144829" y="27822"/>
                  </a:cubicBezTo>
                  <a:cubicBezTo>
                    <a:pt x="155273" y="30528"/>
                    <a:pt x="165174" y="35006"/>
                    <a:pt x="174103" y="41062"/>
                  </a:cubicBezTo>
                  <a:lnTo>
                    <a:pt x="190726" y="28067"/>
                  </a:lnTo>
                  <a:cubicBezTo>
                    <a:pt x="194747" y="24978"/>
                    <a:pt x="196758" y="25125"/>
                    <a:pt x="200534" y="28656"/>
                  </a:cubicBezTo>
                  <a:cubicBezTo>
                    <a:pt x="205879" y="34001"/>
                    <a:pt x="211223" y="39296"/>
                    <a:pt x="216519" y="44690"/>
                  </a:cubicBezTo>
                  <a:cubicBezTo>
                    <a:pt x="219952" y="48172"/>
                    <a:pt x="220099" y="50133"/>
                    <a:pt x="217108" y="54007"/>
                  </a:cubicBezTo>
                  <a:cubicBezTo>
                    <a:pt x="213381" y="58911"/>
                    <a:pt x="209654" y="63814"/>
                    <a:pt x="205780" y="68473"/>
                  </a:cubicBezTo>
                  <a:cubicBezTo>
                    <a:pt x="204505" y="69695"/>
                    <a:pt x="204279" y="71650"/>
                    <a:pt x="205241" y="73131"/>
                  </a:cubicBezTo>
                  <a:cubicBezTo>
                    <a:pt x="209017" y="81320"/>
                    <a:pt x="212694" y="89607"/>
                    <a:pt x="215784" y="98090"/>
                  </a:cubicBezTo>
                  <a:cubicBezTo>
                    <a:pt x="216317" y="100559"/>
                    <a:pt x="218505" y="102318"/>
                    <a:pt x="221031" y="102307"/>
                  </a:cubicBezTo>
                  <a:cubicBezTo>
                    <a:pt x="226768" y="102847"/>
                    <a:pt x="232456" y="103582"/>
                    <a:pt x="238144" y="104416"/>
                  </a:cubicBezTo>
                  <a:cubicBezTo>
                    <a:pt x="242753" y="105102"/>
                    <a:pt x="244372" y="106966"/>
                    <a:pt x="244421" y="111575"/>
                  </a:cubicBezTo>
                  <a:cubicBezTo>
                    <a:pt x="244421" y="119225"/>
                    <a:pt x="244421" y="126874"/>
                    <a:pt x="244421" y="134573"/>
                  </a:cubicBezTo>
                  <a:cubicBezTo>
                    <a:pt x="244962" y="137832"/>
                    <a:pt x="242760" y="140914"/>
                    <a:pt x="239500" y="141456"/>
                  </a:cubicBezTo>
                  <a:cubicBezTo>
                    <a:pt x="239150" y="141514"/>
                    <a:pt x="238794" y="141541"/>
                    <a:pt x="238438" y="141536"/>
                  </a:cubicBezTo>
                  <a:cubicBezTo>
                    <a:pt x="232407" y="142419"/>
                    <a:pt x="226277" y="143105"/>
                    <a:pt x="220197" y="143841"/>
                  </a:cubicBezTo>
                  <a:cubicBezTo>
                    <a:pt x="218292" y="143831"/>
                    <a:pt x="216630" y="145129"/>
                    <a:pt x="216176" y="146979"/>
                  </a:cubicBezTo>
                  <a:cubicBezTo>
                    <a:pt x="212940" y="155511"/>
                    <a:pt x="209458" y="163994"/>
                    <a:pt x="205633" y="172281"/>
                  </a:cubicBezTo>
                  <a:cubicBezTo>
                    <a:pt x="204390" y="174027"/>
                    <a:pt x="204598" y="176416"/>
                    <a:pt x="206124" y="177921"/>
                  </a:cubicBezTo>
                  <a:cubicBezTo>
                    <a:pt x="209899" y="182432"/>
                    <a:pt x="213430" y="187139"/>
                    <a:pt x="217010" y="191798"/>
                  </a:cubicBezTo>
                  <a:cubicBezTo>
                    <a:pt x="220589" y="196456"/>
                    <a:pt x="220050" y="197731"/>
                    <a:pt x="216519" y="201605"/>
                  </a:cubicBezTo>
                  <a:cubicBezTo>
                    <a:pt x="211616" y="206901"/>
                    <a:pt x="206271" y="212295"/>
                    <a:pt x="201073" y="217541"/>
                  </a:cubicBezTo>
                  <a:cubicBezTo>
                    <a:pt x="197690" y="221023"/>
                    <a:pt x="195532" y="221170"/>
                    <a:pt x="191756" y="218277"/>
                  </a:cubicBezTo>
                  <a:cubicBezTo>
                    <a:pt x="186853" y="214452"/>
                    <a:pt x="181949" y="210627"/>
                    <a:pt x="177045" y="206655"/>
                  </a:cubicBezTo>
                  <a:cubicBezTo>
                    <a:pt x="175850" y="205567"/>
                    <a:pt x="174063" y="205446"/>
                    <a:pt x="172730" y="206361"/>
                  </a:cubicBezTo>
                  <a:cubicBezTo>
                    <a:pt x="164394" y="210088"/>
                    <a:pt x="155960" y="213766"/>
                    <a:pt x="147379" y="216953"/>
                  </a:cubicBezTo>
                  <a:cubicBezTo>
                    <a:pt x="145098" y="217467"/>
                    <a:pt x="143497" y="219519"/>
                    <a:pt x="143554" y="221857"/>
                  </a:cubicBezTo>
                  <a:cubicBezTo>
                    <a:pt x="142966" y="227839"/>
                    <a:pt x="142181" y="233772"/>
                    <a:pt x="141347" y="239706"/>
                  </a:cubicBezTo>
                  <a:cubicBezTo>
                    <a:pt x="141408" y="242928"/>
                    <a:pt x="138844" y="245588"/>
                    <a:pt x="135622" y="245649"/>
                  </a:cubicBezTo>
                  <a:cubicBezTo>
                    <a:pt x="135307" y="245655"/>
                    <a:pt x="134991" y="245635"/>
                    <a:pt x="134679" y="245590"/>
                  </a:cubicBezTo>
                  <a:cubicBezTo>
                    <a:pt x="127127" y="245590"/>
                    <a:pt x="119576" y="245590"/>
                    <a:pt x="112073" y="245590"/>
                  </a:cubicBezTo>
                  <a:cubicBezTo>
                    <a:pt x="107170" y="245590"/>
                    <a:pt x="105257" y="243825"/>
                    <a:pt x="104571" y="238774"/>
                  </a:cubicBezTo>
                  <a:cubicBezTo>
                    <a:pt x="103786" y="232693"/>
                    <a:pt x="103149" y="226613"/>
                    <a:pt x="102217" y="220582"/>
                  </a:cubicBezTo>
                  <a:cubicBezTo>
                    <a:pt x="102217" y="219552"/>
                    <a:pt x="101187" y="218032"/>
                    <a:pt x="100354" y="217836"/>
                  </a:cubicBezTo>
                  <a:cubicBezTo>
                    <a:pt x="89845" y="215220"/>
                    <a:pt x="79861" y="210824"/>
                    <a:pt x="70834" y="204841"/>
                  </a:cubicBezTo>
                  <a:close/>
                  <a:moveTo>
                    <a:pt x="130854" y="11640"/>
                  </a:moveTo>
                  <a:cubicBezTo>
                    <a:pt x="125950" y="11640"/>
                    <a:pt x="121929" y="11640"/>
                    <a:pt x="117712" y="11640"/>
                  </a:cubicBezTo>
                  <a:cubicBezTo>
                    <a:pt x="115506" y="11640"/>
                    <a:pt x="114966" y="12572"/>
                    <a:pt x="114721" y="14582"/>
                  </a:cubicBezTo>
                  <a:cubicBezTo>
                    <a:pt x="113937" y="20271"/>
                    <a:pt x="112907" y="25910"/>
                    <a:pt x="112024" y="31598"/>
                  </a:cubicBezTo>
                  <a:cubicBezTo>
                    <a:pt x="111711" y="35296"/>
                    <a:pt x="108804" y="38245"/>
                    <a:pt x="105110" y="38610"/>
                  </a:cubicBezTo>
                  <a:cubicBezTo>
                    <a:pt x="94800" y="40537"/>
                    <a:pt x="84991" y="44541"/>
                    <a:pt x="76277" y="50379"/>
                  </a:cubicBezTo>
                  <a:cubicBezTo>
                    <a:pt x="70638" y="54105"/>
                    <a:pt x="69510" y="54105"/>
                    <a:pt x="64116" y="49937"/>
                  </a:cubicBezTo>
                  <a:lnTo>
                    <a:pt x="50239" y="39198"/>
                  </a:lnTo>
                  <a:lnTo>
                    <a:pt x="38618" y="50330"/>
                  </a:lnTo>
                  <a:cubicBezTo>
                    <a:pt x="42835" y="55772"/>
                    <a:pt x="46954" y="61264"/>
                    <a:pt x="51269" y="66609"/>
                  </a:cubicBezTo>
                  <a:cubicBezTo>
                    <a:pt x="53317" y="68712"/>
                    <a:pt x="53485" y="72008"/>
                    <a:pt x="51661" y="74308"/>
                  </a:cubicBezTo>
                  <a:cubicBezTo>
                    <a:pt x="44778" y="84195"/>
                    <a:pt x="40111" y="95452"/>
                    <a:pt x="37980" y="107309"/>
                  </a:cubicBezTo>
                  <a:cubicBezTo>
                    <a:pt x="37679" y="110507"/>
                    <a:pt x="35013" y="112961"/>
                    <a:pt x="31802" y="112997"/>
                  </a:cubicBezTo>
                  <a:cubicBezTo>
                    <a:pt x="25819" y="113586"/>
                    <a:pt x="19886" y="114370"/>
                    <a:pt x="13953" y="115351"/>
                  </a:cubicBezTo>
                  <a:cubicBezTo>
                    <a:pt x="12800" y="115688"/>
                    <a:pt x="11885" y="116567"/>
                    <a:pt x="11501" y="117705"/>
                  </a:cubicBezTo>
                  <a:cubicBezTo>
                    <a:pt x="11256" y="122167"/>
                    <a:pt x="11501" y="126580"/>
                    <a:pt x="11501" y="131238"/>
                  </a:cubicBezTo>
                  <a:cubicBezTo>
                    <a:pt x="17925" y="132121"/>
                    <a:pt x="23956" y="132955"/>
                    <a:pt x="30036" y="133690"/>
                  </a:cubicBezTo>
                  <a:cubicBezTo>
                    <a:pt x="36117" y="134426"/>
                    <a:pt x="37245" y="135750"/>
                    <a:pt x="38421" y="141291"/>
                  </a:cubicBezTo>
                  <a:cubicBezTo>
                    <a:pt x="40686" y="151754"/>
                    <a:pt x="44822" y="161721"/>
                    <a:pt x="50631" y="170712"/>
                  </a:cubicBezTo>
                  <a:cubicBezTo>
                    <a:pt x="53528" y="173599"/>
                    <a:pt x="53536" y="178287"/>
                    <a:pt x="50649" y="181184"/>
                  </a:cubicBezTo>
                  <a:cubicBezTo>
                    <a:pt x="50413" y="181420"/>
                    <a:pt x="50162" y="181641"/>
                    <a:pt x="49896" y="181843"/>
                  </a:cubicBezTo>
                  <a:lnTo>
                    <a:pt x="38814" y="195279"/>
                  </a:lnTo>
                  <a:lnTo>
                    <a:pt x="49896" y="206655"/>
                  </a:lnTo>
                  <a:cubicBezTo>
                    <a:pt x="54799" y="202733"/>
                    <a:pt x="59703" y="198761"/>
                    <a:pt x="64607" y="194593"/>
                  </a:cubicBezTo>
                  <a:cubicBezTo>
                    <a:pt x="66992" y="192056"/>
                    <a:pt x="70957" y="191860"/>
                    <a:pt x="73580" y="194151"/>
                  </a:cubicBezTo>
                  <a:cubicBezTo>
                    <a:pt x="82711" y="200393"/>
                    <a:pt x="92998" y="204744"/>
                    <a:pt x="103835" y="206950"/>
                  </a:cubicBezTo>
                  <a:cubicBezTo>
                    <a:pt x="110700" y="208519"/>
                    <a:pt x="110896" y="208862"/>
                    <a:pt x="111975" y="215972"/>
                  </a:cubicBezTo>
                  <a:cubicBezTo>
                    <a:pt x="112858" y="222004"/>
                    <a:pt x="113887" y="227937"/>
                    <a:pt x="114868" y="233772"/>
                  </a:cubicBezTo>
                  <a:lnTo>
                    <a:pt x="130462" y="233772"/>
                  </a:lnTo>
                  <a:cubicBezTo>
                    <a:pt x="131393" y="227152"/>
                    <a:pt x="132325" y="220729"/>
                    <a:pt x="133109" y="214158"/>
                  </a:cubicBezTo>
                  <a:cubicBezTo>
                    <a:pt x="133263" y="210444"/>
                    <a:pt x="136129" y="207412"/>
                    <a:pt x="139827" y="207048"/>
                  </a:cubicBezTo>
                  <a:cubicBezTo>
                    <a:pt x="150657" y="205024"/>
                    <a:pt x="160935" y="200728"/>
                    <a:pt x="169984" y="194446"/>
                  </a:cubicBezTo>
                  <a:cubicBezTo>
                    <a:pt x="172637" y="191851"/>
                    <a:pt x="176890" y="191898"/>
                    <a:pt x="179485" y="194550"/>
                  </a:cubicBezTo>
                  <a:cubicBezTo>
                    <a:pt x="179590" y="194659"/>
                    <a:pt x="179693" y="194771"/>
                    <a:pt x="179791" y="194887"/>
                  </a:cubicBezTo>
                  <a:lnTo>
                    <a:pt x="194502" y="206655"/>
                  </a:lnTo>
                  <a:lnTo>
                    <a:pt x="205879" y="195475"/>
                  </a:lnTo>
                  <a:cubicBezTo>
                    <a:pt x="201858" y="190278"/>
                    <a:pt x="197935" y="184933"/>
                    <a:pt x="193816" y="179784"/>
                  </a:cubicBezTo>
                  <a:cubicBezTo>
                    <a:pt x="191653" y="177596"/>
                    <a:pt x="191484" y="174131"/>
                    <a:pt x="193423" y="171742"/>
                  </a:cubicBezTo>
                  <a:cubicBezTo>
                    <a:pt x="200201" y="161974"/>
                    <a:pt x="204769" y="150846"/>
                    <a:pt x="206810" y="139133"/>
                  </a:cubicBezTo>
                  <a:cubicBezTo>
                    <a:pt x="207141" y="135818"/>
                    <a:pt x="209951" y="133305"/>
                    <a:pt x="213283" y="133347"/>
                  </a:cubicBezTo>
                  <a:cubicBezTo>
                    <a:pt x="219952" y="132710"/>
                    <a:pt x="226621" y="131582"/>
                    <a:pt x="233388" y="130650"/>
                  </a:cubicBezTo>
                  <a:lnTo>
                    <a:pt x="233388" y="115106"/>
                  </a:lnTo>
                  <a:lnTo>
                    <a:pt x="213234" y="112311"/>
                  </a:lnTo>
                  <a:cubicBezTo>
                    <a:pt x="209824" y="112037"/>
                    <a:pt x="207110" y="109343"/>
                    <a:pt x="206810" y="105936"/>
                  </a:cubicBezTo>
                  <a:cubicBezTo>
                    <a:pt x="204721" y="95137"/>
                    <a:pt x="200558" y="84846"/>
                    <a:pt x="194551" y="75632"/>
                  </a:cubicBezTo>
                  <a:cubicBezTo>
                    <a:pt x="191364" y="70728"/>
                    <a:pt x="191511" y="68914"/>
                    <a:pt x="195189" y="64305"/>
                  </a:cubicBezTo>
                  <a:lnTo>
                    <a:pt x="205928" y="50869"/>
                  </a:lnTo>
                  <a:lnTo>
                    <a:pt x="194747" y="39395"/>
                  </a:lnTo>
                  <a:lnTo>
                    <a:pt x="180331" y="50869"/>
                  </a:lnTo>
                  <a:cubicBezTo>
                    <a:pt x="176114" y="54252"/>
                    <a:pt x="174839" y="54399"/>
                    <a:pt x="170524" y="51408"/>
                  </a:cubicBezTo>
                  <a:cubicBezTo>
                    <a:pt x="161486" y="45334"/>
                    <a:pt x="151364" y="41055"/>
                    <a:pt x="140710" y="38806"/>
                  </a:cubicBezTo>
                  <a:cubicBezTo>
                    <a:pt x="134679" y="37433"/>
                    <a:pt x="134041" y="36698"/>
                    <a:pt x="133257" y="30470"/>
                  </a:cubicBezTo>
                  <a:cubicBezTo>
                    <a:pt x="132472" y="24243"/>
                    <a:pt x="131687" y="18260"/>
                    <a:pt x="130854" y="11640"/>
                  </a:cubicBez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70" name="Freeform 157">
              <a:extLst>
                <a:ext uri="{FF2B5EF4-FFF2-40B4-BE49-F238E27FC236}">
                  <a16:creationId xmlns:a16="http://schemas.microsoft.com/office/drawing/2014/main" id="{CDC757C3-21B5-B84E-8DE5-F0C3079746A5}"/>
                </a:ext>
              </a:extLst>
            </p:cNvPr>
            <p:cNvSpPr/>
            <p:nvPr/>
          </p:nvSpPr>
          <p:spPr>
            <a:xfrm>
              <a:off x="1915817" y="2943622"/>
              <a:ext cx="167998" cy="171232"/>
            </a:xfrm>
            <a:custGeom>
              <a:avLst/>
              <a:gdLst>
                <a:gd name="connsiteX0" fmla="*/ 137541 w 167998"/>
                <a:gd name="connsiteY0" fmla="*/ 19829 h 171232"/>
                <a:gd name="connsiteX1" fmla="*/ 128175 w 167998"/>
                <a:gd name="connsiteY1" fmla="*/ 29636 h 171232"/>
                <a:gd name="connsiteX2" fmla="*/ 120218 w 167998"/>
                <a:gd name="connsiteY2" fmla="*/ 30814 h 171232"/>
                <a:gd name="connsiteX3" fmla="*/ 119692 w 167998"/>
                <a:gd name="connsiteY3" fmla="*/ 30372 h 171232"/>
                <a:gd name="connsiteX4" fmla="*/ 119718 w 167998"/>
                <a:gd name="connsiteY4" fmla="*/ 22535 h 171232"/>
                <a:gd name="connsiteX5" fmla="*/ 120231 w 167998"/>
                <a:gd name="connsiteY5" fmla="*/ 22085 h 171232"/>
                <a:gd name="connsiteX6" fmla="*/ 139846 w 167998"/>
                <a:gd name="connsiteY6" fmla="*/ 2470 h 171232"/>
                <a:gd name="connsiteX7" fmla="*/ 150536 w 167998"/>
                <a:gd name="connsiteY7" fmla="*/ 4824 h 171232"/>
                <a:gd name="connsiteX8" fmla="*/ 152693 w 167998"/>
                <a:gd name="connsiteY8" fmla="*/ 7962 h 171232"/>
                <a:gd name="connsiteX9" fmla="*/ 166031 w 167998"/>
                <a:gd name="connsiteY9" fmla="*/ 23262 h 171232"/>
                <a:gd name="connsiteX10" fmla="*/ 166478 w 167998"/>
                <a:gd name="connsiteY10" fmla="*/ 31641 h 171232"/>
                <a:gd name="connsiteX11" fmla="*/ 166031 w 167998"/>
                <a:gd name="connsiteY11" fmla="*/ 32088 h 171232"/>
                <a:gd name="connsiteX12" fmla="*/ 157695 w 167998"/>
                <a:gd name="connsiteY12" fmla="*/ 30274 h 171232"/>
                <a:gd name="connsiteX13" fmla="*/ 150143 w 167998"/>
                <a:gd name="connsiteY13" fmla="*/ 21643 h 171232"/>
                <a:gd name="connsiteX14" fmla="*/ 144700 w 167998"/>
                <a:gd name="connsiteY14" fmla="*/ 48368 h 171232"/>
                <a:gd name="connsiteX15" fmla="*/ 9852 w 167998"/>
                <a:gd name="connsiteY15" fmla="*/ 170663 h 171232"/>
                <a:gd name="connsiteX16" fmla="*/ 7204 w 167998"/>
                <a:gd name="connsiteY16" fmla="*/ 171153 h 171232"/>
                <a:gd name="connsiteX17" fmla="*/ 71 w 167998"/>
                <a:gd name="connsiteY17" fmla="*/ 165988 h 171232"/>
                <a:gd name="connsiteX18" fmla="*/ 45 w 167998"/>
                <a:gd name="connsiteY18" fmla="*/ 165808 h 171232"/>
                <a:gd name="connsiteX19" fmla="*/ 5635 w 167998"/>
                <a:gd name="connsiteY19" fmla="*/ 159875 h 171232"/>
                <a:gd name="connsiteX20" fmla="*/ 128862 w 167998"/>
                <a:gd name="connsiteY20" fmla="*/ 61313 h 171232"/>
                <a:gd name="connsiteX21" fmla="*/ 138669 w 167998"/>
                <a:gd name="connsiteY21" fmla="*/ 20516 h 17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998" h="171232">
                  <a:moveTo>
                    <a:pt x="137541" y="19829"/>
                  </a:moveTo>
                  <a:cubicBezTo>
                    <a:pt x="134403" y="23163"/>
                    <a:pt x="131363" y="26547"/>
                    <a:pt x="128175" y="29636"/>
                  </a:cubicBezTo>
                  <a:cubicBezTo>
                    <a:pt x="126303" y="32159"/>
                    <a:pt x="122740" y="32686"/>
                    <a:pt x="120218" y="30814"/>
                  </a:cubicBezTo>
                  <a:cubicBezTo>
                    <a:pt x="120034" y="30677"/>
                    <a:pt x="119858" y="30530"/>
                    <a:pt x="119692" y="30372"/>
                  </a:cubicBezTo>
                  <a:cubicBezTo>
                    <a:pt x="117535" y="28201"/>
                    <a:pt x="117547" y="24692"/>
                    <a:pt x="119718" y="22535"/>
                  </a:cubicBezTo>
                  <a:cubicBezTo>
                    <a:pt x="119879" y="22375"/>
                    <a:pt x="120051" y="22224"/>
                    <a:pt x="120231" y="22085"/>
                  </a:cubicBezTo>
                  <a:cubicBezTo>
                    <a:pt x="126655" y="15514"/>
                    <a:pt x="133128" y="8992"/>
                    <a:pt x="139846" y="2470"/>
                  </a:cubicBezTo>
                  <a:cubicBezTo>
                    <a:pt x="143965" y="-1600"/>
                    <a:pt x="148231" y="-521"/>
                    <a:pt x="150536" y="4824"/>
                  </a:cubicBezTo>
                  <a:cubicBezTo>
                    <a:pt x="151100" y="5969"/>
                    <a:pt x="151827" y="7025"/>
                    <a:pt x="152693" y="7962"/>
                  </a:cubicBezTo>
                  <a:lnTo>
                    <a:pt x="166031" y="23262"/>
                  </a:lnTo>
                  <a:cubicBezTo>
                    <a:pt x="168468" y="25452"/>
                    <a:pt x="168668" y="29203"/>
                    <a:pt x="166478" y="31641"/>
                  </a:cubicBezTo>
                  <a:cubicBezTo>
                    <a:pt x="166337" y="31798"/>
                    <a:pt x="166188" y="31947"/>
                    <a:pt x="166031" y="32088"/>
                  </a:cubicBezTo>
                  <a:cubicBezTo>
                    <a:pt x="163824" y="34098"/>
                    <a:pt x="160490" y="33363"/>
                    <a:pt x="157695" y="30274"/>
                  </a:cubicBezTo>
                  <a:lnTo>
                    <a:pt x="150143" y="21643"/>
                  </a:lnTo>
                  <a:cubicBezTo>
                    <a:pt x="148329" y="30764"/>
                    <a:pt x="146907" y="39689"/>
                    <a:pt x="144700" y="48368"/>
                  </a:cubicBezTo>
                  <a:cubicBezTo>
                    <a:pt x="127937" y="112241"/>
                    <a:pt x="75054" y="160201"/>
                    <a:pt x="9852" y="170663"/>
                  </a:cubicBezTo>
                  <a:cubicBezTo>
                    <a:pt x="8969" y="170663"/>
                    <a:pt x="8087" y="171055"/>
                    <a:pt x="7204" y="171153"/>
                  </a:cubicBezTo>
                  <a:cubicBezTo>
                    <a:pt x="3808" y="171697"/>
                    <a:pt x="614" y="169384"/>
                    <a:pt x="71" y="165988"/>
                  </a:cubicBezTo>
                  <a:cubicBezTo>
                    <a:pt x="62" y="165928"/>
                    <a:pt x="53" y="165868"/>
                    <a:pt x="45" y="165808"/>
                  </a:cubicBezTo>
                  <a:cubicBezTo>
                    <a:pt x="-347" y="162719"/>
                    <a:pt x="1859" y="160513"/>
                    <a:pt x="5635" y="159875"/>
                  </a:cubicBezTo>
                  <a:cubicBezTo>
                    <a:pt x="64919" y="149578"/>
                    <a:pt x="105815" y="116626"/>
                    <a:pt x="128862" y="61313"/>
                  </a:cubicBezTo>
                  <a:cubicBezTo>
                    <a:pt x="134186" y="48292"/>
                    <a:pt x="137493" y="34534"/>
                    <a:pt x="138669" y="20516"/>
                  </a:cubicBez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71" name="Freeform 158">
              <a:extLst>
                <a:ext uri="{FF2B5EF4-FFF2-40B4-BE49-F238E27FC236}">
                  <a16:creationId xmlns:a16="http://schemas.microsoft.com/office/drawing/2014/main" id="{1E23340E-C597-6742-964F-1C8F33C70AD9}"/>
                </a:ext>
              </a:extLst>
            </p:cNvPr>
            <p:cNvSpPr/>
            <p:nvPr/>
          </p:nvSpPr>
          <p:spPr>
            <a:xfrm>
              <a:off x="1714383" y="2785063"/>
              <a:ext cx="163998" cy="170692"/>
            </a:xfrm>
            <a:custGeom>
              <a:avLst/>
              <a:gdLst>
                <a:gd name="connsiteX0" fmla="*/ 32012 w 163998"/>
                <a:gd name="connsiteY0" fmla="*/ 150193 h 170692"/>
                <a:gd name="connsiteX1" fmla="*/ 40544 w 163998"/>
                <a:gd name="connsiteY1" fmla="*/ 141415 h 170692"/>
                <a:gd name="connsiteX2" fmla="*/ 48929 w 163998"/>
                <a:gd name="connsiteY2" fmla="*/ 140680 h 170692"/>
                <a:gd name="connsiteX3" fmla="*/ 49113 w 163998"/>
                <a:gd name="connsiteY3" fmla="*/ 148514 h 170692"/>
                <a:gd name="connsiteX4" fmla="*/ 48439 w 163998"/>
                <a:gd name="connsiteY4" fmla="*/ 149114 h 170692"/>
                <a:gd name="connsiteX5" fmla="*/ 29413 w 163998"/>
                <a:gd name="connsiteY5" fmla="*/ 168287 h 170692"/>
                <a:gd name="connsiteX6" fmla="*/ 21114 w 163998"/>
                <a:gd name="connsiteY6" fmla="*/ 169529 h 170692"/>
                <a:gd name="connsiteX7" fmla="*/ 19606 w 163998"/>
                <a:gd name="connsiteY7" fmla="*/ 167895 h 170692"/>
                <a:gd name="connsiteX8" fmla="*/ 2002 w 163998"/>
                <a:gd name="connsiteY8" fmla="*/ 147692 h 170692"/>
                <a:gd name="connsiteX9" fmla="*/ 1226 w 163998"/>
                <a:gd name="connsiteY9" fmla="*/ 140034 h 170692"/>
                <a:gd name="connsiteX10" fmla="*/ 2002 w 163998"/>
                <a:gd name="connsiteY10" fmla="*/ 139258 h 170692"/>
                <a:gd name="connsiteX11" fmla="*/ 10338 w 163998"/>
                <a:gd name="connsiteY11" fmla="*/ 140337 h 170692"/>
                <a:gd name="connsiteX12" fmla="*/ 19606 w 163998"/>
                <a:gd name="connsiteY12" fmla="*/ 151223 h 170692"/>
                <a:gd name="connsiteX13" fmla="*/ 21126 w 163998"/>
                <a:gd name="connsiteY13" fmla="*/ 140533 h 170692"/>
                <a:gd name="connsiteX14" fmla="*/ 150482 w 163998"/>
                <a:gd name="connsiteY14" fmla="*/ 1369 h 170692"/>
                <a:gd name="connsiteX15" fmla="*/ 156857 w 163998"/>
                <a:gd name="connsiteY15" fmla="*/ 193 h 170692"/>
                <a:gd name="connsiteX16" fmla="*/ 163871 w 163998"/>
                <a:gd name="connsiteY16" fmla="*/ 4270 h 170692"/>
                <a:gd name="connsiteX17" fmla="*/ 163918 w 163998"/>
                <a:gd name="connsiteY17" fmla="*/ 4459 h 170692"/>
                <a:gd name="connsiteX18" fmla="*/ 159014 w 163998"/>
                <a:gd name="connsiteY18" fmla="*/ 11422 h 170692"/>
                <a:gd name="connsiteX19" fmla="*/ 135036 w 163998"/>
                <a:gd name="connsiteY19" fmla="*/ 17845 h 170692"/>
                <a:gd name="connsiteX20" fmla="*/ 33532 w 163998"/>
                <a:gd name="connsiteY20" fmla="*/ 134600 h 170692"/>
                <a:gd name="connsiteX21" fmla="*/ 32012 w 163998"/>
                <a:gd name="connsiteY21" fmla="*/ 143279 h 170692"/>
                <a:gd name="connsiteX22" fmla="*/ 31276 w 163998"/>
                <a:gd name="connsiteY22" fmla="*/ 149703 h 17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3998" h="170692">
                  <a:moveTo>
                    <a:pt x="32012" y="150193"/>
                  </a:moveTo>
                  <a:cubicBezTo>
                    <a:pt x="34856" y="147300"/>
                    <a:pt x="37651" y="144358"/>
                    <a:pt x="40544" y="141415"/>
                  </a:cubicBezTo>
                  <a:cubicBezTo>
                    <a:pt x="43437" y="138473"/>
                    <a:pt x="46477" y="138277"/>
                    <a:pt x="48929" y="140680"/>
                  </a:cubicBezTo>
                  <a:cubicBezTo>
                    <a:pt x="51143" y="142792"/>
                    <a:pt x="51225" y="146300"/>
                    <a:pt x="49113" y="148514"/>
                  </a:cubicBezTo>
                  <a:cubicBezTo>
                    <a:pt x="48905" y="148732"/>
                    <a:pt x="48679" y="148933"/>
                    <a:pt x="48439" y="149114"/>
                  </a:cubicBezTo>
                  <a:cubicBezTo>
                    <a:pt x="42162" y="155636"/>
                    <a:pt x="35837" y="162010"/>
                    <a:pt x="29413" y="168287"/>
                  </a:cubicBezTo>
                  <a:cubicBezTo>
                    <a:pt x="27464" y="170922"/>
                    <a:pt x="23749" y="171478"/>
                    <a:pt x="21114" y="169529"/>
                  </a:cubicBezTo>
                  <a:cubicBezTo>
                    <a:pt x="20513" y="169084"/>
                    <a:pt x="20001" y="168530"/>
                    <a:pt x="19606" y="167895"/>
                  </a:cubicBezTo>
                  <a:cubicBezTo>
                    <a:pt x="13721" y="161030"/>
                    <a:pt x="7837" y="154459"/>
                    <a:pt x="2002" y="147692"/>
                  </a:cubicBezTo>
                  <a:cubicBezTo>
                    <a:pt x="-327" y="145791"/>
                    <a:pt x="-674" y="142363"/>
                    <a:pt x="1226" y="140034"/>
                  </a:cubicBezTo>
                  <a:cubicBezTo>
                    <a:pt x="1458" y="139750"/>
                    <a:pt x="1718" y="139490"/>
                    <a:pt x="2002" y="139258"/>
                  </a:cubicBezTo>
                  <a:cubicBezTo>
                    <a:pt x="4405" y="136904"/>
                    <a:pt x="7543" y="137247"/>
                    <a:pt x="10338" y="140337"/>
                  </a:cubicBezTo>
                  <a:cubicBezTo>
                    <a:pt x="13133" y="143426"/>
                    <a:pt x="16173" y="147006"/>
                    <a:pt x="19606" y="151223"/>
                  </a:cubicBezTo>
                  <a:cubicBezTo>
                    <a:pt x="20194" y="147153"/>
                    <a:pt x="20635" y="143867"/>
                    <a:pt x="21126" y="140533"/>
                  </a:cubicBezTo>
                  <a:cubicBezTo>
                    <a:pt x="30833" y="71626"/>
                    <a:pt x="82468" y="16077"/>
                    <a:pt x="150482" y="1369"/>
                  </a:cubicBezTo>
                  <a:cubicBezTo>
                    <a:pt x="152591" y="879"/>
                    <a:pt x="154699" y="487"/>
                    <a:pt x="156857" y="193"/>
                  </a:cubicBezTo>
                  <a:cubicBezTo>
                    <a:pt x="159920" y="-619"/>
                    <a:pt x="163060" y="1207"/>
                    <a:pt x="163871" y="4270"/>
                  </a:cubicBezTo>
                  <a:cubicBezTo>
                    <a:pt x="163888" y="4333"/>
                    <a:pt x="163904" y="4395"/>
                    <a:pt x="163918" y="4459"/>
                  </a:cubicBezTo>
                  <a:cubicBezTo>
                    <a:pt x="164453" y="7728"/>
                    <a:pt x="162273" y="10824"/>
                    <a:pt x="159014" y="11422"/>
                  </a:cubicBezTo>
                  <a:cubicBezTo>
                    <a:pt x="151021" y="13530"/>
                    <a:pt x="142783" y="14952"/>
                    <a:pt x="135036" y="17845"/>
                  </a:cubicBezTo>
                  <a:cubicBezTo>
                    <a:pt x="79920" y="38440"/>
                    <a:pt x="46281" y="77669"/>
                    <a:pt x="33532" y="134600"/>
                  </a:cubicBezTo>
                  <a:cubicBezTo>
                    <a:pt x="32894" y="137493"/>
                    <a:pt x="32453" y="140386"/>
                    <a:pt x="32012" y="143279"/>
                  </a:cubicBezTo>
                  <a:cubicBezTo>
                    <a:pt x="31718" y="145436"/>
                    <a:pt x="31521" y="147594"/>
                    <a:pt x="31276" y="149703"/>
                  </a:cubicBez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72" name="Freeform 159">
              <a:extLst>
                <a:ext uri="{FF2B5EF4-FFF2-40B4-BE49-F238E27FC236}">
                  <a16:creationId xmlns:a16="http://schemas.microsoft.com/office/drawing/2014/main" id="{970B3AA7-FD05-5A4F-9B3A-381EEBFE8156}"/>
                </a:ext>
              </a:extLst>
            </p:cNvPr>
            <p:cNvSpPr/>
            <p:nvPr/>
          </p:nvSpPr>
          <p:spPr>
            <a:xfrm>
              <a:off x="1735528" y="2968524"/>
              <a:ext cx="169666" cy="165799"/>
            </a:xfrm>
            <a:custGeom>
              <a:avLst/>
              <a:gdLst>
                <a:gd name="connsiteX0" fmla="*/ 150079 w 169666"/>
                <a:gd name="connsiteY0" fmla="*/ 135905 h 165799"/>
                <a:gd name="connsiteX1" fmla="*/ 140664 w 169666"/>
                <a:gd name="connsiteY1" fmla="*/ 126981 h 165799"/>
                <a:gd name="connsiteX2" fmla="*/ 139782 w 169666"/>
                <a:gd name="connsiteY2" fmla="*/ 118547 h 165799"/>
                <a:gd name="connsiteX3" fmla="*/ 148461 w 169666"/>
                <a:gd name="connsiteY3" fmla="*/ 119135 h 165799"/>
                <a:gd name="connsiteX4" fmla="*/ 167830 w 169666"/>
                <a:gd name="connsiteY4" fmla="*/ 138259 h 165799"/>
                <a:gd name="connsiteX5" fmla="*/ 168110 w 169666"/>
                <a:gd name="connsiteY5" fmla="*/ 146437 h 165799"/>
                <a:gd name="connsiteX6" fmla="*/ 167193 w 169666"/>
                <a:gd name="connsiteY6" fmla="*/ 147233 h 165799"/>
                <a:gd name="connsiteX7" fmla="*/ 144587 w 169666"/>
                <a:gd name="connsiteY7" fmla="*/ 163905 h 165799"/>
                <a:gd name="connsiteX8" fmla="*/ 135712 w 169666"/>
                <a:gd name="connsiteY8" fmla="*/ 163905 h 165799"/>
                <a:gd name="connsiteX9" fmla="*/ 137565 w 169666"/>
                <a:gd name="connsiteY9" fmla="*/ 155295 h 165799"/>
                <a:gd name="connsiteX10" fmla="*/ 138016 w 169666"/>
                <a:gd name="connsiteY10" fmla="*/ 155029 h 165799"/>
                <a:gd name="connsiteX11" fmla="*/ 147823 w 169666"/>
                <a:gd name="connsiteY11" fmla="*/ 147625 h 165799"/>
                <a:gd name="connsiteX12" fmla="*/ 130171 w 169666"/>
                <a:gd name="connsiteY12" fmla="*/ 144389 h 165799"/>
                <a:gd name="connsiteX13" fmla="*/ 1697 w 169666"/>
                <a:gd name="connsiteY13" fmla="*/ 15866 h 165799"/>
                <a:gd name="connsiteX14" fmla="*/ 177 w 169666"/>
                <a:gd name="connsiteY14" fmla="*/ 7971 h 165799"/>
                <a:gd name="connsiteX15" fmla="*/ 4688 w 169666"/>
                <a:gd name="connsiteY15" fmla="*/ 125 h 165799"/>
                <a:gd name="connsiteX16" fmla="*/ 11357 w 169666"/>
                <a:gd name="connsiteY16" fmla="*/ 6059 h 165799"/>
                <a:gd name="connsiteX17" fmla="*/ 39700 w 169666"/>
                <a:gd name="connsiteY17" fmla="*/ 73091 h 165799"/>
                <a:gd name="connsiteX18" fmla="*/ 145126 w 169666"/>
                <a:gd name="connsiteY18" fmla="*/ 135660 h 165799"/>
                <a:gd name="connsiteX19" fmla="*/ 150079 w 169666"/>
                <a:gd name="connsiteY19" fmla="*/ 135905 h 16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9666" h="165799">
                  <a:moveTo>
                    <a:pt x="150079" y="135905"/>
                  </a:moveTo>
                  <a:cubicBezTo>
                    <a:pt x="146450" y="132424"/>
                    <a:pt x="143606" y="129580"/>
                    <a:pt x="140664" y="126981"/>
                  </a:cubicBezTo>
                  <a:cubicBezTo>
                    <a:pt x="137722" y="124382"/>
                    <a:pt x="137428" y="121048"/>
                    <a:pt x="139782" y="118547"/>
                  </a:cubicBezTo>
                  <a:cubicBezTo>
                    <a:pt x="142135" y="116046"/>
                    <a:pt x="145372" y="116095"/>
                    <a:pt x="148461" y="119135"/>
                  </a:cubicBezTo>
                  <a:cubicBezTo>
                    <a:pt x="154934" y="125510"/>
                    <a:pt x="161406" y="131835"/>
                    <a:pt x="167830" y="138259"/>
                  </a:cubicBezTo>
                  <a:cubicBezTo>
                    <a:pt x="170166" y="140440"/>
                    <a:pt x="170291" y="144102"/>
                    <a:pt x="168110" y="146437"/>
                  </a:cubicBezTo>
                  <a:cubicBezTo>
                    <a:pt x="167832" y="146734"/>
                    <a:pt x="167526" y="147000"/>
                    <a:pt x="167193" y="147233"/>
                  </a:cubicBezTo>
                  <a:lnTo>
                    <a:pt x="144587" y="163905"/>
                  </a:lnTo>
                  <a:cubicBezTo>
                    <a:pt x="140958" y="166504"/>
                    <a:pt x="137722" y="166357"/>
                    <a:pt x="135712" y="163905"/>
                  </a:cubicBezTo>
                  <a:cubicBezTo>
                    <a:pt x="133846" y="161016"/>
                    <a:pt x="134676" y="157161"/>
                    <a:pt x="137565" y="155295"/>
                  </a:cubicBezTo>
                  <a:cubicBezTo>
                    <a:pt x="137711" y="155200"/>
                    <a:pt x="137862" y="155111"/>
                    <a:pt x="138016" y="155029"/>
                  </a:cubicBezTo>
                  <a:lnTo>
                    <a:pt x="147823" y="147625"/>
                  </a:lnTo>
                  <a:cubicBezTo>
                    <a:pt x="141547" y="146497"/>
                    <a:pt x="135761" y="145811"/>
                    <a:pt x="130171" y="144389"/>
                  </a:cubicBezTo>
                  <a:cubicBezTo>
                    <a:pt x="61978" y="127193"/>
                    <a:pt x="19154" y="84353"/>
                    <a:pt x="1697" y="15866"/>
                  </a:cubicBezTo>
                  <a:cubicBezTo>
                    <a:pt x="1044" y="13265"/>
                    <a:pt x="537" y="10629"/>
                    <a:pt x="177" y="7971"/>
                  </a:cubicBezTo>
                  <a:cubicBezTo>
                    <a:pt x="-559" y="3411"/>
                    <a:pt x="1010" y="763"/>
                    <a:pt x="4688" y="125"/>
                  </a:cubicBezTo>
                  <a:cubicBezTo>
                    <a:pt x="8366" y="-512"/>
                    <a:pt x="10621" y="1253"/>
                    <a:pt x="11357" y="6059"/>
                  </a:cubicBezTo>
                  <a:cubicBezTo>
                    <a:pt x="15127" y="30400"/>
                    <a:pt x="24864" y="53428"/>
                    <a:pt x="39700" y="73091"/>
                  </a:cubicBezTo>
                  <a:cubicBezTo>
                    <a:pt x="64762" y="107536"/>
                    <a:pt x="102885" y="130161"/>
                    <a:pt x="145126" y="135660"/>
                  </a:cubicBezTo>
                  <a:cubicBezTo>
                    <a:pt x="146772" y="135825"/>
                    <a:pt x="148425" y="135907"/>
                    <a:pt x="150079" y="135905"/>
                  </a:cubicBez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73" name="Freeform 160">
              <a:extLst>
                <a:ext uri="{FF2B5EF4-FFF2-40B4-BE49-F238E27FC236}">
                  <a16:creationId xmlns:a16="http://schemas.microsoft.com/office/drawing/2014/main" id="{E9ED52E0-0890-CE40-A101-30A3BA0DC23D}"/>
                </a:ext>
              </a:extLst>
            </p:cNvPr>
            <p:cNvSpPr/>
            <p:nvPr/>
          </p:nvSpPr>
          <p:spPr>
            <a:xfrm>
              <a:off x="1894048" y="2764648"/>
              <a:ext cx="169959" cy="167698"/>
            </a:xfrm>
            <a:custGeom>
              <a:avLst/>
              <a:gdLst>
                <a:gd name="connsiteX0" fmla="*/ 20539 w 169959"/>
                <a:gd name="connsiteY0" fmla="*/ 31297 h 167698"/>
                <a:gd name="connsiteX1" fmla="*/ 29365 w 169959"/>
                <a:gd name="connsiteY1" fmla="*/ 39731 h 167698"/>
                <a:gd name="connsiteX2" fmla="*/ 29647 w 169959"/>
                <a:gd name="connsiteY2" fmla="*/ 47563 h 167698"/>
                <a:gd name="connsiteX3" fmla="*/ 21816 w 169959"/>
                <a:gd name="connsiteY3" fmla="*/ 47844 h 167698"/>
                <a:gd name="connsiteX4" fmla="*/ 21373 w 169959"/>
                <a:gd name="connsiteY4" fmla="*/ 47381 h 167698"/>
                <a:gd name="connsiteX5" fmla="*/ 1758 w 169959"/>
                <a:gd name="connsiteY5" fmla="*/ 28012 h 167698"/>
                <a:gd name="connsiteX6" fmla="*/ 1661 w 169959"/>
                <a:gd name="connsiteY6" fmla="*/ 19760 h 167698"/>
                <a:gd name="connsiteX7" fmla="*/ 2249 w 169959"/>
                <a:gd name="connsiteY7" fmla="*/ 19234 h 167698"/>
                <a:gd name="connsiteX8" fmla="*/ 23579 w 169959"/>
                <a:gd name="connsiteY8" fmla="*/ 1876 h 167698"/>
                <a:gd name="connsiteX9" fmla="*/ 32013 w 169959"/>
                <a:gd name="connsiteY9" fmla="*/ 1876 h 167698"/>
                <a:gd name="connsiteX10" fmla="*/ 30794 w 169959"/>
                <a:gd name="connsiteY10" fmla="*/ 10248 h 167698"/>
                <a:gd name="connsiteX11" fmla="*/ 30640 w 169959"/>
                <a:gd name="connsiteY11" fmla="*/ 10359 h 167698"/>
                <a:gd name="connsiteX12" fmla="*/ 21520 w 169959"/>
                <a:gd name="connsiteY12" fmla="*/ 18058 h 167698"/>
                <a:gd name="connsiteX13" fmla="*/ 52510 w 169959"/>
                <a:gd name="connsiteY13" fmla="*/ 25168 h 167698"/>
                <a:gd name="connsiteX14" fmla="*/ 169117 w 169959"/>
                <a:gd name="connsiteY14" fmla="*/ 156387 h 167698"/>
                <a:gd name="connsiteX15" fmla="*/ 169902 w 169959"/>
                <a:gd name="connsiteY15" fmla="*/ 161291 h 167698"/>
                <a:gd name="connsiteX16" fmla="*/ 165163 w 169959"/>
                <a:gd name="connsiteY16" fmla="*/ 167619 h 167698"/>
                <a:gd name="connsiteX17" fmla="*/ 164704 w 169959"/>
                <a:gd name="connsiteY17" fmla="*/ 167666 h 167698"/>
                <a:gd name="connsiteX18" fmla="*/ 158967 w 169959"/>
                <a:gd name="connsiteY18" fmla="*/ 163154 h 167698"/>
                <a:gd name="connsiteX19" fmla="*/ 155240 w 169959"/>
                <a:gd name="connsiteY19" fmla="*/ 145551 h 167698"/>
                <a:gd name="connsiteX20" fmla="*/ 29022 w 169959"/>
                <a:gd name="connsiteY20" fmla="*/ 31346 h 167698"/>
                <a:gd name="connsiteX21" fmla="*/ 21373 w 169959"/>
                <a:gd name="connsiteY21" fmla="*/ 30267 h 167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9959" h="167698">
                  <a:moveTo>
                    <a:pt x="20539" y="31297"/>
                  </a:moveTo>
                  <a:cubicBezTo>
                    <a:pt x="23481" y="34092"/>
                    <a:pt x="26521" y="36789"/>
                    <a:pt x="29365" y="39731"/>
                  </a:cubicBezTo>
                  <a:cubicBezTo>
                    <a:pt x="31606" y="41816"/>
                    <a:pt x="31732" y="45322"/>
                    <a:pt x="29647" y="47563"/>
                  </a:cubicBezTo>
                  <a:cubicBezTo>
                    <a:pt x="27562" y="49803"/>
                    <a:pt x="24056" y="49929"/>
                    <a:pt x="21816" y="47844"/>
                  </a:cubicBezTo>
                  <a:cubicBezTo>
                    <a:pt x="21659" y="47698"/>
                    <a:pt x="21511" y="47544"/>
                    <a:pt x="21373" y="47381"/>
                  </a:cubicBezTo>
                  <a:cubicBezTo>
                    <a:pt x="14802" y="40957"/>
                    <a:pt x="8280" y="34337"/>
                    <a:pt x="1758" y="28012"/>
                  </a:cubicBezTo>
                  <a:cubicBezTo>
                    <a:pt x="-547" y="25760"/>
                    <a:pt x="-591" y="22066"/>
                    <a:pt x="1661" y="19760"/>
                  </a:cubicBezTo>
                  <a:cubicBezTo>
                    <a:pt x="1845" y="19572"/>
                    <a:pt x="2041" y="19396"/>
                    <a:pt x="2249" y="19234"/>
                  </a:cubicBezTo>
                  <a:lnTo>
                    <a:pt x="23579" y="1876"/>
                  </a:lnTo>
                  <a:cubicBezTo>
                    <a:pt x="26766" y="-674"/>
                    <a:pt x="29954" y="-576"/>
                    <a:pt x="32013" y="1876"/>
                  </a:cubicBezTo>
                  <a:cubicBezTo>
                    <a:pt x="33988" y="4524"/>
                    <a:pt x="33443" y="8273"/>
                    <a:pt x="30794" y="10248"/>
                  </a:cubicBezTo>
                  <a:cubicBezTo>
                    <a:pt x="30744" y="10286"/>
                    <a:pt x="30692" y="10323"/>
                    <a:pt x="30640" y="10359"/>
                  </a:cubicBezTo>
                  <a:cubicBezTo>
                    <a:pt x="27600" y="13007"/>
                    <a:pt x="24462" y="15557"/>
                    <a:pt x="21520" y="18058"/>
                  </a:cubicBezTo>
                  <a:cubicBezTo>
                    <a:pt x="32013" y="20411"/>
                    <a:pt x="42556" y="21882"/>
                    <a:pt x="52510" y="25168"/>
                  </a:cubicBezTo>
                  <a:cubicBezTo>
                    <a:pt x="116257" y="46547"/>
                    <a:pt x="155485" y="90287"/>
                    <a:pt x="169117" y="156387"/>
                  </a:cubicBezTo>
                  <a:cubicBezTo>
                    <a:pt x="169498" y="158001"/>
                    <a:pt x="169760" y="159639"/>
                    <a:pt x="169902" y="161291"/>
                  </a:cubicBezTo>
                  <a:cubicBezTo>
                    <a:pt x="170341" y="164347"/>
                    <a:pt x="168219" y="167180"/>
                    <a:pt x="165163" y="167619"/>
                  </a:cubicBezTo>
                  <a:cubicBezTo>
                    <a:pt x="165011" y="167641"/>
                    <a:pt x="164857" y="167656"/>
                    <a:pt x="164704" y="167666"/>
                  </a:cubicBezTo>
                  <a:cubicBezTo>
                    <a:pt x="161880" y="167983"/>
                    <a:pt x="159324" y="165973"/>
                    <a:pt x="158967" y="163154"/>
                  </a:cubicBezTo>
                  <a:cubicBezTo>
                    <a:pt x="157643" y="157319"/>
                    <a:pt x="156711" y="151337"/>
                    <a:pt x="155240" y="145551"/>
                  </a:cubicBezTo>
                  <a:cubicBezTo>
                    <a:pt x="139589" y="85790"/>
                    <a:pt x="90046" y="40961"/>
                    <a:pt x="29022" y="31346"/>
                  </a:cubicBezTo>
                  <a:cubicBezTo>
                    <a:pt x="26276" y="30905"/>
                    <a:pt x="23775" y="30611"/>
                    <a:pt x="21373" y="30267"/>
                  </a:cubicBez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74" name="Freeform 161">
              <a:extLst>
                <a:ext uri="{FF2B5EF4-FFF2-40B4-BE49-F238E27FC236}">
                  <a16:creationId xmlns:a16="http://schemas.microsoft.com/office/drawing/2014/main" id="{E74E2087-8CDB-8548-96D6-310FBC3B1B88}"/>
                </a:ext>
              </a:extLst>
            </p:cNvPr>
            <p:cNvSpPr/>
            <p:nvPr/>
          </p:nvSpPr>
          <p:spPr>
            <a:xfrm>
              <a:off x="1840985" y="2890780"/>
              <a:ext cx="117685" cy="117685"/>
            </a:xfrm>
            <a:custGeom>
              <a:avLst/>
              <a:gdLst>
                <a:gd name="connsiteX0" fmla="*/ 117686 w 117685"/>
                <a:gd name="connsiteY0" fmla="*/ 58843 h 117685"/>
                <a:gd name="connsiteX1" fmla="*/ 58843 w 117685"/>
                <a:gd name="connsiteY1" fmla="*/ 117686 h 117685"/>
                <a:gd name="connsiteX2" fmla="*/ 0 w 117685"/>
                <a:gd name="connsiteY2" fmla="*/ 58843 h 117685"/>
                <a:gd name="connsiteX3" fmla="*/ 58843 w 117685"/>
                <a:gd name="connsiteY3" fmla="*/ 0 h 117685"/>
                <a:gd name="connsiteX4" fmla="*/ 117686 w 117685"/>
                <a:gd name="connsiteY4" fmla="*/ 58843 h 117685"/>
                <a:gd name="connsiteX5" fmla="*/ 106359 w 117685"/>
                <a:gd name="connsiteY5" fmla="*/ 58843 h 117685"/>
                <a:gd name="connsiteX6" fmla="*/ 59086 w 117685"/>
                <a:gd name="connsiteY6" fmla="*/ 10891 h 117685"/>
                <a:gd name="connsiteX7" fmla="*/ 11134 w 117685"/>
                <a:gd name="connsiteY7" fmla="*/ 58164 h 117685"/>
                <a:gd name="connsiteX8" fmla="*/ 58156 w 117685"/>
                <a:gd name="connsiteY8" fmla="*/ 106113 h 117685"/>
                <a:gd name="connsiteX9" fmla="*/ 106356 w 117685"/>
                <a:gd name="connsiteY9" fmla="*/ 59291 h 117685"/>
                <a:gd name="connsiteX10" fmla="*/ 106359 w 117685"/>
                <a:gd name="connsiteY10" fmla="*/ 59039 h 11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685" h="117685">
                  <a:moveTo>
                    <a:pt x="117686" y="58843"/>
                  </a:moveTo>
                  <a:cubicBezTo>
                    <a:pt x="117686" y="91341"/>
                    <a:pt x="91341" y="117686"/>
                    <a:pt x="58843" y="117686"/>
                  </a:cubicBezTo>
                  <a:cubicBezTo>
                    <a:pt x="26345" y="117686"/>
                    <a:pt x="0" y="91341"/>
                    <a:pt x="0" y="58843"/>
                  </a:cubicBezTo>
                  <a:cubicBezTo>
                    <a:pt x="0" y="26345"/>
                    <a:pt x="26345" y="0"/>
                    <a:pt x="58843" y="0"/>
                  </a:cubicBezTo>
                  <a:cubicBezTo>
                    <a:pt x="91263" y="187"/>
                    <a:pt x="117498" y="26423"/>
                    <a:pt x="117686" y="58843"/>
                  </a:cubicBezTo>
                  <a:close/>
                  <a:moveTo>
                    <a:pt x="106359" y="58843"/>
                  </a:moveTo>
                  <a:cubicBezTo>
                    <a:pt x="106546" y="32547"/>
                    <a:pt x="85381" y="11078"/>
                    <a:pt x="59086" y="10891"/>
                  </a:cubicBezTo>
                  <a:cubicBezTo>
                    <a:pt x="32790" y="10703"/>
                    <a:pt x="11321" y="31868"/>
                    <a:pt x="11134" y="58164"/>
                  </a:cubicBezTo>
                  <a:cubicBezTo>
                    <a:pt x="10947" y="84362"/>
                    <a:pt x="31960" y="105789"/>
                    <a:pt x="58156" y="106113"/>
                  </a:cubicBezTo>
                  <a:cubicBezTo>
                    <a:pt x="84396" y="106493"/>
                    <a:pt x="105975" y="85531"/>
                    <a:pt x="106356" y="59291"/>
                  </a:cubicBezTo>
                  <a:cubicBezTo>
                    <a:pt x="106357" y="59207"/>
                    <a:pt x="106358" y="59123"/>
                    <a:pt x="106359" y="59039"/>
                  </a:cubicBez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grpSp>
      <p:grpSp>
        <p:nvGrpSpPr>
          <p:cNvPr id="75" name="Graphic 163">
            <a:extLst>
              <a:ext uri="{FF2B5EF4-FFF2-40B4-BE49-F238E27FC236}">
                <a16:creationId xmlns:a16="http://schemas.microsoft.com/office/drawing/2014/main" id="{80658A62-83E3-F342-956B-4765607A1F08}"/>
              </a:ext>
            </a:extLst>
          </p:cNvPr>
          <p:cNvGrpSpPr/>
          <p:nvPr/>
        </p:nvGrpSpPr>
        <p:grpSpPr>
          <a:xfrm>
            <a:off x="2858485" y="2713762"/>
            <a:ext cx="336182" cy="336398"/>
            <a:chOff x="2877593" y="2830376"/>
            <a:chExt cx="369800" cy="370038"/>
          </a:xfrm>
          <a:solidFill>
            <a:srgbClr val="000000"/>
          </a:solidFill>
        </p:grpSpPr>
        <p:sp>
          <p:nvSpPr>
            <p:cNvPr id="76" name="Freeform 165">
              <a:extLst>
                <a:ext uri="{FF2B5EF4-FFF2-40B4-BE49-F238E27FC236}">
                  <a16:creationId xmlns:a16="http://schemas.microsoft.com/office/drawing/2014/main" id="{09831EB4-142F-644D-ABA1-6245721E77F1}"/>
                </a:ext>
              </a:extLst>
            </p:cNvPr>
            <p:cNvSpPr/>
            <p:nvPr/>
          </p:nvSpPr>
          <p:spPr>
            <a:xfrm>
              <a:off x="2877593" y="2830376"/>
              <a:ext cx="369800" cy="370038"/>
            </a:xfrm>
            <a:custGeom>
              <a:avLst/>
              <a:gdLst>
                <a:gd name="connsiteX0" fmla="*/ 77534 w 369800"/>
                <a:gd name="connsiteY0" fmla="*/ 226756 h 370038"/>
                <a:gd name="connsiteX1" fmla="*/ 77534 w 369800"/>
                <a:gd name="connsiteY1" fmla="*/ 155135 h 370038"/>
                <a:gd name="connsiteX2" fmla="*/ 36776 w 369800"/>
                <a:gd name="connsiteY2" fmla="*/ 155135 h 370038"/>
                <a:gd name="connsiteX3" fmla="*/ 17913 w 369800"/>
                <a:gd name="connsiteY3" fmla="*/ 138177 h 370038"/>
                <a:gd name="connsiteX4" fmla="*/ 17911 w 369800"/>
                <a:gd name="connsiteY4" fmla="*/ 136311 h 370038"/>
                <a:gd name="connsiteX5" fmla="*/ 17911 w 369800"/>
                <a:gd name="connsiteY5" fmla="*/ 18680 h 370038"/>
                <a:gd name="connsiteX6" fmla="*/ 35004 w 369800"/>
                <a:gd name="connsiteY6" fmla="*/ 17 h 370038"/>
                <a:gd name="connsiteX7" fmla="*/ 36574 w 369800"/>
                <a:gd name="connsiteY7" fmla="*/ 17 h 370038"/>
                <a:gd name="connsiteX8" fmla="*/ 130533 w 369800"/>
                <a:gd name="connsiteY8" fmla="*/ 17 h 370038"/>
                <a:gd name="connsiteX9" fmla="*/ 149196 w 369800"/>
                <a:gd name="connsiteY9" fmla="*/ 17195 h 370038"/>
                <a:gd name="connsiteX10" fmla="*/ 149196 w 369800"/>
                <a:gd name="connsiteY10" fmla="*/ 18680 h 370038"/>
                <a:gd name="connsiteX11" fmla="*/ 149196 w 369800"/>
                <a:gd name="connsiteY11" fmla="*/ 23810 h 370038"/>
                <a:gd name="connsiteX12" fmla="*/ 280359 w 369800"/>
                <a:gd name="connsiteY12" fmla="*/ 23810 h 370038"/>
                <a:gd name="connsiteX13" fmla="*/ 280359 w 369800"/>
                <a:gd name="connsiteY13" fmla="*/ 89533 h 370038"/>
                <a:gd name="connsiteX14" fmla="*/ 291266 w 369800"/>
                <a:gd name="connsiteY14" fmla="*/ 93007 h 370038"/>
                <a:gd name="connsiteX15" fmla="*/ 313887 w 369800"/>
                <a:gd name="connsiteY15" fmla="*/ 115104 h 370038"/>
                <a:gd name="connsiteX16" fmla="*/ 366401 w 369800"/>
                <a:gd name="connsiteY16" fmla="*/ 230028 h 370038"/>
                <a:gd name="connsiteX17" fmla="*/ 349616 w 369800"/>
                <a:gd name="connsiteY17" fmla="*/ 276991 h 370038"/>
                <a:gd name="connsiteX18" fmla="*/ 342487 w 369800"/>
                <a:gd name="connsiteY18" fmla="*/ 279472 h 370038"/>
                <a:gd name="connsiteX19" fmla="*/ 333277 w 369800"/>
                <a:gd name="connsiteY19" fmla="*/ 280401 h 370038"/>
                <a:gd name="connsiteX20" fmla="*/ 283106 w 369800"/>
                <a:gd name="connsiteY20" fmla="*/ 280401 h 370038"/>
                <a:gd name="connsiteX21" fmla="*/ 280319 w 369800"/>
                <a:gd name="connsiteY21" fmla="*/ 280401 h 370038"/>
                <a:gd name="connsiteX22" fmla="*/ 280319 w 369800"/>
                <a:gd name="connsiteY22" fmla="*/ 316151 h 370038"/>
                <a:gd name="connsiteX23" fmla="*/ 167091 w 369800"/>
                <a:gd name="connsiteY23" fmla="*/ 316151 h 370038"/>
                <a:gd name="connsiteX24" fmla="*/ 167091 w 369800"/>
                <a:gd name="connsiteY24" fmla="*/ 318615 h 370038"/>
                <a:gd name="connsiteX25" fmla="*/ 166727 w 369800"/>
                <a:gd name="connsiteY25" fmla="*/ 330734 h 370038"/>
                <a:gd name="connsiteX26" fmla="*/ 149196 w 369800"/>
                <a:gd name="connsiteY26" fmla="*/ 345842 h 370038"/>
                <a:gd name="connsiteX27" fmla="*/ 121565 w 369800"/>
                <a:gd name="connsiteY27" fmla="*/ 345842 h 370038"/>
                <a:gd name="connsiteX28" fmla="*/ 119465 w 369800"/>
                <a:gd name="connsiteY28" fmla="*/ 345842 h 370038"/>
                <a:gd name="connsiteX29" fmla="*/ 119465 w 369800"/>
                <a:gd name="connsiteY29" fmla="*/ 357920 h 370038"/>
                <a:gd name="connsiteX30" fmla="*/ 131139 w 369800"/>
                <a:gd name="connsiteY30" fmla="*/ 357920 h 370038"/>
                <a:gd name="connsiteX31" fmla="*/ 131139 w 369800"/>
                <a:gd name="connsiteY31" fmla="*/ 370038 h 370038"/>
                <a:gd name="connsiteX32" fmla="*/ 35968 w 369800"/>
                <a:gd name="connsiteY32" fmla="*/ 370038 h 370038"/>
                <a:gd name="connsiteX33" fmla="*/ 35968 w 369800"/>
                <a:gd name="connsiteY33" fmla="*/ 358041 h 370038"/>
                <a:gd name="connsiteX34" fmla="*/ 47642 w 369800"/>
                <a:gd name="connsiteY34" fmla="*/ 358041 h 370038"/>
                <a:gd name="connsiteX35" fmla="*/ 47642 w 369800"/>
                <a:gd name="connsiteY35" fmla="*/ 345922 h 370038"/>
                <a:gd name="connsiteX36" fmla="*/ 18678 w 369800"/>
                <a:gd name="connsiteY36" fmla="*/ 345922 h 370038"/>
                <a:gd name="connsiteX37" fmla="*/ 22 w 369800"/>
                <a:gd name="connsiteY37" fmla="*/ 328739 h 370038"/>
                <a:gd name="connsiteX38" fmla="*/ 16 w 369800"/>
                <a:gd name="connsiteY38" fmla="*/ 327421 h 370038"/>
                <a:gd name="connsiteX39" fmla="*/ 16 w 369800"/>
                <a:gd name="connsiteY39" fmla="*/ 245378 h 370038"/>
                <a:gd name="connsiteX40" fmla="*/ 17151 w 369800"/>
                <a:gd name="connsiteY40" fmla="*/ 226755 h 370038"/>
                <a:gd name="connsiteX41" fmla="*/ 18678 w 369800"/>
                <a:gd name="connsiteY41" fmla="*/ 226756 h 370038"/>
                <a:gd name="connsiteX42" fmla="*/ 77534 w 369800"/>
                <a:gd name="connsiteY42" fmla="*/ 226756 h 370038"/>
                <a:gd name="connsiteX43" fmla="*/ 149196 w 369800"/>
                <a:gd name="connsiteY43" fmla="*/ 35929 h 370038"/>
                <a:gd name="connsiteX44" fmla="*/ 149196 w 369800"/>
                <a:gd name="connsiteY44" fmla="*/ 136149 h 370038"/>
                <a:gd name="connsiteX45" fmla="*/ 132381 w 369800"/>
                <a:gd name="connsiteY45" fmla="*/ 155140 h 370038"/>
                <a:gd name="connsiteX46" fmla="*/ 130129 w 369800"/>
                <a:gd name="connsiteY46" fmla="*/ 155135 h 370038"/>
                <a:gd name="connsiteX47" fmla="*/ 89734 w 369800"/>
                <a:gd name="connsiteY47" fmla="*/ 155135 h 370038"/>
                <a:gd name="connsiteX48" fmla="*/ 89734 w 369800"/>
                <a:gd name="connsiteY48" fmla="*/ 226756 h 370038"/>
                <a:gd name="connsiteX49" fmla="*/ 92036 w 369800"/>
                <a:gd name="connsiteY49" fmla="*/ 226756 h 370038"/>
                <a:gd name="connsiteX50" fmla="*/ 148347 w 369800"/>
                <a:gd name="connsiteY50" fmla="*/ 226756 h 370038"/>
                <a:gd name="connsiteX51" fmla="*/ 153882 w 369800"/>
                <a:gd name="connsiteY51" fmla="*/ 227403 h 370038"/>
                <a:gd name="connsiteX52" fmla="*/ 167212 w 369800"/>
                <a:gd name="connsiteY52" fmla="*/ 245015 h 370038"/>
                <a:gd name="connsiteX53" fmla="*/ 167212 w 369800"/>
                <a:gd name="connsiteY53" fmla="*/ 304234 h 370038"/>
                <a:gd name="connsiteX54" fmla="*/ 268402 w 369800"/>
                <a:gd name="connsiteY54" fmla="*/ 304234 h 370038"/>
                <a:gd name="connsiteX55" fmla="*/ 268402 w 369800"/>
                <a:gd name="connsiteY55" fmla="*/ 280442 h 370038"/>
                <a:gd name="connsiteX56" fmla="*/ 266261 w 369800"/>
                <a:gd name="connsiteY56" fmla="*/ 280442 h 370038"/>
                <a:gd name="connsiteX57" fmla="*/ 215363 w 369800"/>
                <a:gd name="connsiteY57" fmla="*/ 280442 h 370038"/>
                <a:gd name="connsiteX58" fmla="*/ 208133 w 369800"/>
                <a:gd name="connsiteY58" fmla="*/ 279836 h 370038"/>
                <a:gd name="connsiteX59" fmla="*/ 179524 w 369800"/>
                <a:gd name="connsiteY59" fmla="*/ 239055 h 370038"/>
                <a:gd name="connsiteX60" fmla="*/ 182401 w 369800"/>
                <a:gd name="connsiteY60" fmla="*/ 230028 h 370038"/>
                <a:gd name="connsiteX61" fmla="*/ 234915 w 369800"/>
                <a:gd name="connsiteY61" fmla="*/ 115104 h 370038"/>
                <a:gd name="connsiteX62" fmla="*/ 257738 w 369800"/>
                <a:gd name="connsiteY62" fmla="*/ 92926 h 370038"/>
                <a:gd name="connsiteX63" fmla="*/ 268443 w 369800"/>
                <a:gd name="connsiteY63" fmla="*/ 89533 h 370038"/>
                <a:gd name="connsiteX64" fmla="*/ 268443 w 369800"/>
                <a:gd name="connsiteY64" fmla="*/ 35929 h 370038"/>
                <a:gd name="connsiteX65" fmla="*/ 274421 w 369800"/>
                <a:gd name="connsiteY65" fmla="*/ 268525 h 370038"/>
                <a:gd name="connsiteX66" fmla="*/ 333681 w 369800"/>
                <a:gd name="connsiteY66" fmla="*/ 268525 h 370038"/>
                <a:gd name="connsiteX67" fmla="*/ 339619 w 369800"/>
                <a:gd name="connsiteY67" fmla="*/ 267959 h 370038"/>
                <a:gd name="connsiteX68" fmla="*/ 357270 w 369800"/>
                <a:gd name="connsiteY68" fmla="*/ 240121 h 370038"/>
                <a:gd name="connsiteX69" fmla="*/ 355777 w 369800"/>
                <a:gd name="connsiteY69" fmla="*/ 235643 h 370038"/>
                <a:gd name="connsiteX70" fmla="*/ 343255 w 369800"/>
                <a:gd name="connsiteY70" fmla="*/ 208215 h 370038"/>
                <a:gd name="connsiteX71" fmla="*/ 302981 w 369800"/>
                <a:gd name="connsiteY71" fmla="*/ 120315 h 370038"/>
                <a:gd name="connsiteX72" fmla="*/ 261801 w 369800"/>
                <a:gd name="connsiteY72" fmla="*/ 104209 h 370038"/>
                <a:gd name="connsiteX73" fmla="*/ 245821 w 369800"/>
                <a:gd name="connsiteY73" fmla="*/ 120032 h 370038"/>
                <a:gd name="connsiteX74" fmla="*/ 193186 w 369800"/>
                <a:gd name="connsiteY74" fmla="*/ 235280 h 370038"/>
                <a:gd name="connsiteX75" fmla="*/ 191045 w 369800"/>
                <a:gd name="connsiteY75" fmla="*/ 244045 h 370038"/>
                <a:gd name="connsiteX76" fmla="*/ 213238 w 369800"/>
                <a:gd name="connsiteY76" fmla="*/ 268262 h 370038"/>
                <a:gd name="connsiteX77" fmla="*/ 214555 w 369800"/>
                <a:gd name="connsiteY77" fmla="*/ 268283 h 370038"/>
                <a:gd name="connsiteX78" fmla="*/ 12134 w 369800"/>
                <a:gd name="connsiteY78" fmla="*/ 310132 h 370038"/>
                <a:gd name="connsiteX79" fmla="*/ 155134 w 369800"/>
                <a:gd name="connsiteY79" fmla="*/ 310132 h 370038"/>
                <a:gd name="connsiteX80" fmla="*/ 155134 w 369800"/>
                <a:gd name="connsiteY80" fmla="*/ 245702 h 370038"/>
                <a:gd name="connsiteX81" fmla="*/ 149946 w 369800"/>
                <a:gd name="connsiteY81" fmla="*/ 238668 h 370038"/>
                <a:gd name="connsiteX82" fmla="*/ 148065 w 369800"/>
                <a:gd name="connsiteY82" fmla="*/ 238673 h 370038"/>
                <a:gd name="connsiteX83" fmla="*/ 19244 w 369800"/>
                <a:gd name="connsiteY83" fmla="*/ 238673 h 370038"/>
                <a:gd name="connsiteX84" fmla="*/ 11973 w 369800"/>
                <a:gd name="connsiteY84" fmla="*/ 245904 h 370038"/>
                <a:gd name="connsiteX85" fmla="*/ 11973 w 369800"/>
                <a:gd name="connsiteY85" fmla="*/ 310132 h 370038"/>
                <a:gd name="connsiteX86" fmla="*/ 137360 w 369800"/>
                <a:gd name="connsiteY86" fmla="*/ 59681 h 370038"/>
                <a:gd name="connsiteX87" fmla="*/ 29989 w 369800"/>
                <a:gd name="connsiteY87" fmla="*/ 59681 h 370038"/>
                <a:gd name="connsiteX88" fmla="*/ 29989 w 369800"/>
                <a:gd name="connsiteY88" fmla="*/ 95269 h 370038"/>
                <a:gd name="connsiteX89" fmla="*/ 137360 w 369800"/>
                <a:gd name="connsiteY89" fmla="*/ 95269 h 370038"/>
                <a:gd name="connsiteX90" fmla="*/ 30070 w 369800"/>
                <a:gd name="connsiteY90" fmla="*/ 47563 h 370038"/>
                <a:gd name="connsiteX91" fmla="*/ 137360 w 369800"/>
                <a:gd name="connsiteY91" fmla="*/ 47563 h 370038"/>
                <a:gd name="connsiteX92" fmla="*/ 137360 w 369800"/>
                <a:gd name="connsiteY92" fmla="*/ 19003 h 370038"/>
                <a:gd name="connsiteX93" fmla="*/ 130129 w 369800"/>
                <a:gd name="connsiteY93" fmla="*/ 12136 h 370038"/>
                <a:gd name="connsiteX94" fmla="*/ 36372 w 369800"/>
                <a:gd name="connsiteY94" fmla="*/ 12136 h 370038"/>
                <a:gd name="connsiteX95" fmla="*/ 29895 w 369800"/>
                <a:gd name="connsiteY95" fmla="*/ 17391 h 370038"/>
                <a:gd name="connsiteX96" fmla="*/ 29868 w 369800"/>
                <a:gd name="connsiteY96" fmla="*/ 18236 h 370038"/>
                <a:gd name="connsiteX97" fmla="*/ 29868 w 369800"/>
                <a:gd name="connsiteY97" fmla="*/ 22275 h 370038"/>
                <a:gd name="connsiteX98" fmla="*/ 137360 w 369800"/>
                <a:gd name="connsiteY98" fmla="*/ 107550 h 370038"/>
                <a:gd name="connsiteX99" fmla="*/ 29868 w 369800"/>
                <a:gd name="connsiteY99" fmla="*/ 107550 h 370038"/>
                <a:gd name="connsiteX100" fmla="*/ 29868 w 369800"/>
                <a:gd name="connsiteY100" fmla="*/ 136190 h 370038"/>
                <a:gd name="connsiteX101" fmla="*/ 35056 w 369800"/>
                <a:gd name="connsiteY101" fmla="*/ 143224 h 370038"/>
                <a:gd name="connsiteX102" fmla="*/ 36937 w 369800"/>
                <a:gd name="connsiteY102" fmla="*/ 143219 h 370038"/>
                <a:gd name="connsiteX103" fmla="*/ 130695 w 369800"/>
                <a:gd name="connsiteY103" fmla="*/ 143219 h 370038"/>
                <a:gd name="connsiteX104" fmla="*/ 137317 w 369800"/>
                <a:gd name="connsiteY104" fmla="*/ 138148 h 370038"/>
                <a:gd name="connsiteX105" fmla="*/ 137360 w 369800"/>
                <a:gd name="connsiteY105" fmla="*/ 137685 h 370038"/>
                <a:gd name="connsiteX106" fmla="*/ 137360 w 369800"/>
                <a:gd name="connsiteY106" fmla="*/ 107550 h 370038"/>
                <a:gd name="connsiteX107" fmla="*/ 12134 w 369800"/>
                <a:gd name="connsiteY107" fmla="*/ 322291 h 370038"/>
                <a:gd name="connsiteX108" fmla="*/ 12134 w 369800"/>
                <a:gd name="connsiteY108" fmla="*/ 327219 h 370038"/>
                <a:gd name="connsiteX109" fmla="*/ 17402 w 369800"/>
                <a:gd name="connsiteY109" fmla="*/ 334122 h 370038"/>
                <a:gd name="connsiteX110" fmla="*/ 19002 w 369800"/>
                <a:gd name="connsiteY110" fmla="*/ 334127 h 370038"/>
                <a:gd name="connsiteX111" fmla="*/ 129523 w 369800"/>
                <a:gd name="connsiteY111" fmla="*/ 334127 h 370038"/>
                <a:gd name="connsiteX112" fmla="*/ 148913 w 369800"/>
                <a:gd name="connsiteY112" fmla="*/ 334127 h 370038"/>
                <a:gd name="connsiteX113" fmla="*/ 155093 w 369800"/>
                <a:gd name="connsiteY113" fmla="*/ 328835 h 370038"/>
                <a:gd name="connsiteX114" fmla="*/ 155093 w 369800"/>
                <a:gd name="connsiteY114" fmla="*/ 322291 h 370038"/>
                <a:gd name="connsiteX115" fmla="*/ 107346 w 369800"/>
                <a:gd name="connsiteY115" fmla="*/ 346205 h 370038"/>
                <a:gd name="connsiteX116" fmla="*/ 59760 w 369800"/>
                <a:gd name="connsiteY116" fmla="*/ 346205 h 370038"/>
                <a:gd name="connsiteX117" fmla="*/ 59760 w 369800"/>
                <a:gd name="connsiteY117" fmla="*/ 357920 h 370038"/>
                <a:gd name="connsiteX118" fmla="*/ 107346 w 369800"/>
                <a:gd name="connsiteY118" fmla="*/ 357920 h 37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69800" h="370038">
                  <a:moveTo>
                    <a:pt x="77534" y="226756"/>
                  </a:moveTo>
                  <a:lnTo>
                    <a:pt x="77534" y="155135"/>
                  </a:lnTo>
                  <a:lnTo>
                    <a:pt x="36776" y="155135"/>
                  </a:lnTo>
                  <a:cubicBezTo>
                    <a:pt x="26884" y="155661"/>
                    <a:pt x="18439" y="148069"/>
                    <a:pt x="17913" y="138177"/>
                  </a:cubicBezTo>
                  <a:cubicBezTo>
                    <a:pt x="17880" y="137556"/>
                    <a:pt x="17879" y="136933"/>
                    <a:pt x="17911" y="136311"/>
                  </a:cubicBezTo>
                  <a:lnTo>
                    <a:pt x="17911" y="18680"/>
                  </a:lnTo>
                  <a:cubicBezTo>
                    <a:pt x="17478" y="8806"/>
                    <a:pt x="25130" y="451"/>
                    <a:pt x="35004" y="17"/>
                  </a:cubicBezTo>
                  <a:cubicBezTo>
                    <a:pt x="35527" y="-6"/>
                    <a:pt x="36051" y="-6"/>
                    <a:pt x="36574" y="17"/>
                  </a:cubicBezTo>
                  <a:lnTo>
                    <a:pt x="130533" y="17"/>
                  </a:lnTo>
                  <a:cubicBezTo>
                    <a:pt x="140430" y="-393"/>
                    <a:pt x="148786" y="7298"/>
                    <a:pt x="149196" y="17195"/>
                  </a:cubicBezTo>
                  <a:cubicBezTo>
                    <a:pt x="149216" y="17690"/>
                    <a:pt x="149216" y="18185"/>
                    <a:pt x="149196" y="18680"/>
                  </a:cubicBezTo>
                  <a:lnTo>
                    <a:pt x="149196" y="23810"/>
                  </a:lnTo>
                  <a:lnTo>
                    <a:pt x="280359" y="23810"/>
                  </a:lnTo>
                  <a:lnTo>
                    <a:pt x="280359" y="89533"/>
                  </a:lnTo>
                  <a:cubicBezTo>
                    <a:pt x="284197" y="90745"/>
                    <a:pt x="287832" y="91553"/>
                    <a:pt x="291266" y="93007"/>
                  </a:cubicBezTo>
                  <a:cubicBezTo>
                    <a:pt x="301387" y="97160"/>
                    <a:pt x="309499" y="105083"/>
                    <a:pt x="313887" y="115104"/>
                  </a:cubicBezTo>
                  <a:cubicBezTo>
                    <a:pt x="331446" y="153398"/>
                    <a:pt x="348951" y="191706"/>
                    <a:pt x="366401" y="230028"/>
                  </a:cubicBezTo>
                  <a:cubicBezTo>
                    <a:pt x="374735" y="247632"/>
                    <a:pt x="367220" y="268658"/>
                    <a:pt x="349616" y="276991"/>
                  </a:cubicBezTo>
                  <a:cubicBezTo>
                    <a:pt x="347336" y="278071"/>
                    <a:pt x="344945" y="278903"/>
                    <a:pt x="342487" y="279472"/>
                  </a:cubicBezTo>
                  <a:cubicBezTo>
                    <a:pt x="339462" y="280125"/>
                    <a:pt x="336372" y="280436"/>
                    <a:pt x="333277" y="280401"/>
                  </a:cubicBezTo>
                  <a:cubicBezTo>
                    <a:pt x="316554" y="280401"/>
                    <a:pt x="299830" y="280401"/>
                    <a:pt x="283106" y="280401"/>
                  </a:cubicBezTo>
                  <a:lnTo>
                    <a:pt x="280319" y="280401"/>
                  </a:lnTo>
                  <a:lnTo>
                    <a:pt x="280319" y="316151"/>
                  </a:lnTo>
                  <a:lnTo>
                    <a:pt x="167091" y="316151"/>
                  </a:lnTo>
                  <a:lnTo>
                    <a:pt x="167091" y="318615"/>
                  </a:lnTo>
                  <a:cubicBezTo>
                    <a:pt x="167206" y="322658"/>
                    <a:pt x="167085" y="326705"/>
                    <a:pt x="166727" y="330734"/>
                  </a:cubicBezTo>
                  <a:cubicBezTo>
                    <a:pt x="165561" y="339487"/>
                    <a:pt x="158025" y="345981"/>
                    <a:pt x="149196" y="345842"/>
                  </a:cubicBezTo>
                  <a:cubicBezTo>
                    <a:pt x="139986" y="345842"/>
                    <a:pt x="130775" y="345842"/>
                    <a:pt x="121565" y="345842"/>
                  </a:cubicBezTo>
                  <a:lnTo>
                    <a:pt x="119465" y="345842"/>
                  </a:lnTo>
                  <a:lnTo>
                    <a:pt x="119465" y="357920"/>
                  </a:lnTo>
                  <a:lnTo>
                    <a:pt x="131139" y="357920"/>
                  </a:lnTo>
                  <a:lnTo>
                    <a:pt x="131139" y="370038"/>
                  </a:lnTo>
                  <a:lnTo>
                    <a:pt x="35968" y="370038"/>
                  </a:lnTo>
                  <a:lnTo>
                    <a:pt x="35968" y="358041"/>
                  </a:lnTo>
                  <a:lnTo>
                    <a:pt x="47642" y="358041"/>
                  </a:lnTo>
                  <a:lnTo>
                    <a:pt x="47642" y="345922"/>
                  </a:lnTo>
                  <a:lnTo>
                    <a:pt x="18678" y="345922"/>
                  </a:lnTo>
                  <a:cubicBezTo>
                    <a:pt x="8781" y="346329"/>
                    <a:pt x="428" y="338636"/>
                    <a:pt x="22" y="328739"/>
                  </a:cubicBezTo>
                  <a:cubicBezTo>
                    <a:pt x="3" y="328300"/>
                    <a:pt x="2" y="327860"/>
                    <a:pt x="16" y="327421"/>
                  </a:cubicBezTo>
                  <a:lnTo>
                    <a:pt x="16" y="245378"/>
                  </a:lnTo>
                  <a:cubicBezTo>
                    <a:pt x="-395" y="235504"/>
                    <a:pt x="7277" y="227165"/>
                    <a:pt x="17151" y="226755"/>
                  </a:cubicBezTo>
                  <a:cubicBezTo>
                    <a:pt x="17660" y="226733"/>
                    <a:pt x="18170" y="226734"/>
                    <a:pt x="18678" y="226756"/>
                  </a:cubicBezTo>
                  <a:lnTo>
                    <a:pt x="77534" y="226756"/>
                  </a:lnTo>
                  <a:close/>
                  <a:moveTo>
                    <a:pt x="149196" y="35929"/>
                  </a:moveTo>
                  <a:lnTo>
                    <a:pt x="149196" y="136149"/>
                  </a:lnTo>
                  <a:cubicBezTo>
                    <a:pt x="149797" y="146037"/>
                    <a:pt x="142269" y="154539"/>
                    <a:pt x="132381" y="155140"/>
                  </a:cubicBezTo>
                  <a:cubicBezTo>
                    <a:pt x="131631" y="155186"/>
                    <a:pt x="130879" y="155184"/>
                    <a:pt x="130129" y="155135"/>
                  </a:cubicBezTo>
                  <a:lnTo>
                    <a:pt x="89734" y="155135"/>
                  </a:lnTo>
                  <a:lnTo>
                    <a:pt x="89734" y="226756"/>
                  </a:lnTo>
                  <a:lnTo>
                    <a:pt x="92036" y="226756"/>
                  </a:lnTo>
                  <a:cubicBezTo>
                    <a:pt x="110820" y="226756"/>
                    <a:pt x="129564" y="226756"/>
                    <a:pt x="148347" y="226756"/>
                  </a:cubicBezTo>
                  <a:cubicBezTo>
                    <a:pt x="150212" y="226747"/>
                    <a:pt x="152070" y="226964"/>
                    <a:pt x="153882" y="227403"/>
                  </a:cubicBezTo>
                  <a:cubicBezTo>
                    <a:pt x="161885" y="229451"/>
                    <a:pt x="167414" y="236756"/>
                    <a:pt x="167212" y="245015"/>
                  </a:cubicBezTo>
                  <a:lnTo>
                    <a:pt x="167212" y="304234"/>
                  </a:lnTo>
                  <a:lnTo>
                    <a:pt x="268402" y="304234"/>
                  </a:lnTo>
                  <a:lnTo>
                    <a:pt x="268402" y="280442"/>
                  </a:lnTo>
                  <a:lnTo>
                    <a:pt x="266261" y="280442"/>
                  </a:lnTo>
                  <a:cubicBezTo>
                    <a:pt x="249295" y="280442"/>
                    <a:pt x="232329" y="280442"/>
                    <a:pt x="215363" y="280442"/>
                  </a:cubicBezTo>
                  <a:cubicBezTo>
                    <a:pt x="212940" y="280464"/>
                    <a:pt x="210519" y="280261"/>
                    <a:pt x="208133" y="279836"/>
                  </a:cubicBezTo>
                  <a:cubicBezTo>
                    <a:pt x="188971" y="276474"/>
                    <a:pt x="176162" y="258216"/>
                    <a:pt x="179524" y="239055"/>
                  </a:cubicBezTo>
                  <a:cubicBezTo>
                    <a:pt x="180072" y="235930"/>
                    <a:pt x="181040" y="232894"/>
                    <a:pt x="182401" y="230028"/>
                  </a:cubicBezTo>
                  <a:cubicBezTo>
                    <a:pt x="199879" y="191706"/>
                    <a:pt x="217383" y="153398"/>
                    <a:pt x="234915" y="115104"/>
                  </a:cubicBezTo>
                  <a:cubicBezTo>
                    <a:pt x="239349" y="105024"/>
                    <a:pt x="247535" y="97069"/>
                    <a:pt x="257738" y="92926"/>
                  </a:cubicBezTo>
                  <a:cubicBezTo>
                    <a:pt x="261131" y="91513"/>
                    <a:pt x="264767" y="90664"/>
                    <a:pt x="268443" y="89533"/>
                  </a:cubicBezTo>
                  <a:lnTo>
                    <a:pt x="268443" y="35929"/>
                  </a:lnTo>
                  <a:close/>
                  <a:moveTo>
                    <a:pt x="274421" y="268525"/>
                  </a:moveTo>
                  <a:lnTo>
                    <a:pt x="333681" y="268525"/>
                  </a:lnTo>
                  <a:cubicBezTo>
                    <a:pt x="335675" y="268559"/>
                    <a:pt x="337667" y="268369"/>
                    <a:pt x="339619" y="267959"/>
                  </a:cubicBezTo>
                  <a:cubicBezTo>
                    <a:pt x="352181" y="265146"/>
                    <a:pt x="360083" y="252682"/>
                    <a:pt x="357270" y="240121"/>
                  </a:cubicBezTo>
                  <a:cubicBezTo>
                    <a:pt x="356925" y="238582"/>
                    <a:pt x="356425" y="237081"/>
                    <a:pt x="355777" y="235643"/>
                  </a:cubicBezTo>
                  <a:cubicBezTo>
                    <a:pt x="351738" y="226433"/>
                    <a:pt x="347456" y="217344"/>
                    <a:pt x="343255" y="208215"/>
                  </a:cubicBezTo>
                  <a:cubicBezTo>
                    <a:pt x="329871" y="178888"/>
                    <a:pt x="316446" y="149588"/>
                    <a:pt x="302981" y="120315"/>
                  </a:cubicBezTo>
                  <a:cubicBezTo>
                    <a:pt x="296057" y="104496"/>
                    <a:pt x="277620" y="97285"/>
                    <a:pt x="261801" y="104209"/>
                  </a:cubicBezTo>
                  <a:cubicBezTo>
                    <a:pt x="254697" y="107319"/>
                    <a:pt x="249001" y="112958"/>
                    <a:pt x="245821" y="120032"/>
                  </a:cubicBezTo>
                  <a:cubicBezTo>
                    <a:pt x="228209" y="158380"/>
                    <a:pt x="210664" y="196796"/>
                    <a:pt x="193186" y="235280"/>
                  </a:cubicBezTo>
                  <a:cubicBezTo>
                    <a:pt x="191955" y="238050"/>
                    <a:pt x="191229" y="241019"/>
                    <a:pt x="191045" y="244045"/>
                  </a:cubicBezTo>
                  <a:cubicBezTo>
                    <a:pt x="190487" y="256861"/>
                    <a:pt x="200423" y="267704"/>
                    <a:pt x="213238" y="268262"/>
                  </a:cubicBezTo>
                  <a:cubicBezTo>
                    <a:pt x="213677" y="268282"/>
                    <a:pt x="214116" y="268288"/>
                    <a:pt x="214555" y="268283"/>
                  </a:cubicBezTo>
                  <a:close/>
                  <a:moveTo>
                    <a:pt x="12134" y="310132"/>
                  </a:moveTo>
                  <a:lnTo>
                    <a:pt x="155134" y="310132"/>
                  </a:lnTo>
                  <a:lnTo>
                    <a:pt x="155134" y="245702"/>
                  </a:lnTo>
                  <a:cubicBezTo>
                    <a:pt x="155644" y="242327"/>
                    <a:pt x="153321" y="239177"/>
                    <a:pt x="149946" y="238668"/>
                  </a:cubicBezTo>
                  <a:cubicBezTo>
                    <a:pt x="149322" y="238573"/>
                    <a:pt x="148688" y="238575"/>
                    <a:pt x="148065" y="238673"/>
                  </a:cubicBezTo>
                  <a:lnTo>
                    <a:pt x="19244" y="238673"/>
                  </a:lnTo>
                  <a:cubicBezTo>
                    <a:pt x="14114" y="238673"/>
                    <a:pt x="11973" y="240814"/>
                    <a:pt x="11973" y="245904"/>
                  </a:cubicBezTo>
                  <a:lnTo>
                    <a:pt x="11973" y="310132"/>
                  </a:lnTo>
                  <a:close/>
                  <a:moveTo>
                    <a:pt x="137360" y="59681"/>
                  </a:moveTo>
                  <a:lnTo>
                    <a:pt x="29989" y="59681"/>
                  </a:lnTo>
                  <a:lnTo>
                    <a:pt x="29989" y="95269"/>
                  </a:lnTo>
                  <a:lnTo>
                    <a:pt x="137360" y="95269"/>
                  </a:lnTo>
                  <a:close/>
                  <a:moveTo>
                    <a:pt x="30070" y="47563"/>
                  </a:moveTo>
                  <a:lnTo>
                    <a:pt x="137360" y="47563"/>
                  </a:lnTo>
                  <a:lnTo>
                    <a:pt x="137360" y="19003"/>
                  </a:lnTo>
                  <a:cubicBezTo>
                    <a:pt x="137360" y="14196"/>
                    <a:pt x="134977" y="12136"/>
                    <a:pt x="130129" y="12136"/>
                  </a:cubicBezTo>
                  <a:lnTo>
                    <a:pt x="36372" y="12136"/>
                  </a:lnTo>
                  <a:cubicBezTo>
                    <a:pt x="33132" y="11799"/>
                    <a:pt x="30232" y="14152"/>
                    <a:pt x="29895" y="17391"/>
                  </a:cubicBezTo>
                  <a:cubicBezTo>
                    <a:pt x="29866" y="17672"/>
                    <a:pt x="29857" y="17954"/>
                    <a:pt x="29868" y="18236"/>
                  </a:cubicBezTo>
                  <a:cubicBezTo>
                    <a:pt x="29868" y="19609"/>
                    <a:pt x="29868" y="20982"/>
                    <a:pt x="29868" y="22275"/>
                  </a:cubicBezTo>
                  <a:close/>
                  <a:moveTo>
                    <a:pt x="137360" y="107550"/>
                  </a:moveTo>
                  <a:lnTo>
                    <a:pt x="29868" y="107550"/>
                  </a:lnTo>
                  <a:lnTo>
                    <a:pt x="29868" y="136190"/>
                  </a:lnTo>
                  <a:cubicBezTo>
                    <a:pt x="29358" y="139565"/>
                    <a:pt x="31681" y="142714"/>
                    <a:pt x="35056" y="143224"/>
                  </a:cubicBezTo>
                  <a:cubicBezTo>
                    <a:pt x="35680" y="143318"/>
                    <a:pt x="36314" y="143316"/>
                    <a:pt x="36937" y="143219"/>
                  </a:cubicBezTo>
                  <a:lnTo>
                    <a:pt x="130695" y="143219"/>
                  </a:lnTo>
                  <a:cubicBezTo>
                    <a:pt x="133923" y="143647"/>
                    <a:pt x="136888" y="141377"/>
                    <a:pt x="137317" y="138148"/>
                  </a:cubicBezTo>
                  <a:cubicBezTo>
                    <a:pt x="137337" y="137994"/>
                    <a:pt x="137352" y="137840"/>
                    <a:pt x="137360" y="137685"/>
                  </a:cubicBezTo>
                  <a:cubicBezTo>
                    <a:pt x="137360" y="127666"/>
                    <a:pt x="137360" y="117689"/>
                    <a:pt x="137360" y="107550"/>
                  </a:cubicBezTo>
                  <a:close/>
                  <a:moveTo>
                    <a:pt x="12134" y="322291"/>
                  </a:moveTo>
                  <a:lnTo>
                    <a:pt x="12134" y="327219"/>
                  </a:lnTo>
                  <a:cubicBezTo>
                    <a:pt x="11683" y="330580"/>
                    <a:pt x="14041" y="333671"/>
                    <a:pt x="17402" y="334122"/>
                  </a:cubicBezTo>
                  <a:cubicBezTo>
                    <a:pt x="17933" y="334194"/>
                    <a:pt x="18471" y="334195"/>
                    <a:pt x="19002" y="334127"/>
                  </a:cubicBezTo>
                  <a:lnTo>
                    <a:pt x="129523" y="334127"/>
                  </a:lnTo>
                  <a:cubicBezTo>
                    <a:pt x="135986" y="334127"/>
                    <a:pt x="142450" y="334127"/>
                    <a:pt x="148913" y="334127"/>
                  </a:cubicBezTo>
                  <a:cubicBezTo>
                    <a:pt x="152062" y="334315"/>
                    <a:pt x="154795" y="331976"/>
                    <a:pt x="155093" y="328835"/>
                  </a:cubicBezTo>
                  <a:cubicBezTo>
                    <a:pt x="155093" y="326694"/>
                    <a:pt x="155093" y="324553"/>
                    <a:pt x="155093" y="322291"/>
                  </a:cubicBezTo>
                  <a:close/>
                  <a:moveTo>
                    <a:pt x="107346" y="346205"/>
                  </a:moveTo>
                  <a:lnTo>
                    <a:pt x="59760" y="346205"/>
                  </a:lnTo>
                  <a:lnTo>
                    <a:pt x="59760" y="357920"/>
                  </a:lnTo>
                  <a:lnTo>
                    <a:pt x="107346" y="357920"/>
                  </a:ln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77" name="Freeform 166">
              <a:extLst>
                <a:ext uri="{FF2B5EF4-FFF2-40B4-BE49-F238E27FC236}">
                  <a16:creationId xmlns:a16="http://schemas.microsoft.com/office/drawing/2014/main" id="{4850A128-04D4-1B48-A30F-B36CFA103D75}"/>
                </a:ext>
              </a:extLst>
            </p:cNvPr>
            <p:cNvSpPr/>
            <p:nvPr/>
          </p:nvSpPr>
          <p:spPr>
            <a:xfrm>
              <a:off x="3134142" y="2943776"/>
              <a:ext cx="35859" cy="95490"/>
            </a:xfrm>
            <a:custGeom>
              <a:avLst/>
              <a:gdLst>
                <a:gd name="connsiteX0" fmla="*/ 17832 w 35859"/>
                <a:gd name="connsiteY0" fmla="*/ 7 h 95490"/>
                <a:gd name="connsiteX1" fmla="*/ 35852 w 35859"/>
                <a:gd name="connsiteY1" fmla="*/ 17036 h 95490"/>
                <a:gd name="connsiteX2" fmla="*/ 35727 w 35859"/>
                <a:gd name="connsiteY2" fmla="*/ 19680 h 95490"/>
                <a:gd name="connsiteX3" fmla="*/ 31688 w 35859"/>
                <a:gd name="connsiteY3" fmla="*/ 68154 h 95490"/>
                <a:gd name="connsiteX4" fmla="*/ 30274 w 35859"/>
                <a:gd name="connsiteY4" fmla="*/ 84312 h 95490"/>
                <a:gd name="connsiteX5" fmla="*/ 16709 w 35859"/>
                <a:gd name="connsiteY5" fmla="*/ 95429 h 95490"/>
                <a:gd name="connsiteX6" fmla="*/ 5592 w 35859"/>
                <a:gd name="connsiteY6" fmla="*/ 84312 h 95490"/>
                <a:gd name="connsiteX7" fmla="*/ 1876 w 35859"/>
                <a:gd name="connsiteY7" fmla="*/ 39877 h 95490"/>
                <a:gd name="connsiteX8" fmla="*/ 139 w 35859"/>
                <a:gd name="connsiteY8" fmla="*/ 19680 h 95490"/>
                <a:gd name="connsiteX9" fmla="*/ 15309 w 35859"/>
                <a:gd name="connsiteY9" fmla="*/ 141 h 95490"/>
                <a:gd name="connsiteX10" fmla="*/ 17832 w 35859"/>
                <a:gd name="connsiteY10" fmla="*/ 7 h 95490"/>
                <a:gd name="connsiteX11" fmla="*/ 17832 w 35859"/>
                <a:gd name="connsiteY11" fmla="*/ 83383 h 95490"/>
                <a:gd name="connsiteX12" fmla="*/ 18155 w 35859"/>
                <a:gd name="connsiteY12" fmla="*/ 83383 h 95490"/>
                <a:gd name="connsiteX13" fmla="*/ 18478 w 35859"/>
                <a:gd name="connsiteY13" fmla="*/ 81808 h 95490"/>
                <a:gd name="connsiteX14" fmla="*/ 19327 w 35859"/>
                <a:gd name="connsiteY14" fmla="*/ 71386 h 95490"/>
                <a:gd name="connsiteX15" fmla="*/ 22154 w 35859"/>
                <a:gd name="connsiteY15" fmla="*/ 37615 h 95490"/>
                <a:gd name="connsiteX16" fmla="*/ 23770 w 35859"/>
                <a:gd name="connsiteY16" fmla="*/ 18306 h 95490"/>
                <a:gd name="connsiteX17" fmla="*/ 18195 w 35859"/>
                <a:gd name="connsiteY17" fmla="*/ 12026 h 95490"/>
                <a:gd name="connsiteX18" fmla="*/ 11915 w 35859"/>
                <a:gd name="connsiteY18" fmla="*/ 17601 h 95490"/>
                <a:gd name="connsiteX19" fmla="*/ 11934 w 35859"/>
                <a:gd name="connsiteY19" fmla="*/ 18549 h 95490"/>
                <a:gd name="connsiteX20" fmla="*/ 13712 w 35859"/>
                <a:gd name="connsiteY20" fmla="*/ 39352 h 95490"/>
                <a:gd name="connsiteX21" fmla="*/ 17186 w 35859"/>
                <a:gd name="connsiteY21" fmla="*/ 81687 h 95490"/>
                <a:gd name="connsiteX22" fmla="*/ 17630 w 35859"/>
                <a:gd name="connsiteY22" fmla="*/ 83383 h 9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859" h="95490">
                  <a:moveTo>
                    <a:pt x="17832" y="7"/>
                  </a:moveTo>
                  <a:cubicBezTo>
                    <a:pt x="27511" y="-267"/>
                    <a:pt x="35578" y="7357"/>
                    <a:pt x="35852" y="17036"/>
                  </a:cubicBezTo>
                  <a:cubicBezTo>
                    <a:pt x="35877" y="17919"/>
                    <a:pt x="35835" y="18803"/>
                    <a:pt x="35727" y="19680"/>
                  </a:cubicBezTo>
                  <a:cubicBezTo>
                    <a:pt x="34313" y="35838"/>
                    <a:pt x="33021" y="51996"/>
                    <a:pt x="31688" y="68154"/>
                  </a:cubicBezTo>
                  <a:cubicBezTo>
                    <a:pt x="31243" y="73567"/>
                    <a:pt x="30799" y="78940"/>
                    <a:pt x="30274" y="84312"/>
                  </a:cubicBezTo>
                  <a:cubicBezTo>
                    <a:pt x="29598" y="91128"/>
                    <a:pt x="23524" y="96105"/>
                    <a:pt x="16709" y="95429"/>
                  </a:cubicBezTo>
                  <a:cubicBezTo>
                    <a:pt x="10828" y="94845"/>
                    <a:pt x="6176" y="90193"/>
                    <a:pt x="5592" y="84312"/>
                  </a:cubicBezTo>
                  <a:cubicBezTo>
                    <a:pt x="4300" y="69528"/>
                    <a:pt x="3088" y="54743"/>
                    <a:pt x="1876" y="39877"/>
                  </a:cubicBezTo>
                  <a:cubicBezTo>
                    <a:pt x="1310" y="33212"/>
                    <a:pt x="785" y="26506"/>
                    <a:pt x="139" y="19680"/>
                  </a:cubicBezTo>
                  <a:cubicBezTo>
                    <a:pt x="-1068" y="10095"/>
                    <a:pt x="5724" y="1347"/>
                    <a:pt x="15309" y="141"/>
                  </a:cubicBezTo>
                  <a:cubicBezTo>
                    <a:pt x="16145" y="35"/>
                    <a:pt x="16989" y="-9"/>
                    <a:pt x="17832" y="7"/>
                  </a:cubicBezTo>
                  <a:close/>
                  <a:moveTo>
                    <a:pt x="17832" y="83383"/>
                  </a:moveTo>
                  <a:lnTo>
                    <a:pt x="18155" y="83383"/>
                  </a:lnTo>
                  <a:cubicBezTo>
                    <a:pt x="18301" y="82866"/>
                    <a:pt x="18410" y="82340"/>
                    <a:pt x="18478" y="81808"/>
                  </a:cubicBezTo>
                  <a:cubicBezTo>
                    <a:pt x="18801" y="78334"/>
                    <a:pt x="19044" y="74860"/>
                    <a:pt x="19327" y="71386"/>
                  </a:cubicBezTo>
                  <a:cubicBezTo>
                    <a:pt x="20296" y="60156"/>
                    <a:pt x="21239" y="48899"/>
                    <a:pt x="22154" y="37615"/>
                  </a:cubicBezTo>
                  <a:cubicBezTo>
                    <a:pt x="22679" y="31192"/>
                    <a:pt x="23285" y="24729"/>
                    <a:pt x="23770" y="18306"/>
                  </a:cubicBezTo>
                  <a:cubicBezTo>
                    <a:pt x="23965" y="15033"/>
                    <a:pt x="21469" y="12221"/>
                    <a:pt x="18195" y="12026"/>
                  </a:cubicBezTo>
                  <a:cubicBezTo>
                    <a:pt x="14922" y="11831"/>
                    <a:pt x="12110" y="14327"/>
                    <a:pt x="11915" y="17601"/>
                  </a:cubicBezTo>
                  <a:cubicBezTo>
                    <a:pt x="11896" y="17916"/>
                    <a:pt x="11902" y="18234"/>
                    <a:pt x="11934" y="18549"/>
                  </a:cubicBezTo>
                  <a:cubicBezTo>
                    <a:pt x="12540" y="25497"/>
                    <a:pt x="13146" y="32404"/>
                    <a:pt x="13712" y="39352"/>
                  </a:cubicBezTo>
                  <a:cubicBezTo>
                    <a:pt x="14883" y="53450"/>
                    <a:pt x="16014" y="67629"/>
                    <a:pt x="17186" y="81687"/>
                  </a:cubicBezTo>
                  <a:cubicBezTo>
                    <a:pt x="17295" y="82262"/>
                    <a:pt x="17443" y="82828"/>
                    <a:pt x="17630" y="83383"/>
                  </a:cubicBez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78" name="Freeform 167">
              <a:extLst>
                <a:ext uri="{FF2B5EF4-FFF2-40B4-BE49-F238E27FC236}">
                  <a16:creationId xmlns:a16="http://schemas.microsoft.com/office/drawing/2014/main" id="{E6E860A7-5EF4-9043-8836-8CD01D7A6F22}"/>
                </a:ext>
              </a:extLst>
            </p:cNvPr>
            <p:cNvSpPr/>
            <p:nvPr/>
          </p:nvSpPr>
          <p:spPr>
            <a:xfrm>
              <a:off x="3134159" y="3051154"/>
              <a:ext cx="35789" cy="35790"/>
            </a:xfrm>
            <a:custGeom>
              <a:avLst/>
              <a:gdLst>
                <a:gd name="connsiteX0" fmla="*/ 17855 w 35789"/>
                <a:gd name="connsiteY0" fmla="*/ 0 h 35790"/>
                <a:gd name="connsiteX1" fmla="*/ 35790 w 35789"/>
                <a:gd name="connsiteY1" fmla="*/ 17855 h 35790"/>
                <a:gd name="connsiteX2" fmla="*/ 17935 w 35789"/>
                <a:gd name="connsiteY2" fmla="*/ 35790 h 35790"/>
                <a:gd name="connsiteX3" fmla="*/ 0 w 35789"/>
                <a:gd name="connsiteY3" fmla="*/ 17976 h 35790"/>
                <a:gd name="connsiteX4" fmla="*/ 17855 w 35789"/>
                <a:gd name="connsiteY4" fmla="*/ 0 h 35790"/>
                <a:gd name="connsiteX5" fmla="*/ 17855 w 35789"/>
                <a:gd name="connsiteY5" fmla="*/ 23874 h 35790"/>
                <a:gd name="connsiteX6" fmla="*/ 23753 w 35789"/>
                <a:gd name="connsiteY6" fmla="*/ 17855 h 35790"/>
                <a:gd name="connsiteX7" fmla="*/ 18138 w 35789"/>
                <a:gd name="connsiteY7" fmla="*/ 11957 h 35790"/>
                <a:gd name="connsiteX8" fmla="*/ 12158 w 35789"/>
                <a:gd name="connsiteY8" fmla="*/ 17854 h 35790"/>
                <a:gd name="connsiteX9" fmla="*/ 12159 w 35789"/>
                <a:gd name="connsiteY9" fmla="*/ 18016 h 35790"/>
                <a:gd name="connsiteX10" fmla="*/ 18138 w 35789"/>
                <a:gd name="connsiteY10" fmla="*/ 23874 h 35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89" h="35790">
                  <a:moveTo>
                    <a:pt x="17855" y="0"/>
                  </a:moveTo>
                  <a:cubicBezTo>
                    <a:pt x="27738" y="-22"/>
                    <a:pt x="35768" y="7972"/>
                    <a:pt x="35790" y="17855"/>
                  </a:cubicBezTo>
                  <a:cubicBezTo>
                    <a:pt x="35812" y="27738"/>
                    <a:pt x="27818" y="35768"/>
                    <a:pt x="17935" y="35790"/>
                  </a:cubicBezTo>
                  <a:cubicBezTo>
                    <a:pt x="8068" y="35813"/>
                    <a:pt x="44" y="27843"/>
                    <a:pt x="0" y="17976"/>
                  </a:cubicBezTo>
                  <a:cubicBezTo>
                    <a:pt x="-22" y="8086"/>
                    <a:pt x="7965" y="44"/>
                    <a:pt x="17855" y="0"/>
                  </a:cubicBezTo>
                  <a:close/>
                  <a:moveTo>
                    <a:pt x="17855" y="23874"/>
                  </a:moveTo>
                  <a:cubicBezTo>
                    <a:pt x="21122" y="23786"/>
                    <a:pt x="23732" y="21124"/>
                    <a:pt x="23753" y="17855"/>
                  </a:cubicBezTo>
                  <a:cubicBezTo>
                    <a:pt x="23716" y="14721"/>
                    <a:pt x="21266" y="12147"/>
                    <a:pt x="18138" y="11957"/>
                  </a:cubicBezTo>
                  <a:cubicBezTo>
                    <a:pt x="14858" y="11934"/>
                    <a:pt x="12181" y="14574"/>
                    <a:pt x="12158" y="17854"/>
                  </a:cubicBezTo>
                  <a:cubicBezTo>
                    <a:pt x="12157" y="17908"/>
                    <a:pt x="12158" y="17962"/>
                    <a:pt x="12159" y="18016"/>
                  </a:cubicBezTo>
                  <a:cubicBezTo>
                    <a:pt x="12246" y="21262"/>
                    <a:pt x="14891" y="23853"/>
                    <a:pt x="18138" y="23874"/>
                  </a:cubicBez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79" name="Freeform 168">
              <a:extLst>
                <a:ext uri="{FF2B5EF4-FFF2-40B4-BE49-F238E27FC236}">
                  <a16:creationId xmlns:a16="http://schemas.microsoft.com/office/drawing/2014/main" id="{CBCFAB9F-8501-3A43-B54F-666FEA07762C}"/>
                </a:ext>
              </a:extLst>
            </p:cNvPr>
            <p:cNvSpPr/>
            <p:nvPr/>
          </p:nvSpPr>
          <p:spPr>
            <a:xfrm>
              <a:off x="2967246" y="2902136"/>
              <a:ext cx="11674" cy="11755"/>
            </a:xfrm>
            <a:custGeom>
              <a:avLst/>
              <a:gdLst>
                <a:gd name="connsiteX0" fmla="*/ 11674 w 11674"/>
                <a:gd name="connsiteY0" fmla="*/ 11755 h 11755"/>
                <a:gd name="connsiteX1" fmla="*/ 0 w 11674"/>
                <a:gd name="connsiteY1" fmla="*/ 11755 h 11755"/>
                <a:gd name="connsiteX2" fmla="*/ 0 w 11674"/>
                <a:gd name="connsiteY2" fmla="*/ 0 h 11755"/>
                <a:gd name="connsiteX3" fmla="*/ 11674 w 11674"/>
                <a:gd name="connsiteY3" fmla="*/ 0 h 11755"/>
              </a:gdLst>
              <a:ahLst/>
              <a:cxnLst>
                <a:cxn ang="0">
                  <a:pos x="connsiteX0" y="connsiteY0"/>
                </a:cxn>
                <a:cxn ang="0">
                  <a:pos x="connsiteX1" y="connsiteY1"/>
                </a:cxn>
                <a:cxn ang="0">
                  <a:pos x="connsiteX2" y="connsiteY2"/>
                </a:cxn>
                <a:cxn ang="0">
                  <a:pos x="connsiteX3" y="connsiteY3"/>
                </a:cxn>
              </a:cxnLst>
              <a:rect l="l" t="t" r="r" b="b"/>
              <a:pathLst>
                <a:path w="11674" h="11755">
                  <a:moveTo>
                    <a:pt x="11674" y="11755"/>
                  </a:moveTo>
                  <a:lnTo>
                    <a:pt x="0" y="11755"/>
                  </a:lnTo>
                  <a:lnTo>
                    <a:pt x="0" y="0"/>
                  </a:lnTo>
                  <a:lnTo>
                    <a:pt x="11674" y="0"/>
                  </a:ln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80" name="Freeform 169">
              <a:extLst>
                <a:ext uri="{FF2B5EF4-FFF2-40B4-BE49-F238E27FC236}">
                  <a16:creationId xmlns:a16="http://schemas.microsoft.com/office/drawing/2014/main" id="{7866974F-43DB-B341-8FC4-484496102AAD}"/>
                </a:ext>
              </a:extLst>
            </p:cNvPr>
            <p:cNvSpPr/>
            <p:nvPr/>
          </p:nvSpPr>
          <p:spPr>
            <a:xfrm>
              <a:off x="2991039" y="2902095"/>
              <a:ext cx="11795" cy="11714"/>
            </a:xfrm>
            <a:custGeom>
              <a:avLst/>
              <a:gdLst>
                <a:gd name="connsiteX0" fmla="*/ 0 w 11795"/>
                <a:gd name="connsiteY0" fmla="*/ 11715 h 11714"/>
                <a:gd name="connsiteX1" fmla="*/ 0 w 11795"/>
                <a:gd name="connsiteY1" fmla="*/ 0 h 11714"/>
                <a:gd name="connsiteX2" fmla="*/ 11795 w 11795"/>
                <a:gd name="connsiteY2" fmla="*/ 0 h 11714"/>
                <a:gd name="connsiteX3" fmla="*/ 11795 w 11795"/>
                <a:gd name="connsiteY3" fmla="*/ 11715 h 11714"/>
              </a:gdLst>
              <a:ahLst/>
              <a:cxnLst>
                <a:cxn ang="0">
                  <a:pos x="connsiteX0" y="connsiteY0"/>
                </a:cxn>
                <a:cxn ang="0">
                  <a:pos x="connsiteX1" y="connsiteY1"/>
                </a:cxn>
                <a:cxn ang="0">
                  <a:pos x="connsiteX2" y="connsiteY2"/>
                </a:cxn>
                <a:cxn ang="0">
                  <a:pos x="connsiteX3" y="connsiteY3"/>
                </a:cxn>
              </a:cxnLst>
              <a:rect l="l" t="t" r="r" b="b"/>
              <a:pathLst>
                <a:path w="11795" h="11714">
                  <a:moveTo>
                    <a:pt x="0" y="11715"/>
                  </a:moveTo>
                  <a:lnTo>
                    <a:pt x="0" y="0"/>
                  </a:lnTo>
                  <a:lnTo>
                    <a:pt x="11795" y="0"/>
                  </a:lnTo>
                  <a:lnTo>
                    <a:pt x="11795" y="11715"/>
                  </a:ln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81" name="Freeform 170">
              <a:extLst>
                <a:ext uri="{FF2B5EF4-FFF2-40B4-BE49-F238E27FC236}">
                  <a16:creationId xmlns:a16="http://schemas.microsoft.com/office/drawing/2014/main" id="{349B27B8-46A1-8D4D-9579-8FA0B276B08E}"/>
                </a:ext>
              </a:extLst>
            </p:cNvPr>
            <p:cNvSpPr/>
            <p:nvPr/>
          </p:nvSpPr>
          <p:spPr>
            <a:xfrm>
              <a:off x="2919498" y="2854348"/>
              <a:ext cx="11714" cy="11714"/>
            </a:xfrm>
            <a:custGeom>
              <a:avLst/>
              <a:gdLst>
                <a:gd name="connsiteX0" fmla="*/ 0 w 11714"/>
                <a:gd name="connsiteY0" fmla="*/ 0 h 11714"/>
                <a:gd name="connsiteX1" fmla="*/ 11715 w 11714"/>
                <a:gd name="connsiteY1" fmla="*/ 0 h 11714"/>
                <a:gd name="connsiteX2" fmla="*/ 11715 w 11714"/>
                <a:gd name="connsiteY2" fmla="*/ 11715 h 11714"/>
                <a:gd name="connsiteX3" fmla="*/ 0 w 11714"/>
                <a:gd name="connsiteY3" fmla="*/ 11715 h 11714"/>
              </a:gdLst>
              <a:ahLst/>
              <a:cxnLst>
                <a:cxn ang="0">
                  <a:pos x="connsiteX0" y="connsiteY0"/>
                </a:cxn>
                <a:cxn ang="0">
                  <a:pos x="connsiteX1" y="connsiteY1"/>
                </a:cxn>
                <a:cxn ang="0">
                  <a:pos x="connsiteX2" y="connsiteY2"/>
                </a:cxn>
                <a:cxn ang="0">
                  <a:pos x="connsiteX3" y="connsiteY3"/>
                </a:cxn>
              </a:cxnLst>
              <a:rect l="l" t="t" r="r" b="b"/>
              <a:pathLst>
                <a:path w="11714" h="11714">
                  <a:moveTo>
                    <a:pt x="0" y="0"/>
                  </a:moveTo>
                  <a:lnTo>
                    <a:pt x="11715" y="0"/>
                  </a:lnTo>
                  <a:lnTo>
                    <a:pt x="11715" y="11715"/>
                  </a:lnTo>
                  <a:lnTo>
                    <a:pt x="0" y="11715"/>
                  </a:ln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82" name="Freeform 171">
              <a:extLst>
                <a:ext uri="{FF2B5EF4-FFF2-40B4-BE49-F238E27FC236}">
                  <a16:creationId xmlns:a16="http://schemas.microsoft.com/office/drawing/2014/main" id="{F75DFD29-9216-DE4A-A981-996E845F33EA}"/>
                </a:ext>
              </a:extLst>
            </p:cNvPr>
            <p:cNvSpPr/>
            <p:nvPr/>
          </p:nvSpPr>
          <p:spPr>
            <a:xfrm>
              <a:off x="2943372" y="2854348"/>
              <a:ext cx="11714" cy="11714"/>
            </a:xfrm>
            <a:custGeom>
              <a:avLst/>
              <a:gdLst>
                <a:gd name="connsiteX0" fmla="*/ 0 w 11714"/>
                <a:gd name="connsiteY0" fmla="*/ 0 h 11714"/>
                <a:gd name="connsiteX1" fmla="*/ 11715 w 11714"/>
                <a:gd name="connsiteY1" fmla="*/ 0 h 11714"/>
                <a:gd name="connsiteX2" fmla="*/ 11715 w 11714"/>
                <a:gd name="connsiteY2" fmla="*/ 11715 h 11714"/>
                <a:gd name="connsiteX3" fmla="*/ 0 w 11714"/>
                <a:gd name="connsiteY3" fmla="*/ 11715 h 11714"/>
              </a:gdLst>
              <a:ahLst/>
              <a:cxnLst>
                <a:cxn ang="0">
                  <a:pos x="connsiteX0" y="connsiteY0"/>
                </a:cxn>
                <a:cxn ang="0">
                  <a:pos x="connsiteX1" y="connsiteY1"/>
                </a:cxn>
                <a:cxn ang="0">
                  <a:pos x="connsiteX2" y="connsiteY2"/>
                </a:cxn>
                <a:cxn ang="0">
                  <a:pos x="connsiteX3" y="connsiteY3"/>
                </a:cxn>
              </a:cxnLst>
              <a:rect l="l" t="t" r="r" b="b"/>
              <a:pathLst>
                <a:path w="11714" h="11714">
                  <a:moveTo>
                    <a:pt x="0" y="0"/>
                  </a:moveTo>
                  <a:lnTo>
                    <a:pt x="11715" y="0"/>
                  </a:lnTo>
                  <a:lnTo>
                    <a:pt x="11715" y="11715"/>
                  </a:lnTo>
                  <a:lnTo>
                    <a:pt x="0" y="11715"/>
                  </a:ln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83" name="Freeform 172">
              <a:extLst>
                <a:ext uri="{FF2B5EF4-FFF2-40B4-BE49-F238E27FC236}">
                  <a16:creationId xmlns:a16="http://schemas.microsoft.com/office/drawing/2014/main" id="{2E27786E-F279-A14E-8B4E-B4C576CD7019}"/>
                </a:ext>
              </a:extLst>
            </p:cNvPr>
            <p:cNvSpPr/>
            <p:nvPr/>
          </p:nvSpPr>
          <p:spPr>
            <a:xfrm>
              <a:off x="2919498" y="2949802"/>
              <a:ext cx="11714" cy="11714"/>
            </a:xfrm>
            <a:custGeom>
              <a:avLst/>
              <a:gdLst>
                <a:gd name="connsiteX0" fmla="*/ 0 w 11714"/>
                <a:gd name="connsiteY0" fmla="*/ 0 h 11714"/>
                <a:gd name="connsiteX1" fmla="*/ 11715 w 11714"/>
                <a:gd name="connsiteY1" fmla="*/ 0 h 11714"/>
                <a:gd name="connsiteX2" fmla="*/ 11715 w 11714"/>
                <a:gd name="connsiteY2" fmla="*/ 11715 h 11714"/>
                <a:gd name="connsiteX3" fmla="*/ 0 w 11714"/>
                <a:gd name="connsiteY3" fmla="*/ 11715 h 11714"/>
              </a:gdLst>
              <a:ahLst/>
              <a:cxnLst>
                <a:cxn ang="0">
                  <a:pos x="connsiteX0" y="connsiteY0"/>
                </a:cxn>
                <a:cxn ang="0">
                  <a:pos x="connsiteX1" y="connsiteY1"/>
                </a:cxn>
                <a:cxn ang="0">
                  <a:pos x="connsiteX2" y="connsiteY2"/>
                </a:cxn>
                <a:cxn ang="0">
                  <a:pos x="connsiteX3" y="connsiteY3"/>
                </a:cxn>
              </a:cxnLst>
              <a:rect l="l" t="t" r="r" b="b"/>
              <a:pathLst>
                <a:path w="11714" h="11714">
                  <a:moveTo>
                    <a:pt x="0" y="0"/>
                  </a:moveTo>
                  <a:lnTo>
                    <a:pt x="11715" y="0"/>
                  </a:lnTo>
                  <a:lnTo>
                    <a:pt x="11715" y="11715"/>
                  </a:lnTo>
                  <a:lnTo>
                    <a:pt x="0" y="11715"/>
                  </a:ln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84" name="Freeform 173">
              <a:extLst>
                <a:ext uri="{FF2B5EF4-FFF2-40B4-BE49-F238E27FC236}">
                  <a16:creationId xmlns:a16="http://schemas.microsoft.com/office/drawing/2014/main" id="{47CC7FCD-F398-1742-82D1-91A2F64C9E61}"/>
                </a:ext>
              </a:extLst>
            </p:cNvPr>
            <p:cNvSpPr/>
            <p:nvPr/>
          </p:nvSpPr>
          <p:spPr>
            <a:xfrm>
              <a:off x="2943372" y="2949883"/>
              <a:ext cx="11755" cy="11633"/>
            </a:xfrm>
            <a:custGeom>
              <a:avLst/>
              <a:gdLst>
                <a:gd name="connsiteX0" fmla="*/ 11755 w 11755"/>
                <a:gd name="connsiteY0" fmla="*/ 0 h 11633"/>
                <a:gd name="connsiteX1" fmla="*/ 11755 w 11755"/>
                <a:gd name="connsiteY1" fmla="*/ 11634 h 11633"/>
                <a:gd name="connsiteX2" fmla="*/ 0 w 11755"/>
                <a:gd name="connsiteY2" fmla="*/ 11634 h 11633"/>
                <a:gd name="connsiteX3" fmla="*/ 0 w 11755"/>
                <a:gd name="connsiteY3" fmla="*/ 0 h 11633"/>
              </a:gdLst>
              <a:ahLst/>
              <a:cxnLst>
                <a:cxn ang="0">
                  <a:pos x="connsiteX0" y="connsiteY0"/>
                </a:cxn>
                <a:cxn ang="0">
                  <a:pos x="connsiteX1" y="connsiteY1"/>
                </a:cxn>
                <a:cxn ang="0">
                  <a:pos x="connsiteX2" y="connsiteY2"/>
                </a:cxn>
                <a:cxn ang="0">
                  <a:pos x="connsiteX3" y="connsiteY3"/>
                </a:cxn>
              </a:cxnLst>
              <a:rect l="l" t="t" r="r" b="b"/>
              <a:pathLst>
                <a:path w="11755" h="11633">
                  <a:moveTo>
                    <a:pt x="11755" y="0"/>
                  </a:moveTo>
                  <a:lnTo>
                    <a:pt x="11755" y="11634"/>
                  </a:lnTo>
                  <a:lnTo>
                    <a:pt x="0" y="11634"/>
                  </a:lnTo>
                  <a:lnTo>
                    <a:pt x="0" y="0"/>
                  </a:ln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grpSp>
      <p:grpSp>
        <p:nvGrpSpPr>
          <p:cNvPr id="85" name="Graphic 175">
            <a:extLst>
              <a:ext uri="{FF2B5EF4-FFF2-40B4-BE49-F238E27FC236}">
                <a16:creationId xmlns:a16="http://schemas.microsoft.com/office/drawing/2014/main" id="{4D1D42F3-93ED-314A-9A10-79CDA9A2D50D}"/>
              </a:ext>
            </a:extLst>
          </p:cNvPr>
          <p:cNvGrpSpPr/>
          <p:nvPr/>
        </p:nvGrpSpPr>
        <p:grpSpPr>
          <a:xfrm>
            <a:off x="3838166" y="2767462"/>
            <a:ext cx="443715" cy="228998"/>
            <a:chOff x="4521043" y="2772489"/>
            <a:chExt cx="488086" cy="251898"/>
          </a:xfrm>
          <a:solidFill>
            <a:srgbClr val="000000"/>
          </a:solidFill>
        </p:grpSpPr>
        <p:sp>
          <p:nvSpPr>
            <p:cNvPr id="86" name="Freeform 177">
              <a:extLst>
                <a:ext uri="{FF2B5EF4-FFF2-40B4-BE49-F238E27FC236}">
                  <a16:creationId xmlns:a16="http://schemas.microsoft.com/office/drawing/2014/main" id="{C987C2B1-1477-E844-BBE9-22971317EC7D}"/>
                </a:ext>
              </a:extLst>
            </p:cNvPr>
            <p:cNvSpPr/>
            <p:nvPr/>
          </p:nvSpPr>
          <p:spPr>
            <a:xfrm>
              <a:off x="4619247" y="2772489"/>
              <a:ext cx="389882" cy="251759"/>
            </a:xfrm>
            <a:custGeom>
              <a:avLst/>
              <a:gdLst>
                <a:gd name="connsiteX0" fmla="*/ 126912 w 389882"/>
                <a:gd name="connsiteY0" fmla="*/ 362 h 251759"/>
                <a:gd name="connsiteX1" fmla="*/ 227318 w 389882"/>
                <a:gd name="connsiteY1" fmla="*/ 60 h 251759"/>
                <a:gd name="connsiteX2" fmla="*/ 301852 w 389882"/>
                <a:gd name="connsiteY2" fmla="*/ 24544 h 251759"/>
                <a:gd name="connsiteX3" fmla="*/ 363420 w 389882"/>
                <a:gd name="connsiteY3" fmla="*/ 91045 h 251759"/>
                <a:gd name="connsiteX4" fmla="*/ 387600 w 389882"/>
                <a:gd name="connsiteY4" fmla="*/ 132216 h 251759"/>
                <a:gd name="connsiteX5" fmla="*/ 389746 w 389882"/>
                <a:gd name="connsiteY5" fmla="*/ 140891 h 251759"/>
                <a:gd name="connsiteX6" fmla="*/ 389746 w 389882"/>
                <a:gd name="connsiteY6" fmla="*/ 184358 h 251759"/>
                <a:gd name="connsiteX7" fmla="*/ 357284 w 389882"/>
                <a:gd name="connsiteY7" fmla="*/ 216460 h 251759"/>
                <a:gd name="connsiteX8" fmla="*/ 339633 w 389882"/>
                <a:gd name="connsiteY8" fmla="*/ 227312 h 251759"/>
                <a:gd name="connsiteX9" fmla="*/ 291908 w 389882"/>
                <a:gd name="connsiteY9" fmla="*/ 250497 h 251759"/>
                <a:gd name="connsiteX10" fmla="*/ 261230 w 389882"/>
                <a:gd name="connsiteY10" fmla="*/ 199910 h 251759"/>
                <a:gd name="connsiteX11" fmla="*/ 295868 w 389882"/>
                <a:gd name="connsiteY11" fmla="*/ 168459 h 251759"/>
                <a:gd name="connsiteX12" fmla="*/ 342263 w 389882"/>
                <a:gd name="connsiteY12" fmla="*/ 198142 h 251759"/>
                <a:gd name="connsiteX13" fmla="*/ 348156 w 389882"/>
                <a:gd name="connsiteY13" fmla="*/ 202555 h 251759"/>
                <a:gd name="connsiteX14" fmla="*/ 359279 w 389882"/>
                <a:gd name="connsiteY14" fmla="*/ 202555 h 251759"/>
                <a:gd name="connsiteX15" fmla="*/ 375597 w 389882"/>
                <a:gd name="connsiteY15" fmla="*/ 186840 h 251759"/>
                <a:gd name="connsiteX16" fmla="*/ 375600 w 389882"/>
                <a:gd name="connsiteY16" fmla="*/ 186414 h 251759"/>
                <a:gd name="connsiteX17" fmla="*/ 375600 w 389882"/>
                <a:gd name="connsiteY17" fmla="*/ 141979 h 251759"/>
                <a:gd name="connsiteX18" fmla="*/ 374784 w 389882"/>
                <a:gd name="connsiteY18" fmla="*/ 138291 h 251759"/>
                <a:gd name="connsiteX19" fmla="*/ 301701 w 389882"/>
                <a:gd name="connsiteY19" fmla="*/ 42137 h 251759"/>
                <a:gd name="connsiteX20" fmla="*/ 249412 w 389882"/>
                <a:gd name="connsiteY20" fmla="*/ 15446 h 251759"/>
                <a:gd name="connsiteX21" fmla="*/ 235539 w 389882"/>
                <a:gd name="connsiteY21" fmla="*/ 14176 h 251759"/>
                <a:gd name="connsiteX22" fmla="*/ 14415 w 389882"/>
                <a:gd name="connsiteY22" fmla="*/ 14176 h 251759"/>
                <a:gd name="connsiteX23" fmla="*/ 5741 w 389882"/>
                <a:gd name="connsiteY23" fmla="*/ 13935 h 251759"/>
                <a:gd name="connsiteX24" fmla="*/ 8 w 389882"/>
                <a:gd name="connsiteY24" fmla="*/ 7592 h 251759"/>
                <a:gd name="connsiteX25" fmla="*/ 28 w 389882"/>
                <a:gd name="connsiteY25" fmla="*/ 7315 h 251759"/>
                <a:gd name="connsiteX26" fmla="*/ 5741 w 389882"/>
                <a:gd name="connsiteY26" fmla="*/ 604 h 251759"/>
                <a:gd name="connsiteX27" fmla="*/ 10547 w 389882"/>
                <a:gd name="connsiteY27" fmla="*/ 362 h 251759"/>
                <a:gd name="connsiteX28" fmla="*/ 274136 w 389882"/>
                <a:gd name="connsiteY28" fmla="*/ 210022 h 251759"/>
                <a:gd name="connsiteX29" fmla="*/ 302094 w 389882"/>
                <a:gd name="connsiteY29" fmla="*/ 238103 h 251759"/>
                <a:gd name="connsiteX30" fmla="*/ 330173 w 389882"/>
                <a:gd name="connsiteY30" fmla="*/ 210143 h 251759"/>
                <a:gd name="connsiteX31" fmla="*/ 302215 w 389882"/>
                <a:gd name="connsiteY31" fmla="*/ 182061 h 251759"/>
                <a:gd name="connsiteX32" fmla="*/ 302094 w 389882"/>
                <a:gd name="connsiteY32" fmla="*/ 182061 h 251759"/>
                <a:gd name="connsiteX33" fmla="*/ 274136 w 389882"/>
                <a:gd name="connsiteY33" fmla="*/ 210022 h 25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9882" h="251759">
                  <a:moveTo>
                    <a:pt x="126912" y="362"/>
                  </a:moveTo>
                  <a:cubicBezTo>
                    <a:pt x="160401" y="362"/>
                    <a:pt x="193890" y="1178"/>
                    <a:pt x="227318" y="60"/>
                  </a:cubicBezTo>
                  <a:cubicBezTo>
                    <a:pt x="255518" y="-847"/>
                    <a:pt x="279607" y="8584"/>
                    <a:pt x="301852" y="24544"/>
                  </a:cubicBezTo>
                  <a:cubicBezTo>
                    <a:pt x="326908" y="42500"/>
                    <a:pt x="346706" y="65533"/>
                    <a:pt x="363420" y="91045"/>
                  </a:cubicBezTo>
                  <a:cubicBezTo>
                    <a:pt x="372125" y="104346"/>
                    <a:pt x="379741" y="118250"/>
                    <a:pt x="387600" y="132216"/>
                  </a:cubicBezTo>
                  <a:cubicBezTo>
                    <a:pt x="389005" y="134892"/>
                    <a:pt x="389743" y="137868"/>
                    <a:pt x="389746" y="140891"/>
                  </a:cubicBezTo>
                  <a:cubicBezTo>
                    <a:pt x="389957" y="155400"/>
                    <a:pt x="389897" y="169879"/>
                    <a:pt x="389746" y="184358"/>
                  </a:cubicBezTo>
                  <a:cubicBezTo>
                    <a:pt x="389746" y="203916"/>
                    <a:pt x="376840" y="216944"/>
                    <a:pt x="357284" y="216460"/>
                  </a:cubicBezTo>
                  <a:cubicBezTo>
                    <a:pt x="348459" y="216249"/>
                    <a:pt x="343290" y="217155"/>
                    <a:pt x="339633" y="227312"/>
                  </a:cubicBezTo>
                  <a:cubicBezTo>
                    <a:pt x="332863" y="246144"/>
                    <a:pt x="311585" y="255303"/>
                    <a:pt x="291908" y="250497"/>
                  </a:cubicBezTo>
                  <a:cubicBezTo>
                    <a:pt x="269469" y="245000"/>
                    <a:pt x="255732" y="222352"/>
                    <a:pt x="261230" y="199910"/>
                  </a:cubicBezTo>
                  <a:cubicBezTo>
                    <a:pt x="265286" y="183345"/>
                    <a:pt x="278990" y="170901"/>
                    <a:pt x="295868" y="168459"/>
                  </a:cubicBezTo>
                  <a:cubicBezTo>
                    <a:pt x="316620" y="165156"/>
                    <a:pt x="336562" y="177913"/>
                    <a:pt x="342263" y="198142"/>
                  </a:cubicBezTo>
                  <a:cubicBezTo>
                    <a:pt x="343260" y="201709"/>
                    <a:pt x="344741" y="202797"/>
                    <a:pt x="348156" y="202555"/>
                  </a:cubicBezTo>
                  <a:cubicBezTo>
                    <a:pt x="351572" y="202314"/>
                    <a:pt x="355561" y="202555"/>
                    <a:pt x="359279" y="202555"/>
                  </a:cubicBezTo>
                  <a:cubicBezTo>
                    <a:pt x="368126" y="202723"/>
                    <a:pt x="375431" y="195687"/>
                    <a:pt x="375597" y="186840"/>
                  </a:cubicBezTo>
                  <a:cubicBezTo>
                    <a:pt x="375600" y="186698"/>
                    <a:pt x="375600" y="186556"/>
                    <a:pt x="375600" y="186414"/>
                  </a:cubicBezTo>
                  <a:cubicBezTo>
                    <a:pt x="375782" y="171602"/>
                    <a:pt x="375600" y="156791"/>
                    <a:pt x="375600" y="141979"/>
                  </a:cubicBezTo>
                  <a:cubicBezTo>
                    <a:pt x="375606" y="140704"/>
                    <a:pt x="375328" y="139444"/>
                    <a:pt x="374784" y="138291"/>
                  </a:cubicBezTo>
                  <a:cubicBezTo>
                    <a:pt x="355954" y="102018"/>
                    <a:pt x="333648" y="68375"/>
                    <a:pt x="301701" y="42137"/>
                  </a:cubicBezTo>
                  <a:cubicBezTo>
                    <a:pt x="286286" y="29441"/>
                    <a:pt x="269330" y="19406"/>
                    <a:pt x="249412" y="15446"/>
                  </a:cubicBezTo>
                  <a:cubicBezTo>
                    <a:pt x="244839" y="14570"/>
                    <a:pt x="240194" y="14145"/>
                    <a:pt x="235539" y="14176"/>
                  </a:cubicBezTo>
                  <a:cubicBezTo>
                    <a:pt x="161811" y="14176"/>
                    <a:pt x="88103" y="14176"/>
                    <a:pt x="14415" y="14176"/>
                  </a:cubicBezTo>
                  <a:cubicBezTo>
                    <a:pt x="11522" y="14278"/>
                    <a:pt x="8624" y="14197"/>
                    <a:pt x="5741" y="13935"/>
                  </a:cubicBezTo>
                  <a:cubicBezTo>
                    <a:pt x="2406" y="13766"/>
                    <a:pt x="-160" y="10927"/>
                    <a:pt x="8" y="7592"/>
                  </a:cubicBezTo>
                  <a:cubicBezTo>
                    <a:pt x="13" y="7500"/>
                    <a:pt x="19" y="7407"/>
                    <a:pt x="28" y="7315"/>
                  </a:cubicBezTo>
                  <a:cubicBezTo>
                    <a:pt x="-200" y="3900"/>
                    <a:pt x="2333" y="924"/>
                    <a:pt x="5741" y="604"/>
                  </a:cubicBezTo>
                  <a:cubicBezTo>
                    <a:pt x="7332" y="372"/>
                    <a:pt x="8941" y="291"/>
                    <a:pt x="10547" y="362"/>
                  </a:cubicBezTo>
                  <a:close/>
                  <a:moveTo>
                    <a:pt x="274136" y="210022"/>
                  </a:moveTo>
                  <a:cubicBezTo>
                    <a:pt x="274103" y="225497"/>
                    <a:pt x="286619" y="238070"/>
                    <a:pt x="302094" y="238103"/>
                  </a:cubicBezTo>
                  <a:cubicBezTo>
                    <a:pt x="317569" y="238136"/>
                    <a:pt x="330139" y="225618"/>
                    <a:pt x="330173" y="210143"/>
                  </a:cubicBezTo>
                  <a:cubicBezTo>
                    <a:pt x="330206" y="194667"/>
                    <a:pt x="317690" y="182094"/>
                    <a:pt x="302215" y="182061"/>
                  </a:cubicBezTo>
                  <a:cubicBezTo>
                    <a:pt x="302176" y="182061"/>
                    <a:pt x="302133" y="182061"/>
                    <a:pt x="302094" y="182061"/>
                  </a:cubicBezTo>
                  <a:cubicBezTo>
                    <a:pt x="286728" y="182241"/>
                    <a:pt x="274314" y="194655"/>
                    <a:pt x="274136" y="210022"/>
                  </a:cubicBez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87" name="Freeform 178">
              <a:extLst>
                <a:ext uri="{FF2B5EF4-FFF2-40B4-BE49-F238E27FC236}">
                  <a16:creationId xmlns:a16="http://schemas.microsoft.com/office/drawing/2014/main" id="{5C16EC2D-F0BC-5444-9E83-8F746CAA3DA9}"/>
                </a:ext>
              </a:extLst>
            </p:cNvPr>
            <p:cNvSpPr/>
            <p:nvPr/>
          </p:nvSpPr>
          <p:spPr>
            <a:xfrm>
              <a:off x="4572628" y="2924592"/>
              <a:ext cx="182680" cy="99795"/>
            </a:xfrm>
            <a:custGeom>
              <a:avLst/>
              <a:gdLst>
                <a:gd name="connsiteX0" fmla="*/ 50274 w 182680"/>
                <a:gd name="connsiteY0" fmla="*/ 13695 h 99795"/>
                <a:gd name="connsiteX1" fmla="*/ 10982 w 182680"/>
                <a:gd name="connsiteY1" fmla="*/ 13695 h 99795"/>
                <a:gd name="connsiteX2" fmla="*/ 5663 w 182680"/>
                <a:gd name="connsiteY2" fmla="*/ 13695 h 99795"/>
                <a:gd name="connsiteX3" fmla="*/ 102 w 182680"/>
                <a:gd name="connsiteY3" fmla="*/ 5795 h 99795"/>
                <a:gd name="connsiteX4" fmla="*/ 5451 w 182680"/>
                <a:gd name="connsiteY4" fmla="*/ 274 h 99795"/>
                <a:gd name="connsiteX5" fmla="*/ 8474 w 182680"/>
                <a:gd name="connsiteY5" fmla="*/ 93 h 99795"/>
                <a:gd name="connsiteX6" fmla="*/ 82736 w 182680"/>
                <a:gd name="connsiteY6" fmla="*/ 93 h 99795"/>
                <a:gd name="connsiteX7" fmla="*/ 90594 w 182680"/>
                <a:gd name="connsiteY7" fmla="*/ 4385 h 99795"/>
                <a:gd name="connsiteX8" fmla="*/ 87067 w 182680"/>
                <a:gd name="connsiteY8" fmla="*/ 13241 h 99795"/>
                <a:gd name="connsiteX9" fmla="*/ 84156 w 182680"/>
                <a:gd name="connsiteY9" fmla="*/ 13786 h 99795"/>
                <a:gd name="connsiteX10" fmla="*/ 68228 w 182680"/>
                <a:gd name="connsiteY10" fmla="*/ 13786 h 99795"/>
                <a:gd name="connsiteX11" fmla="*/ 63845 w 182680"/>
                <a:gd name="connsiteY11" fmla="*/ 18290 h 99795"/>
                <a:gd name="connsiteX12" fmla="*/ 63845 w 182680"/>
                <a:gd name="connsiteY12" fmla="*/ 33736 h 99795"/>
                <a:gd name="connsiteX13" fmla="*/ 79652 w 182680"/>
                <a:gd name="connsiteY13" fmla="*/ 50499 h 99795"/>
                <a:gd name="connsiteX14" fmla="*/ 81013 w 182680"/>
                <a:gd name="connsiteY14" fmla="*/ 50482 h 99795"/>
                <a:gd name="connsiteX15" fmla="*/ 99148 w 182680"/>
                <a:gd name="connsiteY15" fmla="*/ 50482 h 99795"/>
                <a:gd name="connsiteX16" fmla="*/ 100659 w 182680"/>
                <a:gd name="connsiteY16" fmla="*/ 45797 h 99795"/>
                <a:gd name="connsiteX17" fmla="*/ 144968 w 182680"/>
                <a:gd name="connsiteY17" fmla="*/ 16053 h 99795"/>
                <a:gd name="connsiteX18" fmla="*/ 182628 w 182680"/>
                <a:gd name="connsiteY18" fmla="*/ 55923 h 99795"/>
                <a:gd name="connsiteX19" fmla="*/ 142945 w 182680"/>
                <a:gd name="connsiteY19" fmla="*/ 99744 h 99795"/>
                <a:gd name="connsiteX20" fmla="*/ 100598 w 182680"/>
                <a:gd name="connsiteY20" fmla="*/ 69163 h 99795"/>
                <a:gd name="connsiteX21" fmla="*/ 94854 w 182680"/>
                <a:gd name="connsiteY21" fmla="*/ 64438 h 99795"/>
                <a:gd name="connsiteX22" fmla="*/ 94372 w 182680"/>
                <a:gd name="connsiteY22" fmla="*/ 64508 h 99795"/>
                <a:gd name="connsiteX23" fmla="*/ 73698 w 182680"/>
                <a:gd name="connsiteY23" fmla="*/ 63631 h 99795"/>
                <a:gd name="connsiteX24" fmla="*/ 50456 w 182680"/>
                <a:gd name="connsiteY24" fmla="*/ 37484 h 99795"/>
                <a:gd name="connsiteX25" fmla="*/ 50274 w 182680"/>
                <a:gd name="connsiteY25" fmla="*/ 13695 h 99795"/>
                <a:gd name="connsiteX26" fmla="*/ 168483 w 182680"/>
                <a:gd name="connsiteY26" fmla="*/ 58069 h 99795"/>
                <a:gd name="connsiteX27" fmla="*/ 140676 w 182680"/>
                <a:gd name="connsiteY27" fmla="*/ 30260 h 99795"/>
                <a:gd name="connsiteX28" fmla="*/ 112870 w 182680"/>
                <a:gd name="connsiteY28" fmla="*/ 58070 h 99795"/>
                <a:gd name="connsiteX29" fmla="*/ 140495 w 182680"/>
                <a:gd name="connsiteY29" fmla="*/ 85879 h 99795"/>
                <a:gd name="connsiteX30" fmla="*/ 168483 w 182680"/>
                <a:gd name="connsiteY30" fmla="*/ 58251 h 99795"/>
                <a:gd name="connsiteX31" fmla="*/ 168483 w 182680"/>
                <a:gd name="connsiteY31" fmla="*/ 58069 h 9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2680" h="99795">
                  <a:moveTo>
                    <a:pt x="50274" y="13695"/>
                  </a:moveTo>
                  <a:cubicBezTo>
                    <a:pt x="36401" y="13695"/>
                    <a:pt x="23707" y="13695"/>
                    <a:pt x="10982" y="13695"/>
                  </a:cubicBezTo>
                  <a:cubicBezTo>
                    <a:pt x="9211" y="13816"/>
                    <a:pt x="7434" y="13816"/>
                    <a:pt x="5663" y="13695"/>
                  </a:cubicBezTo>
                  <a:cubicBezTo>
                    <a:pt x="1946" y="13049"/>
                    <a:pt x="-544" y="9512"/>
                    <a:pt x="102" y="5795"/>
                  </a:cubicBezTo>
                  <a:cubicBezTo>
                    <a:pt x="582" y="3031"/>
                    <a:pt x="2703" y="841"/>
                    <a:pt x="5451" y="274"/>
                  </a:cubicBezTo>
                  <a:cubicBezTo>
                    <a:pt x="6450" y="114"/>
                    <a:pt x="7463" y="53"/>
                    <a:pt x="8474" y="93"/>
                  </a:cubicBezTo>
                  <a:lnTo>
                    <a:pt x="82736" y="93"/>
                  </a:lnTo>
                  <a:cubicBezTo>
                    <a:pt x="86027" y="-435"/>
                    <a:pt x="89258" y="1330"/>
                    <a:pt x="90594" y="4385"/>
                  </a:cubicBezTo>
                  <a:cubicBezTo>
                    <a:pt x="92065" y="7805"/>
                    <a:pt x="90486" y="11769"/>
                    <a:pt x="87067" y="13241"/>
                  </a:cubicBezTo>
                  <a:cubicBezTo>
                    <a:pt x="86149" y="13636"/>
                    <a:pt x="85155" y="13822"/>
                    <a:pt x="84156" y="13786"/>
                  </a:cubicBezTo>
                  <a:cubicBezTo>
                    <a:pt x="78837" y="13997"/>
                    <a:pt x="73517" y="14027"/>
                    <a:pt x="68228" y="13786"/>
                  </a:cubicBezTo>
                  <a:cubicBezTo>
                    <a:pt x="64782" y="13786"/>
                    <a:pt x="63694" y="14995"/>
                    <a:pt x="63845" y="18290"/>
                  </a:cubicBezTo>
                  <a:cubicBezTo>
                    <a:pt x="64027" y="23428"/>
                    <a:pt x="63845" y="28597"/>
                    <a:pt x="63845" y="33736"/>
                  </a:cubicBezTo>
                  <a:cubicBezTo>
                    <a:pt x="63582" y="42730"/>
                    <a:pt x="70658" y="50235"/>
                    <a:pt x="79652" y="50499"/>
                  </a:cubicBezTo>
                  <a:cubicBezTo>
                    <a:pt x="80106" y="50512"/>
                    <a:pt x="80560" y="50507"/>
                    <a:pt x="81013" y="50482"/>
                  </a:cubicBezTo>
                  <a:cubicBezTo>
                    <a:pt x="87058" y="50482"/>
                    <a:pt x="92891" y="50482"/>
                    <a:pt x="99148" y="50482"/>
                  </a:cubicBezTo>
                  <a:cubicBezTo>
                    <a:pt x="99692" y="48759"/>
                    <a:pt x="100206" y="47278"/>
                    <a:pt x="100659" y="45797"/>
                  </a:cubicBezTo>
                  <a:cubicBezTo>
                    <a:pt x="106704" y="26421"/>
                    <a:pt x="125957" y="13393"/>
                    <a:pt x="144968" y="16053"/>
                  </a:cubicBezTo>
                  <a:cubicBezTo>
                    <a:pt x="166549" y="19076"/>
                    <a:pt x="182145" y="35550"/>
                    <a:pt x="182628" y="55923"/>
                  </a:cubicBezTo>
                  <a:cubicBezTo>
                    <a:pt x="183770" y="78983"/>
                    <a:pt x="166003" y="98602"/>
                    <a:pt x="142945" y="99744"/>
                  </a:cubicBezTo>
                  <a:cubicBezTo>
                    <a:pt x="123415" y="100711"/>
                    <a:pt x="105825" y="88007"/>
                    <a:pt x="100598" y="69163"/>
                  </a:cubicBezTo>
                  <a:cubicBezTo>
                    <a:pt x="100317" y="66272"/>
                    <a:pt x="97745" y="64157"/>
                    <a:pt x="94854" y="64438"/>
                  </a:cubicBezTo>
                  <a:cubicBezTo>
                    <a:pt x="94693" y="64454"/>
                    <a:pt x="94532" y="64477"/>
                    <a:pt x="94372" y="64508"/>
                  </a:cubicBezTo>
                  <a:cubicBezTo>
                    <a:pt x="87469" y="64883"/>
                    <a:pt x="80545" y="64590"/>
                    <a:pt x="73698" y="63631"/>
                  </a:cubicBezTo>
                  <a:cubicBezTo>
                    <a:pt x="60890" y="61245"/>
                    <a:pt x="51326" y="50485"/>
                    <a:pt x="50456" y="37484"/>
                  </a:cubicBezTo>
                  <a:cubicBezTo>
                    <a:pt x="49821" y="29897"/>
                    <a:pt x="50274" y="22189"/>
                    <a:pt x="50274" y="13695"/>
                  </a:cubicBezTo>
                  <a:close/>
                  <a:moveTo>
                    <a:pt x="168483" y="58069"/>
                  </a:moveTo>
                  <a:cubicBezTo>
                    <a:pt x="168483" y="42711"/>
                    <a:pt x="156033" y="30260"/>
                    <a:pt x="140676" y="30260"/>
                  </a:cubicBezTo>
                  <a:cubicBezTo>
                    <a:pt x="125319" y="30261"/>
                    <a:pt x="112869" y="42712"/>
                    <a:pt x="112870" y="58070"/>
                  </a:cubicBezTo>
                  <a:cubicBezTo>
                    <a:pt x="112870" y="73358"/>
                    <a:pt x="125209" y="85779"/>
                    <a:pt x="140495" y="85879"/>
                  </a:cubicBezTo>
                  <a:cubicBezTo>
                    <a:pt x="155852" y="85979"/>
                    <a:pt x="168382" y="73610"/>
                    <a:pt x="168483" y="58251"/>
                  </a:cubicBezTo>
                  <a:cubicBezTo>
                    <a:pt x="168483" y="58190"/>
                    <a:pt x="168483" y="58130"/>
                    <a:pt x="168483" y="58069"/>
                  </a:cubicBez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88" name="Freeform 179">
              <a:extLst>
                <a:ext uri="{FF2B5EF4-FFF2-40B4-BE49-F238E27FC236}">
                  <a16:creationId xmlns:a16="http://schemas.microsoft.com/office/drawing/2014/main" id="{3450B591-5B30-4244-9F99-40D986D657FE}"/>
                </a:ext>
              </a:extLst>
            </p:cNvPr>
            <p:cNvSpPr/>
            <p:nvPr/>
          </p:nvSpPr>
          <p:spPr>
            <a:xfrm>
              <a:off x="4521043" y="2886612"/>
              <a:ext cx="181376" cy="14073"/>
            </a:xfrm>
            <a:custGeom>
              <a:avLst/>
              <a:gdLst>
                <a:gd name="connsiteX0" fmla="*/ 90616 w 181376"/>
                <a:gd name="connsiteY0" fmla="*/ 13890 h 14073"/>
                <a:gd name="connsiteX1" fmla="*/ 10581 w 181376"/>
                <a:gd name="connsiteY1" fmla="*/ 13890 h 14073"/>
                <a:gd name="connsiteX2" fmla="*/ 5836 w 181376"/>
                <a:gd name="connsiteY2" fmla="*/ 13648 h 14073"/>
                <a:gd name="connsiteX3" fmla="*/ 153 w 181376"/>
                <a:gd name="connsiteY3" fmla="*/ 7603 h 14073"/>
                <a:gd name="connsiteX4" fmla="*/ 4431 w 181376"/>
                <a:gd name="connsiteY4" fmla="*/ 699 h 14073"/>
                <a:gd name="connsiteX5" fmla="*/ 4657 w 181376"/>
                <a:gd name="connsiteY5" fmla="*/ 650 h 14073"/>
                <a:gd name="connsiteX6" fmla="*/ 10853 w 181376"/>
                <a:gd name="connsiteY6" fmla="*/ 16 h 14073"/>
                <a:gd name="connsiteX7" fmla="*/ 170560 w 181376"/>
                <a:gd name="connsiteY7" fmla="*/ 16 h 14073"/>
                <a:gd name="connsiteX8" fmla="*/ 176605 w 181376"/>
                <a:gd name="connsiteY8" fmla="*/ 650 h 14073"/>
                <a:gd name="connsiteX9" fmla="*/ 181290 w 181376"/>
                <a:gd name="connsiteY9" fmla="*/ 7573 h 14073"/>
                <a:gd name="connsiteX10" fmla="*/ 175608 w 181376"/>
                <a:gd name="connsiteY10" fmla="*/ 13618 h 14073"/>
                <a:gd name="connsiteX11" fmla="*/ 171255 w 181376"/>
                <a:gd name="connsiteY11" fmla="*/ 13618 h 14073"/>
                <a:gd name="connsiteX12" fmla="*/ 90616 w 181376"/>
                <a:gd name="connsiteY12" fmla="*/ 13890 h 1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376" h="14073">
                  <a:moveTo>
                    <a:pt x="90616" y="13890"/>
                  </a:moveTo>
                  <a:lnTo>
                    <a:pt x="10581" y="13890"/>
                  </a:lnTo>
                  <a:cubicBezTo>
                    <a:pt x="8979" y="13890"/>
                    <a:pt x="6893" y="14434"/>
                    <a:pt x="5836" y="13648"/>
                  </a:cubicBezTo>
                  <a:cubicBezTo>
                    <a:pt x="3396" y="12226"/>
                    <a:pt x="1422" y="10126"/>
                    <a:pt x="153" y="7603"/>
                  </a:cubicBezTo>
                  <a:cubicBezTo>
                    <a:pt x="-572" y="4515"/>
                    <a:pt x="1344" y="1424"/>
                    <a:pt x="4431" y="699"/>
                  </a:cubicBezTo>
                  <a:cubicBezTo>
                    <a:pt x="4506" y="681"/>
                    <a:pt x="4581" y="665"/>
                    <a:pt x="4657" y="650"/>
                  </a:cubicBezTo>
                  <a:cubicBezTo>
                    <a:pt x="6683" y="151"/>
                    <a:pt x="8768" y="-62"/>
                    <a:pt x="10853" y="16"/>
                  </a:cubicBezTo>
                  <a:cubicBezTo>
                    <a:pt x="64109" y="16"/>
                    <a:pt x="117344" y="16"/>
                    <a:pt x="170560" y="16"/>
                  </a:cubicBezTo>
                  <a:cubicBezTo>
                    <a:pt x="172594" y="-36"/>
                    <a:pt x="174626" y="177"/>
                    <a:pt x="176605" y="650"/>
                  </a:cubicBezTo>
                  <a:cubicBezTo>
                    <a:pt x="179767" y="1333"/>
                    <a:pt x="181832" y="4383"/>
                    <a:pt x="181290" y="7573"/>
                  </a:cubicBezTo>
                  <a:cubicBezTo>
                    <a:pt x="181183" y="10729"/>
                    <a:pt x="178751" y="13316"/>
                    <a:pt x="175608" y="13618"/>
                  </a:cubicBezTo>
                  <a:cubicBezTo>
                    <a:pt x="174159" y="13724"/>
                    <a:pt x="172704" y="13724"/>
                    <a:pt x="171255" y="13618"/>
                  </a:cubicBezTo>
                  <a:cubicBezTo>
                    <a:pt x="144396" y="13840"/>
                    <a:pt x="117516" y="13930"/>
                    <a:pt x="90616" y="13890"/>
                  </a:cubicBez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89" name="Freeform 180">
              <a:extLst>
                <a:ext uri="{FF2B5EF4-FFF2-40B4-BE49-F238E27FC236}">
                  <a16:creationId xmlns:a16="http://schemas.microsoft.com/office/drawing/2014/main" id="{13337F80-BCC1-3140-8020-265A4E22EDE8}"/>
                </a:ext>
              </a:extLst>
            </p:cNvPr>
            <p:cNvSpPr/>
            <p:nvPr/>
          </p:nvSpPr>
          <p:spPr>
            <a:xfrm>
              <a:off x="4580088" y="2848644"/>
              <a:ext cx="161269" cy="14134"/>
            </a:xfrm>
            <a:custGeom>
              <a:avLst/>
              <a:gdLst>
                <a:gd name="connsiteX0" fmla="*/ 80504 w 161269"/>
                <a:gd name="connsiteY0" fmla="*/ 14104 h 14134"/>
                <a:gd name="connsiteX1" fmla="*/ 9083 w 161269"/>
                <a:gd name="connsiteY1" fmla="*/ 13953 h 14134"/>
                <a:gd name="connsiteX2" fmla="*/ 1346 w 161269"/>
                <a:gd name="connsiteY2" fmla="*/ 10658 h 14134"/>
                <a:gd name="connsiteX3" fmla="*/ 5335 w 161269"/>
                <a:gd name="connsiteY3" fmla="*/ 441 h 14134"/>
                <a:gd name="connsiteX4" fmla="*/ 10413 w 161269"/>
                <a:gd name="connsiteY4" fmla="*/ 18 h 14134"/>
                <a:gd name="connsiteX5" fmla="*/ 152862 w 161269"/>
                <a:gd name="connsiteY5" fmla="*/ 18 h 14134"/>
                <a:gd name="connsiteX6" fmla="*/ 161265 w 161269"/>
                <a:gd name="connsiteY6" fmla="*/ 7333 h 14134"/>
                <a:gd name="connsiteX7" fmla="*/ 152892 w 161269"/>
                <a:gd name="connsiteY7" fmla="*/ 14104 h 14134"/>
                <a:gd name="connsiteX8" fmla="*/ 80504 w 161269"/>
                <a:gd name="connsiteY8" fmla="*/ 14104 h 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269" h="14134">
                  <a:moveTo>
                    <a:pt x="80504" y="14104"/>
                  </a:moveTo>
                  <a:cubicBezTo>
                    <a:pt x="56687" y="14104"/>
                    <a:pt x="32900" y="14104"/>
                    <a:pt x="9083" y="13953"/>
                  </a:cubicBezTo>
                  <a:cubicBezTo>
                    <a:pt x="6187" y="13841"/>
                    <a:pt x="3434" y="12668"/>
                    <a:pt x="1346" y="10658"/>
                  </a:cubicBezTo>
                  <a:cubicBezTo>
                    <a:pt x="-1677" y="7212"/>
                    <a:pt x="711" y="1590"/>
                    <a:pt x="5335" y="441"/>
                  </a:cubicBezTo>
                  <a:cubicBezTo>
                    <a:pt x="7004" y="88"/>
                    <a:pt x="8709" y="-54"/>
                    <a:pt x="10413" y="18"/>
                  </a:cubicBezTo>
                  <a:lnTo>
                    <a:pt x="152862" y="18"/>
                  </a:lnTo>
                  <a:cubicBezTo>
                    <a:pt x="158091" y="199"/>
                    <a:pt x="161416" y="3041"/>
                    <a:pt x="161265" y="7333"/>
                  </a:cubicBezTo>
                  <a:cubicBezTo>
                    <a:pt x="161114" y="11625"/>
                    <a:pt x="157970" y="14074"/>
                    <a:pt x="152892" y="14104"/>
                  </a:cubicBezTo>
                  <a:cubicBezTo>
                    <a:pt x="128773" y="14144"/>
                    <a:pt x="104644" y="14144"/>
                    <a:pt x="80504" y="14104"/>
                  </a:cubicBez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90" name="Freeform 181">
              <a:extLst>
                <a:ext uri="{FF2B5EF4-FFF2-40B4-BE49-F238E27FC236}">
                  <a16:creationId xmlns:a16="http://schemas.microsoft.com/office/drawing/2014/main" id="{F6735A1E-E468-DA4B-9D11-8D3598CF81F8}"/>
                </a:ext>
              </a:extLst>
            </p:cNvPr>
            <p:cNvSpPr/>
            <p:nvPr/>
          </p:nvSpPr>
          <p:spPr>
            <a:xfrm>
              <a:off x="4856774" y="2806827"/>
              <a:ext cx="101051" cy="84965"/>
            </a:xfrm>
            <a:custGeom>
              <a:avLst/>
              <a:gdLst>
                <a:gd name="connsiteX0" fmla="*/ 62270 w 101051"/>
                <a:gd name="connsiteY0" fmla="*/ 84940 h 84965"/>
                <a:gd name="connsiteX1" fmla="*/ 36216 w 101051"/>
                <a:gd name="connsiteY1" fmla="*/ 84940 h 84965"/>
                <a:gd name="connsiteX2" fmla="*/ 188 w 101051"/>
                <a:gd name="connsiteY2" fmla="*/ 49513 h 84965"/>
                <a:gd name="connsiteX3" fmla="*/ 188 w 101051"/>
                <a:gd name="connsiteY3" fmla="*/ 8010 h 84965"/>
                <a:gd name="connsiteX4" fmla="*/ 7200 w 101051"/>
                <a:gd name="connsiteY4" fmla="*/ 0 h 84965"/>
                <a:gd name="connsiteX5" fmla="*/ 14273 w 101051"/>
                <a:gd name="connsiteY5" fmla="*/ 8010 h 84965"/>
                <a:gd name="connsiteX6" fmla="*/ 14273 w 101051"/>
                <a:gd name="connsiteY6" fmla="*/ 47125 h 84965"/>
                <a:gd name="connsiteX7" fmla="*/ 15633 w 101051"/>
                <a:gd name="connsiteY7" fmla="*/ 57070 h 84965"/>
                <a:gd name="connsiteX8" fmla="*/ 33768 w 101051"/>
                <a:gd name="connsiteY8" fmla="*/ 70733 h 84965"/>
                <a:gd name="connsiteX9" fmla="*/ 89230 w 101051"/>
                <a:gd name="connsiteY9" fmla="*/ 70733 h 84965"/>
                <a:gd name="connsiteX10" fmla="*/ 93099 w 101051"/>
                <a:gd name="connsiteY10" fmla="*/ 70733 h 84965"/>
                <a:gd name="connsiteX11" fmla="*/ 101048 w 101051"/>
                <a:gd name="connsiteY11" fmla="*/ 78048 h 84965"/>
                <a:gd name="connsiteX12" fmla="*/ 92676 w 101051"/>
                <a:gd name="connsiteY12" fmla="*/ 84759 h 84965"/>
                <a:gd name="connsiteX13" fmla="*/ 62270 w 101051"/>
                <a:gd name="connsiteY13" fmla="*/ 84940 h 8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051" h="84965">
                  <a:moveTo>
                    <a:pt x="62270" y="84940"/>
                  </a:moveTo>
                  <a:cubicBezTo>
                    <a:pt x="53565" y="84940"/>
                    <a:pt x="44890" y="84728"/>
                    <a:pt x="36216" y="84940"/>
                  </a:cubicBezTo>
                  <a:cubicBezTo>
                    <a:pt x="12338" y="85726"/>
                    <a:pt x="762" y="68254"/>
                    <a:pt x="188" y="49513"/>
                  </a:cubicBezTo>
                  <a:cubicBezTo>
                    <a:pt x="-235" y="35669"/>
                    <a:pt x="188" y="21824"/>
                    <a:pt x="188" y="8010"/>
                  </a:cubicBezTo>
                  <a:cubicBezTo>
                    <a:pt x="188" y="2932"/>
                    <a:pt x="2908" y="0"/>
                    <a:pt x="7200" y="0"/>
                  </a:cubicBezTo>
                  <a:cubicBezTo>
                    <a:pt x="11492" y="0"/>
                    <a:pt x="14212" y="3023"/>
                    <a:pt x="14273" y="8010"/>
                  </a:cubicBezTo>
                  <a:cubicBezTo>
                    <a:pt x="14273" y="21038"/>
                    <a:pt x="14273" y="34097"/>
                    <a:pt x="14273" y="47125"/>
                  </a:cubicBezTo>
                  <a:cubicBezTo>
                    <a:pt x="14270" y="50487"/>
                    <a:pt x="14726" y="53833"/>
                    <a:pt x="15633" y="57070"/>
                  </a:cubicBezTo>
                  <a:cubicBezTo>
                    <a:pt x="17434" y="65505"/>
                    <a:pt x="25166" y="71329"/>
                    <a:pt x="33768" y="70733"/>
                  </a:cubicBezTo>
                  <a:cubicBezTo>
                    <a:pt x="52235" y="70884"/>
                    <a:pt x="70732" y="70733"/>
                    <a:pt x="89230" y="70733"/>
                  </a:cubicBezTo>
                  <a:cubicBezTo>
                    <a:pt x="90530" y="70733"/>
                    <a:pt x="91829" y="70733"/>
                    <a:pt x="93099" y="70733"/>
                  </a:cubicBezTo>
                  <a:cubicBezTo>
                    <a:pt x="97965" y="71035"/>
                    <a:pt x="101169" y="73997"/>
                    <a:pt x="101048" y="78048"/>
                  </a:cubicBezTo>
                  <a:cubicBezTo>
                    <a:pt x="100927" y="82098"/>
                    <a:pt x="97753" y="84728"/>
                    <a:pt x="92676" y="84759"/>
                  </a:cubicBezTo>
                  <a:cubicBezTo>
                    <a:pt x="82520" y="84970"/>
                    <a:pt x="72395" y="84940"/>
                    <a:pt x="62270" y="84940"/>
                  </a:cubicBez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91" name="Freeform 182">
              <a:extLst>
                <a:ext uri="{FF2B5EF4-FFF2-40B4-BE49-F238E27FC236}">
                  <a16:creationId xmlns:a16="http://schemas.microsoft.com/office/drawing/2014/main" id="{6F6775BA-6C38-2E42-B5EA-6C601226E8AC}"/>
                </a:ext>
              </a:extLst>
            </p:cNvPr>
            <p:cNvSpPr/>
            <p:nvPr/>
          </p:nvSpPr>
          <p:spPr>
            <a:xfrm>
              <a:off x="4555647" y="2810998"/>
              <a:ext cx="146689" cy="14098"/>
            </a:xfrm>
            <a:custGeom>
              <a:avLst/>
              <a:gdLst>
                <a:gd name="connsiteX0" fmla="*/ 73119 w 146689"/>
                <a:gd name="connsiteY0" fmla="*/ 13996 h 14098"/>
                <a:gd name="connsiteX1" fmla="*/ 10373 w 146689"/>
                <a:gd name="connsiteY1" fmla="*/ 13996 h 14098"/>
                <a:gd name="connsiteX2" fmla="*/ 6051 w 146689"/>
                <a:gd name="connsiteY2" fmla="*/ 13996 h 14098"/>
                <a:gd name="connsiteX3" fmla="*/ 6 w 146689"/>
                <a:gd name="connsiteY3" fmla="*/ 7044 h 14098"/>
                <a:gd name="connsiteX4" fmla="*/ 6051 w 146689"/>
                <a:gd name="connsiteY4" fmla="*/ 91 h 14098"/>
                <a:gd name="connsiteX5" fmla="*/ 9919 w 146689"/>
                <a:gd name="connsiteY5" fmla="*/ 91 h 14098"/>
                <a:gd name="connsiteX6" fmla="*/ 136863 w 146689"/>
                <a:gd name="connsiteY6" fmla="*/ 91 h 14098"/>
                <a:gd name="connsiteX7" fmla="*/ 139886 w 146689"/>
                <a:gd name="connsiteY7" fmla="*/ 91 h 14098"/>
                <a:gd name="connsiteX8" fmla="*/ 146686 w 146689"/>
                <a:gd name="connsiteY8" fmla="*/ 6892 h 14098"/>
                <a:gd name="connsiteX9" fmla="*/ 140105 w 146689"/>
                <a:gd name="connsiteY9" fmla="*/ 13906 h 14098"/>
                <a:gd name="connsiteX10" fmla="*/ 139644 w 146689"/>
                <a:gd name="connsiteY10" fmla="*/ 13905 h 14098"/>
                <a:gd name="connsiteX11" fmla="*/ 119393 w 146689"/>
                <a:gd name="connsiteY11" fmla="*/ 13905 h 1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689" h="14098">
                  <a:moveTo>
                    <a:pt x="73119" y="13996"/>
                  </a:moveTo>
                  <a:lnTo>
                    <a:pt x="10373" y="13996"/>
                  </a:lnTo>
                  <a:cubicBezTo>
                    <a:pt x="8935" y="14133"/>
                    <a:pt x="7488" y="14133"/>
                    <a:pt x="6051" y="13996"/>
                  </a:cubicBezTo>
                  <a:cubicBezTo>
                    <a:pt x="2512" y="13646"/>
                    <a:pt x="-140" y="10597"/>
                    <a:pt x="6" y="7044"/>
                  </a:cubicBezTo>
                  <a:cubicBezTo>
                    <a:pt x="-125" y="3496"/>
                    <a:pt x="2519" y="455"/>
                    <a:pt x="6051" y="91"/>
                  </a:cubicBezTo>
                  <a:cubicBezTo>
                    <a:pt x="7337" y="-30"/>
                    <a:pt x="8633" y="-30"/>
                    <a:pt x="9919" y="91"/>
                  </a:cubicBezTo>
                  <a:lnTo>
                    <a:pt x="136863" y="91"/>
                  </a:lnTo>
                  <a:cubicBezTo>
                    <a:pt x="137830" y="91"/>
                    <a:pt x="138797" y="91"/>
                    <a:pt x="139886" y="91"/>
                  </a:cubicBezTo>
                  <a:cubicBezTo>
                    <a:pt x="143608" y="171"/>
                    <a:pt x="146606" y="3170"/>
                    <a:pt x="146686" y="6892"/>
                  </a:cubicBezTo>
                  <a:cubicBezTo>
                    <a:pt x="146806" y="10647"/>
                    <a:pt x="143859" y="13787"/>
                    <a:pt x="140105" y="13906"/>
                  </a:cubicBezTo>
                  <a:cubicBezTo>
                    <a:pt x="139951" y="13911"/>
                    <a:pt x="139797" y="13911"/>
                    <a:pt x="139644" y="13905"/>
                  </a:cubicBezTo>
                  <a:cubicBezTo>
                    <a:pt x="132904" y="14117"/>
                    <a:pt x="126133" y="13905"/>
                    <a:pt x="119393" y="13905"/>
                  </a:cubicBez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92" name="Freeform 183">
              <a:extLst>
                <a:ext uri="{FF2B5EF4-FFF2-40B4-BE49-F238E27FC236}">
                  <a16:creationId xmlns:a16="http://schemas.microsoft.com/office/drawing/2014/main" id="{49806A7A-5F32-E540-A7B5-B098489B5869}"/>
                </a:ext>
              </a:extLst>
            </p:cNvPr>
            <p:cNvSpPr/>
            <p:nvPr/>
          </p:nvSpPr>
          <p:spPr>
            <a:xfrm>
              <a:off x="4772242" y="2975497"/>
              <a:ext cx="89827" cy="13632"/>
            </a:xfrm>
            <a:custGeom>
              <a:avLst/>
              <a:gdLst>
                <a:gd name="connsiteX0" fmla="*/ 89828 w 89827"/>
                <a:gd name="connsiteY0" fmla="*/ 13633 h 13632"/>
                <a:gd name="connsiteX1" fmla="*/ 0 w 89827"/>
                <a:gd name="connsiteY1" fmla="*/ 13633 h 13632"/>
                <a:gd name="connsiteX2" fmla="*/ 0 w 89827"/>
                <a:gd name="connsiteY2" fmla="*/ 0 h 13632"/>
                <a:gd name="connsiteX3" fmla="*/ 89828 w 89827"/>
                <a:gd name="connsiteY3" fmla="*/ 0 h 13632"/>
              </a:gdLst>
              <a:ahLst/>
              <a:cxnLst>
                <a:cxn ang="0">
                  <a:pos x="connsiteX0" y="connsiteY0"/>
                </a:cxn>
                <a:cxn ang="0">
                  <a:pos x="connsiteX1" y="connsiteY1"/>
                </a:cxn>
                <a:cxn ang="0">
                  <a:pos x="connsiteX2" y="connsiteY2"/>
                </a:cxn>
                <a:cxn ang="0">
                  <a:pos x="connsiteX3" y="connsiteY3"/>
                </a:cxn>
              </a:cxnLst>
              <a:rect l="l" t="t" r="r" b="b"/>
              <a:pathLst>
                <a:path w="89827" h="13632">
                  <a:moveTo>
                    <a:pt x="89828" y="13633"/>
                  </a:moveTo>
                  <a:lnTo>
                    <a:pt x="0" y="13633"/>
                  </a:lnTo>
                  <a:lnTo>
                    <a:pt x="0" y="0"/>
                  </a:lnTo>
                  <a:lnTo>
                    <a:pt x="89828" y="0"/>
                  </a:lnTo>
                  <a:close/>
                </a:path>
              </a:pathLst>
            </a:custGeom>
            <a:gradFill>
              <a:gsLst>
                <a:gs pos="0">
                  <a:srgbClr val="F68483"/>
                </a:gs>
                <a:gs pos="100000">
                  <a:srgbClr val="EC27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grpSp>
      <p:sp>
        <p:nvSpPr>
          <p:cNvPr id="93" name="Rectangle 92">
            <a:extLst>
              <a:ext uri="{FF2B5EF4-FFF2-40B4-BE49-F238E27FC236}">
                <a16:creationId xmlns:a16="http://schemas.microsoft.com/office/drawing/2014/main" id="{EF0A5913-F8C7-6A4E-8379-AF2FA2B91D5B}"/>
              </a:ext>
            </a:extLst>
          </p:cNvPr>
          <p:cNvSpPr/>
          <p:nvPr/>
        </p:nvSpPr>
        <p:spPr>
          <a:xfrm>
            <a:off x="4762500" y="656538"/>
            <a:ext cx="2093696"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4B3EAF"/>
                </a:solidFill>
                <a:effectLst/>
                <a:uLnTx/>
                <a:uFillTx/>
                <a:latin typeface="Segoe UI" panose="020B0502040204020203" pitchFamily="34" charset="0"/>
                <a:ea typeface="+mn-ea"/>
                <a:cs typeface="+mn-cs"/>
              </a:rPr>
              <a:t>NetBots.AI – Applicability</a:t>
            </a:r>
          </a:p>
        </p:txBody>
      </p:sp>
      <p:grpSp>
        <p:nvGrpSpPr>
          <p:cNvPr id="94" name="Group 93">
            <a:extLst>
              <a:ext uri="{FF2B5EF4-FFF2-40B4-BE49-F238E27FC236}">
                <a16:creationId xmlns:a16="http://schemas.microsoft.com/office/drawing/2014/main" id="{B7A94533-44D6-0D4D-9927-506474EB59D3}"/>
              </a:ext>
            </a:extLst>
          </p:cNvPr>
          <p:cNvGrpSpPr/>
          <p:nvPr/>
        </p:nvGrpSpPr>
        <p:grpSpPr>
          <a:xfrm>
            <a:off x="4800913" y="905420"/>
            <a:ext cx="4201845" cy="2789422"/>
            <a:chOff x="4808266" y="925327"/>
            <a:chExt cx="4201845" cy="2789422"/>
          </a:xfrm>
        </p:grpSpPr>
        <p:sp>
          <p:nvSpPr>
            <p:cNvPr id="95" name="Rounded Rectangle 195">
              <a:extLst>
                <a:ext uri="{FF2B5EF4-FFF2-40B4-BE49-F238E27FC236}">
                  <a16:creationId xmlns:a16="http://schemas.microsoft.com/office/drawing/2014/main" id="{C5AF919D-5FE6-A041-B7AC-38730ACD1E1E}"/>
                </a:ext>
              </a:extLst>
            </p:cNvPr>
            <p:cNvSpPr/>
            <p:nvPr/>
          </p:nvSpPr>
          <p:spPr>
            <a:xfrm>
              <a:off x="4808266" y="1359454"/>
              <a:ext cx="1349055" cy="2355295"/>
            </a:xfrm>
            <a:prstGeom prst="roundRect">
              <a:avLst>
                <a:gd name="adj" fmla="val 7209"/>
              </a:avLst>
            </a:prstGeom>
            <a:solidFill>
              <a:srgbClr val="4B3EAF"/>
            </a:solidFill>
            <a:ln w="6350">
              <a:solidFill>
                <a:srgbClr val="877E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96" name="Rounded Rectangle 198">
              <a:extLst>
                <a:ext uri="{FF2B5EF4-FFF2-40B4-BE49-F238E27FC236}">
                  <a16:creationId xmlns:a16="http://schemas.microsoft.com/office/drawing/2014/main" id="{757A25C7-072B-E04C-BF4B-548E266D593C}"/>
                </a:ext>
              </a:extLst>
            </p:cNvPr>
            <p:cNvSpPr/>
            <p:nvPr/>
          </p:nvSpPr>
          <p:spPr>
            <a:xfrm>
              <a:off x="6234661" y="1359454"/>
              <a:ext cx="1349055" cy="2355295"/>
            </a:xfrm>
            <a:prstGeom prst="roundRect">
              <a:avLst>
                <a:gd name="adj" fmla="val 7209"/>
              </a:avLst>
            </a:prstGeom>
            <a:solidFill>
              <a:srgbClr val="4B3EAF"/>
            </a:solidFill>
            <a:ln w="6350">
              <a:solidFill>
                <a:srgbClr val="877E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97" name="Rounded Rectangle 199">
              <a:extLst>
                <a:ext uri="{FF2B5EF4-FFF2-40B4-BE49-F238E27FC236}">
                  <a16:creationId xmlns:a16="http://schemas.microsoft.com/office/drawing/2014/main" id="{DA462E44-FF05-2444-9E0B-4B89DFC52128}"/>
                </a:ext>
              </a:extLst>
            </p:cNvPr>
            <p:cNvSpPr/>
            <p:nvPr/>
          </p:nvSpPr>
          <p:spPr>
            <a:xfrm>
              <a:off x="7661056" y="1359454"/>
              <a:ext cx="1349055" cy="2355295"/>
            </a:xfrm>
            <a:prstGeom prst="roundRect">
              <a:avLst>
                <a:gd name="adj" fmla="val 7209"/>
              </a:avLst>
            </a:prstGeom>
            <a:solidFill>
              <a:srgbClr val="4B3EAF"/>
            </a:solidFill>
            <a:ln w="6350">
              <a:solidFill>
                <a:srgbClr val="877E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98" name="Rectangle 97">
              <a:extLst>
                <a:ext uri="{FF2B5EF4-FFF2-40B4-BE49-F238E27FC236}">
                  <a16:creationId xmlns:a16="http://schemas.microsoft.com/office/drawing/2014/main" id="{B441DB3E-B9A2-DC42-9790-45EDCAE72F45}"/>
                </a:ext>
              </a:extLst>
            </p:cNvPr>
            <p:cNvSpPr/>
            <p:nvPr/>
          </p:nvSpPr>
          <p:spPr>
            <a:xfrm>
              <a:off x="4813415" y="1927702"/>
              <a:ext cx="1348187" cy="1685077"/>
            </a:xfrm>
            <a:prstGeom prst="rect">
              <a:avLst/>
            </a:prstGeom>
          </p:spPr>
          <p:txBody>
            <a:bodyPr wrap="square">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Network tasks coverages</a:t>
              </a:r>
            </a:p>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107994" marR="0" lvl="0" indent="-107994" algn="l" defTabSz="685766" rtl="0" eaLnBrk="1" fontAlgn="b"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Order Management</a:t>
              </a:r>
            </a:p>
            <a:p>
              <a:pPr marL="107994" marR="0" lvl="0" indent="-107994" algn="l" defTabSz="685766" rtl="0" eaLnBrk="1" fontAlgn="b"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Provisioning &amp; Service Activation</a:t>
              </a:r>
            </a:p>
            <a:p>
              <a:pPr marL="107994" marR="0" lvl="0" indent="-107994" algn="l" defTabSz="685766" rtl="0" eaLnBrk="1" fontAlgn="b"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Test &amp; Acceptance</a:t>
              </a:r>
            </a:p>
            <a:p>
              <a:pPr marL="107994" marR="0" lvl="0" indent="-107994" algn="l" defTabSz="685766" rtl="0" eaLnBrk="1" fontAlgn="b"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Zero Touch Provisioning (ZTP) in DCs/sites/COs</a:t>
              </a:r>
            </a:p>
            <a:p>
              <a:pPr marL="107994" marR="0" lvl="0" indent="-107994" algn="l" defTabSz="685766" rtl="0" eaLnBrk="1" fontAlgn="b"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Network health check</a:t>
              </a:r>
            </a:p>
            <a:p>
              <a:pPr marL="107994" marR="0" lvl="0" indent="-107994" algn="l" defTabSz="685766" rtl="0" eaLnBrk="1" fontAlgn="b"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System validation</a:t>
              </a:r>
              <a:endParaRPr kumimoji="0" lang="en-IN" sz="85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9" name="Rectangle 98">
              <a:extLst>
                <a:ext uri="{FF2B5EF4-FFF2-40B4-BE49-F238E27FC236}">
                  <a16:creationId xmlns:a16="http://schemas.microsoft.com/office/drawing/2014/main" id="{3FA04AC0-E18A-2345-826D-231E5198EDD0}"/>
                </a:ext>
              </a:extLst>
            </p:cNvPr>
            <p:cNvSpPr/>
            <p:nvPr/>
          </p:nvSpPr>
          <p:spPr>
            <a:xfrm>
              <a:off x="6168762" y="1927702"/>
              <a:ext cx="1519562" cy="1754326"/>
            </a:xfrm>
            <a:prstGeom prst="rect">
              <a:avLst/>
            </a:prstGeom>
          </p:spPr>
          <p:txBody>
            <a:bodyPr wrap="square">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mn-cs"/>
                </a:rPr>
                <a:t>Network tasks coverages</a:t>
              </a:r>
            </a:p>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107994" marR="0" lvl="0" indent="-107994" algn="l" defTabSz="685766" rtl="0" eaLnBrk="1" fontAlgn="b" latinLnBrk="0" hangingPunct="1">
                <a:lnSpc>
                  <a:spcPct val="10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err="1">
                  <a:ln>
                    <a:noFill/>
                  </a:ln>
                  <a:solidFill>
                    <a:prstClr val="white"/>
                  </a:solidFill>
                  <a:effectLst/>
                  <a:uLnTx/>
                  <a:uFillTx/>
                  <a:latin typeface="Segoe UI" panose="020B0502040204020203" pitchFamily="34" charset="0"/>
                  <a:ea typeface="+mn-ea"/>
                  <a:cs typeface="+mn-cs"/>
                </a:rPr>
                <a:t>NoC</a:t>
              </a:r>
              <a:r>
                <a:rPr kumimoji="0" lang="en-IN" sz="9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 repetitive tasks</a:t>
              </a:r>
            </a:p>
            <a:p>
              <a:pPr marL="107994" marR="0" lvl="0" indent="-107994" algn="l" defTabSz="685766" rtl="0" eaLnBrk="1" fontAlgn="b" latinLnBrk="0" hangingPunct="1">
                <a:lnSpc>
                  <a:spcPct val="10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Alarm and Fault monitoring &amp; suppression</a:t>
              </a:r>
            </a:p>
            <a:p>
              <a:pPr marL="107994" marR="0" lvl="0" indent="-107994" algn="l" defTabSz="685766" rtl="0" eaLnBrk="1" fontAlgn="b" latinLnBrk="0" hangingPunct="1">
                <a:lnSpc>
                  <a:spcPct val="10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Alarm Correlations</a:t>
              </a:r>
            </a:p>
            <a:p>
              <a:pPr marL="107994" marR="0" lvl="0" indent="-107994" algn="l" defTabSz="685766" rtl="0" eaLnBrk="1" fontAlgn="b" latinLnBrk="0" hangingPunct="1">
                <a:lnSpc>
                  <a:spcPct val="10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Security Threats Mgmt.</a:t>
              </a:r>
            </a:p>
            <a:p>
              <a:pPr marL="107994" marR="0" lvl="0" indent="-107994" algn="l" defTabSz="685766" rtl="0" eaLnBrk="1" fontAlgn="b" latinLnBrk="0" hangingPunct="1">
                <a:lnSpc>
                  <a:spcPct val="10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Network Turnups/ Decommission</a:t>
              </a:r>
            </a:p>
            <a:p>
              <a:pPr marL="107994" marR="0" lvl="0" indent="-107994" algn="l" defTabSz="685766" rtl="0" eaLnBrk="1" fontAlgn="b" latinLnBrk="0" hangingPunct="1">
                <a:lnSpc>
                  <a:spcPct val="10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Configuration backups</a:t>
              </a:r>
              <a:endPar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100" name="Rectangle 99">
              <a:extLst>
                <a:ext uri="{FF2B5EF4-FFF2-40B4-BE49-F238E27FC236}">
                  <a16:creationId xmlns:a16="http://schemas.microsoft.com/office/drawing/2014/main" id="{9B9685AE-2DB9-FB44-8887-35816385BAC5}"/>
                </a:ext>
              </a:extLst>
            </p:cNvPr>
            <p:cNvSpPr/>
            <p:nvPr/>
          </p:nvSpPr>
          <p:spPr>
            <a:xfrm>
              <a:off x="7707992" y="1927702"/>
              <a:ext cx="1255836" cy="1554272"/>
            </a:xfrm>
            <a:prstGeom prst="rect">
              <a:avLst/>
            </a:prstGeom>
          </p:spPr>
          <p:txBody>
            <a:bodyPr wrap="square">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mn-cs"/>
                </a:rPr>
                <a:t>Network tasks coverages</a:t>
              </a:r>
              <a:br>
                <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mn-cs"/>
                </a:rPr>
              </a:br>
              <a:endPar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107994" marR="0" lvl="0" indent="-107994" algn="l" defTabSz="685766" rtl="0" eaLnBrk="1" fontAlgn="b"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Network Utilization</a:t>
              </a:r>
            </a:p>
            <a:p>
              <a:pPr marL="107994" marR="0" lvl="0" indent="-107994" algn="l" defTabSz="685766" rtl="0" eaLnBrk="1" fontAlgn="b"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KPI Calculator</a:t>
              </a:r>
            </a:p>
            <a:p>
              <a:pPr marL="107994" marR="0" lvl="0" indent="-107994" algn="l" defTabSz="685766" rtl="0" eaLnBrk="1" fontAlgn="b"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Fault Diagnosis</a:t>
              </a:r>
            </a:p>
            <a:p>
              <a:pPr marL="107994" marR="0" lvl="0" indent="-107994" algn="l" defTabSz="685766" rtl="0" eaLnBrk="1" fontAlgn="b"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Root Cause Analysis</a:t>
              </a:r>
            </a:p>
            <a:p>
              <a:pPr marL="107994" marR="0" lvl="0" indent="-107994" algn="l" defTabSz="685766" rtl="0" eaLnBrk="1" fontAlgn="b"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Demand management</a:t>
              </a:r>
            </a:p>
            <a:p>
              <a:pPr marL="107994" marR="0" lvl="0" indent="-107994" algn="l" defTabSz="685766" rtl="0" eaLnBrk="1" fontAlgn="b"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Site engineering, and analysis  </a:t>
              </a:r>
              <a:endParaRPr kumimoji="0" lang="en-US" sz="85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101" name="Oval 100">
              <a:extLst>
                <a:ext uri="{FF2B5EF4-FFF2-40B4-BE49-F238E27FC236}">
                  <a16:creationId xmlns:a16="http://schemas.microsoft.com/office/drawing/2014/main" id="{CDEED7BE-B423-C54D-AFE1-9E04869A1D77}"/>
                </a:ext>
              </a:extLst>
            </p:cNvPr>
            <p:cNvSpPr/>
            <p:nvPr/>
          </p:nvSpPr>
          <p:spPr>
            <a:xfrm>
              <a:off x="4987915" y="925327"/>
              <a:ext cx="957375" cy="957375"/>
            </a:xfrm>
            <a:prstGeom prst="ellipse">
              <a:avLst/>
            </a:prstGeom>
            <a:solidFill>
              <a:srgbClr val="4CA1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mn-cs"/>
                </a:rPr>
                <a:t>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mn-cs"/>
                </a:rPr>
                <a:t>Delivery </a:t>
              </a:r>
            </a:p>
          </p:txBody>
        </p:sp>
        <p:sp>
          <p:nvSpPr>
            <p:cNvPr id="102" name="Oval 101">
              <a:extLst>
                <a:ext uri="{FF2B5EF4-FFF2-40B4-BE49-F238E27FC236}">
                  <a16:creationId xmlns:a16="http://schemas.microsoft.com/office/drawing/2014/main" id="{A60A7074-F076-9A4E-B740-FD5EE251DBEF}"/>
                </a:ext>
              </a:extLst>
            </p:cNvPr>
            <p:cNvSpPr/>
            <p:nvPr/>
          </p:nvSpPr>
          <p:spPr>
            <a:xfrm>
              <a:off x="6409134" y="925327"/>
              <a:ext cx="957375" cy="957375"/>
            </a:xfrm>
            <a:prstGeom prst="ellipse">
              <a:avLst/>
            </a:prstGeom>
            <a:solidFill>
              <a:srgbClr val="4CA1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mn-cs"/>
                </a:rPr>
                <a:t>Network</a:t>
              </a:r>
              <a:br>
                <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mn-cs"/>
                </a:rPr>
              </a:br>
              <a:r>
                <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mn-cs"/>
                </a:rPr>
                <a:t>Operations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mn-cs"/>
                </a:rPr>
                <a:t>&amp; Assurance</a:t>
              </a:r>
            </a:p>
          </p:txBody>
        </p:sp>
        <p:sp>
          <p:nvSpPr>
            <p:cNvPr id="103" name="Oval 102">
              <a:extLst>
                <a:ext uri="{FF2B5EF4-FFF2-40B4-BE49-F238E27FC236}">
                  <a16:creationId xmlns:a16="http://schemas.microsoft.com/office/drawing/2014/main" id="{C706D9CD-CF69-1140-95C3-EFD283301CD3}"/>
                </a:ext>
              </a:extLst>
            </p:cNvPr>
            <p:cNvSpPr/>
            <p:nvPr/>
          </p:nvSpPr>
          <p:spPr>
            <a:xfrm>
              <a:off x="7830352" y="925327"/>
              <a:ext cx="957375" cy="957375"/>
            </a:xfrm>
            <a:prstGeom prst="ellipse">
              <a:avLst/>
            </a:prstGeom>
            <a:solidFill>
              <a:srgbClr val="4CA1F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mn-cs"/>
                </a:rPr>
                <a:t>Network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mn-cs"/>
                </a:rPr>
                <a:t>Planning</a:t>
              </a:r>
              <a:br>
                <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mn-cs"/>
                </a:rPr>
              </a:br>
              <a:r>
                <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mn-cs"/>
                </a:rPr>
                <a:t>&amp; Access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Segoe UI" panose="020B0502040204020203" pitchFamily="34" charset="0"/>
                  <a:ea typeface="+mn-ea"/>
                  <a:cs typeface="+mn-cs"/>
                </a:rPr>
                <a:t>Management </a:t>
              </a:r>
            </a:p>
          </p:txBody>
        </p:sp>
      </p:grpSp>
      <p:sp>
        <p:nvSpPr>
          <p:cNvPr id="104" name="TextBox 103">
            <a:extLst>
              <a:ext uri="{FF2B5EF4-FFF2-40B4-BE49-F238E27FC236}">
                <a16:creationId xmlns:a16="http://schemas.microsoft.com/office/drawing/2014/main" id="{F03F9160-F0F3-8D4B-9EA2-815AFD12B50D}"/>
              </a:ext>
            </a:extLst>
          </p:cNvPr>
          <p:cNvSpPr txBox="1"/>
          <p:nvPr/>
        </p:nvSpPr>
        <p:spPr>
          <a:xfrm>
            <a:off x="3813000" y="3336422"/>
            <a:ext cx="49404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mn-cs"/>
              </a:rPr>
              <a:t>40%</a:t>
            </a:r>
          </a:p>
        </p:txBody>
      </p:sp>
      <p:sp>
        <p:nvSpPr>
          <p:cNvPr id="105" name="TextBox 104">
            <a:extLst>
              <a:ext uri="{FF2B5EF4-FFF2-40B4-BE49-F238E27FC236}">
                <a16:creationId xmlns:a16="http://schemas.microsoft.com/office/drawing/2014/main" id="{D721B913-3B90-3543-A2CE-966640B4F0F7}"/>
              </a:ext>
            </a:extLst>
          </p:cNvPr>
          <p:cNvSpPr txBox="1"/>
          <p:nvPr/>
        </p:nvSpPr>
        <p:spPr>
          <a:xfrm>
            <a:off x="2767206" y="3357543"/>
            <a:ext cx="49404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mn-cs"/>
              </a:rPr>
              <a:t>80%</a:t>
            </a:r>
          </a:p>
        </p:txBody>
      </p:sp>
    </p:spTree>
    <p:extLst>
      <p:ext uri="{BB962C8B-B14F-4D97-AF65-F5344CB8AC3E}">
        <p14:creationId xmlns:p14="http://schemas.microsoft.com/office/powerpoint/2010/main" val="2213884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6EBC9C0D-2475-4349-B752-BA48F0308E59}"/>
              </a:ext>
            </a:extLst>
          </p:cNvPr>
          <p:cNvSpPr>
            <a:spLocks noGrp="1"/>
          </p:cNvSpPr>
          <p:nvPr>
            <p:ph type="title"/>
          </p:nvPr>
        </p:nvSpPr>
        <p:spPr>
          <a:xfrm>
            <a:off x="224247" y="188464"/>
            <a:ext cx="8133940" cy="646331"/>
          </a:xfrm>
        </p:spPr>
        <p:txBody>
          <a:bodyPr wrap="square" anchor="t">
            <a:spAutoFit/>
          </a:bodyPr>
          <a:lstStyle/>
          <a:p>
            <a:r>
              <a:rPr lang="en-US" sz="1800"/>
              <a:t>Key business benefits realized across network operations, provisioning, and planning automation</a:t>
            </a:r>
          </a:p>
        </p:txBody>
      </p:sp>
      <p:sp>
        <p:nvSpPr>
          <p:cNvPr id="4" name="Rectangle 3">
            <a:extLst>
              <a:ext uri="{FF2B5EF4-FFF2-40B4-BE49-F238E27FC236}">
                <a16:creationId xmlns:a16="http://schemas.microsoft.com/office/drawing/2014/main" id="{6AAB2BC4-71EC-C546-92F9-4B6CA3CBA041}"/>
              </a:ext>
            </a:extLst>
          </p:cNvPr>
          <p:cNvSpPr/>
          <p:nvPr/>
        </p:nvSpPr>
        <p:spPr>
          <a:xfrm>
            <a:off x="3173817" y="3380060"/>
            <a:ext cx="2601169"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100" normalizeH="0" baseline="0" noProof="0">
                <a:ln>
                  <a:noFill/>
                </a:ln>
                <a:solidFill>
                  <a:srgbClr val="EC2728"/>
                </a:solidFill>
                <a:effectLst/>
                <a:uLnTx/>
                <a:uFillTx/>
                <a:latin typeface="KareliaWeb Regular"/>
                <a:ea typeface="+mn-ea"/>
                <a:cs typeface="+mn-cs"/>
              </a:rPr>
              <a:t>Top Realized Benefits</a:t>
            </a:r>
          </a:p>
        </p:txBody>
      </p:sp>
      <p:grpSp>
        <p:nvGrpSpPr>
          <p:cNvPr id="6" name="Group 5">
            <a:extLst>
              <a:ext uri="{FF2B5EF4-FFF2-40B4-BE49-F238E27FC236}">
                <a16:creationId xmlns:a16="http://schemas.microsoft.com/office/drawing/2014/main" id="{91E09DD3-20E0-CC4E-9D3F-F723A30AF6FA}"/>
              </a:ext>
            </a:extLst>
          </p:cNvPr>
          <p:cNvGrpSpPr/>
          <p:nvPr/>
        </p:nvGrpSpPr>
        <p:grpSpPr>
          <a:xfrm>
            <a:off x="1053041" y="977669"/>
            <a:ext cx="6882997" cy="2526523"/>
            <a:chOff x="416761" y="1146160"/>
            <a:chExt cx="8312873" cy="3132568"/>
          </a:xfrm>
        </p:grpSpPr>
        <p:pic>
          <p:nvPicPr>
            <p:cNvPr id="7" name="Picture 6">
              <a:extLst>
                <a:ext uri="{FF2B5EF4-FFF2-40B4-BE49-F238E27FC236}">
                  <a16:creationId xmlns:a16="http://schemas.microsoft.com/office/drawing/2014/main" id="{AF869600-BD98-8346-A694-49AE8943D6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7575" y="1868759"/>
              <a:ext cx="1495117" cy="448535"/>
            </a:xfrm>
            <a:prstGeom prst="rect">
              <a:avLst/>
            </a:prstGeom>
          </p:spPr>
        </p:pic>
        <p:sp>
          <p:nvSpPr>
            <p:cNvPr id="8" name="Rectangle 7">
              <a:extLst>
                <a:ext uri="{FF2B5EF4-FFF2-40B4-BE49-F238E27FC236}">
                  <a16:creationId xmlns:a16="http://schemas.microsoft.com/office/drawing/2014/main" id="{1226C2D0-2997-4A47-AC82-39E83CEFD4EA}"/>
                </a:ext>
              </a:extLst>
            </p:cNvPr>
            <p:cNvSpPr/>
            <p:nvPr/>
          </p:nvSpPr>
          <p:spPr>
            <a:xfrm>
              <a:off x="3439314" y="2386899"/>
              <a:ext cx="2267660" cy="1182972"/>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4A3EAE"/>
                  </a:solidFill>
                  <a:effectLst/>
                  <a:uLnTx/>
                  <a:uFillTx/>
                  <a:latin typeface="KareliaWeb Regular"/>
                  <a:ea typeface="+mn-ea"/>
                  <a:cs typeface="Segoe UI"/>
                </a:rPr>
                <a:t>A set of network microservices that does the heavy lifting of the repetitive NetOps tasks, and improves the efficiency of the network engineers, when scaled with a unified user GUI interface and customizable bots' catalog</a:t>
              </a:r>
            </a:p>
          </p:txBody>
        </p:sp>
        <p:sp>
          <p:nvSpPr>
            <p:cNvPr id="9" name="Freeform 8">
              <a:extLst>
                <a:ext uri="{FF2B5EF4-FFF2-40B4-BE49-F238E27FC236}">
                  <a16:creationId xmlns:a16="http://schemas.microsoft.com/office/drawing/2014/main" id="{C0927760-81B3-124B-8FEB-02DADE436AAB}"/>
                </a:ext>
              </a:extLst>
            </p:cNvPr>
            <p:cNvSpPr/>
            <p:nvPr/>
          </p:nvSpPr>
          <p:spPr>
            <a:xfrm>
              <a:off x="3169810" y="1304729"/>
              <a:ext cx="2804379" cy="2803566"/>
            </a:xfrm>
            <a:custGeom>
              <a:avLst/>
              <a:gdLst>
                <a:gd name="connsiteX0" fmla="*/ 1402161 w 2804379"/>
                <a:gd name="connsiteY0" fmla="*/ 2803565 h 2803566"/>
                <a:gd name="connsiteX1" fmla="*/ 618432 w 2804379"/>
                <a:gd name="connsiteY1" fmla="*/ 2564160 h 2803566"/>
                <a:gd name="connsiteX2" fmla="*/ 110680 w 2804379"/>
                <a:gd name="connsiteY2" fmla="*/ 1947638 h 2803566"/>
                <a:gd name="connsiteX3" fmla="*/ 239902 w 2804379"/>
                <a:gd name="connsiteY3" fmla="*/ 618362 h 2803566"/>
                <a:gd name="connsiteX4" fmla="*/ 856485 w 2804379"/>
                <a:gd name="connsiteY4" fmla="*/ 110660 h 2803566"/>
                <a:gd name="connsiteX5" fmla="*/ 2185853 w 2804379"/>
                <a:gd name="connsiteY5" fmla="*/ 239869 h 2803566"/>
                <a:gd name="connsiteX6" fmla="*/ 2693642 w 2804379"/>
                <a:gd name="connsiteY6" fmla="*/ 856392 h 2803566"/>
                <a:gd name="connsiteX7" fmla="*/ 2564383 w 2804379"/>
                <a:gd name="connsiteY7" fmla="*/ 2185630 h 2803566"/>
                <a:gd name="connsiteX8" fmla="*/ 1947800 w 2804379"/>
                <a:gd name="connsiteY8" fmla="*/ 2693370 h 2803566"/>
                <a:gd name="connsiteX9" fmla="*/ 1402161 w 2804379"/>
                <a:gd name="connsiteY9" fmla="*/ 2803565 h 2803566"/>
                <a:gd name="connsiteX10" fmla="*/ 1402161 w 2804379"/>
                <a:gd name="connsiteY10" fmla="*/ 122062 h 2803566"/>
                <a:gd name="connsiteX11" fmla="*/ 122008 w 2804379"/>
                <a:gd name="connsiteY11" fmla="*/ 1402052 h 2803566"/>
                <a:gd name="connsiteX12" fmla="*/ 1402161 w 2804379"/>
                <a:gd name="connsiteY12" fmla="*/ 2682043 h 2803566"/>
                <a:gd name="connsiteX13" fmla="*/ 2682277 w 2804379"/>
                <a:gd name="connsiteY13" fmla="*/ 1402052 h 2803566"/>
                <a:gd name="connsiteX14" fmla="*/ 1402161 w 2804379"/>
                <a:gd name="connsiteY14" fmla="*/ 122024 h 280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4379" h="2803566">
                  <a:moveTo>
                    <a:pt x="1402161" y="2803565"/>
                  </a:moveTo>
                  <a:cubicBezTo>
                    <a:pt x="1122841" y="2804007"/>
                    <a:pt x="849818" y="2720605"/>
                    <a:pt x="618432" y="2564160"/>
                  </a:cubicBezTo>
                  <a:cubicBezTo>
                    <a:pt x="393112" y="2412080"/>
                    <a:pt x="216735" y="2197924"/>
                    <a:pt x="110680" y="1947638"/>
                  </a:cubicBezTo>
                  <a:cubicBezTo>
                    <a:pt x="-73976" y="1511229"/>
                    <a:pt x="-25351" y="1011043"/>
                    <a:pt x="239902" y="618362"/>
                  </a:cubicBezTo>
                  <a:cubicBezTo>
                    <a:pt x="391986" y="393053"/>
                    <a:pt x="606167" y="216694"/>
                    <a:pt x="856485" y="110660"/>
                  </a:cubicBezTo>
                  <a:cubicBezTo>
                    <a:pt x="1292922" y="-73965"/>
                    <a:pt x="1793134" y="-25346"/>
                    <a:pt x="2185853" y="239869"/>
                  </a:cubicBezTo>
                  <a:cubicBezTo>
                    <a:pt x="2411166" y="391961"/>
                    <a:pt x="2587561" y="606114"/>
                    <a:pt x="2693642" y="856392"/>
                  </a:cubicBezTo>
                  <a:cubicBezTo>
                    <a:pt x="2878394" y="1292779"/>
                    <a:pt x="2829737" y="1793006"/>
                    <a:pt x="2564383" y="2185630"/>
                  </a:cubicBezTo>
                  <a:cubicBezTo>
                    <a:pt x="2412280" y="2410929"/>
                    <a:pt x="2198110" y="2587295"/>
                    <a:pt x="1947800" y="2693370"/>
                  </a:cubicBezTo>
                  <a:cubicBezTo>
                    <a:pt x="1775194" y="2766440"/>
                    <a:pt x="1589587" y="2803917"/>
                    <a:pt x="1402161" y="2803565"/>
                  </a:cubicBezTo>
                  <a:close/>
                  <a:moveTo>
                    <a:pt x="1402161" y="122062"/>
                  </a:moveTo>
                  <a:cubicBezTo>
                    <a:pt x="696433" y="122062"/>
                    <a:pt x="122008" y="696245"/>
                    <a:pt x="122008" y="1402052"/>
                  </a:cubicBezTo>
                  <a:cubicBezTo>
                    <a:pt x="122008" y="2107859"/>
                    <a:pt x="696285" y="2682043"/>
                    <a:pt x="1402161" y="2682043"/>
                  </a:cubicBezTo>
                  <a:cubicBezTo>
                    <a:pt x="2108037" y="2682043"/>
                    <a:pt x="2682277" y="2107859"/>
                    <a:pt x="2682277" y="1402052"/>
                  </a:cubicBezTo>
                  <a:cubicBezTo>
                    <a:pt x="2682277" y="696245"/>
                    <a:pt x="2108037" y="122024"/>
                    <a:pt x="1402161" y="122024"/>
                  </a:cubicBezTo>
                  <a:close/>
                </a:path>
              </a:pathLst>
            </a:custGeom>
            <a:solidFill>
              <a:srgbClr val="877ECB"/>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10" name="Freeform 9">
              <a:extLst>
                <a:ext uri="{FF2B5EF4-FFF2-40B4-BE49-F238E27FC236}">
                  <a16:creationId xmlns:a16="http://schemas.microsoft.com/office/drawing/2014/main" id="{33B82021-0696-4D4A-A1D8-D1AF9D715FAD}"/>
                </a:ext>
              </a:extLst>
            </p:cNvPr>
            <p:cNvSpPr/>
            <p:nvPr/>
          </p:nvSpPr>
          <p:spPr>
            <a:xfrm>
              <a:off x="4037322" y="1352697"/>
              <a:ext cx="1070442" cy="132255"/>
            </a:xfrm>
            <a:custGeom>
              <a:avLst/>
              <a:gdLst>
                <a:gd name="connsiteX0" fmla="*/ 1051761 w 1070442"/>
                <a:gd name="connsiteY0" fmla="*/ 131178 h 132255"/>
                <a:gd name="connsiteX1" fmla="*/ 1051761 w 1070442"/>
                <a:gd name="connsiteY1" fmla="*/ 131178 h 132255"/>
                <a:gd name="connsiteX2" fmla="*/ 1044630 w 1070442"/>
                <a:gd name="connsiteY2" fmla="*/ 113617 h 132255"/>
                <a:gd name="connsiteX3" fmla="*/ 1044630 w 1070442"/>
                <a:gd name="connsiteY3" fmla="*/ 113574 h 132255"/>
                <a:gd name="connsiteX4" fmla="*/ 1044630 w 1070442"/>
                <a:gd name="connsiteY4" fmla="*/ 113574 h 132255"/>
                <a:gd name="connsiteX5" fmla="*/ 1062236 w 1070442"/>
                <a:gd name="connsiteY5" fmla="*/ 106435 h 132255"/>
                <a:gd name="connsiteX6" fmla="*/ 1062273 w 1070442"/>
                <a:gd name="connsiteY6" fmla="*/ 106443 h 132255"/>
                <a:gd name="connsiteX7" fmla="*/ 1062273 w 1070442"/>
                <a:gd name="connsiteY7" fmla="*/ 106443 h 132255"/>
                <a:gd name="connsiteX8" fmla="*/ 1069367 w 1070442"/>
                <a:gd name="connsiteY8" fmla="*/ 124023 h 132255"/>
                <a:gd name="connsiteX9" fmla="*/ 1069367 w 1070442"/>
                <a:gd name="connsiteY9" fmla="*/ 124047 h 132255"/>
                <a:gd name="connsiteX10" fmla="*/ 1069367 w 1070442"/>
                <a:gd name="connsiteY10" fmla="*/ 124047 h 132255"/>
                <a:gd name="connsiteX11" fmla="*/ 1056999 w 1070442"/>
                <a:gd name="connsiteY11" fmla="*/ 132255 h 132255"/>
                <a:gd name="connsiteX12" fmla="*/ 1056999 w 1070442"/>
                <a:gd name="connsiteY12" fmla="*/ 132255 h 132255"/>
                <a:gd name="connsiteX13" fmla="*/ 1051761 w 1070442"/>
                <a:gd name="connsiteY13" fmla="*/ 131178 h 132255"/>
                <a:gd name="connsiteX14" fmla="*/ 1044 w 1070442"/>
                <a:gd name="connsiteY14" fmla="*/ 123527 h 132255"/>
                <a:gd name="connsiteX15" fmla="*/ 8213 w 1070442"/>
                <a:gd name="connsiteY15" fmla="*/ 105923 h 132255"/>
                <a:gd name="connsiteX16" fmla="*/ 8213 w 1070442"/>
                <a:gd name="connsiteY16" fmla="*/ 105923 h 132255"/>
                <a:gd name="connsiteX17" fmla="*/ 25793 w 1070442"/>
                <a:gd name="connsiteY17" fmla="*/ 113030 h 132255"/>
                <a:gd name="connsiteX18" fmla="*/ 25819 w 1070442"/>
                <a:gd name="connsiteY18" fmla="*/ 113091 h 132255"/>
                <a:gd name="connsiteX19" fmla="*/ 25819 w 1070442"/>
                <a:gd name="connsiteY19" fmla="*/ 113091 h 132255"/>
                <a:gd name="connsiteX20" fmla="*/ 18736 w 1070442"/>
                <a:gd name="connsiteY20" fmla="*/ 130623 h 132255"/>
                <a:gd name="connsiteX21" fmla="*/ 18650 w 1070442"/>
                <a:gd name="connsiteY21" fmla="*/ 130658 h 132255"/>
                <a:gd name="connsiteX22" fmla="*/ 18650 w 1070442"/>
                <a:gd name="connsiteY22" fmla="*/ 130658 h 132255"/>
                <a:gd name="connsiteX23" fmla="*/ 13450 w 1070442"/>
                <a:gd name="connsiteY23" fmla="*/ 131735 h 132255"/>
                <a:gd name="connsiteX24" fmla="*/ 13450 w 1070442"/>
                <a:gd name="connsiteY24" fmla="*/ 131735 h 132255"/>
                <a:gd name="connsiteX25" fmla="*/ 1044 w 1070442"/>
                <a:gd name="connsiteY25" fmla="*/ 123527 h 132255"/>
                <a:gd name="connsiteX26" fmla="*/ 981151 w 1070442"/>
                <a:gd name="connsiteY26" fmla="*/ 103658 h 132255"/>
                <a:gd name="connsiteX27" fmla="*/ 973017 w 1070442"/>
                <a:gd name="connsiteY27" fmla="*/ 86499 h 132255"/>
                <a:gd name="connsiteX28" fmla="*/ 973017 w 1070442"/>
                <a:gd name="connsiteY28" fmla="*/ 86499 h 132255"/>
                <a:gd name="connsiteX29" fmla="*/ 990140 w 1070442"/>
                <a:gd name="connsiteY29" fmla="*/ 78352 h 132255"/>
                <a:gd name="connsiteX30" fmla="*/ 990178 w 1070442"/>
                <a:gd name="connsiteY30" fmla="*/ 78365 h 132255"/>
                <a:gd name="connsiteX31" fmla="*/ 990178 w 1070442"/>
                <a:gd name="connsiteY31" fmla="*/ 78365 h 132255"/>
                <a:gd name="connsiteX32" fmla="*/ 998349 w 1070442"/>
                <a:gd name="connsiteY32" fmla="*/ 95417 h 132255"/>
                <a:gd name="connsiteX33" fmla="*/ 998312 w 1070442"/>
                <a:gd name="connsiteY33" fmla="*/ 95524 h 132255"/>
                <a:gd name="connsiteX34" fmla="*/ 998312 w 1070442"/>
                <a:gd name="connsiteY34" fmla="*/ 95524 h 132255"/>
                <a:gd name="connsiteX35" fmla="*/ 985683 w 1070442"/>
                <a:gd name="connsiteY35" fmla="*/ 104437 h 132255"/>
                <a:gd name="connsiteX36" fmla="*/ 985683 w 1070442"/>
                <a:gd name="connsiteY36" fmla="*/ 104437 h 132255"/>
                <a:gd name="connsiteX37" fmla="*/ 981189 w 1070442"/>
                <a:gd name="connsiteY37" fmla="*/ 103658 h 132255"/>
                <a:gd name="connsiteX38" fmla="*/ 72174 w 1070442"/>
                <a:gd name="connsiteY38" fmla="*/ 95078 h 132255"/>
                <a:gd name="connsiteX39" fmla="*/ 80272 w 1070442"/>
                <a:gd name="connsiteY39" fmla="*/ 77933 h 132255"/>
                <a:gd name="connsiteX40" fmla="*/ 80309 w 1070442"/>
                <a:gd name="connsiteY40" fmla="*/ 77920 h 132255"/>
                <a:gd name="connsiteX41" fmla="*/ 80309 w 1070442"/>
                <a:gd name="connsiteY41" fmla="*/ 77920 h 132255"/>
                <a:gd name="connsiteX42" fmla="*/ 97469 w 1070442"/>
                <a:gd name="connsiteY42" fmla="*/ 86053 h 132255"/>
                <a:gd name="connsiteX43" fmla="*/ 97469 w 1070442"/>
                <a:gd name="connsiteY43" fmla="*/ 86053 h 132255"/>
                <a:gd name="connsiteX44" fmla="*/ 89335 w 1070442"/>
                <a:gd name="connsiteY44" fmla="*/ 103212 h 132255"/>
                <a:gd name="connsiteX45" fmla="*/ 89335 w 1070442"/>
                <a:gd name="connsiteY45" fmla="*/ 103212 h 132255"/>
                <a:gd name="connsiteX46" fmla="*/ 84840 w 1070442"/>
                <a:gd name="connsiteY46" fmla="*/ 103992 h 132255"/>
                <a:gd name="connsiteX47" fmla="*/ 84840 w 1070442"/>
                <a:gd name="connsiteY47" fmla="*/ 103992 h 132255"/>
                <a:gd name="connsiteX48" fmla="*/ 72174 w 1070442"/>
                <a:gd name="connsiteY48" fmla="*/ 95078 h 132255"/>
                <a:gd name="connsiteX49" fmla="*/ 909130 w 1070442"/>
                <a:gd name="connsiteY49" fmla="*/ 80222 h 132255"/>
                <a:gd name="connsiteX50" fmla="*/ 909130 w 1070442"/>
                <a:gd name="connsiteY50" fmla="*/ 80222 h 132255"/>
                <a:gd name="connsiteX51" fmla="*/ 900030 w 1070442"/>
                <a:gd name="connsiteY51" fmla="*/ 63546 h 132255"/>
                <a:gd name="connsiteX52" fmla="*/ 900030 w 1070442"/>
                <a:gd name="connsiteY52" fmla="*/ 63546 h 132255"/>
                <a:gd name="connsiteX53" fmla="*/ 916708 w 1070442"/>
                <a:gd name="connsiteY53" fmla="*/ 54410 h 132255"/>
                <a:gd name="connsiteX54" fmla="*/ 916708 w 1070442"/>
                <a:gd name="connsiteY54" fmla="*/ 54410 h 132255"/>
                <a:gd name="connsiteX55" fmla="*/ 916708 w 1070442"/>
                <a:gd name="connsiteY55" fmla="*/ 54410 h 132255"/>
                <a:gd name="connsiteX56" fmla="*/ 925808 w 1070442"/>
                <a:gd name="connsiteY56" fmla="*/ 71086 h 132255"/>
                <a:gd name="connsiteX57" fmla="*/ 925808 w 1070442"/>
                <a:gd name="connsiteY57" fmla="*/ 71086 h 132255"/>
                <a:gd name="connsiteX58" fmla="*/ 912919 w 1070442"/>
                <a:gd name="connsiteY58" fmla="*/ 80742 h 132255"/>
                <a:gd name="connsiteX59" fmla="*/ 912919 w 1070442"/>
                <a:gd name="connsiteY59" fmla="*/ 80742 h 132255"/>
                <a:gd name="connsiteX60" fmla="*/ 909130 w 1070442"/>
                <a:gd name="connsiteY60" fmla="*/ 80259 h 132255"/>
                <a:gd name="connsiteX61" fmla="*/ 144753 w 1070442"/>
                <a:gd name="connsiteY61" fmla="*/ 70714 h 132255"/>
                <a:gd name="connsiteX62" fmla="*/ 153890 w 1070442"/>
                <a:gd name="connsiteY62" fmla="*/ 54039 h 132255"/>
                <a:gd name="connsiteX63" fmla="*/ 153890 w 1070442"/>
                <a:gd name="connsiteY63" fmla="*/ 54039 h 132255"/>
                <a:gd name="connsiteX64" fmla="*/ 153890 w 1070442"/>
                <a:gd name="connsiteY64" fmla="*/ 54039 h 132255"/>
                <a:gd name="connsiteX65" fmla="*/ 170531 w 1070442"/>
                <a:gd name="connsiteY65" fmla="*/ 63146 h 132255"/>
                <a:gd name="connsiteX66" fmla="*/ 170531 w 1070442"/>
                <a:gd name="connsiteY66" fmla="*/ 63175 h 132255"/>
                <a:gd name="connsiteX67" fmla="*/ 170531 w 1070442"/>
                <a:gd name="connsiteY67" fmla="*/ 63175 h 132255"/>
                <a:gd name="connsiteX68" fmla="*/ 161430 w 1070442"/>
                <a:gd name="connsiteY68" fmla="*/ 79851 h 132255"/>
                <a:gd name="connsiteX69" fmla="*/ 161430 w 1070442"/>
                <a:gd name="connsiteY69" fmla="*/ 79851 h 132255"/>
                <a:gd name="connsiteX70" fmla="*/ 157716 w 1070442"/>
                <a:gd name="connsiteY70" fmla="*/ 80371 h 132255"/>
                <a:gd name="connsiteX71" fmla="*/ 157716 w 1070442"/>
                <a:gd name="connsiteY71" fmla="*/ 80371 h 132255"/>
                <a:gd name="connsiteX72" fmla="*/ 144753 w 1070442"/>
                <a:gd name="connsiteY72" fmla="*/ 70752 h 132255"/>
                <a:gd name="connsiteX73" fmla="*/ 835846 w 1070442"/>
                <a:gd name="connsiteY73" fmla="*/ 60872 h 132255"/>
                <a:gd name="connsiteX74" fmla="*/ 835846 w 1070442"/>
                <a:gd name="connsiteY74" fmla="*/ 60872 h 132255"/>
                <a:gd name="connsiteX75" fmla="*/ 825817 w 1070442"/>
                <a:gd name="connsiteY75" fmla="*/ 44784 h 132255"/>
                <a:gd name="connsiteX76" fmla="*/ 825817 w 1070442"/>
                <a:gd name="connsiteY76" fmla="*/ 44754 h 132255"/>
                <a:gd name="connsiteX77" fmla="*/ 825817 w 1070442"/>
                <a:gd name="connsiteY77" fmla="*/ 44754 h 132255"/>
                <a:gd name="connsiteX78" fmla="*/ 841863 w 1070442"/>
                <a:gd name="connsiteY78" fmla="*/ 34675 h 132255"/>
                <a:gd name="connsiteX79" fmla="*/ 841938 w 1070442"/>
                <a:gd name="connsiteY79" fmla="*/ 34689 h 132255"/>
                <a:gd name="connsiteX80" fmla="*/ 841938 w 1070442"/>
                <a:gd name="connsiteY80" fmla="*/ 34689 h 132255"/>
                <a:gd name="connsiteX81" fmla="*/ 852003 w 1070442"/>
                <a:gd name="connsiteY81" fmla="*/ 50807 h 132255"/>
                <a:gd name="connsiteX82" fmla="*/ 852003 w 1070442"/>
                <a:gd name="connsiteY82" fmla="*/ 50807 h 132255"/>
                <a:gd name="connsiteX83" fmla="*/ 838891 w 1070442"/>
                <a:gd name="connsiteY83" fmla="*/ 61207 h 132255"/>
                <a:gd name="connsiteX84" fmla="*/ 838891 w 1070442"/>
                <a:gd name="connsiteY84" fmla="*/ 61207 h 132255"/>
                <a:gd name="connsiteX85" fmla="*/ 835846 w 1070442"/>
                <a:gd name="connsiteY85" fmla="*/ 60872 h 132255"/>
                <a:gd name="connsiteX86" fmla="*/ 218631 w 1070442"/>
                <a:gd name="connsiteY86" fmla="*/ 50510 h 132255"/>
                <a:gd name="connsiteX87" fmla="*/ 228623 w 1070442"/>
                <a:gd name="connsiteY87" fmla="*/ 34405 h 132255"/>
                <a:gd name="connsiteX88" fmla="*/ 228697 w 1070442"/>
                <a:gd name="connsiteY88" fmla="*/ 34392 h 132255"/>
                <a:gd name="connsiteX89" fmla="*/ 228697 w 1070442"/>
                <a:gd name="connsiteY89" fmla="*/ 34392 h 132255"/>
                <a:gd name="connsiteX90" fmla="*/ 244818 w 1070442"/>
                <a:gd name="connsiteY90" fmla="*/ 44457 h 132255"/>
                <a:gd name="connsiteX91" fmla="*/ 244818 w 1070442"/>
                <a:gd name="connsiteY91" fmla="*/ 44457 h 132255"/>
                <a:gd name="connsiteX92" fmla="*/ 234752 w 1070442"/>
                <a:gd name="connsiteY92" fmla="*/ 60528 h 132255"/>
                <a:gd name="connsiteX93" fmla="*/ 234715 w 1070442"/>
                <a:gd name="connsiteY93" fmla="*/ 60538 h 132255"/>
                <a:gd name="connsiteX94" fmla="*/ 234715 w 1070442"/>
                <a:gd name="connsiteY94" fmla="*/ 60538 h 132255"/>
                <a:gd name="connsiteX95" fmla="*/ 231706 w 1070442"/>
                <a:gd name="connsiteY95" fmla="*/ 60909 h 132255"/>
                <a:gd name="connsiteX96" fmla="*/ 231706 w 1070442"/>
                <a:gd name="connsiteY96" fmla="*/ 60909 h 132255"/>
                <a:gd name="connsiteX97" fmla="*/ 218631 w 1070442"/>
                <a:gd name="connsiteY97" fmla="*/ 50659 h 132255"/>
                <a:gd name="connsiteX98" fmla="*/ 761596 w 1070442"/>
                <a:gd name="connsiteY98" fmla="*/ 46016 h 132255"/>
                <a:gd name="connsiteX99" fmla="*/ 750416 w 1070442"/>
                <a:gd name="connsiteY99" fmla="*/ 30625 h 132255"/>
                <a:gd name="connsiteX100" fmla="*/ 750453 w 1070442"/>
                <a:gd name="connsiteY100" fmla="*/ 30492 h 132255"/>
                <a:gd name="connsiteX101" fmla="*/ 750453 w 1070442"/>
                <a:gd name="connsiteY101" fmla="*/ 30492 h 132255"/>
                <a:gd name="connsiteX102" fmla="*/ 765830 w 1070442"/>
                <a:gd name="connsiteY102" fmla="*/ 19328 h 132255"/>
                <a:gd name="connsiteX103" fmla="*/ 765979 w 1070442"/>
                <a:gd name="connsiteY103" fmla="*/ 19350 h 132255"/>
                <a:gd name="connsiteX104" fmla="*/ 765979 w 1070442"/>
                <a:gd name="connsiteY104" fmla="*/ 19350 h 132255"/>
                <a:gd name="connsiteX105" fmla="*/ 777159 w 1070442"/>
                <a:gd name="connsiteY105" fmla="*/ 34741 h 132255"/>
                <a:gd name="connsiteX106" fmla="*/ 777122 w 1070442"/>
                <a:gd name="connsiteY106" fmla="*/ 34874 h 132255"/>
                <a:gd name="connsiteX107" fmla="*/ 777122 w 1070442"/>
                <a:gd name="connsiteY107" fmla="*/ 34874 h 132255"/>
                <a:gd name="connsiteX108" fmla="*/ 763899 w 1070442"/>
                <a:gd name="connsiteY108" fmla="*/ 46016 h 132255"/>
                <a:gd name="connsiteX109" fmla="*/ 763899 w 1070442"/>
                <a:gd name="connsiteY109" fmla="*/ 46016 h 132255"/>
                <a:gd name="connsiteX110" fmla="*/ 761596 w 1070442"/>
                <a:gd name="connsiteY110" fmla="*/ 46016 h 132255"/>
                <a:gd name="connsiteX111" fmla="*/ 293587 w 1070442"/>
                <a:gd name="connsiteY111" fmla="*/ 34874 h 132255"/>
                <a:gd name="connsiteX112" fmla="*/ 304582 w 1070442"/>
                <a:gd name="connsiteY112" fmla="*/ 19414 h 132255"/>
                <a:gd name="connsiteX113" fmla="*/ 304730 w 1070442"/>
                <a:gd name="connsiteY113" fmla="*/ 19387 h 132255"/>
                <a:gd name="connsiteX114" fmla="*/ 304730 w 1070442"/>
                <a:gd name="connsiteY114" fmla="*/ 19387 h 132255"/>
                <a:gd name="connsiteX115" fmla="*/ 320219 w 1070442"/>
                <a:gd name="connsiteY115" fmla="*/ 30256 h 132255"/>
                <a:gd name="connsiteX116" fmla="*/ 320219 w 1070442"/>
                <a:gd name="connsiteY116" fmla="*/ 30343 h 132255"/>
                <a:gd name="connsiteX117" fmla="*/ 320219 w 1070442"/>
                <a:gd name="connsiteY117" fmla="*/ 30343 h 132255"/>
                <a:gd name="connsiteX118" fmla="*/ 309262 w 1070442"/>
                <a:gd name="connsiteY118" fmla="*/ 45868 h 132255"/>
                <a:gd name="connsiteX119" fmla="*/ 309262 w 1070442"/>
                <a:gd name="connsiteY119" fmla="*/ 45868 h 132255"/>
                <a:gd name="connsiteX120" fmla="*/ 306959 w 1070442"/>
                <a:gd name="connsiteY120" fmla="*/ 45868 h 132255"/>
                <a:gd name="connsiteX121" fmla="*/ 306959 w 1070442"/>
                <a:gd name="connsiteY121" fmla="*/ 45868 h 132255"/>
                <a:gd name="connsiteX122" fmla="*/ 293513 w 1070442"/>
                <a:gd name="connsiteY122" fmla="*/ 34874 h 132255"/>
                <a:gd name="connsiteX123" fmla="*/ 686677 w 1070442"/>
                <a:gd name="connsiteY123" fmla="*/ 35357 h 132255"/>
                <a:gd name="connsiteX124" fmla="*/ 674829 w 1070442"/>
                <a:gd name="connsiteY124" fmla="*/ 20501 h 132255"/>
                <a:gd name="connsiteX125" fmla="*/ 674829 w 1070442"/>
                <a:gd name="connsiteY125" fmla="*/ 20501 h 132255"/>
                <a:gd name="connsiteX126" fmla="*/ 689649 w 1070442"/>
                <a:gd name="connsiteY126" fmla="*/ 8688 h 132255"/>
                <a:gd name="connsiteX127" fmla="*/ 689686 w 1070442"/>
                <a:gd name="connsiteY127" fmla="*/ 8691 h 132255"/>
                <a:gd name="connsiteX128" fmla="*/ 689686 w 1070442"/>
                <a:gd name="connsiteY128" fmla="*/ 8691 h 132255"/>
                <a:gd name="connsiteX129" fmla="*/ 701498 w 1070442"/>
                <a:gd name="connsiteY129" fmla="*/ 23522 h 132255"/>
                <a:gd name="connsiteX130" fmla="*/ 701498 w 1070442"/>
                <a:gd name="connsiteY130" fmla="*/ 23547 h 132255"/>
                <a:gd name="connsiteX131" fmla="*/ 701498 w 1070442"/>
                <a:gd name="connsiteY131" fmla="*/ 23547 h 132255"/>
                <a:gd name="connsiteX132" fmla="*/ 688163 w 1070442"/>
                <a:gd name="connsiteY132" fmla="*/ 35469 h 132255"/>
                <a:gd name="connsiteX133" fmla="*/ 688163 w 1070442"/>
                <a:gd name="connsiteY133" fmla="*/ 35469 h 132255"/>
                <a:gd name="connsiteX134" fmla="*/ 369286 w 1070442"/>
                <a:gd name="connsiteY134" fmla="*/ 23361 h 132255"/>
                <a:gd name="connsiteX135" fmla="*/ 381134 w 1070442"/>
                <a:gd name="connsiteY135" fmla="*/ 8505 h 132255"/>
                <a:gd name="connsiteX136" fmla="*/ 381134 w 1070442"/>
                <a:gd name="connsiteY136" fmla="*/ 8505 h 132255"/>
                <a:gd name="connsiteX137" fmla="*/ 395992 w 1070442"/>
                <a:gd name="connsiteY137" fmla="*/ 20353 h 132255"/>
                <a:gd name="connsiteX138" fmla="*/ 395992 w 1070442"/>
                <a:gd name="connsiteY138" fmla="*/ 20353 h 132255"/>
                <a:gd name="connsiteX139" fmla="*/ 384143 w 1070442"/>
                <a:gd name="connsiteY139" fmla="*/ 35209 h 132255"/>
                <a:gd name="connsiteX140" fmla="*/ 384143 w 1070442"/>
                <a:gd name="connsiteY140" fmla="*/ 35209 h 132255"/>
                <a:gd name="connsiteX141" fmla="*/ 382620 w 1070442"/>
                <a:gd name="connsiteY141" fmla="*/ 35209 h 132255"/>
                <a:gd name="connsiteX142" fmla="*/ 382620 w 1070442"/>
                <a:gd name="connsiteY142" fmla="*/ 35209 h 132255"/>
                <a:gd name="connsiteX143" fmla="*/ 369211 w 1070442"/>
                <a:gd name="connsiteY143" fmla="*/ 23287 h 132255"/>
                <a:gd name="connsiteX144" fmla="*/ 611202 w 1070442"/>
                <a:gd name="connsiteY144" fmla="*/ 28932 h 132255"/>
                <a:gd name="connsiteX145" fmla="*/ 611202 w 1070442"/>
                <a:gd name="connsiteY145" fmla="*/ 28932 h 132255"/>
                <a:gd name="connsiteX146" fmla="*/ 598536 w 1070442"/>
                <a:gd name="connsiteY146" fmla="*/ 14823 h 132255"/>
                <a:gd name="connsiteX147" fmla="*/ 598536 w 1070442"/>
                <a:gd name="connsiteY147" fmla="*/ 14782 h 132255"/>
                <a:gd name="connsiteX148" fmla="*/ 598536 w 1070442"/>
                <a:gd name="connsiteY148" fmla="*/ 14782 h 132255"/>
                <a:gd name="connsiteX149" fmla="*/ 612650 w 1070442"/>
                <a:gd name="connsiteY149" fmla="*/ 2113 h 132255"/>
                <a:gd name="connsiteX150" fmla="*/ 612725 w 1070442"/>
                <a:gd name="connsiteY150" fmla="*/ 2117 h 132255"/>
                <a:gd name="connsiteX151" fmla="*/ 612725 w 1070442"/>
                <a:gd name="connsiteY151" fmla="*/ 2117 h 132255"/>
                <a:gd name="connsiteX152" fmla="*/ 625353 w 1070442"/>
                <a:gd name="connsiteY152" fmla="*/ 16304 h 132255"/>
                <a:gd name="connsiteX153" fmla="*/ 625353 w 1070442"/>
                <a:gd name="connsiteY153" fmla="*/ 16304 h 132255"/>
                <a:gd name="connsiteX154" fmla="*/ 611944 w 1070442"/>
                <a:gd name="connsiteY154" fmla="*/ 28969 h 132255"/>
                <a:gd name="connsiteX155" fmla="*/ 611202 w 1070442"/>
                <a:gd name="connsiteY155" fmla="*/ 28969 h 132255"/>
                <a:gd name="connsiteX156" fmla="*/ 445430 w 1070442"/>
                <a:gd name="connsiteY156" fmla="*/ 16304 h 132255"/>
                <a:gd name="connsiteX157" fmla="*/ 458096 w 1070442"/>
                <a:gd name="connsiteY157" fmla="*/ 2117 h 132255"/>
                <a:gd name="connsiteX158" fmla="*/ 458096 w 1070442"/>
                <a:gd name="connsiteY158" fmla="*/ 2117 h 132255"/>
                <a:gd name="connsiteX159" fmla="*/ 458096 w 1070442"/>
                <a:gd name="connsiteY159" fmla="*/ 2117 h 132255"/>
                <a:gd name="connsiteX160" fmla="*/ 472248 w 1070442"/>
                <a:gd name="connsiteY160" fmla="*/ 14817 h 132255"/>
                <a:gd name="connsiteX161" fmla="*/ 472248 w 1070442"/>
                <a:gd name="connsiteY161" fmla="*/ 14819 h 132255"/>
                <a:gd name="connsiteX162" fmla="*/ 472248 w 1070442"/>
                <a:gd name="connsiteY162" fmla="*/ 14819 h 132255"/>
                <a:gd name="connsiteX163" fmla="*/ 459581 w 1070442"/>
                <a:gd name="connsiteY163" fmla="*/ 28969 h 132255"/>
                <a:gd name="connsiteX164" fmla="*/ 458839 w 1070442"/>
                <a:gd name="connsiteY164" fmla="*/ 28969 h 132255"/>
                <a:gd name="connsiteX165" fmla="*/ 445430 w 1070442"/>
                <a:gd name="connsiteY165" fmla="*/ 16304 h 132255"/>
                <a:gd name="connsiteX166" fmla="*/ 535354 w 1070442"/>
                <a:gd name="connsiteY166" fmla="*/ 26889 h 132255"/>
                <a:gd name="connsiteX167" fmla="*/ 521908 w 1070442"/>
                <a:gd name="connsiteY167" fmla="*/ 13445 h 132255"/>
                <a:gd name="connsiteX168" fmla="*/ 521908 w 1070442"/>
                <a:gd name="connsiteY168" fmla="*/ 13445 h 132255"/>
                <a:gd name="connsiteX169" fmla="*/ 535354 w 1070442"/>
                <a:gd name="connsiteY169" fmla="*/ 0 h 132255"/>
                <a:gd name="connsiteX170" fmla="*/ 535354 w 1070442"/>
                <a:gd name="connsiteY170" fmla="*/ 0 h 132255"/>
                <a:gd name="connsiteX171" fmla="*/ 548800 w 1070442"/>
                <a:gd name="connsiteY171" fmla="*/ 13445 h 132255"/>
                <a:gd name="connsiteX172" fmla="*/ 548800 w 1070442"/>
                <a:gd name="connsiteY172" fmla="*/ 13445 h 132255"/>
                <a:gd name="connsiteX173" fmla="*/ 535354 w 1070442"/>
                <a:gd name="connsiteY173" fmla="*/ 26889 h 13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070442" h="132255">
                  <a:moveTo>
                    <a:pt x="1051761" y="131178"/>
                  </a:moveTo>
                  <a:lnTo>
                    <a:pt x="1051761" y="131178"/>
                  </a:lnTo>
                  <a:cubicBezTo>
                    <a:pt x="1044927" y="128303"/>
                    <a:pt x="1041733" y="120440"/>
                    <a:pt x="1044630" y="113617"/>
                  </a:cubicBezTo>
                  <a:cubicBezTo>
                    <a:pt x="1044630" y="113602"/>
                    <a:pt x="1044630" y="113588"/>
                    <a:pt x="1044630" y="113574"/>
                  </a:cubicBezTo>
                  <a:lnTo>
                    <a:pt x="1044630" y="113574"/>
                  </a:lnTo>
                  <a:cubicBezTo>
                    <a:pt x="1047527" y="106736"/>
                    <a:pt x="1055401" y="103540"/>
                    <a:pt x="1062236" y="106435"/>
                  </a:cubicBezTo>
                  <a:cubicBezTo>
                    <a:pt x="1062273" y="106438"/>
                    <a:pt x="1062273" y="106440"/>
                    <a:pt x="1062273" y="106443"/>
                  </a:cubicBezTo>
                  <a:lnTo>
                    <a:pt x="1062273" y="106443"/>
                  </a:lnTo>
                  <a:cubicBezTo>
                    <a:pt x="1069108" y="109336"/>
                    <a:pt x="1072265" y="117207"/>
                    <a:pt x="1069367" y="124023"/>
                  </a:cubicBezTo>
                  <a:cubicBezTo>
                    <a:pt x="1069367" y="124031"/>
                    <a:pt x="1069367" y="124039"/>
                    <a:pt x="1069367" y="124047"/>
                  </a:cubicBezTo>
                  <a:lnTo>
                    <a:pt x="1069367" y="124047"/>
                  </a:lnTo>
                  <a:cubicBezTo>
                    <a:pt x="1067288" y="129024"/>
                    <a:pt x="1062384" y="132259"/>
                    <a:pt x="1056999" y="132255"/>
                  </a:cubicBezTo>
                  <a:lnTo>
                    <a:pt x="1056999" y="132255"/>
                  </a:lnTo>
                  <a:cubicBezTo>
                    <a:pt x="1055216" y="132242"/>
                    <a:pt x="1053433" y="131876"/>
                    <a:pt x="1051761" y="131178"/>
                  </a:cubicBezTo>
                  <a:close/>
                  <a:moveTo>
                    <a:pt x="1044" y="123527"/>
                  </a:moveTo>
                  <a:cubicBezTo>
                    <a:pt x="-1812" y="116687"/>
                    <a:pt x="1390" y="108822"/>
                    <a:pt x="8213" y="105923"/>
                  </a:cubicBezTo>
                  <a:lnTo>
                    <a:pt x="8213" y="105923"/>
                  </a:lnTo>
                  <a:cubicBezTo>
                    <a:pt x="15029" y="103031"/>
                    <a:pt x="22903" y="106214"/>
                    <a:pt x="25793" y="113030"/>
                  </a:cubicBezTo>
                  <a:cubicBezTo>
                    <a:pt x="25801" y="113051"/>
                    <a:pt x="25812" y="113071"/>
                    <a:pt x="25819" y="113091"/>
                  </a:cubicBezTo>
                  <a:lnTo>
                    <a:pt x="25819" y="113091"/>
                  </a:lnTo>
                  <a:cubicBezTo>
                    <a:pt x="28705" y="119888"/>
                    <a:pt x="25533" y="127738"/>
                    <a:pt x="18736" y="130623"/>
                  </a:cubicBezTo>
                  <a:cubicBezTo>
                    <a:pt x="18706" y="130635"/>
                    <a:pt x="18680" y="130646"/>
                    <a:pt x="18650" y="130658"/>
                  </a:cubicBezTo>
                  <a:lnTo>
                    <a:pt x="18650" y="130658"/>
                  </a:lnTo>
                  <a:cubicBezTo>
                    <a:pt x="17009" y="131373"/>
                    <a:pt x="15241" y="131740"/>
                    <a:pt x="13450" y="131735"/>
                  </a:cubicBezTo>
                  <a:lnTo>
                    <a:pt x="13450" y="131735"/>
                  </a:lnTo>
                  <a:cubicBezTo>
                    <a:pt x="8042" y="131734"/>
                    <a:pt x="3162" y="128503"/>
                    <a:pt x="1044" y="123527"/>
                  </a:cubicBezTo>
                  <a:close/>
                  <a:moveTo>
                    <a:pt x="981151" y="103658"/>
                  </a:moveTo>
                  <a:cubicBezTo>
                    <a:pt x="974168" y="101158"/>
                    <a:pt x="970528" y="93483"/>
                    <a:pt x="973017" y="86499"/>
                  </a:cubicBezTo>
                  <a:lnTo>
                    <a:pt x="973017" y="86499"/>
                  </a:lnTo>
                  <a:cubicBezTo>
                    <a:pt x="975506" y="79521"/>
                    <a:pt x="983157" y="75874"/>
                    <a:pt x="990140" y="78352"/>
                  </a:cubicBezTo>
                  <a:cubicBezTo>
                    <a:pt x="990140" y="78356"/>
                    <a:pt x="990178" y="78361"/>
                    <a:pt x="990178" y="78365"/>
                  </a:cubicBezTo>
                  <a:lnTo>
                    <a:pt x="990178" y="78365"/>
                  </a:lnTo>
                  <a:cubicBezTo>
                    <a:pt x="997161" y="80817"/>
                    <a:pt x="1000801" y="88452"/>
                    <a:pt x="998349" y="95417"/>
                  </a:cubicBezTo>
                  <a:cubicBezTo>
                    <a:pt x="998349" y="95453"/>
                    <a:pt x="998312" y="95488"/>
                    <a:pt x="998312" y="95524"/>
                  </a:cubicBezTo>
                  <a:lnTo>
                    <a:pt x="998312" y="95524"/>
                  </a:lnTo>
                  <a:cubicBezTo>
                    <a:pt x="996417" y="100866"/>
                    <a:pt x="991366" y="104436"/>
                    <a:pt x="985683" y="104437"/>
                  </a:cubicBezTo>
                  <a:lnTo>
                    <a:pt x="985683" y="104437"/>
                  </a:lnTo>
                  <a:cubicBezTo>
                    <a:pt x="984160" y="104449"/>
                    <a:pt x="982637" y="104185"/>
                    <a:pt x="981189" y="103658"/>
                  </a:cubicBezTo>
                  <a:close/>
                  <a:moveTo>
                    <a:pt x="72174" y="95078"/>
                  </a:moveTo>
                  <a:cubicBezTo>
                    <a:pt x="69675" y="88108"/>
                    <a:pt x="73300" y="80431"/>
                    <a:pt x="80272" y="77933"/>
                  </a:cubicBezTo>
                  <a:cubicBezTo>
                    <a:pt x="80283" y="77928"/>
                    <a:pt x="80298" y="77924"/>
                    <a:pt x="80309" y="77920"/>
                  </a:cubicBezTo>
                  <a:lnTo>
                    <a:pt x="80309" y="77920"/>
                  </a:lnTo>
                  <a:cubicBezTo>
                    <a:pt x="87292" y="75438"/>
                    <a:pt x="94980" y="79076"/>
                    <a:pt x="97469" y="86053"/>
                  </a:cubicBezTo>
                  <a:lnTo>
                    <a:pt x="97469" y="86053"/>
                  </a:lnTo>
                  <a:cubicBezTo>
                    <a:pt x="99958" y="93037"/>
                    <a:pt x="96318" y="100712"/>
                    <a:pt x="89335" y="103212"/>
                  </a:cubicBezTo>
                  <a:lnTo>
                    <a:pt x="89335" y="103212"/>
                  </a:lnTo>
                  <a:cubicBezTo>
                    <a:pt x="87897" y="103740"/>
                    <a:pt x="86374" y="104004"/>
                    <a:pt x="84840" y="103992"/>
                  </a:cubicBezTo>
                  <a:lnTo>
                    <a:pt x="84840" y="103992"/>
                  </a:lnTo>
                  <a:cubicBezTo>
                    <a:pt x="79154" y="104006"/>
                    <a:pt x="74080" y="100434"/>
                    <a:pt x="72174" y="95078"/>
                  </a:cubicBezTo>
                  <a:close/>
                  <a:moveTo>
                    <a:pt x="909130" y="80222"/>
                  </a:moveTo>
                  <a:lnTo>
                    <a:pt x="909130" y="80222"/>
                  </a:lnTo>
                  <a:cubicBezTo>
                    <a:pt x="901999" y="78125"/>
                    <a:pt x="897950" y="70663"/>
                    <a:pt x="900030" y="63546"/>
                  </a:cubicBezTo>
                  <a:lnTo>
                    <a:pt x="900030" y="63546"/>
                  </a:lnTo>
                  <a:cubicBezTo>
                    <a:pt x="902110" y="56419"/>
                    <a:pt x="909576" y="52328"/>
                    <a:pt x="916708" y="54410"/>
                  </a:cubicBezTo>
                  <a:cubicBezTo>
                    <a:pt x="916708" y="54410"/>
                    <a:pt x="916708" y="54410"/>
                    <a:pt x="916708" y="54410"/>
                  </a:cubicBezTo>
                  <a:lnTo>
                    <a:pt x="916708" y="54410"/>
                  </a:lnTo>
                  <a:cubicBezTo>
                    <a:pt x="923839" y="56508"/>
                    <a:pt x="927888" y="63969"/>
                    <a:pt x="925808" y="71086"/>
                  </a:cubicBezTo>
                  <a:lnTo>
                    <a:pt x="925808" y="71086"/>
                  </a:lnTo>
                  <a:cubicBezTo>
                    <a:pt x="924136" y="76814"/>
                    <a:pt x="918899" y="80749"/>
                    <a:pt x="912919" y="80742"/>
                  </a:cubicBezTo>
                  <a:lnTo>
                    <a:pt x="912919" y="80742"/>
                  </a:lnTo>
                  <a:cubicBezTo>
                    <a:pt x="911656" y="80765"/>
                    <a:pt x="910356" y="80602"/>
                    <a:pt x="909130" y="80259"/>
                  </a:cubicBezTo>
                  <a:close/>
                  <a:moveTo>
                    <a:pt x="144753" y="70714"/>
                  </a:moveTo>
                  <a:cubicBezTo>
                    <a:pt x="142673" y="63587"/>
                    <a:pt x="146759" y="56121"/>
                    <a:pt x="153890" y="54039"/>
                  </a:cubicBezTo>
                  <a:cubicBezTo>
                    <a:pt x="153890" y="54039"/>
                    <a:pt x="153890" y="54039"/>
                    <a:pt x="153890" y="54039"/>
                  </a:cubicBezTo>
                  <a:lnTo>
                    <a:pt x="153890" y="54039"/>
                  </a:lnTo>
                  <a:cubicBezTo>
                    <a:pt x="160985" y="51961"/>
                    <a:pt x="168450" y="56039"/>
                    <a:pt x="170531" y="63146"/>
                  </a:cubicBezTo>
                  <a:cubicBezTo>
                    <a:pt x="170531" y="63156"/>
                    <a:pt x="170531" y="63165"/>
                    <a:pt x="170531" y="63175"/>
                  </a:cubicBezTo>
                  <a:lnTo>
                    <a:pt x="170531" y="63175"/>
                  </a:lnTo>
                  <a:cubicBezTo>
                    <a:pt x="172611" y="70290"/>
                    <a:pt x="168525" y="77736"/>
                    <a:pt x="161430" y="79851"/>
                  </a:cubicBezTo>
                  <a:lnTo>
                    <a:pt x="161430" y="79851"/>
                  </a:lnTo>
                  <a:cubicBezTo>
                    <a:pt x="160205" y="80199"/>
                    <a:pt x="158979" y="80374"/>
                    <a:pt x="157716" y="80371"/>
                  </a:cubicBezTo>
                  <a:lnTo>
                    <a:pt x="157716" y="80371"/>
                  </a:lnTo>
                  <a:cubicBezTo>
                    <a:pt x="151736" y="80403"/>
                    <a:pt x="146462" y="76483"/>
                    <a:pt x="144753" y="70752"/>
                  </a:cubicBezTo>
                  <a:close/>
                  <a:moveTo>
                    <a:pt x="835846" y="60872"/>
                  </a:moveTo>
                  <a:lnTo>
                    <a:pt x="835846" y="60872"/>
                  </a:lnTo>
                  <a:cubicBezTo>
                    <a:pt x="828640" y="59201"/>
                    <a:pt x="824146" y="51998"/>
                    <a:pt x="825817" y="44784"/>
                  </a:cubicBezTo>
                  <a:cubicBezTo>
                    <a:pt x="825817" y="44774"/>
                    <a:pt x="825817" y="44764"/>
                    <a:pt x="825817" y="44754"/>
                  </a:cubicBezTo>
                  <a:lnTo>
                    <a:pt x="825817" y="44754"/>
                  </a:lnTo>
                  <a:cubicBezTo>
                    <a:pt x="827451" y="37535"/>
                    <a:pt x="834658" y="33023"/>
                    <a:pt x="841863" y="34675"/>
                  </a:cubicBezTo>
                  <a:cubicBezTo>
                    <a:pt x="841900" y="34680"/>
                    <a:pt x="841900" y="34684"/>
                    <a:pt x="841938" y="34689"/>
                  </a:cubicBezTo>
                  <a:lnTo>
                    <a:pt x="841938" y="34689"/>
                  </a:lnTo>
                  <a:cubicBezTo>
                    <a:pt x="849143" y="36382"/>
                    <a:pt x="853638" y="43581"/>
                    <a:pt x="852003" y="50807"/>
                  </a:cubicBezTo>
                  <a:lnTo>
                    <a:pt x="852003" y="50807"/>
                  </a:lnTo>
                  <a:cubicBezTo>
                    <a:pt x="850555" y="56895"/>
                    <a:pt x="845132" y="61200"/>
                    <a:pt x="838891" y="61207"/>
                  </a:cubicBezTo>
                  <a:lnTo>
                    <a:pt x="838891" y="61207"/>
                  </a:lnTo>
                  <a:cubicBezTo>
                    <a:pt x="837852" y="61200"/>
                    <a:pt x="836849" y="61088"/>
                    <a:pt x="835846" y="60872"/>
                  </a:cubicBezTo>
                  <a:close/>
                  <a:moveTo>
                    <a:pt x="218631" y="50510"/>
                  </a:moveTo>
                  <a:cubicBezTo>
                    <a:pt x="216960" y="43300"/>
                    <a:pt x="221417" y="36089"/>
                    <a:pt x="228623" y="34405"/>
                  </a:cubicBezTo>
                  <a:cubicBezTo>
                    <a:pt x="228660" y="34400"/>
                    <a:pt x="228660" y="34396"/>
                    <a:pt x="228697" y="34392"/>
                  </a:cubicBezTo>
                  <a:lnTo>
                    <a:pt x="228697" y="34392"/>
                  </a:lnTo>
                  <a:cubicBezTo>
                    <a:pt x="235940" y="32724"/>
                    <a:pt x="243146" y="37229"/>
                    <a:pt x="244818" y="44457"/>
                  </a:cubicBezTo>
                  <a:lnTo>
                    <a:pt x="244818" y="44457"/>
                  </a:lnTo>
                  <a:cubicBezTo>
                    <a:pt x="246489" y="51673"/>
                    <a:pt x="241958" y="58869"/>
                    <a:pt x="234752" y="60528"/>
                  </a:cubicBezTo>
                  <a:cubicBezTo>
                    <a:pt x="234752" y="60532"/>
                    <a:pt x="234715" y="60535"/>
                    <a:pt x="234715" y="60538"/>
                  </a:cubicBezTo>
                  <a:lnTo>
                    <a:pt x="234715" y="60538"/>
                  </a:lnTo>
                  <a:cubicBezTo>
                    <a:pt x="233749" y="60790"/>
                    <a:pt x="232709" y="60914"/>
                    <a:pt x="231706" y="60909"/>
                  </a:cubicBezTo>
                  <a:lnTo>
                    <a:pt x="231706" y="60909"/>
                  </a:lnTo>
                  <a:cubicBezTo>
                    <a:pt x="225503" y="60929"/>
                    <a:pt x="220080" y="56689"/>
                    <a:pt x="218631" y="50659"/>
                  </a:cubicBezTo>
                  <a:close/>
                  <a:moveTo>
                    <a:pt x="761596" y="46016"/>
                  </a:moveTo>
                  <a:cubicBezTo>
                    <a:pt x="754279" y="44849"/>
                    <a:pt x="749264" y="37958"/>
                    <a:pt x="750416" y="30625"/>
                  </a:cubicBezTo>
                  <a:cubicBezTo>
                    <a:pt x="750453" y="30581"/>
                    <a:pt x="750453" y="30536"/>
                    <a:pt x="750453" y="30492"/>
                  </a:cubicBezTo>
                  <a:lnTo>
                    <a:pt x="750453" y="30492"/>
                  </a:lnTo>
                  <a:cubicBezTo>
                    <a:pt x="751604" y="23159"/>
                    <a:pt x="758513" y="18161"/>
                    <a:pt x="765830" y="19328"/>
                  </a:cubicBezTo>
                  <a:cubicBezTo>
                    <a:pt x="765905" y="19335"/>
                    <a:pt x="765942" y="19342"/>
                    <a:pt x="765979" y="19350"/>
                  </a:cubicBezTo>
                  <a:lnTo>
                    <a:pt x="765979" y="19350"/>
                  </a:lnTo>
                  <a:cubicBezTo>
                    <a:pt x="773296" y="20517"/>
                    <a:pt x="778311" y="27408"/>
                    <a:pt x="777159" y="34741"/>
                  </a:cubicBezTo>
                  <a:cubicBezTo>
                    <a:pt x="777122" y="34786"/>
                    <a:pt x="777122" y="34830"/>
                    <a:pt x="777122" y="34874"/>
                  </a:cubicBezTo>
                  <a:lnTo>
                    <a:pt x="777122" y="34874"/>
                  </a:lnTo>
                  <a:cubicBezTo>
                    <a:pt x="776008" y="41314"/>
                    <a:pt x="770436" y="46020"/>
                    <a:pt x="763899" y="46016"/>
                  </a:cubicBezTo>
                  <a:lnTo>
                    <a:pt x="763899" y="46016"/>
                  </a:lnTo>
                  <a:cubicBezTo>
                    <a:pt x="763119" y="46090"/>
                    <a:pt x="762376" y="46090"/>
                    <a:pt x="761596" y="46016"/>
                  </a:cubicBezTo>
                  <a:close/>
                  <a:moveTo>
                    <a:pt x="293587" y="34874"/>
                  </a:moveTo>
                  <a:cubicBezTo>
                    <a:pt x="292362" y="27574"/>
                    <a:pt x="297264" y="20652"/>
                    <a:pt x="304582" y="19414"/>
                  </a:cubicBezTo>
                  <a:cubicBezTo>
                    <a:pt x="304619" y="19405"/>
                    <a:pt x="304693" y="19396"/>
                    <a:pt x="304730" y="19387"/>
                  </a:cubicBezTo>
                  <a:lnTo>
                    <a:pt x="304730" y="19387"/>
                  </a:lnTo>
                  <a:cubicBezTo>
                    <a:pt x="312010" y="18116"/>
                    <a:pt x="318919" y="22982"/>
                    <a:pt x="320219" y="30256"/>
                  </a:cubicBezTo>
                  <a:cubicBezTo>
                    <a:pt x="320219" y="30285"/>
                    <a:pt x="320219" y="30314"/>
                    <a:pt x="320219" y="30343"/>
                  </a:cubicBezTo>
                  <a:lnTo>
                    <a:pt x="320219" y="30343"/>
                  </a:lnTo>
                  <a:cubicBezTo>
                    <a:pt x="321482" y="37655"/>
                    <a:pt x="316579" y="44602"/>
                    <a:pt x="309262" y="45868"/>
                  </a:cubicBezTo>
                  <a:lnTo>
                    <a:pt x="309262" y="45868"/>
                  </a:lnTo>
                  <a:cubicBezTo>
                    <a:pt x="308482" y="45921"/>
                    <a:pt x="307739" y="45921"/>
                    <a:pt x="306959" y="45868"/>
                  </a:cubicBezTo>
                  <a:lnTo>
                    <a:pt x="306959" y="45868"/>
                  </a:lnTo>
                  <a:cubicBezTo>
                    <a:pt x="300384" y="45993"/>
                    <a:pt x="294702" y="41339"/>
                    <a:pt x="293513" y="34874"/>
                  </a:cubicBezTo>
                  <a:close/>
                  <a:moveTo>
                    <a:pt x="686677" y="35357"/>
                  </a:moveTo>
                  <a:cubicBezTo>
                    <a:pt x="679323" y="34522"/>
                    <a:pt x="674012" y="27874"/>
                    <a:pt x="674829" y="20501"/>
                  </a:cubicBezTo>
                  <a:lnTo>
                    <a:pt x="674829" y="20501"/>
                  </a:lnTo>
                  <a:cubicBezTo>
                    <a:pt x="675646" y="13143"/>
                    <a:pt x="682295" y="7854"/>
                    <a:pt x="689649" y="8688"/>
                  </a:cubicBezTo>
                  <a:cubicBezTo>
                    <a:pt x="689686" y="8689"/>
                    <a:pt x="689686" y="8690"/>
                    <a:pt x="689686" y="8691"/>
                  </a:cubicBezTo>
                  <a:lnTo>
                    <a:pt x="689686" y="8691"/>
                  </a:lnTo>
                  <a:cubicBezTo>
                    <a:pt x="697040" y="9524"/>
                    <a:pt x="702352" y="16164"/>
                    <a:pt x="701498" y="23522"/>
                  </a:cubicBezTo>
                  <a:cubicBezTo>
                    <a:pt x="701498" y="23530"/>
                    <a:pt x="701498" y="23539"/>
                    <a:pt x="701498" y="23547"/>
                  </a:cubicBezTo>
                  <a:lnTo>
                    <a:pt x="701498" y="23547"/>
                  </a:lnTo>
                  <a:cubicBezTo>
                    <a:pt x="700755" y="30338"/>
                    <a:pt x="694997" y="35473"/>
                    <a:pt x="688163" y="35469"/>
                  </a:cubicBezTo>
                  <a:lnTo>
                    <a:pt x="688163" y="35469"/>
                  </a:lnTo>
                  <a:close/>
                  <a:moveTo>
                    <a:pt x="369286" y="23361"/>
                  </a:moveTo>
                  <a:cubicBezTo>
                    <a:pt x="368469" y="15988"/>
                    <a:pt x="373780" y="9340"/>
                    <a:pt x="381134" y="8505"/>
                  </a:cubicBezTo>
                  <a:lnTo>
                    <a:pt x="381134" y="8505"/>
                  </a:lnTo>
                  <a:cubicBezTo>
                    <a:pt x="388489" y="7700"/>
                    <a:pt x="395138" y="12992"/>
                    <a:pt x="395992" y="20353"/>
                  </a:cubicBezTo>
                  <a:lnTo>
                    <a:pt x="395992" y="20353"/>
                  </a:lnTo>
                  <a:cubicBezTo>
                    <a:pt x="396809" y="27725"/>
                    <a:pt x="391498" y="34373"/>
                    <a:pt x="384143" y="35209"/>
                  </a:cubicBezTo>
                  <a:lnTo>
                    <a:pt x="384143" y="35209"/>
                  </a:lnTo>
                  <a:lnTo>
                    <a:pt x="382620" y="35209"/>
                  </a:lnTo>
                  <a:lnTo>
                    <a:pt x="382620" y="35209"/>
                  </a:lnTo>
                  <a:cubicBezTo>
                    <a:pt x="375749" y="35251"/>
                    <a:pt x="369954" y="30106"/>
                    <a:pt x="369211" y="23287"/>
                  </a:cubicBezTo>
                  <a:close/>
                  <a:moveTo>
                    <a:pt x="611202" y="28932"/>
                  </a:moveTo>
                  <a:lnTo>
                    <a:pt x="611202" y="28932"/>
                  </a:lnTo>
                  <a:cubicBezTo>
                    <a:pt x="603810" y="28534"/>
                    <a:pt x="598127" y="22217"/>
                    <a:pt x="598536" y="14823"/>
                  </a:cubicBezTo>
                  <a:cubicBezTo>
                    <a:pt x="598536" y="14809"/>
                    <a:pt x="598536" y="14795"/>
                    <a:pt x="598536" y="14782"/>
                  </a:cubicBezTo>
                  <a:lnTo>
                    <a:pt x="598536" y="14782"/>
                  </a:lnTo>
                  <a:cubicBezTo>
                    <a:pt x="598944" y="7387"/>
                    <a:pt x="605259" y="1715"/>
                    <a:pt x="612650" y="2113"/>
                  </a:cubicBezTo>
                  <a:cubicBezTo>
                    <a:pt x="612688" y="2114"/>
                    <a:pt x="612688" y="2115"/>
                    <a:pt x="612725" y="2117"/>
                  </a:cubicBezTo>
                  <a:lnTo>
                    <a:pt x="612725" y="2117"/>
                  </a:lnTo>
                  <a:cubicBezTo>
                    <a:pt x="620116" y="2556"/>
                    <a:pt x="625762" y="8902"/>
                    <a:pt x="625353" y="16304"/>
                  </a:cubicBezTo>
                  <a:lnTo>
                    <a:pt x="625353" y="16304"/>
                  </a:lnTo>
                  <a:cubicBezTo>
                    <a:pt x="624945" y="23409"/>
                    <a:pt x="619076" y="28961"/>
                    <a:pt x="611944" y="28969"/>
                  </a:cubicBezTo>
                  <a:lnTo>
                    <a:pt x="611202" y="28969"/>
                  </a:lnTo>
                  <a:close/>
                  <a:moveTo>
                    <a:pt x="445430" y="16304"/>
                  </a:moveTo>
                  <a:cubicBezTo>
                    <a:pt x="445022" y="8891"/>
                    <a:pt x="450667" y="2539"/>
                    <a:pt x="458096" y="2117"/>
                  </a:cubicBezTo>
                  <a:cubicBezTo>
                    <a:pt x="458096" y="2117"/>
                    <a:pt x="458096" y="2117"/>
                    <a:pt x="458096" y="2117"/>
                  </a:cubicBezTo>
                  <a:lnTo>
                    <a:pt x="458096" y="2117"/>
                  </a:lnTo>
                  <a:cubicBezTo>
                    <a:pt x="465525" y="1717"/>
                    <a:pt x="471839" y="7402"/>
                    <a:pt x="472248" y="14817"/>
                  </a:cubicBezTo>
                  <a:cubicBezTo>
                    <a:pt x="472248" y="14818"/>
                    <a:pt x="472248" y="14818"/>
                    <a:pt x="472248" y="14819"/>
                  </a:cubicBezTo>
                  <a:lnTo>
                    <a:pt x="472248" y="14819"/>
                  </a:lnTo>
                  <a:cubicBezTo>
                    <a:pt x="472656" y="22220"/>
                    <a:pt x="466973" y="28550"/>
                    <a:pt x="459581" y="28969"/>
                  </a:cubicBezTo>
                  <a:lnTo>
                    <a:pt x="458839" y="28969"/>
                  </a:lnTo>
                  <a:cubicBezTo>
                    <a:pt x="451744" y="28943"/>
                    <a:pt x="445876" y="23401"/>
                    <a:pt x="445430" y="16304"/>
                  </a:cubicBezTo>
                  <a:close/>
                  <a:moveTo>
                    <a:pt x="535354" y="26889"/>
                  </a:moveTo>
                  <a:cubicBezTo>
                    <a:pt x="527926" y="26889"/>
                    <a:pt x="521908" y="20870"/>
                    <a:pt x="521908" y="13445"/>
                  </a:cubicBezTo>
                  <a:lnTo>
                    <a:pt x="521908" y="13445"/>
                  </a:lnTo>
                  <a:cubicBezTo>
                    <a:pt x="521946" y="6028"/>
                    <a:pt x="527926" y="20"/>
                    <a:pt x="535354" y="0"/>
                  </a:cubicBezTo>
                  <a:lnTo>
                    <a:pt x="535354" y="0"/>
                  </a:lnTo>
                  <a:cubicBezTo>
                    <a:pt x="542783" y="20"/>
                    <a:pt x="548763" y="6028"/>
                    <a:pt x="548800" y="13445"/>
                  </a:cubicBezTo>
                  <a:lnTo>
                    <a:pt x="548800" y="13445"/>
                  </a:lnTo>
                  <a:cubicBezTo>
                    <a:pt x="548800" y="20870"/>
                    <a:pt x="542783" y="26889"/>
                    <a:pt x="535354" y="26889"/>
                  </a:cubicBezTo>
                  <a:close/>
                </a:path>
              </a:pathLst>
            </a:custGeom>
            <a:solidFill>
              <a:schemeClr val="bg1"/>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11" name="Freeform 10">
              <a:extLst>
                <a:ext uri="{FF2B5EF4-FFF2-40B4-BE49-F238E27FC236}">
                  <a16:creationId xmlns:a16="http://schemas.microsoft.com/office/drawing/2014/main" id="{9F892748-5DC2-EF4B-B068-A5F7E278A9F3}"/>
                </a:ext>
              </a:extLst>
            </p:cNvPr>
            <p:cNvSpPr/>
            <p:nvPr/>
          </p:nvSpPr>
          <p:spPr>
            <a:xfrm>
              <a:off x="5125074" y="1496950"/>
              <a:ext cx="793925" cy="2435077"/>
            </a:xfrm>
            <a:custGeom>
              <a:avLst/>
              <a:gdLst>
                <a:gd name="connsiteX0" fmla="*/ 6316 w 793925"/>
                <a:gd name="connsiteY0" fmla="*/ 2435077 h 2435077"/>
                <a:gd name="connsiteX1" fmla="*/ 1 w 793925"/>
                <a:gd name="connsiteY1" fmla="*/ 2428552 h 2435077"/>
                <a:gd name="connsiteX2" fmla="*/ 3642 w 793925"/>
                <a:gd name="connsiteY2" fmla="*/ 2422858 h 2435077"/>
                <a:gd name="connsiteX3" fmla="*/ 781390 w 793925"/>
                <a:gd name="connsiteY3" fmla="*/ 1209794 h 2435077"/>
                <a:gd name="connsiteX4" fmla="*/ 36031 w 793925"/>
                <a:gd name="connsiteY4" fmla="*/ 12143 h 2435077"/>
                <a:gd name="connsiteX5" fmla="*/ 33134 w 793925"/>
                <a:gd name="connsiteY5" fmla="*/ 3563 h 2435077"/>
                <a:gd name="connsiteX6" fmla="*/ 41714 w 793925"/>
                <a:gd name="connsiteY6" fmla="*/ 666 h 2435077"/>
                <a:gd name="connsiteX7" fmla="*/ 654546 w 793925"/>
                <a:gd name="connsiteY7" fmla="*/ 1806124 h 2435077"/>
                <a:gd name="connsiteX8" fmla="*/ 9028 w 793925"/>
                <a:gd name="connsiteY8" fmla="*/ 2434483 h 2435077"/>
                <a:gd name="connsiteX9" fmla="*/ 6316 w 793925"/>
                <a:gd name="connsiteY9" fmla="*/ 2435077 h 243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3925" h="2435077">
                  <a:moveTo>
                    <a:pt x="6316" y="2435077"/>
                  </a:moveTo>
                  <a:cubicBezTo>
                    <a:pt x="2750" y="2435022"/>
                    <a:pt x="-72" y="2432099"/>
                    <a:pt x="1" y="2428552"/>
                  </a:cubicBezTo>
                  <a:cubicBezTo>
                    <a:pt x="39" y="2426116"/>
                    <a:pt x="1450" y="2423909"/>
                    <a:pt x="3642" y="2422858"/>
                  </a:cubicBezTo>
                  <a:cubicBezTo>
                    <a:pt x="476108" y="2205701"/>
                    <a:pt x="781390" y="1729530"/>
                    <a:pt x="781390" y="1209794"/>
                  </a:cubicBezTo>
                  <a:cubicBezTo>
                    <a:pt x="781390" y="697597"/>
                    <a:pt x="495794" y="238696"/>
                    <a:pt x="36031" y="12143"/>
                  </a:cubicBezTo>
                  <a:cubicBezTo>
                    <a:pt x="32874" y="10573"/>
                    <a:pt x="31573" y="6732"/>
                    <a:pt x="33134" y="3563"/>
                  </a:cubicBezTo>
                  <a:cubicBezTo>
                    <a:pt x="34694" y="394"/>
                    <a:pt x="38556" y="-903"/>
                    <a:pt x="41714" y="666"/>
                  </a:cubicBezTo>
                  <a:cubicBezTo>
                    <a:pt x="709555" y="330012"/>
                    <a:pt x="983934" y="1138344"/>
                    <a:pt x="654546" y="1806124"/>
                  </a:cubicBezTo>
                  <a:cubicBezTo>
                    <a:pt x="517783" y="2083388"/>
                    <a:pt x="289907" y="2305232"/>
                    <a:pt x="9028" y="2434483"/>
                  </a:cubicBezTo>
                  <a:cubicBezTo>
                    <a:pt x="8173" y="2434888"/>
                    <a:pt x="7245" y="2435092"/>
                    <a:pt x="6316" y="2435077"/>
                  </a:cubicBezTo>
                  <a:close/>
                </a:path>
              </a:pathLst>
            </a:custGeom>
            <a:solidFill>
              <a:schemeClr val="bg1"/>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12" name="Freeform 11">
              <a:extLst>
                <a:ext uri="{FF2B5EF4-FFF2-40B4-BE49-F238E27FC236}">
                  <a16:creationId xmlns:a16="http://schemas.microsoft.com/office/drawing/2014/main" id="{33AEED81-B955-C34B-9EBB-0F2C0EBEE2CF}"/>
                </a:ext>
              </a:extLst>
            </p:cNvPr>
            <p:cNvSpPr/>
            <p:nvPr/>
          </p:nvSpPr>
          <p:spPr>
            <a:xfrm>
              <a:off x="4067116" y="3941302"/>
              <a:ext cx="1006385" cy="119155"/>
            </a:xfrm>
            <a:custGeom>
              <a:avLst/>
              <a:gdLst>
                <a:gd name="connsiteX0" fmla="*/ 528403 w 1006385"/>
                <a:gd name="connsiteY0" fmla="*/ 106082 h 119155"/>
                <a:gd name="connsiteX1" fmla="*/ 541478 w 1006385"/>
                <a:gd name="connsiteY1" fmla="*/ 92304 h 119155"/>
                <a:gd name="connsiteX2" fmla="*/ 541478 w 1006385"/>
                <a:gd name="connsiteY2" fmla="*/ 92304 h 119155"/>
                <a:gd name="connsiteX3" fmla="*/ 555258 w 1006385"/>
                <a:gd name="connsiteY3" fmla="*/ 105332 h 119155"/>
                <a:gd name="connsiteX4" fmla="*/ 555258 w 1006385"/>
                <a:gd name="connsiteY4" fmla="*/ 105377 h 119155"/>
                <a:gd name="connsiteX5" fmla="*/ 555258 w 1006385"/>
                <a:gd name="connsiteY5" fmla="*/ 105377 h 119155"/>
                <a:gd name="connsiteX6" fmla="*/ 542221 w 1006385"/>
                <a:gd name="connsiteY6" fmla="*/ 119156 h 119155"/>
                <a:gd name="connsiteX7" fmla="*/ 542183 w 1006385"/>
                <a:gd name="connsiteY7" fmla="*/ 119156 h 119155"/>
                <a:gd name="connsiteX8" fmla="*/ 541812 w 1006385"/>
                <a:gd name="connsiteY8" fmla="*/ 119156 h 119155"/>
                <a:gd name="connsiteX9" fmla="*/ 528403 w 1006385"/>
                <a:gd name="connsiteY9" fmla="*/ 106082 h 119155"/>
                <a:gd name="connsiteX10" fmla="*/ 464294 w 1006385"/>
                <a:gd name="connsiteY10" fmla="*/ 119044 h 119155"/>
                <a:gd name="connsiteX11" fmla="*/ 464294 w 1006385"/>
                <a:gd name="connsiteY11" fmla="*/ 119044 h 119155"/>
                <a:gd name="connsiteX12" fmla="*/ 451256 w 1006385"/>
                <a:gd name="connsiteY12" fmla="*/ 105276 h 119155"/>
                <a:gd name="connsiteX13" fmla="*/ 451256 w 1006385"/>
                <a:gd name="connsiteY13" fmla="*/ 105228 h 119155"/>
                <a:gd name="connsiteX14" fmla="*/ 451256 w 1006385"/>
                <a:gd name="connsiteY14" fmla="*/ 105228 h 119155"/>
                <a:gd name="connsiteX15" fmla="*/ 465073 w 1006385"/>
                <a:gd name="connsiteY15" fmla="*/ 92192 h 119155"/>
                <a:gd name="connsiteX16" fmla="*/ 465073 w 1006385"/>
                <a:gd name="connsiteY16" fmla="*/ 92192 h 119155"/>
                <a:gd name="connsiteX17" fmla="*/ 478111 w 1006385"/>
                <a:gd name="connsiteY17" fmla="*/ 106008 h 119155"/>
                <a:gd name="connsiteX18" fmla="*/ 478111 w 1006385"/>
                <a:gd name="connsiteY18" fmla="*/ 106008 h 119155"/>
                <a:gd name="connsiteX19" fmla="*/ 464702 w 1006385"/>
                <a:gd name="connsiteY19" fmla="*/ 119044 h 119155"/>
                <a:gd name="connsiteX20" fmla="*/ 464294 w 1006385"/>
                <a:gd name="connsiteY20" fmla="*/ 119044 h 119155"/>
                <a:gd name="connsiteX21" fmla="*/ 605439 w 1006385"/>
                <a:gd name="connsiteY21" fmla="*/ 102591 h 119155"/>
                <a:gd name="connsiteX22" fmla="*/ 617697 w 1006385"/>
                <a:gd name="connsiteY22" fmla="*/ 88070 h 119155"/>
                <a:gd name="connsiteX23" fmla="*/ 617697 w 1006385"/>
                <a:gd name="connsiteY23" fmla="*/ 88070 h 119155"/>
                <a:gd name="connsiteX24" fmla="*/ 632219 w 1006385"/>
                <a:gd name="connsiteY24" fmla="*/ 100266 h 119155"/>
                <a:gd name="connsiteX25" fmla="*/ 632219 w 1006385"/>
                <a:gd name="connsiteY25" fmla="*/ 100326 h 119155"/>
                <a:gd name="connsiteX26" fmla="*/ 632219 w 1006385"/>
                <a:gd name="connsiteY26" fmla="*/ 100326 h 119155"/>
                <a:gd name="connsiteX27" fmla="*/ 619962 w 1006385"/>
                <a:gd name="connsiteY27" fmla="*/ 114847 h 119155"/>
                <a:gd name="connsiteX28" fmla="*/ 618811 w 1006385"/>
                <a:gd name="connsiteY28" fmla="*/ 114847 h 119155"/>
                <a:gd name="connsiteX29" fmla="*/ 605327 w 1006385"/>
                <a:gd name="connsiteY29" fmla="*/ 102591 h 119155"/>
                <a:gd name="connsiteX30" fmla="*/ 386515 w 1006385"/>
                <a:gd name="connsiteY30" fmla="*/ 114550 h 119155"/>
                <a:gd name="connsiteX31" fmla="*/ 374295 w 1006385"/>
                <a:gd name="connsiteY31" fmla="*/ 100129 h 119155"/>
                <a:gd name="connsiteX32" fmla="*/ 374295 w 1006385"/>
                <a:gd name="connsiteY32" fmla="*/ 99992 h 119155"/>
                <a:gd name="connsiteX33" fmla="*/ 374295 w 1006385"/>
                <a:gd name="connsiteY33" fmla="*/ 99992 h 119155"/>
                <a:gd name="connsiteX34" fmla="*/ 388781 w 1006385"/>
                <a:gd name="connsiteY34" fmla="*/ 87769 h 119155"/>
                <a:gd name="connsiteX35" fmla="*/ 388818 w 1006385"/>
                <a:gd name="connsiteY35" fmla="*/ 87772 h 119155"/>
                <a:gd name="connsiteX36" fmla="*/ 388818 w 1006385"/>
                <a:gd name="connsiteY36" fmla="*/ 87772 h 119155"/>
                <a:gd name="connsiteX37" fmla="*/ 401038 w 1006385"/>
                <a:gd name="connsiteY37" fmla="*/ 102268 h 119155"/>
                <a:gd name="connsiteX38" fmla="*/ 401038 w 1006385"/>
                <a:gd name="connsiteY38" fmla="*/ 102331 h 119155"/>
                <a:gd name="connsiteX39" fmla="*/ 401038 w 1006385"/>
                <a:gd name="connsiteY39" fmla="*/ 102331 h 119155"/>
                <a:gd name="connsiteX40" fmla="*/ 387666 w 1006385"/>
                <a:gd name="connsiteY40" fmla="*/ 114625 h 119155"/>
                <a:gd name="connsiteX41" fmla="*/ 387666 w 1006385"/>
                <a:gd name="connsiteY41" fmla="*/ 114625 h 119155"/>
                <a:gd name="connsiteX42" fmla="*/ 682178 w 1006385"/>
                <a:gd name="connsiteY42" fmla="*/ 94681 h 119155"/>
                <a:gd name="connsiteX43" fmla="*/ 693618 w 1006385"/>
                <a:gd name="connsiteY43" fmla="*/ 79490 h 119155"/>
                <a:gd name="connsiteX44" fmla="*/ 693618 w 1006385"/>
                <a:gd name="connsiteY44" fmla="*/ 79490 h 119155"/>
                <a:gd name="connsiteX45" fmla="*/ 693618 w 1006385"/>
                <a:gd name="connsiteY45" fmla="*/ 79490 h 119155"/>
                <a:gd name="connsiteX46" fmla="*/ 708809 w 1006385"/>
                <a:gd name="connsiteY46" fmla="*/ 90848 h 119155"/>
                <a:gd name="connsiteX47" fmla="*/ 708809 w 1006385"/>
                <a:gd name="connsiteY47" fmla="*/ 90892 h 119155"/>
                <a:gd name="connsiteX48" fmla="*/ 708809 w 1006385"/>
                <a:gd name="connsiteY48" fmla="*/ 90892 h 119155"/>
                <a:gd name="connsiteX49" fmla="*/ 697444 w 1006385"/>
                <a:gd name="connsiteY49" fmla="*/ 106075 h 119155"/>
                <a:gd name="connsiteX50" fmla="*/ 697407 w 1006385"/>
                <a:gd name="connsiteY50" fmla="*/ 106082 h 119155"/>
                <a:gd name="connsiteX51" fmla="*/ 697407 w 1006385"/>
                <a:gd name="connsiteY51" fmla="*/ 106082 h 119155"/>
                <a:gd name="connsiteX52" fmla="*/ 695475 w 1006385"/>
                <a:gd name="connsiteY52" fmla="*/ 106082 h 119155"/>
                <a:gd name="connsiteX53" fmla="*/ 695475 w 1006385"/>
                <a:gd name="connsiteY53" fmla="*/ 106082 h 119155"/>
                <a:gd name="connsiteX54" fmla="*/ 682066 w 1006385"/>
                <a:gd name="connsiteY54" fmla="*/ 94681 h 119155"/>
                <a:gd name="connsiteX55" fmla="*/ 309033 w 1006385"/>
                <a:gd name="connsiteY55" fmla="*/ 105488 h 119155"/>
                <a:gd name="connsiteX56" fmla="*/ 297630 w 1006385"/>
                <a:gd name="connsiteY56" fmla="*/ 90261 h 119155"/>
                <a:gd name="connsiteX57" fmla="*/ 297630 w 1006385"/>
                <a:gd name="connsiteY57" fmla="*/ 90261 h 119155"/>
                <a:gd name="connsiteX58" fmla="*/ 312859 w 1006385"/>
                <a:gd name="connsiteY58" fmla="*/ 78896 h 119155"/>
                <a:gd name="connsiteX59" fmla="*/ 312859 w 1006385"/>
                <a:gd name="connsiteY59" fmla="*/ 78896 h 119155"/>
                <a:gd name="connsiteX60" fmla="*/ 324151 w 1006385"/>
                <a:gd name="connsiteY60" fmla="*/ 94131 h 119155"/>
                <a:gd name="connsiteX61" fmla="*/ 324114 w 1006385"/>
                <a:gd name="connsiteY61" fmla="*/ 94346 h 119155"/>
                <a:gd name="connsiteX62" fmla="*/ 324114 w 1006385"/>
                <a:gd name="connsiteY62" fmla="*/ 94346 h 119155"/>
                <a:gd name="connsiteX63" fmla="*/ 310854 w 1006385"/>
                <a:gd name="connsiteY63" fmla="*/ 105859 h 119155"/>
                <a:gd name="connsiteX64" fmla="*/ 310854 w 1006385"/>
                <a:gd name="connsiteY64" fmla="*/ 105859 h 119155"/>
                <a:gd name="connsiteX65" fmla="*/ 309033 w 1006385"/>
                <a:gd name="connsiteY65" fmla="*/ 105488 h 119155"/>
                <a:gd name="connsiteX66" fmla="*/ 758248 w 1006385"/>
                <a:gd name="connsiteY66" fmla="*/ 82276 h 119155"/>
                <a:gd name="connsiteX67" fmla="*/ 768722 w 1006385"/>
                <a:gd name="connsiteY67" fmla="*/ 66465 h 119155"/>
                <a:gd name="connsiteX68" fmla="*/ 768759 w 1006385"/>
                <a:gd name="connsiteY68" fmla="*/ 66454 h 119155"/>
                <a:gd name="connsiteX69" fmla="*/ 768759 w 1006385"/>
                <a:gd name="connsiteY69" fmla="*/ 66454 h 119155"/>
                <a:gd name="connsiteX70" fmla="*/ 784620 w 1006385"/>
                <a:gd name="connsiteY70" fmla="*/ 76950 h 119155"/>
                <a:gd name="connsiteX71" fmla="*/ 784620 w 1006385"/>
                <a:gd name="connsiteY71" fmla="*/ 76965 h 119155"/>
                <a:gd name="connsiteX72" fmla="*/ 784620 w 1006385"/>
                <a:gd name="connsiteY72" fmla="*/ 76965 h 119155"/>
                <a:gd name="connsiteX73" fmla="*/ 774071 w 1006385"/>
                <a:gd name="connsiteY73" fmla="*/ 92786 h 119155"/>
                <a:gd name="connsiteX74" fmla="*/ 774071 w 1006385"/>
                <a:gd name="connsiteY74" fmla="*/ 92786 h 119155"/>
                <a:gd name="connsiteX75" fmla="*/ 774071 w 1006385"/>
                <a:gd name="connsiteY75" fmla="*/ 92786 h 119155"/>
                <a:gd name="connsiteX76" fmla="*/ 771397 w 1006385"/>
                <a:gd name="connsiteY76" fmla="*/ 93046 h 119155"/>
                <a:gd name="connsiteX77" fmla="*/ 771397 w 1006385"/>
                <a:gd name="connsiteY77" fmla="*/ 93046 h 119155"/>
                <a:gd name="connsiteX78" fmla="*/ 758248 w 1006385"/>
                <a:gd name="connsiteY78" fmla="*/ 82387 h 119155"/>
                <a:gd name="connsiteX79" fmla="*/ 232258 w 1006385"/>
                <a:gd name="connsiteY79" fmla="*/ 92118 h 119155"/>
                <a:gd name="connsiteX80" fmla="*/ 221783 w 1006385"/>
                <a:gd name="connsiteY80" fmla="*/ 76259 h 119155"/>
                <a:gd name="connsiteX81" fmla="*/ 221783 w 1006385"/>
                <a:gd name="connsiteY81" fmla="*/ 76259 h 119155"/>
                <a:gd name="connsiteX82" fmla="*/ 237643 w 1006385"/>
                <a:gd name="connsiteY82" fmla="*/ 65786 h 119155"/>
                <a:gd name="connsiteX83" fmla="*/ 237643 w 1006385"/>
                <a:gd name="connsiteY83" fmla="*/ 65786 h 119155"/>
                <a:gd name="connsiteX84" fmla="*/ 248118 w 1006385"/>
                <a:gd name="connsiteY84" fmla="*/ 81644 h 119155"/>
                <a:gd name="connsiteX85" fmla="*/ 248118 w 1006385"/>
                <a:gd name="connsiteY85" fmla="*/ 81644 h 119155"/>
                <a:gd name="connsiteX86" fmla="*/ 234969 w 1006385"/>
                <a:gd name="connsiteY86" fmla="*/ 92378 h 119155"/>
                <a:gd name="connsiteX87" fmla="*/ 234969 w 1006385"/>
                <a:gd name="connsiteY87" fmla="*/ 92378 h 119155"/>
                <a:gd name="connsiteX88" fmla="*/ 232258 w 1006385"/>
                <a:gd name="connsiteY88" fmla="*/ 92229 h 119155"/>
                <a:gd name="connsiteX89" fmla="*/ 833575 w 1006385"/>
                <a:gd name="connsiteY89" fmla="*/ 65600 h 119155"/>
                <a:gd name="connsiteX90" fmla="*/ 843158 w 1006385"/>
                <a:gd name="connsiteY90" fmla="*/ 49184 h 119155"/>
                <a:gd name="connsiteX91" fmla="*/ 843158 w 1006385"/>
                <a:gd name="connsiteY91" fmla="*/ 49184 h 119155"/>
                <a:gd name="connsiteX92" fmla="*/ 859575 w 1006385"/>
                <a:gd name="connsiteY92" fmla="*/ 58766 h 119155"/>
                <a:gd name="connsiteX93" fmla="*/ 859575 w 1006385"/>
                <a:gd name="connsiteY93" fmla="*/ 58766 h 119155"/>
                <a:gd name="connsiteX94" fmla="*/ 849992 w 1006385"/>
                <a:gd name="connsiteY94" fmla="*/ 75182 h 119155"/>
                <a:gd name="connsiteX95" fmla="*/ 849992 w 1006385"/>
                <a:gd name="connsiteY95" fmla="*/ 75182 h 119155"/>
                <a:gd name="connsiteX96" fmla="*/ 846575 w 1006385"/>
                <a:gd name="connsiteY96" fmla="*/ 75628 h 119155"/>
                <a:gd name="connsiteX97" fmla="*/ 846575 w 1006385"/>
                <a:gd name="connsiteY97" fmla="*/ 75628 h 119155"/>
                <a:gd name="connsiteX98" fmla="*/ 833575 w 1006385"/>
                <a:gd name="connsiteY98" fmla="*/ 65711 h 119155"/>
                <a:gd name="connsiteX99" fmla="*/ 156410 w 1006385"/>
                <a:gd name="connsiteY99" fmla="*/ 74328 h 119155"/>
                <a:gd name="connsiteX100" fmla="*/ 156410 w 1006385"/>
                <a:gd name="connsiteY100" fmla="*/ 74328 h 119155"/>
                <a:gd name="connsiteX101" fmla="*/ 146865 w 1006385"/>
                <a:gd name="connsiteY101" fmla="*/ 57886 h 119155"/>
                <a:gd name="connsiteX102" fmla="*/ 146865 w 1006385"/>
                <a:gd name="connsiteY102" fmla="*/ 57875 h 119155"/>
                <a:gd name="connsiteX103" fmla="*/ 146865 w 1006385"/>
                <a:gd name="connsiteY103" fmla="*/ 57875 h 119155"/>
                <a:gd name="connsiteX104" fmla="*/ 163282 w 1006385"/>
                <a:gd name="connsiteY104" fmla="*/ 48330 h 119155"/>
                <a:gd name="connsiteX105" fmla="*/ 163282 w 1006385"/>
                <a:gd name="connsiteY105" fmla="*/ 48330 h 119155"/>
                <a:gd name="connsiteX106" fmla="*/ 172828 w 1006385"/>
                <a:gd name="connsiteY106" fmla="*/ 64783 h 119155"/>
                <a:gd name="connsiteX107" fmla="*/ 172828 w 1006385"/>
                <a:gd name="connsiteY107" fmla="*/ 64783 h 119155"/>
                <a:gd name="connsiteX108" fmla="*/ 159828 w 1006385"/>
                <a:gd name="connsiteY108" fmla="*/ 74773 h 119155"/>
                <a:gd name="connsiteX109" fmla="*/ 159828 w 1006385"/>
                <a:gd name="connsiteY109" fmla="*/ 74773 h 119155"/>
                <a:gd name="connsiteX110" fmla="*/ 156410 w 1006385"/>
                <a:gd name="connsiteY110" fmla="*/ 74439 h 119155"/>
                <a:gd name="connsiteX111" fmla="*/ 907825 w 1006385"/>
                <a:gd name="connsiteY111" fmla="*/ 44616 h 119155"/>
                <a:gd name="connsiteX112" fmla="*/ 916442 w 1006385"/>
                <a:gd name="connsiteY112" fmla="*/ 27680 h 119155"/>
                <a:gd name="connsiteX113" fmla="*/ 916442 w 1006385"/>
                <a:gd name="connsiteY113" fmla="*/ 27680 h 119155"/>
                <a:gd name="connsiteX114" fmla="*/ 933380 w 1006385"/>
                <a:gd name="connsiteY114" fmla="*/ 36296 h 119155"/>
                <a:gd name="connsiteX115" fmla="*/ 933380 w 1006385"/>
                <a:gd name="connsiteY115" fmla="*/ 36296 h 119155"/>
                <a:gd name="connsiteX116" fmla="*/ 924762 w 1006385"/>
                <a:gd name="connsiteY116" fmla="*/ 53232 h 119155"/>
                <a:gd name="connsiteX117" fmla="*/ 924762 w 1006385"/>
                <a:gd name="connsiteY117" fmla="*/ 53232 h 119155"/>
                <a:gd name="connsiteX118" fmla="*/ 920602 w 1006385"/>
                <a:gd name="connsiteY118" fmla="*/ 53901 h 119155"/>
                <a:gd name="connsiteX119" fmla="*/ 920602 w 1006385"/>
                <a:gd name="connsiteY119" fmla="*/ 53901 h 119155"/>
                <a:gd name="connsiteX120" fmla="*/ 907825 w 1006385"/>
                <a:gd name="connsiteY120" fmla="*/ 44690 h 119155"/>
                <a:gd name="connsiteX121" fmla="*/ 81752 w 1006385"/>
                <a:gd name="connsiteY121" fmla="*/ 52044 h 119155"/>
                <a:gd name="connsiteX122" fmla="*/ 73135 w 1006385"/>
                <a:gd name="connsiteY122" fmla="*/ 35149 h 119155"/>
                <a:gd name="connsiteX123" fmla="*/ 73172 w 1006385"/>
                <a:gd name="connsiteY123" fmla="*/ 35071 h 119155"/>
                <a:gd name="connsiteX124" fmla="*/ 73172 w 1006385"/>
                <a:gd name="connsiteY124" fmla="*/ 35071 h 119155"/>
                <a:gd name="connsiteX125" fmla="*/ 90109 w 1006385"/>
                <a:gd name="connsiteY125" fmla="*/ 26510 h 119155"/>
                <a:gd name="connsiteX126" fmla="*/ 90147 w 1006385"/>
                <a:gd name="connsiteY126" fmla="*/ 26529 h 119155"/>
                <a:gd name="connsiteX127" fmla="*/ 90147 w 1006385"/>
                <a:gd name="connsiteY127" fmla="*/ 26529 h 119155"/>
                <a:gd name="connsiteX128" fmla="*/ 98689 w 1006385"/>
                <a:gd name="connsiteY128" fmla="*/ 43502 h 119155"/>
                <a:gd name="connsiteX129" fmla="*/ 98689 w 1006385"/>
                <a:gd name="connsiteY129" fmla="*/ 43502 h 119155"/>
                <a:gd name="connsiteX130" fmla="*/ 85949 w 1006385"/>
                <a:gd name="connsiteY130" fmla="*/ 52749 h 119155"/>
                <a:gd name="connsiteX131" fmla="*/ 85949 w 1006385"/>
                <a:gd name="connsiteY131" fmla="*/ 52749 h 119155"/>
                <a:gd name="connsiteX132" fmla="*/ 81752 w 1006385"/>
                <a:gd name="connsiteY132" fmla="*/ 52267 h 119155"/>
                <a:gd name="connsiteX133" fmla="*/ 980626 w 1006385"/>
                <a:gd name="connsiteY133" fmla="*/ 19175 h 119155"/>
                <a:gd name="connsiteX134" fmla="*/ 988055 w 1006385"/>
                <a:gd name="connsiteY134" fmla="*/ 1794 h 119155"/>
                <a:gd name="connsiteX135" fmla="*/ 988055 w 1006385"/>
                <a:gd name="connsiteY135" fmla="*/ 1794 h 119155"/>
                <a:gd name="connsiteX136" fmla="*/ 1005438 w 1006385"/>
                <a:gd name="connsiteY136" fmla="*/ 9389 h 119155"/>
                <a:gd name="connsiteX137" fmla="*/ 1005438 w 1006385"/>
                <a:gd name="connsiteY137" fmla="*/ 9407 h 119155"/>
                <a:gd name="connsiteX138" fmla="*/ 1005438 w 1006385"/>
                <a:gd name="connsiteY138" fmla="*/ 9407 h 119155"/>
                <a:gd name="connsiteX139" fmla="*/ 998010 w 1006385"/>
                <a:gd name="connsiteY139" fmla="*/ 26826 h 119155"/>
                <a:gd name="connsiteX140" fmla="*/ 998010 w 1006385"/>
                <a:gd name="connsiteY140" fmla="*/ 26826 h 119155"/>
                <a:gd name="connsiteX141" fmla="*/ 993143 w 1006385"/>
                <a:gd name="connsiteY141" fmla="*/ 27717 h 119155"/>
                <a:gd name="connsiteX142" fmla="*/ 993143 w 1006385"/>
                <a:gd name="connsiteY142" fmla="*/ 27717 h 119155"/>
                <a:gd name="connsiteX143" fmla="*/ 980738 w 1006385"/>
                <a:gd name="connsiteY143" fmla="*/ 19398 h 119155"/>
                <a:gd name="connsiteX144" fmla="*/ 8394 w 1006385"/>
                <a:gd name="connsiteY144" fmla="*/ 25823 h 119155"/>
                <a:gd name="connsiteX145" fmla="*/ 8394 w 1006385"/>
                <a:gd name="connsiteY145" fmla="*/ 25823 h 119155"/>
                <a:gd name="connsiteX146" fmla="*/ 965 w 1006385"/>
                <a:gd name="connsiteY146" fmla="*/ 8404 h 119155"/>
                <a:gd name="connsiteX147" fmla="*/ 965 w 1006385"/>
                <a:gd name="connsiteY147" fmla="*/ 8404 h 119155"/>
                <a:gd name="connsiteX148" fmla="*/ 18348 w 1006385"/>
                <a:gd name="connsiteY148" fmla="*/ 962 h 119155"/>
                <a:gd name="connsiteX149" fmla="*/ 18385 w 1006385"/>
                <a:gd name="connsiteY149" fmla="*/ 976 h 119155"/>
                <a:gd name="connsiteX150" fmla="*/ 18385 w 1006385"/>
                <a:gd name="connsiteY150" fmla="*/ 976 h 119155"/>
                <a:gd name="connsiteX151" fmla="*/ 25814 w 1006385"/>
                <a:gd name="connsiteY151" fmla="*/ 18395 h 119155"/>
                <a:gd name="connsiteX152" fmla="*/ 25814 w 1006385"/>
                <a:gd name="connsiteY152" fmla="*/ 18395 h 119155"/>
                <a:gd name="connsiteX153" fmla="*/ 13296 w 1006385"/>
                <a:gd name="connsiteY153" fmla="*/ 26900 h 119155"/>
                <a:gd name="connsiteX154" fmla="*/ 13296 w 1006385"/>
                <a:gd name="connsiteY154" fmla="*/ 26900 h 119155"/>
                <a:gd name="connsiteX155" fmla="*/ 8394 w 1006385"/>
                <a:gd name="connsiteY155" fmla="*/ 25823 h 11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06385" h="119155">
                  <a:moveTo>
                    <a:pt x="528403" y="106082"/>
                  </a:moveTo>
                  <a:cubicBezTo>
                    <a:pt x="528217" y="98669"/>
                    <a:pt x="534049" y="92504"/>
                    <a:pt x="541478" y="92304"/>
                  </a:cubicBezTo>
                  <a:lnTo>
                    <a:pt x="541478" y="92304"/>
                  </a:lnTo>
                  <a:cubicBezTo>
                    <a:pt x="548869" y="92095"/>
                    <a:pt x="555035" y="97930"/>
                    <a:pt x="555258" y="105332"/>
                  </a:cubicBezTo>
                  <a:cubicBezTo>
                    <a:pt x="555258" y="105347"/>
                    <a:pt x="555258" y="105362"/>
                    <a:pt x="555258" y="105377"/>
                  </a:cubicBezTo>
                  <a:lnTo>
                    <a:pt x="555258" y="105377"/>
                  </a:lnTo>
                  <a:cubicBezTo>
                    <a:pt x="555481" y="112779"/>
                    <a:pt x="549649" y="118948"/>
                    <a:pt x="542221" y="119156"/>
                  </a:cubicBezTo>
                  <a:cubicBezTo>
                    <a:pt x="542221" y="119156"/>
                    <a:pt x="542183" y="119156"/>
                    <a:pt x="542183" y="119156"/>
                  </a:cubicBezTo>
                  <a:lnTo>
                    <a:pt x="541812" y="119156"/>
                  </a:lnTo>
                  <a:cubicBezTo>
                    <a:pt x="534532" y="119137"/>
                    <a:pt x="528589" y="113347"/>
                    <a:pt x="528403" y="106082"/>
                  </a:cubicBezTo>
                  <a:close/>
                  <a:moveTo>
                    <a:pt x="464294" y="119044"/>
                  </a:moveTo>
                  <a:lnTo>
                    <a:pt x="464294" y="119044"/>
                  </a:lnTo>
                  <a:cubicBezTo>
                    <a:pt x="456902" y="118844"/>
                    <a:pt x="451071" y="112678"/>
                    <a:pt x="451256" y="105276"/>
                  </a:cubicBezTo>
                  <a:cubicBezTo>
                    <a:pt x="451256" y="105262"/>
                    <a:pt x="451256" y="105243"/>
                    <a:pt x="451256" y="105228"/>
                  </a:cubicBezTo>
                  <a:lnTo>
                    <a:pt x="451256" y="105228"/>
                  </a:lnTo>
                  <a:cubicBezTo>
                    <a:pt x="451479" y="97815"/>
                    <a:pt x="457645" y="91984"/>
                    <a:pt x="465073" y="92192"/>
                  </a:cubicBezTo>
                  <a:lnTo>
                    <a:pt x="465073" y="92192"/>
                  </a:lnTo>
                  <a:cubicBezTo>
                    <a:pt x="472502" y="92415"/>
                    <a:pt x="478334" y="98595"/>
                    <a:pt x="478111" y="106008"/>
                  </a:cubicBezTo>
                  <a:lnTo>
                    <a:pt x="478111" y="106008"/>
                  </a:lnTo>
                  <a:cubicBezTo>
                    <a:pt x="477925" y="113276"/>
                    <a:pt x="471982" y="119067"/>
                    <a:pt x="464702" y="119044"/>
                  </a:cubicBezTo>
                  <a:lnTo>
                    <a:pt x="464294" y="119044"/>
                  </a:lnTo>
                  <a:close/>
                  <a:moveTo>
                    <a:pt x="605439" y="102591"/>
                  </a:moveTo>
                  <a:cubicBezTo>
                    <a:pt x="604807" y="95197"/>
                    <a:pt x="610305" y="88701"/>
                    <a:pt x="617697" y="88070"/>
                  </a:cubicBezTo>
                  <a:lnTo>
                    <a:pt x="617697" y="88070"/>
                  </a:lnTo>
                  <a:cubicBezTo>
                    <a:pt x="625088" y="87431"/>
                    <a:pt x="631588" y="92890"/>
                    <a:pt x="632219" y="100266"/>
                  </a:cubicBezTo>
                  <a:cubicBezTo>
                    <a:pt x="632219" y="100288"/>
                    <a:pt x="632219" y="100307"/>
                    <a:pt x="632219" y="100326"/>
                  </a:cubicBezTo>
                  <a:lnTo>
                    <a:pt x="632219" y="100326"/>
                  </a:lnTo>
                  <a:cubicBezTo>
                    <a:pt x="632851" y="107720"/>
                    <a:pt x="627354" y="114216"/>
                    <a:pt x="619962" y="114847"/>
                  </a:cubicBezTo>
                  <a:lnTo>
                    <a:pt x="618811" y="114847"/>
                  </a:lnTo>
                  <a:cubicBezTo>
                    <a:pt x="611828" y="114896"/>
                    <a:pt x="605959" y="109562"/>
                    <a:pt x="605327" y="102591"/>
                  </a:cubicBezTo>
                  <a:close/>
                  <a:moveTo>
                    <a:pt x="386515" y="114550"/>
                  </a:moveTo>
                  <a:cubicBezTo>
                    <a:pt x="379160" y="113945"/>
                    <a:pt x="373663" y="107490"/>
                    <a:pt x="374295" y="100129"/>
                  </a:cubicBezTo>
                  <a:cubicBezTo>
                    <a:pt x="374295" y="100084"/>
                    <a:pt x="374295" y="100036"/>
                    <a:pt x="374295" y="99992"/>
                  </a:cubicBezTo>
                  <a:lnTo>
                    <a:pt x="374295" y="99992"/>
                  </a:lnTo>
                  <a:cubicBezTo>
                    <a:pt x="374926" y="92612"/>
                    <a:pt x="381426" y="87141"/>
                    <a:pt x="388781" y="87769"/>
                  </a:cubicBezTo>
                  <a:cubicBezTo>
                    <a:pt x="388818" y="87772"/>
                    <a:pt x="388818" y="87772"/>
                    <a:pt x="388818" y="87772"/>
                  </a:cubicBezTo>
                  <a:lnTo>
                    <a:pt x="388818" y="87772"/>
                  </a:lnTo>
                  <a:cubicBezTo>
                    <a:pt x="396210" y="88400"/>
                    <a:pt x="401670" y="94888"/>
                    <a:pt x="401038" y="102268"/>
                  </a:cubicBezTo>
                  <a:cubicBezTo>
                    <a:pt x="401038" y="102287"/>
                    <a:pt x="401038" y="102309"/>
                    <a:pt x="401038" y="102331"/>
                  </a:cubicBezTo>
                  <a:lnTo>
                    <a:pt x="401038" y="102331"/>
                  </a:lnTo>
                  <a:cubicBezTo>
                    <a:pt x="400444" y="109276"/>
                    <a:pt x="394649" y="114613"/>
                    <a:pt x="387666" y="114625"/>
                  </a:cubicBezTo>
                  <a:lnTo>
                    <a:pt x="387666" y="114625"/>
                  </a:lnTo>
                  <a:close/>
                  <a:moveTo>
                    <a:pt x="682178" y="94681"/>
                  </a:moveTo>
                  <a:cubicBezTo>
                    <a:pt x="681138" y="87327"/>
                    <a:pt x="686263" y="80526"/>
                    <a:pt x="693618" y="79490"/>
                  </a:cubicBezTo>
                  <a:cubicBezTo>
                    <a:pt x="693618" y="79490"/>
                    <a:pt x="693618" y="79490"/>
                    <a:pt x="693618" y="79490"/>
                  </a:cubicBezTo>
                  <a:lnTo>
                    <a:pt x="693618" y="79490"/>
                  </a:lnTo>
                  <a:cubicBezTo>
                    <a:pt x="700935" y="78432"/>
                    <a:pt x="707733" y="83516"/>
                    <a:pt x="708809" y="90848"/>
                  </a:cubicBezTo>
                  <a:cubicBezTo>
                    <a:pt x="708809" y="90862"/>
                    <a:pt x="708809" y="90877"/>
                    <a:pt x="708809" y="90892"/>
                  </a:cubicBezTo>
                  <a:lnTo>
                    <a:pt x="708809" y="90892"/>
                  </a:lnTo>
                  <a:cubicBezTo>
                    <a:pt x="709850" y="98220"/>
                    <a:pt x="704798" y="105020"/>
                    <a:pt x="697444" y="106075"/>
                  </a:cubicBezTo>
                  <a:cubicBezTo>
                    <a:pt x="697444" y="106079"/>
                    <a:pt x="697407" y="106079"/>
                    <a:pt x="697407" y="106082"/>
                  </a:cubicBezTo>
                  <a:lnTo>
                    <a:pt x="697407" y="106082"/>
                  </a:lnTo>
                  <a:cubicBezTo>
                    <a:pt x="696775" y="106134"/>
                    <a:pt x="696107" y="106134"/>
                    <a:pt x="695475" y="106082"/>
                  </a:cubicBezTo>
                  <a:lnTo>
                    <a:pt x="695475" y="106082"/>
                  </a:lnTo>
                  <a:cubicBezTo>
                    <a:pt x="688789" y="106142"/>
                    <a:pt x="683069" y="101284"/>
                    <a:pt x="682066" y="94681"/>
                  </a:cubicBezTo>
                  <a:close/>
                  <a:moveTo>
                    <a:pt x="309033" y="105488"/>
                  </a:moveTo>
                  <a:cubicBezTo>
                    <a:pt x="301679" y="104415"/>
                    <a:pt x="296590" y="97611"/>
                    <a:pt x="297630" y="90261"/>
                  </a:cubicBezTo>
                  <a:lnTo>
                    <a:pt x="297630" y="90261"/>
                  </a:lnTo>
                  <a:cubicBezTo>
                    <a:pt x="298708" y="82922"/>
                    <a:pt x="305505" y="77834"/>
                    <a:pt x="312859" y="78896"/>
                  </a:cubicBezTo>
                  <a:lnTo>
                    <a:pt x="312859" y="78896"/>
                  </a:lnTo>
                  <a:cubicBezTo>
                    <a:pt x="320176" y="79988"/>
                    <a:pt x="325228" y="86807"/>
                    <a:pt x="324151" y="94131"/>
                  </a:cubicBezTo>
                  <a:cubicBezTo>
                    <a:pt x="324151" y="94205"/>
                    <a:pt x="324114" y="94276"/>
                    <a:pt x="324114" y="94346"/>
                  </a:cubicBezTo>
                  <a:lnTo>
                    <a:pt x="324114" y="94346"/>
                  </a:lnTo>
                  <a:cubicBezTo>
                    <a:pt x="323185" y="100946"/>
                    <a:pt x="317539" y="105852"/>
                    <a:pt x="310854" y="105859"/>
                  </a:cubicBezTo>
                  <a:lnTo>
                    <a:pt x="310854" y="105859"/>
                  </a:lnTo>
                  <a:cubicBezTo>
                    <a:pt x="310222" y="105785"/>
                    <a:pt x="309628" y="105663"/>
                    <a:pt x="309033" y="105488"/>
                  </a:cubicBezTo>
                  <a:close/>
                  <a:moveTo>
                    <a:pt x="758248" y="82276"/>
                  </a:moveTo>
                  <a:cubicBezTo>
                    <a:pt x="756762" y="75019"/>
                    <a:pt x="761442" y="67940"/>
                    <a:pt x="768722" y="66465"/>
                  </a:cubicBezTo>
                  <a:cubicBezTo>
                    <a:pt x="768722" y="66462"/>
                    <a:pt x="768759" y="66458"/>
                    <a:pt x="768759" y="66454"/>
                  </a:cubicBezTo>
                  <a:lnTo>
                    <a:pt x="768759" y="66454"/>
                  </a:lnTo>
                  <a:cubicBezTo>
                    <a:pt x="776040" y="64972"/>
                    <a:pt x="783134" y="69670"/>
                    <a:pt x="784620" y="76950"/>
                  </a:cubicBezTo>
                  <a:cubicBezTo>
                    <a:pt x="784620" y="76954"/>
                    <a:pt x="784620" y="76961"/>
                    <a:pt x="784620" y="76965"/>
                  </a:cubicBezTo>
                  <a:lnTo>
                    <a:pt x="784620" y="76965"/>
                  </a:lnTo>
                  <a:cubicBezTo>
                    <a:pt x="786068" y="84244"/>
                    <a:pt x="781351" y="91330"/>
                    <a:pt x="774071" y="92786"/>
                  </a:cubicBezTo>
                  <a:cubicBezTo>
                    <a:pt x="774071" y="92786"/>
                    <a:pt x="774071" y="92786"/>
                    <a:pt x="774071" y="92786"/>
                  </a:cubicBezTo>
                  <a:lnTo>
                    <a:pt x="774071" y="92786"/>
                  </a:lnTo>
                  <a:cubicBezTo>
                    <a:pt x="773179" y="92965"/>
                    <a:pt x="772288" y="93054"/>
                    <a:pt x="771397" y="93046"/>
                  </a:cubicBezTo>
                  <a:lnTo>
                    <a:pt x="771397" y="93046"/>
                  </a:lnTo>
                  <a:cubicBezTo>
                    <a:pt x="765045" y="93043"/>
                    <a:pt x="759548" y="88601"/>
                    <a:pt x="758248" y="82387"/>
                  </a:cubicBezTo>
                  <a:close/>
                  <a:moveTo>
                    <a:pt x="232258" y="92118"/>
                  </a:moveTo>
                  <a:cubicBezTo>
                    <a:pt x="224978" y="90629"/>
                    <a:pt x="220298" y="83531"/>
                    <a:pt x="221783" y="76259"/>
                  </a:cubicBezTo>
                  <a:lnTo>
                    <a:pt x="221783" y="76259"/>
                  </a:lnTo>
                  <a:cubicBezTo>
                    <a:pt x="223269" y="68991"/>
                    <a:pt x="230363" y="64304"/>
                    <a:pt x="237643" y="65786"/>
                  </a:cubicBezTo>
                  <a:lnTo>
                    <a:pt x="237643" y="65786"/>
                  </a:lnTo>
                  <a:cubicBezTo>
                    <a:pt x="244924" y="67275"/>
                    <a:pt x="249604" y="74372"/>
                    <a:pt x="248118" y="81644"/>
                  </a:cubicBezTo>
                  <a:lnTo>
                    <a:pt x="248118" y="81644"/>
                  </a:lnTo>
                  <a:cubicBezTo>
                    <a:pt x="246855" y="87895"/>
                    <a:pt x="241358" y="92381"/>
                    <a:pt x="234969" y="92378"/>
                  </a:cubicBezTo>
                  <a:lnTo>
                    <a:pt x="234969" y="92378"/>
                  </a:lnTo>
                  <a:cubicBezTo>
                    <a:pt x="234078" y="92419"/>
                    <a:pt x="233149" y="92370"/>
                    <a:pt x="232258" y="92229"/>
                  </a:cubicBezTo>
                  <a:close/>
                  <a:moveTo>
                    <a:pt x="833575" y="65600"/>
                  </a:moveTo>
                  <a:cubicBezTo>
                    <a:pt x="831681" y="58421"/>
                    <a:pt x="835989" y="51074"/>
                    <a:pt x="843158" y="49184"/>
                  </a:cubicBezTo>
                  <a:lnTo>
                    <a:pt x="843158" y="49184"/>
                  </a:lnTo>
                  <a:cubicBezTo>
                    <a:pt x="850327" y="47301"/>
                    <a:pt x="857681" y="51587"/>
                    <a:pt x="859575" y="58766"/>
                  </a:cubicBezTo>
                  <a:lnTo>
                    <a:pt x="859575" y="58766"/>
                  </a:lnTo>
                  <a:cubicBezTo>
                    <a:pt x="861470" y="65945"/>
                    <a:pt x="857161" y="73292"/>
                    <a:pt x="849992" y="75182"/>
                  </a:cubicBezTo>
                  <a:lnTo>
                    <a:pt x="849992" y="75182"/>
                  </a:lnTo>
                  <a:cubicBezTo>
                    <a:pt x="848878" y="75475"/>
                    <a:pt x="847726" y="75628"/>
                    <a:pt x="846575" y="75628"/>
                  </a:cubicBezTo>
                  <a:lnTo>
                    <a:pt x="846575" y="75628"/>
                  </a:lnTo>
                  <a:cubicBezTo>
                    <a:pt x="840521" y="75613"/>
                    <a:pt x="835209" y="71561"/>
                    <a:pt x="833575" y="65711"/>
                  </a:cubicBezTo>
                  <a:close/>
                  <a:moveTo>
                    <a:pt x="156410" y="74328"/>
                  </a:moveTo>
                  <a:lnTo>
                    <a:pt x="156410" y="74328"/>
                  </a:lnTo>
                  <a:cubicBezTo>
                    <a:pt x="149242" y="72422"/>
                    <a:pt x="144970" y="65061"/>
                    <a:pt x="146865" y="57886"/>
                  </a:cubicBezTo>
                  <a:cubicBezTo>
                    <a:pt x="146865" y="57882"/>
                    <a:pt x="146865" y="57879"/>
                    <a:pt x="146865" y="57875"/>
                  </a:cubicBezTo>
                  <a:lnTo>
                    <a:pt x="146865" y="57875"/>
                  </a:lnTo>
                  <a:cubicBezTo>
                    <a:pt x="148759" y="50710"/>
                    <a:pt x="156114" y="46443"/>
                    <a:pt x="163282" y="48330"/>
                  </a:cubicBezTo>
                  <a:lnTo>
                    <a:pt x="163282" y="48330"/>
                  </a:lnTo>
                  <a:cubicBezTo>
                    <a:pt x="170451" y="50254"/>
                    <a:pt x="174722" y="57607"/>
                    <a:pt x="172828" y="64783"/>
                  </a:cubicBezTo>
                  <a:lnTo>
                    <a:pt x="172828" y="64783"/>
                  </a:lnTo>
                  <a:cubicBezTo>
                    <a:pt x="171268" y="70677"/>
                    <a:pt x="165919" y="74777"/>
                    <a:pt x="159828" y="74773"/>
                  </a:cubicBezTo>
                  <a:lnTo>
                    <a:pt x="159828" y="74773"/>
                  </a:lnTo>
                  <a:cubicBezTo>
                    <a:pt x="158676" y="74799"/>
                    <a:pt x="157525" y="74688"/>
                    <a:pt x="156410" y="74439"/>
                  </a:cubicBezTo>
                  <a:close/>
                  <a:moveTo>
                    <a:pt x="907825" y="44616"/>
                  </a:moveTo>
                  <a:cubicBezTo>
                    <a:pt x="905522" y="37559"/>
                    <a:pt x="909385" y="29983"/>
                    <a:pt x="916442" y="27680"/>
                  </a:cubicBezTo>
                  <a:lnTo>
                    <a:pt x="916442" y="27680"/>
                  </a:lnTo>
                  <a:cubicBezTo>
                    <a:pt x="923499" y="25388"/>
                    <a:pt x="931077" y="29244"/>
                    <a:pt x="933380" y="36296"/>
                  </a:cubicBezTo>
                  <a:lnTo>
                    <a:pt x="933380" y="36296"/>
                  </a:lnTo>
                  <a:cubicBezTo>
                    <a:pt x="935683" y="43353"/>
                    <a:pt x="931819" y="50930"/>
                    <a:pt x="924762" y="53232"/>
                  </a:cubicBezTo>
                  <a:lnTo>
                    <a:pt x="924762" y="53232"/>
                  </a:lnTo>
                  <a:cubicBezTo>
                    <a:pt x="923425" y="53670"/>
                    <a:pt x="922013" y="53897"/>
                    <a:pt x="920602" y="53901"/>
                  </a:cubicBezTo>
                  <a:lnTo>
                    <a:pt x="920602" y="53901"/>
                  </a:lnTo>
                  <a:cubicBezTo>
                    <a:pt x="914808" y="53908"/>
                    <a:pt x="909645" y="50194"/>
                    <a:pt x="907825" y="44690"/>
                  </a:cubicBezTo>
                  <a:close/>
                  <a:moveTo>
                    <a:pt x="81752" y="52044"/>
                  </a:moveTo>
                  <a:cubicBezTo>
                    <a:pt x="74695" y="49752"/>
                    <a:pt x="70869" y="42190"/>
                    <a:pt x="73135" y="35149"/>
                  </a:cubicBezTo>
                  <a:cubicBezTo>
                    <a:pt x="73172" y="35123"/>
                    <a:pt x="73172" y="35097"/>
                    <a:pt x="73172" y="35071"/>
                  </a:cubicBezTo>
                  <a:lnTo>
                    <a:pt x="73172" y="35071"/>
                  </a:lnTo>
                  <a:cubicBezTo>
                    <a:pt x="75475" y="28037"/>
                    <a:pt x="83052" y="24204"/>
                    <a:pt x="90109" y="26510"/>
                  </a:cubicBezTo>
                  <a:cubicBezTo>
                    <a:pt x="90109" y="26518"/>
                    <a:pt x="90147" y="26521"/>
                    <a:pt x="90147" y="26529"/>
                  </a:cubicBezTo>
                  <a:lnTo>
                    <a:pt x="90147" y="26529"/>
                  </a:lnTo>
                  <a:cubicBezTo>
                    <a:pt x="97204" y="28861"/>
                    <a:pt x="101030" y="36456"/>
                    <a:pt x="98689" y="43502"/>
                  </a:cubicBezTo>
                  <a:lnTo>
                    <a:pt x="98689" y="43502"/>
                  </a:lnTo>
                  <a:cubicBezTo>
                    <a:pt x="96869" y="49010"/>
                    <a:pt x="91744" y="52735"/>
                    <a:pt x="85949" y="52749"/>
                  </a:cubicBezTo>
                  <a:lnTo>
                    <a:pt x="85949" y="52749"/>
                  </a:lnTo>
                  <a:cubicBezTo>
                    <a:pt x="84538" y="52809"/>
                    <a:pt x="83126" y="52645"/>
                    <a:pt x="81752" y="52267"/>
                  </a:cubicBezTo>
                  <a:close/>
                  <a:moveTo>
                    <a:pt x="980626" y="19175"/>
                  </a:moveTo>
                  <a:cubicBezTo>
                    <a:pt x="977915" y="12323"/>
                    <a:pt x="981221" y="4560"/>
                    <a:pt x="988055" y="1794"/>
                  </a:cubicBezTo>
                  <a:lnTo>
                    <a:pt x="988055" y="1794"/>
                  </a:lnTo>
                  <a:cubicBezTo>
                    <a:pt x="994963" y="-907"/>
                    <a:pt x="1002726" y="2492"/>
                    <a:pt x="1005438" y="9389"/>
                  </a:cubicBezTo>
                  <a:cubicBezTo>
                    <a:pt x="1005438" y="9396"/>
                    <a:pt x="1005438" y="9400"/>
                    <a:pt x="1005438" y="9407"/>
                  </a:cubicBezTo>
                  <a:lnTo>
                    <a:pt x="1005438" y="9407"/>
                  </a:lnTo>
                  <a:cubicBezTo>
                    <a:pt x="1008150" y="16267"/>
                    <a:pt x="1004844" y="24044"/>
                    <a:pt x="998010" y="26826"/>
                  </a:cubicBezTo>
                  <a:lnTo>
                    <a:pt x="998010" y="26826"/>
                  </a:lnTo>
                  <a:cubicBezTo>
                    <a:pt x="996449" y="27409"/>
                    <a:pt x="994815" y="27710"/>
                    <a:pt x="993143" y="27717"/>
                  </a:cubicBezTo>
                  <a:lnTo>
                    <a:pt x="993143" y="27717"/>
                  </a:lnTo>
                  <a:cubicBezTo>
                    <a:pt x="987684" y="27728"/>
                    <a:pt x="982780" y="24438"/>
                    <a:pt x="980738" y="19398"/>
                  </a:cubicBezTo>
                  <a:close/>
                  <a:moveTo>
                    <a:pt x="8394" y="25823"/>
                  </a:moveTo>
                  <a:lnTo>
                    <a:pt x="8394" y="25823"/>
                  </a:lnTo>
                  <a:cubicBezTo>
                    <a:pt x="1541" y="23056"/>
                    <a:pt x="-1784" y="15264"/>
                    <a:pt x="965" y="8404"/>
                  </a:cubicBezTo>
                  <a:lnTo>
                    <a:pt x="965" y="8404"/>
                  </a:lnTo>
                  <a:cubicBezTo>
                    <a:pt x="3710" y="1548"/>
                    <a:pt x="11491" y="-1783"/>
                    <a:pt x="18348" y="962"/>
                  </a:cubicBezTo>
                  <a:cubicBezTo>
                    <a:pt x="18359" y="965"/>
                    <a:pt x="18374" y="973"/>
                    <a:pt x="18385" y="976"/>
                  </a:cubicBezTo>
                  <a:lnTo>
                    <a:pt x="18385" y="976"/>
                  </a:lnTo>
                  <a:cubicBezTo>
                    <a:pt x="25223" y="3758"/>
                    <a:pt x="28540" y="11535"/>
                    <a:pt x="25814" y="18395"/>
                  </a:cubicBezTo>
                  <a:lnTo>
                    <a:pt x="25814" y="18395"/>
                  </a:lnTo>
                  <a:cubicBezTo>
                    <a:pt x="23775" y="23524"/>
                    <a:pt x="18816" y="26896"/>
                    <a:pt x="13296" y="26900"/>
                  </a:cubicBezTo>
                  <a:lnTo>
                    <a:pt x="13296" y="26900"/>
                  </a:lnTo>
                  <a:cubicBezTo>
                    <a:pt x="11610" y="26855"/>
                    <a:pt x="9946" y="26488"/>
                    <a:pt x="8394" y="25823"/>
                  </a:cubicBezTo>
                  <a:close/>
                </a:path>
              </a:pathLst>
            </a:custGeom>
            <a:solidFill>
              <a:schemeClr val="bg1"/>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13" name="Freeform 12">
              <a:extLst>
                <a:ext uri="{FF2B5EF4-FFF2-40B4-BE49-F238E27FC236}">
                  <a16:creationId xmlns:a16="http://schemas.microsoft.com/office/drawing/2014/main" id="{31A5187F-3ADA-6240-85A8-01A195CC4AB2}"/>
                </a:ext>
              </a:extLst>
            </p:cNvPr>
            <p:cNvSpPr/>
            <p:nvPr/>
          </p:nvSpPr>
          <p:spPr>
            <a:xfrm>
              <a:off x="3224177" y="1496439"/>
              <a:ext cx="791667" cy="2434214"/>
            </a:xfrm>
            <a:custGeom>
              <a:avLst/>
              <a:gdLst>
                <a:gd name="connsiteX0" fmla="*/ 785403 w 791667"/>
                <a:gd name="connsiteY0" fmla="*/ 2434215 h 2434214"/>
                <a:gd name="connsiteX1" fmla="*/ 782729 w 791667"/>
                <a:gd name="connsiteY1" fmla="*/ 2433621 h 2434214"/>
                <a:gd name="connsiteX2" fmla="*/ 124619 w 791667"/>
                <a:gd name="connsiteY2" fmla="*/ 645058 h 2434214"/>
                <a:gd name="connsiteX3" fmla="*/ 754091 w 791667"/>
                <a:gd name="connsiteY3" fmla="*/ 658 h 2434214"/>
                <a:gd name="connsiteX4" fmla="*/ 762653 w 791667"/>
                <a:gd name="connsiteY4" fmla="*/ 3574 h 2434214"/>
                <a:gd name="connsiteX5" fmla="*/ 759737 w 791667"/>
                <a:gd name="connsiteY5" fmla="*/ 12134 h 2434214"/>
                <a:gd name="connsiteX6" fmla="*/ 13152 w 791667"/>
                <a:gd name="connsiteY6" fmla="*/ 1210306 h 2434214"/>
                <a:gd name="connsiteX7" fmla="*/ 787966 w 791667"/>
                <a:gd name="connsiteY7" fmla="*/ 2422033 h 2434214"/>
                <a:gd name="connsiteX8" fmla="*/ 791071 w 791667"/>
                <a:gd name="connsiteY8" fmla="*/ 2430516 h 2434214"/>
                <a:gd name="connsiteX9" fmla="*/ 785292 w 791667"/>
                <a:gd name="connsiteY9" fmla="*/ 2434215 h 243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1667" h="2434214">
                  <a:moveTo>
                    <a:pt x="785403" y="2434215"/>
                  </a:moveTo>
                  <a:cubicBezTo>
                    <a:pt x="784478" y="2434219"/>
                    <a:pt x="783565" y="2434014"/>
                    <a:pt x="782729" y="2433621"/>
                  </a:cubicBezTo>
                  <a:cubicBezTo>
                    <a:pt x="107051" y="2121437"/>
                    <a:pt x="-187594" y="1320671"/>
                    <a:pt x="124619" y="645058"/>
                  </a:cubicBezTo>
                  <a:cubicBezTo>
                    <a:pt x="254310" y="364421"/>
                    <a:pt x="476555" y="136902"/>
                    <a:pt x="754091" y="658"/>
                  </a:cubicBezTo>
                  <a:cubicBezTo>
                    <a:pt x="757260" y="-901"/>
                    <a:pt x="761093" y="404"/>
                    <a:pt x="762653" y="3574"/>
                  </a:cubicBezTo>
                  <a:cubicBezTo>
                    <a:pt x="764213" y="6743"/>
                    <a:pt x="762905" y="10576"/>
                    <a:pt x="759737" y="12134"/>
                  </a:cubicBezTo>
                  <a:cubicBezTo>
                    <a:pt x="299157" y="238688"/>
                    <a:pt x="13152" y="697589"/>
                    <a:pt x="13152" y="1210306"/>
                  </a:cubicBezTo>
                  <a:cubicBezTo>
                    <a:pt x="13152" y="1728668"/>
                    <a:pt x="317283" y="2204282"/>
                    <a:pt x="787966" y="2422033"/>
                  </a:cubicBezTo>
                  <a:cubicBezTo>
                    <a:pt x="791168" y="2423518"/>
                    <a:pt x="792557" y="2427318"/>
                    <a:pt x="791071" y="2430516"/>
                  </a:cubicBezTo>
                  <a:cubicBezTo>
                    <a:pt x="790024" y="2432767"/>
                    <a:pt x="787773" y="2434208"/>
                    <a:pt x="785292" y="2434215"/>
                  </a:cubicBezTo>
                  <a:close/>
                </a:path>
              </a:pathLst>
            </a:custGeom>
            <a:solidFill>
              <a:schemeClr val="bg1"/>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14" name="Freeform 13">
              <a:extLst>
                <a:ext uri="{FF2B5EF4-FFF2-40B4-BE49-F238E27FC236}">
                  <a16:creationId xmlns:a16="http://schemas.microsoft.com/office/drawing/2014/main" id="{6427AF66-3D73-174C-86F2-2C489996E13A}"/>
                </a:ext>
              </a:extLst>
            </p:cNvPr>
            <p:cNvSpPr/>
            <p:nvPr/>
          </p:nvSpPr>
          <p:spPr>
            <a:xfrm>
              <a:off x="5936619" y="1146161"/>
              <a:ext cx="2371770" cy="709373"/>
            </a:xfrm>
            <a:custGeom>
              <a:avLst/>
              <a:gdLst>
                <a:gd name="connsiteX0" fmla="*/ 2017124 w 2371770"/>
                <a:gd name="connsiteY0" fmla="*/ 709373 h 709373"/>
                <a:gd name="connsiteX1" fmla="*/ 400933 w 2371770"/>
                <a:gd name="connsiteY1" fmla="*/ 709001 h 709373"/>
                <a:gd name="connsiteX2" fmla="*/ 79159 w 2371770"/>
                <a:gd name="connsiteY2" fmla="*/ 387102 h 709373"/>
                <a:gd name="connsiteX3" fmla="*/ 401082 w 2371770"/>
                <a:gd name="connsiteY3" fmla="*/ 65366 h 709373"/>
                <a:gd name="connsiteX4" fmla="*/ 556416 w 2371770"/>
                <a:gd name="connsiteY4" fmla="*/ 105366 h 709373"/>
                <a:gd name="connsiteX5" fmla="*/ 559610 w 2371770"/>
                <a:gd name="connsiteY5" fmla="*/ 113817 h 709373"/>
                <a:gd name="connsiteX6" fmla="*/ 551142 w 2371770"/>
                <a:gd name="connsiteY6" fmla="*/ 117010 h 709373"/>
                <a:gd name="connsiteX7" fmla="*/ 550250 w 2371770"/>
                <a:gd name="connsiteY7" fmla="*/ 116508 h 709373"/>
                <a:gd name="connsiteX8" fmla="*/ 130305 w 2371770"/>
                <a:gd name="connsiteY8" fmla="*/ 237868 h 709373"/>
                <a:gd name="connsiteX9" fmla="*/ 251653 w 2371770"/>
                <a:gd name="connsiteY9" fmla="*/ 657785 h 709373"/>
                <a:gd name="connsiteX10" fmla="*/ 400933 w 2371770"/>
                <a:gd name="connsiteY10" fmla="*/ 696225 h 709373"/>
                <a:gd name="connsiteX11" fmla="*/ 2017235 w 2371770"/>
                <a:gd name="connsiteY11" fmla="*/ 696485 h 709373"/>
                <a:gd name="connsiteX12" fmla="*/ 2359104 w 2371770"/>
                <a:gd name="connsiteY12" fmla="*/ 354649 h 709373"/>
                <a:gd name="connsiteX13" fmla="*/ 2017235 w 2371770"/>
                <a:gd name="connsiteY13" fmla="*/ 12813 h 709373"/>
                <a:gd name="connsiteX14" fmla="*/ 381284 w 2371770"/>
                <a:gd name="connsiteY14" fmla="*/ 13036 h 709373"/>
                <a:gd name="connsiteX15" fmla="*/ 12783 w 2371770"/>
                <a:gd name="connsiteY15" fmla="*/ 356655 h 709373"/>
                <a:gd name="connsiteX16" fmla="*/ 6097 w 2371770"/>
                <a:gd name="connsiteY16" fmla="*/ 362716 h 709373"/>
                <a:gd name="connsiteX17" fmla="*/ 6 w 2371770"/>
                <a:gd name="connsiteY17" fmla="*/ 356018 h 709373"/>
                <a:gd name="connsiteX18" fmla="*/ 43 w 2371770"/>
                <a:gd name="connsiteY18" fmla="*/ 355726 h 709373"/>
                <a:gd name="connsiteX19" fmla="*/ 381173 w 2371770"/>
                <a:gd name="connsiteY19" fmla="*/ 260 h 709373"/>
                <a:gd name="connsiteX20" fmla="*/ 2017124 w 2371770"/>
                <a:gd name="connsiteY20" fmla="*/ 0 h 709373"/>
                <a:gd name="connsiteX21" fmla="*/ 2371771 w 2371770"/>
                <a:gd name="connsiteY21" fmla="*/ 354609 h 709373"/>
                <a:gd name="connsiteX22" fmla="*/ 2267879 w 2371770"/>
                <a:gd name="connsiteY22" fmla="*/ 605381 h 709373"/>
                <a:gd name="connsiteX23" fmla="*/ 2017124 w 2371770"/>
                <a:gd name="connsiteY23" fmla="*/ 709373 h 7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1770" h="709373">
                  <a:moveTo>
                    <a:pt x="2017124" y="709373"/>
                  </a:moveTo>
                  <a:lnTo>
                    <a:pt x="400933" y="709001"/>
                  </a:lnTo>
                  <a:cubicBezTo>
                    <a:pt x="223164" y="708957"/>
                    <a:pt x="79121" y="564839"/>
                    <a:pt x="79159" y="387102"/>
                  </a:cubicBezTo>
                  <a:cubicBezTo>
                    <a:pt x="79196" y="209369"/>
                    <a:pt x="223350" y="65322"/>
                    <a:pt x="401082" y="65366"/>
                  </a:cubicBezTo>
                  <a:cubicBezTo>
                    <a:pt x="455423" y="65380"/>
                    <a:pt x="508835" y="79140"/>
                    <a:pt x="556416" y="105366"/>
                  </a:cubicBezTo>
                  <a:cubicBezTo>
                    <a:pt x="559648" y="106818"/>
                    <a:pt x="561059" y="110602"/>
                    <a:pt x="559610" y="113817"/>
                  </a:cubicBezTo>
                  <a:cubicBezTo>
                    <a:pt x="558162" y="117032"/>
                    <a:pt x="554373" y="118462"/>
                    <a:pt x="551142" y="117010"/>
                  </a:cubicBezTo>
                  <a:cubicBezTo>
                    <a:pt x="550845" y="116867"/>
                    <a:pt x="550548" y="116700"/>
                    <a:pt x="550250" y="116508"/>
                  </a:cubicBezTo>
                  <a:cubicBezTo>
                    <a:pt x="400747" y="34063"/>
                    <a:pt x="212727" y="88398"/>
                    <a:pt x="130305" y="237868"/>
                  </a:cubicBezTo>
                  <a:cubicBezTo>
                    <a:pt x="47846" y="387336"/>
                    <a:pt x="102187" y="575342"/>
                    <a:pt x="251653" y="657785"/>
                  </a:cubicBezTo>
                  <a:cubicBezTo>
                    <a:pt x="297377" y="682996"/>
                    <a:pt x="348709" y="696221"/>
                    <a:pt x="400933" y="696225"/>
                  </a:cubicBezTo>
                  <a:lnTo>
                    <a:pt x="2017235" y="696485"/>
                  </a:lnTo>
                  <a:cubicBezTo>
                    <a:pt x="2206036" y="696485"/>
                    <a:pt x="2359104" y="543439"/>
                    <a:pt x="2359104" y="354649"/>
                  </a:cubicBezTo>
                  <a:cubicBezTo>
                    <a:pt x="2359104" y="165858"/>
                    <a:pt x="2206036" y="12813"/>
                    <a:pt x="2017235" y="12813"/>
                  </a:cubicBezTo>
                  <a:lnTo>
                    <a:pt x="381284" y="13036"/>
                  </a:lnTo>
                  <a:cubicBezTo>
                    <a:pt x="188769" y="13036"/>
                    <a:pt x="26898" y="164047"/>
                    <a:pt x="12783" y="356655"/>
                  </a:cubicBezTo>
                  <a:cubicBezTo>
                    <a:pt x="12597" y="360178"/>
                    <a:pt x="9626" y="362892"/>
                    <a:pt x="6097" y="362716"/>
                  </a:cubicBezTo>
                  <a:cubicBezTo>
                    <a:pt x="2569" y="362541"/>
                    <a:pt x="-143" y="359542"/>
                    <a:pt x="6" y="356018"/>
                  </a:cubicBezTo>
                  <a:cubicBezTo>
                    <a:pt x="43" y="355920"/>
                    <a:pt x="43" y="355823"/>
                    <a:pt x="43" y="355726"/>
                  </a:cubicBezTo>
                  <a:cubicBezTo>
                    <a:pt x="14120" y="155593"/>
                    <a:pt x="180523" y="390"/>
                    <a:pt x="381173" y="260"/>
                  </a:cubicBezTo>
                  <a:lnTo>
                    <a:pt x="2017124" y="0"/>
                  </a:lnTo>
                  <a:cubicBezTo>
                    <a:pt x="2212982" y="-2"/>
                    <a:pt x="2371771" y="158762"/>
                    <a:pt x="2371771" y="354609"/>
                  </a:cubicBezTo>
                  <a:cubicBezTo>
                    <a:pt x="2371771" y="448669"/>
                    <a:pt x="2334404" y="538874"/>
                    <a:pt x="2267879" y="605381"/>
                  </a:cubicBezTo>
                  <a:cubicBezTo>
                    <a:pt x="2201542" y="672155"/>
                    <a:pt x="2111245" y="709607"/>
                    <a:pt x="2017124" y="709373"/>
                  </a:cubicBez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15" name="Freeform 14">
              <a:extLst>
                <a:ext uri="{FF2B5EF4-FFF2-40B4-BE49-F238E27FC236}">
                  <a16:creationId xmlns:a16="http://schemas.microsoft.com/office/drawing/2014/main" id="{7967A018-9700-2C4E-995E-A3EDCA8497A1}"/>
                </a:ext>
              </a:extLst>
            </p:cNvPr>
            <p:cNvSpPr/>
            <p:nvPr/>
          </p:nvSpPr>
          <p:spPr>
            <a:xfrm>
              <a:off x="6462318" y="1222595"/>
              <a:ext cx="73061" cy="66740"/>
            </a:xfrm>
            <a:custGeom>
              <a:avLst/>
              <a:gdLst>
                <a:gd name="connsiteX0" fmla="*/ 73062 w 73061"/>
                <a:gd name="connsiteY0" fmla="*/ 66740 h 66740"/>
                <a:gd name="connsiteX1" fmla="*/ 43272 w 73061"/>
                <a:gd name="connsiteY1" fmla="*/ 0 h 66740"/>
                <a:gd name="connsiteX2" fmla="*/ 0 w 73061"/>
                <a:gd name="connsiteY2" fmla="*/ 66480 h 66740"/>
                <a:gd name="connsiteX3" fmla="*/ 73062 w 73061"/>
                <a:gd name="connsiteY3" fmla="*/ 66740 h 66740"/>
              </a:gdLst>
              <a:ahLst/>
              <a:cxnLst>
                <a:cxn ang="0">
                  <a:pos x="connsiteX0" y="connsiteY0"/>
                </a:cxn>
                <a:cxn ang="0">
                  <a:pos x="connsiteX1" y="connsiteY1"/>
                </a:cxn>
                <a:cxn ang="0">
                  <a:pos x="connsiteX2" y="connsiteY2"/>
                </a:cxn>
                <a:cxn ang="0">
                  <a:pos x="connsiteX3" y="connsiteY3"/>
                </a:cxn>
              </a:cxnLst>
              <a:rect l="l" t="t" r="r" b="b"/>
              <a:pathLst>
                <a:path w="73061" h="66740">
                  <a:moveTo>
                    <a:pt x="73062" y="66740"/>
                  </a:moveTo>
                  <a:lnTo>
                    <a:pt x="43272" y="0"/>
                  </a:lnTo>
                  <a:lnTo>
                    <a:pt x="0" y="66480"/>
                  </a:lnTo>
                  <a:lnTo>
                    <a:pt x="73062" y="66740"/>
                  </a:ln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16" name="Freeform 15">
              <a:extLst>
                <a:ext uri="{FF2B5EF4-FFF2-40B4-BE49-F238E27FC236}">
                  <a16:creationId xmlns:a16="http://schemas.microsoft.com/office/drawing/2014/main" id="{DE994F70-D684-224A-8DD2-C0C9B5AE3E00}"/>
                </a:ext>
              </a:extLst>
            </p:cNvPr>
            <p:cNvSpPr/>
            <p:nvPr/>
          </p:nvSpPr>
          <p:spPr>
            <a:xfrm>
              <a:off x="6357704" y="1953806"/>
              <a:ext cx="2371930" cy="709372"/>
            </a:xfrm>
            <a:custGeom>
              <a:avLst/>
              <a:gdLst>
                <a:gd name="connsiteX0" fmla="*/ 2017210 w 2371930"/>
                <a:gd name="connsiteY0" fmla="*/ 709336 h 709372"/>
                <a:gd name="connsiteX1" fmla="*/ 400908 w 2371930"/>
                <a:gd name="connsiteY1" fmla="*/ 709113 h 709372"/>
                <a:gd name="connsiteX2" fmla="*/ 79207 w 2371930"/>
                <a:gd name="connsiteY2" fmla="*/ 387147 h 709372"/>
                <a:gd name="connsiteX3" fmla="*/ 401205 w 2371930"/>
                <a:gd name="connsiteY3" fmla="*/ 65478 h 709372"/>
                <a:gd name="connsiteX4" fmla="*/ 556391 w 2371930"/>
                <a:gd name="connsiteY4" fmla="*/ 105440 h 709372"/>
                <a:gd name="connsiteX5" fmla="*/ 559585 w 2371930"/>
                <a:gd name="connsiteY5" fmla="*/ 113890 h 709372"/>
                <a:gd name="connsiteX6" fmla="*/ 551116 w 2371930"/>
                <a:gd name="connsiteY6" fmla="*/ 117084 h 709372"/>
                <a:gd name="connsiteX7" fmla="*/ 550225 w 2371930"/>
                <a:gd name="connsiteY7" fmla="*/ 116582 h 709372"/>
                <a:gd name="connsiteX8" fmla="*/ 130205 w 2371930"/>
                <a:gd name="connsiteY8" fmla="*/ 237733 h 709372"/>
                <a:gd name="connsiteX9" fmla="*/ 251368 w 2371930"/>
                <a:gd name="connsiteY9" fmla="*/ 657711 h 709372"/>
                <a:gd name="connsiteX10" fmla="*/ 400908 w 2371930"/>
                <a:gd name="connsiteY10" fmla="*/ 696225 h 709372"/>
                <a:gd name="connsiteX11" fmla="*/ 2017210 w 2371930"/>
                <a:gd name="connsiteY11" fmla="*/ 696485 h 709372"/>
                <a:gd name="connsiteX12" fmla="*/ 2359079 w 2371930"/>
                <a:gd name="connsiteY12" fmla="*/ 354649 h 709372"/>
                <a:gd name="connsiteX13" fmla="*/ 2017210 w 2371930"/>
                <a:gd name="connsiteY13" fmla="*/ 12813 h 709372"/>
                <a:gd name="connsiteX14" fmla="*/ 381259 w 2371930"/>
                <a:gd name="connsiteY14" fmla="*/ 13036 h 709372"/>
                <a:gd name="connsiteX15" fmla="*/ 12795 w 2371930"/>
                <a:gd name="connsiteY15" fmla="*/ 356655 h 709372"/>
                <a:gd name="connsiteX16" fmla="*/ 5960 w 2371930"/>
                <a:gd name="connsiteY16" fmla="*/ 362579 h 709372"/>
                <a:gd name="connsiteX17" fmla="*/ 17 w 2371930"/>
                <a:gd name="connsiteY17" fmla="*/ 355726 h 709372"/>
                <a:gd name="connsiteX18" fmla="*/ 381259 w 2371930"/>
                <a:gd name="connsiteY18" fmla="*/ 260 h 709372"/>
                <a:gd name="connsiteX19" fmla="*/ 2017210 w 2371930"/>
                <a:gd name="connsiteY19" fmla="*/ 0 h 709372"/>
                <a:gd name="connsiteX20" fmla="*/ 2371931 w 2371930"/>
                <a:gd name="connsiteY20" fmla="*/ 354686 h 709372"/>
                <a:gd name="connsiteX21" fmla="*/ 2017210 w 2371930"/>
                <a:gd name="connsiteY21" fmla="*/ 709373 h 70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71930" h="709372">
                  <a:moveTo>
                    <a:pt x="2017210" y="709336"/>
                  </a:moveTo>
                  <a:lnTo>
                    <a:pt x="400908" y="709113"/>
                  </a:lnTo>
                  <a:cubicBezTo>
                    <a:pt x="223139" y="709031"/>
                    <a:pt x="79133" y="564883"/>
                    <a:pt x="79207" y="387147"/>
                  </a:cubicBezTo>
                  <a:cubicBezTo>
                    <a:pt x="79282" y="209413"/>
                    <a:pt x="223436" y="65396"/>
                    <a:pt x="401205" y="65478"/>
                  </a:cubicBezTo>
                  <a:cubicBezTo>
                    <a:pt x="455472" y="65504"/>
                    <a:pt x="508847" y="79249"/>
                    <a:pt x="556391" y="105440"/>
                  </a:cubicBezTo>
                  <a:cubicBezTo>
                    <a:pt x="559622" y="106892"/>
                    <a:pt x="561034" y="110677"/>
                    <a:pt x="559585" y="113890"/>
                  </a:cubicBezTo>
                  <a:cubicBezTo>
                    <a:pt x="558136" y="117106"/>
                    <a:pt x="554348" y="118536"/>
                    <a:pt x="551116" y="117084"/>
                  </a:cubicBezTo>
                  <a:cubicBezTo>
                    <a:pt x="550819" y="116942"/>
                    <a:pt x="550522" y="116775"/>
                    <a:pt x="550225" y="116582"/>
                  </a:cubicBezTo>
                  <a:cubicBezTo>
                    <a:pt x="400796" y="34065"/>
                    <a:pt x="212738" y="88304"/>
                    <a:pt x="130205" y="237733"/>
                  </a:cubicBezTo>
                  <a:cubicBezTo>
                    <a:pt x="47673" y="387162"/>
                    <a:pt x="101939" y="575194"/>
                    <a:pt x="251368" y="657711"/>
                  </a:cubicBezTo>
                  <a:cubicBezTo>
                    <a:pt x="297166" y="682992"/>
                    <a:pt x="348610" y="696244"/>
                    <a:pt x="400908" y="696225"/>
                  </a:cubicBezTo>
                  <a:lnTo>
                    <a:pt x="2017210" y="696485"/>
                  </a:lnTo>
                  <a:cubicBezTo>
                    <a:pt x="2206011" y="696485"/>
                    <a:pt x="2359079" y="543439"/>
                    <a:pt x="2359079" y="354649"/>
                  </a:cubicBezTo>
                  <a:cubicBezTo>
                    <a:pt x="2359079" y="165860"/>
                    <a:pt x="2206011" y="12813"/>
                    <a:pt x="2017210" y="12813"/>
                  </a:cubicBezTo>
                  <a:lnTo>
                    <a:pt x="381259" y="13036"/>
                  </a:lnTo>
                  <a:cubicBezTo>
                    <a:pt x="188744" y="13036"/>
                    <a:pt x="26872" y="164047"/>
                    <a:pt x="12795" y="356655"/>
                  </a:cubicBezTo>
                  <a:cubicBezTo>
                    <a:pt x="12535" y="360183"/>
                    <a:pt x="9452" y="362835"/>
                    <a:pt x="5960" y="362579"/>
                  </a:cubicBezTo>
                  <a:cubicBezTo>
                    <a:pt x="2431" y="362322"/>
                    <a:pt x="-243" y="359255"/>
                    <a:pt x="17" y="355726"/>
                  </a:cubicBezTo>
                  <a:cubicBezTo>
                    <a:pt x="14095" y="155549"/>
                    <a:pt x="180572" y="331"/>
                    <a:pt x="381259" y="260"/>
                  </a:cubicBezTo>
                  <a:lnTo>
                    <a:pt x="2017210" y="0"/>
                  </a:lnTo>
                  <a:cubicBezTo>
                    <a:pt x="2213105" y="0"/>
                    <a:pt x="2371931" y="158799"/>
                    <a:pt x="2371931" y="354686"/>
                  </a:cubicBezTo>
                  <a:cubicBezTo>
                    <a:pt x="2371931" y="550573"/>
                    <a:pt x="2213105" y="709373"/>
                    <a:pt x="2017210" y="709373"/>
                  </a:cubicBez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17" name="Freeform 16">
              <a:extLst>
                <a:ext uri="{FF2B5EF4-FFF2-40B4-BE49-F238E27FC236}">
                  <a16:creationId xmlns:a16="http://schemas.microsoft.com/office/drawing/2014/main" id="{604886A3-1B4A-4749-8552-41313FFBDE43}"/>
                </a:ext>
              </a:extLst>
            </p:cNvPr>
            <p:cNvSpPr/>
            <p:nvPr/>
          </p:nvSpPr>
          <p:spPr>
            <a:xfrm>
              <a:off x="6883488" y="2030315"/>
              <a:ext cx="73098" cy="66740"/>
            </a:xfrm>
            <a:custGeom>
              <a:avLst/>
              <a:gdLst>
                <a:gd name="connsiteX0" fmla="*/ 73099 w 73098"/>
                <a:gd name="connsiteY0" fmla="*/ 66740 h 66740"/>
                <a:gd name="connsiteX1" fmla="*/ 43310 w 73098"/>
                <a:gd name="connsiteY1" fmla="*/ 0 h 66740"/>
                <a:gd name="connsiteX2" fmla="*/ 0 w 73098"/>
                <a:gd name="connsiteY2" fmla="*/ 66481 h 66740"/>
                <a:gd name="connsiteX3" fmla="*/ 73099 w 73098"/>
                <a:gd name="connsiteY3" fmla="*/ 66740 h 66740"/>
              </a:gdLst>
              <a:ahLst/>
              <a:cxnLst>
                <a:cxn ang="0">
                  <a:pos x="connsiteX0" y="connsiteY0"/>
                </a:cxn>
                <a:cxn ang="0">
                  <a:pos x="connsiteX1" y="connsiteY1"/>
                </a:cxn>
                <a:cxn ang="0">
                  <a:pos x="connsiteX2" y="connsiteY2"/>
                </a:cxn>
                <a:cxn ang="0">
                  <a:pos x="connsiteX3" y="connsiteY3"/>
                </a:cxn>
              </a:cxnLst>
              <a:rect l="l" t="t" r="r" b="b"/>
              <a:pathLst>
                <a:path w="73098" h="66740">
                  <a:moveTo>
                    <a:pt x="73099" y="66740"/>
                  </a:moveTo>
                  <a:lnTo>
                    <a:pt x="43310" y="0"/>
                  </a:lnTo>
                  <a:lnTo>
                    <a:pt x="0" y="66481"/>
                  </a:lnTo>
                  <a:lnTo>
                    <a:pt x="73099" y="66740"/>
                  </a:ln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18" name="Freeform 17">
              <a:extLst>
                <a:ext uri="{FF2B5EF4-FFF2-40B4-BE49-F238E27FC236}">
                  <a16:creationId xmlns:a16="http://schemas.microsoft.com/office/drawing/2014/main" id="{71008782-759F-D14B-A8EA-69E3CEE41FFF}"/>
                </a:ext>
              </a:extLst>
            </p:cNvPr>
            <p:cNvSpPr/>
            <p:nvPr/>
          </p:nvSpPr>
          <p:spPr>
            <a:xfrm>
              <a:off x="6357704" y="2761526"/>
              <a:ext cx="2371930" cy="709372"/>
            </a:xfrm>
            <a:custGeom>
              <a:avLst/>
              <a:gdLst>
                <a:gd name="connsiteX0" fmla="*/ 2017210 w 2371930"/>
                <a:gd name="connsiteY0" fmla="*/ 709373 h 709372"/>
                <a:gd name="connsiteX1" fmla="*/ 400908 w 2371930"/>
                <a:gd name="connsiteY1" fmla="*/ 709113 h 709372"/>
                <a:gd name="connsiteX2" fmla="*/ 79208 w 2371930"/>
                <a:gd name="connsiteY2" fmla="*/ 387147 h 709372"/>
                <a:gd name="connsiteX3" fmla="*/ 401205 w 2371930"/>
                <a:gd name="connsiteY3" fmla="*/ 65478 h 709372"/>
                <a:gd name="connsiteX4" fmla="*/ 556391 w 2371930"/>
                <a:gd name="connsiteY4" fmla="*/ 105440 h 709372"/>
                <a:gd name="connsiteX5" fmla="*/ 559585 w 2371930"/>
                <a:gd name="connsiteY5" fmla="*/ 113890 h 709372"/>
                <a:gd name="connsiteX6" fmla="*/ 551117 w 2371930"/>
                <a:gd name="connsiteY6" fmla="*/ 117084 h 709372"/>
                <a:gd name="connsiteX7" fmla="*/ 550225 w 2371930"/>
                <a:gd name="connsiteY7" fmla="*/ 116582 h 709372"/>
                <a:gd name="connsiteX8" fmla="*/ 130243 w 2371930"/>
                <a:gd name="connsiteY8" fmla="*/ 237837 h 709372"/>
                <a:gd name="connsiteX9" fmla="*/ 251517 w 2371930"/>
                <a:gd name="connsiteY9" fmla="*/ 657785 h 709372"/>
                <a:gd name="connsiteX10" fmla="*/ 400908 w 2371930"/>
                <a:gd name="connsiteY10" fmla="*/ 696262 h 709372"/>
                <a:gd name="connsiteX11" fmla="*/ 2017210 w 2371930"/>
                <a:gd name="connsiteY11" fmla="*/ 696485 h 709372"/>
                <a:gd name="connsiteX12" fmla="*/ 2359079 w 2371930"/>
                <a:gd name="connsiteY12" fmla="*/ 354649 h 709372"/>
                <a:gd name="connsiteX13" fmla="*/ 2017210 w 2371930"/>
                <a:gd name="connsiteY13" fmla="*/ 12813 h 709372"/>
                <a:gd name="connsiteX14" fmla="*/ 381259 w 2371930"/>
                <a:gd name="connsiteY14" fmla="*/ 13073 h 709372"/>
                <a:gd name="connsiteX15" fmla="*/ 12795 w 2371930"/>
                <a:gd name="connsiteY15" fmla="*/ 356692 h 709372"/>
                <a:gd name="connsiteX16" fmla="*/ 5923 w 2371930"/>
                <a:gd name="connsiteY16" fmla="*/ 362597 h 709372"/>
                <a:gd name="connsiteX17" fmla="*/ 18 w 2371930"/>
                <a:gd name="connsiteY17" fmla="*/ 355726 h 709372"/>
                <a:gd name="connsiteX18" fmla="*/ 381259 w 2371930"/>
                <a:gd name="connsiteY18" fmla="*/ 223 h 709372"/>
                <a:gd name="connsiteX19" fmla="*/ 2017210 w 2371930"/>
                <a:gd name="connsiteY19" fmla="*/ 0 h 709372"/>
                <a:gd name="connsiteX20" fmla="*/ 2371931 w 2371930"/>
                <a:gd name="connsiteY20" fmla="*/ 354686 h 709372"/>
                <a:gd name="connsiteX21" fmla="*/ 2017210 w 2371930"/>
                <a:gd name="connsiteY21" fmla="*/ 709373 h 70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71930" h="709372">
                  <a:moveTo>
                    <a:pt x="2017210" y="709373"/>
                  </a:moveTo>
                  <a:lnTo>
                    <a:pt x="400908" y="709113"/>
                  </a:lnTo>
                  <a:cubicBezTo>
                    <a:pt x="223139" y="709031"/>
                    <a:pt x="79133" y="564884"/>
                    <a:pt x="79208" y="387147"/>
                  </a:cubicBezTo>
                  <a:cubicBezTo>
                    <a:pt x="79282" y="209414"/>
                    <a:pt x="223436" y="65396"/>
                    <a:pt x="401205" y="65478"/>
                  </a:cubicBezTo>
                  <a:cubicBezTo>
                    <a:pt x="455472" y="65504"/>
                    <a:pt x="508847" y="79249"/>
                    <a:pt x="556391" y="105440"/>
                  </a:cubicBezTo>
                  <a:cubicBezTo>
                    <a:pt x="559622" y="106892"/>
                    <a:pt x="561034" y="110677"/>
                    <a:pt x="559585" y="113890"/>
                  </a:cubicBezTo>
                  <a:cubicBezTo>
                    <a:pt x="558136" y="117106"/>
                    <a:pt x="554348" y="118536"/>
                    <a:pt x="551117" y="117084"/>
                  </a:cubicBezTo>
                  <a:cubicBezTo>
                    <a:pt x="550819" y="116942"/>
                    <a:pt x="550522" y="116775"/>
                    <a:pt x="550225" y="116582"/>
                  </a:cubicBezTo>
                  <a:cubicBezTo>
                    <a:pt x="400759" y="34102"/>
                    <a:pt x="212738" y="88389"/>
                    <a:pt x="130243" y="237837"/>
                  </a:cubicBezTo>
                  <a:cubicBezTo>
                    <a:pt x="47747" y="387288"/>
                    <a:pt x="102051" y="575305"/>
                    <a:pt x="251517" y="657785"/>
                  </a:cubicBezTo>
                  <a:cubicBezTo>
                    <a:pt x="297240" y="683033"/>
                    <a:pt x="348647" y="696270"/>
                    <a:pt x="400908" y="696262"/>
                  </a:cubicBezTo>
                  <a:lnTo>
                    <a:pt x="2017210" y="696485"/>
                  </a:lnTo>
                  <a:cubicBezTo>
                    <a:pt x="2206011" y="696485"/>
                    <a:pt x="2359079" y="543439"/>
                    <a:pt x="2359079" y="354649"/>
                  </a:cubicBezTo>
                  <a:cubicBezTo>
                    <a:pt x="2359079" y="165859"/>
                    <a:pt x="2206011" y="12813"/>
                    <a:pt x="2017210" y="12813"/>
                  </a:cubicBezTo>
                  <a:lnTo>
                    <a:pt x="381259" y="13073"/>
                  </a:lnTo>
                  <a:cubicBezTo>
                    <a:pt x="188744" y="13073"/>
                    <a:pt x="26872" y="164084"/>
                    <a:pt x="12795" y="356692"/>
                  </a:cubicBezTo>
                  <a:cubicBezTo>
                    <a:pt x="12535" y="360220"/>
                    <a:pt x="9452" y="362865"/>
                    <a:pt x="5923" y="362597"/>
                  </a:cubicBezTo>
                  <a:cubicBezTo>
                    <a:pt x="2395" y="362330"/>
                    <a:pt x="-243" y="359254"/>
                    <a:pt x="18" y="355726"/>
                  </a:cubicBezTo>
                  <a:cubicBezTo>
                    <a:pt x="14206" y="155594"/>
                    <a:pt x="180610" y="423"/>
                    <a:pt x="381259" y="223"/>
                  </a:cubicBezTo>
                  <a:lnTo>
                    <a:pt x="2017210" y="0"/>
                  </a:lnTo>
                  <a:cubicBezTo>
                    <a:pt x="2213105" y="0"/>
                    <a:pt x="2371931" y="158799"/>
                    <a:pt x="2371931" y="354686"/>
                  </a:cubicBezTo>
                  <a:cubicBezTo>
                    <a:pt x="2371931" y="550573"/>
                    <a:pt x="2213105" y="709373"/>
                    <a:pt x="2017210" y="709373"/>
                  </a:cubicBez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19" name="Freeform 18">
              <a:extLst>
                <a:ext uri="{FF2B5EF4-FFF2-40B4-BE49-F238E27FC236}">
                  <a16:creationId xmlns:a16="http://schemas.microsoft.com/office/drawing/2014/main" id="{824F846C-B1BC-6D4A-A10E-22DFE9738060}"/>
                </a:ext>
              </a:extLst>
            </p:cNvPr>
            <p:cNvSpPr/>
            <p:nvPr/>
          </p:nvSpPr>
          <p:spPr>
            <a:xfrm>
              <a:off x="6883488" y="2838034"/>
              <a:ext cx="73098" cy="66740"/>
            </a:xfrm>
            <a:custGeom>
              <a:avLst/>
              <a:gdLst>
                <a:gd name="connsiteX0" fmla="*/ 73099 w 73098"/>
                <a:gd name="connsiteY0" fmla="*/ 66740 h 66740"/>
                <a:gd name="connsiteX1" fmla="*/ 43310 w 73098"/>
                <a:gd name="connsiteY1" fmla="*/ 0 h 66740"/>
                <a:gd name="connsiteX2" fmla="*/ 0 w 73098"/>
                <a:gd name="connsiteY2" fmla="*/ 66518 h 66740"/>
                <a:gd name="connsiteX3" fmla="*/ 73099 w 73098"/>
                <a:gd name="connsiteY3" fmla="*/ 66740 h 66740"/>
              </a:gdLst>
              <a:ahLst/>
              <a:cxnLst>
                <a:cxn ang="0">
                  <a:pos x="connsiteX0" y="connsiteY0"/>
                </a:cxn>
                <a:cxn ang="0">
                  <a:pos x="connsiteX1" y="connsiteY1"/>
                </a:cxn>
                <a:cxn ang="0">
                  <a:pos x="connsiteX2" y="connsiteY2"/>
                </a:cxn>
                <a:cxn ang="0">
                  <a:pos x="connsiteX3" y="connsiteY3"/>
                </a:cxn>
              </a:cxnLst>
              <a:rect l="l" t="t" r="r" b="b"/>
              <a:pathLst>
                <a:path w="73098" h="66740">
                  <a:moveTo>
                    <a:pt x="73099" y="66740"/>
                  </a:moveTo>
                  <a:lnTo>
                    <a:pt x="43310" y="0"/>
                  </a:lnTo>
                  <a:lnTo>
                    <a:pt x="0" y="66518"/>
                  </a:lnTo>
                  <a:lnTo>
                    <a:pt x="73099" y="66740"/>
                  </a:ln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20" name="Freeform 19">
              <a:extLst>
                <a:ext uri="{FF2B5EF4-FFF2-40B4-BE49-F238E27FC236}">
                  <a16:creationId xmlns:a16="http://schemas.microsoft.com/office/drawing/2014/main" id="{86506EB9-3973-424A-B4DA-83DD46353455}"/>
                </a:ext>
              </a:extLst>
            </p:cNvPr>
            <p:cNvSpPr/>
            <p:nvPr/>
          </p:nvSpPr>
          <p:spPr>
            <a:xfrm>
              <a:off x="5936652" y="3569356"/>
              <a:ext cx="2371922" cy="709372"/>
            </a:xfrm>
            <a:custGeom>
              <a:avLst/>
              <a:gdLst>
                <a:gd name="connsiteX0" fmla="*/ 2017091 w 2371922"/>
                <a:gd name="connsiteY0" fmla="*/ 709261 h 709372"/>
                <a:gd name="connsiteX1" fmla="*/ 400900 w 2371922"/>
                <a:gd name="connsiteY1" fmla="*/ 709001 h 709372"/>
                <a:gd name="connsiteX2" fmla="*/ 79125 w 2371922"/>
                <a:gd name="connsiteY2" fmla="*/ 387102 h 709372"/>
                <a:gd name="connsiteX3" fmla="*/ 401049 w 2371922"/>
                <a:gd name="connsiteY3" fmla="*/ 65366 h 709372"/>
                <a:gd name="connsiteX4" fmla="*/ 556383 w 2371922"/>
                <a:gd name="connsiteY4" fmla="*/ 105366 h 709372"/>
                <a:gd name="connsiteX5" fmla="*/ 559577 w 2371922"/>
                <a:gd name="connsiteY5" fmla="*/ 113815 h 709372"/>
                <a:gd name="connsiteX6" fmla="*/ 551108 w 2371922"/>
                <a:gd name="connsiteY6" fmla="*/ 117009 h 709372"/>
                <a:gd name="connsiteX7" fmla="*/ 550217 w 2371922"/>
                <a:gd name="connsiteY7" fmla="*/ 116508 h 709372"/>
                <a:gd name="connsiteX8" fmla="*/ 130272 w 2371922"/>
                <a:gd name="connsiteY8" fmla="*/ 237866 h 709372"/>
                <a:gd name="connsiteX9" fmla="*/ 251620 w 2371922"/>
                <a:gd name="connsiteY9" fmla="*/ 657785 h 709372"/>
                <a:gd name="connsiteX10" fmla="*/ 400900 w 2371922"/>
                <a:gd name="connsiteY10" fmla="*/ 696225 h 709372"/>
                <a:gd name="connsiteX11" fmla="*/ 2017202 w 2371922"/>
                <a:gd name="connsiteY11" fmla="*/ 696448 h 709372"/>
                <a:gd name="connsiteX12" fmla="*/ 2359071 w 2371922"/>
                <a:gd name="connsiteY12" fmla="*/ 354612 h 709372"/>
                <a:gd name="connsiteX13" fmla="*/ 2017202 w 2371922"/>
                <a:gd name="connsiteY13" fmla="*/ 12776 h 709372"/>
                <a:gd name="connsiteX14" fmla="*/ 381251 w 2371922"/>
                <a:gd name="connsiteY14" fmla="*/ 13036 h 709372"/>
                <a:gd name="connsiteX15" fmla="*/ 12750 w 2371922"/>
                <a:gd name="connsiteY15" fmla="*/ 356655 h 709372"/>
                <a:gd name="connsiteX16" fmla="*/ 5767 w 2371922"/>
                <a:gd name="connsiteY16" fmla="*/ 362404 h 709372"/>
                <a:gd name="connsiteX17" fmla="*/ 9 w 2371922"/>
                <a:gd name="connsiteY17" fmla="*/ 355726 h 709372"/>
                <a:gd name="connsiteX18" fmla="*/ 381251 w 2371922"/>
                <a:gd name="connsiteY18" fmla="*/ 260 h 709372"/>
                <a:gd name="connsiteX19" fmla="*/ 2017202 w 2371922"/>
                <a:gd name="connsiteY19" fmla="*/ 0 h 709372"/>
                <a:gd name="connsiteX20" fmla="*/ 2371923 w 2371922"/>
                <a:gd name="connsiteY20" fmla="*/ 354686 h 709372"/>
                <a:gd name="connsiteX21" fmla="*/ 2017202 w 2371922"/>
                <a:gd name="connsiteY21" fmla="*/ 709373 h 70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71922" h="709372">
                  <a:moveTo>
                    <a:pt x="2017091" y="709261"/>
                  </a:moveTo>
                  <a:lnTo>
                    <a:pt x="400900" y="709001"/>
                  </a:lnTo>
                  <a:cubicBezTo>
                    <a:pt x="223131" y="708957"/>
                    <a:pt x="79088" y="564839"/>
                    <a:pt x="79125" y="387102"/>
                  </a:cubicBezTo>
                  <a:cubicBezTo>
                    <a:pt x="79163" y="209369"/>
                    <a:pt x="223317" y="65322"/>
                    <a:pt x="401049" y="65366"/>
                  </a:cubicBezTo>
                  <a:cubicBezTo>
                    <a:pt x="455390" y="65381"/>
                    <a:pt x="508802" y="79141"/>
                    <a:pt x="556383" y="105366"/>
                  </a:cubicBezTo>
                  <a:cubicBezTo>
                    <a:pt x="559614" y="106818"/>
                    <a:pt x="561026" y="110603"/>
                    <a:pt x="559577" y="113815"/>
                  </a:cubicBezTo>
                  <a:cubicBezTo>
                    <a:pt x="558129" y="117032"/>
                    <a:pt x="554340" y="118462"/>
                    <a:pt x="551108" y="117009"/>
                  </a:cubicBezTo>
                  <a:cubicBezTo>
                    <a:pt x="550811" y="116868"/>
                    <a:pt x="550514" y="116701"/>
                    <a:pt x="550217" y="116508"/>
                  </a:cubicBezTo>
                  <a:cubicBezTo>
                    <a:pt x="400714" y="34065"/>
                    <a:pt x="212694" y="88397"/>
                    <a:pt x="130272" y="237866"/>
                  </a:cubicBezTo>
                  <a:cubicBezTo>
                    <a:pt x="47813" y="387336"/>
                    <a:pt x="102154" y="575342"/>
                    <a:pt x="251620" y="657785"/>
                  </a:cubicBezTo>
                  <a:cubicBezTo>
                    <a:pt x="297344" y="682996"/>
                    <a:pt x="348676" y="696221"/>
                    <a:pt x="400900" y="696225"/>
                  </a:cubicBezTo>
                  <a:lnTo>
                    <a:pt x="2017202" y="696448"/>
                  </a:lnTo>
                  <a:cubicBezTo>
                    <a:pt x="2206003" y="696448"/>
                    <a:pt x="2359071" y="543402"/>
                    <a:pt x="2359071" y="354612"/>
                  </a:cubicBezTo>
                  <a:cubicBezTo>
                    <a:pt x="2359071" y="165822"/>
                    <a:pt x="2206003" y="12776"/>
                    <a:pt x="2017202" y="12776"/>
                  </a:cubicBezTo>
                  <a:lnTo>
                    <a:pt x="381251" y="13036"/>
                  </a:lnTo>
                  <a:cubicBezTo>
                    <a:pt x="188736" y="13036"/>
                    <a:pt x="26865" y="164047"/>
                    <a:pt x="12750" y="356655"/>
                  </a:cubicBezTo>
                  <a:cubicBezTo>
                    <a:pt x="12416" y="360168"/>
                    <a:pt x="9295" y="362742"/>
                    <a:pt x="5767" y="362404"/>
                  </a:cubicBezTo>
                  <a:cubicBezTo>
                    <a:pt x="2387" y="362077"/>
                    <a:pt x="-176" y="359136"/>
                    <a:pt x="9" y="355726"/>
                  </a:cubicBezTo>
                  <a:cubicBezTo>
                    <a:pt x="14087" y="155549"/>
                    <a:pt x="180565" y="331"/>
                    <a:pt x="381251" y="260"/>
                  </a:cubicBezTo>
                  <a:lnTo>
                    <a:pt x="2017202" y="0"/>
                  </a:lnTo>
                  <a:cubicBezTo>
                    <a:pt x="2213097" y="0"/>
                    <a:pt x="2371923" y="158799"/>
                    <a:pt x="2371923" y="354686"/>
                  </a:cubicBezTo>
                  <a:cubicBezTo>
                    <a:pt x="2371923" y="550573"/>
                    <a:pt x="2213097" y="709373"/>
                    <a:pt x="2017202" y="709373"/>
                  </a:cubicBez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21" name="Freeform 20">
              <a:extLst>
                <a:ext uri="{FF2B5EF4-FFF2-40B4-BE49-F238E27FC236}">
                  <a16:creationId xmlns:a16="http://schemas.microsoft.com/office/drawing/2014/main" id="{B201E8EE-82AC-7D47-B582-A0E3824D5D58}"/>
                </a:ext>
              </a:extLst>
            </p:cNvPr>
            <p:cNvSpPr/>
            <p:nvPr/>
          </p:nvSpPr>
          <p:spPr>
            <a:xfrm>
              <a:off x="6462318" y="3645753"/>
              <a:ext cx="73061" cy="66777"/>
            </a:xfrm>
            <a:custGeom>
              <a:avLst/>
              <a:gdLst>
                <a:gd name="connsiteX0" fmla="*/ 73062 w 73061"/>
                <a:gd name="connsiteY0" fmla="*/ 66778 h 66777"/>
                <a:gd name="connsiteX1" fmla="*/ 43272 w 73061"/>
                <a:gd name="connsiteY1" fmla="*/ 0 h 66777"/>
                <a:gd name="connsiteX2" fmla="*/ 0 w 73061"/>
                <a:gd name="connsiteY2" fmla="*/ 66518 h 66777"/>
                <a:gd name="connsiteX3" fmla="*/ 73062 w 73061"/>
                <a:gd name="connsiteY3" fmla="*/ 66778 h 66777"/>
              </a:gdLst>
              <a:ahLst/>
              <a:cxnLst>
                <a:cxn ang="0">
                  <a:pos x="connsiteX0" y="connsiteY0"/>
                </a:cxn>
                <a:cxn ang="0">
                  <a:pos x="connsiteX1" y="connsiteY1"/>
                </a:cxn>
                <a:cxn ang="0">
                  <a:pos x="connsiteX2" y="connsiteY2"/>
                </a:cxn>
                <a:cxn ang="0">
                  <a:pos x="connsiteX3" y="connsiteY3"/>
                </a:cxn>
              </a:cxnLst>
              <a:rect l="l" t="t" r="r" b="b"/>
              <a:pathLst>
                <a:path w="73061" h="66777">
                  <a:moveTo>
                    <a:pt x="73062" y="66778"/>
                  </a:moveTo>
                  <a:lnTo>
                    <a:pt x="43272" y="0"/>
                  </a:lnTo>
                  <a:lnTo>
                    <a:pt x="0" y="66518"/>
                  </a:lnTo>
                  <a:lnTo>
                    <a:pt x="73062" y="66778"/>
                  </a:ln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22" name="Freeform 21">
              <a:extLst>
                <a:ext uri="{FF2B5EF4-FFF2-40B4-BE49-F238E27FC236}">
                  <a16:creationId xmlns:a16="http://schemas.microsoft.com/office/drawing/2014/main" id="{C7E1C346-FB89-BA48-9D10-72FC762E2565}"/>
                </a:ext>
              </a:extLst>
            </p:cNvPr>
            <p:cNvSpPr/>
            <p:nvPr/>
          </p:nvSpPr>
          <p:spPr>
            <a:xfrm>
              <a:off x="821842" y="1146160"/>
              <a:ext cx="2371946" cy="709373"/>
            </a:xfrm>
            <a:custGeom>
              <a:avLst/>
              <a:gdLst>
                <a:gd name="connsiteX0" fmla="*/ 354725 w 2371946"/>
                <a:gd name="connsiteY0" fmla="*/ 709374 h 709373"/>
                <a:gd name="connsiteX1" fmla="*/ 0 w 2371946"/>
                <a:gd name="connsiteY1" fmla="*/ 354840 h 709373"/>
                <a:gd name="connsiteX2" fmla="*/ 103894 w 2371946"/>
                <a:gd name="connsiteY2" fmla="*/ 103993 h 709373"/>
                <a:gd name="connsiteX3" fmla="*/ 354725 w 2371946"/>
                <a:gd name="connsiteY3" fmla="*/ 1 h 709373"/>
                <a:gd name="connsiteX4" fmla="*/ 1990787 w 2371946"/>
                <a:gd name="connsiteY4" fmla="*/ 261 h 709373"/>
                <a:gd name="connsiteX5" fmla="*/ 2371917 w 2371946"/>
                <a:gd name="connsiteY5" fmla="*/ 355728 h 709373"/>
                <a:gd name="connsiteX6" fmla="*/ 2366167 w 2371946"/>
                <a:gd name="connsiteY6" fmla="*/ 362696 h 709373"/>
                <a:gd name="connsiteX7" fmla="*/ 2359199 w 2371946"/>
                <a:gd name="connsiteY7" fmla="*/ 356948 h 709373"/>
                <a:gd name="connsiteX8" fmla="*/ 2359177 w 2371946"/>
                <a:gd name="connsiteY8" fmla="*/ 356656 h 709373"/>
                <a:gd name="connsiteX9" fmla="*/ 1990787 w 2371946"/>
                <a:gd name="connsiteY9" fmla="*/ 13037 h 709373"/>
                <a:gd name="connsiteX10" fmla="*/ 354725 w 2371946"/>
                <a:gd name="connsiteY10" fmla="*/ 12815 h 709373"/>
                <a:gd name="connsiteX11" fmla="*/ 12855 w 2371946"/>
                <a:gd name="connsiteY11" fmla="*/ 354650 h 709373"/>
                <a:gd name="connsiteX12" fmla="*/ 354725 w 2371946"/>
                <a:gd name="connsiteY12" fmla="*/ 696486 h 709373"/>
                <a:gd name="connsiteX13" fmla="*/ 1971027 w 2371946"/>
                <a:gd name="connsiteY13" fmla="*/ 696226 h 709373"/>
                <a:gd name="connsiteX14" fmla="*/ 2279998 w 2371946"/>
                <a:gd name="connsiteY14" fmla="*/ 387085 h 709373"/>
                <a:gd name="connsiteX15" fmla="*/ 1970826 w 2371946"/>
                <a:gd name="connsiteY15" fmla="*/ 78144 h 709373"/>
                <a:gd name="connsiteX16" fmla="*/ 1821709 w 2371946"/>
                <a:gd name="connsiteY16" fmla="*/ 116546 h 709373"/>
                <a:gd name="connsiteX17" fmla="*/ 1812851 w 2371946"/>
                <a:gd name="connsiteY17" fmla="*/ 114763 h 709373"/>
                <a:gd name="connsiteX18" fmla="*/ 1814637 w 2371946"/>
                <a:gd name="connsiteY18" fmla="*/ 105907 h 709373"/>
                <a:gd name="connsiteX19" fmla="*/ 1815544 w 2371946"/>
                <a:gd name="connsiteY19" fmla="*/ 105404 h 709373"/>
                <a:gd name="connsiteX20" fmla="*/ 2253035 w 2371946"/>
                <a:gd name="connsiteY20" fmla="*/ 231368 h 709373"/>
                <a:gd name="connsiteX21" fmla="*/ 2127059 w 2371946"/>
                <a:gd name="connsiteY21" fmla="*/ 668817 h 709373"/>
                <a:gd name="connsiteX22" fmla="*/ 1971027 w 2371946"/>
                <a:gd name="connsiteY22" fmla="*/ 709003 h 7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71946" h="709373">
                  <a:moveTo>
                    <a:pt x="354725" y="709374"/>
                  </a:moveTo>
                  <a:cubicBezTo>
                    <a:pt x="158859" y="709418"/>
                    <a:pt x="45" y="550686"/>
                    <a:pt x="0" y="354840"/>
                  </a:cubicBezTo>
                  <a:cubicBezTo>
                    <a:pt x="-19" y="260754"/>
                    <a:pt x="37355" y="170516"/>
                    <a:pt x="103894" y="103993"/>
                  </a:cubicBezTo>
                  <a:cubicBezTo>
                    <a:pt x="170244" y="37199"/>
                    <a:pt x="260573" y="-252"/>
                    <a:pt x="354725" y="1"/>
                  </a:cubicBezTo>
                  <a:lnTo>
                    <a:pt x="1990787" y="261"/>
                  </a:lnTo>
                  <a:cubicBezTo>
                    <a:pt x="2191433" y="391"/>
                    <a:pt x="2357843" y="155595"/>
                    <a:pt x="2371917" y="355728"/>
                  </a:cubicBezTo>
                  <a:cubicBezTo>
                    <a:pt x="2372255" y="359239"/>
                    <a:pt x="2369681" y="362360"/>
                    <a:pt x="2366167" y="362696"/>
                  </a:cubicBezTo>
                  <a:cubicBezTo>
                    <a:pt x="2362657" y="363033"/>
                    <a:pt x="2359533" y="360460"/>
                    <a:pt x="2359199" y="356948"/>
                  </a:cubicBezTo>
                  <a:cubicBezTo>
                    <a:pt x="2359188" y="356851"/>
                    <a:pt x="2359181" y="356753"/>
                    <a:pt x="2359177" y="356656"/>
                  </a:cubicBezTo>
                  <a:cubicBezTo>
                    <a:pt x="2345062" y="164048"/>
                    <a:pt x="2183191" y="13112"/>
                    <a:pt x="1990787" y="13037"/>
                  </a:cubicBezTo>
                  <a:lnTo>
                    <a:pt x="354725" y="12815"/>
                  </a:lnTo>
                  <a:cubicBezTo>
                    <a:pt x="165917" y="12815"/>
                    <a:pt x="12855" y="165860"/>
                    <a:pt x="12855" y="354650"/>
                  </a:cubicBezTo>
                  <a:cubicBezTo>
                    <a:pt x="12855" y="543440"/>
                    <a:pt x="165917" y="696486"/>
                    <a:pt x="354725" y="696486"/>
                  </a:cubicBezTo>
                  <a:lnTo>
                    <a:pt x="1971027" y="696226"/>
                  </a:lnTo>
                  <a:cubicBezTo>
                    <a:pt x="2141724" y="696171"/>
                    <a:pt x="2280054" y="557765"/>
                    <a:pt x="2279998" y="387085"/>
                  </a:cubicBezTo>
                  <a:cubicBezTo>
                    <a:pt x="2279942" y="216406"/>
                    <a:pt x="2141523" y="78088"/>
                    <a:pt x="1970826" y="78144"/>
                  </a:cubicBezTo>
                  <a:cubicBezTo>
                    <a:pt x="1918676" y="78161"/>
                    <a:pt x="1867378" y="91371"/>
                    <a:pt x="1821709" y="116546"/>
                  </a:cubicBezTo>
                  <a:cubicBezTo>
                    <a:pt x="1818772" y="118500"/>
                    <a:pt x="1814804" y="117701"/>
                    <a:pt x="1812851" y="114763"/>
                  </a:cubicBezTo>
                  <a:cubicBezTo>
                    <a:pt x="1810901" y="111825"/>
                    <a:pt x="1811699" y="107860"/>
                    <a:pt x="1814637" y="105907"/>
                  </a:cubicBezTo>
                  <a:cubicBezTo>
                    <a:pt x="1814923" y="105715"/>
                    <a:pt x="1815228" y="105547"/>
                    <a:pt x="1815544" y="105404"/>
                  </a:cubicBezTo>
                  <a:cubicBezTo>
                    <a:pt x="1971142" y="19390"/>
                    <a:pt x="2167015" y="75786"/>
                    <a:pt x="2253035" y="231368"/>
                  </a:cubicBezTo>
                  <a:cubicBezTo>
                    <a:pt x="2339060" y="386951"/>
                    <a:pt x="2282657" y="582805"/>
                    <a:pt x="2127059" y="668817"/>
                  </a:cubicBezTo>
                  <a:cubicBezTo>
                    <a:pt x="2079296" y="695220"/>
                    <a:pt x="2025602" y="709051"/>
                    <a:pt x="1971027" y="709003"/>
                  </a:cubicBez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23" name="Freeform 22">
              <a:extLst>
                <a:ext uri="{FF2B5EF4-FFF2-40B4-BE49-F238E27FC236}">
                  <a16:creationId xmlns:a16="http://schemas.microsoft.com/office/drawing/2014/main" id="{D88CD533-33D4-E04C-9BBC-272FEFD0D2E6}"/>
                </a:ext>
              </a:extLst>
            </p:cNvPr>
            <p:cNvSpPr/>
            <p:nvPr/>
          </p:nvSpPr>
          <p:spPr>
            <a:xfrm>
              <a:off x="2594931" y="1222595"/>
              <a:ext cx="73098" cy="66740"/>
            </a:xfrm>
            <a:custGeom>
              <a:avLst/>
              <a:gdLst>
                <a:gd name="connsiteX0" fmla="*/ 0 w 73098"/>
                <a:gd name="connsiteY0" fmla="*/ 66740 h 66740"/>
                <a:gd name="connsiteX1" fmla="*/ 29752 w 73098"/>
                <a:gd name="connsiteY1" fmla="*/ 0 h 66740"/>
                <a:gd name="connsiteX2" fmla="*/ 73098 w 73098"/>
                <a:gd name="connsiteY2" fmla="*/ 66480 h 66740"/>
                <a:gd name="connsiteX3" fmla="*/ 0 w 73098"/>
                <a:gd name="connsiteY3" fmla="*/ 66740 h 66740"/>
              </a:gdLst>
              <a:ahLst/>
              <a:cxnLst>
                <a:cxn ang="0">
                  <a:pos x="connsiteX0" y="connsiteY0"/>
                </a:cxn>
                <a:cxn ang="0">
                  <a:pos x="connsiteX1" y="connsiteY1"/>
                </a:cxn>
                <a:cxn ang="0">
                  <a:pos x="connsiteX2" y="connsiteY2"/>
                </a:cxn>
                <a:cxn ang="0">
                  <a:pos x="connsiteX3" y="connsiteY3"/>
                </a:cxn>
              </a:cxnLst>
              <a:rect l="l" t="t" r="r" b="b"/>
              <a:pathLst>
                <a:path w="73098" h="66740">
                  <a:moveTo>
                    <a:pt x="0" y="66740"/>
                  </a:moveTo>
                  <a:lnTo>
                    <a:pt x="29752" y="0"/>
                  </a:lnTo>
                  <a:lnTo>
                    <a:pt x="73098" y="66480"/>
                  </a:lnTo>
                  <a:lnTo>
                    <a:pt x="0" y="66740"/>
                  </a:ln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24" name="Freeform 23">
              <a:extLst>
                <a:ext uri="{FF2B5EF4-FFF2-40B4-BE49-F238E27FC236}">
                  <a16:creationId xmlns:a16="http://schemas.microsoft.com/office/drawing/2014/main" id="{E50A22FA-6BD1-6D4E-862D-E85A5DF6CD0E}"/>
                </a:ext>
              </a:extLst>
            </p:cNvPr>
            <p:cNvSpPr/>
            <p:nvPr/>
          </p:nvSpPr>
          <p:spPr>
            <a:xfrm>
              <a:off x="416832" y="1953769"/>
              <a:ext cx="2371884" cy="709372"/>
            </a:xfrm>
            <a:custGeom>
              <a:avLst/>
              <a:gdLst>
                <a:gd name="connsiteX0" fmla="*/ 354721 w 2371884"/>
                <a:gd name="connsiteY0" fmla="*/ 709373 h 709372"/>
                <a:gd name="connsiteX1" fmla="*/ 0 w 2371884"/>
                <a:gd name="connsiteY1" fmla="*/ 354686 h 709372"/>
                <a:gd name="connsiteX2" fmla="*/ 354721 w 2371884"/>
                <a:gd name="connsiteY2" fmla="*/ 0 h 709372"/>
                <a:gd name="connsiteX3" fmla="*/ 1990635 w 2371884"/>
                <a:gd name="connsiteY3" fmla="*/ 260 h 709372"/>
                <a:gd name="connsiteX4" fmla="*/ 2371876 w 2371884"/>
                <a:gd name="connsiteY4" fmla="*/ 355726 h 709372"/>
                <a:gd name="connsiteX5" fmla="*/ 2365814 w 2371884"/>
                <a:gd name="connsiteY5" fmla="*/ 362426 h 709372"/>
                <a:gd name="connsiteX6" fmla="*/ 2359136 w 2371884"/>
                <a:gd name="connsiteY6" fmla="*/ 356655 h 709372"/>
                <a:gd name="connsiteX7" fmla="*/ 1990635 w 2371884"/>
                <a:gd name="connsiteY7" fmla="*/ 13036 h 709372"/>
                <a:gd name="connsiteX8" fmla="*/ 354721 w 2371884"/>
                <a:gd name="connsiteY8" fmla="*/ 12813 h 709372"/>
                <a:gd name="connsiteX9" fmla="*/ 12852 w 2371884"/>
                <a:gd name="connsiteY9" fmla="*/ 354649 h 709372"/>
                <a:gd name="connsiteX10" fmla="*/ 354721 w 2371884"/>
                <a:gd name="connsiteY10" fmla="*/ 696485 h 709372"/>
                <a:gd name="connsiteX11" fmla="*/ 1970986 w 2371884"/>
                <a:gd name="connsiteY11" fmla="*/ 696225 h 709372"/>
                <a:gd name="connsiteX12" fmla="*/ 2280061 w 2371884"/>
                <a:gd name="connsiteY12" fmla="*/ 387187 h 709372"/>
                <a:gd name="connsiteX13" fmla="*/ 1970993 w 2371884"/>
                <a:gd name="connsiteY13" fmla="*/ 78142 h 709372"/>
                <a:gd name="connsiteX14" fmla="*/ 1821706 w 2371884"/>
                <a:gd name="connsiteY14" fmla="*/ 116582 h 709372"/>
                <a:gd name="connsiteX15" fmla="*/ 1812725 w 2371884"/>
                <a:gd name="connsiteY15" fmla="*/ 115193 h 709372"/>
                <a:gd name="connsiteX16" fmla="*/ 1814117 w 2371884"/>
                <a:gd name="connsiteY16" fmla="*/ 106213 h 709372"/>
                <a:gd name="connsiteX17" fmla="*/ 1815503 w 2371884"/>
                <a:gd name="connsiteY17" fmla="*/ 105440 h 709372"/>
                <a:gd name="connsiteX18" fmla="*/ 2252935 w 2371884"/>
                <a:gd name="connsiteY18" fmla="*/ 231612 h 709372"/>
                <a:gd name="connsiteX19" fmla="*/ 2126751 w 2371884"/>
                <a:gd name="connsiteY19" fmla="*/ 669002 h 709372"/>
                <a:gd name="connsiteX20" fmla="*/ 1970986 w 2371884"/>
                <a:gd name="connsiteY20" fmla="*/ 709113 h 70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71884" h="709372">
                  <a:moveTo>
                    <a:pt x="354721" y="709373"/>
                  </a:moveTo>
                  <a:cubicBezTo>
                    <a:pt x="158814" y="709373"/>
                    <a:pt x="0" y="550573"/>
                    <a:pt x="0" y="354686"/>
                  </a:cubicBezTo>
                  <a:cubicBezTo>
                    <a:pt x="0" y="158799"/>
                    <a:pt x="158814" y="0"/>
                    <a:pt x="354721" y="0"/>
                  </a:cubicBezTo>
                  <a:lnTo>
                    <a:pt x="1990635" y="260"/>
                  </a:lnTo>
                  <a:cubicBezTo>
                    <a:pt x="2191325" y="331"/>
                    <a:pt x="2357799" y="155549"/>
                    <a:pt x="2371876" y="355726"/>
                  </a:cubicBezTo>
                  <a:cubicBezTo>
                    <a:pt x="2372051" y="359251"/>
                    <a:pt x="2369339" y="362248"/>
                    <a:pt x="2365814" y="362426"/>
                  </a:cubicBezTo>
                  <a:cubicBezTo>
                    <a:pt x="2362405" y="362593"/>
                    <a:pt x="2359463" y="360053"/>
                    <a:pt x="2359136" y="356655"/>
                  </a:cubicBezTo>
                  <a:cubicBezTo>
                    <a:pt x="2345022" y="164047"/>
                    <a:pt x="2183187" y="13110"/>
                    <a:pt x="1990635" y="13036"/>
                  </a:cubicBezTo>
                  <a:lnTo>
                    <a:pt x="354721" y="12813"/>
                  </a:lnTo>
                  <a:cubicBezTo>
                    <a:pt x="165912" y="12813"/>
                    <a:pt x="12852" y="165860"/>
                    <a:pt x="12852" y="354649"/>
                  </a:cubicBezTo>
                  <a:cubicBezTo>
                    <a:pt x="12852" y="543439"/>
                    <a:pt x="165912" y="696485"/>
                    <a:pt x="354721" y="696485"/>
                  </a:cubicBezTo>
                  <a:lnTo>
                    <a:pt x="1970986" y="696225"/>
                  </a:lnTo>
                  <a:cubicBezTo>
                    <a:pt x="2141683" y="696229"/>
                    <a:pt x="2280061" y="557868"/>
                    <a:pt x="2280061" y="387187"/>
                  </a:cubicBezTo>
                  <a:cubicBezTo>
                    <a:pt x="2280065" y="216507"/>
                    <a:pt x="2141690" y="78146"/>
                    <a:pt x="1970993" y="78142"/>
                  </a:cubicBezTo>
                  <a:cubicBezTo>
                    <a:pt x="1918784" y="78142"/>
                    <a:pt x="1867422" y="91368"/>
                    <a:pt x="1821706" y="116582"/>
                  </a:cubicBezTo>
                  <a:cubicBezTo>
                    <a:pt x="1818842" y="118677"/>
                    <a:pt x="1814823" y="118057"/>
                    <a:pt x="1812725" y="115193"/>
                  </a:cubicBezTo>
                  <a:cubicBezTo>
                    <a:pt x="1810630" y="112330"/>
                    <a:pt x="1811254" y="108307"/>
                    <a:pt x="1814117" y="106213"/>
                  </a:cubicBezTo>
                  <a:cubicBezTo>
                    <a:pt x="1814545" y="105897"/>
                    <a:pt x="1815009" y="105641"/>
                    <a:pt x="1815503" y="105440"/>
                  </a:cubicBezTo>
                  <a:cubicBezTo>
                    <a:pt x="1971142" y="19498"/>
                    <a:pt x="2166985" y="75988"/>
                    <a:pt x="2252935" y="231612"/>
                  </a:cubicBezTo>
                  <a:cubicBezTo>
                    <a:pt x="2338882" y="387236"/>
                    <a:pt x="2282390" y="583060"/>
                    <a:pt x="2126751" y="669002"/>
                  </a:cubicBezTo>
                  <a:cubicBezTo>
                    <a:pt x="2079059" y="695334"/>
                    <a:pt x="2025464" y="709135"/>
                    <a:pt x="1970986" y="709113"/>
                  </a:cubicBez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25" name="Freeform 24">
              <a:extLst>
                <a:ext uri="{FF2B5EF4-FFF2-40B4-BE49-F238E27FC236}">
                  <a16:creationId xmlns:a16="http://schemas.microsoft.com/office/drawing/2014/main" id="{512F04EE-5299-0342-874A-11362E10B5B2}"/>
                </a:ext>
              </a:extLst>
            </p:cNvPr>
            <p:cNvSpPr/>
            <p:nvPr/>
          </p:nvSpPr>
          <p:spPr>
            <a:xfrm>
              <a:off x="2189880" y="2030315"/>
              <a:ext cx="73098" cy="66740"/>
            </a:xfrm>
            <a:custGeom>
              <a:avLst/>
              <a:gdLst>
                <a:gd name="connsiteX0" fmla="*/ 0 w 73098"/>
                <a:gd name="connsiteY0" fmla="*/ 66740 h 66740"/>
                <a:gd name="connsiteX1" fmla="*/ 29789 w 73098"/>
                <a:gd name="connsiteY1" fmla="*/ 0 h 66740"/>
                <a:gd name="connsiteX2" fmla="*/ 73098 w 73098"/>
                <a:gd name="connsiteY2" fmla="*/ 66481 h 66740"/>
                <a:gd name="connsiteX3" fmla="*/ 0 w 73098"/>
                <a:gd name="connsiteY3" fmla="*/ 66740 h 66740"/>
              </a:gdLst>
              <a:ahLst/>
              <a:cxnLst>
                <a:cxn ang="0">
                  <a:pos x="connsiteX0" y="connsiteY0"/>
                </a:cxn>
                <a:cxn ang="0">
                  <a:pos x="connsiteX1" y="connsiteY1"/>
                </a:cxn>
                <a:cxn ang="0">
                  <a:pos x="connsiteX2" y="connsiteY2"/>
                </a:cxn>
                <a:cxn ang="0">
                  <a:pos x="connsiteX3" y="connsiteY3"/>
                </a:cxn>
              </a:cxnLst>
              <a:rect l="l" t="t" r="r" b="b"/>
              <a:pathLst>
                <a:path w="73098" h="66740">
                  <a:moveTo>
                    <a:pt x="0" y="66740"/>
                  </a:moveTo>
                  <a:lnTo>
                    <a:pt x="29789" y="0"/>
                  </a:lnTo>
                  <a:lnTo>
                    <a:pt x="73098" y="66481"/>
                  </a:lnTo>
                  <a:lnTo>
                    <a:pt x="0" y="66740"/>
                  </a:ln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26" name="Freeform 25">
              <a:extLst>
                <a:ext uri="{FF2B5EF4-FFF2-40B4-BE49-F238E27FC236}">
                  <a16:creationId xmlns:a16="http://schemas.microsoft.com/office/drawing/2014/main" id="{D433CE86-E013-3A41-94AD-3871B350878D}"/>
                </a:ext>
              </a:extLst>
            </p:cNvPr>
            <p:cNvSpPr/>
            <p:nvPr/>
          </p:nvSpPr>
          <p:spPr>
            <a:xfrm>
              <a:off x="416832" y="2761526"/>
              <a:ext cx="2371899" cy="709372"/>
            </a:xfrm>
            <a:custGeom>
              <a:avLst/>
              <a:gdLst>
                <a:gd name="connsiteX0" fmla="*/ 354721 w 2371899"/>
                <a:gd name="connsiteY0" fmla="*/ 709373 h 709372"/>
                <a:gd name="connsiteX1" fmla="*/ 0 w 2371899"/>
                <a:gd name="connsiteY1" fmla="*/ 354686 h 709372"/>
                <a:gd name="connsiteX2" fmla="*/ 354721 w 2371899"/>
                <a:gd name="connsiteY2" fmla="*/ 0 h 709372"/>
                <a:gd name="connsiteX3" fmla="*/ 1990635 w 2371899"/>
                <a:gd name="connsiteY3" fmla="*/ 223 h 709372"/>
                <a:gd name="connsiteX4" fmla="*/ 2371876 w 2371899"/>
                <a:gd name="connsiteY4" fmla="*/ 355689 h 709372"/>
                <a:gd name="connsiteX5" fmla="*/ 2366056 w 2371899"/>
                <a:gd name="connsiteY5" fmla="*/ 362597 h 709372"/>
                <a:gd name="connsiteX6" fmla="*/ 2359147 w 2371899"/>
                <a:gd name="connsiteY6" fmla="*/ 356777 h 709372"/>
                <a:gd name="connsiteX7" fmla="*/ 2359136 w 2371899"/>
                <a:gd name="connsiteY7" fmla="*/ 356655 h 709372"/>
                <a:gd name="connsiteX8" fmla="*/ 1990635 w 2371899"/>
                <a:gd name="connsiteY8" fmla="*/ 13036 h 709372"/>
                <a:gd name="connsiteX9" fmla="*/ 354721 w 2371899"/>
                <a:gd name="connsiteY9" fmla="*/ 12776 h 709372"/>
                <a:gd name="connsiteX10" fmla="*/ 12852 w 2371899"/>
                <a:gd name="connsiteY10" fmla="*/ 354612 h 709372"/>
                <a:gd name="connsiteX11" fmla="*/ 354721 w 2371899"/>
                <a:gd name="connsiteY11" fmla="*/ 696448 h 709372"/>
                <a:gd name="connsiteX12" fmla="*/ 1970986 w 2371899"/>
                <a:gd name="connsiteY12" fmla="*/ 696225 h 709372"/>
                <a:gd name="connsiteX13" fmla="*/ 2279994 w 2371899"/>
                <a:gd name="connsiteY13" fmla="*/ 387121 h 709372"/>
                <a:gd name="connsiteX14" fmla="*/ 1970860 w 2371899"/>
                <a:gd name="connsiteY14" fmla="*/ 78142 h 709372"/>
                <a:gd name="connsiteX15" fmla="*/ 1821706 w 2371899"/>
                <a:gd name="connsiteY15" fmla="*/ 116545 h 709372"/>
                <a:gd name="connsiteX16" fmla="*/ 1812725 w 2371899"/>
                <a:gd name="connsiteY16" fmla="*/ 115156 h 709372"/>
                <a:gd name="connsiteX17" fmla="*/ 1814117 w 2371899"/>
                <a:gd name="connsiteY17" fmla="*/ 106176 h 709372"/>
                <a:gd name="connsiteX18" fmla="*/ 1815503 w 2371899"/>
                <a:gd name="connsiteY18" fmla="*/ 105403 h 709372"/>
                <a:gd name="connsiteX19" fmla="*/ 2252935 w 2371899"/>
                <a:gd name="connsiteY19" fmla="*/ 231575 h 709372"/>
                <a:gd name="connsiteX20" fmla="*/ 2126751 w 2371899"/>
                <a:gd name="connsiteY20" fmla="*/ 668964 h 709372"/>
                <a:gd name="connsiteX21" fmla="*/ 1970986 w 2371899"/>
                <a:gd name="connsiteY21" fmla="*/ 709075 h 70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71899" h="709372">
                  <a:moveTo>
                    <a:pt x="354721" y="709373"/>
                  </a:moveTo>
                  <a:cubicBezTo>
                    <a:pt x="158814" y="709373"/>
                    <a:pt x="0" y="550573"/>
                    <a:pt x="0" y="354686"/>
                  </a:cubicBezTo>
                  <a:cubicBezTo>
                    <a:pt x="0" y="158799"/>
                    <a:pt x="158814" y="0"/>
                    <a:pt x="354721" y="0"/>
                  </a:cubicBezTo>
                  <a:lnTo>
                    <a:pt x="1990635" y="223"/>
                  </a:lnTo>
                  <a:cubicBezTo>
                    <a:pt x="2191273" y="420"/>
                    <a:pt x="2357676" y="155572"/>
                    <a:pt x="2371876" y="355689"/>
                  </a:cubicBezTo>
                  <a:cubicBezTo>
                    <a:pt x="2372177" y="359203"/>
                    <a:pt x="2369570" y="362296"/>
                    <a:pt x="2366056" y="362597"/>
                  </a:cubicBezTo>
                  <a:cubicBezTo>
                    <a:pt x="2362538" y="362898"/>
                    <a:pt x="2359444" y="360295"/>
                    <a:pt x="2359147" y="356777"/>
                  </a:cubicBezTo>
                  <a:cubicBezTo>
                    <a:pt x="2359143" y="356736"/>
                    <a:pt x="2359140" y="356696"/>
                    <a:pt x="2359136" y="356655"/>
                  </a:cubicBezTo>
                  <a:cubicBezTo>
                    <a:pt x="2345022" y="164047"/>
                    <a:pt x="2183187" y="13110"/>
                    <a:pt x="1990635" y="13036"/>
                  </a:cubicBezTo>
                  <a:lnTo>
                    <a:pt x="354721" y="12776"/>
                  </a:lnTo>
                  <a:cubicBezTo>
                    <a:pt x="165912" y="12776"/>
                    <a:pt x="12852" y="165822"/>
                    <a:pt x="12852" y="354612"/>
                  </a:cubicBezTo>
                  <a:cubicBezTo>
                    <a:pt x="12852" y="543402"/>
                    <a:pt x="165912" y="696448"/>
                    <a:pt x="354721" y="696448"/>
                  </a:cubicBezTo>
                  <a:lnTo>
                    <a:pt x="1970986" y="696225"/>
                  </a:lnTo>
                  <a:cubicBezTo>
                    <a:pt x="2141683" y="696192"/>
                    <a:pt x="2280028" y="557801"/>
                    <a:pt x="2279994" y="387121"/>
                  </a:cubicBezTo>
                  <a:cubicBezTo>
                    <a:pt x="2279961" y="216440"/>
                    <a:pt x="2141556" y="78109"/>
                    <a:pt x="1970860" y="78142"/>
                  </a:cubicBezTo>
                  <a:cubicBezTo>
                    <a:pt x="1918695" y="78154"/>
                    <a:pt x="1867385" y="91364"/>
                    <a:pt x="1821706" y="116545"/>
                  </a:cubicBezTo>
                  <a:cubicBezTo>
                    <a:pt x="1818842" y="118640"/>
                    <a:pt x="1814819" y="118020"/>
                    <a:pt x="1812725" y="115156"/>
                  </a:cubicBezTo>
                  <a:cubicBezTo>
                    <a:pt x="1810630" y="112293"/>
                    <a:pt x="1811250" y="108270"/>
                    <a:pt x="1814117" y="106176"/>
                  </a:cubicBezTo>
                  <a:cubicBezTo>
                    <a:pt x="1814545" y="105860"/>
                    <a:pt x="1815009" y="105604"/>
                    <a:pt x="1815503" y="105403"/>
                  </a:cubicBezTo>
                  <a:cubicBezTo>
                    <a:pt x="1971142" y="19461"/>
                    <a:pt x="2166985" y="75951"/>
                    <a:pt x="2252935" y="231575"/>
                  </a:cubicBezTo>
                  <a:cubicBezTo>
                    <a:pt x="2338882" y="387199"/>
                    <a:pt x="2282390" y="583023"/>
                    <a:pt x="2126751" y="668964"/>
                  </a:cubicBezTo>
                  <a:cubicBezTo>
                    <a:pt x="2079059" y="695297"/>
                    <a:pt x="2025464" y="709098"/>
                    <a:pt x="1970986" y="709075"/>
                  </a:cubicBez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27" name="Freeform 26">
              <a:extLst>
                <a:ext uri="{FF2B5EF4-FFF2-40B4-BE49-F238E27FC236}">
                  <a16:creationId xmlns:a16="http://schemas.microsoft.com/office/drawing/2014/main" id="{2B527237-31E8-6D44-B64B-963E785F1AA9}"/>
                </a:ext>
              </a:extLst>
            </p:cNvPr>
            <p:cNvSpPr/>
            <p:nvPr/>
          </p:nvSpPr>
          <p:spPr>
            <a:xfrm>
              <a:off x="2189880" y="2838034"/>
              <a:ext cx="73098" cy="66740"/>
            </a:xfrm>
            <a:custGeom>
              <a:avLst/>
              <a:gdLst>
                <a:gd name="connsiteX0" fmla="*/ 0 w 73098"/>
                <a:gd name="connsiteY0" fmla="*/ 66740 h 66740"/>
                <a:gd name="connsiteX1" fmla="*/ 29789 w 73098"/>
                <a:gd name="connsiteY1" fmla="*/ 0 h 66740"/>
                <a:gd name="connsiteX2" fmla="*/ 73098 w 73098"/>
                <a:gd name="connsiteY2" fmla="*/ 66518 h 66740"/>
                <a:gd name="connsiteX3" fmla="*/ 0 w 73098"/>
                <a:gd name="connsiteY3" fmla="*/ 66740 h 66740"/>
              </a:gdLst>
              <a:ahLst/>
              <a:cxnLst>
                <a:cxn ang="0">
                  <a:pos x="connsiteX0" y="connsiteY0"/>
                </a:cxn>
                <a:cxn ang="0">
                  <a:pos x="connsiteX1" y="connsiteY1"/>
                </a:cxn>
                <a:cxn ang="0">
                  <a:pos x="connsiteX2" y="connsiteY2"/>
                </a:cxn>
                <a:cxn ang="0">
                  <a:pos x="connsiteX3" y="connsiteY3"/>
                </a:cxn>
              </a:cxnLst>
              <a:rect l="l" t="t" r="r" b="b"/>
              <a:pathLst>
                <a:path w="73098" h="66740">
                  <a:moveTo>
                    <a:pt x="0" y="66740"/>
                  </a:moveTo>
                  <a:lnTo>
                    <a:pt x="29789" y="0"/>
                  </a:lnTo>
                  <a:lnTo>
                    <a:pt x="73098" y="66518"/>
                  </a:lnTo>
                  <a:lnTo>
                    <a:pt x="0" y="66740"/>
                  </a:ln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28" name="Freeform 27">
              <a:extLst>
                <a:ext uri="{FF2B5EF4-FFF2-40B4-BE49-F238E27FC236}">
                  <a16:creationId xmlns:a16="http://schemas.microsoft.com/office/drawing/2014/main" id="{A030D7E6-B124-0248-B6A3-C597FAFB454B}"/>
                </a:ext>
              </a:extLst>
            </p:cNvPr>
            <p:cNvSpPr/>
            <p:nvPr/>
          </p:nvSpPr>
          <p:spPr>
            <a:xfrm>
              <a:off x="821846" y="3569245"/>
              <a:ext cx="2371921" cy="709372"/>
            </a:xfrm>
            <a:custGeom>
              <a:avLst/>
              <a:gdLst>
                <a:gd name="connsiteX0" fmla="*/ 354721 w 2371921"/>
                <a:gd name="connsiteY0" fmla="*/ 709373 h 709372"/>
                <a:gd name="connsiteX1" fmla="*/ 0 w 2371921"/>
                <a:gd name="connsiteY1" fmla="*/ 354686 h 709372"/>
                <a:gd name="connsiteX2" fmla="*/ 354721 w 2371921"/>
                <a:gd name="connsiteY2" fmla="*/ 0 h 709372"/>
                <a:gd name="connsiteX3" fmla="*/ 1990672 w 2371921"/>
                <a:gd name="connsiteY3" fmla="*/ 260 h 709372"/>
                <a:gd name="connsiteX4" fmla="*/ 2371913 w 2371921"/>
                <a:gd name="connsiteY4" fmla="*/ 355726 h 709372"/>
                <a:gd name="connsiteX5" fmla="*/ 2365852 w 2371921"/>
                <a:gd name="connsiteY5" fmla="*/ 362426 h 709372"/>
                <a:gd name="connsiteX6" fmla="*/ 2359173 w 2371921"/>
                <a:gd name="connsiteY6" fmla="*/ 356655 h 709372"/>
                <a:gd name="connsiteX7" fmla="*/ 1990783 w 2371921"/>
                <a:gd name="connsiteY7" fmla="*/ 13296 h 709372"/>
                <a:gd name="connsiteX8" fmla="*/ 354832 w 2371921"/>
                <a:gd name="connsiteY8" fmla="*/ 13036 h 709372"/>
                <a:gd name="connsiteX9" fmla="*/ 12963 w 2371921"/>
                <a:gd name="connsiteY9" fmla="*/ 354872 h 709372"/>
                <a:gd name="connsiteX10" fmla="*/ 354832 w 2371921"/>
                <a:gd name="connsiteY10" fmla="*/ 696708 h 709372"/>
                <a:gd name="connsiteX11" fmla="*/ 1971134 w 2371921"/>
                <a:gd name="connsiteY11" fmla="*/ 696485 h 709372"/>
                <a:gd name="connsiteX12" fmla="*/ 2280106 w 2371921"/>
                <a:gd name="connsiteY12" fmla="*/ 387344 h 709372"/>
                <a:gd name="connsiteX13" fmla="*/ 1970934 w 2371921"/>
                <a:gd name="connsiteY13" fmla="*/ 78403 h 709372"/>
                <a:gd name="connsiteX14" fmla="*/ 1821817 w 2371921"/>
                <a:gd name="connsiteY14" fmla="*/ 116805 h 709372"/>
                <a:gd name="connsiteX15" fmla="*/ 1812959 w 2371921"/>
                <a:gd name="connsiteY15" fmla="*/ 115022 h 709372"/>
                <a:gd name="connsiteX16" fmla="*/ 1814745 w 2371921"/>
                <a:gd name="connsiteY16" fmla="*/ 106165 h 709372"/>
                <a:gd name="connsiteX17" fmla="*/ 1815651 w 2371921"/>
                <a:gd name="connsiteY17" fmla="*/ 105663 h 709372"/>
                <a:gd name="connsiteX18" fmla="*/ 2253113 w 2371921"/>
                <a:gd name="connsiteY18" fmla="*/ 231731 h 709372"/>
                <a:gd name="connsiteX19" fmla="*/ 2127033 w 2371921"/>
                <a:gd name="connsiteY19" fmla="*/ 669150 h 709372"/>
                <a:gd name="connsiteX20" fmla="*/ 1971134 w 2371921"/>
                <a:gd name="connsiteY20" fmla="*/ 709299 h 70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71921" h="709372">
                  <a:moveTo>
                    <a:pt x="354721" y="709373"/>
                  </a:moveTo>
                  <a:cubicBezTo>
                    <a:pt x="158815" y="709373"/>
                    <a:pt x="0" y="550574"/>
                    <a:pt x="0" y="354686"/>
                  </a:cubicBezTo>
                  <a:cubicBezTo>
                    <a:pt x="0" y="158799"/>
                    <a:pt x="158815" y="0"/>
                    <a:pt x="354721" y="0"/>
                  </a:cubicBezTo>
                  <a:lnTo>
                    <a:pt x="1990672" y="260"/>
                  </a:lnTo>
                  <a:cubicBezTo>
                    <a:pt x="2191362" y="331"/>
                    <a:pt x="2357836" y="155550"/>
                    <a:pt x="2371913" y="355726"/>
                  </a:cubicBezTo>
                  <a:cubicBezTo>
                    <a:pt x="2372088" y="359251"/>
                    <a:pt x="2369376" y="362248"/>
                    <a:pt x="2365852" y="362426"/>
                  </a:cubicBezTo>
                  <a:cubicBezTo>
                    <a:pt x="2362442" y="362594"/>
                    <a:pt x="2359500" y="360053"/>
                    <a:pt x="2359173" y="356655"/>
                  </a:cubicBezTo>
                  <a:cubicBezTo>
                    <a:pt x="2345059" y="164159"/>
                    <a:pt x="2183187" y="13296"/>
                    <a:pt x="1990783" y="13296"/>
                  </a:cubicBezTo>
                  <a:lnTo>
                    <a:pt x="354832" y="13036"/>
                  </a:lnTo>
                  <a:cubicBezTo>
                    <a:pt x="166024" y="13036"/>
                    <a:pt x="12963" y="166082"/>
                    <a:pt x="12963" y="354872"/>
                  </a:cubicBezTo>
                  <a:cubicBezTo>
                    <a:pt x="12963" y="543662"/>
                    <a:pt x="166024" y="696708"/>
                    <a:pt x="354832" y="696708"/>
                  </a:cubicBezTo>
                  <a:lnTo>
                    <a:pt x="1971134" y="696485"/>
                  </a:lnTo>
                  <a:cubicBezTo>
                    <a:pt x="2141831" y="696429"/>
                    <a:pt x="2280161" y="558024"/>
                    <a:pt x="2280106" y="387344"/>
                  </a:cubicBezTo>
                  <a:cubicBezTo>
                    <a:pt x="2280050" y="216663"/>
                    <a:pt x="2141631" y="78347"/>
                    <a:pt x="1970934" y="78403"/>
                  </a:cubicBezTo>
                  <a:cubicBezTo>
                    <a:pt x="1918784" y="78421"/>
                    <a:pt x="1867485" y="91632"/>
                    <a:pt x="1821817" y="116805"/>
                  </a:cubicBezTo>
                  <a:cubicBezTo>
                    <a:pt x="1818879" y="118759"/>
                    <a:pt x="1814912" y="117960"/>
                    <a:pt x="1812959" y="115022"/>
                  </a:cubicBezTo>
                  <a:cubicBezTo>
                    <a:pt x="1811008" y="112085"/>
                    <a:pt x="1811807" y="108118"/>
                    <a:pt x="1814745" y="106165"/>
                  </a:cubicBezTo>
                  <a:cubicBezTo>
                    <a:pt x="1815031" y="105971"/>
                    <a:pt x="1815336" y="105804"/>
                    <a:pt x="1815651" y="105663"/>
                  </a:cubicBezTo>
                  <a:cubicBezTo>
                    <a:pt x="1971268" y="19684"/>
                    <a:pt x="2167126" y="76130"/>
                    <a:pt x="2253113" y="231731"/>
                  </a:cubicBezTo>
                  <a:cubicBezTo>
                    <a:pt x="2339101" y="387332"/>
                    <a:pt x="2282650" y="583171"/>
                    <a:pt x="2127033" y="669150"/>
                  </a:cubicBezTo>
                  <a:cubicBezTo>
                    <a:pt x="2079308" y="695520"/>
                    <a:pt x="2025661" y="709332"/>
                    <a:pt x="1971134" y="709299"/>
                  </a:cubicBez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29" name="Freeform 28">
              <a:extLst>
                <a:ext uri="{FF2B5EF4-FFF2-40B4-BE49-F238E27FC236}">
                  <a16:creationId xmlns:a16="http://schemas.microsoft.com/office/drawing/2014/main" id="{BAD427A9-B078-934E-9EB6-70DF0F158E5A}"/>
                </a:ext>
              </a:extLst>
            </p:cNvPr>
            <p:cNvSpPr/>
            <p:nvPr/>
          </p:nvSpPr>
          <p:spPr>
            <a:xfrm>
              <a:off x="2594931" y="3645753"/>
              <a:ext cx="73098" cy="66777"/>
            </a:xfrm>
            <a:custGeom>
              <a:avLst/>
              <a:gdLst>
                <a:gd name="connsiteX0" fmla="*/ 0 w 73098"/>
                <a:gd name="connsiteY0" fmla="*/ 66778 h 66777"/>
                <a:gd name="connsiteX1" fmla="*/ 29752 w 73098"/>
                <a:gd name="connsiteY1" fmla="*/ 0 h 66777"/>
                <a:gd name="connsiteX2" fmla="*/ 73098 w 73098"/>
                <a:gd name="connsiteY2" fmla="*/ 66518 h 66777"/>
                <a:gd name="connsiteX3" fmla="*/ 0 w 73098"/>
                <a:gd name="connsiteY3" fmla="*/ 66778 h 66777"/>
              </a:gdLst>
              <a:ahLst/>
              <a:cxnLst>
                <a:cxn ang="0">
                  <a:pos x="connsiteX0" y="connsiteY0"/>
                </a:cxn>
                <a:cxn ang="0">
                  <a:pos x="connsiteX1" y="connsiteY1"/>
                </a:cxn>
                <a:cxn ang="0">
                  <a:pos x="connsiteX2" y="connsiteY2"/>
                </a:cxn>
                <a:cxn ang="0">
                  <a:pos x="connsiteX3" y="connsiteY3"/>
                </a:cxn>
              </a:cxnLst>
              <a:rect l="l" t="t" r="r" b="b"/>
              <a:pathLst>
                <a:path w="73098" h="66777">
                  <a:moveTo>
                    <a:pt x="0" y="66778"/>
                  </a:moveTo>
                  <a:lnTo>
                    <a:pt x="29752" y="0"/>
                  </a:lnTo>
                  <a:lnTo>
                    <a:pt x="73098" y="66518"/>
                  </a:lnTo>
                  <a:lnTo>
                    <a:pt x="0" y="66778"/>
                  </a:ln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30" name="Freeform 29">
              <a:extLst>
                <a:ext uri="{FF2B5EF4-FFF2-40B4-BE49-F238E27FC236}">
                  <a16:creationId xmlns:a16="http://schemas.microsoft.com/office/drawing/2014/main" id="{74D7AD8C-2ED7-C24F-B0CD-C41F6F4DB26F}"/>
                </a:ext>
              </a:extLst>
            </p:cNvPr>
            <p:cNvSpPr/>
            <p:nvPr/>
          </p:nvSpPr>
          <p:spPr>
            <a:xfrm>
              <a:off x="3180825" y="1495295"/>
              <a:ext cx="807575" cy="14113"/>
            </a:xfrm>
            <a:custGeom>
              <a:avLst/>
              <a:gdLst>
                <a:gd name="connsiteX0" fmla="*/ 800006 w 807575"/>
                <a:gd name="connsiteY0" fmla="*/ 14095 h 14113"/>
                <a:gd name="connsiteX1" fmla="*/ 6545 w 807575"/>
                <a:gd name="connsiteY1" fmla="*/ 14095 h 14113"/>
                <a:gd name="connsiteX2" fmla="*/ 19 w 807575"/>
                <a:gd name="connsiteY2" fmla="*/ 6545 h 14113"/>
                <a:gd name="connsiteX3" fmla="*/ 6545 w 807575"/>
                <a:gd name="connsiteY3" fmla="*/ 19 h 14113"/>
                <a:gd name="connsiteX4" fmla="*/ 800006 w 807575"/>
                <a:gd name="connsiteY4" fmla="*/ 19 h 14113"/>
                <a:gd name="connsiteX5" fmla="*/ 807557 w 807575"/>
                <a:gd name="connsiteY5" fmla="*/ 6545 h 14113"/>
                <a:gd name="connsiteX6" fmla="*/ 801031 w 807575"/>
                <a:gd name="connsiteY6" fmla="*/ 14095 h 14113"/>
                <a:gd name="connsiteX7" fmla="*/ 800006 w 807575"/>
                <a:gd name="connsiteY7" fmla="*/ 14095 h 1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575" h="14113">
                  <a:moveTo>
                    <a:pt x="800006" y="14095"/>
                  </a:moveTo>
                  <a:lnTo>
                    <a:pt x="6545" y="14095"/>
                  </a:lnTo>
                  <a:cubicBezTo>
                    <a:pt x="2656" y="13812"/>
                    <a:pt x="-263" y="10432"/>
                    <a:pt x="19" y="6545"/>
                  </a:cubicBezTo>
                  <a:cubicBezTo>
                    <a:pt x="271" y="3051"/>
                    <a:pt x="3050" y="273"/>
                    <a:pt x="6545" y="19"/>
                  </a:cubicBezTo>
                  <a:lnTo>
                    <a:pt x="800006" y="19"/>
                  </a:lnTo>
                  <a:cubicBezTo>
                    <a:pt x="803895" y="-264"/>
                    <a:pt x="807275" y="2658"/>
                    <a:pt x="807557" y="6545"/>
                  </a:cubicBezTo>
                  <a:cubicBezTo>
                    <a:pt x="807839" y="10432"/>
                    <a:pt x="804916" y="13812"/>
                    <a:pt x="801031" y="14095"/>
                  </a:cubicBezTo>
                  <a:cubicBezTo>
                    <a:pt x="800689" y="14120"/>
                    <a:pt x="800347" y="14120"/>
                    <a:pt x="800006" y="14095"/>
                  </a:cubicBez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31" name="Freeform 30">
              <a:extLst>
                <a:ext uri="{FF2B5EF4-FFF2-40B4-BE49-F238E27FC236}">
                  <a16:creationId xmlns:a16="http://schemas.microsoft.com/office/drawing/2014/main" id="{A4BBA585-E17D-7A40-AB38-1AEFAD0D5F1C}"/>
                </a:ext>
              </a:extLst>
            </p:cNvPr>
            <p:cNvSpPr/>
            <p:nvPr/>
          </p:nvSpPr>
          <p:spPr>
            <a:xfrm>
              <a:off x="5158519" y="1495945"/>
              <a:ext cx="790348" cy="12813"/>
            </a:xfrm>
            <a:custGeom>
              <a:avLst/>
              <a:gdLst>
                <a:gd name="connsiteX0" fmla="*/ 784420 w 790348"/>
                <a:gd name="connsiteY0" fmla="*/ 12813 h 12813"/>
                <a:gd name="connsiteX1" fmla="*/ 5929 w 790348"/>
                <a:gd name="connsiteY1" fmla="*/ 12813 h 12813"/>
                <a:gd name="connsiteX2" fmla="*/ 23 w 790348"/>
                <a:gd name="connsiteY2" fmla="*/ 5919 h 12813"/>
                <a:gd name="connsiteX3" fmla="*/ 5929 w 790348"/>
                <a:gd name="connsiteY3" fmla="*/ 0 h 12813"/>
                <a:gd name="connsiteX4" fmla="*/ 784420 w 790348"/>
                <a:gd name="connsiteY4" fmla="*/ 0 h 12813"/>
                <a:gd name="connsiteX5" fmla="*/ 790326 w 790348"/>
                <a:gd name="connsiteY5" fmla="*/ 6895 h 12813"/>
                <a:gd name="connsiteX6" fmla="*/ 784420 w 790348"/>
                <a:gd name="connsiteY6" fmla="*/ 12813 h 1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348" h="12813">
                  <a:moveTo>
                    <a:pt x="784420" y="12813"/>
                  </a:moveTo>
                  <a:lnTo>
                    <a:pt x="5929" y="12813"/>
                  </a:lnTo>
                  <a:cubicBezTo>
                    <a:pt x="2400" y="12544"/>
                    <a:pt x="-274" y="9457"/>
                    <a:pt x="23" y="5919"/>
                  </a:cubicBezTo>
                  <a:cubicBezTo>
                    <a:pt x="246" y="2755"/>
                    <a:pt x="2771" y="241"/>
                    <a:pt x="5929" y="0"/>
                  </a:cubicBezTo>
                  <a:lnTo>
                    <a:pt x="784420" y="0"/>
                  </a:lnTo>
                  <a:cubicBezTo>
                    <a:pt x="787949" y="270"/>
                    <a:pt x="790624" y="3356"/>
                    <a:pt x="790326" y="6895"/>
                  </a:cubicBezTo>
                  <a:cubicBezTo>
                    <a:pt x="790103" y="10058"/>
                    <a:pt x="787578" y="12572"/>
                    <a:pt x="784420" y="12813"/>
                  </a:cubicBez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32" name="Freeform 31">
              <a:extLst>
                <a:ext uri="{FF2B5EF4-FFF2-40B4-BE49-F238E27FC236}">
                  <a16:creationId xmlns:a16="http://schemas.microsoft.com/office/drawing/2014/main" id="{5EB0FD19-9165-5E47-B542-31B04A98EE14}"/>
                </a:ext>
              </a:extLst>
            </p:cNvPr>
            <p:cNvSpPr/>
            <p:nvPr/>
          </p:nvSpPr>
          <p:spPr>
            <a:xfrm>
              <a:off x="2775407" y="2303645"/>
              <a:ext cx="521718" cy="12851"/>
            </a:xfrm>
            <a:custGeom>
              <a:avLst/>
              <a:gdLst>
                <a:gd name="connsiteX0" fmla="*/ 515780 w 521718"/>
                <a:gd name="connsiteY0" fmla="*/ 12833 h 12851"/>
                <a:gd name="connsiteX1" fmla="*/ 6913 w 521718"/>
                <a:gd name="connsiteY1" fmla="*/ 12833 h 12851"/>
                <a:gd name="connsiteX2" fmla="*/ 19 w 521718"/>
                <a:gd name="connsiteY2" fmla="*/ 6913 h 12851"/>
                <a:gd name="connsiteX3" fmla="*/ 5936 w 521718"/>
                <a:gd name="connsiteY3" fmla="*/ 19 h 12851"/>
                <a:gd name="connsiteX4" fmla="*/ 6913 w 521718"/>
                <a:gd name="connsiteY4" fmla="*/ 19 h 12851"/>
                <a:gd name="connsiteX5" fmla="*/ 515780 w 521718"/>
                <a:gd name="connsiteY5" fmla="*/ 19 h 12851"/>
                <a:gd name="connsiteX6" fmla="*/ 521700 w 521718"/>
                <a:gd name="connsiteY6" fmla="*/ 6913 h 12851"/>
                <a:gd name="connsiteX7" fmla="*/ 515780 w 521718"/>
                <a:gd name="connsiteY7" fmla="*/ 12833 h 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718" h="12851">
                  <a:moveTo>
                    <a:pt x="515780" y="12833"/>
                  </a:moveTo>
                  <a:lnTo>
                    <a:pt x="6913" y="12833"/>
                  </a:lnTo>
                  <a:cubicBezTo>
                    <a:pt x="3373" y="13104"/>
                    <a:pt x="287" y="10452"/>
                    <a:pt x="19" y="6913"/>
                  </a:cubicBezTo>
                  <a:cubicBezTo>
                    <a:pt x="-252" y="3377"/>
                    <a:pt x="2396" y="291"/>
                    <a:pt x="5936" y="19"/>
                  </a:cubicBezTo>
                  <a:cubicBezTo>
                    <a:pt x="6263" y="-6"/>
                    <a:pt x="6590" y="-6"/>
                    <a:pt x="6913" y="19"/>
                  </a:cubicBezTo>
                  <a:lnTo>
                    <a:pt x="515780" y="19"/>
                  </a:lnTo>
                  <a:cubicBezTo>
                    <a:pt x="519320" y="291"/>
                    <a:pt x="521968" y="3377"/>
                    <a:pt x="521700" y="6913"/>
                  </a:cubicBezTo>
                  <a:cubicBezTo>
                    <a:pt x="521459" y="10077"/>
                    <a:pt x="518944" y="12591"/>
                    <a:pt x="515780" y="12833"/>
                  </a:cubicBez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33" name="Freeform 32">
              <a:extLst>
                <a:ext uri="{FF2B5EF4-FFF2-40B4-BE49-F238E27FC236}">
                  <a16:creationId xmlns:a16="http://schemas.microsoft.com/office/drawing/2014/main" id="{82840D59-5939-E34E-9FA6-A1E730591D89}"/>
                </a:ext>
              </a:extLst>
            </p:cNvPr>
            <p:cNvSpPr/>
            <p:nvPr/>
          </p:nvSpPr>
          <p:spPr>
            <a:xfrm>
              <a:off x="2775968" y="3111421"/>
              <a:ext cx="526621" cy="12776"/>
            </a:xfrm>
            <a:custGeom>
              <a:avLst/>
              <a:gdLst>
                <a:gd name="connsiteX0" fmla="*/ 520233 w 526621"/>
                <a:gd name="connsiteY0" fmla="*/ 12776 h 12776"/>
                <a:gd name="connsiteX1" fmla="*/ 6389 w 526621"/>
                <a:gd name="connsiteY1" fmla="*/ 12776 h 12776"/>
                <a:gd name="connsiteX2" fmla="*/ 0 w 526621"/>
                <a:gd name="connsiteY2" fmla="*/ 6388 h 12776"/>
                <a:gd name="connsiteX3" fmla="*/ 6389 w 526621"/>
                <a:gd name="connsiteY3" fmla="*/ 0 h 12776"/>
                <a:gd name="connsiteX4" fmla="*/ 520233 w 526621"/>
                <a:gd name="connsiteY4" fmla="*/ 0 h 12776"/>
                <a:gd name="connsiteX5" fmla="*/ 526621 w 526621"/>
                <a:gd name="connsiteY5" fmla="*/ 6388 h 12776"/>
                <a:gd name="connsiteX6" fmla="*/ 520233 w 526621"/>
                <a:gd name="connsiteY6" fmla="*/ 12776 h 1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621" h="12776">
                  <a:moveTo>
                    <a:pt x="520233" y="12776"/>
                  </a:moveTo>
                  <a:lnTo>
                    <a:pt x="6389" y="12776"/>
                  </a:lnTo>
                  <a:cubicBezTo>
                    <a:pt x="2860" y="12776"/>
                    <a:pt x="0" y="9916"/>
                    <a:pt x="0" y="6388"/>
                  </a:cubicBezTo>
                  <a:cubicBezTo>
                    <a:pt x="0" y="2860"/>
                    <a:pt x="2860" y="0"/>
                    <a:pt x="6389" y="0"/>
                  </a:cubicBezTo>
                  <a:lnTo>
                    <a:pt x="520233" y="0"/>
                  </a:lnTo>
                  <a:cubicBezTo>
                    <a:pt x="523761" y="0"/>
                    <a:pt x="526621" y="2860"/>
                    <a:pt x="526621" y="6388"/>
                  </a:cubicBezTo>
                  <a:cubicBezTo>
                    <a:pt x="526621" y="9916"/>
                    <a:pt x="523761" y="12776"/>
                    <a:pt x="520233" y="12776"/>
                  </a:cubicBez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35" name="Freeform 34">
              <a:extLst>
                <a:ext uri="{FF2B5EF4-FFF2-40B4-BE49-F238E27FC236}">
                  <a16:creationId xmlns:a16="http://schemas.microsoft.com/office/drawing/2014/main" id="{9B0C70E0-D52D-EF41-93C7-A2B84AD6A2B6}"/>
                </a:ext>
              </a:extLst>
            </p:cNvPr>
            <p:cNvSpPr/>
            <p:nvPr/>
          </p:nvSpPr>
          <p:spPr>
            <a:xfrm>
              <a:off x="3180981" y="3919140"/>
              <a:ext cx="834392" cy="12776"/>
            </a:xfrm>
            <a:custGeom>
              <a:avLst/>
              <a:gdLst>
                <a:gd name="connsiteX0" fmla="*/ 828004 w 834392"/>
                <a:gd name="connsiteY0" fmla="*/ 12776 h 12776"/>
                <a:gd name="connsiteX1" fmla="*/ 6389 w 834392"/>
                <a:gd name="connsiteY1" fmla="*/ 12776 h 12776"/>
                <a:gd name="connsiteX2" fmla="*/ 0 w 834392"/>
                <a:gd name="connsiteY2" fmla="*/ 6388 h 12776"/>
                <a:gd name="connsiteX3" fmla="*/ 6389 w 834392"/>
                <a:gd name="connsiteY3" fmla="*/ 0 h 12776"/>
                <a:gd name="connsiteX4" fmla="*/ 828004 w 834392"/>
                <a:gd name="connsiteY4" fmla="*/ 0 h 12776"/>
                <a:gd name="connsiteX5" fmla="*/ 834393 w 834392"/>
                <a:gd name="connsiteY5" fmla="*/ 6388 h 12776"/>
                <a:gd name="connsiteX6" fmla="*/ 828004 w 834392"/>
                <a:gd name="connsiteY6" fmla="*/ 12776 h 1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392" h="12776">
                  <a:moveTo>
                    <a:pt x="828004" y="12776"/>
                  </a:moveTo>
                  <a:lnTo>
                    <a:pt x="6389" y="12776"/>
                  </a:lnTo>
                  <a:cubicBezTo>
                    <a:pt x="2860" y="12776"/>
                    <a:pt x="0" y="9916"/>
                    <a:pt x="0" y="6388"/>
                  </a:cubicBezTo>
                  <a:cubicBezTo>
                    <a:pt x="0" y="2860"/>
                    <a:pt x="2860" y="0"/>
                    <a:pt x="6389" y="0"/>
                  </a:cubicBezTo>
                  <a:lnTo>
                    <a:pt x="828004" y="0"/>
                  </a:lnTo>
                  <a:cubicBezTo>
                    <a:pt x="831533" y="0"/>
                    <a:pt x="834393" y="2860"/>
                    <a:pt x="834393" y="6388"/>
                  </a:cubicBezTo>
                  <a:cubicBezTo>
                    <a:pt x="834393" y="9916"/>
                    <a:pt x="831533" y="12776"/>
                    <a:pt x="828004" y="12776"/>
                  </a:cubicBez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36" name="Freeform 35">
              <a:extLst>
                <a:ext uri="{FF2B5EF4-FFF2-40B4-BE49-F238E27FC236}">
                  <a16:creationId xmlns:a16="http://schemas.microsoft.com/office/drawing/2014/main" id="{7AB92E5C-7C00-4745-BA77-FEC91BABAA0D}"/>
                </a:ext>
              </a:extLst>
            </p:cNvPr>
            <p:cNvSpPr/>
            <p:nvPr/>
          </p:nvSpPr>
          <p:spPr>
            <a:xfrm>
              <a:off x="5124964" y="3919140"/>
              <a:ext cx="824363" cy="12776"/>
            </a:xfrm>
            <a:custGeom>
              <a:avLst/>
              <a:gdLst>
                <a:gd name="connsiteX0" fmla="*/ 817975 w 824363"/>
                <a:gd name="connsiteY0" fmla="*/ 12776 h 12776"/>
                <a:gd name="connsiteX1" fmla="*/ 6389 w 824363"/>
                <a:gd name="connsiteY1" fmla="*/ 12776 h 12776"/>
                <a:gd name="connsiteX2" fmla="*/ 0 w 824363"/>
                <a:gd name="connsiteY2" fmla="*/ 6388 h 12776"/>
                <a:gd name="connsiteX3" fmla="*/ 6389 w 824363"/>
                <a:gd name="connsiteY3" fmla="*/ 0 h 12776"/>
                <a:gd name="connsiteX4" fmla="*/ 817975 w 824363"/>
                <a:gd name="connsiteY4" fmla="*/ 0 h 12776"/>
                <a:gd name="connsiteX5" fmla="*/ 824364 w 824363"/>
                <a:gd name="connsiteY5" fmla="*/ 6388 h 12776"/>
                <a:gd name="connsiteX6" fmla="*/ 817975 w 824363"/>
                <a:gd name="connsiteY6" fmla="*/ 12776 h 1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363" h="12776">
                  <a:moveTo>
                    <a:pt x="817975" y="12776"/>
                  </a:moveTo>
                  <a:lnTo>
                    <a:pt x="6389" y="12776"/>
                  </a:lnTo>
                  <a:cubicBezTo>
                    <a:pt x="2860" y="12776"/>
                    <a:pt x="0" y="9916"/>
                    <a:pt x="0" y="6388"/>
                  </a:cubicBezTo>
                  <a:cubicBezTo>
                    <a:pt x="0" y="2860"/>
                    <a:pt x="2860" y="0"/>
                    <a:pt x="6389" y="0"/>
                  </a:cubicBezTo>
                  <a:lnTo>
                    <a:pt x="817975" y="0"/>
                  </a:lnTo>
                  <a:cubicBezTo>
                    <a:pt x="821504" y="0"/>
                    <a:pt x="824364" y="2860"/>
                    <a:pt x="824364" y="6388"/>
                  </a:cubicBezTo>
                  <a:cubicBezTo>
                    <a:pt x="824364" y="9916"/>
                    <a:pt x="821504" y="12776"/>
                    <a:pt x="817975" y="12776"/>
                  </a:cubicBez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37" name="Freeform 36">
              <a:extLst>
                <a:ext uri="{FF2B5EF4-FFF2-40B4-BE49-F238E27FC236}">
                  <a16:creationId xmlns:a16="http://schemas.microsoft.com/office/drawing/2014/main" id="{27E09B11-D115-6F42-B7AC-290878268592}"/>
                </a:ext>
              </a:extLst>
            </p:cNvPr>
            <p:cNvSpPr/>
            <p:nvPr/>
          </p:nvSpPr>
          <p:spPr>
            <a:xfrm>
              <a:off x="5844212" y="3111421"/>
              <a:ext cx="526286" cy="12776"/>
            </a:xfrm>
            <a:custGeom>
              <a:avLst/>
              <a:gdLst>
                <a:gd name="connsiteX0" fmla="*/ 519898 w 526286"/>
                <a:gd name="connsiteY0" fmla="*/ 12776 h 12776"/>
                <a:gd name="connsiteX1" fmla="*/ 6389 w 526286"/>
                <a:gd name="connsiteY1" fmla="*/ 12776 h 12776"/>
                <a:gd name="connsiteX2" fmla="*/ 0 w 526286"/>
                <a:gd name="connsiteY2" fmla="*/ 6388 h 12776"/>
                <a:gd name="connsiteX3" fmla="*/ 6389 w 526286"/>
                <a:gd name="connsiteY3" fmla="*/ 0 h 12776"/>
                <a:gd name="connsiteX4" fmla="*/ 519898 w 526286"/>
                <a:gd name="connsiteY4" fmla="*/ 0 h 12776"/>
                <a:gd name="connsiteX5" fmla="*/ 526287 w 526286"/>
                <a:gd name="connsiteY5" fmla="*/ 6388 h 12776"/>
                <a:gd name="connsiteX6" fmla="*/ 519898 w 526286"/>
                <a:gd name="connsiteY6" fmla="*/ 12776 h 1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286" h="12776">
                  <a:moveTo>
                    <a:pt x="519898" y="12776"/>
                  </a:moveTo>
                  <a:lnTo>
                    <a:pt x="6389" y="12776"/>
                  </a:lnTo>
                  <a:cubicBezTo>
                    <a:pt x="2860" y="12776"/>
                    <a:pt x="0" y="9916"/>
                    <a:pt x="0" y="6388"/>
                  </a:cubicBezTo>
                  <a:cubicBezTo>
                    <a:pt x="0" y="2860"/>
                    <a:pt x="2860" y="0"/>
                    <a:pt x="6389" y="0"/>
                  </a:cubicBezTo>
                  <a:lnTo>
                    <a:pt x="519898" y="0"/>
                  </a:lnTo>
                  <a:cubicBezTo>
                    <a:pt x="523427" y="0"/>
                    <a:pt x="526287" y="2860"/>
                    <a:pt x="526287" y="6388"/>
                  </a:cubicBezTo>
                  <a:cubicBezTo>
                    <a:pt x="526287" y="9916"/>
                    <a:pt x="523427" y="12776"/>
                    <a:pt x="519898" y="12776"/>
                  </a:cubicBez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38" name="Freeform 37">
              <a:extLst>
                <a:ext uri="{FF2B5EF4-FFF2-40B4-BE49-F238E27FC236}">
                  <a16:creationId xmlns:a16="http://schemas.microsoft.com/office/drawing/2014/main" id="{714EBE29-6CCD-3946-80D6-7836A17C1325}"/>
                </a:ext>
              </a:extLst>
            </p:cNvPr>
            <p:cNvSpPr/>
            <p:nvPr/>
          </p:nvSpPr>
          <p:spPr>
            <a:xfrm>
              <a:off x="5845828" y="2303645"/>
              <a:ext cx="524210" cy="12851"/>
            </a:xfrm>
            <a:custGeom>
              <a:avLst/>
              <a:gdLst>
                <a:gd name="connsiteX0" fmla="*/ 518282 w 524210"/>
                <a:gd name="connsiteY0" fmla="*/ 12833 h 12851"/>
                <a:gd name="connsiteX1" fmla="*/ 6926 w 524210"/>
                <a:gd name="connsiteY1" fmla="*/ 12833 h 12851"/>
                <a:gd name="connsiteX2" fmla="*/ 18 w 524210"/>
                <a:gd name="connsiteY2" fmla="*/ 6913 h 12851"/>
                <a:gd name="connsiteX3" fmla="*/ 5961 w 524210"/>
                <a:gd name="connsiteY3" fmla="*/ 19 h 12851"/>
                <a:gd name="connsiteX4" fmla="*/ 6926 w 524210"/>
                <a:gd name="connsiteY4" fmla="*/ 19 h 12851"/>
                <a:gd name="connsiteX5" fmla="*/ 518282 w 524210"/>
                <a:gd name="connsiteY5" fmla="*/ 19 h 12851"/>
                <a:gd name="connsiteX6" fmla="*/ 524188 w 524210"/>
                <a:gd name="connsiteY6" fmla="*/ 6913 h 12851"/>
                <a:gd name="connsiteX7" fmla="*/ 518282 w 524210"/>
                <a:gd name="connsiteY7" fmla="*/ 12833 h 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210" h="12851">
                  <a:moveTo>
                    <a:pt x="518282" y="12833"/>
                  </a:moveTo>
                  <a:lnTo>
                    <a:pt x="6926" y="12833"/>
                  </a:lnTo>
                  <a:cubicBezTo>
                    <a:pt x="3398" y="13104"/>
                    <a:pt x="315" y="10452"/>
                    <a:pt x="18" y="6913"/>
                  </a:cubicBezTo>
                  <a:cubicBezTo>
                    <a:pt x="-242" y="3377"/>
                    <a:pt x="2395" y="291"/>
                    <a:pt x="5961" y="19"/>
                  </a:cubicBezTo>
                  <a:cubicBezTo>
                    <a:pt x="6258" y="-6"/>
                    <a:pt x="6592" y="-6"/>
                    <a:pt x="6926" y="19"/>
                  </a:cubicBezTo>
                  <a:lnTo>
                    <a:pt x="518282" y="19"/>
                  </a:lnTo>
                  <a:cubicBezTo>
                    <a:pt x="521810" y="291"/>
                    <a:pt x="524485" y="3377"/>
                    <a:pt x="524188" y="6913"/>
                  </a:cubicBezTo>
                  <a:cubicBezTo>
                    <a:pt x="523965" y="10077"/>
                    <a:pt x="521439" y="12591"/>
                    <a:pt x="518282" y="12833"/>
                  </a:cubicBez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39" name="Freeform 38">
              <a:extLst>
                <a:ext uri="{FF2B5EF4-FFF2-40B4-BE49-F238E27FC236}">
                  <a16:creationId xmlns:a16="http://schemas.microsoft.com/office/drawing/2014/main" id="{DC78FE15-4ECD-D64D-9966-4DCA1AA0CDCD}"/>
                </a:ext>
              </a:extLst>
            </p:cNvPr>
            <p:cNvSpPr/>
            <p:nvPr/>
          </p:nvSpPr>
          <p:spPr>
            <a:xfrm>
              <a:off x="3946733" y="1482649"/>
              <a:ext cx="47692" cy="47687"/>
            </a:xfrm>
            <a:custGeom>
              <a:avLst/>
              <a:gdLst>
                <a:gd name="connsiteX0" fmla="*/ 47692 w 47692"/>
                <a:gd name="connsiteY0" fmla="*/ 23844 h 47687"/>
                <a:gd name="connsiteX1" fmla="*/ 23846 w 47692"/>
                <a:gd name="connsiteY1" fmla="*/ 47688 h 47687"/>
                <a:gd name="connsiteX2" fmla="*/ 0 w 47692"/>
                <a:gd name="connsiteY2" fmla="*/ 23844 h 47687"/>
                <a:gd name="connsiteX3" fmla="*/ 23846 w 47692"/>
                <a:gd name="connsiteY3" fmla="*/ 0 h 47687"/>
                <a:gd name="connsiteX4" fmla="*/ 47692 w 47692"/>
                <a:gd name="connsiteY4" fmla="*/ 23844 h 4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92" h="47687">
                  <a:moveTo>
                    <a:pt x="47692" y="23844"/>
                  </a:moveTo>
                  <a:cubicBezTo>
                    <a:pt x="47692" y="37012"/>
                    <a:pt x="37016" y="47688"/>
                    <a:pt x="23846" y="47688"/>
                  </a:cubicBezTo>
                  <a:cubicBezTo>
                    <a:pt x="10676" y="47688"/>
                    <a:pt x="0" y="37012"/>
                    <a:pt x="0" y="23844"/>
                  </a:cubicBezTo>
                  <a:cubicBezTo>
                    <a:pt x="0" y="10675"/>
                    <a:pt x="10676" y="0"/>
                    <a:pt x="23846" y="0"/>
                  </a:cubicBezTo>
                  <a:cubicBezTo>
                    <a:pt x="37016" y="0"/>
                    <a:pt x="47692" y="10675"/>
                    <a:pt x="47692" y="23844"/>
                  </a:cubicBez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40" name="Freeform 39">
              <a:extLst>
                <a:ext uri="{FF2B5EF4-FFF2-40B4-BE49-F238E27FC236}">
                  <a16:creationId xmlns:a16="http://schemas.microsoft.com/office/drawing/2014/main" id="{81828617-ED24-844E-90B1-E78655E7AEB1}"/>
                </a:ext>
              </a:extLst>
            </p:cNvPr>
            <p:cNvSpPr/>
            <p:nvPr/>
          </p:nvSpPr>
          <p:spPr>
            <a:xfrm>
              <a:off x="3266523" y="2286246"/>
              <a:ext cx="47692" cy="47687"/>
            </a:xfrm>
            <a:custGeom>
              <a:avLst/>
              <a:gdLst>
                <a:gd name="connsiteX0" fmla="*/ 47692 w 47692"/>
                <a:gd name="connsiteY0" fmla="*/ 23844 h 47687"/>
                <a:gd name="connsiteX1" fmla="*/ 23846 w 47692"/>
                <a:gd name="connsiteY1" fmla="*/ 47688 h 47687"/>
                <a:gd name="connsiteX2" fmla="*/ 0 w 47692"/>
                <a:gd name="connsiteY2" fmla="*/ 23844 h 47687"/>
                <a:gd name="connsiteX3" fmla="*/ 23846 w 47692"/>
                <a:gd name="connsiteY3" fmla="*/ 0 h 47687"/>
                <a:gd name="connsiteX4" fmla="*/ 47692 w 47692"/>
                <a:gd name="connsiteY4" fmla="*/ 23844 h 4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92" h="47687">
                  <a:moveTo>
                    <a:pt x="47692" y="23844"/>
                  </a:moveTo>
                  <a:cubicBezTo>
                    <a:pt x="47692" y="37012"/>
                    <a:pt x="37016" y="47688"/>
                    <a:pt x="23846" y="47688"/>
                  </a:cubicBezTo>
                  <a:cubicBezTo>
                    <a:pt x="10676" y="47688"/>
                    <a:pt x="0" y="37013"/>
                    <a:pt x="0" y="23844"/>
                  </a:cubicBezTo>
                  <a:cubicBezTo>
                    <a:pt x="0" y="10675"/>
                    <a:pt x="10676" y="0"/>
                    <a:pt x="23846" y="0"/>
                  </a:cubicBezTo>
                  <a:cubicBezTo>
                    <a:pt x="37016" y="0"/>
                    <a:pt x="47692" y="10675"/>
                    <a:pt x="47692" y="23844"/>
                  </a:cubicBez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41" name="Freeform 40">
              <a:extLst>
                <a:ext uri="{FF2B5EF4-FFF2-40B4-BE49-F238E27FC236}">
                  <a16:creationId xmlns:a16="http://schemas.microsoft.com/office/drawing/2014/main" id="{3903FDF8-365F-5D46-80DE-2859569A9002}"/>
                </a:ext>
              </a:extLst>
            </p:cNvPr>
            <p:cNvSpPr/>
            <p:nvPr/>
          </p:nvSpPr>
          <p:spPr>
            <a:xfrm>
              <a:off x="3272503" y="3093965"/>
              <a:ext cx="47692" cy="47687"/>
            </a:xfrm>
            <a:custGeom>
              <a:avLst/>
              <a:gdLst>
                <a:gd name="connsiteX0" fmla="*/ 47692 w 47692"/>
                <a:gd name="connsiteY0" fmla="*/ 23844 h 47687"/>
                <a:gd name="connsiteX1" fmla="*/ 23846 w 47692"/>
                <a:gd name="connsiteY1" fmla="*/ 47688 h 47687"/>
                <a:gd name="connsiteX2" fmla="*/ 0 w 47692"/>
                <a:gd name="connsiteY2" fmla="*/ 23844 h 47687"/>
                <a:gd name="connsiteX3" fmla="*/ 23846 w 47692"/>
                <a:gd name="connsiteY3" fmla="*/ 0 h 47687"/>
                <a:gd name="connsiteX4" fmla="*/ 47692 w 47692"/>
                <a:gd name="connsiteY4" fmla="*/ 23844 h 4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92" h="47687">
                  <a:moveTo>
                    <a:pt x="47692" y="23844"/>
                  </a:moveTo>
                  <a:cubicBezTo>
                    <a:pt x="47692" y="37012"/>
                    <a:pt x="37016" y="47688"/>
                    <a:pt x="23846" y="47688"/>
                  </a:cubicBezTo>
                  <a:cubicBezTo>
                    <a:pt x="10676" y="47688"/>
                    <a:pt x="0" y="37012"/>
                    <a:pt x="0" y="23844"/>
                  </a:cubicBezTo>
                  <a:cubicBezTo>
                    <a:pt x="0" y="10675"/>
                    <a:pt x="10676" y="0"/>
                    <a:pt x="23846" y="0"/>
                  </a:cubicBezTo>
                  <a:cubicBezTo>
                    <a:pt x="37016" y="0"/>
                    <a:pt x="47692" y="10675"/>
                    <a:pt x="47692" y="23844"/>
                  </a:cubicBez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42" name="Freeform 41">
              <a:extLst>
                <a:ext uri="{FF2B5EF4-FFF2-40B4-BE49-F238E27FC236}">
                  <a16:creationId xmlns:a16="http://schemas.microsoft.com/office/drawing/2014/main" id="{00E3F489-E965-ED48-AFA6-A3389B44638F}"/>
                </a:ext>
              </a:extLst>
            </p:cNvPr>
            <p:cNvSpPr/>
            <p:nvPr/>
          </p:nvSpPr>
          <p:spPr>
            <a:xfrm>
              <a:off x="3973068" y="3899642"/>
              <a:ext cx="47692" cy="47687"/>
            </a:xfrm>
            <a:custGeom>
              <a:avLst/>
              <a:gdLst>
                <a:gd name="connsiteX0" fmla="*/ 47692 w 47692"/>
                <a:gd name="connsiteY0" fmla="*/ 23844 h 47687"/>
                <a:gd name="connsiteX1" fmla="*/ 23846 w 47692"/>
                <a:gd name="connsiteY1" fmla="*/ 47688 h 47687"/>
                <a:gd name="connsiteX2" fmla="*/ 0 w 47692"/>
                <a:gd name="connsiteY2" fmla="*/ 23844 h 47687"/>
                <a:gd name="connsiteX3" fmla="*/ 23846 w 47692"/>
                <a:gd name="connsiteY3" fmla="*/ 0 h 47687"/>
                <a:gd name="connsiteX4" fmla="*/ 47692 w 47692"/>
                <a:gd name="connsiteY4" fmla="*/ 23844 h 4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92" h="47687">
                  <a:moveTo>
                    <a:pt x="47692" y="23844"/>
                  </a:moveTo>
                  <a:cubicBezTo>
                    <a:pt x="47692" y="37012"/>
                    <a:pt x="37016" y="47688"/>
                    <a:pt x="23846" y="47688"/>
                  </a:cubicBezTo>
                  <a:cubicBezTo>
                    <a:pt x="10676" y="47688"/>
                    <a:pt x="0" y="37012"/>
                    <a:pt x="0" y="23844"/>
                  </a:cubicBezTo>
                  <a:cubicBezTo>
                    <a:pt x="0" y="10675"/>
                    <a:pt x="10676" y="0"/>
                    <a:pt x="23846" y="0"/>
                  </a:cubicBezTo>
                  <a:cubicBezTo>
                    <a:pt x="37016" y="0"/>
                    <a:pt x="47692" y="10675"/>
                    <a:pt x="47692" y="23844"/>
                  </a:cubicBez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43" name="Freeform 42">
              <a:extLst>
                <a:ext uri="{FF2B5EF4-FFF2-40B4-BE49-F238E27FC236}">
                  <a16:creationId xmlns:a16="http://schemas.microsoft.com/office/drawing/2014/main" id="{959E6BE2-5B76-1346-83DC-3A8DFFE48EC5}"/>
                </a:ext>
              </a:extLst>
            </p:cNvPr>
            <p:cNvSpPr/>
            <p:nvPr/>
          </p:nvSpPr>
          <p:spPr>
            <a:xfrm>
              <a:off x="5115641" y="3899642"/>
              <a:ext cx="47692" cy="47687"/>
            </a:xfrm>
            <a:custGeom>
              <a:avLst/>
              <a:gdLst>
                <a:gd name="connsiteX0" fmla="*/ 47692 w 47692"/>
                <a:gd name="connsiteY0" fmla="*/ 23844 h 47687"/>
                <a:gd name="connsiteX1" fmla="*/ 23846 w 47692"/>
                <a:gd name="connsiteY1" fmla="*/ 47688 h 47687"/>
                <a:gd name="connsiteX2" fmla="*/ 0 w 47692"/>
                <a:gd name="connsiteY2" fmla="*/ 23844 h 47687"/>
                <a:gd name="connsiteX3" fmla="*/ 23846 w 47692"/>
                <a:gd name="connsiteY3" fmla="*/ 0 h 47687"/>
                <a:gd name="connsiteX4" fmla="*/ 47692 w 47692"/>
                <a:gd name="connsiteY4" fmla="*/ 23844 h 4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92" h="47687">
                  <a:moveTo>
                    <a:pt x="47692" y="23844"/>
                  </a:moveTo>
                  <a:cubicBezTo>
                    <a:pt x="47692" y="37012"/>
                    <a:pt x="37016" y="47688"/>
                    <a:pt x="23846" y="47688"/>
                  </a:cubicBezTo>
                  <a:cubicBezTo>
                    <a:pt x="10676" y="47688"/>
                    <a:pt x="0" y="37012"/>
                    <a:pt x="0" y="23844"/>
                  </a:cubicBezTo>
                  <a:cubicBezTo>
                    <a:pt x="0" y="10675"/>
                    <a:pt x="10676" y="0"/>
                    <a:pt x="23846" y="0"/>
                  </a:cubicBezTo>
                  <a:cubicBezTo>
                    <a:pt x="37016" y="0"/>
                    <a:pt x="47692" y="10675"/>
                    <a:pt x="47692" y="23844"/>
                  </a:cubicBez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44" name="Freeform 43">
              <a:extLst>
                <a:ext uri="{FF2B5EF4-FFF2-40B4-BE49-F238E27FC236}">
                  <a16:creationId xmlns:a16="http://schemas.microsoft.com/office/drawing/2014/main" id="{54ABA5CB-7B02-CC4E-8F23-5DD52915728C}"/>
                </a:ext>
              </a:extLst>
            </p:cNvPr>
            <p:cNvSpPr/>
            <p:nvPr/>
          </p:nvSpPr>
          <p:spPr>
            <a:xfrm rot="17549998">
              <a:off x="5822506" y="3094511"/>
              <a:ext cx="47692" cy="47687"/>
            </a:xfrm>
            <a:custGeom>
              <a:avLst/>
              <a:gdLst>
                <a:gd name="connsiteX0" fmla="*/ 47693 w 47692"/>
                <a:gd name="connsiteY0" fmla="*/ 23844 h 47687"/>
                <a:gd name="connsiteX1" fmla="*/ 23846 w 47692"/>
                <a:gd name="connsiteY1" fmla="*/ 47688 h 47687"/>
                <a:gd name="connsiteX2" fmla="*/ 0 w 47692"/>
                <a:gd name="connsiteY2" fmla="*/ 23844 h 47687"/>
                <a:gd name="connsiteX3" fmla="*/ 23846 w 47692"/>
                <a:gd name="connsiteY3" fmla="*/ 0 h 47687"/>
                <a:gd name="connsiteX4" fmla="*/ 47693 w 47692"/>
                <a:gd name="connsiteY4" fmla="*/ 23844 h 4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92" h="47687">
                  <a:moveTo>
                    <a:pt x="47693" y="23844"/>
                  </a:moveTo>
                  <a:cubicBezTo>
                    <a:pt x="47693" y="37012"/>
                    <a:pt x="37016" y="47688"/>
                    <a:pt x="23846" y="47688"/>
                  </a:cubicBezTo>
                  <a:cubicBezTo>
                    <a:pt x="10676" y="47688"/>
                    <a:pt x="0" y="37012"/>
                    <a:pt x="0" y="23844"/>
                  </a:cubicBezTo>
                  <a:cubicBezTo>
                    <a:pt x="0" y="10675"/>
                    <a:pt x="10676" y="0"/>
                    <a:pt x="23846" y="0"/>
                  </a:cubicBezTo>
                  <a:cubicBezTo>
                    <a:pt x="37016" y="0"/>
                    <a:pt x="47693" y="10675"/>
                    <a:pt x="47693" y="23844"/>
                  </a:cubicBez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45" name="Freeform 44">
              <a:extLst>
                <a:ext uri="{FF2B5EF4-FFF2-40B4-BE49-F238E27FC236}">
                  <a16:creationId xmlns:a16="http://schemas.microsoft.com/office/drawing/2014/main" id="{5AB5CFE5-C6F2-B047-B546-3BA8532C7E97}"/>
                </a:ext>
              </a:extLst>
            </p:cNvPr>
            <p:cNvSpPr/>
            <p:nvPr/>
          </p:nvSpPr>
          <p:spPr>
            <a:xfrm>
              <a:off x="5829057" y="2286432"/>
              <a:ext cx="47692" cy="47687"/>
            </a:xfrm>
            <a:custGeom>
              <a:avLst/>
              <a:gdLst>
                <a:gd name="connsiteX0" fmla="*/ 47692 w 47692"/>
                <a:gd name="connsiteY0" fmla="*/ 23844 h 47687"/>
                <a:gd name="connsiteX1" fmla="*/ 23846 w 47692"/>
                <a:gd name="connsiteY1" fmla="*/ 47688 h 47687"/>
                <a:gd name="connsiteX2" fmla="*/ -1 w 47692"/>
                <a:gd name="connsiteY2" fmla="*/ 23844 h 47687"/>
                <a:gd name="connsiteX3" fmla="*/ 23846 w 47692"/>
                <a:gd name="connsiteY3" fmla="*/ 0 h 47687"/>
                <a:gd name="connsiteX4" fmla="*/ 47692 w 47692"/>
                <a:gd name="connsiteY4" fmla="*/ 23844 h 4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92" h="47687">
                  <a:moveTo>
                    <a:pt x="47692" y="23844"/>
                  </a:moveTo>
                  <a:cubicBezTo>
                    <a:pt x="47692" y="37012"/>
                    <a:pt x="37016" y="47688"/>
                    <a:pt x="23846" y="47688"/>
                  </a:cubicBezTo>
                  <a:cubicBezTo>
                    <a:pt x="10676" y="47688"/>
                    <a:pt x="-1" y="37012"/>
                    <a:pt x="-1" y="23844"/>
                  </a:cubicBezTo>
                  <a:cubicBezTo>
                    <a:pt x="-1" y="10675"/>
                    <a:pt x="10676" y="0"/>
                    <a:pt x="23846" y="0"/>
                  </a:cubicBezTo>
                  <a:cubicBezTo>
                    <a:pt x="37016" y="0"/>
                    <a:pt x="47692" y="10675"/>
                    <a:pt x="47692" y="23844"/>
                  </a:cubicBez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sp>
          <p:nvSpPr>
            <p:cNvPr id="46" name="Freeform 45">
              <a:extLst>
                <a:ext uri="{FF2B5EF4-FFF2-40B4-BE49-F238E27FC236}">
                  <a16:creationId xmlns:a16="http://schemas.microsoft.com/office/drawing/2014/main" id="{43E0E98C-4BFE-784F-877D-C8BC5F849C2C}"/>
                </a:ext>
              </a:extLst>
            </p:cNvPr>
            <p:cNvSpPr/>
            <p:nvPr/>
          </p:nvSpPr>
          <p:spPr>
            <a:xfrm>
              <a:off x="5147807" y="1482649"/>
              <a:ext cx="47692" cy="47687"/>
            </a:xfrm>
            <a:custGeom>
              <a:avLst/>
              <a:gdLst>
                <a:gd name="connsiteX0" fmla="*/ 47692 w 47692"/>
                <a:gd name="connsiteY0" fmla="*/ 23844 h 47687"/>
                <a:gd name="connsiteX1" fmla="*/ 23846 w 47692"/>
                <a:gd name="connsiteY1" fmla="*/ 47688 h 47687"/>
                <a:gd name="connsiteX2" fmla="*/ 0 w 47692"/>
                <a:gd name="connsiteY2" fmla="*/ 23844 h 47687"/>
                <a:gd name="connsiteX3" fmla="*/ 23846 w 47692"/>
                <a:gd name="connsiteY3" fmla="*/ 0 h 47687"/>
                <a:gd name="connsiteX4" fmla="*/ 47692 w 47692"/>
                <a:gd name="connsiteY4" fmla="*/ 23844 h 47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92" h="47687">
                  <a:moveTo>
                    <a:pt x="47692" y="23844"/>
                  </a:moveTo>
                  <a:cubicBezTo>
                    <a:pt x="47692" y="37012"/>
                    <a:pt x="37016" y="47688"/>
                    <a:pt x="23846" y="47688"/>
                  </a:cubicBezTo>
                  <a:cubicBezTo>
                    <a:pt x="10676" y="47688"/>
                    <a:pt x="0" y="37012"/>
                    <a:pt x="0" y="23844"/>
                  </a:cubicBezTo>
                  <a:cubicBezTo>
                    <a:pt x="0" y="10675"/>
                    <a:pt x="10676" y="0"/>
                    <a:pt x="23846" y="0"/>
                  </a:cubicBezTo>
                  <a:cubicBezTo>
                    <a:pt x="37016" y="0"/>
                    <a:pt x="47692" y="10675"/>
                    <a:pt x="47692" y="23844"/>
                  </a:cubicBezTo>
                  <a:close/>
                </a:path>
              </a:pathLst>
            </a:custGeom>
            <a:solidFill>
              <a:srgbClr val="4A3EAE"/>
            </a:solidFill>
            <a:ln w="3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KareliaWeb Regular"/>
                <a:ea typeface="+mn-ea"/>
                <a:cs typeface="+mn-cs"/>
              </a:endParaRPr>
            </a:p>
          </p:txBody>
        </p:sp>
        <p:grpSp>
          <p:nvGrpSpPr>
            <p:cNvPr id="47" name="Graphic 108">
              <a:extLst>
                <a:ext uri="{FF2B5EF4-FFF2-40B4-BE49-F238E27FC236}">
                  <a16:creationId xmlns:a16="http://schemas.microsoft.com/office/drawing/2014/main" id="{C5CC4D3F-8ABA-FB4A-B92E-163A405E06AE}"/>
                </a:ext>
              </a:extLst>
            </p:cNvPr>
            <p:cNvGrpSpPr/>
            <p:nvPr/>
          </p:nvGrpSpPr>
          <p:grpSpPr>
            <a:xfrm>
              <a:off x="2575194" y="1383501"/>
              <a:ext cx="360378" cy="317738"/>
              <a:chOff x="1238254" y="1850767"/>
              <a:chExt cx="223766" cy="197291"/>
            </a:xfrm>
            <a:solidFill>
              <a:srgbClr val="877ECB"/>
            </a:solidFill>
          </p:grpSpPr>
          <p:sp>
            <p:nvSpPr>
              <p:cNvPr id="109" name="Freeform 108">
                <a:extLst>
                  <a:ext uri="{FF2B5EF4-FFF2-40B4-BE49-F238E27FC236}">
                    <a16:creationId xmlns:a16="http://schemas.microsoft.com/office/drawing/2014/main" id="{55E8C4DD-3E72-1042-8895-6E349EA4D56A}"/>
                  </a:ext>
                </a:extLst>
              </p:cNvPr>
              <p:cNvSpPr/>
              <p:nvPr/>
            </p:nvSpPr>
            <p:spPr>
              <a:xfrm>
                <a:off x="1238254" y="1963029"/>
                <a:ext cx="223766" cy="85028"/>
              </a:xfrm>
              <a:custGeom>
                <a:avLst/>
                <a:gdLst>
                  <a:gd name="connsiteX0" fmla="*/ 167055 w 223766"/>
                  <a:gd name="connsiteY0" fmla="*/ 24604 h 85028"/>
                  <a:gd name="connsiteX1" fmla="*/ 202891 w 223766"/>
                  <a:gd name="connsiteY1" fmla="*/ 10028 h 85028"/>
                  <a:gd name="connsiteX2" fmla="*/ 209750 w 223766"/>
                  <a:gd name="connsiteY2" fmla="*/ 7835 h 85028"/>
                  <a:gd name="connsiteX3" fmla="*/ 223698 w 223766"/>
                  <a:gd name="connsiteY3" fmla="*/ 18998 h 85028"/>
                  <a:gd name="connsiteX4" fmla="*/ 217286 w 223766"/>
                  <a:gd name="connsiteY4" fmla="*/ 31222 h 85028"/>
                  <a:gd name="connsiteX5" fmla="*/ 194677 w 223766"/>
                  <a:gd name="connsiteY5" fmla="*/ 43604 h 85028"/>
                  <a:gd name="connsiteX6" fmla="*/ 154092 w 223766"/>
                  <a:gd name="connsiteY6" fmla="*/ 66582 h 85028"/>
                  <a:gd name="connsiteX7" fmla="*/ 131482 w 223766"/>
                  <a:gd name="connsiteY7" fmla="*/ 72717 h 85028"/>
                  <a:gd name="connsiteX8" fmla="*/ 90973 w 223766"/>
                  <a:gd name="connsiteY8" fmla="*/ 68181 h 85028"/>
                  <a:gd name="connsiteX9" fmla="*/ 48429 w 223766"/>
                  <a:gd name="connsiteY9" fmla="*/ 67326 h 85028"/>
                  <a:gd name="connsiteX10" fmla="*/ 31660 w 223766"/>
                  <a:gd name="connsiteY10" fmla="*/ 75394 h 85028"/>
                  <a:gd name="connsiteX11" fmla="*/ 29739 w 223766"/>
                  <a:gd name="connsiteY11" fmla="*/ 78592 h 85028"/>
                  <a:gd name="connsiteX12" fmla="*/ 21674 w 223766"/>
                  <a:gd name="connsiteY12" fmla="*/ 85024 h 85028"/>
                  <a:gd name="connsiteX13" fmla="*/ 8146 w 223766"/>
                  <a:gd name="connsiteY13" fmla="*/ 85024 h 85028"/>
                  <a:gd name="connsiteX14" fmla="*/ 9 w 223766"/>
                  <a:gd name="connsiteY14" fmla="*/ 77520 h 85028"/>
                  <a:gd name="connsiteX15" fmla="*/ 7 w 223766"/>
                  <a:gd name="connsiteY15" fmla="*/ 77067 h 85028"/>
                  <a:gd name="connsiteX16" fmla="*/ 7 w 223766"/>
                  <a:gd name="connsiteY16" fmla="*/ 13858 h 85028"/>
                  <a:gd name="connsiteX17" fmla="*/ 7221 w 223766"/>
                  <a:gd name="connsiteY17" fmla="*/ 6117 h 85028"/>
                  <a:gd name="connsiteX18" fmla="*/ 7995 w 223766"/>
                  <a:gd name="connsiteY18" fmla="*/ 6124 h 85028"/>
                  <a:gd name="connsiteX19" fmla="*/ 18999 w 223766"/>
                  <a:gd name="connsiteY19" fmla="*/ 6124 h 85028"/>
                  <a:gd name="connsiteX20" fmla="*/ 29889 w 223766"/>
                  <a:gd name="connsiteY20" fmla="*/ 13561 h 85028"/>
                  <a:gd name="connsiteX21" fmla="*/ 32979 w 223766"/>
                  <a:gd name="connsiteY21" fmla="*/ 11516 h 85028"/>
                  <a:gd name="connsiteX22" fmla="*/ 62183 w 223766"/>
                  <a:gd name="connsiteY22" fmla="*/ 138 h 85028"/>
                  <a:gd name="connsiteX23" fmla="*/ 78274 w 223766"/>
                  <a:gd name="connsiteY23" fmla="*/ 1514 h 85028"/>
                  <a:gd name="connsiteX24" fmla="*/ 113997 w 223766"/>
                  <a:gd name="connsiteY24" fmla="*/ 8541 h 85028"/>
                  <a:gd name="connsiteX25" fmla="*/ 131445 w 223766"/>
                  <a:gd name="connsiteY25" fmla="*/ 9396 h 85028"/>
                  <a:gd name="connsiteX26" fmla="*/ 150286 w 223766"/>
                  <a:gd name="connsiteY26" fmla="*/ 9396 h 85028"/>
                  <a:gd name="connsiteX27" fmla="*/ 166646 w 223766"/>
                  <a:gd name="connsiteY27" fmla="*/ 22880 h 85028"/>
                  <a:gd name="connsiteX28" fmla="*/ 166678 w 223766"/>
                  <a:gd name="connsiteY28" fmla="*/ 23302 h 85028"/>
                  <a:gd name="connsiteX29" fmla="*/ 167055 w 223766"/>
                  <a:gd name="connsiteY29" fmla="*/ 24604 h 85028"/>
                  <a:gd name="connsiteX30" fmla="*/ 30153 w 223766"/>
                  <a:gd name="connsiteY30" fmla="*/ 66917 h 85028"/>
                  <a:gd name="connsiteX31" fmla="*/ 32527 w 223766"/>
                  <a:gd name="connsiteY31" fmla="*/ 65653 h 85028"/>
                  <a:gd name="connsiteX32" fmla="*/ 48316 w 223766"/>
                  <a:gd name="connsiteY32" fmla="*/ 59741 h 85028"/>
                  <a:gd name="connsiteX33" fmla="*/ 93536 w 223766"/>
                  <a:gd name="connsiteY33" fmla="*/ 60930 h 85028"/>
                  <a:gd name="connsiteX34" fmla="*/ 126810 w 223766"/>
                  <a:gd name="connsiteY34" fmla="*/ 65467 h 85028"/>
                  <a:gd name="connsiteX35" fmla="*/ 150663 w 223766"/>
                  <a:gd name="connsiteY35" fmla="*/ 60038 h 85028"/>
                  <a:gd name="connsiteX36" fmla="*/ 191662 w 223766"/>
                  <a:gd name="connsiteY36" fmla="*/ 36948 h 85028"/>
                  <a:gd name="connsiteX37" fmla="*/ 213518 w 223766"/>
                  <a:gd name="connsiteY37" fmla="*/ 24976 h 85028"/>
                  <a:gd name="connsiteX38" fmla="*/ 216495 w 223766"/>
                  <a:gd name="connsiteY38" fmla="*/ 20068 h 85028"/>
                  <a:gd name="connsiteX39" fmla="*/ 213631 w 223766"/>
                  <a:gd name="connsiteY39" fmla="*/ 15903 h 85028"/>
                  <a:gd name="connsiteX40" fmla="*/ 208431 w 223766"/>
                  <a:gd name="connsiteY40" fmla="*/ 16126 h 85028"/>
                  <a:gd name="connsiteX41" fmla="*/ 165924 w 223766"/>
                  <a:gd name="connsiteY41" fmla="*/ 33379 h 85028"/>
                  <a:gd name="connsiteX42" fmla="*/ 162156 w 223766"/>
                  <a:gd name="connsiteY42" fmla="*/ 35424 h 85028"/>
                  <a:gd name="connsiteX43" fmla="*/ 151567 w 223766"/>
                  <a:gd name="connsiteY43" fmla="*/ 39142 h 85028"/>
                  <a:gd name="connsiteX44" fmla="*/ 99263 w 223766"/>
                  <a:gd name="connsiteY44" fmla="*/ 39142 h 85028"/>
                  <a:gd name="connsiteX45" fmla="*/ 97266 w 223766"/>
                  <a:gd name="connsiteY45" fmla="*/ 39142 h 85028"/>
                  <a:gd name="connsiteX46" fmla="*/ 93912 w 223766"/>
                  <a:gd name="connsiteY46" fmla="*/ 35758 h 85028"/>
                  <a:gd name="connsiteX47" fmla="*/ 96663 w 223766"/>
                  <a:gd name="connsiteY47" fmla="*/ 32040 h 85028"/>
                  <a:gd name="connsiteX48" fmla="*/ 99866 w 223766"/>
                  <a:gd name="connsiteY48" fmla="*/ 31743 h 85028"/>
                  <a:gd name="connsiteX49" fmla="*/ 151379 w 223766"/>
                  <a:gd name="connsiteY49" fmla="*/ 31743 h 85028"/>
                  <a:gd name="connsiteX50" fmla="*/ 159138 w 223766"/>
                  <a:gd name="connsiteY50" fmla="*/ 24533 h 85028"/>
                  <a:gd name="connsiteX51" fmla="*/ 159142 w 223766"/>
                  <a:gd name="connsiteY51" fmla="*/ 24306 h 85028"/>
                  <a:gd name="connsiteX52" fmla="*/ 151426 w 223766"/>
                  <a:gd name="connsiteY52" fmla="*/ 17050 h 85028"/>
                  <a:gd name="connsiteX53" fmla="*/ 151266 w 223766"/>
                  <a:gd name="connsiteY53" fmla="*/ 17056 h 85028"/>
                  <a:gd name="connsiteX54" fmla="*/ 124888 w 223766"/>
                  <a:gd name="connsiteY54" fmla="*/ 17056 h 85028"/>
                  <a:gd name="connsiteX55" fmla="*/ 114940 w 223766"/>
                  <a:gd name="connsiteY55" fmla="*/ 16424 h 85028"/>
                  <a:gd name="connsiteX56" fmla="*/ 79894 w 223766"/>
                  <a:gd name="connsiteY56" fmla="*/ 9768 h 85028"/>
                  <a:gd name="connsiteX57" fmla="*/ 61053 w 223766"/>
                  <a:gd name="connsiteY57" fmla="*/ 7983 h 85028"/>
                  <a:gd name="connsiteX58" fmla="*/ 31359 w 223766"/>
                  <a:gd name="connsiteY58" fmla="*/ 21964 h 85028"/>
                  <a:gd name="connsiteX59" fmla="*/ 29550 w 223766"/>
                  <a:gd name="connsiteY59" fmla="*/ 25682 h 85028"/>
                  <a:gd name="connsiteX60" fmla="*/ 29550 w 223766"/>
                  <a:gd name="connsiteY60" fmla="*/ 64686 h 85028"/>
                  <a:gd name="connsiteX61" fmla="*/ 30153 w 223766"/>
                  <a:gd name="connsiteY61" fmla="*/ 66917 h 85028"/>
                  <a:gd name="connsiteX62" fmla="*/ 7920 w 223766"/>
                  <a:gd name="connsiteY62" fmla="*/ 13635 h 85028"/>
                  <a:gd name="connsiteX63" fmla="*/ 7920 w 223766"/>
                  <a:gd name="connsiteY63" fmla="*/ 77365 h 85028"/>
                  <a:gd name="connsiteX64" fmla="*/ 21863 w 223766"/>
                  <a:gd name="connsiteY64" fmla="*/ 77365 h 85028"/>
                  <a:gd name="connsiteX65" fmla="*/ 21863 w 223766"/>
                  <a:gd name="connsiteY65" fmla="*/ 13635 h 8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23766" h="85028">
                    <a:moveTo>
                      <a:pt x="167055" y="24604"/>
                    </a:moveTo>
                    <a:cubicBezTo>
                      <a:pt x="179189" y="19659"/>
                      <a:pt x="191021" y="14788"/>
                      <a:pt x="202891" y="10028"/>
                    </a:cubicBezTo>
                    <a:cubicBezTo>
                      <a:pt x="205072" y="9009"/>
                      <a:pt x="207378" y="8272"/>
                      <a:pt x="209750" y="7835"/>
                    </a:cubicBezTo>
                    <a:cubicBezTo>
                      <a:pt x="216726" y="7117"/>
                      <a:pt x="222970" y="12115"/>
                      <a:pt x="223698" y="18998"/>
                    </a:cubicBezTo>
                    <a:cubicBezTo>
                      <a:pt x="224223" y="23970"/>
                      <a:pt x="221703" y="28774"/>
                      <a:pt x="217286" y="31222"/>
                    </a:cubicBezTo>
                    <a:cubicBezTo>
                      <a:pt x="209750" y="35424"/>
                      <a:pt x="202213" y="39439"/>
                      <a:pt x="194677" y="43604"/>
                    </a:cubicBezTo>
                    <a:cubicBezTo>
                      <a:pt x="181186" y="51238"/>
                      <a:pt x="167658" y="58898"/>
                      <a:pt x="154092" y="66582"/>
                    </a:cubicBezTo>
                    <a:cubicBezTo>
                      <a:pt x="147140" y="70332"/>
                      <a:pt x="139399" y="72432"/>
                      <a:pt x="131482" y="72717"/>
                    </a:cubicBezTo>
                    <a:cubicBezTo>
                      <a:pt x="117822" y="73291"/>
                      <a:pt x="104155" y="71760"/>
                      <a:pt x="90973" y="68181"/>
                    </a:cubicBezTo>
                    <a:cubicBezTo>
                      <a:pt x="77084" y="64412"/>
                      <a:pt x="62462" y="64118"/>
                      <a:pt x="48429" y="67326"/>
                    </a:cubicBezTo>
                    <a:cubicBezTo>
                      <a:pt x="42279" y="68691"/>
                      <a:pt x="36538" y="71454"/>
                      <a:pt x="31660" y="75394"/>
                    </a:cubicBezTo>
                    <a:cubicBezTo>
                      <a:pt x="30731" y="76264"/>
                      <a:pt x="30066" y="77370"/>
                      <a:pt x="29739" y="78592"/>
                    </a:cubicBezTo>
                    <a:cubicBezTo>
                      <a:pt x="28989" y="82383"/>
                      <a:pt x="25588" y="85096"/>
                      <a:pt x="21674" y="85024"/>
                    </a:cubicBezTo>
                    <a:cubicBezTo>
                      <a:pt x="17152" y="85024"/>
                      <a:pt x="12668" y="85024"/>
                      <a:pt x="8146" y="85024"/>
                    </a:cubicBezTo>
                    <a:cubicBezTo>
                      <a:pt x="3799" y="85169"/>
                      <a:pt x="156" y="81810"/>
                      <a:pt x="9" y="77520"/>
                    </a:cubicBezTo>
                    <a:cubicBezTo>
                      <a:pt x="4" y="77369"/>
                      <a:pt x="3" y="77218"/>
                      <a:pt x="7" y="77067"/>
                    </a:cubicBezTo>
                    <a:cubicBezTo>
                      <a:pt x="7" y="56022"/>
                      <a:pt x="7" y="34953"/>
                      <a:pt x="7" y="13858"/>
                    </a:cubicBezTo>
                    <a:cubicBezTo>
                      <a:pt x="-167" y="9755"/>
                      <a:pt x="3063" y="6289"/>
                      <a:pt x="7221" y="6117"/>
                    </a:cubicBezTo>
                    <a:cubicBezTo>
                      <a:pt x="7479" y="6107"/>
                      <a:pt x="7738" y="6109"/>
                      <a:pt x="7995" y="6124"/>
                    </a:cubicBezTo>
                    <a:cubicBezTo>
                      <a:pt x="11764" y="6124"/>
                      <a:pt x="15532" y="6310"/>
                      <a:pt x="18999" y="6124"/>
                    </a:cubicBezTo>
                    <a:cubicBezTo>
                      <a:pt x="24501" y="5753"/>
                      <a:pt x="28570" y="7314"/>
                      <a:pt x="29889" y="13561"/>
                    </a:cubicBezTo>
                    <a:lnTo>
                      <a:pt x="32979" y="11516"/>
                    </a:lnTo>
                    <a:cubicBezTo>
                      <a:pt x="41648" y="5466"/>
                      <a:pt x="51665" y="1564"/>
                      <a:pt x="62183" y="138"/>
                    </a:cubicBezTo>
                    <a:cubicBezTo>
                      <a:pt x="67587" y="-260"/>
                      <a:pt x="73020" y="204"/>
                      <a:pt x="78274" y="1514"/>
                    </a:cubicBezTo>
                    <a:cubicBezTo>
                      <a:pt x="90144" y="4005"/>
                      <a:pt x="102014" y="6571"/>
                      <a:pt x="113997" y="8541"/>
                    </a:cubicBezTo>
                    <a:cubicBezTo>
                      <a:pt x="119783" y="9255"/>
                      <a:pt x="125615" y="9541"/>
                      <a:pt x="131445" y="9396"/>
                    </a:cubicBezTo>
                    <a:cubicBezTo>
                      <a:pt x="137700" y="9396"/>
                      <a:pt x="143955" y="9396"/>
                      <a:pt x="150286" y="9396"/>
                    </a:cubicBezTo>
                    <a:cubicBezTo>
                      <a:pt x="158577" y="8662"/>
                      <a:pt x="165902" y="14699"/>
                      <a:pt x="166646" y="22880"/>
                    </a:cubicBezTo>
                    <a:cubicBezTo>
                      <a:pt x="166659" y="23021"/>
                      <a:pt x="166669" y="23161"/>
                      <a:pt x="166678" y="23302"/>
                    </a:cubicBezTo>
                    <a:cubicBezTo>
                      <a:pt x="166768" y="23746"/>
                      <a:pt x="166894" y="24181"/>
                      <a:pt x="167055" y="24604"/>
                    </a:cubicBezTo>
                    <a:close/>
                    <a:moveTo>
                      <a:pt x="30153" y="66917"/>
                    </a:moveTo>
                    <a:cubicBezTo>
                      <a:pt x="31133" y="66396"/>
                      <a:pt x="31811" y="65950"/>
                      <a:pt x="32527" y="65653"/>
                    </a:cubicBezTo>
                    <a:cubicBezTo>
                      <a:pt x="37654" y="63344"/>
                      <a:pt x="42928" y="61370"/>
                      <a:pt x="48316" y="59741"/>
                    </a:cubicBezTo>
                    <a:cubicBezTo>
                      <a:pt x="63260" y="56474"/>
                      <a:pt x="78789" y="56883"/>
                      <a:pt x="93536" y="60930"/>
                    </a:cubicBezTo>
                    <a:cubicBezTo>
                      <a:pt x="104372" y="63899"/>
                      <a:pt x="115563" y="65425"/>
                      <a:pt x="126810" y="65467"/>
                    </a:cubicBezTo>
                    <a:cubicBezTo>
                      <a:pt x="135095" y="65651"/>
                      <a:pt x="143296" y="63785"/>
                      <a:pt x="150663" y="60038"/>
                    </a:cubicBezTo>
                    <a:cubicBezTo>
                      <a:pt x="164304" y="52341"/>
                      <a:pt x="177983" y="44608"/>
                      <a:pt x="191662" y="36948"/>
                    </a:cubicBezTo>
                    <a:cubicBezTo>
                      <a:pt x="198935" y="32895"/>
                      <a:pt x="206245" y="28954"/>
                      <a:pt x="213518" y="24976"/>
                    </a:cubicBezTo>
                    <a:cubicBezTo>
                      <a:pt x="215477" y="23897"/>
                      <a:pt x="217060" y="22298"/>
                      <a:pt x="216495" y="20068"/>
                    </a:cubicBezTo>
                    <a:cubicBezTo>
                      <a:pt x="216122" y="18366"/>
                      <a:pt x="215095" y="16874"/>
                      <a:pt x="213631" y="15903"/>
                    </a:cubicBezTo>
                    <a:cubicBezTo>
                      <a:pt x="211931" y="15328"/>
                      <a:pt x="210074" y="15407"/>
                      <a:pt x="208431" y="16126"/>
                    </a:cubicBezTo>
                    <a:cubicBezTo>
                      <a:pt x="194224" y="21778"/>
                      <a:pt x="180093" y="27578"/>
                      <a:pt x="165924" y="33379"/>
                    </a:cubicBezTo>
                    <a:cubicBezTo>
                      <a:pt x="164582" y="33893"/>
                      <a:pt x="163315" y="34580"/>
                      <a:pt x="162156" y="35424"/>
                    </a:cubicBezTo>
                    <a:cubicBezTo>
                      <a:pt x="159192" y="37876"/>
                      <a:pt x="155435" y="39195"/>
                      <a:pt x="151567" y="39142"/>
                    </a:cubicBezTo>
                    <a:lnTo>
                      <a:pt x="99263" y="39142"/>
                    </a:lnTo>
                    <a:cubicBezTo>
                      <a:pt x="98599" y="39198"/>
                      <a:pt x="97931" y="39198"/>
                      <a:pt x="97266" y="39142"/>
                    </a:cubicBezTo>
                    <a:cubicBezTo>
                      <a:pt x="95427" y="39046"/>
                      <a:pt x="93969" y="37575"/>
                      <a:pt x="93912" y="35758"/>
                    </a:cubicBezTo>
                    <a:cubicBezTo>
                      <a:pt x="93683" y="33995"/>
                      <a:pt x="94891" y="32361"/>
                      <a:pt x="96663" y="32040"/>
                    </a:cubicBezTo>
                    <a:cubicBezTo>
                      <a:pt x="97714" y="31809"/>
                      <a:pt x="98790" y="31709"/>
                      <a:pt x="99866" y="31743"/>
                    </a:cubicBezTo>
                    <a:lnTo>
                      <a:pt x="151379" y="31743"/>
                    </a:lnTo>
                    <a:cubicBezTo>
                      <a:pt x="155539" y="31866"/>
                      <a:pt x="159013" y="28638"/>
                      <a:pt x="159138" y="24533"/>
                    </a:cubicBezTo>
                    <a:cubicBezTo>
                      <a:pt x="159140" y="24457"/>
                      <a:pt x="159142" y="24382"/>
                      <a:pt x="159142" y="24306"/>
                    </a:cubicBezTo>
                    <a:cubicBezTo>
                      <a:pt x="159042" y="20200"/>
                      <a:pt x="155588" y="16952"/>
                      <a:pt x="151426" y="17050"/>
                    </a:cubicBezTo>
                    <a:cubicBezTo>
                      <a:pt x="151373" y="17052"/>
                      <a:pt x="151319" y="17054"/>
                      <a:pt x="151266" y="17056"/>
                    </a:cubicBezTo>
                    <a:cubicBezTo>
                      <a:pt x="142523" y="17056"/>
                      <a:pt x="133781" y="17056"/>
                      <a:pt x="124888" y="17056"/>
                    </a:cubicBezTo>
                    <a:cubicBezTo>
                      <a:pt x="121560" y="17107"/>
                      <a:pt x="118233" y="16896"/>
                      <a:pt x="114940" y="16424"/>
                    </a:cubicBezTo>
                    <a:cubicBezTo>
                      <a:pt x="103220" y="14342"/>
                      <a:pt x="91538" y="12148"/>
                      <a:pt x="79894" y="9768"/>
                    </a:cubicBezTo>
                    <a:cubicBezTo>
                      <a:pt x="73790" y="7977"/>
                      <a:pt x="67391" y="7371"/>
                      <a:pt x="61053" y="7983"/>
                    </a:cubicBezTo>
                    <a:cubicBezTo>
                      <a:pt x="50125" y="10116"/>
                      <a:pt x="39914" y="14923"/>
                      <a:pt x="31359" y="21964"/>
                    </a:cubicBezTo>
                    <a:cubicBezTo>
                      <a:pt x="30114" y="22785"/>
                      <a:pt x="29421" y="24210"/>
                      <a:pt x="29550" y="25682"/>
                    </a:cubicBezTo>
                    <a:cubicBezTo>
                      <a:pt x="29550" y="38696"/>
                      <a:pt x="29550" y="51709"/>
                      <a:pt x="29550" y="64686"/>
                    </a:cubicBezTo>
                    <a:cubicBezTo>
                      <a:pt x="29814" y="65206"/>
                      <a:pt x="29889" y="65913"/>
                      <a:pt x="30153" y="66917"/>
                    </a:cubicBezTo>
                    <a:close/>
                    <a:moveTo>
                      <a:pt x="7920" y="13635"/>
                    </a:moveTo>
                    <a:lnTo>
                      <a:pt x="7920" y="77365"/>
                    </a:lnTo>
                    <a:lnTo>
                      <a:pt x="21863" y="77365"/>
                    </a:lnTo>
                    <a:lnTo>
                      <a:pt x="21863" y="1363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110" name="Freeform 109">
                <a:extLst>
                  <a:ext uri="{FF2B5EF4-FFF2-40B4-BE49-F238E27FC236}">
                    <a16:creationId xmlns:a16="http://schemas.microsoft.com/office/drawing/2014/main" id="{2BAF0D81-27C4-B74F-B04B-F895CBE16647}"/>
                  </a:ext>
                </a:extLst>
              </p:cNvPr>
              <p:cNvSpPr/>
              <p:nvPr/>
            </p:nvSpPr>
            <p:spPr>
              <a:xfrm>
                <a:off x="1309331" y="1850767"/>
                <a:ext cx="103853" cy="102473"/>
              </a:xfrm>
              <a:custGeom>
                <a:avLst/>
                <a:gdLst>
                  <a:gd name="connsiteX0" fmla="*/ 52039 w 103853"/>
                  <a:gd name="connsiteY0" fmla="*/ 102473 h 102473"/>
                  <a:gd name="connsiteX1" fmla="*/ 0 w 103853"/>
                  <a:gd name="connsiteY1" fmla="*/ 51347 h 102473"/>
                  <a:gd name="connsiteX2" fmla="*/ 51815 w 103853"/>
                  <a:gd name="connsiteY2" fmla="*/ 0 h 102473"/>
                  <a:gd name="connsiteX3" fmla="*/ 103853 w 103853"/>
                  <a:gd name="connsiteY3" fmla="*/ 50902 h 102473"/>
                  <a:gd name="connsiteX4" fmla="*/ 52039 w 103853"/>
                  <a:gd name="connsiteY4" fmla="*/ 102473 h 102473"/>
                  <a:gd name="connsiteX5" fmla="*/ 51775 w 103853"/>
                  <a:gd name="connsiteY5" fmla="*/ 95037 h 102473"/>
                  <a:gd name="connsiteX6" fmla="*/ 96164 w 103853"/>
                  <a:gd name="connsiteY6" fmla="*/ 51608 h 102473"/>
                  <a:gd name="connsiteX7" fmla="*/ 52149 w 103853"/>
                  <a:gd name="connsiteY7" fmla="*/ 7809 h 102473"/>
                  <a:gd name="connsiteX8" fmla="*/ 7762 w 103853"/>
                  <a:gd name="connsiteY8" fmla="*/ 51088 h 102473"/>
                  <a:gd name="connsiteX9" fmla="*/ 51661 w 103853"/>
                  <a:gd name="connsiteY9" fmla="*/ 94851 h 102473"/>
                  <a:gd name="connsiteX10" fmla="*/ 51775 w 103853"/>
                  <a:gd name="connsiteY10" fmla="*/ 94851 h 10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853" h="102473">
                    <a:moveTo>
                      <a:pt x="52039" y="102473"/>
                    </a:moveTo>
                    <a:cubicBezTo>
                      <a:pt x="23360" y="102534"/>
                      <a:pt x="62" y="79644"/>
                      <a:pt x="0" y="51347"/>
                    </a:cubicBezTo>
                    <a:cubicBezTo>
                      <a:pt x="-62" y="23050"/>
                      <a:pt x="23137" y="61"/>
                      <a:pt x="51815" y="0"/>
                    </a:cubicBezTo>
                    <a:cubicBezTo>
                      <a:pt x="80405" y="-61"/>
                      <a:pt x="103666" y="22693"/>
                      <a:pt x="103853" y="50902"/>
                    </a:cubicBezTo>
                    <a:cubicBezTo>
                      <a:pt x="103895" y="79227"/>
                      <a:pt x="80745" y="102269"/>
                      <a:pt x="52039" y="102473"/>
                    </a:cubicBezTo>
                    <a:close/>
                    <a:moveTo>
                      <a:pt x="51775" y="95037"/>
                    </a:moveTo>
                    <a:cubicBezTo>
                      <a:pt x="76187" y="95139"/>
                      <a:pt x="96061" y="75695"/>
                      <a:pt x="96164" y="51608"/>
                    </a:cubicBezTo>
                    <a:cubicBezTo>
                      <a:pt x="96267" y="27520"/>
                      <a:pt x="76561" y="7911"/>
                      <a:pt x="52149" y="7809"/>
                    </a:cubicBezTo>
                    <a:cubicBezTo>
                      <a:pt x="27797" y="7707"/>
                      <a:pt x="7949" y="27060"/>
                      <a:pt x="7762" y="51088"/>
                    </a:cubicBezTo>
                    <a:cubicBezTo>
                      <a:pt x="7637" y="75134"/>
                      <a:pt x="27291" y="94727"/>
                      <a:pt x="51661" y="94851"/>
                    </a:cubicBezTo>
                    <a:cubicBezTo>
                      <a:pt x="51700" y="94851"/>
                      <a:pt x="51737" y="94851"/>
                      <a:pt x="51775" y="948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111" name="Freeform 110">
                <a:extLst>
                  <a:ext uri="{FF2B5EF4-FFF2-40B4-BE49-F238E27FC236}">
                    <a16:creationId xmlns:a16="http://schemas.microsoft.com/office/drawing/2014/main" id="{17719655-476A-6146-8081-11A53231C35D}"/>
                  </a:ext>
                </a:extLst>
              </p:cNvPr>
              <p:cNvSpPr/>
              <p:nvPr/>
            </p:nvSpPr>
            <p:spPr>
              <a:xfrm>
                <a:off x="1346260" y="1871439"/>
                <a:ext cx="30309" cy="61127"/>
              </a:xfrm>
              <a:custGeom>
                <a:avLst/>
                <a:gdLst>
                  <a:gd name="connsiteX0" fmla="*/ 18427 w 30309"/>
                  <a:gd name="connsiteY0" fmla="*/ 61128 h 61127"/>
                  <a:gd name="connsiteX1" fmla="*/ 15751 w 30309"/>
                  <a:gd name="connsiteY1" fmla="*/ 61128 h 61127"/>
                  <a:gd name="connsiteX2" fmla="*/ 11418 w 30309"/>
                  <a:gd name="connsiteY2" fmla="*/ 57410 h 61127"/>
                  <a:gd name="connsiteX3" fmla="*/ 9496 w 30309"/>
                  <a:gd name="connsiteY3" fmla="*/ 55476 h 61127"/>
                  <a:gd name="connsiteX4" fmla="*/ 0 w 30309"/>
                  <a:gd name="connsiteY4" fmla="*/ 42909 h 61127"/>
                  <a:gd name="connsiteX5" fmla="*/ 188 w 30309"/>
                  <a:gd name="connsiteY5" fmla="*/ 41496 h 61127"/>
                  <a:gd name="connsiteX6" fmla="*/ 7424 w 30309"/>
                  <a:gd name="connsiteY6" fmla="*/ 41496 h 61127"/>
                  <a:gd name="connsiteX7" fmla="*/ 8818 w 30309"/>
                  <a:gd name="connsiteY7" fmla="*/ 43095 h 61127"/>
                  <a:gd name="connsiteX8" fmla="*/ 14093 w 30309"/>
                  <a:gd name="connsiteY8" fmla="*/ 47854 h 61127"/>
                  <a:gd name="connsiteX9" fmla="*/ 20688 w 30309"/>
                  <a:gd name="connsiteY9" fmla="*/ 44954 h 61127"/>
                  <a:gd name="connsiteX10" fmla="*/ 19030 w 30309"/>
                  <a:gd name="connsiteY10" fmla="*/ 37517 h 61127"/>
                  <a:gd name="connsiteX11" fmla="*/ 11757 w 30309"/>
                  <a:gd name="connsiteY11" fmla="*/ 32349 h 61127"/>
                  <a:gd name="connsiteX12" fmla="*/ 5050 w 30309"/>
                  <a:gd name="connsiteY12" fmla="*/ 27664 h 61127"/>
                  <a:gd name="connsiteX13" fmla="*/ 4290 w 30309"/>
                  <a:gd name="connsiteY13" fmla="*/ 9328 h 61127"/>
                  <a:gd name="connsiteX14" fmla="*/ 9948 w 30309"/>
                  <a:gd name="connsiteY14" fmla="*/ 5764 h 61127"/>
                  <a:gd name="connsiteX15" fmla="*/ 11607 w 30309"/>
                  <a:gd name="connsiteY15" fmla="*/ 3509 h 61127"/>
                  <a:gd name="connsiteX16" fmla="*/ 11531 w 30309"/>
                  <a:gd name="connsiteY16" fmla="*/ 3198 h 61127"/>
                  <a:gd name="connsiteX17" fmla="*/ 14696 w 30309"/>
                  <a:gd name="connsiteY17" fmla="*/ 75 h 61127"/>
                  <a:gd name="connsiteX18" fmla="*/ 17937 w 30309"/>
                  <a:gd name="connsiteY18" fmla="*/ 75 h 61127"/>
                  <a:gd name="connsiteX19" fmla="*/ 18352 w 30309"/>
                  <a:gd name="connsiteY19" fmla="*/ 782 h 61127"/>
                  <a:gd name="connsiteX20" fmla="*/ 22384 w 30309"/>
                  <a:gd name="connsiteY20" fmla="*/ 6768 h 61127"/>
                  <a:gd name="connsiteX21" fmla="*/ 29317 w 30309"/>
                  <a:gd name="connsiteY21" fmla="*/ 18740 h 61127"/>
                  <a:gd name="connsiteX22" fmla="*/ 21027 w 30309"/>
                  <a:gd name="connsiteY22" fmla="*/ 18740 h 61127"/>
                  <a:gd name="connsiteX23" fmla="*/ 14885 w 30309"/>
                  <a:gd name="connsiteY23" fmla="*/ 13237 h 61127"/>
                  <a:gd name="connsiteX24" fmla="*/ 10099 w 30309"/>
                  <a:gd name="connsiteY24" fmla="*/ 15803 h 61127"/>
                  <a:gd name="connsiteX25" fmla="*/ 10966 w 30309"/>
                  <a:gd name="connsiteY25" fmla="*/ 21529 h 61127"/>
                  <a:gd name="connsiteX26" fmla="*/ 16354 w 30309"/>
                  <a:gd name="connsiteY26" fmla="*/ 25582 h 61127"/>
                  <a:gd name="connsiteX27" fmla="*/ 24833 w 30309"/>
                  <a:gd name="connsiteY27" fmla="*/ 31234 h 61127"/>
                  <a:gd name="connsiteX28" fmla="*/ 27310 w 30309"/>
                  <a:gd name="connsiteY28" fmla="*/ 50906 h 61127"/>
                  <a:gd name="connsiteX29" fmla="*/ 20123 w 30309"/>
                  <a:gd name="connsiteY29" fmla="*/ 55736 h 61127"/>
                  <a:gd name="connsiteX30" fmla="*/ 18578 w 30309"/>
                  <a:gd name="connsiteY30" fmla="*/ 57744 h 61127"/>
                  <a:gd name="connsiteX31" fmla="*/ 18427 w 30309"/>
                  <a:gd name="connsiteY31" fmla="*/ 61128 h 6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0309" h="61127">
                    <a:moveTo>
                      <a:pt x="18427" y="61128"/>
                    </a:moveTo>
                    <a:lnTo>
                      <a:pt x="15751" y="61128"/>
                    </a:lnTo>
                    <a:cubicBezTo>
                      <a:pt x="11983" y="61128"/>
                      <a:pt x="11983" y="61128"/>
                      <a:pt x="11418" y="57410"/>
                    </a:cubicBezTo>
                    <a:cubicBezTo>
                      <a:pt x="11082" y="56527"/>
                      <a:pt x="10384" y="55825"/>
                      <a:pt x="9496" y="55476"/>
                    </a:cubicBezTo>
                    <a:cubicBezTo>
                      <a:pt x="3872" y="53806"/>
                      <a:pt x="16" y="48704"/>
                      <a:pt x="0" y="42909"/>
                    </a:cubicBezTo>
                    <a:cubicBezTo>
                      <a:pt x="0" y="42537"/>
                      <a:pt x="0" y="42128"/>
                      <a:pt x="188" y="41496"/>
                    </a:cubicBezTo>
                    <a:cubicBezTo>
                      <a:pt x="2638" y="41496"/>
                      <a:pt x="5050" y="41496"/>
                      <a:pt x="7424" y="41496"/>
                    </a:cubicBezTo>
                    <a:cubicBezTo>
                      <a:pt x="7951" y="41496"/>
                      <a:pt x="8629" y="42462"/>
                      <a:pt x="8818" y="43095"/>
                    </a:cubicBezTo>
                    <a:cubicBezTo>
                      <a:pt x="9207" y="45716"/>
                      <a:pt x="11412" y="47705"/>
                      <a:pt x="14093" y="47854"/>
                    </a:cubicBezTo>
                    <a:cubicBezTo>
                      <a:pt x="16701" y="48449"/>
                      <a:pt x="19393" y="47265"/>
                      <a:pt x="20688" y="44954"/>
                    </a:cubicBezTo>
                    <a:cubicBezTo>
                      <a:pt x="21979" y="42399"/>
                      <a:pt x="21289" y="39301"/>
                      <a:pt x="19030" y="37517"/>
                    </a:cubicBezTo>
                    <a:cubicBezTo>
                      <a:pt x="16807" y="35584"/>
                      <a:pt x="14169" y="34059"/>
                      <a:pt x="11757" y="32349"/>
                    </a:cubicBezTo>
                    <a:cubicBezTo>
                      <a:pt x="9345" y="30639"/>
                      <a:pt x="7084" y="29337"/>
                      <a:pt x="5050" y="27664"/>
                    </a:cubicBezTo>
                    <a:cubicBezTo>
                      <a:pt x="-292" y="22807"/>
                      <a:pt x="-632" y="14598"/>
                      <a:pt x="4290" y="9328"/>
                    </a:cubicBezTo>
                    <a:cubicBezTo>
                      <a:pt x="5832" y="7677"/>
                      <a:pt x="7782" y="6449"/>
                      <a:pt x="9948" y="5764"/>
                    </a:cubicBezTo>
                    <a:cubicBezTo>
                      <a:pt x="11038" y="5593"/>
                      <a:pt x="11780" y="4583"/>
                      <a:pt x="11607" y="3509"/>
                    </a:cubicBezTo>
                    <a:cubicBezTo>
                      <a:pt x="11591" y="3403"/>
                      <a:pt x="11565" y="3300"/>
                      <a:pt x="11531" y="3198"/>
                    </a:cubicBezTo>
                    <a:cubicBezTo>
                      <a:pt x="11192" y="707"/>
                      <a:pt x="12134" y="-297"/>
                      <a:pt x="14696" y="75"/>
                    </a:cubicBezTo>
                    <a:cubicBezTo>
                      <a:pt x="15775" y="150"/>
                      <a:pt x="16858" y="150"/>
                      <a:pt x="17937" y="75"/>
                    </a:cubicBezTo>
                    <a:cubicBezTo>
                      <a:pt x="18201" y="521"/>
                      <a:pt x="18389" y="670"/>
                      <a:pt x="18352" y="782"/>
                    </a:cubicBezTo>
                    <a:cubicBezTo>
                      <a:pt x="17862" y="3979"/>
                      <a:pt x="19181" y="5578"/>
                      <a:pt x="22384" y="6768"/>
                    </a:cubicBezTo>
                    <a:cubicBezTo>
                      <a:pt x="27083" y="8851"/>
                      <a:pt x="29884" y="13688"/>
                      <a:pt x="29317" y="18740"/>
                    </a:cubicBezTo>
                    <a:lnTo>
                      <a:pt x="21027" y="18740"/>
                    </a:lnTo>
                    <a:cubicBezTo>
                      <a:pt x="19670" y="14353"/>
                      <a:pt x="18352" y="13200"/>
                      <a:pt x="14885" y="13237"/>
                    </a:cubicBezTo>
                    <a:cubicBezTo>
                      <a:pt x="12912" y="13068"/>
                      <a:pt x="11029" y="14078"/>
                      <a:pt x="10099" y="15803"/>
                    </a:cubicBezTo>
                    <a:cubicBezTo>
                      <a:pt x="9043" y="17686"/>
                      <a:pt x="9398" y="20033"/>
                      <a:pt x="10966" y="21529"/>
                    </a:cubicBezTo>
                    <a:cubicBezTo>
                      <a:pt x="12643" y="23027"/>
                      <a:pt x="14446" y="24382"/>
                      <a:pt x="16354" y="25582"/>
                    </a:cubicBezTo>
                    <a:cubicBezTo>
                      <a:pt x="19143" y="27515"/>
                      <a:pt x="22195" y="29300"/>
                      <a:pt x="24833" y="31234"/>
                    </a:cubicBezTo>
                    <a:cubicBezTo>
                      <a:pt x="31022" y="35991"/>
                      <a:pt x="32131" y="44799"/>
                      <a:pt x="27310" y="50906"/>
                    </a:cubicBezTo>
                    <a:cubicBezTo>
                      <a:pt x="25485" y="53218"/>
                      <a:pt x="22971" y="54907"/>
                      <a:pt x="20123" y="55736"/>
                    </a:cubicBezTo>
                    <a:cubicBezTo>
                      <a:pt x="19444" y="55736"/>
                      <a:pt x="18804" y="56963"/>
                      <a:pt x="18578" y="57744"/>
                    </a:cubicBezTo>
                    <a:cubicBezTo>
                      <a:pt x="18391" y="58862"/>
                      <a:pt x="18341" y="59998"/>
                      <a:pt x="18427" y="611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grpSp>
        <p:grpSp>
          <p:nvGrpSpPr>
            <p:cNvPr id="48" name="Graphic 111">
              <a:extLst>
                <a:ext uri="{FF2B5EF4-FFF2-40B4-BE49-F238E27FC236}">
                  <a16:creationId xmlns:a16="http://schemas.microsoft.com/office/drawing/2014/main" id="{06CDA1DA-6EDF-B244-8832-17FC233CF146}"/>
                </a:ext>
              </a:extLst>
            </p:cNvPr>
            <p:cNvGrpSpPr/>
            <p:nvPr/>
          </p:nvGrpSpPr>
          <p:grpSpPr>
            <a:xfrm>
              <a:off x="2211851" y="2172014"/>
              <a:ext cx="341419" cy="331937"/>
              <a:chOff x="2292098" y="1814544"/>
              <a:chExt cx="266928" cy="259515"/>
            </a:xfrm>
            <a:solidFill>
              <a:srgbClr val="877ECB"/>
            </a:solidFill>
          </p:grpSpPr>
          <p:sp>
            <p:nvSpPr>
              <p:cNvPr id="103" name="Freeform 102">
                <a:extLst>
                  <a:ext uri="{FF2B5EF4-FFF2-40B4-BE49-F238E27FC236}">
                    <a16:creationId xmlns:a16="http://schemas.microsoft.com/office/drawing/2014/main" id="{882A0430-AA44-384F-80CA-70F939A9284B}"/>
                  </a:ext>
                </a:extLst>
              </p:cNvPr>
              <p:cNvSpPr/>
              <p:nvPr/>
            </p:nvSpPr>
            <p:spPr>
              <a:xfrm>
                <a:off x="2468375" y="1916873"/>
                <a:ext cx="40230" cy="86170"/>
              </a:xfrm>
              <a:custGeom>
                <a:avLst/>
                <a:gdLst>
                  <a:gd name="connsiteX0" fmla="*/ 40193 w 40230"/>
                  <a:gd name="connsiteY0" fmla="*/ 38372 h 86170"/>
                  <a:gd name="connsiteX1" fmla="*/ 40193 w 40230"/>
                  <a:gd name="connsiteY1" fmla="*/ 34538 h 86170"/>
                  <a:gd name="connsiteX2" fmla="*/ 40193 w 40230"/>
                  <a:gd name="connsiteY2" fmla="*/ 5284 h 86170"/>
                  <a:gd name="connsiteX3" fmla="*/ 36637 w 40230"/>
                  <a:gd name="connsiteY3" fmla="*/ 30 h 86170"/>
                  <a:gd name="connsiteX4" fmla="*/ 31396 w 40230"/>
                  <a:gd name="connsiteY4" fmla="*/ 1639 h 86170"/>
                  <a:gd name="connsiteX5" fmla="*/ 30180 w 40230"/>
                  <a:gd name="connsiteY5" fmla="*/ 6373 h 86170"/>
                  <a:gd name="connsiteX6" fmla="*/ 30180 w 40230"/>
                  <a:gd name="connsiteY6" fmla="*/ 69662 h 86170"/>
                  <a:gd name="connsiteX7" fmla="*/ 23957 w 40230"/>
                  <a:gd name="connsiteY7" fmla="*/ 76005 h 86170"/>
                  <a:gd name="connsiteX8" fmla="*/ 6317 w 40230"/>
                  <a:gd name="connsiteY8" fmla="*/ 76005 h 86170"/>
                  <a:gd name="connsiteX9" fmla="*/ 1 w 40230"/>
                  <a:gd name="connsiteY9" fmla="*/ 81022 h 86170"/>
                  <a:gd name="connsiteX10" fmla="*/ 6177 w 40230"/>
                  <a:gd name="connsiteY10" fmla="*/ 86135 h 86170"/>
                  <a:gd name="connsiteX11" fmla="*/ 24097 w 40230"/>
                  <a:gd name="connsiteY11" fmla="*/ 86135 h 86170"/>
                  <a:gd name="connsiteX12" fmla="*/ 40196 w 40230"/>
                  <a:gd name="connsiteY12" fmla="*/ 71912 h 86170"/>
                  <a:gd name="connsiteX13" fmla="*/ 40193 w 40230"/>
                  <a:gd name="connsiteY13" fmla="*/ 69804 h 86170"/>
                  <a:gd name="connsiteX14" fmla="*/ 40193 w 40230"/>
                  <a:gd name="connsiteY14" fmla="*/ 38372 h 8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230" h="86170">
                    <a:moveTo>
                      <a:pt x="40193" y="38372"/>
                    </a:moveTo>
                    <a:lnTo>
                      <a:pt x="40193" y="34538"/>
                    </a:lnTo>
                    <a:cubicBezTo>
                      <a:pt x="40193" y="24787"/>
                      <a:pt x="40193" y="15035"/>
                      <a:pt x="40193" y="5284"/>
                    </a:cubicBezTo>
                    <a:cubicBezTo>
                      <a:pt x="40193" y="2681"/>
                      <a:pt x="39163" y="550"/>
                      <a:pt x="36637" y="30"/>
                    </a:cubicBezTo>
                    <a:cubicBezTo>
                      <a:pt x="34750" y="-142"/>
                      <a:pt x="32871" y="435"/>
                      <a:pt x="31396" y="1639"/>
                    </a:cubicBezTo>
                    <a:cubicBezTo>
                      <a:pt x="30446" y="3020"/>
                      <a:pt x="30014" y="4699"/>
                      <a:pt x="30180" y="6373"/>
                    </a:cubicBezTo>
                    <a:cubicBezTo>
                      <a:pt x="30180" y="27485"/>
                      <a:pt x="30180" y="48550"/>
                      <a:pt x="30180" y="69662"/>
                    </a:cubicBezTo>
                    <a:cubicBezTo>
                      <a:pt x="30180" y="74395"/>
                      <a:pt x="28402" y="76005"/>
                      <a:pt x="23957" y="76005"/>
                    </a:cubicBezTo>
                    <a:lnTo>
                      <a:pt x="6317" y="76005"/>
                    </a:lnTo>
                    <a:cubicBezTo>
                      <a:pt x="2293" y="76005"/>
                      <a:pt x="47" y="77851"/>
                      <a:pt x="1" y="81022"/>
                    </a:cubicBezTo>
                    <a:cubicBezTo>
                      <a:pt x="-46" y="84194"/>
                      <a:pt x="2293" y="86135"/>
                      <a:pt x="6177" y="86135"/>
                    </a:cubicBezTo>
                    <a:lnTo>
                      <a:pt x="24097" y="86135"/>
                    </a:lnTo>
                    <a:cubicBezTo>
                      <a:pt x="32425" y="86705"/>
                      <a:pt x="39632" y="80337"/>
                      <a:pt x="40196" y="71912"/>
                    </a:cubicBezTo>
                    <a:cubicBezTo>
                      <a:pt x="40243" y="71210"/>
                      <a:pt x="40242" y="70506"/>
                      <a:pt x="40193" y="69804"/>
                    </a:cubicBezTo>
                    <a:cubicBezTo>
                      <a:pt x="40224" y="59327"/>
                      <a:pt x="40224" y="48849"/>
                      <a:pt x="40193" y="383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104" name="Freeform 103">
                <a:extLst>
                  <a:ext uri="{FF2B5EF4-FFF2-40B4-BE49-F238E27FC236}">
                    <a16:creationId xmlns:a16="http://schemas.microsoft.com/office/drawing/2014/main" id="{E691B9E1-1F2D-A749-8C2D-4E22FFAA6D48}"/>
                  </a:ext>
                </a:extLst>
              </p:cNvPr>
              <p:cNvSpPr/>
              <p:nvPr/>
            </p:nvSpPr>
            <p:spPr>
              <a:xfrm>
                <a:off x="2342479" y="1860657"/>
                <a:ext cx="55340" cy="55818"/>
              </a:xfrm>
              <a:custGeom>
                <a:avLst/>
                <a:gdLst>
                  <a:gd name="connsiteX0" fmla="*/ 33 w 55340"/>
                  <a:gd name="connsiteY0" fmla="*/ 31961 h 55818"/>
                  <a:gd name="connsiteX1" fmla="*/ 33 w 55340"/>
                  <a:gd name="connsiteY1" fmla="*/ 50091 h 55818"/>
                  <a:gd name="connsiteX2" fmla="*/ 4524 w 55340"/>
                  <a:gd name="connsiteY2" fmla="*/ 55801 h 55818"/>
                  <a:gd name="connsiteX3" fmla="*/ 4712 w 55340"/>
                  <a:gd name="connsiteY3" fmla="*/ 55819 h 55818"/>
                  <a:gd name="connsiteX4" fmla="*/ 10046 w 55340"/>
                  <a:gd name="connsiteY4" fmla="*/ 49807 h 55818"/>
                  <a:gd name="connsiteX5" fmla="*/ 10046 w 55340"/>
                  <a:gd name="connsiteY5" fmla="*/ 17713 h 55818"/>
                  <a:gd name="connsiteX6" fmla="*/ 17532 w 55340"/>
                  <a:gd name="connsiteY6" fmla="*/ 9997 h 55818"/>
                  <a:gd name="connsiteX7" fmla="*/ 49256 w 55340"/>
                  <a:gd name="connsiteY7" fmla="*/ 9997 h 55818"/>
                  <a:gd name="connsiteX8" fmla="*/ 55338 w 55340"/>
                  <a:gd name="connsiteY8" fmla="*/ 5264 h 55818"/>
                  <a:gd name="connsiteX9" fmla="*/ 49209 w 55340"/>
                  <a:gd name="connsiteY9" fmla="*/ 9 h 55818"/>
                  <a:gd name="connsiteX10" fmla="*/ 15567 w 55340"/>
                  <a:gd name="connsiteY10" fmla="*/ 9 h 55818"/>
                  <a:gd name="connsiteX11" fmla="*/ 81 w 55340"/>
                  <a:gd name="connsiteY11" fmla="*/ 14619 h 55818"/>
                  <a:gd name="connsiteX12" fmla="*/ 80 w 55340"/>
                  <a:gd name="connsiteY12" fmla="*/ 15630 h 55818"/>
                  <a:gd name="connsiteX13" fmla="*/ 33 w 55340"/>
                  <a:gd name="connsiteY13" fmla="*/ 31961 h 5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40" h="55818">
                    <a:moveTo>
                      <a:pt x="33" y="31961"/>
                    </a:moveTo>
                    <a:cubicBezTo>
                      <a:pt x="33" y="38020"/>
                      <a:pt x="33" y="44032"/>
                      <a:pt x="33" y="50091"/>
                    </a:cubicBezTo>
                    <a:cubicBezTo>
                      <a:pt x="-285" y="52922"/>
                      <a:pt x="1725" y="55479"/>
                      <a:pt x="4524" y="55801"/>
                    </a:cubicBezTo>
                    <a:cubicBezTo>
                      <a:pt x="4587" y="55808"/>
                      <a:pt x="4649" y="55814"/>
                      <a:pt x="4712" y="55819"/>
                    </a:cubicBezTo>
                    <a:cubicBezTo>
                      <a:pt x="7847" y="55819"/>
                      <a:pt x="10046" y="53642"/>
                      <a:pt x="10046" y="49807"/>
                    </a:cubicBezTo>
                    <a:cubicBezTo>
                      <a:pt x="10046" y="39109"/>
                      <a:pt x="10046" y="28411"/>
                      <a:pt x="10046" y="17713"/>
                    </a:cubicBezTo>
                    <a:cubicBezTo>
                      <a:pt x="10046" y="11370"/>
                      <a:pt x="11356" y="9997"/>
                      <a:pt x="17532" y="9997"/>
                    </a:cubicBezTo>
                    <a:lnTo>
                      <a:pt x="49256" y="9997"/>
                    </a:lnTo>
                    <a:cubicBezTo>
                      <a:pt x="53046" y="9997"/>
                      <a:pt x="55245" y="8151"/>
                      <a:pt x="55338" y="5264"/>
                    </a:cubicBezTo>
                    <a:cubicBezTo>
                      <a:pt x="55432" y="2376"/>
                      <a:pt x="53092" y="57"/>
                      <a:pt x="49209" y="9"/>
                    </a:cubicBezTo>
                    <a:cubicBezTo>
                      <a:pt x="37979" y="9"/>
                      <a:pt x="26797" y="9"/>
                      <a:pt x="15567" y="9"/>
                    </a:cubicBezTo>
                    <a:cubicBezTo>
                      <a:pt x="7303" y="-282"/>
                      <a:pt x="370" y="6259"/>
                      <a:pt x="81" y="14619"/>
                    </a:cubicBezTo>
                    <a:cubicBezTo>
                      <a:pt x="70" y="14956"/>
                      <a:pt x="69" y="15293"/>
                      <a:pt x="80" y="15630"/>
                    </a:cubicBezTo>
                    <a:cubicBezTo>
                      <a:pt x="33" y="21169"/>
                      <a:pt x="33" y="26565"/>
                      <a:pt x="33" y="319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105" name="Freeform 104">
                <a:extLst>
                  <a:ext uri="{FF2B5EF4-FFF2-40B4-BE49-F238E27FC236}">
                    <a16:creationId xmlns:a16="http://schemas.microsoft.com/office/drawing/2014/main" id="{9ABC1271-BEF0-8C4A-87A5-17A9C07237DF}"/>
                  </a:ext>
                </a:extLst>
              </p:cNvPr>
              <p:cNvSpPr/>
              <p:nvPr/>
            </p:nvSpPr>
            <p:spPr>
              <a:xfrm>
                <a:off x="2292098" y="1931637"/>
                <a:ext cx="161429" cy="142421"/>
              </a:xfrm>
              <a:custGeom>
                <a:avLst/>
                <a:gdLst>
                  <a:gd name="connsiteX0" fmla="*/ 102210 w 161429"/>
                  <a:gd name="connsiteY0" fmla="*/ 122304 h 142421"/>
                  <a:gd name="connsiteX1" fmla="*/ 104690 w 161429"/>
                  <a:gd name="connsiteY1" fmla="*/ 132481 h 142421"/>
                  <a:gd name="connsiteX2" fmla="*/ 115078 w 161429"/>
                  <a:gd name="connsiteY2" fmla="*/ 132481 h 142421"/>
                  <a:gd name="connsiteX3" fmla="*/ 120813 w 161429"/>
                  <a:gd name="connsiteY3" fmla="*/ 137016 h 142421"/>
                  <a:gd name="connsiteX4" fmla="*/ 120833 w 161429"/>
                  <a:gd name="connsiteY4" fmla="*/ 137215 h 142421"/>
                  <a:gd name="connsiteX5" fmla="*/ 115031 w 161429"/>
                  <a:gd name="connsiteY5" fmla="*/ 142422 h 142421"/>
                  <a:gd name="connsiteX6" fmla="*/ 46203 w 161429"/>
                  <a:gd name="connsiteY6" fmla="*/ 142422 h 142421"/>
                  <a:gd name="connsiteX7" fmla="*/ 40402 w 161429"/>
                  <a:gd name="connsiteY7" fmla="*/ 137215 h 142421"/>
                  <a:gd name="connsiteX8" fmla="*/ 46157 w 161429"/>
                  <a:gd name="connsiteY8" fmla="*/ 132481 h 142421"/>
                  <a:gd name="connsiteX9" fmla="*/ 56544 w 161429"/>
                  <a:gd name="connsiteY9" fmla="*/ 132481 h 142421"/>
                  <a:gd name="connsiteX10" fmla="*/ 59071 w 161429"/>
                  <a:gd name="connsiteY10" fmla="*/ 122304 h 142421"/>
                  <a:gd name="connsiteX11" fmla="*/ 11766 w 161429"/>
                  <a:gd name="connsiteY11" fmla="*/ 122304 h 142421"/>
                  <a:gd name="connsiteX12" fmla="*/ 127 w 161429"/>
                  <a:gd name="connsiteY12" fmla="*/ 113458 h 142421"/>
                  <a:gd name="connsiteX13" fmla="*/ 116 w 161429"/>
                  <a:gd name="connsiteY13" fmla="*/ 110612 h 142421"/>
                  <a:gd name="connsiteX14" fmla="*/ 116 w 161429"/>
                  <a:gd name="connsiteY14" fmla="*/ 11963 h 142421"/>
                  <a:gd name="connsiteX15" fmla="*/ 8764 w 161429"/>
                  <a:gd name="connsiteY15" fmla="*/ 116 h 142421"/>
                  <a:gd name="connsiteX16" fmla="*/ 11907 w 161429"/>
                  <a:gd name="connsiteY16" fmla="*/ 129 h 142421"/>
                  <a:gd name="connsiteX17" fmla="*/ 149842 w 161429"/>
                  <a:gd name="connsiteY17" fmla="*/ 129 h 142421"/>
                  <a:gd name="connsiteX18" fmla="*/ 161342 w 161429"/>
                  <a:gd name="connsiteY18" fmla="*/ 9050 h 142421"/>
                  <a:gd name="connsiteX19" fmla="*/ 161352 w 161429"/>
                  <a:gd name="connsiteY19" fmla="*/ 11679 h 142421"/>
                  <a:gd name="connsiteX20" fmla="*/ 161352 w 161429"/>
                  <a:gd name="connsiteY20" fmla="*/ 111085 h 142421"/>
                  <a:gd name="connsiteX21" fmla="*/ 152179 w 161429"/>
                  <a:gd name="connsiteY21" fmla="*/ 122348 h 142421"/>
                  <a:gd name="connsiteX22" fmla="*/ 149842 w 161429"/>
                  <a:gd name="connsiteY22" fmla="*/ 122304 h 142421"/>
                  <a:gd name="connsiteX23" fmla="*/ 102210 w 161429"/>
                  <a:gd name="connsiteY23" fmla="*/ 122304 h 142421"/>
                  <a:gd name="connsiteX24" fmla="*/ 10410 w 161429"/>
                  <a:gd name="connsiteY24" fmla="*/ 10448 h 142421"/>
                  <a:gd name="connsiteX25" fmla="*/ 10410 w 161429"/>
                  <a:gd name="connsiteY25" fmla="*/ 111890 h 142421"/>
                  <a:gd name="connsiteX26" fmla="*/ 150778 w 161429"/>
                  <a:gd name="connsiteY26" fmla="*/ 111890 h 142421"/>
                  <a:gd name="connsiteX27" fmla="*/ 150778 w 161429"/>
                  <a:gd name="connsiteY27" fmla="*/ 10448 h 142421"/>
                  <a:gd name="connsiteX28" fmla="*/ 67025 w 161429"/>
                  <a:gd name="connsiteY28" fmla="*/ 132292 h 142421"/>
                  <a:gd name="connsiteX29" fmla="*/ 94209 w 161429"/>
                  <a:gd name="connsiteY29" fmla="*/ 132292 h 142421"/>
                  <a:gd name="connsiteX30" fmla="*/ 91776 w 161429"/>
                  <a:gd name="connsiteY30" fmla="*/ 122446 h 142421"/>
                  <a:gd name="connsiteX31" fmla="*/ 69411 w 161429"/>
                  <a:gd name="connsiteY31" fmla="*/ 122446 h 142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1429" h="142421">
                    <a:moveTo>
                      <a:pt x="102210" y="122304"/>
                    </a:moveTo>
                    <a:lnTo>
                      <a:pt x="104690" y="132481"/>
                    </a:lnTo>
                    <a:lnTo>
                      <a:pt x="115078" y="132481"/>
                    </a:lnTo>
                    <a:cubicBezTo>
                      <a:pt x="117899" y="132131"/>
                      <a:pt x="120466" y="134162"/>
                      <a:pt x="120813" y="137016"/>
                    </a:cubicBezTo>
                    <a:cubicBezTo>
                      <a:pt x="120821" y="137082"/>
                      <a:pt x="120827" y="137148"/>
                      <a:pt x="120833" y="137215"/>
                    </a:cubicBezTo>
                    <a:cubicBezTo>
                      <a:pt x="120833" y="140292"/>
                      <a:pt x="118680" y="142422"/>
                      <a:pt x="115031" y="142422"/>
                    </a:cubicBezTo>
                    <a:cubicBezTo>
                      <a:pt x="92104" y="142422"/>
                      <a:pt x="69130" y="142422"/>
                      <a:pt x="46203" y="142422"/>
                    </a:cubicBezTo>
                    <a:cubicBezTo>
                      <a:pt x="42601" y="142422"/>
                      <a:pt x="40308" y="140292"/>
                      <a:pt x="40402" y="137215"/>
                    </a:cubicBezTo>
                    <a:cubicBezTo>
                      <a:pt x="40495" y="134138"/>
                      <a:pt x="42647" y="132481"/>
                      <a:pt x="46157" y="132481"/>
                    </a:cubicBezTo>
                    <a:lnTo>
                      <a:pt x="56544" y="132481"/>
                    </a:lnTo>
                    <a:lnTo>
                      <a:pt x="59071" y="122304"/>
                    </a:lnTo>
                    <a:lnTo>
                      <a:pt x="11766" y="122304"/>
                    </a:lnTo>
                    <a:cubicBezTo>
                      <a:pt x="6138" y="123113"/>
                      <a:pt x="927" y="119153"/>
                      <a:pt x="127" y="113458"/>
                    </a:cubicBezTo>
                    <a:cubicBezTo>
                      <a:pt x="-5" y="112514"/>
                      <a:pt x="-9" y="111557"/>
                      <a:pt x="116" y="110612"/>
                    </a:cubicBezTo>
                    <a:lnTo>
                      <a:pt x="116" y="11963"/>
                    </a:lnTo>
                    <a:cubicBezTo>
                      <a:pt x="-730" y="6275"/>
                      <a:pt x="3143" y="971"/>
                      <a:pt x="8764" y="116"/>
                    </a:cubicBezTo>
                    <a:cubicBezTo>
                      <a:pt x="9806" y="-43"/>
                      <a:pt x="10866" y="-38"/>
                      <a:pt x="11907" y="129"/>
                    </a:cubicBezTo>
                    <a:lnTo>
                      <a:pt x="149842" y="129"/>
                    </a:lnTo>
                    <a:cubicBezTo>
                      <a:pt x="155453" y="-621"/>
                      <a:pt x="160601" y="3374"/>
                      <a:pt x="161342" y="9050"/>
                    </a:cubicBezTo>
                    <a:cubicBezTo>
                      <a:pt x="161456" y="9922"/>
                      <a:pt x="161459" y="10805"/>
                      <a:pt x="161352" y="11679"/>
                    </a:cubicBezTo>
                    <a:lnTo>
                      <a:pt x="161352" y="111085"/>
                    </a:lnTo>
                    <a:cubicBezTo>
                      <a:pt x="161893" y="116758"/>
                      <a:pt x="157787" y="121801"/>
                      <a:pt x="152179" y="122348"/>
                    </a:cubicBezTo>
                    <a:cubicBezTo>
                      <a:pt x="151401" y="122424"/>
                      <a:pt x="150617" y="122409"/>
                      <a:pt x="149842" y="122304"/>
                    </a:cubicBezTo>
                    <a:lnTo>
                      <a:pt x="102210" y="122304"/>
                    </a:lnTo>
                    <a:close/>
                    <a:moveTo>
                      <a:pt x="10410" y="10448"/>
                    </a:moveTo>
                    <a:lnTo>
                      <a:pt x="10410" y="111890"/>
                    </a:lnTo>
                    <a:lnTo>
                      <a:pt x="150778" y="111890"/>
                    </a:lnTo>
                    <a:lnTo>
                      <a:pt x="150778" y="10448"/>
                    </a:lnTo>
                    <a:close/>
                    <a:moveTo>
                      <a:pt x="67025" y="132292"/>
                    </a:moveTo>
                    <a:lnTo>
                      <a:pt x="94209" y="132292"/>
                    </a:lnTo>
                    <a:lnTo>
                      <a:pt x="91776" y="122446"/>
                    </a:lnTo>
                    <a:lnTo>
                      <a:pt x="69411" y="12244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106" name="Freeform 105">
                <a:extLst>
                  <a:ext uri="{FF2B5EF4-FFF2-40B4-BE49-F238E27FC236}">
                    <a16:creationId xmlns:a16="http://schemas.microsoft.com/office/drawing/2014/main" id="{F443FB83-C19C-FF4B-BDA3-D174098981DC}"/>
                  </a:ext>
                </a:extLst>
              </p:cNvPr>
              <p:cNvSpPr/>
              <p:nvPr/>
            </p:nvSpPr>
            <p:spPr>
              <a:xfrm>
                <a:off x="2413046" y="1814544"/>
                <a:ext cx="145980" cy="86580"/>
              </a:xfrm>
              <a:custGeom>
                <a:avLst/>
                <a:gdLst>
                  <a:gd name="connsiteX0" fmla="*/ 100528 w 145980"/>
                  <a:gd name="connsiteY0" fmla="*/ 22881 h 86580"/>
                  <a:gd name="connsiteX1" fmla="*/ 137445 w 145980"/>
                  <a:gd name="connsiteY1" fmla="*/ 31733 h 86580"/>
                  <a:gd name="connsiteX2" fmla="*/ 143013 w 145980"/>
                  <a:gd name="connsiteY2" fmla="*/ 66478 h 86580"/>
                  <a:gd name="connsiteX3" fmla="*/ 114378 w 145980"/>
                  <a:gd name="connsiteY3" fmla="*/ 86312 h 86580"/>
                  <a:gd name="connsiteX4" fmla="*/ 25478 w 145980"/>
                  <a:gd name="connsiteY4" fmla="*/ 86312 h 86580"/>
                  <a:gd name="connsiteX5" fmla="*/ 258 w 145980"/>
                  <a:gd name="connsiteY5" fmla="*/ 62028 h 86580"/>
                  <a:gd name="connsiteX6" fmla="*/ 18038 w 145980"/>
                  <a:gd name="connsiteY6" fmla="*/ 32395 h 86580"/>
                  <a:gd name="connsiteX7" fmla="*/ 23326 w 145980"/>
                  <a:gd name="connsiteY7" fmla="*/ 27046 h 86580"/>
                  <a:gd name="connsiteX8" fmla="*/ 59400 w 145980"/>
                  <a:gd name="connsiteY8" fmla="*/ 207 h 86580"/>
                  <a:gd name="connsiteX9" fmla="*/ 99078 w 145980"/>
                  <a:gd name="connsiteY9" fmla="*/ 20656 h 86580"/>
                  <a:gd name="connsiteX10" fmla="*/ 70022 w 145980"/>
                  <a:gd name="connsiteY10" fmla="*/ 76466 h 86580"/>
                  <a:gd name="connsiteX11" fmla="*/ 113395 w 145980"/>
                  <a:gd name="connsiteY11" fmla="*/ 76466 h 86580"/>
                  <a:gd name="connsiteX12" fmla="*/ 135888 w 145980"/>
                  <a:gd name="connsiteY12" fmla="*/ 53494 h 86580"/>
                  <a:gd name="connsiteX13" fmla="*/ 113181 w 145980"/>
                  <a:gd name="connsiteY13" fmla="*/ 30739 h 86580"/>
                  <a:gd name="connsiteX14" fmla="*/ 101885 w 145980"/>
                  <a:gd name="connsiteY14" fmla="*/ 33863 h 86580"/>
                  <a:gd name="connsiteX15" fmla="*/ 92948 w 145980"/>
                  <a:gd name="connsiteY15" fmla="*/ 30833 h 86580"/>
                  <a:gd name="connsiteX16" fmla="*/ 92340 w 145980"/>
                  <a:gd name="connsiteY16" fmla="*/ 29366 h 86580"/>
                  <a:gd name="connsiteX17" fmla="*/ 60149 w 145980"/>
                  <a:gd name="connsiteY17" fmla="*/ 10431 h 86580"/>
                  <a:gd name="connsiteX18" fmla="*/ 31327 w 145980"/>
                  <a:gd name="connsiteY18" fmla="*/ 34952 h 86580"/>
                  <a:gd name="connsiteX19" fmla="*/ 24215 w 145980"/>
                  <a:gd name="connsiteY19" fmla="*/ 41484 h 86580"/>
                  <a:gd name="connsiteX20" fmla="*/ 10178 w 145980"/>
                  <a:gd name="connsiteY20" fmla="*/ 60419 h 86580"/>
                  <a:gd name="connsiteX21" fmla="*/ 27771 w 145980"/>
                  <a:gd name="connsiteY21" fmla="*/ 76560 h 8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980" h="86580">
                    <a:moveTo>
                      <a:pt x="100528" y="22881"/>
                    </a:moveTo>
                    <a:cubicBezTo>
                      <a:pt x="114893" y="18147"/>
                      <a:pt x="127479" y="20419"/>
                      <a:pt x="137445" y="31733"/>
                    </a:cubicBezTo>
                    <a:cubicBezTo>
                      <a:pt x="146262" y="41016"/>
                      <a:pt x="148479" y="54851"/>
                      <a:pt x="143013" y="66478"/>
                    </a:cubicBezTo>
                    <a:cubicBezTo>
                      <a:pt x="138544" y="78526"/>
                      <a:pt x="127097" y="86454"/>
                      <a:pt x="114378" y="86312"/>
                    </a:cubicBezTo>
                    <a:cubicBezTo>
                      <a:pt x="84713" y="86738"/>
                      <a:pt x="55049" y="86596"/>
                      <a:pt x="25478" y="86312"/>
                    </a:cubicBezTo>
                    <a:cubicBezTo>
                      <a:pt x="13172" y="86312"/>
                      <a:pt x="2364" y="75519"/>
                      <a:pt x="258" y="62028"/>
                    </a:cubicBezTo>
                    <a:cubicBezTo>
                      <a:pt x="-1507" y="49135"/>
                      <a:pt x="5918" y="36760"/>
                      <a:pt x="18038" y="32395"/>
                    </a:cubicBezTo>
                    <a:cubicBezTo>
                      <a:pt x="20550" y="31578"/>
                      <a:pt x="22518" y="29587"/>
                      <a:pt x="23326" y="27046"/>
                    </a:cubicBezTo>
                    <a:cubicBezTo>
                      <a:pt x="29020" y="11650"/>
                      <a:pt x="43176" y="1118"/>
                      <a:pt x="59400" y="207"/>
                    </a:cubicBezTo>
                    <a:cubicBezTo>
                      <a:pt x="75441" y="-1412"/>
                      <a:pt x="90942" y="6577"/>
                      <a:pt x="99078" y="20656"/>
                    </a:cubicBezTo>
                    <a:close/>
                    <a:moveTo>
                      <a:pt x="70022" y="76466"/>
                    </a:moveTo>
                    <a:cubicBezTo>
                      <a:pt x="84480" y="76466"/>
                      <a:pt x="98937" y="76466"/>
                      <a:pt x="113395" y="76466"/>
                    </a:cubicBezTo>
                    <a:cubicBezTo>
                      <a:pt x="125877" y="76406"/>
                      <a:pt x="135947" y="66121"/>
                      <a:pt x="135888" y="53494"/>
                    </a:cubicBezTo>
                    <a:cubicBezTo>
                      <a:pt x="135828" y="40867"/>
                      <a:pt x="125662" y="30679"/>
                      <a:pt x="113181" y="30739"/>
                    </a:cubicBezTo>
                    <a:cubicBezTo>
                      <a:pt x="109210" y="30758"/>
                      <a:pt x="105314" y="31836"/>
                      <a:pt x="101885" y="33863"/>
                    </a:cubicBezTo>
                    <a:cubicBezTo>
                      <a:pt x="97206" y="36324"/>
                      <a:pt x="95007" y="35520"/>
                      <a:pt x="92948" y="30833"/>
                    </a:cubicBezTo>
                    <a:lnTo>
                      <a:pt x="92340" y="29366"/>
                    </a:lnTo>
                    <a:cubicBezTo>
                      <a:pt x="86545" y="16897"/>
                      <a:pt x="73727" y="9358"/>
                      <a:pt x="60149" y="10431"/>
                    </a:cubicBezTo>
                    <a:cubicBezTo>
                      <a:pt x="46354" y="11545"/>
                      <a:pt x="34777" y="21393"/>
                      <a:pt x="31327" y="34952"/>
                    </a:cubicBezTo>
                    <a:cubicBezTo>
                      <a:pt x="30715" y="38520"/>
                      <a:pt x="27785" y="41212"/>
                      <a:pt x="24215" y="41484"/>
                    </a:cubicBezTo>
                    <a:cubicBezTo>
                      <a:pt x="15340" y="43075"/>
                      <a:pt x="9202" y="51353"/>
                      <a:pt x="10178" y="60419"/>
                    </a:cubicBezTo>
                    <a:cubicBezTo>
                      <a:pt x="11047" y="69585"/>
                      <a:pt x="18668" y="76578"/>
                      <a:pt x="27771" y="765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107" name="Freeform 106">
                <a:extLst>
                  <a:ext uri="{FF2B5EF4-FFF2-40B4-BE49-F238E27FC236}">
                    <a16:creationId xmlns:a16="http://schemas.microsoft.com/office/drawing/2014/main" id="{DD1043D4-955E-744F-8D46-0D2A69AB6AEB}"/>
                  </a:ext>
                </a:extLst>
              </p:cNvPr>
              <p:cNvSpPr/>
              <p:nvPr/>
            </p:nvSpPr>
            <p:spPr>
              <a:xfrm>
                <a:off x="2468516" y="1916920"/>
                <a:ext cx="40146" cy="86169"/>
              </a:xfrm>
              <a:custGeom>
                <a:avLst/>
                <a:gdLst>
                  <a:gd name="connsiteX0" fmla="*/ 40052 w 40146"/>
                  <a:gd name="connsiteY0" fmla="*/ 38325 h 86169"/>
                  <a:gd name="connsiteX1" fmla="*/ 40052 w 40146"/>
                  <a:gd name="connsiteY1" fmla="*/ 69804 h 86169"/>
                  <a:gd name="connsiteX2" fmla="*/ 26041 w 40146"/>
                  <a:gd name="connsiteY2" fmla="*/ 86132 h 86169"/>
                  <a:gd name="connsiteX3" fmla="*/ 23957 w 40146"/>
                  <a:gd name="connsiteY3" fmla="*/ 86135 h 86169"/>
                  <a:gd name="connsiteX4" fmla="*/ 6177 w 40146"/>
                  <a:gd name="connsiteY4" fmla="*/ 86135 h 86169"/>
                  <a:gd name="connsiteX5" fmla="*/ 1 w 40146"/>
                  <a:gd name="connsiteY5" fmla="*/ 81022 h 86169"/>
                  <a:gd name="connsiteX6" fmla="*/ 6317 w 40146"/>
                  <a:gd name="connsiteY6" fmla="*/ 76005 h 86169"/>
                  <a:gd name="connsiteX7" fmla="*/ 23910 w 40146"/>
                  <a:gd name="connsiteY7" fmla="*/ 76005 h 86169"/>
                  <a:gd name="connsiteX8" fmla="*/ 30133 w 40146"/>
                  <a:gd name="connsiteY8" fmla="*/ 69662 h 86169"/>
                  <a:gd name="connsiteX9" fmla="*/ 30133 w 40146"/>
                  <a:gd name="connsiteY9" fmla="*/ 6373 h 86169"/>
                  <a:gd name="connsiteX10" fmla="*/ 31350 w 40146"/>
                  <a:gd name="connsiteY10" fmla="*/ 1639 h 86169"/>
                  <a:gd name="connsiteX11" fmla="*/ 36590 w 40146"/>
                  <a:gd name="connsiteY11" fmla="*/ 30 h 86169"/>
                  <a:gd name="connsiteX12" fmla="*/ 40146 w 40146"/>
                  <a:gd name="connsiteY12" fmla="*/ 5284 h 86169"/>
                  <a:gd name="connsiteX13" fmla="*/ 40146 w 40146"/>
                  <a:gd name="connsiteY13" fmla="*/ 34538 h 8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46" h="86169">
                    <a:moveTo>
                      <a:pt x="40052" y="38325"/>
                    </a:moveTo>
                    <a:cubicBezTo>
                      <a:pt x="40052" y="48802"/>
                      <a:pt x="40052" y="59295"/>
                      <a:pt x="40052" y="69804"/>
                    </a:cubicBezTo>
                    <a:cubicBezTo>
                      <a:pt x="40640" y="78227"/>
                      <a:pt x="34367" y="85537"/>
                      <a:pt x="26041" y="86132"/>
                    </a:cubicBezTo>
                    <a:cubicBezTo>
                      <a:pt x="25347" y="86181"/>
                      <a:pt x="24651" y="86182"/>
                      <a:pt x="23957" y="86135"/>
                    </a:cubicBezTo>
                    <a:lnTo>
                      <a:pt x="6177" y="86135"/>
                    </a:lnTo>
                    <a:cubicBezTo>
                      <a:pt x="2293" y="86135"/>
                      <a:pt x="-46" y="84194"/>
                      <a:pt x="1" y="81022"/>
                    </a:cubicBezTo>
                    <a:cubicBezTo>
                      <a:pt x="47" y="77851"/>
                      <a:pt x="2293" y="76005"/>
                      <a:pt x="6317" y="76005"/>
                    </a:cubicBezTo>
                    <a:lnTo>
                      <a:pt x="23910" y="76005"/>
                    </a:lnTo>
                    <a:cubicBezTo>
                      <a:pt x="28589" y="76005"/>
                      <a:pt x="30133" y="74206"/>
                      <a:pt x="30133" y="69662"/>
                    </a:cubicBezTo>
                    <a:cubicBezTo>
                      <a:pt x="30133" y="48550"/>
                      <a:pt x="30133" y="27485"/>
                      <a:pt x="30133" y="6373"/>
                    </a:cubicBezTo>
                    <a:cubicBezTo>
                      <a:pt x="29967" y="4699"/>
                      <a:pt x="30399" y="3020"/>
                      <a:pt x="31350" y="1639"/>
                    </a:cubicBezTo>
                    <a:cubicBezTo>
                      <a:pt x="32824" y="435"/>
                      <a:pt x="34703" y="-142"/>
                      <a:pt x="36590" y="30"/>
                    </a:cubicBezTo>
                    <a:cubicBezTo>
                      <a:pt x="39117" y="408"/>
                      <a:pt x="40146" y="2681"/>
                      <a:pt x="40146" y="5284"/>
                    </a:cubicBezTo>
                    <a:cubicBezTo>
                      <a:pt x="40146" y="15035"/>
                      <a:pt x="40146" y="24787"/>
                      <a:pt x="40146" y="345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108" name="Freeform 107">
                <a:extLst>
                  <a:ext uri="{FF2B5EF4-FFF2-40B4-BE49-F238E27FC236}">
                    <a16:creationId xmlns:a16="http://schemas.microsoft.com/office/drawing/2014/main" id="{C8498F23-7F14-3F40-9E19-39040DDC7146}"/>
                  </a:ext>
                </a:extLst>
              </p:cNvPr>
              <p:cNvSpPr/>
              <p:nvPr/>
            </p:nvSpPr>
            <p:spPr>
              <a:xfrm>
                <a:off x="2342493" y="1860513"/>
                <a:ext cx="55325" cy="55831"/>
              </a:xfrm>
              <a:custGeom>
                <a:avLst/>
                <a:gdLst>
                  <a:gd name="connsiteX0" fmla="*/ 20 w 55325"/>
                  <a:gd name="connsiteY0" fmla="*/ 32105 h 55831"/>
                  <a:gd name="connsiteX1" fmla="*/ 20 w 55325"/>
                  <a:gd name="connsiteY1" fmla="*/ 15916 h 55831"/>
                  <a:gd name="connsiteX2" fmla="*/ 14213 w 55325"/>
                  <a:gd name="connsiteY2" fmla="*/ 20 h 55831"/>
                  <a:gd name="connsiteX3" fmla="*/ 15554 w 55325"/>
                  <a:gd name="connsiteY3" fmla="*/ 11 h 55831"/>
                  <a:gd name="connsiteX4" fmla="*/ 49195 w 55325"/>
                  <a:gd name="connsiteY4" fmla="*/ 11 h 55831"/>
                  <a:gd name="connsiteX5" fmla="*/ 55325 w 55325"/>
                  <a:gd name="connsiteY5" fmla="*/ 5266 h 55831"/>
                  <a:gd name="connsiteX6" fmla="*/ 49242 w 55325"/>
                  <a:gd name="connsiteY6" fmla="*/ 9999 h 55831"/>
                  <a:gd name="connsiteX7" fmla="*/ 17566 w 55325"/>
                  <a:gd name="connsiteY7" fmla="*/ 9999 h 55831"/>
                  <a:gd name="connsiteX8" fmla="*/ 10079 w 55325"/>
                  <a:gd name="connsiteY8" fmla="*/ 17715 h 55831"/>
                  <a:gd name="connsiteX9" fmla="*/ 10079 w 55325"/>
                  <a:gd name="connsiteY9" fmla="*/ 49809 h 55831"/>
                  <a:gd name="connsiteX10" fmla="*/ 4745 w 55325"/>
                  <a:gd name="connsiteY10" fmla="*/ 55821 h 55831"/>
                  <a:gd name="connsiteX11" fmla="*/ 49 w 55325"/>
                  <a:gd name="connsiteY11" fmla="*/ 50283 h 55831"/>
                  <a:gd name="connsiteX12" fmla="*/ 66 w 55325"/>
                  <a:gd name="connsiteY12" fmla="*/ 50093 h 55831"/>
                  <a:gd name="connsiteX13" fmla="*/ 20 w 55325"/>
                  <a:gd name="connsiteY13" fmla="*/ 32105 h 5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25" h="55831">
                    <a:moveTo>
                      <a:pt x="20" y="32105"/>
                    </a:moveTo>
                    <a:cubicBezTo>
                      <a:pt x="20" y="26709"/>
                      <a:pt x="20" y="21313"/>
                      <a:pt x="20" y="15916"/>
                    </a:cubicBezTo>
                    <a:cubicBezTo>
                      <a:pt x="-400" y="7562"/>
                      <a:pt x="5954" y="444"/>
                      <a:pt x="14213" y="20"/>
                    </a:cubicBezTo>
                    <a:cubicBezTo>
                      <a:pt x="14660" y="-3"/>
                      <a:pt x="15107" y="-6"/>
                      <a:pt x="15554" y="11"/>
                    </a:cubicBezTo>
                    <a:cubicBezTo>
                      <a:pt x="26783" y="11"/>
                      <a:pt x="37966" y="11"/>
                      <a:pt x="49195" y="11"/>
                    </a:cubicBezTo>
                    <a:cubicBezTo>
                      <a:pt x="53079" y="11"/>
                      <a:pt x="55372" y="2094"/>
                      <a:pt x="55325" y="5266"/>
                    </a:cubicBezTo>
                    <a:cubicBezTo>
                      <a:pt x="55278" y="8437"/>
                      <a:pt x="53032" y="9999"/>
                      <a:pt x="49242" y="9999"/>
                    </a:cubicBezTo>
                    <a:lnTo>
                      <a:pt x="17566" y="9999"/>
                    </a:lnTo>
                    <a:cubicBezTo>
                      <a:pt x="11389" y="9999"/>
                      <a:pt x="10079" y="11372"/>
                      <a:pt x="10079" y="17715"/>
                    </a:cubicBezTo>
                    <a:cubicBezTo>
                      <a:pt x="10079" y="28413"/>
                      <a:pt x="10079" y="39111"/>
                      <a:pt x="10079" y="49809"/>
                    </a:cubicBezTo>
                    <a:cubicBezTo>
                      <a:pt x="10079" y="53643"/>
                      <a:pt x="7880" y="56010"/>
                      <a:pt x="4745" y="55821"/>
                    </a:cubicBezTo>
                    <a:cubicBezTo>
                      <a:pt x="1937" y="55604"/>
                      <a:pt x="-166" y="53125"/>
                      <a:pt x="49" y="50283"/>
                    </a:cubicBezTo>
                    <a:cubicBezTo>
                      <a:pt x="53" y="50220"/>
                      <a:pt x="59" y="50157"/>
                      <a:pt x="66" y="50093"/>
                    </a:cubicBezTo>
                    <a:cubicBezTo>
                      <a:pt x="20" y="44176"/>
                      <a:pt x="20" y="38165"/>
                      <a:pt x="20" y="321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grpSp>
        <p:grpSp>
          <p:nvGrpSpPr>
            <p:cNvPr id="49" name="Graphic 134">
              <a:extLst>
                <a:ext uri="{FF2B5EF4-FFF2-40B4-BE49-F238E27FC236}">
                  <a16:creationId xmlns:a16="http://schemas.microsoft.com/office/drawing/2014/main" id="{E2E251EA-0FEE-C343-85E4-EAA4BD8BA5F2}"/>
                </a:ext>
              </a:extLst>
            </p:cNvPr>
            <p:cNvGrpSpPr/>
            <p:nvPr/>
          </p:nvGrpSpPr>
          <p:grpSpPr>
            <a:xfrm>
              <a:off x="2256645" y="3022950"/>
              <a:ext cx="252604" cy="237403"/>
              <a:chOff x="2805816" y="1773359"/>
              <a:chExt cx="277864" cy="261143"/>
            </a:xfrm>
            <a:solidFill>
              <a:srgbClr val="877ECB"/>
            </a:solidFill>
          </p:grpSpPr>
          <p:sp>
            <p:nvSpPr>
              <p:cNvPr id="97" name="Freeform 96">
                <a:extLst>
                  <a:ext uri="{FF2B5EF4-FFF2-40B4-BE49-F238E27FC236}">
                    <a16:creationId xmlns:a16="http://schemas.microsoft.com/office/drawing/2014/main" id="{9F8DD9AF-5EB5-9046-BD4C-6936AFD89327}"/>
                  </a:ext>
                </a:extLst>
              </p:cNvPr>
              <p:cNvSpPr/>
              <p:nvPr/>
            </p:nvSpPr>
            <p:spPr>
              <a:xfrm>
                <a:off x="2931166" y="1793688"/>
                <a:ext cx="152382" cy="23139"/>
              </a:xfrm>
              <a:custGeom>
                <a:avLst/>
                <a:gdLst>
                  <a:gd name="connsiteX0" fmla="*/ 0 w 152382"/>
                  <a:gd name="connsiteY0" fmla="*/ 23139 h 23139"/>
                  <a:gd name="connsiteX1" fmla="*/ 0 w 152382"/>
                  <a:gd name="connsiteY1" fmla="*/ 0 h 23139"/>
                  <a:gd name="connsiteX2" fmla="*/ 152383 w 152382"/>
                  <a:gd name="connsiteY2" fmla="*/ 0 h 23139"/>
                  <a:gd name="connsiteX3" fmla="*/ 152383 w 152382"/>
                  <a:gd name="connsiteY3" fmla="*/ 23139 h 23139"/>
                </a:gdLst>
                <a:ahLst/>
                <a:cxnLst>
                  <a:cxn ang="0">
                    <a:pos x="connsiteX0" y="connsiteY0"/>
                  </a:cxn>
                  <a:cxn ang="0">
                    <a:pos x="connsiteX1" y="connsiteY1"/>
                  </a:cxn>
                  <a:cxn ang="0">
                    <a:pos x="connsiteX2" y="connsiteY2"/>
                  </a:cxn>
                  <a:cxn ang="0">
                    <a:pos x="connsiteX3" y="connsiteY3"/>
                  </a:cxn>
                </a:cxnLst>
                <a:rect l="l" t="t" r="r" b="b"/>
                <a:pathLst>
                  <a:path w="152382" h="23139">
                    <a:moveTo>
                      <a:pt x="0" y="23139"/>
                    </a:moveTo>
                    <a:lnTo>
                      <a:pt x="0" y="0"/>
                    </a:lnTo>
                    <a:lnTo>
                      <a:pt x="152383" y="0"/>
                    </a:lnTo>
                    <a:lnTo>
                      <a:pt x="152383" y="2313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98" name="Freeform 97">
                <a:extLst>
                  <a:ext uri="{FF2B5EF4-FFF2-40B4-BE49-F238E27FC236}">
                    <a16:creationId xmlns:a16="http://schemas.microsoft.com/office/drawing/2014/main" id="{B4DCA805-D2A6-134A-83BA-4ECEF363A1A5}"/>
                  </a:ext>
                </a:extLst>
              </p:cNvPr>
              <p:cNvSpPr/>
              <p:nvPr/>
            </p:nvSpPr>
            <p:spPr>
              <a:xfrm>
                <a:off x="2931166" y="1888493"/>
                <a:ext cx="152382" cy="23139"/>
              </a:xfrm>
              <a:custGeom>
                <a:avLst/>
                <a:gdLst>
                  <a:gd name="connsiteX0" fmla="*/ 0 w 152382"/>
                  <a:gd name="connsiteY0" fmla="*/ 23139 h 23139"/>
                  <a:gd name="connsiteX1" fmla="*/ 0 w 152382"/>
                  <a:gd name="connsiteY1" fmla="*/ 0 h 23139"/>
                  <a:gd name="connsiteX2" fmla="*/ 152383 w 152382"/>
                  <a:gd name="connsiteY2" fmla="*/ 0 h 23139"/>
                  <a:gd name="connsiteX3" fmla="*/ 152383 w 152382"/>
                  <a:gd name="connsiteY3" fmla="*/ 23139 h 23139"/>
                </a:gdLst>
                <a:ahLst/>
                <a:cxnLst>
                  <a:cxn ang="0">
                    <a:pos x="connsiteX0" y="connsiteY0"/>
                  </a:cxn>
                  <a:cxn ang="0">
                    <a:pos x="connsiteX1" y="connsiteY1"/>
                  </a:cxn>
                  <a:cxn ang="0">
                    <a:pos x="connsiteX2" y="connsiteY2"/>
                  </a:cxn>
                  <a:cxn ang="0">
                    <a:pos x="connsiteX3" y="connsiteY3"/>
                  </a:cxn>
                </a:cxnLst>
                <a:rect l="l" t="t" r="r" b="b"/>
                <a:pathLst>
                  <a:path w="152382" h="23139">
                    <a:moveTo>
                      <a:pt x="0" y="23139"/>
                    </a:moveTo>
                    <a:lnTo>
                      <a:pt x="0" y="0"/>
                    </a:lnTo>
                    <a:lnTo>
                      <a:pt x="152383" y="0"/>
                    </a:lnTo>
                    <a:lnTo>
                      <a:pt x="152383" y="2313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99" name="Freeform 98">
                <a:extLst>
                  <a:ext uri="{FF2B5EF4-FFF2-40B4-BE49-F238E27FC236}">
                    <a16:creationId xmlns:a16="http://schemas.microsoft.com/office/drawing/2014/main" id="{669C8269-63C4-E441-A822-8ED25567E98D}"/>
                  </a:ext>
                </a:extLst>
              </p:cNvPr>
              <p:cNvSpPr/>
              <p:nvPr/>
            </p:nvSpPr>
            <p:spPr>
              <a:xfrm>
                <a:off x="2931298" y="1983331"/>
                <a:ext cx="152382" cy="23139"/>
              </a:xfrm>
              <a:custGeom>
                <a:avLst/>
                <a:gdLst>
                  <a:gd name="connsiteX0" fmla="*/ 152383 w 152382"/>
                  <a:gd name="connsiteY0" fmla="*/ 0 h 23139"/>
                  <a:gd name="connsiteX1" fmla="*/ 152383 w 152382"/>
                  <a:gd name="connsiteY1" fmla="*/ 23139 h 23139"/>
                  <a:gd name="connsiteX2" fmla="*/ 0 w 152382"/>
                  <a:gd name="connsiteY2" fmla="*/ 23139 h 23139"/>
                  <a:gd name="connsiteX3" fmla="*/ 0 w 152382"/>
                  <a:gd name="connsiteY3" fmla="*/ 0 h 23139"/>
                </a:gdLst>
                <a:ahLst/>
                <a:cxnLst>
                  <a:cxn ang="0">
                    <a:pos x="connsiteX0" y="connsiteY0"/>
                  </a:cxn>
                  <a:cxn ang="0">
                    <a:pos x="connsiteX1" y="connsiteY1"/>
                  </a:cxn>
                  <a:cxn ang="0">
                    <a:pos x="connsiteX2" y="connsiteY2"/>
                  </a:cxn>
                  <a:cxn ang="0">
                    <a:pos x="connsiteX3" y="connsiteY3"/>
                  </a:cxn>
                </a:cxnLst>
                <a:rect l="l" t="t" r="r" b="b"/>
                <a:pathLst>
                  <a:path w="152382" h="23139">
                    <a:moveTo>
                      <a:pt x="152383" y="0"/>
                    </a:moveTo>
                    <a:lnTo>
                      <a:pt x="152383" y="23139"/>
                    </a:lnTo>
                    <a:lnTo>
                      <a:pt x="0" y="2313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100" name="Freeform 99">
                <a:extLst>
                  <a:ext uri="{FF2B5EF4-FFF2-40B4-BE49-F238E27FC236}">
                    <a16:creationId xmlns:a16="http://schemas.microsoft.com/office/drawing/2014/main" id="{B3D18A2D-24B1-DB49-B2E3-66CA19E41514}"/>
                  </a:ext>
                </a:extLst>
              </p:cNvPr>
              <p:cNvSpPr/>
              <p:nvPr/>
            </p:nvSpPr>
            <p:spPr>
              <a:xfrm>
                <a:off x="2805816" y="1773359"/>
                <a:ext cx="85294" cy="70905"/>
              </a:xfrm>
              <a:custGeom>
                <a:avLst/>
                <a:gdLst>
                  <a:gd name="connsiteX0" fmla="*/ 30575 w 85294"/>
                  <a:gd name="connsiteY0" fmla="*/ 70906 h 70905"/>
                  <a:gd name="connsiteX1" fmla="*/ 0 w 85294"/>
                  <a:gd name="connsiteY1" fmla="*/ 40130 h 70905"/>
                  <a:gd name="connsiteX2" fmla="*/ 16075 w 85294"/>
                  <a:gd name="connsiteY2" fmla="*/ 23867 h 70905"/>
                  <a:gd name="connsiteX3" fmla="*/ 30345 w 85294"/>
                  <a:gd name="connsiteY3" fmla="*/ 39139 h 70905"/>
                  <a:gd name="connsiteX4" fmla="*/ 69187 w 85294"/>
                  <a:gd name="connsiteY4" fmla="*/ 0 h 70905"/>
                  <a:gd name="connsiteX5" fmla="*/ 85295 w 85294"/>
                  <a:gd name="connsiteY5" fmla="*/ 15933 h 7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294" h="70905">
                    <a:moveTo>
                      <a:pt x="30575" y="70906"/>
                    </a:moveTo>
                    <a:lnTo>
                      <a:pt x="0" y="40130"/>
                    </a:lnTo>
                    <a:lnTo>
                      <a:pt x="16075" y="23867"/>
                    </a:lnTo>
                    <a:lnTo>
                      <a:pt x="30345" y="39139"/>
                    </a:lnTo>
                    <a:lnTo>
                      <a:pt x="69187" y="0"/>
                    </a:lnTo>
                    <a:lnTo>
                      <a:pt x="85295" y="1593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101" name="Freeform 100">
                <a:extLst>
                  <a:ext uri="{FF2B5EF4-FFF2-40B4-BE49-F238E27FC236}">
                    <a16:creationId xmlns:a16="http://schemas.microsoft.com/office/drawing/2014/main" id="{89F16FA3-7D1C-0E4E-8347-79AB37330AD7}"/>
                  </a:ext>
                </a:extLst>
              </p:cNvPr>
              <p:cNvSpPr/>
              <p:nvPr/>
            </p:nvSpPr>
            <p:spPr>
              <a:xfrm>
                <a:off x="2806078" y="1868263"/>
                <a:ext cx="85196" cy="70872"/>
              </a:xfrm>
              <a:custGeom>
                <a:avLst/>
                <a:gdLst>
                  <a:gd name="connsiteX0" fmla="*/ 68794 w 85196"/>
                  <a:gd name="connsiteY0" fmla="*/ 0 h 70872"/>
                  <a:gd name="connsiteX1" fmla="*/ 85197 w 85196"/>
                  <a:gd name="connsiteY1" fmla="*/ 16164 h 70872"/>
                  <a:gd name="connsiteX2" fmla="*/ 30805 w 85196"/>
                  <a:gd name="connsiteY2" fmla="*/ 70873 h 70872"/>
                  <a:gd name="connsiteX3" fmla="*/ 0 w 85196"/>
                  <a:gd name="connsiteY3" fmla="*/ 39800 h 70872"/>
                  <a:gd name="connsiteX4" fmla="*/ 16140 w 85196"/>
                  <a:gd name="connsiteY4" fmla="*/ 23569 h 70872"/>
                  <a:gd name="connsiteX5" fmla="*/ 30247 w 85196"/>
                  <a:gd name="connsiteY5" fmla="*/ 38940 h 7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196" h="70872">
                    <a:moveTo>
                      <a:pt x="68794" y="0"/>
                    </a:moveTo>
                    <a:lnTo>
                      <a:pt x="85197" y="16164"/>
                    </a:lnTo>
                    <a:lnTo>
                      <a:pt x="30805" y="70873"/>
                    </a:lnTo>
                    <a:lnTo>
                      <a:pt x="0" y="39800"/>
                    </a:lnTo>
                    <a:lnTo>
                      <a:pt x="16140" y="23569"/>
                    </a:lnTo>
                    <a:lnTo>
                      <a:pt x="30247" y="389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102" name="Freeform 101">
                <a:extLst>
                  <a:ext uri="{FF2B5EF4-FFF2-40B4-BE49-F238E27FC236}">
                    <a16:creationId xmlns:a16="http://schemas.microsoft.com/office/drawing/2014/main" id="{786C2E9A-B511-F54A-A0AD-22D98FB2CBD8}"/>
                  </a:ext>
                </a:extLst>
              </p:cNvPr>
              <p:cNvSpPr/>
              <p:nvPr/>
            </p:nvSpPr>
            <p:spPr>
              <a:xfrm>
                <a:off x="2805816" y="1963332"/>
                <a:ext cx="85098" cy="71170"/>
              </a:xfrm>
              <a:custGeom>
                <a:avLst/>
                <a:gdLst>
                  <a:gd name="connsiteX0" fmla="*/ 16403 w 85098"/>
                  <a:gd name="connsiteY0" fmla="*/ 23536 h 71170"/>
                  <a:gd name="connsiteX1" fmla="*/ 30444 w 85098"/>
                  <a:gd name="connsiteY1" fmla="*/ 38808 h 71170"/>
                  <a:gd name="connsiteX2" fmla="*/ 68695 w 85098"/>
                  <a:gd name="connsiteY2" fmla="*/ 0 h 71170"/>
                  <a:gd name="connsiteX3" fmla="*/ 85098 w 85098"/>
                  <a:gd name="connsiteY3" fmla="*/ 16231 h 71170"/>
                  <a:gd name="connsiteX4" fmla="*/ 30509 w 85098"/>
                  <a:gd name="connsiteY4" fmla="*/ 71170 h 71170"/>
                  <a:gd name="connsiteX5" fmla="*/ 0 w 85098"/>
                  <a:gd name="connsiteY5" fmla="*/ 39998 h 71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98" h="71170">
                    <a:moveTo>
                      <a:pt x="16403" y="23536"/>
                    </a:moveTo>
                    <a:lnTo>
                      <a:pt x="30444" y="38808"/>
                    </a:lnTo>
                    <a:lnTo>
                      <a:pt x="68695" y="0"/>
                    </a:lnTo>
                    <a:lnTo>
                      <a:pt x="85098" y="16231"/>
                    </a:lnTo>
                    <a:lnTo>
                      <a:pt x="30509" y="71170"/>
                    </a:lnTo>
                    <a:lnTo>
                      <a:pt x="0" y="3999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grpSp>
        <p:grpSp>
          <p:nvGrpSpPr>
            <p:cNvPr id="50" name="Graphic 144">
              <a:extLst>
                <a:ext uri="{FF2B5EF4-FFF2-40B4-BE49-F238E27FC236}">
                  <a16:creationId xmlns:a16="http://schemas.microsoft.com/office/drawing/2014/main" id="{2025BB3C-F7FA-0446-AE89-CD159746B8FB}"/>
                </a:ext>
              </a:extLst>
            </p:cNvPr>
            <p:cNvGrpSpPr/>
            <p:nvPr/>
          </p:nvGrpSpPr>
          <p:grpSpPr>
            <a:xfrm>
              <a:off x="2623840" y="3800592"/>
              <a:ext cx="301977" cy="301203"/>
              <a:chOff x="3894750" y="1749199"/>
              <a:chExt cx="332175" cy="331323"/>
            </a:xfrm>
            <a:solidFill>
              <a:srgbClr val="877ECB"/>
            </a:solidFill>
          </p:grpSpPr>
          <p:sp>
            <p:nvSpPr>
              <p:cNvPr id="93" name="Freeform 92">
                <a:extLst>
                  <a:ext uri="{FF2B5EF4-FFF2-40B4-BE49-F238E27FC236}">
                    <a16:creationId xmlns:a16="http://schemas.microsoft.com/office/drawing/2014/main" id="{2C460A21-088F-0945-BCE2-E5EC8200F965}"/>
                  </a:ext>
                </a:extLst>
              </p:cNvPr>
              <p:cNvSpPr/>
              <p:nvPr/>
            </p:nvSpPr>
            <p:spPr>
              <a:xfrm>
                <a:off x="3994661" y="1749199"/>
                <a:ext cx="183661" cy="238607"/>
              </a:xfrm>
              <a:custGeom>
                <a:avLst/>
                <a:gdLst>
                  <a:gd name="connsiteX0" fmla="*/ 41927 w 183661"/>
                  <a:gd name="connsiteY0" fmla="*/ 30754 h 238607"/>
                  <a:gd name="connsiteX1" fmla="*/ 70603 w 183661"/>
                  <a:gd name="connsiteY1" fmla="*/ 7 h 238607"/>
                  <a:gd name="connsiteX2" fmla="*/ 92208 w 183661"/>
                  <a:gd name="connsiteY2" fmla="*/ 9445 h 238607"/>
                  <a:gd name="connsiteX3" fmla="*/ 99706 w 183661"/>
                  <a:gd name="connsiteY3" fmla="*/ 31642 h 238607"/>
                  <a:gd name="connsiteX4" fmla="*/ 107532 w 183661"/>
                  <a:gd name="connsiteY4" fmla="*/ 29603 h 238607"/>
                  <a:gd name="connsiteX5" fmla="*/ 141257 w 183661"/>
                  <a:gd name="connsiteY5" fmla="*/ 52869 h 238607"/>
                  <a:gd name="connsiteX6" fmla="*/ 141733 w 183661"/>
                  <a:gd name="connsiteY6" fmla="*/ 57884 h 238607"/>
                  <a:gd name="connsiteX7" fmla="*/ 141733 w 183661"/>
                  <a:gd name="connsiteY7" fmla="*/ 81726 h 238607"/>
                  <a:gd name="connsiteX8" fmla="*/ 150052 w 183661"/>
                  <a:gd name="connsiteY8" fmla="*/ 79424 h 238607"/>
                  <a:gd name="connsiteX9" fmla="*/ 183155 w 183661"/>
                  <a:gd name="connsiteY9" fmla="*/ 101870 h 238607"/>
                  <a:gd name="connsiteX10" fmla="*/ 183661 w 183661"/>
                  <a:gd name="connsiteY10" fmla="*/ 107376 h 238607"/>
                  <a:gd name="connsiteX11" fmla="*/ 183661 w 183661"/>
                  <a:gd name="connsiteY11" fmla="*/ 220466 h 238607"/>
                  <a:gd name="connsiteX12" fmla="*/ 183134 w 183661"/>
                  <a:gd name="connsiteY12" fmla="*/ 230957 h 238607"/>
                  <a:gd name="connsiteX13" fmla="*/ 175857 w 183661"/>
                  <a:gd name="connsiteY13" fmla="*/ 238605 h 238607"/>
                  <a:gd name="connsiteX14" fmla="*/ 175111 w 183661"/>
                  <a:gd name="connsiteY14" fmla="*/ 238586 h 238607"/>
                  <a:gd name="connsiteX15" fmla="*/ 167802 w 183661"/>
                  <a:gd name="connsiteY15" fmla="*/ 230776 h 238607"/>
                  <a:gd name="connsiteX16" fmla="*/ 167843 w 183661"/>
                  <a:gd name="connsiteY16" fmla="*/ 230200 h 238607"/>
                  <a:gd name="connsiteX17" fmla="*/ 168336 w 183661"/>
                  <a:gd name="connsiteY17" fmla="*/ 172027 h 238607"/>
                  <a:gd name="connsiteX18" fmla="*/ 168336 w 183661"/>
                  <a:gd name="connsiteY18" fmla="*/ 107244 h 238607"/>
                  <a:gd name="connsiteX19" fmla="*/ 157156 w 183661"/>
                  <a:gd name="connsiteY19" fmla="*/ 94353 h 238607"/>
                  <a:gd name="connsiteX20" fmla="*/ 142259 w 183661"/>
                  <a:gd name="connsiteY20" fmla="*/ 103923 h 238607"/>
                  <a:gd name="connsiteX21" fmla="*/ 141831 w 183661"/>
                  <a:gd name="connsiteY21" fmla="*/ 108790 h 238607"/>
                  <a:gd name="connsiteX22" fmla="*/ 141831 w 183661"/>
                  <a:gd name="connsiteY22" fmla="*/ 184754 h 238607"/>
                  <a:gd name="connsiteX23" fmla="*/ 138148 w 183661"/>
                  <a:gd name="connsiteY23" fmla="*/ 193008 h 238607"/>
                  <a:gd name="connsiteX24" fmla="*/ 127524 w 183661"/>
                  <a:gd name="connsiteY24" fmla="*/ 190652 h 238607"/>
                  <a:gd name="connsiteX25" fmla="*/ 126375 w 183661"/>
                  <a:gd name="connsiteY25" fmla="*/ 187450 h 238607"/>
                  <a:gd name="connsiteX26" fmla="*/ 126375 w 183661"/>
                  <a:gd name="connsiteY26" fmla="*/ 183504 h 238607"/>
                  <a:gd name="connsiteX27" fmla="*/ 126375 w 183661"/>
                  <a:gd name="connsiteY27" fmla="*/ 58246 h 238607"/>
                  <a:gd name="connsiteX28" fmla="*/ 113268 w 183661"/>
                  <a:gd name="connsiteY28" fmla="*/ 44334 h 238607"/>
                  <a:gd name="connsiteX29" fmla="*/ 108387 w 183661"/>
                  <a:gd name="connsiteY29" fmla="*/ 45092 h 238607"/>
                  <a:gd name="connsiteX30" fmla="*/ 99837 w 183661"/>
                  <a:gd name="connsiteY30" fmla="*/ 58246 h 238607"/>
                  <a:gd name="connsiteX31" fmla="*/ 99837 w 183661"/>
                  <a:gd name="connsiteY31" fmla="*/ 145358 h 238607"/>
                  <a:gd name="connsiteX32" fmla="*/ 95628 w 183661"/>
                  <a:gd name="connsiteY32" fmla="*/ 153941 h 238607"/>
                  <a:gd name="connsiteX33" fmla="*/ 85210 w 183661"/>
                  <a:gd name="connsiteY33" fmla="*/ 150961 h 238607"/>
                  <a:gd name="connsiteX34" fmla="*/ 84283 w 183661"/>
                  <a:gd name="connsiteY34" fmla="*/ 147988 h 238607"/>
                  <a:gd name="connsiteX35" fmla="*/ 84283 w 183661"/>
                  <a:gd name="connsiteY35" fmla="*/ 144075 h 238607"/>
                  <a:gd name="connsiteX36" fmla="*/ 84283 w 183661"/>
                  <a:gd name="connsiteY36" fmla="*/ 28979 h 238607"/>
                  <a:gd name="connsiteX37" fmla="*/ 71526 w 183661"/>
                  <a:gd name="connsiteY37" fmla="*/ 15439 h 238607"/>
                  <a:gd name="connsiteX38" fmla="*/ 66065 w 183661"/>
                  <a:gd name="connsiteY38" fmla="*/ 16449 h 238607"/>
                  <a:gd name="connsiteX39" fmla="*/ 57613 w 183661"/>
                  <a:gd name="connsiteY39" fmla="*/ 29307 h 238607"/>
                  <a:gd name="connsiteX40" fmla="*/ 57613 w 183661"/>
                  <a:gd name="connsiteY40" fmla="*/ 103594 h 238607"/>
                  <a:gd name="connsiteX41" fmla="*/ 53240 w 183661"/>
                  <a:gd name="connsiteY41" fmla="*/ 111815 h 238607"/>
                  <a:gd name="connsiteX42" fmla="*/ 42898 w 183661"/>
                  <a:gd name="connsiteY42" fmla="*/ 108280 h 238607"/>
                  <a:gd name="connsiteX43" fmla="*/ 42125 w 183661"/>
                  <a:gd name="connsiteY43" fmla="*/ 104383 h 238607"/>
                  <a:gd name="connsiteX44" fmla="*/ 42125 w 183661"/>
                  <a:gd name="connsiteY44" fmla="*/ 83370 h 238607"/>
                  <a:gd name="connsiteX45" fmla="*/ 42125 w 183661"/>
                  <a:gd name="connsiteY45" fmla="*/ 58049 h 238607"/>
                  <a:gd name="connsiteX46" fmla="*/ 29610 w 183661"/>
                  <a:gd name="connsiteY46" fmla="*/ 44285 h 238607"/>
                  <a:gd name="connsiteX47" fmla="*/ 28971 w 183661"/>
                  <a:gd name="connsiteY47" fmla="*/ 44270 h 238607"/>
                  <a:gd name="connsiteX48" fmla="*/ 15535 w 183661"/>
                  <a:gd name="connsiteY48" fmla="*/ 57136 h 238607"/>
                  <a:gd name="connsiteX49" fmla="*/ 15554 w 183661"/>
                  <a:gd name="connsiteY49" fmla="*/ 58180 h 238607"/>
                  <a:gd name="connsiteX50" fmla="*/ 15554 w 183661"/>
                  <a:gd name="connsiteY50" fmla="*/ 63442 h 238607"/>
                  <a:gd name="connsiteX51" fmla="*/ 7313 w 183661"/>
                  <a:gd name="connsiteY51" fmla="*/ 70549 h 238607"/>
                  <a:gd name="connsiteX52" fmla="*/ 229 w 183661"/>
                  <a:gd name="connsiteY52" fmla="*/ 63705 h 238607"/>
                  <a:gd name="connsiteX53" fmla="*/ 25978 w 183661"/>
                  <a:gd name="connsiteY53" fmla="*/ 29110 h 238607"/>
                  <a:gd name="connsiteX54" fmla="*/ 41927 w 183661"/>
                  <a:gd name="connsiteY54" fmla="*/ 30754 h 23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3661" h="238607">
                    <a:moveTo>
                      <a:pt x="41927" y="30754"/>
                    </a:moveTo>
                    <a:cubicBezTo>
                      <a:pt x="44525" y="10859"/>
                      <a:pt x="54292" y="7"/>
                      <a:pt x="70603" y="7"/>
                    </a:cubicBezTo>
                    <a:cubicBezTo>
                      <a:pt x="78842" y="-178"/>
                      <a:pt x="86745" y="3275"/>
                      <a:pt x="92208" y="9445"/>
                    </a:cubicBezTo>
                    <a:cubicBezTo>
                      <a:pt x="97587" y="15537"/>
                      <a:pt x="100289" y="23536"/>
                      <a:pt x="99706" y="31642"/>
                    </a:cubicBezTo>
                    <a:cubicBezTo>
                      <a:pt x="102279" y="30833"/>
                      <a:pt x="104891" y="30152"/>
                      <a:pt x="107532" y="29603"/>
                    </a:cubicBezTo>
                    <a:cubicBezTo>
                      <a:pt x="123270" y="26715"/>
                      <a:pt x="138369" y="37132"/>
                      <a:pt x="141257" y="52869"/>
                    </a:cubicBezTo>
                    <a:cubicBezTo>
                      <a:pt x="141561" y="54524"/>
                      <a:pt x="141720" y="56202"/>
                      <a:pt x="141733" y="57884"/>
                    </a:cubicBezTo>
                    <a:cubicBezTo>
                      <a:pt x="141733" y="65744"/>
                      <a:pt x="141733" y="73636"/>
                      <a:pt x="141733" y="81726"/>
                    </a:cubicBezTo>
                    <a:cubicBezTo>
                      <a:pt x="144466" y="80820"/>
                      <a:pt x="147242" y="80052"/>
                      <a:pt x="150052" y="79424"/>
                    </a:cubicBezTo>
                    <a:cubicBezTo>
                      <a:pt x="165392" y="76481"/>
                      <a:pt x="180212" y="86531"/>
                      <a:pt x="183155" y="101870"/>
                    </a:cubicBezTo>
                    <a:cubicBezTo>
                      <a:pt x="183503" y="103684"/>
                      <a:pt x="183672" y="105529"/>
                      <a:pt x="183661" y="107376"/>
                    </a:cubicBezTo>
                    <a:cubicBezTo>
                      <a:pt x="183661" y="145062"/>
                      <a:pt x="183661" y="182748"/>
                      <a:pt x="183661" y="220466"/>
                    </a:cubicBezTo>
                    <a:cubicBezTo>
                      <a:pt x="183661" y="223952"/>
                      <a:pt x="183332" y="227438"/>
                      <a:pt x="183134" y="230957"/>
                    </a:cubicBezTo>
                    <a:cubicBezTo>
                      <a:pt x="183237" y="235078"/>
                      <a:pt x="179979" y="238502"/>
                      <a:pt x="175857" y="238605"/>
                    </a:cubicBezTo>
                    <a:cubicBezTo>
                      <a:pt x="175608" y="238611"/>
                      <a:pt x="175359" y="238605"/>
                      <a:pt x="175111" y="238586"/>
                    </a:cubicBezTo>
                    <a:cubicBezTo>
                      <a:pt x="170936" y="238447"/>
                      <a:pt x="167664" y="234951"/>
                      <a:pt x="167802" y="230776"/>
                    </a:cubicBezTo>
                    <a:cubicBezTo>
                      <a:pt x="167808" y="230584"/>
                      <a:pt x="167822" y="230392"/>
                      <a:pt x="167843" y="230200"/>
                    </a:cubicBezTo>
                    <a:cubicBezTo>
                      <a:pt x="167843" y="210798"/>
                      <a:pt x="168238" y="191396"/>
                      <a:pt x="168336" y="172027"/>
                    </a:cubicBezTo>
                    <a:cubicBezTo>
                      <a:pt x="168336" y="150411"/>
                      <a:pt x="168336" y="128817"/>
                      <a:pt x="168336" y="107244"/>
                    </a:cubicBezTo>
                    <a:cubicBezTo>
                      <a:pt x="168516" y="100698"/>
                      <a:pt x="163661" y="95101"/>
                      <a:pt x="157156" y="94353"/>
                    </a:cubicBezTo>
                    <a:cubicBezTo>
                      <a:pt x="150465" y="93224"/>
                      <a:pt x="144013" y="97368"/>
                      <a:pt x="142259" y="103923"/>
                    </a:cubicBezTo>
                    <a:cubicBezTo>
                      <a:pt x="141919" y="105522"/>
                      <a:pt x="141776" y="107156"/>
                      <a:pt x="141831" y="108790"/>
                    </a:cubicBezTo>
                    <a:cubicBezTo>
                      <a:pt x="141831" y="134111"/>
                      <a:pt x="141831" y="159432"/>
                      <a:pt x="141831" y="184754"/>
                    </a:cubicBezTo>
                    <a:cubicBezTo>
                      <a:pt x="142230" y="187975"/>
                      <a:pt x="140812" y="191153"/>
                      <a:pt x="138148" y="193008"/>
                    </a:cubicBezTo>
                    <a:cubicBezTo>
                      <a:pt x="134564" y="195291"/>
                      <a:pt x="129807" y="194237"/>
                      <a:pt x="127524" y="190652"/>
                    </a:cubicBezTo>
                    <a:cubicBezTo>
                      <a:pt x="126907" y="189684"/>
                      <a:pt x="126515" y="188590"/>
                      <a:pt x="126375" y="187450"/>
                    </a:cubicBezTo>
                    <a:cubicBezTo>
                      <a:pt x="126277" y="186137"/>
                      <a:pt x="126277" y="184817"/>
                      <a:pt x="126375" y="183504"/>
                    </a:cubicBezTo>
                    <a:cubicBezTo>
                      <a:pt x="126375" y="141850"/>
                      <a:pt x="126375" y="100097"/>
                      <a:pt x="126375" y="58246"/>
                    </a:cubicBezTo>
                    <a:cubicBezTo>
                      <a:pt x="126597" y="50785"/>
                      <a:pt x="120729" y="44556"/>
                      <a:pt x="113268" y="44334"/>
                    </a:cubicBezTo>
                    <a:cubicBezTo>
                      <a:pt x="111608" y="44285"/>
                      <a:pt x="109954" y="44542"/>
                      <a:pt x="108387" y="45092"/>
                    </a:cubicBezTo>
                    <a:cubicBezTo>
                      <a:pt x="102948" y="47111"/>
                      <a:pt x="99475" y="52456"/>
                      <a:pt x="99837" y="58246"/>
                    </a:cubicBezTo>
                    <a:cubicBezTo>
                      <a:pt x="99837" y="87272"/>
                      <a:pt x="99837" y="116310"/>
                      <a:pt x="99837" y="145358"/>
                    </a:cubicBezTo>
                    <a:cubicBezTo>
                      <a:pt x="100323" y="148811"/>
                      <a:pt x="98656" y="152211"/>
                      <a:pt x="95628" y="153941"/>
                    </a:cubicBezTo>
                    <a:cubicBezTo>
                      <a:pt x="91929" y="155995"/>
                      <a:pt x="87264" y="154661"/>
                      <a:pt x="85210" y="150961"/>
                    </a:cubicBezTo>
                    <a:cubicBezTo>
                      <a:pt x="84701" y="150044"/>
                      <a:pt x="84385" y="149033"/>
                      <a:pt x="84283" y="147988"/>
                    </a:cubicBezTo>
                    <a:cubicBezTo>
                      <a:pt x="84184" y="146686"/>
                      <a:pt x="84184" y="145378"/>
                      <a:pt x="84283" y="144075"/>
                    </a:cubicBezTo>
                    <a:cubicBezTo>
                      <a:pt x="84283" y="105688"/>
                      <a:pt x="84283" y="67322"/>
                      <a:pt x="84283" y="28979"/>
                    </a:cubicBezTo>
                    <a:cubicBezTo>
                      <a:pt x="84499" y="21717"/>
                      <a:pt x="78788" y="15655"/>
                      <a:pt x="71526" y="15439"/>
                    </a:cubicBezTo>
                    <a:cubicBezTo>
                      <a:pt x="69655" y="15383"/>
                      <a:pt x="67793" y="15728"/>
                      <a:pt x="66065" y="16449"/>
                    </a:cubicBezTo>
                    <a:cubicBezTo>
                      <a:pt x="60773" y="18469"/>
                      <a:pt x="57368" y="23649"/>
                      <a:pt x="57613" y="29307"/>
                    </a:cubicBezTo>
                    <a:cubicBezTo>
                      <a:pt x="57613" y="54080"/>
                      <a:pt x="57613" y="78843"/>
                      <a:pt x="57613" y="103594"/>
                    </a:cubicBezTo>
                    <a:cubicBezTo>
                      <a:pt x="57960" y="106968"/>
                      <a:pt x="56232" y="110217"/>
                      <a:pt x="53240" y="111815"/>
                    </a:cubicBezTo>
                    <a:cubicBezTo>
                      <a:pt x="49408" y="113695"/>
                      <a:pt x="44778" y="112112"/>
                      <a:pt x="42898" y="108280"/>
                    </a:cubicBezTo>
                    <a:cubicBezTo>
                      <a:pt x="42306" y="107071"/>
                      <a:pt x="42039" y="105727"/>
                      <a:pt x="42125" y="104383"/>
                    </a:cubicBezTo>
                    <a:cubicBezTo>
                      <a:pt x="42125" y="97379"/>
                      <a:pt x="42125" y="90374"/>
                      <a:pt x="42125" y="83370"/>
                    </a:cubicBezTo>
                    <a:cubicBezTo>
                      <a:pt x="42125" y="74919"/>
                      <a:pt x="42125" y="66467"/>
                      <a:pt x="42125" y="58049"/>
                    </a:cubicBezTo>
                    <a:cubicBezTo>
                      <a:pt x="42470" y="50792"/>
                      <a:pt x="36867" y="44630"/>
                      <a:pt x="29610" y="44285"/>
                    </a:cubicBezTo>
                    <a:cubicBezTo>
                      <a:pt x="29397" y="44275"/>
                      <a:pt x="29184" y="44270"/>
                      <a:pt x="28971" y="44270"/>
                    </a:cubicBezTo>
                    <a:cubicBezTo>
                      <a:pt x="21708" y="44112"/>
                      <a:pt x="15692" y="49873"/>
                      <a:pt x="15535" y="57136"/>
                    </a:cubicBezTo>
                    <a:cubicBezTo>
                      <a:pt x="15527" y="57484"/>
                      <a:pt x="15534" y="57832"/>
                      <a:pt x="15554" y="58180"/>
                    </a:cubicBezTo>
                    <a:cubicBezTo>
                      <a:pt x="15554" y="59956"/>
                      <a:pt x="15554" y="61699"/>
                      <a:pt x="15554" y="63442"/>
                    </a:cubicBezTo>
                    <a:cubicBezTo>
                      <a:pt x="15241" y="67680"/>
                      <a:pt x="11551" y="70862"/>
                      <a:pt x="7313" y="70549"/>
                    </a:cubicBezTo>
                    <a:cubicBezTo>
                      <a:pt x="3610" y="70276"/>
                      <a:pt x="630" y="67396"/>
                      <a:pt x="229" y="63705"/>
                    </a:cubicBezTo>
                    <a:cubicBezTo>
                      <a:pt x="-1908" y="42889"/>
                      <a:pt x="11213" y="30425"/>
                      <a:pt x="25978" y="29110"/>
                    </a:cubicBezTo>
                    <a:cubicBezTo>
                      <a:pt x="31333" y="29176"/>
                      <a:pt x="36671" y="29726"/>
                      <a:pt x="41927" y="307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94" name="Freeform 93">
                <a:extLst>
                  <a:ext uri="{FF2B5EF4-FFF2-40B4-BE49-F238E27FC236}">
                    <a16:creationId xmlns:a16="http://schemas.microsoft.com/office/drawing/2014/main" id="{256FBB34-964B-9D42-B785-008B6762B920}"/>
                  </a:ext>
                </a:extLst>
              </p:cNvPr>
              <p:cNvSpPr/>
              <p:nvPr/>
            </p:nvSpPr>
            <p:spPr>
              <a:xfrm>
                <a:off x="3894750" y="1749254"/>
                <a:ext cx="332175" cy="331268"/>
              </a:xfrm>
              <a:custGeom>
                <a:avLst/>
                <a:gdLst>
                  <a:gd name="connsiteX0" fmla="*/ 332175 w 332175"/>
                  <a:gd name="connsiteY0" fmla="*/ 323407 h 331268"/>
                  <a:gd name="connsiteX1" fmla="*/ 326914 w 332175"/>
                  <a:gd name="connsiteY1" fmla="*/ 329984 h 331268"/>
                  <a:gd name="connsiteX2" fmla="*/ 319547 w 332175"/>
                  <a:gd name="connsiteY2" fmla="*/ 329984 h 331268"/>
                  <a:gd name="connsiteX3" fmla="*/ 316259 w 332175"/>
                  <a:gd name="connsiteY3" fmla="*/ 326991 h 331268"/>
                  <a:gd name="connsiteX4" fmla="*/ 3854 w 332175"/>
                  <a:gd name="connsiteY4" fmla="*/ 14586 h 331268"/>
                  <a:gd name="connsiteX5" fmla="*/ 39 w 332175"/>
                  <a:gd name="connsiteY5" fmla="*/ 6529 h 331268"/>
                  <a:gd name="connsiteX6" fmla="*/ 5630 w 332175"/>
                  <a:gd name="connsiteY6" fmla="*/ 347 h 331268"/>
                  <a:gd name="connsiteX7" fmla="*/ 13621 w 332175"/>
                  <a:gd name="connsiteY7" fmla="*/ 2747 h 331268"/>
                  <a:gd name="connsiteX8" fmla="*/ 47327 w 332175"/>
                  <a:gd name="connsiteY8" fmla="*/ 36454 h 331268"/>
                  <a:gd name="connsiteX9" fmla="*/ 326848 w 332175"/>
                  <a:gd name="connsiteY9" fmla="*/ 315975 h 331268"/>
                  <a:gd name="connsiteX10" fmla="*/ 332175 w 332175"/>
                  <a:gd name="connsiteY10" fmla="*/ 323407 h 33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2175" h="331268">
                    <a:moveTo>
                      <a:pt x="332175" y="323407"/>
                    </a:moveTo>
                    <a:cubicBezTo>
                      <a:pt x="330639" y="325764"/>
                      <a:pt x="328877" y="327967"/>
                      <a:pt x="326914" y="329984"/>
                    </a:cubicBezTo>
                    <a:cubicBezTo>
                      <a:pt x="324757" y="331697"/>
                      <a:pt x="321704" y="331697"/>
                      <a:pt x="319547" y="329984"/>
                    </a:cubicBezTo>
                    <a:cubicBezTo>
                      <a:pt x="318365" y="329086"/>
                      <a:pt x="317264" y="328084"/>
                      <a:pt x="316259" y="326991"/>
                    </a:cubicBezTo>
                    <a:cubicBezTo>
                      <a:pt x="212124" y="222856"/>
                      <a:pt x="107989" y="118721"/>
                      <a:pt x="3854" y="14586"/>
                    </a:cubicBezTo>
                    <a:cubicBezTo>
                      <a:pt x="1201" y="12803"/>
                      <a:pt x="-263" y="9711"/>
                      <a:pt x="39" y="6529"/>
                    </a:cubicBezTo>
                    <a:cubicBezTo>
                      <a:pt x="529" y="3550"/>
                      <a:pt x="2715" y="1133"/>
                      <a:pt x="5630" y="347"/>
                    </a:cubicBezTo>
                    <a:cubicBezTo>
                      <a:pt x="8533" y="-574"/>
                      <a:pt x="11705" y="378"/>
                      <a:pt x="13621" y="2747"/>
                    </a:cubicBezTo>
                    <a:lnTo>
                      <a:pt x="47327" y="36454"/>
                    </a:lnTo>
                    <a:cubicBezTo>
                      <a:pt x="140523" y="129650"/>
                      <a:pt x="233696" y="222823"/>
                      <a:pt x="326848" y="315975"/>
                    </a:cubicBezTo>
                    <a:cubicBezTo>
                      <a:pt x="328793" y="318326"/>
                      <a:pt x="330574" y="320810"/>
                      <a:pt x="332175" y="3234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95" name="Freeform 94">
                <a:extLst>
                  <a:ext uri="{FF2B5EF4-FFF2-40B4-BE49-F238E27FC236}">
                    <a16:creationId xmlns:a16="http://schemas.microsoft.com/office/drawing/2014/main" id="{AD35CD35-3247-FF46-B3D5-6BF1EDA72146}"/>
                  </a:ext>
                </a:extLst>
              </p:cNvPr>
              <p:cNvSpPr/>
              <p:nvPr/>
            </p:nvSpPr>
            <p:spPr>
              <a:xfrm>
                <a:off x="3908094" y="1893892"/>
                <a:ext cx="112117" cy="186111"/>
              </a:xfrm>
              <a:custGeom>
                <a:avLst/>
                <a:gdLst>
                  <a:gd name="connsiteX0" fmla="*/ 86599 w 112117"/>
                  <a:gd name="connsiteY0" fmla="*/ 48907 h 186111"/>
                  <a:gd name="connsiteX1" fmla="*/ 86599 w 112117"/>
                  <a:gd name="connsiteY1" fmla="*/ 9873 h 186111"/>
                  <a:gd name="connsiteX2" fmla="*/ 86994 w 112117"/>
                  <a:gd name="connsiteY2" fmla="*/ 5631 h 186111"/>
                  <a:gd name="connsiteX3" fmla="*/ 94426 w 112117"/>
                  <a:gd name="connsiteY3" fmla="*/ 7 h 186111"/>
                  <a:gd name="connsiteX4" fmla="*/ 101792 w 112117"/>
                  <a:gd name="connsiteY4" fmla="*/ 5565 h 186111"/>
                  <a:gd name="connsiteX5" fmla="*/ 102252 w 112117"/>
                  <a:gd name="connsiteY5" fmla="*/ 9445 h 186111"/>
                  <a:gd name="connsiteX6" fmla="*/ 102252 w 112117"/>
                  <a:gd name="connsiteY6" fmla="*/ 63672 h 186111"/>
                  <a:gd name="connsiteX7" fmla="*/ 97615 w 112117"/>
                  <a:gd name="connsiteY7" fmla="*/ 72354 h 186111"/>
                  <a:gd name="connsiteX8" fmla="*/ 88013 w 112117"/>
                  <a:gd name="connsiteY8" fmla="*/ 70151 h 186111"/>
                  <a:gd name="connsiteX9" fmla="*/ 35397 w 112117"/>
                  <a:gd name="connsiteY9" fmla="*/ 25888 h 186111"/>
                  <a:gd name="connsiteX10" fmla="*/ 24611 w 112117"/>
                  <a:gd name="connsiteY10" fmla="*/ 22238 h 186111"/>
                  <a:gd name="connsiteX11" fmla="*/ 15129 w 112117"/>
                  <a:gd name="connsiteY11" fmla="*/ 35639 h 186111"/>
                  <a:gd name="connsiteX12" fmla="*/ 17442 w 112117"/>
                  <a:gd name="connsiteY12" fmla="*/ 40850 h 186111"/>
                  <a:gd name="connsiteX13" fmla="*/ 54734 w 112117"/>
                  <a:gd name="connsiteY13" fmla="*/ 94124 h 186111"/>
                  <a:gd name="connsiteX14" fmla="*/ 109585 w 112117"/>
                  <a:gd name="connsiteY14" fmla="*/ 172422 h 186111"/>
                  <a:gd name="connsiteX15" fmla="*/ 112118 w 112117"/>
                  <a:gd name="connsiteY15" fmla="*/ 179262 h 186111"/>
                  <a:gd name="connsiteX16" fmla="*/ 106461 w 112117"/>
                  <a:gd name="connsiteY16" fmla="*/ 185839 h 186111"/>
                  <a:gd name="connsiteX17" fmla="*/ 98174 w 112117"/>
                  <a:gd name="connsiteY17" fmla="*/ 182551 h 186111"/>
                  <a:gd name="connsiteX18" fmla="*/ 80417 w 112117"/>
                  <a:gd name="connsiteY18" fmla="*/ 157229 h 186111"/>
                  <a:gd name="connsiteX19" fmla="*/ 5308 w 112117"/>
                  <a:gd name="connsiteY19" fmla="*/ 49828 h 186111"/>
                  <a:gd name="connsiteX20" fmla="*/ 18462 w 112117"/>
                  <a:gd name="connsiteY20" fmla="*/ 8327 h 186111"/>
                  <a:gd name="connsiteX21" fmla="*/ 44572 w 112117"/>
                  <a:gd name="connsiteY21" fmla="*/ 13589 h 186111"/>
                  <a:gd name="connsiteX22" fmla="*/ 82455 w 112117"/>
                  <a:gd name="connsiteY22" fmla="*/ 45553 h 186111"/>
                  <a:gd name="connsiteX23" fmla="*/ 86599 w 112117"/>
                  <a:gd name="connsiteY23" fmla="*/ 48907 h 18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117" h="186111">
                    <a:moveTo>
                      <a:pt x="86599" y="48907"/>
                    </a:moveTo>
                    <a:lnTo>
                      <a:pt x="86599" y="9873"/>
                    </a:lnTo>
                    <a:cubicBezTo>
                      <a:pt x="86546" y="8448"/>
                      <a:pt x="86679" y="7022"/>
                      <a:pt x="86994" y="5631"/>
                    </a:cubicBezTo>
                    <a:cubicBezTo>
                      <a:pt x="87842" y="2243"/>
                      <a:pt x="90935" y="-97"/>
                      <a:pt x="94426" y="7"/>
                    </a:cubicBezTo>
                    <a:cubicBezTo>
                      <a:pt x="97897" y="-149"/>
                      <a:pt x="100990" y="2184"/>
                      <a:pt x="101792" y="5565"/>
                    </a:cubicBezTo>
                    <a:cubicBezTo>
                      <a:pt x="102125" y="6831"/>
                      <a:pt x="102280" y="8137"/>
                      <a:pt x="102252" y="9445"/>
                    </a:cubicBezTo>
                    <a:cubicBezTo>
                      <a:pt x="102252" y="27532"/>
                      <a:pt x="102252" y="45619"/>
                      <a:pt x="102252" y="63672"/>
                    </a:cubicBezTo>
                    <a:cubicBezTo>
                      <a:pt x="102694" y="67255"/>
                      <a:pt x="100839" y="70729"/>
                      <a:pt x="97615" y="72354"/>
                    </a:cubicBezTo>
                    <a:cubicBezTo>
                      <a:pt x="94274" y="73765"/>
                      <a:pt x="90405" y="72877"/>
                      <a:pt x="88013" y="70151"/>
                    </a:cubicBezTo>
                    <a:cubicBezTo>
                      <a:pt x="70475" y="55396"/>
                      <a:pt x="52936" y="40642"/>
                      <a:pt x="35397" y="25888"/>
                    </a:cubicBezTo>
                    <a:cubicBezTo>
                      <a:pt x="32598" y="23008"/>
                      <a:pt x="28584" y="21650"/>
                      <a:pt x="24611" y="22238"/>
                    </a:cubicBezTo>
                    <a:cubicBezTo>
                      <a:pt x="18292" y="23320"/>
                      <a:pt x="14047" y="29320"/>
                      <a:pt x="15129" y="35639"/>
                    </a:cubicBezTo>
                    <a:cubicBezTo>
                      <a:pt x="15455" y="37541"/>
                      <a:pt x="16250" y="39332"/>
                      <a:pt x="17442" y="40850"/>
                    </a:cubicBezTo>
                    <a:cubicBezTo>
                      <a:pt x="29807" y="58641"/>
                      <a:pt x="42303" y="76366"/>
                      <a:pt x="54734" y="94124"/>
                    </a:cubicBezTo>
                    <a:cubicBezTo>
                      <a:pt x="73061" y="120190"/>
                      <a:pt x="91345" y="146290"/>
                      <a:pt x="109585" y="172422"/>
                    </a:cubicBezTo>
                    <a:cubicBezTo>
                      <a:pt x="111015" y="174441"/>
                      <a:pt x="111888" y="176800"/>
                      <a:pt x="112118" y="179262"/>
                    </a:cubicBezTo>
                    <a:cubicBezTo>
                      <a:pt x="112080" y="182538"/>
                      <a:pt x="109694" y="185313"/>
                      <a:pt x="106461" y="185839"/>
                    </a:cubicBezTo>
                    <a:cubicBezTo>
                      <a:pt x="103274" y="186730"/>
                      <a:pt x="99884" y="185385"/>
                      <a:pt x="98174" y="182551"/>
                    </a:cubicBezTo>
                    <a:cubicBezTo>
                      <a:pt x="92321" y="174297"/>
                      <a:pt x="86402" y="165747"/>
                      <a:pt x="80417" y="157229"/>
                    </a:cubicBezTo>
                    <a:cubicBezTo>
                      <a:pt x="55402" y="121407"/>
                      <a:pt x="30366" y="85606"/>
                      <a:pt x="5308" y="49828"/>
                    </a:cubicBezTo>
                    <a:cubicBezTo>
                      <a:pt x="-5511" y="34306"/>
                      <a:pt x="868" y="13983"/>
                      <a:pt x="18462" y="8327"/>
                    </a:cubicBezTo>
                    <a:cubicBezTo>
                      <a:pt x="27471" y="5154"/>
                      <a:pt x="37495" y="7174"/>
                      <a:pt x="44572" y="13589"/>
                    </a:cubicBezTo>
                    <a:cubicBezTo>
                      <a:pt x="57200" y="24266"/>
                      <a:pt x="69828" y="34920"/>
                      <a:pt x="82455" y="45553"/>
                    </a:cubicBezTo>
                    <a:cubicBezTo>
                      <a:pt x="83574" y="46539"/>
                      <a:pt x="84757" y="47460"/>
                      <a:pt x="86599" y="489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96" name="Freeform 95">
                <a:extLst>
                  <a:ext uri="{FF2B5EF4-FFF2-40B4-BE49-F238E27FC236}">
                    <a16:creationId xmlns:a16="http://schemas.microsoft.com/office/drawing/2014/main" id="{D77471DA-0A30-4A4E-9A94-6B588B97E4D3}"/>
                  </a:ext>
                </a:extLst>
              </p:cNvPr>
              <p:cNvSpPr/>
              <p:nvPr/>
            </p:nvSpPr>
            <p:spPr>
              <a:xfrm>
                <a:off x="4137002" y="2044647"/>
                <a:ext cx="24359" cy="35591"/>
              </a:xfrm>
              <a:custGeom>
                <a:avLst/>
                <a:gdLst>
                  <a:gd name="connsiteX0" fmla="*/ 24351 w 24359"/>
                  <a:gd name="connsiteY0" fmla="*/ 8218 h 35591"/>
                  <a:gd name="connsiteX1" fmla="*/ 23891 w 24359"/>
                  <a:gd name="connsiteY1" fmla="*/ 10092 h 35591"/>
                  <a:gd name="connsiteX2" fmla="*/ 14255 w 24359"/>
                  <a:gd name="connsiteY2" fmla="*/ 31270 h 35591"/>
                  <a:gd name="connsiteX3" fmla="*/ 4719 w 24359"/>
                  <a:gd name="connsiteY3" fmla="*/ 34976 h 35591"/>
                  <a:gd name="connsiteX4" fmla="*/ 4390 w 24359"/>
                  <a:gd name="connsiteY4" fmla="*/ 34821 h 35591"/>
                  <a:gd name="connsiteX5" fmla="*/ 773 w 24359"/>
                  <a:gd name="connsiteY5" fmla="*/ 24459 h 35591"/>
                  <a:gd name="connsiteX6" fmla="*/ 904 w 24359"/>
                  <a:gd name="connsiteY6" fmla="*/ 24200 h 35591"/>
                  <a:gd name="connsiteX7" fmla="*/ 9651 w 24359"/>
                  <a:gd name="connsiteY7" fmla="*/ 4798 h 35591"/>
                  <a:gd name="connsiteX8" fmla="*/ 18497 w 24359"/>
                  <a:gd name="connsiteY8" fmla="*/ 227 h 35591"/>
                  <a:gd name="connsiteX9" fmla="*/ 24351 w 24359"/>
                  <a:gd name="connsiteY9" fmla="*/ 8218 h 35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59" h="35591">
                    <a:moveTo>
                      <a:pt x="24351" y="8218"/>
                    </a:moveTo>
                    <a:cubicBezTo>
                      <a:pt x="24258" y="8856"/>
                      <a:pt x="24104" y="9483"/>
                      <a:pt x="23891" y="10092"/>
                    </a:cubicBezTo>
                    <a:cubicBezTo>
                      <a:pt x="20602" y="17162"/>
                      <a:pt x="17741" y="24331"/>
                      <a:pt x="14255" y="31270"/>
                    </a:cubicBezTo>
                    <a:cubicBezTo>
                      <a:pt x="12645" y="34927"/>
                      <a:pt x="8376" y="36587"/>
                      <a:pt x="4719" y="34976"/>
                    </a:cubicBezTo>
                    <a:cubicBezTo>
                      <a:pt x="4608" y="34927"/>
                      <a:pt x="4498" y="34877"/>
                      <a:pt x="4390" y="34821"/>
                    </a:cubicBezTo>
                    <a:cubicBezTo>
                      <a:pt x="530" y="32959"/>
                      <a:pt x="-1090" y="28319"/>
                      <a:pt x="773" y="24459"/>
                    </a:cubicBezTo>
                    <a:cubicBezTo>
                      <a:pt x="815" y="24372"/>
                      <a:pt x="859" y="24285"/>
                      <a:pt x="904" y="24200"/>
                    </a:cubicBezTo>
                    <a:cubicBezTo>
                      <a:pt x="3776" y="17623"/>
                      <a:pt x="6692" y="11155"/>
                      <a:pt x="9651" y="4798"/>
                    </a:cubicBezTo>
                    <a:cubicBezTo>
                      <a:pt x="11028" y="1264"/>
                      <a:pt x="14818" y="-694"/>
                      <a:pt x="18497" y="227"/>
                    </a:cubicBezTo>
                    <a:cubicBezTo>
                      <a:pt x="22086" y="1182"/>
                      <a:pt x="24522" y="4509"/>
                      <a:pt x="24351" y="82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grpSp>
        <p:sp>
          <p:nvSpPr>
            <p:cNvPr id="51" name="Freeform 50">
              <a:extLst>
                <a:ext uri="{FF2B5EF4-FFF2-40B4-BE49-F238E27FC236}">
                  <a16:creationId xmlns:a16="http://schemas.microsoft.com/office/drawing/2014/main" id="{B9A210DE-F203-1048-B3CC-762B8B41A382}"/>
                </a:ext>
              </a:extLst>
            </p:cNvPr>
            <p:cNvSpPr/>
            <p:nvPr/>
          </p:nvSpPr>
          <p:spPr>
            <a:xfrm>
              <a:off x="6190445" y="1353733"/>
              <a:ext cx="222428" cy="362512"/>
            </a:xfrm>
            <a:custGeom>
              <a:avLst/>
              <a:gdLst>
                <a:gd name="connsiteX0" fmla="*/ 243361 w 244671"/>
                <a:gd name="connsiteY0" fmla="*/ 141806 h 398763"/>
                <a:gd name="connsiteX1" fmla="*/ 147848 w 244671"/>
                <a:gd name="connsiteY1" fmla="*/ 242348 h 398763"/>
                <a:gd name="connsiteX2" fmla="*/ 147848 w 244671"/>
                <a:gd name="connsiteY2" fmla="*/ 271491 h 398763"/>
                <a:gd name="connsiteX3" fmla="*/ 160420 w 244671"/>
                <a:gd name="connsiteY3" fmla="*/ 285421 h 398763"/>
                <a:gd name="connsiteX4" fmla="*/ 161002 w 244671"/>
                <a:gd name="connsiteY4" fmla="*/ 290201 h 398763"/>
                <a:gd name="connsiteX5" fmla="*/ 161002 w 244671"/>
                <a:gd name="connsiteY5" fmla="*/ 361018 h 398763"/>
                <a:gd name="connsiteX6" fmla="*/ 121642 w 244671"/>
                <a:gd name="connsiteY6" fmla="*/ 398754 h 398763"/>
                <a:gd name="connsiteX7" fmla="*/ 83998 w 244671"/>
                <a:gd name="connsiteY7" fmla="*/ 362125 h 398763"/>
                <a:gd name="connsiteX8" fmla="*/ 83998 w 244671"/>
                <a:gd name="connsiteY8" fmla="*/ 289268 h 398763"/>
                <a:gd name="connsiteX9" fmla="*/ 97152 w 244671"/>
                <a:gd name="connsiteY9" fmla="*/ 271433 h 398763"/>
                <a:gd name="connsiteX10" fmla="*/ 97152 w 244671"/>
                <a:gd name="connsiteY10" fmla="*/ 242290 h 398763"/>
                <a:gd name="connsiteX11" fmla="*/ 12058 w 244671"/>
                <a:gd name="connsiteY11" fmla="*/ 174679 h 398763"/>
                <a:gd name="connsiteX12" fmla="*/ 4317 w 244671"/>
                <a:gd name="connsiteY12" fmla="*/ 90981 h 398763"/>
                <a:gd name="connsiteX13" fmla="*/ 153847 w 244671"/>
                <a:gd name="connsiteY13" fmla="*/ 4139 h 398763"/>
                <a:gd name="connsiteX14" fmla="*/ 244525 w 244671"/>
                <a:gd name="connsiteY14" fmla="*/ 128400 h 398763"/>
                <a:gd name="connsiteX15" fmla="*/ 243361 w 244671"/>
                <a:gd name="connsiteY15" fmla="*/ 141806 h 398763"/>
                <a:gd name="connsiteX16" fmla="*/ 205470 w 244671"/>
                <a:gd name="connsiteY16" fmla="*/ 128517 h 398763"/>
                <a:gd name="connsiteX17" fmla="*/ 154774 w 244671"/>
                <a:gd name="connsiteY17" fmla="*/ 45052 h 398763"/>
                <a:gd name="connsiteX18" fmla="*/ 54605 w 244671"/>
                <a:gd name="connsiteY18" fmla="*/ 73320 h 398763"/>
                <a:gd name="connsiteX19" fmla="*/ 51811 w 244671"/>
                <a:gd name="connsiteY19" fmla="*/ 165703 h 398763"/>
                <a:gd name="connsiteX20" fmla="*/ 51811 w 244671"/>
                <a:gd name="connsiteY20" fmla="*/ 90223 h 398763"/>
                <a:gd name="connsiteX21" fmla="*/ 90284 w 244671"/>
                <a:gd name="connsiteY21" fmla="*/ 90223 h 398763"/>
                <a:gd name="connsiteX22" fmla="*/ 90284 w 244671"/>
                <a:gd name="connsiteY22" fmla="*/ 95236 h 398763"/>
                <a:gd name="connsiteX23" fmla="*/ 90284 w 244671"/>
                <a:gd name="connsiteY23" fmla="*/ 195837 h 398763"/>
                <a:gd name="connsiteX24" fmla="*/ 91623 w 244671"/>
                <a:gd name="connsiteY24" fmla="*/ 199858 h 398763"/>
                <a:gd name="connsiteX25" fmla="*/ 103264 w 244671"/>
                <a:gd name="connsiteY25" fmla="*/ 203822 h 398763"/>
                <a:gd name="connsiteX26" fmla="*/ 103264 w 244671"/>
                <a:gd name="connsiteY26" fmla="*/ 51580 h 398763"/>
                <a:gd name="connsiteX27" fmla="*/ 141678 w 244671"/>
                <a:gd name="connsiteY27" fmla="*/ 51580 h 398763"/>
                <a:gd name="connsiteX28" fmla="*/ 141678 w 244671"/>
                <a:gd name="connsiteY28" fmla="*/ 203822 h 398763"/>
                <a:gd name="connsiteX29" fmla="*/ 150933 w 244671"/>
                <a:gd name="connsiteY29" fmla="*/ 201082 h 398763"/>
                <a:gd name="connsiteX30" fmla="*/ 154541 w 244671"/>
                <a:gd name="connsiteY30" fmla="*/ 195953 h 398763"/>
                <a:gd name="connsiteX31" fmla="*/ 154541 w 244671"/>
                <a:gd name="connsiteY31" fmla="*/ 120182 h 398763"/>
                <a:gd name="connsiteX32" fmla="*/ 154541 w 244671"/>
                <a:gd name="connsiteY32" fmla="*/ 116044 h 398763"/>
                <a:gd name="connsiteX33" fmla="*/ 193305 w 244671"/>
                <a:gd name="connsiteY33" fmla="*/ 116044 h 398763"/>
                <a:gd name="connsiteX34" fmla="*/ 193305 w 244671"/>
                <a:gd name="connsiteY34" fmla="*/ 128575 h 398763"/>
                <a:gd name="connsiteX35" fmla="*/ 231196 w 244671"/>
                <a:gd name="connsiteY35" fmla="*/ 128517 h 398763"/>
                <a:gd name="connsiteX36" fmla="*/ 126340 w 244671"/>
                <a:gd name="connsiteY36" fmla="*/ 14999 h 398763"/>
                <a:gd name="connsiteX37" fmla="*/ 13280 w 244671"/>
                <a:gd name="connsiteY37" fmla="*/ 115111 h 398763"/>
                <a:gd name="connsiteX38" fmla="*/ 116172 w 244671"/>
                <a:gd name="connsiteY38" fmla="*/ 231631 h 398763"/>
                <a:gd name="connsiteX39" fmla="*/ 117058 w 244671"/>
                <a:gd name="connsiteY39" fmla="*/ 231682 h 398763"/>
                <a:gd name="connsiteX40" fmla="*/ 229392 w 244671"/>
                <a:gd name="connsiteY40" fmla="*/ 141573 h 398763"/>
                <a:gd name="connsiteX41" fmla="*/ 222582 w 244671"/>
                <a:gd name="connsiteY41" fmla="*/ 141573 h 398763"/>
                <a:gd name="connsiteX42" fmla="*/ 215539 w 244671"/>
                <a:gd name="connsiteY42" fmla="*/ 147110 h 398763"/>
                <a:gd name="connsiteX43" fmla="*/ 97487 w 244671"/>
                <a:gd name="connsiteY43" fmla="*/ 215846 h 398763"/>
                <a:gd name="connsiteX44" fmla="*/ 28847 w 244671"/>
                <a:gd name="connsiteY44" fmla="*/ 97628 h 398763"/>
                <a:gd name="connsiteX45" fmla="*/ 146899 w 244671"/>
                <a:gd name="connsiteY45" fmla="*/ 28892 h 398763"/>
                <a:gd name="connsiteX46" fmla="*/ 216354 w 244671"/>
                <a:gd name="connsiteY46" fmla="*/ 100948 h 398763"/>
                <a:gd name="connsiteX47" fmla="*/ 219730 w 244671"/>
                <a:gd name="connsiteY47" fmla="*/ 128575 h 398763"/>
                <a:gd name="connsiteX48" fmla="*/ 96687 w 244671"/>
                <a:gd name="connsiteY48" fmla="*/ 326221 h 398763"/>
                <a:gd name="connsiteX49" fmla="*/ 96687 w 244671"/>
                <a:gd name="connsiteY49" fmla="*/ 360435 h 398763"/>
                <a:gd name="connsiteX50" fmla="*/ 121160 w 244671"/>
                <a:gd name="connsiteY50" fmla="*/ 387393 h 398763"/>
                <a:gd name="connsiteX51" fmla="*/ 148081 w 244671"/>
                <a:gd name="connsiteY51" fmla="*/ 362885 h 398763"/>
                <a:gd name="connsiteX52" fmla="*/ 148081 w 244671"/>
                <a:gd name="connsiteY52" fmla="*/ 360435 h 398763"/>
                <a:gd name="connsiteX53" fmla="*/ 148081 w 244671"/>
                <a:gd name="connsiteY53" fmla="*/ 291600 h 398763"/>
                <a:gd name="connsiteX54" fmla="*/ 140049 w 244671"/>
                <a:gd name="connsiteY54" fmla="*/ 283556 h 398763"/>
                <a:gd name="connsiteX55" fmla="*/ 104661 w 244671"/>
                <a:gd name="connsiteY55" fmla="*/ 283556 h 398763"/>
                <a:gd name="connsiteX56" fmla="*/ 96687 w 244671"/>
                <a:gd name="connsiteY56" fmla="*/ 291600 h 398763"/>
                <a:gd name="connsiteX57" fmla="*/ 96687 w 244671"/>
                <a:gd name="connsiteY57" fmla="*/ 326221 h 398763"/>
                <a:gd name="connsiteX58" fmla="*/ 116476 w 244671"/>
                <a:gd name="connsiteY58" fmla="*/ 64403 h 398763"/>
                <a:gd name="connsiteX59" fmla="*/ 116476 w 244671"/>
                <a:gd name="connsiteY59" fmla="*/ 205512 h 398763"/>
                <a:gd name="connsiteX60" fmla="*/ 128873 w 244671"/>
                <a:gd name="connsiteY60" fmla="*/ 205512 h 398763"/>
                <a:gd name="connsiteX61" fmla="*/ 128873 w 244671"/>
                <a:gd name="connsiteY61" fmla="*/ 64403 h 398763"/>
                <a:gd name="connsiteX62" fmla="*/ 77363 w 244671"/>
                <a:gd name="connsiteY62" fmla="*/ 192631 h 398763"/>
                <a:gd name="connsiteX63" fmla="*/ 77363 w 244671"/>
                <a:gd name="connsiteY63" fmla="*/ 103221 h 398763"/>
                <a:gd name="connsiteX64" fmla="*/ 64558 w 244671"/>
                <a:gd name="connsiteY64" fmla="*/ 103221 h 398763"/>
                <a:gd name="connsiteX65" fmla="*/ 64558 w 244671"/>
                <a:gd name="connsiteY65" fmla="*/ 180333 h 398763"/>
                <a:gd name="connsiteX66" fmla="*/ 65722 w 244671"/>
                <a:gd name="connsiteY66" fmla="*/ 183480 h 398763"/>
                <a:gd name="connsiteX67" fmla="*/ 77130 w 244671"/>
                <a:gd name="connsiteY67" fmla="*/ 192864 h 398763"/>
                <a:gd name="connsiteX68" fmla="*/ 167870 w 244671"/>
                <a:gd name="connsiteY68" fmla="*/ 192631 h 398763"/>
                <a:gd name="connsiteX69" fmla="*/ 177765 w 244671"/>
                <a:gd name="connsiteY69" fmla="*/ 184937 h 398763"/>
                <a:gd name="connsiteX70" fmla="*/ 180500 w 244671"/>
                <a:gd name="connsiteY70" fmla="*/ 178934 h 398763"/>
                <a:gd name="connsiteX71" fmla="*/ 180500 w 244671"/>
                <a:gd name="connsiteY71" fmla="*/ 133121 h 398763"/>
                <a:gd name="connsiteX72" fmla="*/ 180500 w 244671"/>
                <a:gd name="connsiteY72" fmla="*/ 128867 h 398763"/>
                <a:gd name="connsiteX73" fmla="*/ 167637 w 244671"/>
                <a:gd name="connsiteY73" fmla="*/ 128867 h 398763"/>
                <a:gd name="connsiteX74" fmla="*/ 109666 w 244671"/>
                <a:gd name="connsiteY74" fmla="*/ 244155 h 398763"/>
                <a:gd name="connsiteX75" fmla="*/ 109666 w 244671"/>
                <a:gd name="connsiteY75" fmla="*/ 264555 h 398763"/>
                <a:gd name="connsiteX76" fmla="*/ 115472 w 244671"/>
                <a:gd name="connsiteY76" fmla="*/ 270398 h 398763"/>
                <a:gd name="connsiteX77" fmla="*/ 115894 w 244671"/>
                <a:gd name="connsiteY77" fmla="*/ 270384 h 398763"/>
                <a:gd name="connsiteX78" fmla="*/ 128757 w 244671"/>
                <a:gd name="connsiteY78" fmla="*/ 270384 h 398763"/>
                <a:gd name="connsiteX79" fmla="*/ 134985 w 244671"/>
                <a:gd name="connsiteY79" fmla="*/ 265255 h 398763"/>
                <a:gd name="connsiteX80" fmla="*/ 134985 w 244671"/>
                <a:gd name="connsiteY80" fmla="*/ 244330 h 398763"/>
                <a:gd name="connsiteX81" fmla="*/ 193422 w 244671"/>
                <a:gd name="connsiteY81" fmla="*/ 141573 h 398763"/>
                <a:gd name="connsiteX82" fmla="*/ 193422 w 244671"/>
                <a:gd name="connsiteY82" fmla="*/ 164887 h 398763"/>
                <a:gd name="connsiteX83" fmla="*/ 194586 w 244671"/>
                <a:gd name="connsiteY83" fmla="*/ 165237 h 398763"/>
                <a:gd name="connsiteX84" fmla="*/ 204364 w 244671"/>
                <a:gd name="connsiteY84" fmla="*/ 141573 h 39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44671" h="398763">
                  <a:moveTo>
                    <a:pt x="243361" y="141806"/>
                  </a:moveTo>
                  <a:cubicBezTo>
                    <a:pt x="231720" y="194263"/>
                    <a:pt x="200464" y="227894"/>
                    <a:pt x="147848" y="242348"/>
                  </a:cubicBezTo>
                  <a:lnTo>
                    <a:pt x="147848" y="271491"/>
                  </a:lnTo>
                  <a:cubicBezTo>
                    <a:pt x="154152" y="273661"/>
                    <a:pt x="158900" y="278922"/>
                    <a:pt x="160420" y="285421"/>
                  </a:cubicBezTo>
                  <a:cubicBezTo>
                    <a:pt x="160786" y="286989"/>
                    <a:pt x="160981" y="288592"/>
                    <a:pt x="161002" y="290201"/>
                  </a:cubicBezTo>
                  <a:cubicBezTo>
                    <a:pt x="161002" y="313806"/>
                    <a:pt x="161002" y="337412"/>
                    <a:pt x="161002" y="361018"/>
                  </a:cubicBezTo>
                  <a:cubicBezTo>
                    <a:pt x="160539" y="382323"/>
                    <a:pt x="142917" y="399217"/>
                    <a:pt x="121642" y="398754"/>
                  </a:cubicBezTo>
                  <a:cubicBezTo>
                    <a:pt x="101445" y="398314"/>
                    <a:pt x="85017" y="382329"/>
                    <a:pt x="83998" y="362125"/>
                  </a:cubicBezTo>
                  <a:cubicBezTo>
                    <a:pt x="83649" y="337878"/>
                    <a:pt x="83998" y="313573"/>
                    <a:pt x="83998" y="289268"/>
                  </a:cubicBezTo>
                  <a:cubicBezTo>
                    <a:pt x="83995" y="281075"/>
                    <a:pt x="89331" y="273840"/>
                    <a:pt x="97152" y="271433"/>
                  </a:cubicBezTo>
                  <a:lnTo>
                    <a:pt x="97152" y="242290"/>
                  </a:lnTo>
                  <a:cubicBezTo>
                    <a:pt x="59796" y="234306"/>
                    <a:pt x="28315" y="209293"/>
                    <a:pt x="12058" y="174679"/>
                  </a:cubicBezTo>
                  <a:cubicBezTo>
                    <a:pt x="-681" y="148673"/>
                    <a:pt x="-3436" y="118887"/>
                    <a:pt x="4317" y="90981"/>
                  </a:cubicBezTo>
                  <a:cubicBezTo>
                    <a:pt x="21661" y="25651"/>
                    <a:pt x="88608" y="-13229"/>
                    <a:pt x="153847" y="4139"/>
                  </a:cubicBezTo>
                  <a:cubicBezTo>
                    <a:pt x="209549" y="18969"/>
                    <a:pt x="247336" y="70751"/>
                    <a:pt x="244525" y="128400"/>
                  </a:cubicBezTo>
                  <a:cubicBezTo>
                    <a:pt x="244713" y="132900"/>
                    <a:pt x="244322" y="137406"/>
                    <a:pt x="243361" y="141806"/>
                  </a:cubicBezTo>
                  <a:close/>
                  <a:moveTo>
                    <a:pt x="205470" y="128517"/>
                  </a:moveTo>
                  <a:cubicBezTo>
                    <a:pt x="208557" y="92601"/>
                    <a:pt x="188041" y="58825"/>
                    <a:pt x="154774" y="45052"/>
                  </a:cubicBezTo>
                  <a:cubicBezTo>
                    <a:pt x="118889" y="29901"/>
                    <a:pt x="77310" y="41635"/>
                    <a:pt x="54605" y="73320"/>
                  </a:cubicBezTo>
                  <a:cubicBezTo>
                    <a:pt x="34800" y="100612"/>
                    <a:pt x="33692" y="137261"/>
                    <a:pt x="51811" y="165703"/>
                  </a:cubicBezTo>
                  <a:lnTo>
                    <a:pt x="51811" y="90223"/>
                  </a:lnTo>
                  <a:lnTo>
                    <a:pt x="90284" y="90223"/>
                  </a:lnTo>
                  <a:lnTo>
                    <a:pt x="90284" y="95236"/>
                  </a:lnTo>
                  <a:cubicBezTo>
                    <a:pt x="90284" y="128769"/>
                    <a:pt x="90284" y="162303"/>
                    <a:pt x="90284" y="195837"/>
                  </a:cubicBezTo>
                  <a:cubicBezTo>
                    <a:pt x="90284" y="197235"/>
                    <a:pt x="90750" y="199509"/>
                    <a:pt x="91623" y="199858"/>
                  </a:cubicBezTo>
                  <a:cubicBezTo>
                    <a:pt x="95173" y="201432"/>
                    <a:pt x="99015" y="202423"/>
                    <a:pt x="103264" y="203822"/>
                  </a:cubicBezTo>
                  <a:lnTo>
                    <a:pt x="103264" y="51580"/>
                  </a:lnTo>
                  <a:lnTo>
                    <a:pt x="141678" y="51580"/>
                  </a:lnTo>
                  <a:lnTo>
                    <a:pt x="141678" y="203822"/>
                  </a:lnTo>
                  <a:cubicBezTo>
                    <a:pt x="145054" y="202831"/>
                    <a:pt x="147964" y="201782"/>
                    <a:pt x="150933" y="201082"/>
                  </a:cubicBezTo>
                  <a:cubicBezTo>
                    <a:pt x="153901" y="200383"/>
                    <a:pt x="154541" y="198867"/>
                    <a:pt x="154541" y="195953"/>
                  </a:cubicBezTo>
                  <a:cubicBezTo>
                    <a:pt x="154541" y="170716"/>
                    <a:pt x="154541" y="145478"/>
                    <a:pt x="154541" y="120182"/>
                  </a:cubicBezTo>
                  <a:lnTo>
                    <a:pt x="154541" y="116044"/>
                  </a:lnTo>
                  <a:lnTo>
                    <a:pt x="193305" y="116044"/>
                  </a:lnTo>
                  <a:lnTo>
                    <a:pt x="193305" y="128575"/>
                  </a:lnTo>
                  <a:close/>
                  <a:moveTo>
                    <a:pt x="231196" y="128517"/>
                  </a:moveTo>
                  <a:cubicBezTo>
                    <a:pt x="233544" y="68174"/>
                    <a:pt x="186599" y="17350"/>
                    <a:pt x="126340" y="14999"/>
                  </a:cubicBezTo>
                  <a:cubicBezTo>
                    <a:pt x="67982" y="12722"/>
                    <a:pt x="18166" y="56832"/>
                    <a:pt x="13280" y="115111"/>
                  </a:cubicBezTo>
                  <a:cubicBezTo>
                    <a:pt x="9562" y="175740"/>
                    <a:pt x="55628" y="227908"/>
                    <a:pt x="116172" y="231631"/>
                  </a:cubicBezTo>
                  <a:cubicBezTo>
                    <a:pt x="116467" y="231650"/>
                    <a:pt x="116762" y="231666"/>
                    <a:pt x="117058" y="231682"/>
                  </a:cubicBezTo>
                  <a:cubicBezTo>
                    <a:pt x="182887" y="234363"/>
                    <a:pt x="224328" y="182839"/>
                    <a:pt x="229392" y="141573"/>
                  </a:cubicBezTo>
                  <a:cubicBezTo>
                    <a:pt x="227125" y="141748"/>
                    <a:pt x="224848" y="141748"/>
                    <a:pt x="222582" y="141573"/>
                  </a:cubicBezTo>
                  <a:cubicBezTo>
                    <a:pt x="218100" y="140873"/>
                    <a:pt x="216762" y="142855"/>
                    <a:pt x="215539" y="147110"/>
                  </a:cubicBezTo>
                  <a:cubicBezTo>
                    <a:pt x="201895" y="198736"/>
                    <a:pt x="149041" y="229510"/>
                    <a:pt x="97487" y="215846"/>
                  </a:cubicBezTo>
                  <a:cubicBezTo>
                    <a:pt x="45933" y="202182"/>
                    <a:pt x="15202" y="149255"/>
                    <a:pt x="28847" y="97628"/>
                  </a:cubicBezTo>
                  <a:cubicBezTo>
                    <a:pt x="42491" y="46003"/>
                    <a:pt x="95345" y="15228"/>
                    <a:pt x="146899" y="28892"/>
                  </a:cubicBezTo>
                  <a:cubicBezTo>
                    <a:pt x="181635" y="38099"/>
                    <a:pt x="208394" y="65859"/>
                    <a:pt x="216354" y="100948"/>
                  </a:cubicBezTo>
                  <a:cubicBezTo>
                    <a:pt x="218275" y="109865"/>
                    <a:pt x="218624" y="119133"/>
                    <a:pt x="219730" y="128575"/>
                  </a:cubicBezTo>
                  <a:close/>
                  <a:moveTo>
                    <a:pt x="96687" y="326221"/>
                  </a:moveTo>
                  <a:cubicBezTo>
                    <a:pt x="96687" y="337878"/>
                    <a:pt x="96687" y="349069"/>
                    <a:pt x="96687" y="360435"/>
                  </a:cubicBezTo>
                  <a:cubicBezTo>
                    <a:pt x="96011" y="374647"/>
                    <a:pt x="106968" y="386716"/>
                    <a:pt x="121160" y="387393"/>
                  </a:cubicBezTo>
                  <a:cubicBezTo>
                    <a:pt x="135353" y="388070"/>
                    <a:pt x="147405" y="377097"/>
                    <a:pt x="148081" y="362885"/>
                  </a:cubicBezTo>
                  <a:cubicBezTo>
                    <a:pt x="148120" y="362069"/>
                    <a:pt x="148120" y="361251"/>
                    <a:pt x="148081" y="360435"/>
                  </a:cubicBezTo>
                  <a:cubicBezTo>
                    <a:pt x="148081" y="337470"/>
                    <a:pt x="148081" y="314506"/>
                    <a:pt x="148081" y="291600"/>
                  </a:cubicBezTo>
                  <a:cubicBezTo>
                    <a:pt x="148081" y="285771"/>
                    <a:pt x="145811" y="283556"/>
                    <a:pt x="140049" y="283556"/>
                  </a:cubicBezTo>
                  <a:cubicBezTo>
                    <a:pt x="128408" y="283556"/>
                    <a:pt x="116767" y="283556"/>
                    <a:pt x="104661" y="283556"/>
                  </a:cubicBezTo>
                  <a:cubicBezTo>
                    <a:pt x="98840" y="283556"/>
                    <a:pt x="96687" y="285829"/>
                    <a:pt x="96687" y="291600"/>
                  </a:cubicBezTo>
                  <a:cubicBezTo>
                    <a:pt x="96687" y="302907"/>
                    <a:pt x="96687" y="314564"/>
                    <a:pt x="96687" y="326221"/>
                  </a:cubicBezTo>
                  <a:close/>
                  <a:moveTo>
                    <a:pt x="116476" y="64403"/>
                  </a:moveTo>
                  <a:lnTo>
                    <a:pt x="116476" y="205512"/>
                  </a:lnTo>
                  <a:lnTo>
                    <a:pt x="128873" y="205512"/>
                  </a:lnTo>
                  <a:lnTo>
                    <a:pt x="128873" y="64403"/>
                  </a:lnTo>
                  <a:close/>
                  <a:moveTo>
                    <a:pt x="77363" y="192631"/>
                  </a:moveTo>
                  <a:lnTo>
                    <a:pt x="77363" y="103221"/>
                  </a:lnTo>
                  <a:lnTo>
                    <a:pt x="64558" y="103221"/>
                  </a:lnTo>
                  <a:cubicBezTo>
                    <a:pt x="64558" y="129158"/>
                    <a:pt x="64558" y="154745"/>
                    <a:pt x="64558" y="180333"/>
                  </a:cubicBezTo>
                  <a:cubicBezTo>
                    <a:pt x="64531" y="181492"/>
                    <a:pt x="64947" y="182618"/>
                    <a:pt x="65722" y="183480"/>
                  </a:cubicBezTo>
                  <a:cubicBezTo>
                    <a:pt x="69273" y="186336"/>
                    <a:pt x="72939" y="189425"/>
                    <a:pt x="77130" y="192864"/>
                  </a:cubicBezTo>
                  <a:close/>
                  <a:moveTo>
                    <a:pt x="167870" y="192631"/>
                  </a:moveTo>
                  <a:lnTo>
                    <a:pt x="177765" y="184937"/>
                  </a:lnTo>
                  <a:cubicBezTo>
                    <a:pt x="179638" y="183533"/>
                    <a:pt x="180669" y="181271"/>
                    <a:pt x="180500" y="178934"/>
                  </a:cubicBezTo>
                  <a:cubicBezTo>
                    <a:pt x="180500" y="163663"/>
                    <a:pt x="180500" y="148392"/>
                    <a:pt x="180500" y="133121"/>
                  </a:cubicBezTo>
                  <a:lnTo>
                    <a:pt x="180500" y="128867"/>
                  </a:lnTo>
                  <a:lnTo>
                    <a:pt x="167637" y="128867"/>
                  </a:lnTo>
                  <a:close/>
                  <a:moveTo>
                    <a:pt x="109666" y="244155"/>
                  </a:moveTo>
                  <a:cubicBezTo>
                    <a:pt x="109666" y="250916"/>
                    <a:pt x="109666" y="257736"/>
                    <a:pt x="109666" y="264555"/>
                  </a:cubicBezTo>
                  <a:cubicBezTo>
                    <a:pt x="109658" y="267774"/>
                    <a:pt x="112258" y="270390"/>
                    <a:pt x="115472" y="270398"/>
                  </a:cubicBezTo>
                  <a:cubicBezTo>
                    <a:pt x="115613" y="270398"/>
                    <a:pt x="115754" y="270394"/>
                    <a:pt x="115894" y="270384"/>
                  </a:cubicBezTo>
                  <a:cubicBezTo>
                    <a:pt x="120143" y="270384"/>
                    <a:pt x="124450" y="270384"/>
                    <a:pt x="128757" y="270384"/>
                  </a:cubicBezTo>
                  <a:cubicBezTo>
                    <a:pt x="131871" y="270624"/>
                    <a:pt x="134619" y="268361"/>
                    <a:pt x="134985" y="265255"/>
                  </a:cubicBezTo>
                  <a:cubicBezTo>
                    <a:pt x="135392" y="258202"/>
                    <a:pt x="134985" y="251150"/>
                    <a:pt x="134985" y="244330"/>
                  </a:cubicBezTo>
                  <a:close/>
                  <a:moveTo>
                    <a:pt x="193422" y="141573"/>
                  </a:moveTo>
                  <a:lnTo>
                    <a:pt x="193422" y="164887"/>
                  </a:lnTo>
                  <a:lnTo>
                    <a:pt x="194586" y="165237"/>
                  </a:lnTo>
                  <a:lnTo>
                    <a:pt x="204364" y="141573"/>
                  </a:lnTo>
                  <a:close/>
                </a:path>
              </a:pathLst>
            </a:custGeom>
            <a:solidFill>
              <a:srgbClr val="877E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grpSp>
          <p:nvGrpSpPr>
            <p:cNvPr id="52" name="Graphic 154">
              <a:extLst>
                <a:ext uri="{FF2B5EF4-FFF2-40B4-BE49-F238E27FC236}">
                  <a16:creationId xmlns:a16="http://schemas.microsoft.com/office/drawing/2014/main" id="{570AF890-31B7-3D48-9C79-71AF92B86879}"/>
                </a:ext>
              </a:extLst>
            </p:cNvPr>
            <p:cNvGrpSpPr/>
            <p:nvPr/>
          </p:nvGrpSpPr>
          <p:grpSpPr>
            <a:xfrm>
              <a:off x="6562059" y="2183814"/>
              <a:ext cx="335847" cy="336067"/>
              <a:chOff x="1714383" y="2764648"/>
              <a:chExt cx="369432" cy="369674"/>
            </a:xfrm>
            <a:solidFill>
              <a:srgbClr val="877ECB"/>
            </a:solidFill>
          </p:grpSpPr>
          <p:sp>
            <p:nvSpPr>
              <p:cNvPr id="87" name="Freeform 86">
                <a:extLst>
                  <a:ext uri="{FF2B5EF4-FFF2-40B4-BE49-F238E27FC236}">
                    <a16:creationId xmlns:a16="http://schemas.microsoft.com/office/drawing/2014/main" id="{71448E4E-A8BF-6D4D-88F8-71B2601E8C05}"/>
                  </a:ext>
                </a:extLst>
              </p:cNvPr>
              <p:cNvSpPr/>
              <p:nvPr/>
            </p:nvSpPr>
            <p:spPr>
              <a:xfrm>
                <a:off x="1777261" y="2826574"/>
                <a:ext cx="244502" cy="245649"/>
              </a:xfrm>
              <a:custGeom>
                <a:avLst/>
                <a:gdLst>
                  <a:gd name="connsiteX0" fmla="*/ 70834 w 244502"/>
                  <a:gd name="connsiteY0" fmla="*/ 204841 h 245649"/>
                  <a:gd name="connsiteX1" fmla="*/ 54162 w 244502"/>
                  <a:gd name="connsiteY1" fmla="*/ 217836 h 245649"/>
                  <a:gd name="connsiteX2" fmla="*/ 44355 w 244502"/>
                  <a:gd name="connsiteY2" fmla="*/ 217247 h 245649"/>
                  <a:gd name="connsiteX3" fmla="*/ 27879 w 244502"/>
                  <a:gd name="connsiteY3" fmla="*/ 201212 h 245649"/>
                  <a:gd name="connsiteX4" fmla="*/ 27241 w 244502"/>
                  <a:gd name="connsiteY4" fmla="*/ 191896 h 245649"/>
                  <a:gd name="connsiteX5" fmla="*/ 38618 w 244502"/>
                  <a:gd name="connsiteY5" fmla="*/ 177430 h 245649"/>
                  <a:gd name="connsiteX6" fmla="*/ 39108 w 244502"/>
                  <a:gd name="connsiteY6" fmla="*/ 172527 h 245649"/>
                  <a:gd name="connsiteX7" fmla="*/ 28614 w 244502"/>
                  <a:gd name="connsiteY7" fmla="*/ 147567 h 245649"/>
                  <a:gd name="connsiteX8" fmla="*/ 23318 w 244502"/>
                  <a:gd name="connsiteY8" fmla="*/ 143350 h 245649"/>
                  <a:gd name="connsiteX9" fmla="*/ 5862 w 244502"/>
                  <a:gd name="connsiteY9" fmla="*/ 141193 h 245649"/>
                  <a:gd name="connsiteX10" fmla="*/ 0 w 244502"/>
                  <a:gd name="connsiteY10" fmla="*/ 135483 h 245649"/>
                  <a:gd name="connsiteX11" fmla="*/ 76 w 244502"/>
                  <a:gd name="connsiteY11" fmla="*/ 134475 h 245649"/>
                  <a:gd name="connsiteX12" fmla="*/ 76 w 244502"/>
                  <a:gd name="connsiteY12" fmla="*/ 110693 h 245649"/>
                  <a:gd name="connsiteX13" fmla="*/ 5960 w 244502"/>
                  <a:gd name="connsiteY13" fmla="*/ 104122 h 245649"/>
                  <a:gd name="connsiteX14" fmla="*/ 24201 w 244502"/>
                  <a:gd name="connsiteY14" fmla="*/ 101817 h 245649"/>
                  <a:gd name="connsiteX15" fmla="*/ 28271 w 244502"/>
                  <a:gd name="connsiteY15" fmla="*/ 98286 h 245649"/>
                  <a:gd name="connsiteX16" fmla="*/ 38765 w 244502"/>
                  <a:gd name="connsiteY16" fmla="*/ 73327 h 245649"/>
                  <a:gd name="connsiteX17" fmla="*/ 38274 w 244502"/>
                  <a:gd name="connsiteY17" fmla="*/ 67737 h 245649"/>
                  <a:gd name="connsiteX18" fmla="*/ 27388 w 244502"/>
                  <a:gd name="connsiteY18" fmla="*/ 53860 h 245649"/>
                  <a:gd name="connsiteX19" fmla="*/ 27928 w 244502"/>
                  <a:gd name="connsiteY19" fmla="*/ 44053 h 245649"/>
                  <a:gd name="connsiteX20" fmla="*/ 43619 w 244502"/>
                  <a:gd name="connsiteY20" fmla="*/ 28312 h 245649"/>
                  <a:gd name="connsiteX21" fmla="*/ 53426 w 244502"/>
                  <a:gd name="connsiteY21" fmla="*/ 27626 h 245649"/>
                  <a:gd name="connsiteX22" fmla="*/ 68137 w 244502"/>
                  <a:gd name="connsiteY22" fmla="*/ 38953 h 245649"/>
                  <a:gd name="connsiteX23" fmla="*/ 72452 w 244502"/>
                  <a:gd name="connsiteY23" fmla="*/ 39296 h 245649"/>
                  <a:gd name="connsiteX24" fmla="*/ 97755 w 244502"/>
                  <a:gd name="connsiteY24" fmla="*/ 28656 h 245649"/>
                  <a:gd name="connsiteX25" fmla="*/ 101629 w 244502"/>
                  <a:gd name="connsiteY25" fmla="*/ 23752 h 245649"/>
                  <a:gd name="connsiteX26" fmla="*/ 103835 w 244502"/>
                  <a:gd name="connsiteY26" fmla="*/ 5903 h 245649"/>
                  <a:gd name="connsiteX27" fmla="*/ 109503 w 244502"/>
                  <a:gd name="connsiteY27" fmla="*/ 1 h 245649"/>
                  <a:gd name="connsiteX28" fmla="*/ 110504 w 244502"/>
                  <a:gd name="connsiteY28" fmla="*/ 68 h 245649"/>
                  <a:gd name="connsiteX29" fmla="*/ 133109 w 244502"/>
                  <a:gd name="connsiteY29" fmla="*/ 68 h 245649"/>
                  <a:gd name="connsiteX30" fmla="*/ 140563 w 244502"/>
                  <a:gd name="connsiteY30" fmla="*/ 6884 h 245649"/>
                  <a:gd name="connsiteX31" fmla="*/ 142917 w 244502"/>
                  <a:gd name="connsiteY31" fmla="*/ 25076 h 245649"/>
                  <a:gd name="connsiteX32" fmla="*/ 144829 w 244502"/>
                  <a:gd name="connsiteY32" fmla="*/ 27822 h 245649"/>
                  <a:gd name="connsiteX33" fmla="*/ 174103 w 244502"/>
                  <a:gd name="connsiteY33" fmla="*/ 41062 h 245649"/>
                  <a:gd name="connsiteX34" fmla="*/ 190726 w 244502"/>
                  <a:gd name="connsiteY34" fmla="*/ 28067 h 245649"/>
                  <a:gd name="connsiteX35" fmla="*/ 200534 w 244502"/>
                  <a:gd name="connsiteY35" fmla="*/ 28656 h 245649"/>
                  <a:gd name="connsiteX36" fmla="*/ 216519 w 244502"/>
                  <a:gd name="connsiteY36" fmla="*/ 44690 h 245649"/>
                  <a:gd name="connsiteX37" fmla="*/ 217108 w 244502"/>
                  <a:gd name="connsiteY37" fmla="*/ 54007 h 245649"/>
                  <a:gd name="connsiteX38" fmla="*/ 205780 w 244502"/>
                  <a:gd name="connsiteY38" fmla="*/ 68473 h 245649"/>
                  <a:gd name="connsiteX39" fmla="*/ 205241 w 244502"/>
                  <a:gd name="connsiteY39" fmla="*/ 73131 h 245649"/>
                  <a:gd name="connsiteX40" fmla="*/ 215784 w 244502"/>
                  <a:gd name="connsiteY40" fmla="*/ 98090 h 245649"/>
                  <a:gd name="connsiteX41" fmla="*/ 221031 w 244502"/>
                  <a:gd name="connsiteY41" fmla="*/ 102307 h 245649"/>
                  <a:gd name="connsiteX42" fmla="*/ 238144 w 244502"/>
                  <a:gd name="connsiteY42" fmla="*/ 104416 h 245649"/>
                  <a:gd name="connsiteX43" fmla="*/ 244421 w 244502"/>
                  <a:gd name="connsiteY43" fmla="*/ 111575 h 245649"/>
                  <a:gd name="connsiteX44" fmla="*/ 244421 w 244502"/>
                  <a:gd name="connsiteY44" fmla="*/ 134573 h 245649"/>
                  <a:gd name="connsiteX45" fmla="*/ 239500 w 244502"/>
                  <a:gd name="connsiteY45" fmla="*/ 141456 h 245649"/>
                  <a:gd name="connsiteX46" fmla="*/ 238438 w 244502"/>
                  <a:gd name="connsiteY46" fmla="*/ 141536 h 245649"/>
                  <a:gd name="connsiteX47" fmla="*/ 220197 w 244502"/>
                  <a:gd name="connsiteY47" fmla="*/ 143841 h 245649"/>
                  <a:gd name="connsiteX48" fmla="*/ 216176 w 244502"/>
                  <a:gd name="connsiteY48" fmla="*/ 146979 h 245649"/>
                  <a:gd name="connsiteX49" fmla="*/ 205633 w 244502"/>
                  <a:gd name="connsiteY49" fmla="*/ 172281 h 245649"/>
                  <a:gd name="connsiteX50" fmla="*/ 206124 w 244502"/>
                  <a:gd name="connsiteY50" fmla="*/ 177921 h 245649"/>
                  <a:gd name="connsiteX51" fmla="*/ 217010 w 244502"/>
                  <a:gd name="connsiteY51" fmla="*/ 191798 h 245649"/>
                  <a:gd name="connsiteX52" fmla="*/ 216519 w 244502"/>
                  <a:gd name="connsiteY52" fmla="*/ 201605 h 245649"/>
                  <a:gd name="connsiteX53" fmla="*/ 201073 w 244502"/>
                  <a:gd name="connsiteY53" fmla="*/ 217541 h 245649"/>
                  <a:gd name="connsiteX54" fmla="*/ 191756 w 244502"/>
                  <a:gd name="connsiteY54" fmla="*/ 218277 h 245649"/>
                  <a:gd name="connsiteX55" fmla="*/ 177045 w 244502"/>
                  <a:gd name="connsiteY55" fmla="*/ 206655 h 245649"/>
                  <a:gd name="connsiteX56" fmla="*/ 172730 w 244502"/>
                  <a:gd name="connsiteY56" fmla="*/ 206361 h 245649"/>
                  <a:gd name="connsiteX57" fmla="*/ 147379 w 244502"/>
                  <a:gd name="connsiteY57" fmla="*/ 216953 h 245649"/>
                  <a:gd name="connsiteX58" fmla="*/ 143554 w 244502"/>
                  <a:gd name="connsiteY58" fmla="*/ 221857 h 245649"/>
                  <a:gd name="connsiteX59" fmla="*/ 141347 w 244502"/>
                  <a:gd name="connsiteY59" fmla="*/ 239706 h 245649"/>
                  <a:gd name="connsiteX60" fmla="*/ 135622 w 244502"/>
                  <a:gd name="connsiteY60" fmla="*/ 245649 h 245649"/>
                  <a:gd name="connsiteX61" fmla="*/ 134679 w 244502"/>
                  <a:gd name="connsiteY61" fmla="*/ 245590 h 245649"/>
                  <a:gd name="connsiteX62" fmla="*/ 112073 w 244502"/>
                  <a:gd name="connsiteY62" fmla="*/ 245590 h 245649"/>
                  <a:gd name="connsiteX63" fmla="*/ 104571 w 244502"/>
                  <a:gd name="connsiteY63" fmla="*/ 238774 h 245649"/>
                  <a:gd name="connsiteX64" fmla="*/ 102217 w 244502"/>
                  <a:gd name="connsiteY64" fmla="*/ 220582 h 245649"/>
                  <a:gd name="connsiteX65" fmla="*/ 100354 w 244502"/>
                  <a:gd name="connsiteY65" fmla="*/ 217836 h 245649"/>
                  <a:gd name="connsiteX66" fmla="*/ 70834 w 244502"/>
                  <a:gd name="connsiteY66" fmla="*/ 204841 h 245649"/>
                  <a:gd name="connsiteX67" fmla="*/ 130854 w 244502"/>
                  <a:gd name="connsiteY67" fmla="*/ 11640 h 245649"/>
                  <a:gd name="connsiteX68" fmla="*/ 117712 w 244502"/>
                  <a:gd name="connsiteY68" fmla="*/ 11640 h 245649"/>
                  <a:gd name="connsiteX69" fmla="*/ 114721 w 244502"/>
                  <a:gd name="connsiteY69" fmla="*/ 14582 h 245649"/>
                  <a:gd name="connsiteX70" fmla="*/ 112024 w 244502"/>
                  <a:gd name="connsiteY70" fmla="*/ 31598 h 245649"/>
                  <a:gd name="connsiteX71" fmla="*/ 105110 w 244502"/>
                  <a:gd name="connsiteY71" fmla="*/ 38610 h 245649"/>
                  <a:gd name="connsiteX72" fmla="*/ 76277 w 244502"/>
                  <a:gd name="connsiteY72" fmla="*/ 50379 h 245649"/>
                  <a:gd name="connsiteX73" fmla="*/ 64116 w 244502"/>
                  <a:gd name="connsiteY73" fmla="*/ 49937 h 245649"/>
                  <a:gd name="connsiteX74" fmla="*/ 50239 w 244502"/>
                  <a:gd name="connsiteY74" fmla="*/ 39198 h 245649"/>
                  <a:gd name="connsiteX75" fmla="*/ 38618 w 244502"/>
                  <a:gd name="connsiteY75" fmla="*/ 50330 h 245649"/>
                  <a:gd name="connsiteX76" fmla="*/ 51269 w 244502"/>
                  <a:gd name="connsiteY76" fmla="*/ 66609 h 245649"/>
                  <a:gd name="connsiteX77" fmla="*/ 51661 w 244502"/>
                  <a:gd name="connsiteY77" fmla="*/ 74308 h 245649"/>
                  <a:gd name="connsiteX78" fmla="*/ 37980 w 244502"/>
                  <a:gd name="connsiteY78" fmla="*/ 107309 h 245649"/>
                  <a:gd name="connsiteX79" fmla="*/ 31802 w 244502"/>
                  <a:gd name="connsiteY79" fmla="*/ 112997 h 245649"/>
                  <a:gd name="connsiteX80" fmla="*/ 13953 w 244502"/>
                  <a:gd name="connsiteY80" fmla="*/ 115351 h 245649"/>
                  <a:gd name="connsiteX81" fmla="*/ 11501 w 244502"/>
                  <a:gd name="connsiteY81" fmla="*/ 117705 h 245649"/>
                  <a:gd name="connsiteX82" fmla="*/ 11501 w 244502"/>
                  <a:gd name="connsiteY82" fmla="*/ 131238 h 245649"/>
                  <a:gd name="connsiteX83" fmla="*/ 30036 w 244502"/>
                  <a:gd name="connsiteY83" fmla="*/ 133690 h 245649"/>
                  <a:gd name="connsiteX84" fmla="*/ 38421 w 244502"/>
                  <a:gd name="connsiteY84" fmla="*/ 141291 h 245649"/>
                  <a:gd name="connsiteX85" fmla="*/ 50631 w 244502"/>
                  <a:gd name="connsiteY85" fmla="*/ 170712 h 245649"/>
                  <a:gd name="connsiteX86" fmla="*/ 50649 w 244502"/>
                  <a:gd name="connsiteY86" fmla="*/ 181184 h 245649"/>
                  <a:gd name="connsiteX87" fmla="*/ 49896 w 244502"/>
                  <a:gd name="connsiteY87" fmla="*/ 181843 h 245649"/>
                  <a:gd name="connsiteX88" fmla="*/ 38814 w 244502"/>
                  <a:gd name="connsiteY88" fmla="*/ 195279 h 245649"/>
                  <a:gd name="connsiteX89" fmla="*/ 49896 w 244502"/>
                  <a:gd name="connsiteY89" fmla="*/ 206655 h 245649"/>
                  <a:gd name="connsiteX90" fmla="*/ 64607 w 244502"/>
                  <a:gd name="connsiteY90" fmla="*/ 194593 h 245649"/>
                  <a:gd name="connsiteX91" fmla="*/ 73580 w 244502"/>
                  <a:gd name="connsiteY91" fmla="*/ 194151 h 245649"/>
                  <a:gd name="connsiteX92" fmla="*/ 103835 w 244502"/>
                  <a:gd name="connsiteY92" fmla="*/ 206950 h 245649"/>
                  <a:gd name="connsiteX93" fmla="*/ 111975 w 244502"/>
                  <a:gd name="connsiteY93" fmla="*/ 215972 h 245649"/>
                  <a:gd name="connsiteX94" fmla="*/ 114868 w 244502"/>
                  <a:gd name="connsiteY94" fmla="*/ 233772 h 245649"/>
                  <a:gd name="connsiteX95" fmla="*/ 130462 w 244502"/>
                  <a:gd name="connsiteY95" fmla="*/ 233772 h 245649"/>
                  <a:gd name="connsiteX96" fmla="*/ 133109 w 244502"/>
                  <a:gd name="connsiteY96" fmla="*/ 214158 h 245649"/>
                  <a:gd name="connsiteX97" fmla="*/ 139827 w 244502"/>
                  <a:gd name="connsiteY97" fmla="*/ 207048 h 245649"/>
                  <a:gd name="connsiteX98" fmla="*/ 169984 w 244502"/>
                  <a:gd name="connsiteY98" fmla="*/ 194446 h 245649"/>
                  <a:gd name="connsiteX99" fmla="*/ 179485 w 244502"/>
                  <a:gd name="connsiteY99" fmla="*/ 194550 h 245649"/>
                  <a:gd name="connsiteX100" fmla="*/ 179791 w 244502"/>
                  <a:gd name="connsiteY100" fmla="*/ 194887 h 245649"/>
                  <a:gd name="connsiteX101" fmla="*/ 194502 w 244502"/>
                  <a:gd name="connsiteY101" fmla="*/ 206655 h 245649"/>
                  <a:gd name="connsiteX102" fmla="*/ 205879 w 244502"/>
                  <a:gd name="connsiteY102" fmla="*/ 195475 h 245649"/>
                  <a:gd name="connsiteX103" fmla="*/ 193816 w 244502"/>
                  <a:gd name="connsiteY103" fmla="*/ 179784 h 245649"/>
                  <a:gd name="connsiteX104" fmla="*/ 193423 w 244502"/>
                  <a:gd name="connsiteY104" fmla="*/ 171742 h 245649"/>
                  <a:gd name="connsiteX105" fmla="*/ 206810 w 244502"/>
                  <a:gd name="connsiteY105" fmla="*/ 139133 h 245649"/>
                  <a:gd name="connsiteX106" fmla="*/ 213283 w 244502"/>
                  <a:gd name="connsiteY106" fmla="*/ 133347 h 245649"/>
                  <a:gd name="connsiteX107" fmla="*/ 233388 w 244502"/>
                  <a:gd name="connsiteY107" fmla="*/ 130650 h 245649"/>
                  <a:gd name="connsiteX108" fmla="*/ 233388 w 244502"/>
                  <a:gd name="connsiteY108" fmla="*/ 115106 h 245649"/>
                  <a:gd name="connsiteX109" fmla="*/ 213234 w 244502"/>
                  <a:gd name="connsiteY109" fmla="*/ 112311 h 245649"/>
                  <a:gd name="connsiteX110" fmla="*/ 206810 w 244502"/>
                  <a:gd name="connsiteY110" fmla="*/ 105936 h 245649"/>
                  <a:gd name="connsiteX111" fmla="*/ 194551 w 244502"/>
                  <a:gd name="connsiteY111" fmla="*/ 75632 h 245649"/>
                  <a:gd name="connsiteX112" fmla="*/ 195189 w 244502"/>
                  <a:gd name="connsiteY112" fmla="*/ 64305 h 245649"/>
                  <a:gd name="connsiteX113" fmla="*/ 205928 w 244502"/>
                  <a:gd name="connsiteY113" fmla="*/ 50869 h 245649"/>
                  <a:gd name="connsiteX114" fmla="*/ 194747 w 244502"/>
                  <a:gd name="connsiteY114" fmla="*/ 39395 h 245649"/>
                  <a:gd name="connsiteX115" fmla="*/ 180331 w 244502"/>
                  <a:gd name="connsiteY115" fmla="*/ 50869 h 245649"/>
                  <a:gd name="connsiteX116" fmla="*/ 170524 w 244502"/>
                  <a:gd name="connsiteY116" fmla="*/ 51408 h 245649"/>
                  <a:gd name="connsiteX117" fmla="*/ 140710 w 244502"/>
                  <a:gd name="connsiteY117" fmla="*/ 38806 h 245649"/>
                  <a:gd name="connsiteX118" fmla="*/ 133257 w 244502"/>
                  <a:gd name="connsiteY118" fmla="*/ 30470 h 245649"/>
                  <a:gd name="connsiteX119" fmla="*/ 130854 w 244502"/>
                  <a:gd name="connsiteY119" fmla="*/ 11640 h 24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44502" h="245649">
                    <a:moveTo>
                      <a:pt x="70834" y="204841"/>
                    </a:moveTo>
                    <a:lnTo>
                      <a:pt x="54162" y="217836"/>
                    </a:lnTo>
                    <a:cubicBezTo>
                      <a:pt x="50141" y="220925"/>
                      <a:pt x="48180" y="220729"/>
                      <a:pt x="44355" y="217247"/>
                    </a:cubicBezTo>
                    <a:lnTo>
                      <a:pt x="27879" y="201212"/>
                    </a:lnTo>
                    <a:cubicBezTo>
                      <a:pt x="24446" y="197829"/>
                      <a:pt x="24299" y="195720"/>
                      <a:pt x="27241" y="191896"/>
                    </a:cubicBezTo>
                    <a:cubicBezTo>
                      <a:pt x="30968" y="186992"/>
                      <a:pt x="34744" y="182089"/>
                      <a:pt x="38618" y="177430"/>
                    </a:cubicBezTo>
                    <a:cubicBezTo>
                      <a:pt x="39993" y="176152"/>
                      <a:pt x="40203" y="174051"/>
                      <a:pt x="39108" y="172527"/>
                    </a:cubicBezTo>
                    <a:cubicBezTo>
                      <a:pt x="35332" y="164338"/>
                      <a:pt x="31753" y="156002"/>
                      <a:pt x="28614" y="147567"/>
                    </a:cubicBezTo>
                    <a:cubicBezTo>
                      <a:pt x="28044" y="145101"/>
                      <a:pt x="25850" y="143354"/>
                      <a:pt x="23318" y="143350"/>
                    </a:cubicBezTo>
                    <a:cubicBezTo>
                      <a:pt x="17483" y="142811"/>
                      <a:pt x="11648" y="142026"/>
                      <a:pt x="5862" y="141193"/>
                    </a:cubicBezTo>
                    <a:cubicBezTo>
                      <a:pt x="2667" y="141234"/>
                      <a:pt x="42" y="138678"/>
                      <a:pt x="0" y="135483"/>
                    </a:cubicBezTo>
                    <a:cubicBezTo>
                      <a:pt x="-4" y="135145"/>
                      <a:pt x="21" y="134808"/>
                      <a:pt x="76" y="134475"/>
                    </a:cubicBezTo>
                    <a:cubicBezTo>
                      <a:pt x="76" y="126531"/>
                      <a:pt x="76" y="118636"/>
                      <a:pt x="76" y="110693"/>
                    </a:cubicBezTo>
                    <a:cubicBezTo>
                      <a:pt x="76" y="106524"/>
                      <a:pt x="1743" y="104710"/>
                      <a:pt x="5960" y="104122"/>
                    </a:cubicBezTo>
                    <a:cubicBezTo>
                      <a:pt x="12040" y="103239"/>
                      <a:pt x="18121" y="102504"/>
                      <a:pt x="24201" y="101817"/>
                    </a:cubicBezTo>
                    <a:cubicBezTo>
                      <a:pt x="26506" y="101817"/>
                      <a:pt x="27388" y="100591"/>
                      <a:pt x="28271" y="98286"/>
                    </a:cubicBezTo>
                    <a:cubicBezTo>
                      <a:pt x="31540" y="89852"/>
                      <a:pt x="35038" y="81532"/>
                      <a:pt x="38765" y="73327"/>
                    </a:cubicBezTo>
                    <a:cubicBezTo>
                      <a:pt x="40000" y="71597"/>
                      <a:pt x="39793" y="69225"/>
                      <a:pt x="38274" y="67737"/>
                    </a:cubicBezTo>
                    <a:cubicBezTo>
                      <a:pt x="34548" y="63226"/>
                      <a:pt x="30968" y="58518"/>
                      <a:pt x="27388" y="53860"/>
                    </a:cubicBezTo>
                    <a:cubicBezTo>
                      <a:pt x="23809" y="49202"/>
                      <a:pt x="24397" y="47780"/>
                      <a:pt x="27928" y="44053"/>
                    </a:cubicBezTo>
                    <a:lnTo>
                      <a:pt x="43619" y="28312"/>
                    </a:lnTo>
                    <a:cubicBezTo>
                      <a:pt x="47444" y="24537"/>
                      <a:pt x="49356" y="24390"/>
                      <a:pt x="53426" y="27626"/>
                    </a:cubicBezTo>
                    <a:cubicBezTo>
                      <a:pt x="57496" y="30862"/>
                      <a:pt x="63234" y="35079"/>
                      <a:pt x="68137" y="38953"/>
                    </a:cubicBezTo>
                    <a:cubicBezTo>
                      <a:pt x="69305" y="40093"/>
                      <a:pt x="71119" y="40237"/>
                      <a:pt x="72452" y="39296"/>
                    </a:cubicBezTo>
                    <a:cubicBezTo>
                      <a:pt x="80788" y="35570"/>
                      <a:pt x="89222" y="31892"/>
                      <a:pt x="97755" y="28656"/>
                    </a:cubicBezTo>
                    <a:cubicBezTo>
                      <a:pt x="100055" y="28162"/>
                      <a:pt x="101681" y="26104"/>
                      <a:pt x="101629" y="23752"/>
                    </a:cubicBezTo>
                    <a:cubicBezTo>
                      <a:pt x="102217" y="17819"/>
                      <a:pt x="102952" y="11836"/>
                      <a:pt x="103835" y="5903"/>
                    </a:cubicBezTo>
                    <a:cubicBezTo>
                      <a:pt x="103770" y="2708"/>
                      <a:pt x="106308" y="66"/>
                      <a:pt x="109503" y="1"/>
                    </a:cubicBezTo>
                    <a:cubicBezTo>
                      <a:pt x="109838" y="-6"/>
                      <a:pt x="110173" y="17"/>
                      <a:pt x="110504" y="68"/>
                    </a:cubicBezTo>
                    <a:cubicBezTo>
                      <a:pt x="118056" y="68"/>
                      <a:pt x="125558" y="68"/>
                      <a:pt x="133109" y="68"/>
                    </a:cubicBezTo>
                    <a:cubicBezTo>
                      <a:pt x="138013" y="68"/>
                      <a:pt x="139876" y="1784"/>
                      <a:pt x="140563" y="6884"/>
                    </a:cubicBezTo>
                    <a:cubicBezTo>
                      <a:pt x="141397" y="12915"/>
                      <a:pt x="142034" y="19045"/>
                      <a:pt x="142917" y="25076"/>
                    </a:cubicBezTo>
                    <a:cubicBezTo>
                      <a:pt x="142917" y="26106"/>
                      <a:pt x="143995" y="27626"/>
                      <a:pt x="144829" y="27822"/>
                    </a:cubicBezTo>
                    <a:cubicBezTo>
                      <a:pt x="155273" y="30528"/>
                      <a:pt x="165174" y="35006"/>
                      <a:pt x="174103" y="41062"/>
                    </a:cubicBezTo>
                    <a:lnTo>
                      <a:pt x="190726" y="28067"/>
                    </a:lnTo>
                    <a:cubicBezTo>
                      <a:pt x="194747" y="24978"/>
                      <a:pt x="196758" y="25125"/>
                      <a:pt x="200534" y="28656"/>
                    </a:cubicBezTo>
                    <a:cubicBezTo>
                      <a:pt x="205879" y="34001"/>
                      <a:pt x="211223" y="39296"/>
                      <a:pt x="216519" y="44690"/>
                    </a:cubicBezTo>
                    <a:cubicBezTo>
                      <a:pt x="219952" y="48172"/>
                      <a:pt x="220099" y="50133"/>
                      <a:pt x="217108" y="54007"/>
                    </a:cubicBezTo>
                    <a:cubicBezTo>
                      <a:pt x="213381" y="58911"/>
                      <a:pt x="209654" y="63814"/>
                      <a:pt x="205780" y="68473"/>
                    </a:cubicBezTo>
                    <a:cubicBezTo>
                      <a:pt x="204505" y="69695"/>
                      <a:pt x="204279" y="71650"/>
                      <a:pt x="205241" y="73131"/>
                    </a:cubicBezTo>
                    <a:cubicBezTo>
                      <a:pt x="209017" y="81320"/>
                      <a:pt x="212694" y="89607"/>
                      <a:pt x="215784" y="98090"/>
                    </a:cubicBezTo>
                    <a:cubicBezTo>
                      <a:pt x="216317" y="100559"/>
                      <a:pt x="218505" y="102318"/>
                      <a:pt x="221031" y="102307"/>
                    </a:cubicBezTo>
                    <a:cubicBezTo>
                      <a:pt x="226768" y="102847"/>
                      <a:pt x="232456" y="103582"/>
                      <a:pt x="238144" y="104416"/>
                    </a:cubicBezTo>
                    <a:cubicBezTo>
                      <a:pt x="242753" y="105102"/>
                      <a:pt x="244372" y="106966"/>
                      <a:pt x="244421" y="111575"/>
                    </a:cubicBezTo>
                    <a:cubicBezTo>
                      <a:pt x="244421" y="119225"/>
                      <a:pt x="244421" y="126874"/>
                      <a:pt x="244421" y="134573"/>
                    </a:cubicBezTo>
                    <a:cubicBezTo>
                      <a:pt x="244962" y="137832"/>
                      <a:pt x="242760" y="140914"/>
                      <a:pt x="239500" y="141456"/>
                    </a:cubicBezTo>
                    <a:cubicBezTo>
                      <a:pt x="239150" y="141514"/>
                      <a:pt x="238794" y="141541"/>
                      <a:pt x="238438" y="141536"/>
                    </a:cubicBezTo>
                    <a:cubicBezTo>
                      <a:pt x="232407" y="142419"/>
                      <a:pt x="226277" y="143105"/>
                      <a:pt x="220197" y="143841"/>
                    </a:cubicBezTo>
                    <a:cubicBezTo>
                      <a:pt x="218292" y="143831"/>
                      <a:pt x="216630" y="145129"/>
                      <a:pt x="216176" y="146979"/>
                    </a:cubicBezTo>
                    <a:cubicBezTo>
                      <a:pt x="212940" y="155511"/>
                      <a:pt x="209458" y="163994"/>
                      <a:pt x="205633" y="172281"/>
                    </a:cubicBezTo>
                    <a:cubicBezTo>
                      <a:pt x="204390" y="174027"/>
                      <a:pt x="204598" y="176416"/>
                      <a:pt x="206124" y="177921"/>
                    </a:cubicBezTo>
                    <a:cubicBezTo>
                      <a:pt x="209899" y="182432"/>
                      <a:pt x="213430" y="187139"/>
                      <a:pt x="217010" y="191798"/>
                    </a:cubicBezTo>
                    <a:cubicBezTo>
                      <a:pt x="220589" y="196456"/>
                      <a:pt x="220050" y="197731"/>
                      <a:pt x="216519" y="201605"/>
                    </a:cubicBezTo>
                    <a:cubicBezTo>
                      <a:pt x="211616" y="206901"/>
                      <a:pt x="206271" y="212295"/>
                      <a:pt x="201073" y="217541"/>
                    </a:cubicBezTo>
                    <a:cubicBezTo>
                      <a:pt x="197690" y="221023"/>
                      <a:pt x="195532" y="221170"/>
                      <a:pt x="191756" y="218277"/>
                    </a:cubicBezTo>
                    <a:cubicBezTo>
                      <a:pt x="186853" y="214452"/>
                      <a:pt x="181949" y="210627"/>
                      <a:pt x="177045" y="206655"/>
                    </a:cubicBezTo>
                    <a:cubicBezTo>
                      <a:pt x="175850" y="205567"/>
                      <a:pt x="174063" y="205446"/>
                      <a:pt x="172730" y="206361"/>
                    </a:cubicBezTo>
                    <a:cubicBezTo>
                      <a:pt x="164394" y="210088"/>
                      <a:pt x="155960" y="213766"/>
                      <a:pt x="147379" y="216953"/>
                    </a:cubicBezTo>
                    <a:cubicBezTo>
                      <a:pt x="145098" y="217467"/>
                      <a:pt x="143497" y="219519"/>
                      <a:pt x="143554" y="221857"/>
                    </a:cubicBezTo>
                    <a:cubicBezTo>
                      <a:pt x="142966" y="227839"/>
                      <a:pt x="142181" y="233772"/>
                      <a:pt x="141347" y="239706"/>
                    </a:cubicBezTo>
                    <a:cubicBezTo>
                      <a:pt x="141408" y="242928"/>
                      <a:pt x="138844" y="245588"/>
                      <a:pt x="135622" y="245649"/>
                    </a:cubicBezTo>
                    <a:cubicBezTo>
                      <a:pt x="135307" y="245655"/>
                      <a:pt x="134991" y="245635"/>
                      <a:pt x="134679" y="245590"/>
                    </a:cubicBezTo>
                    <a:cubicBezTo>
                      <a:pt x="127127" y="245590"/>
                      <a:pt x="119576" y="245590"/>
                      <a:pt x="112073" y="245590"/>
                    </a:cubicBezTo>
                    <a:cubicBezTo>
                      <a:pt x="107170" y="245590"/>
                      <a:pt x="105257" y="243825"/>
                      <a:pt x="104571" y="238774"/>
                    </a:cubicBezTo>
                    <a:cubicBezTo>
                      <a:pt x="103786" y="232693"/>
                      <a:pt x="103149" y="226613"/>
                      <a:pt x="102217" y="220582"/>
                    </a:cubicBezTo>
                    <a:cubicBezTo>
                      <a:pt x="102217" y="219552"/>
                      <a:pt x="101187" y="218032"/>
                      <a:pt x="100354" y="217836"/>
                    </a:cubicBezTo>
                    <a:cubicBezTo>
                      <a:pt x="89845" y="215220"/>
                      <a:pt x="79861" y="210824"/>
                      <a:pt x="70834" y="204841"/>
                    </a:cubicBezTo>
                    <a:close/>
                    <a:moveTo>
                      <a:pt x="130854" y="11640"/>
                    </a:moveTo>
                    <a:cubicBezTo>
                      <a:pt x="125950" y="11640"/>
                      <a:pt x="121929" y="11640"/>
                      <a:pt x="117712" y="11640"/>
                    </a:cubicBezTo>
                    <a:cubicBezTo>
                      <a:pt x="115506" y="11640"/>
                      <a:pt x="114966" y="12572"/>
                      <a:pt x="114721" y="14582"/>
                    </a:cubicBezTo>
                    <a:cubicBezTo>
                      <a:pt x="113937" y="20271"/>
                      <a:pt x="112907" y="25910"/>
                      <a:pt x="112024" y="31598"/>
                    </a:cubicBezTo>
                    <a:cubicBezTo>
                      <a:pt x="111711" y="35296"/>
                      <a:pt x="108804" y="38245"/>
                      <a:pt x="105110" y="38610"/>
                    </a:cubicBezTo>
                    <a:cubicBezTo>
                      <a:pt x="94800" y="40537"/>
                      <a:pt x="84991" y="44541"/>
                      <a:pt x="76277" y="50379"/>
                    </a:cubicBezTo>
                    <a:cubicBezTo>
                      <a:pt x="70638" y="54105"/>
                      <a:pt x="69510" y="54105"/>
                      <a:pt x="64116" y="49937"/>
                    </a:cubicBezTo>
                    <a:lnTo>
                      <a:pt x="50239" y="39198"/>
                    </a:lnTo>
                    <a:lnTo>
                      <a:pt x="38618" y="50330"/>
                    </a:lnTo>
                    <a:cubicBezTo>
                      <a:pt x="42835" y="55772"/>
                      <a:pt x="46954" y="61264"/>
                      <a:pt x="51269" y="66609"/>
                    </a:cubicBezTo>
                    <a:cubicBezTo>
                      <a:pt x="53317" y="68712"/>
                      <a:pt x="53485" y="72008"/>
                      <a:pt x="51661" y="74308"/>
                    </a:cubicBezTo>
                    <a:cubicBezTo>
                      <a:pt x="44778" y="84195"/>
                      <a:pt x="40111" y="95452"/>
                      <a:pt x="37980" y="107309"/>
                    </a:cubicBezTo>
                    <a:cubicBezTo>
                      <a:pt x="37679" y="110507"/>
                      <a:pt x="35013" y="112961"/>
                      <a:pt x="31802" y="112997"/>
                    </a:cubicBezTo>
                    <a:cubicBezTo>
                      <a:pt x="25819" y="113586"/>
                      <a:pt x="19886" y="114370"/>
                      <a:pt x="13953" y="115351"/>
                    </a:cubicBezTo>
                    <a:cubicBezTo>
                      <a:pt x="12800" y="115688"/>
                      <a:pt x="11885" y="116567"/>
                      <a:pt x="11501" y="117705"/>
                    </a:cubicBezTo>
                    <a:cubicBezTo>
                      <a:pt x="11256" y="122167"/>
                      <a:pt x="11501" y="126580"/>
                      <a:pt x="11501" y="131238"/>
                    </a:cubicBezTo>
                    <a:cubicBezTo>
                      <a:pt x="17925" y="132121"/>
                      <a:pt x="23956" y="132955"/>
                      <a:pt x="30036" y="133690"/>
                    </a:cubicBezTo>
                    <a:cubicBezTo>
                      <a:pt x="36117" y="134426"/>
                      <a:pt x="37245" y="135750"/>
                      <a:pt x="38421" y="141291"/>
                    </a:cubicBezTo>
                    <a:cubicBezTo>
                      <a:pt x="40686" y="151754"/>
                      <a:pt x="44822" y="161721"/>
                      <a:pt x="50631" y="170712"/>
                    </a:cubicBezTo>
                    <a:cubicBezTo>
                      <a:pt x="53528" y="173599"/>
                      <a:pt x="53536" y="178287"/>
                      <a:pt x="50649" y="181184"/>
                    </a:cubicBezTo>
                    <a:cubicBezTo>
                      <a:pt x="50413" y="181420"/>
                      <a:pt x="50162" y="181641"/>
                      <a:pt x="49896" y="181843"/>
                    </a:cubicBezTo>
                    <a:lnTo>
                      <a:pt x="38814" y="195279"/>
                    </a:lnTo>
                    <a:lnTo>
                      <a:pt x="49896" y="206655"/>
                    </a:lnTo>
                    <a:cubicBezTo>
                      <a:pt x="54799" y="202733"/>
                      <a:pt x="59703" y="198761"/>
                      <a:pt x="64607" y="194593"/>
                    </a:cubicBezTo>
                    <a:cubicBezTo>
                      <a:pt x="66992" y="192056"/>
                      <a:pt x="70957" y="191860"/>
                      <a:pt x="73580" y="194151"/>
                    </a:cubicBezTo>
                    <a:cubicBezTo>
                      <a:pt x="82711" y="200393"/>
                      <a:pt x="92998" y="204744"/>
                      <a:pt x="103835" y="206950"/>
                    </a:cubicBezTo>
                    <a:cubicBezTo>
                      <a:pt x="110700" y="208519"/>
                      <a:pt x="110896" y="208862"/>
                      <a:pt x="111975" y="215972"/>
                    </a:cubicBezTo>
                    <a:cubicBezTo>
                      <a:pt x="112858" y="222004"/>
                      <a:pt x="113887" y="227937"/>
                      <a:pt x="114868" y="233772"/>
                    </a:cubicBezTo>
                    <a:lnTo>
                      <a:pt x="130462" y="233772"/>
                    </a:lnTo>
                    <a:cubicBezTo>
                      <a:pt x="131393" y="227152"/>
                      <a:pt x="132325" y="220729"/>
                      <a:pt x="133109" y="214158"/>
                    </a:cubicBezTo>
                    <a:cubicBezTo>
                      <a:pt x="133263" y="210444"/>
                      <a:pt x="136129" y="207412"/>
                      <a:pt x="139827" y="207048"/>
                    </a:cubicBezTo>
                    <a:cubicBezTo>
                      <a:pt x="150657" y="205024"/>
                      <a:pt x="160935" y="200728"/>
                      <a:pt x="169984" y="194446"/>
                    </a:cubicBezTo>
                    <a:cubicBezTo>
                      <a:pt x="172637" y="191851"/>
                      <a:pt x="176890" y="191898"/>
                      <a:pt x="179485" y="194550"/>
                    </a:cubicBezTo>
                    <a:cubicBezTo>
                      <a:pt x="179590" y="194659"/>
                      <a:pt x="179693" y="194771"/>
                      <a:pt x="179791" y="194887"/>
                    </a:cubicBezTo>
                    <a:lnTo>
                      <a:pt x="194502" y="206655"/>
                    </a:lnTo>
                    <a:lnTo>
                      <a:pt x="205879" y="195475"/>
                    </a:lnTo>
                    <a:cubicBezTo>
                      <a:pt x="201858" y="190278"/>
                      <a:pt x="197935" y="184933"/>
                      <a:pt x="193816" y="179784"/>
                    </a:cubicBezTo>
                    <a:cubicBezTo>
                      <a:pt x="191653" y="177596"/>
                      <a:pt x="191484" y="174131"/>
                      <a:pt x="193423" y="171742"/>
                    </a:cubicBezTo>
                    <a:cubicBezTo>
                      <a:pt x="200201" y="161974"/>
                      <a:pt x="204769" y="150846"/>
                      <a:pt x="206810" y="139133"/>
                    </a:cubicBezTo>
                    <a:cubicBezTo>
                      <a:pt x="207141" y="135818"/>
                      <a:pt x="209951" y="133305"/>
                      <a:pt x="213283" y="133347"/>
                    </a:cubicBezTo>
                    <a:cubicBezTo>
                      <a:pt x="219952" y="132710"/>
                      <a:pt x="226621" y="131582"/>
                      <a:pt x="233388" y="130650"/>
                    </a:cubicBezTo>
                    <a:lnTo>
                      <a:pt x="233388" y="115106"/>
                    </a:lnTo>
                    <a:lnTo>
                      <a:pt x="213234" y="112311"/>
                    </a:lnTo>
                    <a:cubicBezTo>
                      <a:pt x="209824" y="112037"/>
                      <a:pt x="207110" y="109343"/>
                      <a:pt x="206810" y="105936"/>
                    </a:cubicBezTo>
                    <a:cubicBezTo>
                      <a:pt x="204721" y="95137"/>
                      <a:pt x="200558" y="84846"/>
                      <a:pt x="194551" y="75632"/>
                    </a:cubicBezTo>
                    <a:cubicBezTo>
                      <a:pt x="191364" y="70728"/>
                      <a:pt x="191511" y="68914"/>
                      <a:pt x="195189" y="64305"/>
                    </a:cubicBezTo>
                    <a:lnTo>
                      <a:pt x="205928" y="50869"/>
                    </a:lnTo>
                    <a:lnTo>
                      <a:pt x="194747" y="39395"/>
                    </a:lnTo>
                    <a:lnTo>
                      <a:pt x="180331" y="50869"/>
                    </a:lnTo>
                    <a:cubicBezTo>
                      <a:pt x="176114" y="54252"/>
                      <a:pt x="174839" y="54399"/>
                      <a:pt x="170524" y="51408"/>
                    </a:cubicBezTo>
                    <a:cubicBezTo>
                      <a:pt x="161486" y="45334"/>
                      <a:pt x="151364" y="41055"/>
                      <a:pt x="140710" y="38806"/>
                    </a:cubicBezTo>
                    <a:cubicBezTo>
                      <a:pt x="134679" y="37433"/>
                      <a:pt x="134041" y="36698"/>
                      <a:pt x="133257" y="30470"/>
                    </a:cubicBezTo>
                    <a:cubicBezTo>
                      <a:pt x="132472" y="24243"/>
                      <a:pt x="131687" y="18260"/>
                      <a:pt x="130854" y="116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88" name="Freeform 87">
                <a:extLst>
                  <a:ext uri="{FF2B5EF4-FFF2-40B4-BE49-F238E27FC236}">
                    <a16:creationId xmlns:a16="http://schemas.microsoft.com/office/drawing/2014/main" id="{78076DC9-D27B-5042-B6D8-B6C800DEF1A4}"/>
                  </a:ext>
                </a:extLst>
              </p:cNvPr>
              <p:cNvSpPr/>
              <p:nvPr/>
            </p:nvSpPr>
            <p:spPr>
              <a:xfrm>
                <a:off x="1915817" y="2943622"/>
                <a:ext cx="167998" cy="171232"/>
              </a:xfrm>
              <a:custGeom>
                <a:avLst/>
                <a:gdLst>
                  <a:gd name="connsiteX0" fmla="*/ 137541 w 167998"/>
                  <a:gd name="connsiteY0" fmla="*/ 19829 h 171232"/>
                  <a:gd name="connsiteX1" fmla="*/ 128175 w 167998"/>
                  <a:gd name="connsiteY1" fmla="*/ 29636 h 171232"/>
                  <a:gd name="connsiteX2" fmla="*/ 120218 w 167998"/>
                  <a:gd name="connsiteY2" fmla="*/ 30814 h 171232"/>
                  <a:gd name="connsiteX3" fmla="*/ 119692 w 167998"/>
                  <a:gd name="connsiteY3" fmla="*/ 30372 h 171232"/>
                  <a:gd name="connsiteX4" fmla="*/ 119718 w 167998"/>
                  <a:gd name="connsiteY4" fmla="*/ 22535 h 171232"/>
                  <a:gd name="connsiteX5" fmla="*/ 120231 w 167998"/>
                  <a:gd name="connsiteY5" fmla="*/ 22085 h 171232"/>
                  <a:gd name="connsiteX6" fmla="*/ 139846 w 167998"/>
                  <a:gd name="connsiteY6" fmla="*/ 2470 h 171232"/>
                  <a:gd name="connsiteX7" fmla="*/ 150536 w 167998"/>
                  <a:gd name="connsiteY7" fmla="*/ 4824 h 171232"/>
                  <a:gd name="connsiteX8" fmla="*/ 152693 w 167998"/>
                  <a:gd name="connsiteY8" fmla="*/ 7962 h 171232"/>
                  <a:gd name="connsiteX9" fmla="*/ 166031 w 167998"/>
                  <a:gd name="connsiteY9" fmla="*/ 23262 h 171232"/>
                  <a:gd name="connsiteX10" fmla="*/ 166478 w 167998"/>
                  <a:gd name="connsiteY10" fmla="*/ 31641 h 171232"/>
                  <a:gd name="connsiteX11" fmla="*/ 166031 w 167998"/>
                  <a:gd name="connsiteY11" fmla="*/ 32088 h 171232"/>
                  <a:gd name="connsiteX12" fmla="*/ 157695 w 167998"/>
                  <a:gd name="connsiteY12" fmla="*/ 30274 h 171232"/>
                  <a:gd name="connsiteX13" fmla="*/ 150143 w 167998"/>
                  <a:gd name="connsiteY13" fmla="*/ 21643 h 171232"/>
                  <a:gd name="connsiteX14" fmla="*/ 144700 w 167998"/>
                  <a:gd name="connsiteY14" fmla="*/ 48368 h 171232"/>
                  <a:gd name="connsiteX15" fmla="*/ 9852 w 167998"/>
                  <a:gd name="connsiteY15" fmla="*/ 170663 h 171232"/>
                  <a:gd name="connsiteX16" fmla="*/ 7204 w 167998"/>
                  <a:gd name="connsiteY16" fmla="*/ 171153 h 171232"/>
                  <a:gd name="connsiteX17" fmla="*/ 71 w 167998"/>
                  <a:gd name="connsiteY17" fmla="*/ 165988 h 171232"/>
                  <a:gd name="connsiteX18" fmla="*/ 45 w 167998"/>
                  <a:gd name="connsiteY18" fmla="*/ 165808 h 171232"/>
                  <a:gd name="connsiteX19" fmla="*/ 5635 w 167998"/>
                  <a:gd name="connsiteY19" fmla="*/ 159875 h 171232"/>
                  <a:gd name="connsiteX20" fmla="*/ 128862 w 167998"/>
                  <a:gd name="connsiteY20" fmla="*/ 61313 h 171232"/>
                  <a:gd name="connsiteX21" fmla="*/ 138669 w 167998"/>
                  <a:gd name="connsiteY21" fmla="*/ 20516 h 17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998" h="171232">
                    <a:moveTo>
                      <a:pt x="137541" y="19829"/>
                    </a:moveTo>
                    <a:cubicBezTo>
                      <a:pt x="134403" y="23163"/>
                      <a:pt x="131363" y="26547"/>
                      <a:pt x="128175" y="29636"/>
                    </a:cubicBezTo>
                    <a:cubicBezTo>
                      <a:pt x="126303" y="32159"/>
                      <a:pt x="122740" y="32686"/>
                      <a:pt x="120218" y="30814"/>
                    </a:cubicBezTo>
                    <a:cubicBezTo>
                      <a:pt x="120034" y="30677"/>
                      <a:pt x="119858" y="30530"/>
                      <a:pt x="119692" y="30372"/>
                    </a:cubicBezTo>
                    <a:cubicBezTo>
                      <a:pt x="117535" y="28201"/>
                      <a:pt x="117547" y="24692"/>
                      <a:pt x="119718" y="22535"/>
                    </a:cubicBezTo>
                    <a:cubicBezTo>
                      <a:pt x="119879" y="22375"/>
                      <a:pt x="120051" y="22224"/>
                      <a:pt x="120231" y="22085"/>
                    </a:cubicBezTo>
                    <a:cubicBezTo>
                      <a:pt x="126655" y="15514"/>
                      <a:pt x="133128" y="8992"/>
                      <a:pt x="139846" y="2470"/>
                    </a:cubicBezTo>
                    <a:cubicBezTo>
                      <a:pt x="143965" y="-1600"/>
                      <a:pt x="148231" y="-521"/>
                      <a:pt x="150536" y="4824"/>
                    </a:cubicBezTo>
                    <a:cubicBezTo>
                      <a:pt x="151100" y="5969"/>
                      <a:pt x="151827" y="7025"/>
                      <a:pt x="152693" y="7962"/>
                    </a:cubicBezTo>
                    <a:lnTo>
                      <a:pt x="166031" y="23262"/>
                    </a:lnTo>
                    <a:cubicBezTo>
                      <a:pt x="168468" y="25452"/>
                      <a:pt x="168668" y="29203"/>
                      <a:pt x="166478" y="31641"/>
                    </a:cubicBezTo>
                    <a:cubicBezTo>
                      <a:pt x="166337" y="31798"/>
                      <a:pt x="166188" y="31947"/>
                      <a:pt x="166031" y="32088"/>
                    </a:cubicBezTo>
                    <a:cubicBezTo>
                      <a:pt x="163824" y="34098"/>
                      <a:pt x="160490" y="33363"/>
                      <a:pt x="157695" y="30274"/>
                    </a:cubicBezTo>
                    <a:lnTo>
                      <a:pt x="150143" y="21643"/>
                    </a:lnTo>
                    <a:cubicBezTo>
                      <a:pt x="148329" y="30764"/>
                      <a:pt x="146907" y="39689"/>
                      <a:pt x="144700" y="48368"/>
                    </a:cubicBezTo>
                    <a:cubicBezTo>
                      <a:pt x="127937" y="112241"/>
                      <a:pt x="75054" y="160201"/>
                      <a:pt x="9852" y="170663"/>
                    </a:cubicBezTo>
                    <a:cubicBezTo>
                      <a:pt x="8969" y="170663"/>
                      <a:pt x="8087" y="171055"/>
                      <a:pt x="7204" y="171153"/>
                    </a:cubicBezTo>
                    <a:cubicBezTo>
                      <a:pt x="3808" y="171697"/>
                      <a:pt x="614" y="169384"/>
                      <a:pt x="71" y="165988"/>
                    </a:cubicBezTo>
                    <a:cubicBezTo>
                      <a:pt x="62" y="165928"/>
                      <a:pt x="53" y="165868"/>
                      <a:pt x="45" y="165808"/>
                    </a:cubicBezTo>
                    <a:cubicBezTo>
                      <a:pt x="-347" y="162719"/>
                      <a:pt x="1859" y="160513"/>
                      <a:pt x="5635" y="159875"/>
                    </a:cubicBezTo>
                    <a:cubicBezTo>
                      <a:pt x="64919" y="149578"/>
                      <a:pt x="105815" y="116626"/>
                      <a:pt x="128862" y="61313"/>
                    </a:cubicBezTo>
                    <a:cubicBezTo>
                      <a:pt x="134186" y="48292"/>
                      <a:pt x="137493" y="34534"/>
                      <a:pt x="138669" y="205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89" name="Freeform 88">
                <a:extLst>
                  <a:ext uri="{FF2B5EF4-FFF2-40B4-BE49-F238E27FC236}">
                    <a16:creationId xmlns:a16="http://schemas.microsoft.com/office/drawing/2014/main" id="{8552B4D0-4887-3A41-99FE-E38EE69989C3}"/>
                  </a:ext>
                </a:extLst>
              </p:cNvPr>
              <p:cNvSpPr/>
              <p:nvPr/>
            </p:nvSpPr>
            <p:spPr>
              <a:xfrm>
                <a:off x="1714383" y="2785063"/>
                <a:ext cx="163998" cy="170692"/>
              </a:xfrm>
              <a:custGeom>
                <a:avLst/>
                <a:gdLst>
                  <a:gd name="connsiteX0" fmla="*/ 32012 w 163998"/>
                  <a:gd name="connsiteY0" fmla="*/ 150193 h 170692"/>
                  <a:gd name="connsiteX1" fmla="*/ 40544 w 163998"/>
                  <a:gd name="connsiteY1" fmla="*/ 141415 h 170692"/>
                  <a:gd name="connsiteX2" fmla="*/ 48929 w 163998"/>
                  <a:gd name="connsiteY2" fmla="*/ 140680 h 170692"/>
                  <a:gd name="connsiteX3" fmla="*/ 49113 w 163998"/>
                  <a:gd name="connsiteY3" fmla="*/ 148514 h 170692"/>
                  <a:gd name="connsiteX4" fmla="*/ 48439 w 163998"/>
                  <a:gd name="connsiteY4" fmla="*/ 149114 h 170692"/>
                  <a:gd name="connsiteX5" fmla="*/ 29413 w 163998"/>
                  <a:gd name="connsiteY5" fmla="*/ 168287 h 170692"/>
                  <a:gd name="connsiteX6" fmla="*/ 21114 w 163998"/>
                  <a:gd name="connsiteY6" fmla="*/ 169529 h 170692"/>
                  <a:gd name="connsiteX7" fmla="*/ 19606 w 163998"/>
                  <a:gd name="connsiteY7" fmla="*/ 167895 h 170692"/>
                  <a:gd name="connsiteX8" fmla="*/ 2002 w 163998"/>
                  <a:gd name="connsiteY8" fmla="*/ 147692 h 170692"/>
                  <a:gd name="connsiteX9" fmla="*/ 1226 w 163998"/>
                  <a:gd name="connsiteY9" fmla="*/ 140034 h 170692"/>
                  <a:gd name="connsiteX10" fmla="*/ 2002 w 163998"/>
                  <a:gd name="connsiteY10" fmla="*/ 139258 h 170692"/>
                  <a:gd name="connsiteX11" fmla="*/ 10338 w 163998"/>
                  <a:gd name="connsiteY11" fmla="*/ 140337 h 170692"/>
                  <a:gd name="connsiteX12" fmla="*/ 19606 w 163998"/>
                  <a:gd name="connsiteY12" fmla="*/ 151223 h 170692"/>
                  <a:gd name="connsiteX13" fmla="*/ 21126 w 163998"/>
                  <a:gd name="connsiteY13" fmla="*/ 140533 h 170692"/>
                  <a:gd name="connsiteX14" fmla="*/ 150482 w 163998"/>
                  <a:gd name="connsiteY14" fmla="*/ 1369 h 170692"/>
                  <a:gd name="connsiteX15" fmla="*/ 156857 w 163998"/>
                  <a:gd name="connsiteY15" fmla="*/ 193 h 170692"/>
                  <a:gd name="connsiteX16" fmla="*/ 163871 w 163998"/>
                  <a:gd name="connsiteY16" fmla="*/ 4270 h 170692"/>
                  <a:gd name="connsiteX17" fmla="*/ 163918 w 163998"/>
                  <a:gd name="connsiteY17" fmla="*/ 4459 h 170692"/>
                  <a:gd name="connsiteX18" fmla="*/ 159014 w 163998"/>
                  <a:gd name="connsiteY18" fmla="*/ 11422 h 170692"/>
                  <a:gd name="connsiteX19" fmla="*/ 135036 w 163998"/>
                  <a:gd name="connsiteY19" fmla="*/ 17845 h 170692"/>
                  <a:gd name="connsiteX20" fmla="*/ 33532 w 163998"/>
                  <a:gd name="connsiteY20" fmla="*/ 134600 h 170692"/>
                  <a:gd name="connsiteX21" fmla="*/ 32012 w 163998"/>
                  <a:gd name="connsiteY21" fmla="*/ 143279 h 170692"/>
                  <a:gd name="connsiteX22" fmla="*/ 31276 w 163998"/>
                  <a:gd name="connsiteY22" fmla="*/ 149703 h 17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3998" h="170692">
                    <a:moveTo>
                      <a:pt x="32012" y="150193"/>
                    </a:moveTo>
                    <a:cubicBezTo>
                      <a:pt x="34856" y="147300"/>
                      <a:pt x="37651" y="144358"/>
                      <a:pt x="40544" y="141415"/>
                    </a:cubicBezTo>
                    <a:cubicBezTo>
                      <a:pt x="43437" y="138473"/>
                      <a:pt x="46477" y="138277"/>
                      <a:pt x="48929" y="140680"/>
                    </a:cubicBezTo>
                    <a:cubicBezTo>
                      <a:pt x="51143" y="142792"/>
                      <a:pt x="51225" y="146300"/>
                      <a:pt x="49113" y="148514"/>
                    </a:cubicBezTo>
                    <a:cubicBezTo>
                      <a:pt x="48905" y="148732"/>
                      <a:pt x="48679" y="148933"/>
                      <a:pt x="48439" y="149114"/>
                    </a:cubicBezTo>
                    <a:cubicBezTo>
                      <a:pt x="42162" y="155636"/>
                      <a:pt x="35837" y="162010"/>
                      <a:pt x="29413" y="168287"/>
                    </a:cubicBezTo>
                    <a:cubicBezTo>
                      <a:pt x="27464" y="170922"/>
                      <a:pt x="23749" y="171478"/>
                      <a:pt x="21114" y="169529"/>
                    </a:cubicBezTo>
                    <a:cubicBezTo>
                      <a:pt x="20513" y="169084"/>
                      <a:pt x="20001" y="168530"/>
                      <a:pt x="19606" y="167895"/>
                    </a:cubicBezTo>
                    <a:cubicBezTo>
                      <a:pt x="13721" y="161030"/>
                      <a:pt x="7837" y="154459"/>
                      <a:pt x="2002" y="147692"/>
                    </a:cubicBezTo>
                    <a:cubicBezTo>
                      <a:pt x="-327" y="145791"/>
                      <a:pt x="-674" y="142363"/>
                      <a:pt x="1226" y="140034"/>
                    </a:cubicBezTo>
                    <a:cubicBezTo>
                      <a:pt x="1458" y="139750"/>
                      <a:pt x="1718" y="139490"/>
                      <a:pt x="2002" y="139258"/>
                    </a:cubicBezTo>
                    <a:cubicBezTo>
                      <a:pt x="4405" y="136904"/>
                      <a:pt x="7543" y="137247"/>
                      <a:pt x="10338" y="140337"/>
                    </a:cubicBezTo>
                    <a:cubicBezTo>
                      <a:pt x="13133" y="143426"/>
                      <a:pt x="16173" y="147006"/>
                      <a:pt x="19606" y="151223"/>
                    </a:cubicBezTo>
                    <a:cubicBezTo>
                      <a:pt x="20194" y="147153"/>
                      <a:pt x="20635" y="143867"/>
                      <a:pt x="21126" y="140533"/>
                    </a:cubicBezTo>
                    <a:cubicBezTo>
                      <a:pt x="30833" y="71626"/>
                      <a:pt x="82468" y="16077"/>
                      <a:pt x="150482" y="1369"/>
                    </a:cubicBezTo>
                    <a:cubicBezTo>
                      <a:pt x="152591" y="879"/>
                      <a:pt x="154699" y="487"/>
                      <a:pt x="156857" y="193"/>
                    </a:cubicBezTo>
                    <a:cubicBezTo>
                      <a:pt x="159920" y="-619"/>
                      <a:pt x="163060" y="1207"/>
                      <a:pt x="163871" y="4270"/>
                    </a:cubicBezTo>
                    <a:cubicBezTo>
                      <a:pt x="163888" y="4333"/>
                      <a:pt x="163904" y="4395"/>
                      <a:pt x="163918" y="4459"/>
                    </a:cubicBezTo>
                    <a:cubicBezTo>
                      <a:pt x="164453" y="7728"/>
                      <a:pt x="162273" y="10824"/>
                      <a:pt x="159014" y="11422"/>
                    </a:cubicBezTo>
                    <a:cubicBezTo>
                      <a:pt x="151021" y="13530"/>
                      <a:pt x="142783" y="14952"/>
                      <a:pt x="135036" y="17845"/>
                    </a:cubicBezTo>
                    <a:cubicBezTo>
                      <a:pt x="79920" y="38440"/>
                      <a:pt x="46281" y="77669"/>
                      <a:pt x="33532" y="134600"/>
                    </a:cubicBezTo>
                    <a:cubicBezTo>
                      <a:pt x="32894" y="137493"/>
                      <a:pt x="32453" y="140386"/>
                      <a:pt x="32012" y="143279"/>
                    </a:cubicBezTo>
                    <a:cubicBezTo>
                      <a:pt x="31718" y="145436"/>
                      <a:pt x="31521" y="147594"/>
                      <a:pt x="31276" y="149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90" name="Freeform 89">
                <a:extLst>
                  <a:ext uri="{FF2B5EF4-FFF2-40B4-BE49-F238E27FC236}">
                    <a16:creationId xmlns:a16="http://schemas.microsoft.com/office/drawing/2014/main" id="{C6ACDB1A-AEF1-9F4E-825F-35E5AA9EAA5B}"/>
                  </a:ext>
                </a:extLst>
              </p:cNvPr>
              <p:cNvSpPr/>
              <p:nvPr/>
            </p:nvSpPr>
            <p:spPr>
              <a:xfrm>
                <a:off x="1735528" y="2968524"/>
                <a:ext cx="169666" cy="165799"/>
              </a:xfrm>
              <a:custGeom>
                <a:avLst/>
                <a:gdLst>
                  <a:gd name="connsiteX0" fmla="*/ 150079 w 169666"/>
                  <a:gd name="connsiteY0" fmla="*/ 135905 h 165799"/>
                  <a:gd name="connsiteX1" fmla="*/ 140664 w 169666"/>
                  <a:gd name="connsiteY1" fmla="*/ 126981 h 165799"/>
                  <a:gd name="connsiteX2" fmla="*/ 139782 w 169666"/>
                  <a:gd name="connsiteY2" fmla="*/ 118547 h 165799"/>
                  <a:gd name="connsiteX3" fmla="*/ 148461 w 169666"/>
                  <a:gd name="connsiteY3" fmla="*/ 119135 h 165799"/>
                  <a:gd name="connsiteX4" fmla="*/ 167830 w 169666"/>
                  <a:gd name="connsiteY4" fmla="*/ 138259 h 165799"/>
                  <a:gd name="connsiteX5" fmla="*/ 168110 w 169666"/>
                  <a:gd name="connsiteY5" fmla="*/ 146437 h 165799"/>
                  <a:gd name="connsiteX6" fmla="*/ 167193 w 169666"/>
                  <a:gd name="connsiteY6" fmla="*/ 147233 h 165799"/>
                  <a:gd name="connsiteX7" fmla="*/ 144587 w 169666"/>
                  <a:gd name="connsiteY7" fmla="*/ 163905 h 165799"/>
                  <a:gd name="connsiteX8" fmla="*/ 135712 w 169666"/>
                  <a:gd name="connsiteY8" fmla="*/ 163905 h 165799"/>
                  <a:gd name="connsiteX9" fmla="*/ 137565 w 169666"/>
                  <a:gd name="connsiteY9" fmla="*/ 155295 h 165799"/>
                  <a:gd name="connsiteX10" fmla="*/ 138016 w 169666"/>
                  <a:gd name="connsiteY10" fmla="*/ 155029 h 165799"/>
                  <a:gd name="connsiteX11" fmla="*/ 147823 w 169666"/>
                  <a:gd name="connsiteY11" fmla="*/ 147625 h 165799"/>
                  <a:gd name="connsiteX12" fmla="*/ 130171 w 169666"/>
                  <a:gd name="connsiteY12" fmla="*/ 144389 h 165799"/>
                  <a:gd name="connsiteX13" fmla="*/ 1697 w 169666"/>
                  <a:gd name="connsiteY13" fmla="*/ 15866 h 165799"/>
                  <a:gd name="connsiteX14" fmla="*/ 177 w 169666"/>
                  <a:gd name="connsiteY14" fmla="*/ 7971 h 165799"/>
                  <a:gd name="connsiteX15" fmla="*/ 4688 w 169666"/>
                  <a:gd name="connsiteY15" fmla="*/ 125 h 165799"/>
                  <a:gd name="connsiteX16" fmla="*/ 11357 w 169666"/>
                  <a:gd name="connsiteY16" fmla="*/ 6059 h 165799"/>
                  <a:gd name="connsiteX17" fmla="*/ 39700 w 169666"/>
                  <a:gd name="connsiteY17" fmla="*/ 73091 h 165799"/>
                  <a:gd name="connsiteX18" fmla="*/ 145126 w 169666"/>
                  <a:gd name="connsiteY18" fmla="*/ 135660 h 165799"/>
                  <a:gd name="connsiteX19" fmla="*/ 150079 w 169666"/>
                  <a:gd name="connsiteY19" fmla="*/ 135905 h 16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9666" h="165799">
                    <a:moveTo>
                      <a:pt x="150079" y="135905"/>
                    </a:moveTo>
                    <a:cubicBezTo>
                      <a:pt x="146450" y="132424"/>
                      <a:pt x="143606" y="129580"/>
                      <a:pt x="140664" y="126981"/>
                    </a:cubicBezTo>
                    <a:cubicBezTo>
                      <a:pt x="137722" y="124382"/>
                      <a:pt x="137428" y="121048"/>
                      <a:pt x="139782" y="118547"/>
                    </a:cubicBezTo>
                    <a:cubicBezTo>
                      <a:pt x="142135" y="116046"/>
                      <a:pt x="145372" y="116095"/>
                      <a:pt x="148461" y="119135"/>
                    </a:cubicBezTo>
                    <a:cubicBezTo>
                      <a:pt x="154934" y="125510"/>
                      <a:pt x="161406" y="131835"/>
                      <a:pt x="167830" y="138259"/>
                    </a:cubicBezTo>
                    <a:cubicBezTo>
                      <a:pt x="170166" y="140440"/>
                      <a:pt x="170291" y="144102"/>
                      <a:pt x="168110" y="146437"/>
                    </a:cubicBezTo>
                    <a:cubicBezTo>
                      <a:pt x="167832" y="146734"/>
                      <a:pt x="167526" y="147000"/>
                      <a:pt x="167193" y="147233"/>
                    </a:cubicBezTo>
                    <a:lnTo>
                      <a:pt x="144587" y="163905"/>
                    </a:lnTo>
                    <a:cubicBezTo>
                      <a:pt x="140958" y="166504"/>
                      <a:pt x="137722" y="166357"/>
                      <a:pt x="135712" y="163905"/>
                    </a:cubicBezTo>
                    <a:cubicBezTo>
                      <a:pt x="133846" y="161016"/>
                      <a:pt x="134676" y="157161"/>
                      <a:pt x="137565" y="155295"/>
                    </a:cubicBezTo>
                    <a:cubicBezTo>
                      <a:pt x="137711" y="155200"/>
                      <a:pt x="137862" y="155111"/>
                      <a:pt x="138016" y="155029"/>
                    </a:cubicBezTo>
                    <a:lnTo>
                      <a:pt x="147823" y="147625"/>
                    </a:lnTo>
                    <a:cubicBezTo>
                      <a:pt x="141547" y="146497"/>
                      <a:pt x="135761" y="145811"/>
                      <a:pt x="130171" y="144389"/>
                    </a:cubicBezTo>
                    <a:cubicBezTo>
                      <a:pt x="61978" y="127193"/>
                      <a:pt x="19154" y="84353"/>
                      <a:pt x="1697" y="15866"/>
                    </a:cubicBezTo>
                    <a:cubicBezTo>
                      <a:pt x="1044" y="13265"/>
                      <a:pt x="537" y="10629"/>
                      <a:pt x="177" y="7971"/>
                    </a:cubicBezTo>
                    <a:cubicBezTo>
                      <a:pt x="-559" y="3411"/>
                      <a:pt x="1010" y="763"/>
                      <a:pt x="4688" y="125"/>
                    </a:cubicBezTo>
                    <a:cubicBezTo>
                      <a:pt x="8366" y="-512"/>
                      <a:pt x="10621" y="1253"/>
                      <a:pt x="11357" y="6059"/>
                    </a:cubicBezTo>
                    <a:cubicBezTo>
                      <a:pt x="15127" y="30400"/>
                      <a:pt x="24864" y="53428"/>
                      <a:pt x="39700" y="73091"/>
                    </a:cubicBezTo>
                    <a:cubicBezTo>
                      <a:pt x="64762" y="107536"/>
                      <a:pt x="102885" y="130161"/>
                      <a:pt x="145126" y="135660"/>
                    </a:cubicBezTo>
                    <a:cubicBezTo>
                      <a:pt x="146772" y="135825"/>
                      <a:pt x="148425" y="135907"/>
                      <a:pt x="150079" y="1359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91" name="Freeform 90">
                <a:extLst>
                  <a:ext uri="{FF2B5EF4-FFF2-40B4-BE49-F238E27FC236}">
                    <a16:creationId xmlns:a16="http://schemas.microsoft.com/office/drawing/2014/main" id="{723B3106-F8D5-8845-AE3F-1DC31A68A78A}"/>
                  </a:ext>
                </a:extLst>
              </p:cNvPr>
              <p:cNvSpPr/>
              <p:nvPr/>
            </p:nvSpPr>
            <p:spPr>
              <a:xfrm>
                <a:off x="1894048" y="2764648"/>
                <a:ext cx="169959" cy="167698"/>
              </a:xfrm>
              <a:custGeom>
                <a:avLst/>
                <a:gdLst>
                  <a:gd name="connsiteX0" fmla="*/ 20539 w 169959"/>
                  <a:gd name="connsiteY0" fmla="*/ 31297 h 167698"/>
                  <a:gd name="connsiteX1" fmla="*/ 29365 w 169959"/>
                  <a:gd name="connsiteY1" fmla="*/ 39731 h 167698"/>
                  <a:gd name="connsiteX2" fmla="*/ 29647 w 169959"/>
                  <a:gd name="connsiteY2" fmla="*/ 47563 h 167698"/>
                  <a:gd name="connsiteX3" fmla="*/ 21816 w 169959"/>
                  <a:gd name="connsiteY3" fmla="*/ 47844 h 167698"/>
                  <a:gd name="connsiteX4" fmla="*/ 21373 w 169959"/>
                  <a:gd name="connsiteY4" fmla="*/ 47381 h 167698"/>
                  <a:gd name="connsiteX5" fmla="*/ 1758 w 169959"/>
                  <a:gd name="connsiteY5" fmla="*/ 28012 h 167698"/>
                  <a:gd name="connsiteX6" fmla="*/ 1661 w 169959"/>
                  <a:gd name="connsiteY6" fmla="*/ 19760 h 167698"/>
                  <a:gd name="connsiteX7" fmla="*/ 2249 w 169959"/>
                  <a:gd name="connsiteY7" fmla="*/ 19234 h 167698"/>
                  <a:gd name="connsiteX8" fmla="*/ 23579 w 169959"/>
                  <a:gd name="connsiteY8" fmla="*/ 1876 h 167698"/>
                  <a:gd name="connsiteX9" fmla="*/ 32013 w 169959"/>
                  <a:gd name="connsiteY9" fmla="*/ 1876 h 167698"/>
                  <a:gd name="connsiteX10" fmla="*/ 30794 w 169959"/>
                  <a:gd name="connsiteY10" fmla="*/ 10248 h 167698"/>
                  <a:gd name="connsiteX11" fmla="*/ 30640 w 169959"/>
                  <a:gd name="connsiteY11" fmla="*/ 10359 h 167698"/>
                  <a:gd name="connsiteX12" fmla="*/ 21520 w 169959"/>
                  <a:gd name="connsiteY12" fmla="*/ 18058 h 167698"/>
                  <a:gd name="connsiteX13" fmla="*/ 52510 w 169959"/>
                  <a:gd name="connsiteY13" fmla="*/ 25168 h 167698"/>
                  <a:gd name="connsiteX14" fmla="*/ 169117 w 169959"/>
                  <a:gd name="connsiteY14" fmla="*/ 156387 h 167698"/>
                  <a:gd name="connsiteX15" fmla="*/ 169902 w 169959"/>
                  <a:gd name="connsiteY15" fmla="*/ 161291 h 167698"/>
                  <a:gd name="connsiteX16" fmla="*/ 165163 w 169959"/>
                  <a:gd name="connsiteY16" fmla="*/ 167619 h 167698"/>
                  <a:gd name="connsiteX17" fmla="*/ 164704 w 169959"/>
                  <a:gd name="connsiteY17" fmla="*/ 167666 h 167698"/>
                  <a:gd name="connsiteX18" fmla="*/ 158967 w 169959"/>
                  <a:gd name="connsiteY18" fmla="*/ 163154 h 167698"/>
                  <a:gd name="connsiteX19" fmla="*/ 155240 w 169959"/>
                  <a:gd name="connsiteY19" fmla="*/ 145551 h 167698"/>
                  <a:gd name="connsiteX20" fmla="*/ 29022 w 169959"/>
                  <a:gd name="connsiteY20" fmla="*/ 31346 h 167698"/>
                  <a:gd name="connsiteX21" fmla="*/ 21373 w 169959"/>
                  <a:gd name="connsiteY21" fmla="*/ 30267 h 167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9959" h="167698">
                    <a:moveTo>
                      <a:pt x="20539" y="31297"/>
                    </a:moveTo>
                    <a:cubicBezTo>
                      <a:pt x="23481" y="34092"/>
                      <a:pt x="26521" y="36789"/>
                      <a:pt x="29365" y="39731"/>
                    </a:cubicBezTo>
                    <a:cubicBezTo>
                      <a:pt x="31606" y="41816"/>
                      <a:pt x="31732" y="45322"/>
                      <a:pt x="29647" y="47563"/>
                    </a:cubicBezTo>
                    <a:cubicBezTo>
                      <a:pt x="27562" y="49803"/>
                      <a:pt x="24056" y="49929"/>
                      <a:pt x="21816" y="47844"/>
                    </a:cubicBezTo>
                    <a:cubicBezTo>
                      <a:pt x="21659" y="47698"/>
                      <a:pt x="21511" y="47544"/>
                      <a:pt x="21373" y="47381"/>
                    </a:cubicBezTo>
                    <a:cubicBezTo>
                      <a:pt x="14802" y="40957"/>
                      <a:pt x="8280" y="34337"/>
                      <a:pt x="1758" y="28012"/>
                    </a:cubicBezTo>
                    <a:cubicBezTo>
                      <a:pt x="-547" y="25760"/>
                      <a:pt x="-591" y="22066"/>
                      <a:pt x="1661" y="19760"/>
                    </a:cubicBezTo>
                    <a:cubicBezTo>
                      <a:pt x="1845" y="19572"/>
                      <a:pt x="2041" y="19396"/>
                      <a:pt x="2249" y="19234"/>
                    </a:cubicBezTo>
                    <a:lnTo>
                      <a:pt x="23579" y="1876"/>
                    </a:lnTo>
                    <a:cubicBezTo>
                      <a:pt x="26766" y="-674"/>
                      <a:pt x="29954" y="-576"/>
                      <a:pt x="32013" y="1876"/>
                    </a:cubicBezTo>
                    <a:cubicBezTo>
                      <a:pt x="33988" y="4524"/>
                      <a:pt x="33443" y="8273"/>
                      <a:pt x="30794" y="10248"/>
                    </a:cubicBezTo>
                    <a:cubicBezTo>
                      <a:pt x="30744" y="10286"/>
                      <a:pt x="30692" y="10323"/>
                      <a:pt x="30640" y="10359"/>
                    </a:cubicBezTo>
                    <a:cubicBezTo>
                      <a:pt x="27600" y="13007"/>
                      <a:pt x="24462" y="15557"/>
                      <a:pt x="21520" y="18058"/>
                    </a:cubicBezTo>
                    <a:cubicBezTo>
                      <a:pt x="32013" y="20411"/>
                      <a:pt x="42556" y="21882"/>
                      <a:pt x="52510" y="25168"/>
                    </a:cubicBezTo>
                    <a:cubicBezTo>
                      <a:pt x="116257" y="46547"/>
                      <a:pt x="155485" y="90287"/>
                      <a:pt x="169117" y="156387"/>
                    </a:cubicBezTo>
                    <a:cubicBezTo>
                      <a:pt x="169498" y="158001"/>
                      <a:pt x="169760" y="159639"/>
                      <a:pt x="169902" y="161291"/>
                    </a:cubicBezTo>
                    <a:cubicBezTo>
                      <a:pt x="170341" y="164347"/>
                      <a:pt x="168219" y="167180"/>
                      <a:pt x="165163" y="167619"/>
                    </a:cubicBezTo>
                    <a:cubicBezTo>
                      <a:pt x="165011" y="167641"/>
                      <a:pt x="164857" y="167656"/>
                      <a:pt x="164704" y="167666"/>
                    </a:cubicBezTo>
                    <a:cubicBezTo>
                      <a:pt x="161880" y="167983"/>
                      <a:pt x="159324" y="165973"/>
                      <a:pt x="158967" y="163154"/>
                    </a:cubicBezTo>
                    <a:cubicBezTo>
                      <a:pt x="157643" y="157319"/>
                      <a:pt x="156711" y="151337"/>
                      <a:pt x="155240" y="145551"/>
                    </a:cubicBezTo>
                    <a:cubicBezTo>
                      <a:pt x="139589" y="85790"/>
                      <a:pt x="90046" y="40961"/>
                      <a:pt x="29022" y="31346"/>
                    </a:cubicBezTo>
                    <a:cubicBezTo>
                      <a:pt x="26276" y="30905"/>
                      <a:pt x="23775" y="30611"/>
                      <a:pt x="21373" y="30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92" name="Freeform 91">
                <a:extLst>
                  <a:ext uri="{FF2B5EF4-FFF2-40B4-BE49-F238E27FC236}">
                    <a16:creationId xmlns:a16="http://schemas.microsoft.com/office/drawing/2014/main" id="{A965A4B7-2031-7840-AE1F-3636FF6B6F3B}"/>
                  </a:ext>
                </a:extLst>
              </p:cNvPr>
              <p:cNvSpPr/>
              <p:nvPr/>
            </p:nvSpPr>
            <p:spPr>
              <a:xfrm>
                <a:off x="1840985" y="2890780"/>
                <a:ext cx="117685" cy="117685"/>
              </a:xfrm>
              <a:custGeom>
                <a:avLst/>
                <a:gdLst>
                  <a:gd name="connsiteX0" fmla="*/ 117686 w 117685"/>
                  <a:gd name="connsiteY0" fmla="*/ 58843 h 117685"/>
                  <a:gd name="connsiteX1" fmla="*/ 58843 w 117685"/>
                  <a:gd name="connsiteY1" fmla="*/ 117686 h 117685"/>
                  <a:gd name="connsiteX2" fmla="*/ 0 w 117685"/>
                  <a:gd name="connsiteY2" fmla="*/ 58843 h 117685"/>
                  <a:gd name="connsiteX3" fmla="*/ 58843 w 117685"/>
                  <a:gd name="connsiteY3" fmla="*/ 0 h 117685"/>
                  <a:gd name="connsiteX4" fmla="*/ 117686 w 117685"/>
                  <a:gd name="connsiteY4" fmla="*/ 58843 h 117685"/>
                  <a:gd name="connsiteX5" fmla="*/ 106359 w 117685"/>
                  <a:gd name="connsiteY5" fmla="*/ 58843 h 117685"/>
                  <a:gd name="connsiteX6" fmla="*/ 59086 w 117685"/>
                  <a:gd name="connsiteY6" fmla="*/ 10891 h 117685"/>
                  <a:gd name="connsiteX7" fmla="*/ 11134 w 117685"/>
                  <a:gd name="connsiteY7" fmla="*/ 58164 h 117685"/>
                  <a:gd name="connsiteX8" fmla="*/ 58156 w 117685"/>
                  <a:gd name="connsiteY8" fmla="*/ 106113 h 117685"/>
                  <a:gd name="connsiteX9" fmla="*/ 106356 w 117685"/>
                  <a:gd name="connsiteY9" fmla="*/ 59291 h 117685"/>
                  <a:gd name="connsiteX10" fmla="*/ 106359 w 117685"/>
                  <a:gd name="connsiteY10" fmla="*/ 59039 h 11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685" h="117685">
                    <a:moveTo>
                      <a:pt x="117686" y="58843"/>
                    </a:moveTo>
                    <a:cubicBezTo>
                      <a:pt x="117686" y="91341"/>
                      <a:pt x="91341" y="117686"/>
                      <a:pt x="58843" y="117686"/>
                    </a:cubicBezTo>
                    <a:cubicBezTo>
                      <a:pt x="26345" y="117686"/>
                      <a:pt x="0" y="91341"/>
                      <a:pt x="0" y="58843"/>
                    </a:cubicBezTo>
                    <a:cubicBezTo>
                      <a:pt x="0" y="26345"/>
                      <a:pt x="26345" y="0"/>
                      <a:pt x="58843" y="0"/>
                    </a:cubicBezTo>
                    <a:cubicBezTo>
                      <a:pt x="91263" y="187"/>
                      <a:pt x="117498" y="26423"/>
                      <a:pt x="117686" y="58843"/>
                    </a:cubicBezTo>
                    <a:close/>
                    <a:moveTo>
                      <a:pt x="106359" y="58843"/>
                    </a:moveTo>
                    <a:cubicBezTo>
                      <a:pt x="106546" y="32547"/>
                      <a:pt x="85381" y="11078"/>
                      <a:pt x="59086" y="10891"/>
                    </a:cubicBezTo>
                    <a:cubicBezTo>
                      <a:pt x="32790" y="10703"/>
                      <a:pt x="11321" y="31868"/>
                      <a:pt x="11134" y="58164"/>
                    </a:cubicBezTo>
                    <a:cubicBezTo>
                      <a:pt x="10947" y="84362"/>
                      <a:pt x="31960" y="105789"/>
                      <a:pt x="58156" y="106113"/>
                    </a:cubicBezTo>
                    <a:cubicBezTo>
                      <a:pt x="84396" y="106493"/>
                      <a:pt x="105975" y="85531"/>
                      <a:pt x="106356" y="59291"/>
                    </a:cubicBezTo>
                    <a:cubicBezTo>
                      <a:pt x="106357" y="59207"/>
                      <a:pt x="106358" y="59123"/>
                      <a:pt x="106359" y="590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grpSp>
        <p:grpSp>
          <p:nvGrpSpPr>
            <p:cNvPr id="53" name="Graphic 163">
              <a:extLst>
                <a:ext uri="{FF2B5EF4-FFF2-40B4-BE49-F238E27FC236}">
                  <a16:creationId xmlns:a16="http://schemas.microsoft.com/office/drawing/2014/main" id="{5EBF23EE-CAC8-ED44-9218-4FAA44D84FBE}"/>
                </a:ext>
              </a:extLst>
            </p:cNvPr>
            <p:cNvGrpSpPr/>
            <p:nvPr/>
          </p:nvGrpSpPr>
          <p:grpSpPr>
            <a:xfrm>
              <a:off x="6619386" y="2995744"/>
              <a:ext cx="305620" cy="305816"/>
              <a:chOff x="2877593" y="2830376"/>
              <a:chExt cx="369800" cy="370038"/>
            </a:xfrm>
            <a:solidFill>
              <a:srgbClr val="877ECB"/>
            </a:solidFill>
          </p:grpSpPr>
          <p:sp>
            <p:nvSpPr>
              <p:cNvPr id="78" name="Freeform 77">
                <a:extLst>
                  <a:ext uri="{FF2B5EF4-FFF2-40B4-BE49-F238E27FC236}">
                    <a16:creationId xmlns:a16="http://schemas.microsoft.com/office/drawing/2014/main" id="{67BA2764-7038-7845-8404-EA0FB82F5366}"/>
                  </a:ext>
                </a:extLst>
              </p:cNvPr>
              <p:cNvSpPr/>
              <p:nvPr/>
            </p:nvSpPr>
            <p:spPr>
              <a:xfrm>
                <a:off x="2877593" y="2830376"/>
                <a:ext cx="369800" cy="370038"/>
              </a:xfrm>
              <a:custGeom>
                <a:avLst/>
                <a:gdLst>
                  <a:gd name="connsiteX0" fmla="*/ 77534 w 369800"/>
                  <a:gd name="connsiteY0" fmla="*/ 226756 h 370038"/>
                  <a:gd name="connsiteX1" fmla="*/ 77534 w 369800"/>
                  <a:gd name="connsiteY1" fmla="*/ 155135 h 370038"/>
                  <a:gd name="connsiteX2" fmla="*/ 36776 w 369800"/>
                  <a:gd name="connsiteY2" fmla="*/ 155135 h 370038"/>
                  <a:gd name="connsiteX3" fmla="*/ 17913 w 369800"/>
                  <a:gd name="connsiteY3" fmla="*/ 138177 h 370038"/>
                  <a:gd name="connsiteX4" fmla="*/ 17911 w 369800"/>
                  <a:gd name="connsiteY4" fmla="*/ 136311 h 370038"/>
                  <a:gd name="connsiteX5" fmla="*/ 17911 w 369800"/>
                  <a:gd name="connsiteY5" fmla="*/ 18680 h 370038"/>
                  <a:gd name="connsiteX6" fmla="*/ 35004 w 369800"/>
                  <a:gd name="connsiteY6" fmla="*/ 17 h 370038"/>
                  <a:gd name="connsiteX7" fmla="*/ 36574 w 369800"/>
                  <a:gd name="connsiteY7" fmla="*/ 17 h 370038"/>
                  <a:gd name="connsiteX8" fmla="*/ 130533 w 369800"/>
                  <a:gd name="connsiteY8" fmla="*/ 17 h 370038"/>
                  <a:gd name="connsiteX9" fmla="*/ 149196 w 369800"/>
                  <a:gd name="connsiteY9" fmla="*/ 17195 h 370038"/>
                  <a:gd name="connsiteX10" fmla="*/ 149196 w 369800"/>
                  <a:gd name="connsiteY10" fmla="*/ 18680 h 370038"/>
                  <a:gd name="connsiteX11" fmla="*/ 149196 w 369800"/>
                  <a:gd name="connsiteY11" fmla="*/ 23810 h 370038"/>
                  <a:gd name="connsiteX12" fmla="*/ 280359 w 369800"/>
                  <a:gd name="connsiteY12" fmla="*/ 23810 h 370038"/>
                  <a:gd name="connsiteX13" fmla="*/ 280359 w 369800"/>
                  <a:gd name="connsiteY13" fmla="*/ 89533 h 370038"/>
                  <a:gd name="connsiteX14" fmla="*/ 291266 w 369800"/>
                  <a:gd name="connsiteY14" fmla="*/ 93007 h 370038"/>
                  <a:gd name="connsiteX15" fmla="*/ 313887 w 369800"/>
                  <a:gd name="connsiteY15" fmla="*/ 115104 h 370038"/>
                  <a:gd name="connsiteX16" fmla="*/ 366401 w 369800"/>
                  <a:gd name="connsiteY16" fmla="*/ 230028 h 370038"/>
                  <a:gd name="connsiteX17" fmla="*/ 349616 w 369800"/>
                  <a:gd name="connsiteY17" fmla="*/ 276991 h 370038"/>
                  <a:gd name="connsiteX18" fmla="*/ 342487 w 369800"/>
                  <a:gd name="connsiteY18" fmla="*/ 279472 h 370038"/>
                  <a:gd name="connsiteX19" fmla="*/ 333277 w 369800"/>
                  <a:gd name="connsiteY19" fmla="*/ 280401 h 370038"/>
                  <a:gd name="connsiteX20" fmla="*/ 283106 w 369800"/>
                  <a:gd name="connsiteY20" fmla="*/ 280401 h 370038"/>
                  <a:gd name="connsiteX21" fmla="*/ 280319 w 369800"/>
                  <a:gd name="connsiteY21" fmla="*/ 280401 h 370038"/>
                  <a:gd name="connsiteX22" fmla="*/ 280319 w 369800"/>
                  <a:gd name="connsiteY22" fmla="*/ 316151 h 370038"/>
                  <a:gd name="connsiteX23" fmla="*/ 167091 w 369800"/>
                  <a:gd name="connsiteY23" fmla="*/ 316151 h 370038"/>
                  <a:gd name="connsiteX24" fmla="*/ 167091 w 369800"/>
                  <a:gd name="connsiteY24" fmla="*/ 318615 h 370038"/>
                  <a:gd name="connsiteX25" fmla="*/ 166727 w 369800"/>
                  <a:gd name="connsiteY25" fmla="*/ 330734 h 370038"/>
                  <a:gd name="connsiteX26" fmla="*/ 149196 w 369800"/>
                  <a:gd name="connsiteY26" fmla="*/ 345842 h 370038"/>
                  <a:gd name="connsiteX27" fmla="*/ 121565 w 369800"/>
                  <a:gd name="connsiteY27" fmla="*/ 345842 h 370038"/>
                  <a:gd name="connsiteX28" fmla="*/ 119465 w 369800"/>
                  <a:gd name="connsiteY28" fmla="*/ 345842 h 370038"/>
                  <a:gd name="connsiteX29" fmla="*/ 119465 w 369800"/>
                  <a:gd name="connsiteY29" fmla="*/ 357920 h 370038"/>
                  <a:gd name="connsiteX30" fmla="*/ 131139 w 369800"/>
                  <a:gd name="connsiteY30" fmla="*/ 357920 h 370038"/>
                  <a:gd name="connsiteX31" fmla="*/ 131139 w 369800"/>
                  <a:gd name="connsiteY31" fmla="*/ 370038 h 370038"/>
                  <a:gd name="connsiteX32" fmla="*/ 35968 w 369800"/>
                  <a:gd name="connsiteY32" fmla="*/ 370038 h 370038"/>
                  <a:gd name="connsiteX33" fmla="*/ 35968 w 369800"/>
                  <a:gd name="connsiteY33" fmla="*/ 358041 h 370038"/>
                  <a:gd name="connsiteX34" fmla="*/ 47642 w 369800"/>
                  <a:gd name="connsiteY34" fmla="*/ 358041 h 370038"/>
                  <a:gd name="connsiteX35" fmla="*/ 47642 w 369800"/>
                  <a:gd name="connsiteY35" fmla="*/ 345922 h 370038"/>
                  <a:gd name="connsiteX36" fmla="*/ 18678 w 369800"/>
                  <a:gd name="connsiteY36" fmla="*/ 345922 h 370038"/>
                  <a:gd name="connsiteX37" fmla="*/ 22 w 369800"/>
                  <a:gd name="connsiteY37" fmla="*/ 328739 h 370038"/>
                  <a:gd name="connsiteX38" fmla="*/ 16 w 369800"/>
                  <a:gd name="connsiteY38" fmla="*/ 327421 h 370038"/>
                  <a:gd name="connsiteX39" fmla="*/ 16 w 369800"/>
                  <a:gd name="connsiteY39" fmla="*/ 245378 h 370038"/>
                  <a:gd name="connsiteX40" fmla="*/ 17151 w 369800"/>
                  <a:gd name="connsiteY40" fmla="*/ 226755 h 370038"/>
                  <a:gd name="connsiteX41" fmla="*/ 18678 w 369800"/>
                  <a:gd name="connsiteY41" fmla="*/ 226756 h 370038"/>
                  <a:gd name="connsiteX42" fmla="*/ 77534 w 369800"/>
                  <a:gd name="connsiteY42" fmla="*/ 226756 h 370038"/>
                  <a:gd name="connsiteX43" fmla="*/ 149196 w 369800"/>
                  <a:gd name="connsiteY43" fmla="*/ 35929 h 370038"/>
                  <a:gd name="connsiteX44" fmla="*/ 149196 w 369800"/>
                  <a:gd name="connsiteY44" fmla="*/ 136149 h 370038"/>
                  <a:gd name="connsiteX45" fmla="*/ 132381 w 369800"/>
                  <a:gd name="connsiteY45" fmla="*/ 155140 h 370038"/>
                  <a:gd name="connsiteX46" fmla="*/ 130129 w 369800"/>
                  <a:gd name="connsiteY46" fmla="*/ 155135 h 370038"/>
                  <a:gd name="connsiteX47" fmla="*/ 89734 w 369800"/>
                  <a:gd name="connsiteY47" fmla="*/ 155135 h 370038"/>
                  <a:gd name="connsiteX48" fmla="*/ 89734 w 369800"/>
                  <a:gd name="connsiteY48" fmla="*/ 226756 h 370038"/>
                  <a:gd name="connsiteX49" fmla="*/ 92036 w 369800"/>
                  <a:gd name="connsiteY49" fmla="*/ 226756 h 370038"/>
                  <a:gd name="connsiteX50" fmla="*/ 148347 w 369800"/>
                  <a:gd name="connsiteY50" fmla="*/ 226756 h 370038"/>
                  <a:gd name="connsiteX51" fmla="*/ 153882 w 369800"/>
                  <a:gd name="connsiteY51" fmla="*/ 227403 h 370038"/>
                  <a:gd name="connsiteX52" fmla="*/ 167212 w 369800"/>
                  <a:gd name="connsiteY52" fmla="*/ 245015 h 370038"/>
                  <a:gd name="connsiteX53" fmla="*/ 167212 w 369800"/>
                  <a:gd name="connsiteY53" fmla="*/ 304234 h 370038"/>
                  <a:gd name="connsiteX54" fmla="*/ 268402 w 369800"/>
                  <a:gd name="connsiteY54" fmla="*/ 304234 h 370038"/>
                  <a:gd name="connsiteX55" fmla="*/ 268402 w 369800"/>
                  <a:gd name="connsiteY55" fmla="*/ 280442 h 370038"/>
                  <a:gd name="connsiteX56" fmla="*/ 266261 w 369800"/>
                  <a:gd name="connsiteY56" fmla="*/ 280442 h 370038"/>
                  <a:gd name="connsiteX57" fmla="*/ 215363 w 369800"/>
                  <a:gd name="connsiteY57" fmla="*/ 280442 h 370038"/>
                  <a:gd name="connsiteX58" fmla="*/ 208133 w 369800"/>
                  <a:gd name="connsiteY58" fmla="*/ 279836 h 370038"/>
                  <a:gd name="connsiteX59" fmla="*/ 179524 w 369800"/>
                  <a:gd name="connsiteY59" fmla="*/ 239055 h 370038"/>
                  <a:gd name="connsiteX60" fmla="*/ 182401 w 369800"/>
                  <a:gd name="connsiteY60" fmla="*/ 230028 h 370038"/>
                  <a:gd name="connsiteX61" fmla="*/ 234915 w 369800"/>
                  <a:gd name="connsiteY61" fmla="*/ 115104 h 370038"/>
                  <a:gd name="connsiteX62" fmla="*/ 257738 w 369800"/>
                  <a:gd name="connsiteY62" fmla="*/ 92926 h 370038"/>
                  <a:gd name="connsiteX63" fmla="*/ 268443 w 369800"/>
                  <a:gd name="connsiteY63" fmla="*/ 89533 h 370038"/>
                  <a:gd name="connsiteX64" fmla="*/ 268443 w 369800"/>
                  <a:gd name="connsiteY64" fmla="*/ 35929 h 370038"/>
                  <a:gd name="connsiteX65" fmla="*/ 274421 w 369800"/>
                  <a:gd name="connsiteY65" fmla="*/ 268525 h 370038"/>
                  <a:gd name="connsiteX66" fmla="*/ 333681 w 369800"/>
                  <a:gd name="connsiteY66" fmla="*/ 268525 h 370038"/>
                  <a:gd name="connsiteX67" fmla="*/ 339619 w 369800"/>
                  <a:gd name="connsiteY67" fmla="*/ 267959 h 370038"/>
                  <a:gd name="connsiteX68" fmla="*/ 357270 w 369800"/>
                  <a:gd name="connsiteY68" fmla="*/ 240121 h 370038"/>
                  <a:gd name="connsiteX69" fmla="*/ 355777 w 369800"/>
                  <a:gd name="connsiteY69" fmla="*/ 235643 h 370038"/>
                  <a:gd name="connsiteX70" fmla="*/ 343255 w 369800"/>
                  <a:gd name="connsiteY70" fmla="*/ 208215 h 370038"/>
                  <a:gd name="connsiteX71" fmla="*/ 302981 w 369800"/>
                  <a:gd name="connsiteY71" fmla="*/ 120315 h 370038"/>
                  <a:gd name="connsiteX72" fmla="*/ 261801 w 369800"/>
                  <a:gd name="connsiteY72" fmla="*/ 104209 h 370038"/>
                  <a:gd name="connsiteX73" fmla="*/ 245821 w 369800"/>
                  <a:gd name="connsiteY73" fmla="*/ 120032 h 370038"/>
                  <a:gd name="connsiteX74" fmla="*/ 193186 w 369800"/>
                  <a:gd name="connsiteY74" fmla="*/ 235280 h 370038"/>
                  <a:gd name="connsiteX75" fmla="*/ 191045 w 369800"/>
                  <a:gd name="connsiteY75" fmla="*/ 244045 h 370038"/>
                  <a:gd name="connsiteX76" fmla="*/ 213238 w 369800"/>
                  <a:gd name="connsiteY76" fmla="*/ 268262 h 370038"/>
                  <a:gd name="connsiteX77" fmla="*/ 214555 w 369800"/>
                  <a:gd name="connsiteY77" fmla="*/ 268283 h 370038"/>
                  <a:gd name="connsiteX78" fmla="*/ 12134 w 369800"/>
                  <a:gd name="connsiteY78" fmla="*/ 310132 h 370038"/>
                  <a:gd name="connsiteX79" fmla="*/ 155134 w 369800"/>
                  <a:gd name="connsiteY79" fmla="*/ 310132 h 370038"/>
                  <a:gd name="connsiteX80" fmla="*/ 155134 w 369800"/>
                  <a:gd name="connsiteY80" fmla="*/ 245702 h 370038"/>
                  <a:gd name="connsiteX81" fmla="*/ 149946 w 369800"/>
                  <a:gd name="connsiteY81" fmla="*/ 238668 h 370038"/>
                  <a:gd name="connsiteX82" fmla="*/ 148065 w 369800"/>
                  <a:gd name="connsiteY82" fmla="*/ 238673 h 370038"/>
                  <a:gd name="connsiteX83" fmla="*/ 19244 w 369800"/>
                  <a:gd name="connsiteY83" fmla="*/ 238673 h 370038"/>
                  <a:gd name="connsiteX84" fmla="*/ 11973 w 369800"/>
                  <a:gd name="connsiteY84" fmla="*/ 245904 h 370038"/>
                  <a:gd name="connsiteX85" fmla="*/ 11973 w 369800"/>
                  <a:gd name="connsiteY85" fmla="*/ 310132 h 370038"/>
                  <a:gd name="connsiteX86" fmla="*/ 137360 w 369800"/>
                  <a:gd name="connsiteY86" fmla="*/ 59681 h 370038"/>
                  <a:gd name="connsiteX87" fmla="*/ 29989 w 369800"/>
                  <a:gd name="connsiteY87" fmla="*/ 59681 h 370038"/>
                  <a:gd name="connsiteX88" fmla="*/ 29989 w 369800"/>
                  <a:gd name="connsiteY88" fmla="*/ 95269 h 370038"/>
                  <a:gd name="connsiteX89" fmla="*/ 137360 w 369800"/>
                  <a:gd name="connsiteY89" fmla="*/ 95269 h 370038"/>
                  <a:gd name="connsiteX90" fmla="*/ 30070 w 369800"/>
                  <a:gd name="connsiteY90" fmla="*/ 47563 h 370038"/>
                  <a:gd name="connsiteX91" fmla="*/ 137360 w 369800"/>
                  <a:gd name="connsiteY91" fmla="*/ 47563 h 370038"/>
                  <a:gd name="connsiteX92" fmla="*/ 137360 w 369800"/>
                  <a:gd name="connsiteY92" fmla="*/ 19003 h 370038"/>
                  <a:gd name="connsiteX93" fmla="*/ 130129 w 369800"/>
                  <a:gd name="connsiteY93" fmla="*/ 12136 h 370038"/>
                  <a:gd name="connsiteX94" fmla="*/ 36372 w 369800"/>
                  <a:gd name="connsiteY94" fmla="*/ 12136 h 370038"/>
                  <a:gd name="connsiteX95" fmla="*/ 29895 w 369800"/>
                  <a:gd name="connsiteY95" fmla="*/ 17391 h 370038"/>
                  <a:gd name="connsiteX96" fmla="*/ 29868 w 369800"/>
                  <a:gd name="connsiteY96" fmla="*/ 18236 h 370038"/>
                  <a:gd name="connsiteX97" fmla="*/ 29868 w 369800"/>
                  <a:gd name="connsiteY97" fmla="*/ 22275 h 370038"/>
                  <a:gd name="connsiteX98" fmla="*/ 137360 w 369800"/>
                  <a:gd name="connsiteY98" fmla="*/ 107550 h 370038"/>
                  <a:gd name="connsiteX99" fmla="*/ 29868 w 369800"/>
                  <a:gd name="connsiteY99" fmla="*/ 107550 h 370038"/>
                  <a:gd name="connsiteX100" fmla="*/ 29868 w 369800"/>
                  <a:gd name="connsiteY100" fmla="*/ 136190 h 370038"/>
                  <a:gd name="connsiteX101" fmla="*/ 35056 w 369800"/>
                  <a:gd name="connsiteY101" fmla="*/ 143224 h 370038"/>
                  <a:gd name="connsiteX102" fmla="*/ 36937 w 369800"/>
                  <a:gd name="connsiteY102" fmla="*/ 143219 h 370038"/>
                  <a:gd name="connsiteX103" fmla="*/ 130695 w 369800"/>
                  <a:gd name="connsiteY103" fmla="*/ 143219 h 370038"/>
                  <a:gd name="connsiteX104" fmla="*/ 137317 w 369800"/>
                  <a:gd name="connsiteY104" fmla="*/ 138148 h 370038"/>
                  <a:gd name="connsiteX105" fmla="*/ 137360 w 369800"/>
                  <a:gd name="connsiteY105" fmla="*/ 137685 h 370038"/>
                  <a:gd name="connsiteX106" fmla="*/ 137360 w 369800"/>
                  <a:gd name="connsiteY106" fmla="*/ 107550 h 370038"/>
                  <a:gd name="connsiteX107" fmla="*/ 12134 w 369800"/>
                  <a:gd name="connsiteY107" fmla="*/ 322291 h 370038"/>
                  <a:gd name="connsiteX108" fmla="*/ 12134 w 369800"/>
                  <a:gd name="connsiteY108" fmla="*/ 327219 h 370038"/>
                  <a:gd name="connsiteX109" fmla="*/ 17402 w 369800"/>
                  <a:gd name="connsiteY109" fmla="*/ 334122 h 370038"/>
                  <a:gd name="connsiteX110" fmla="*/ 19002 w 369800"/>
                  <a:gd name="connsiteY110" fmla="*/ 334127 h 370038"/>
                  <a:gd name="connsiteX111" fmla="*/ 129523 w 369800"/>
                  <a:gd name="connsiteY111" fmla="*/ 334127 h 370038"/>
                  <a:gd name="connsiteX112" fmla="*/ 148913 w 369800"/>
                  <a:gd name="connsiteY112" fmla="*/ 334127 h 370038"/>
                  <a:gd name="connsiteX113" fmla="*/ 155093 w 369800"/>
                  <a:gd name="connsiteY113" fmla="*/ 328835 h 370038"/>
                  <a:gd name="connsiteX114" fmla="*/ 155093 w 369800"/>
                  <a:gd name="connsiteY114" fmla="*/ 322291 h 370038"/>
                  <a:gd name="connsiteX115" fmla="*/ 107346 w 369800"/>
                  <a:gd name="connsiteY115" fmla="*/ 346205 h 370038"/>
                  <a:gd name="connsiteX116" fmla="*/ 59760 w 369800"/>
                  <a:gd name="connsiteY116" fmla="*/ 346205 h 370038"/>
                  <a:gd name="connsiteX117" fmla="*/ 59760 w 369800"/>
                  <a:gd name="connsiteY117" fmla="*/ 357920 h 370038"/>
                  <a:gd name="connsiteX118" fmla="*/ 107346 w 369800"/>
                  <a:gd name="connsiteY118" fmla="*/ 357920 h 37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69800" h="370038">
                    <a:moveTo>
                      <a:pt x="77534" y="226756"/>
                    </a:moveTo>
                    <a:lnTo>
                      <a:pt x="77534" y="155135"/>
                    </a:lnTo>
                    <a:lnTo>
                      <a:pt x="36776" y="155135"/>
                    </a:lnTo>
                    <a:cubicBezTo>
                      <a:pt x="26884" y="155661"/>
                      <a:pt x="18439" y="148069"/>
                      <a:pt x="17913" y="138177"/>
                    </a:cubicBezTo>
                    <a:cubicBezTo>
                      <a:pt x="17880" y="137556"/>
                      <a:pt x="17879" y="136933"/>
                      <a:pt x="17911" y="136311"/>
                    </a:cubicBezTo>
                    <a:lnTo>
                      <a:pt x="17911" y="18680"/>
                    </a:lnTo>
                    <a:cubicBezTo>
                      <a:pt x="17478" y="8806"/>
                      <a:pt x="25130" y="451"/>
                      <a:pt x="35004" y="17"/>
                    </a:cubicBezTo>
                    <a:cubicBezTo>
                      <a:pt x="35527" y="-6"/>
                      <a:pt x="36051" y="-6"/>
                      <a:pt x="36574" y="17"/>
                    </a:cubicBezTo>
                    <a:lnTo>
                      <a:pt x="130533" y="17"/>
                    </a:lnTo>
                    <a:cubicBezTo>
                      <a:pt x="140430" y="-393"/>
                      <a:pt x="148786" y="7298"/>
                      <a:pt x="149196" y="17195"/>
                    </a:cubicBezTo>
                    <a:cubicBezTo>
                      <a:pt x="149216" y="17690"/>
                      <a:pt x="149216" y="18185"/>
                      <a:pt x="149196" y="18680"/>
                    </a:cubicBezTo>
                    <a:lnTo>
                      <a:pt x="149196" y="23810"/>
                    </a:lnTo>
                    <a:lnTo>
                      <a:pt x="280359" y="23810"/>
                    </a:lnTo>
                    <a:lnTo>
                      <a:pt x="280359" y="89533"/>
                    </a:lnTo>
                    <a:cubicBezTo>
                      <a:pt x="284197" y="90745"/>
                      <a:pt x="287832" y="91553"/>
                      <a:pt x="291266" y="93007"/>
                    </a:cubicBezTo>
                    <a:cubicBezTo>
                      <a:pt x="301387" y="97160"/>
                      <a:pt x="309499" y="105083"/>
                      <a:pt x="313887" y="115104"/>
                    </a:cubicBezTo>
                    <a:cubicBezTo>
                      <a:pt x="331446" y="153398"/>
                      <a:pt x="348951" y="191706"/>
                      <a:pt x="366401" y="230028"/>
                    </a:cubicBezTo>
                    <a:cubicBezTo>
                      <a:pt x="374735" y="247632"/>
                      <a:pt x="367220" y="268658"/>
                      <a:pt x="349616" y="276991"/>
                    </a:cubicBezTo>
                    <a:cubicBezTo>
                      <a:pt x="347336" y="278071"/>
                      <a:pt x="344945" y="278903"/>
                      <a:pt x="342487" y="279472"/>
                    </a:cubicBezTo>
                    <a:cubicBezTo>
                      <a:pt x="339462" y="280125"/>
                      <a:pt x="336372" y="280436"/>
                      <a:pt x="333277" y="280401"/>
                    </a:cubicBezTo>
                    <a:cubicBezTo>
                      <a:pt x="316554" y="280401"/>
                      <a:pt x="299830" y="280401"/>
                      <a:pt x="283106" y="280401"/>
                    </a:cubicBezTo>
                    <a:lnTo>
                      <a:pt x="280319" y="280401"/>
                    </a:lnTo>
                    <a:lnTo>
                      <a:pt x="280319" y="316151"/>
                    </a:lnTo>
                    <a:lnTo>
                      <a:pt x="167091" y="316151"/>
                    </a:lnTo>
                    <a:lnTo>
                      <a:pt x="167091" y="318615"/>
                    </a:lnTo>
                    <a:cubicBezTo>
                      <a:pt x="167206" y="322658"/>
                      <a:pt x="167085" y="326705"/>
                      <a:pt x="166727" y="330734"/>
                    </a:cubicBezTo>
                    <a:cubicBezTo>
                      <a:pt x="165561" y="339487"/>
                      <a:pt x="158025" y="345981"/>
                      <a:pt x="149196" y="345842"/>
                    </a:cubicBezTo>
                    <a:cubicBezTo>
                      <a:pt x="139986" y="345842"/>
                      <a:pt x="130775" y="345842"/>
                      <a:pt x="121565" y="345842"/>
                    </a:cubicBezTo>
                    <a:lnTo>
                      <a:pt x="119465" y="345842"/>
                    </a:lnTo>
                    <a:lnTo>
                      <a:pt x="119465" y="357920"/>
                    </a:lnTo>
                    <a:lnTo>
                      <a:pt x="131139" y="357920"/>
                    </a:lnTo>
                    <a:lnTo>
                      <a:pt x="131139" y="370038"/>
                    </a:lnTo>
                    <a:lnTo>
                      <a:pt x="35968" y="370038"/>
                    </a:lnTo>
                    <a:lnTo>
                      <a:pt x="35968" y="358041"/>
                    </a:lnTo>
                    <a:lnTo>
                      <a:pt x="47642" y="358041"/>
                    </a:lnTo>
                    <a:lnTo>
                      <a:pt x="47642" y="345922"/>
                    </a:lnTo>
                    <a:lnTo>
                      <a:pt x="18678" y="345922"/>
                    </a:lnTo>
                    <a:cubicBezTo>
                      <a:pt x="8781" y="346329"/>
                      <a:pt x="428" y="338636"/>
                      <a:pt x="22" y="328739"/>
                    </a:cubicBezTo>
                    <a:cubicBezTo>
                      <a:pt x="3" y="328300"/>
                      <a:pt x="2" y="327860"/>
                      <a:pt x="16" y="327421"/>
                    </a:cubicBezTo>
                    <a:lnTo>
                      <a:pt x="16" y="245378"/>
                    </a:lnTo>
                    <a:cubicBezTo>
                      <a:pt x="-395" y="235504"/>
                      <a:pt x="7277" y="227165"/>
                      <a:pt x="17151" y="226755"/>
                    </a:cubicBezTo>
                    <a:cubicBezTo>
                      <a:pt x="17660" y="226733"/>
                      <a:pt x="18170" y="226734"/>
                      <a:pt x="18678" y="226756"/>
                    </a:cubicBezTo>
                    <a:lnTo>
                      <a:pt x="77534" y="226756"/>
                    </a:lnTo>
                    <a:close/>
                    <a:moveTo>
                      <a:pt x="149196" y="35929"/>
                    </a:moveTo>
                    <a:lnTo>
                      <a:pt x="149196" y="136149"/>
                    </a:lnTo>
                    <a:cubicBezTo>
                      <a:pt x="149797" y="146037"/>
                      <a:pt x="142269" y="154539"/>
                      <a:pt x="132381" y="155140"/>
                    </a:cubicBezTo>
                    <a:cubicBezTo>
                      <a:pt x="131631" y="155186"/>
                      <a:pt x="130879" y="155184"/>
                      <a:pt x="130129" y="155135"/>
                    </a:cubicBezTo>
                    <a:lnTo>
                      <a:pt x="89734" y="155135"/>
                    </a:lnTo>
                    <a:lnTo>
                      <a:pt x="89734" y="226756"/>
                    </a:lnTo>
                    <a:lnTo>
                      <a:pt x="92036" y="226756"/>
                    </a:lnTo>
                    <a:cubicBezTo>
                      <a:pt x="110820" y="226756"/>
                      <a:pt x="129564" y="226756"/>
                      <a:pt x="148347" y="226756"/>
                    </a:cubicBezTo>
                    <a:cubicBezTo>
                      <a:pt x="150212" y="226747"/>
                      <a:pt x="152070" y="226964"/>
                      <a:pt x="153882" y="227403"/>
                    </a:cubicBezTo>
                    <a:cubicBezTo>
                      <a:pt x="161885" y="229451"/>
                      <a:pt x="167414" y="236756"/>
                      <a:pt x="167212" y="245015"/>
                    </a:cubicBezTo>
                    <a:lnTo>
                      <a:pt x="167212" y="304234"/>
                    </a:lnTo>
                    <a:lnTo>
                      <a:pt x="268402" y="304234"/>
                    </a:lnTo>
                    <a:lnTo>
                      <a:pt x="268402" y="280442"/>
                    </a:lnTo>
                    <a:lnTo>
                      <a:pt x="266261" y="280442"/>
                    </a:lnTo>
                    <a:cubicBezTo>
                      <a:pt x="249295" y="280442"/>
                      <a:pt x="232329" y="280442"/>
                      <a:pt x="215363" y="280442"/>
                    </a:cubicBezTo>
                    <a:cubicBezTo>
                      <a:pt x="212940" y="280464"/>
                      <a:pt x="210519" y="280261"/>
                      <a:pt x="208133" y="279836"/>
                    </a:cubicBezTo>
                    <a:cubicBezTo>
                      <a:pt x="188971" y="276474"/>
                      <a:pt x="176162" y="258216"/>
                      <a:pt x="179524" y="239055"/>
                    </a:cubicBezTo>
                    <a:cubicBezTo>
                      <a:pt x="180072" y="235930"/>
                      <a:pt x="181040" y="232894"/>
                      <a:pt x="182401" y="230028"/>
                    </a:cubicBezTo>
                    <a:cubicBezTo>
                      <a:pt x="199879" y="191706"/>
                      <a:pt x="217383" y="153398"/>
                      <a:pt x="234915" y="115104"/>
                    </a:cubicBezTo>
                    <a:cubicBezTo>
                      <a:pt x="239349" y="105024"/>
                      <a:pt x="247535" y="97069"/>
                      <a:pt x="257738" y="92926"/>
                    </a:cubicBezTo>
                    <a:cubicBezTo>
                      <a:pt x="261131" y="91513"/>
                      <a:pt x="264767" y="90664"/>
                      <a:pt x="268443" y="89533"/>
                    </a:cubicBezTo>
                    <a:lnTo>
                      <a:pt x="268443" y="35929"/>
                    </a:lnTo>
                    <a:close/>
                    <a:moveTo>
                      <a:pt x="274421" y="268525"/>
                    </a:moveTo>
                    <a:lnTo>
                      <a:pt x="333681" y="268525"/>
                    </a:lnTo>
                    <a:cubicBezTo>
                      <a:pt x="335675" y="268559"/>
                      <a:pt x="337667" y="268369"/>
                      <a:pt x="339619" y="267959"/>
                    </a:cubicBezTo>
                    <a:cubicBezTo>
                      <a:pt x="352181" y="265146"/>
                      <a:pt x="360083" y="252682"/>
                      <a:pt x="357270" y="240121"/>
                    </a:cubicBezTo>
                    <a:cubicBezTo>
                      <a:pt x="356925" y="238582"/>
                      <a:pt x="356425" y="237081"/>
                      <a:pt x="355777" y="235643"/>
                    </a:cubicBezTo>
                    <a:cubicBezTo>
                      <a:pt x="351738" y="226433"/>
                      <a:pt x="347456" y="217344"/>
                      <a:pt x="343255" y="208215"/>
                    </a:cubicBezTo>
                    <a:cubicBezTo>
                      <a:pt x="329871" y="178888"/>
                      <a:pt x="316446" y="149588"/>
                      <a:pt x="302981" y="120315"/>
                    </a:cubicBezTo>
                    <a:cubicBezTo>
                      <a:pt x="296057" y="104496"/>
                      <a:pt x="277620" y="97285"/>
                      <a:pt x="261801" y="104209"/>
                    </a:cubicBezTo>
                    <a:cubicBezTo>
                      <a:pt x="254697" y="107319"/>
                      <a:pt x="249001" y="112958"/>
                      <a:pt x="245821" y="120032"/>
                    </a:cubicBezTo>
                    <a:cubicBezTo>
                      <a:pt x="228209" y="158380"/>
                      <a:pt x="210664" y="196796"/>
                      <a:pt x="193186" y="235280"/>
                    </a:cubicBezTo>
                    <a:cubicBezTo>
                      <a:pt x="191955" y="238050"/>
                      <a:pt x="191229" y="241019"/>
                      <a:pt x="191045" y="244045"/>
                    </a:cubicBezTo>
                    <a:cubicBezTo>
                      <a:pt x="190487" y="256861"/>
                      <a:pt x="200423" y="267704"/>
                      <a:pt x="213238" y="268262"/>
                    </a:cubicBezTo>
                    <a:cubicBezTo>
                      <a:pt x="213677" y="268282"/>
                      <a:pt x="214116" y="268288"/>
                      <a:pt x="214555" y="268283"/>
                    </a:cubicBezTo>
                    <a:close/>
                    <a:moveTo>
                      <a:pt x="12134" y="310132"/>
                    </a:moveTo>
                    <a:lnTo>
                      <a:pt x="155134" y="310132"/>
                    </a:lnTo>
                    <a:lnTo>
                      <a:pt x="155134" y="245702"/>
                    </a:lnTo>
                    <a:cubicBezTo>
                      <a:pt x="155644" y="242327"/>
                      <a:pt x="153321" y="239177"/>
                      <a:pt x="149946" y="238668"/>
                    </a:cubicBezTo>
                    <a:cubicBezTo>
                      <a:pt x="149322" y="238573"/>
                      <a:pt x="148688" y="238575"/>
                      <a:pt x="148065" y="238673"/>
                    </a:cubicBezTo>
                    <a:lnTo>
                      <a:pt x="19244" y="238673"/>
                    </a:lnTo>
                    <a:cubicBezTo>
                      <a:pt x="14114" y="238673"/>
                      <a:pt x="11973" y="240814"/>
                      <a:pt x="11973" y="245904"/>
                    </a:cubicBezTo>
                    <a:lnTo>
                      <a:pt x="11973" y="310132"/>
                    </a:lnTo>
                    <a:close/>
                    <a:moveTo>
                      <a:pt x="137360" y="59681"/>
                    </a:moveTo>
                    <a:lnTo>
                      <a:pt x="29989" y="59681"/>
                    </a:lnTo>
                    <a:lnTo>
                      <a:pt x="29989" y="95269"/>
                    </a:lnTo>
                    <a:lnTo>
                      <a:pt x="137360" y="95269"/>
                    </a:lnTo>
                    <a:close/>
                    <a:moveTo>
                      <a:pt x="30070" y="47563"/>
                    </a:moveTo>
                    <a:lnTo>
                      <a:pt x="137360" y="47563"/>
                    </a:lnTo>
                    <a:lnTo>
                      <a:pt x="137360" y="19003"/>
                    </a:lnTo>
                    <a:cubicBezTo>
                      <a:pt x="137360" y="14196"/>
                      <a:pt x="134977" y="12136"/>
                      <a:pt x="130129" y="12136"/>
                    </a:cubicBezTo>
                    <a:lnTo>
                      <a:pt x="36372" y="12136"/>
                    </a:lnTo>
                    <a:cubicBezTo>
                      <a:pt x="33132" y="11799"/>
                      <a:pt x="30232" y="14152"/>
                      <a:pt x="29895" y="17391"/>
                    </a:cubicBezTo>
                    <a:cubicBezTo>
                      <a:pt x="29866" y="17672"/>
                      <a:pt x="29857" y="17954"/>
                      <a:pt x="29868" y="18236"/>
                    </a:cubicBezTo>
                    <a:cubicBezTo>
                      <a:pt x="29868" y="19609"/>
                      <a:pt x="29868" y="20982"/>
                      <a:pt x="29868" y="22275"/>
                    </a:cubicBezTo>
                    <a:close/>
                    <a:moveTo>
                      <a:pt x="137360" y="107550"/>
                    </a:moveTo>
                    <a:lnTo>
                      <a:pt x="29868" y="107550"/>
                    </a:lnTo>
                    <a:lnTo>
                      <a:pt x="29868" y="136190"/>
                    </a:lnTo>
                    <a:cubicBezTo>
                      <a:pt x="29358" y="139565"/>
                      <a:pt x="31681" y="142714"/>
                      <a:pt x="35056" y="143224"/>
                    </a:cubicBezTo>
                    <a:cubicBezTo>
                      <a:pt x="35680" y="143318"/>
                      <a:pt x="36314" y="143316"/>
                      <a:pt x="36937" y="143219"/>
                    </a:cubicBezTo>
                    <a:lnTo>
                      <a:pt x="130695" y="143219"/>
                    </a:lnTo>
                    <a:cubicBezTo>
                      <a:pt x="133923" y="143647"/>
                      <a:pt x="136888" y="141377"/>
                      <a:pt x="137317" y="138148"/>
                    </a:cubicBezTo>
                    <a:cubicBezTo>
                      <a:pt x="137337" y="137994"/>
                      <a:pt x="137352" y="137840"/>
                      <a:pt x="137360" y="137685"/>
                    </a:cubicBezTo>
                    <a:cubicBezTo>
                      <a:pt x="137360" y="127666"/>
                      <a:pt x="137360" y="117689"/>
                      <a:pt x="137360" y="107550"/>
                    </a:cubicBezTo>
                    <a:close/>
                    <a:moveTo>
                      <a:pt x="12134" y="322291"/>
                    </a:moveTo>
                    <a:lnTo>
                      <a:pt x="12134" y="327219"/>
                    </a:lnTo>
                    <a:cubicBezTo>
                      <a:pt x="11683" y="330580"/>
                      <a:pt x="14041" y="333671"/>
                      <a:pt x="17402" y="334122"/>
                    </a:cubicBezTo>
                    <a:cubicBezTo>
                      <a:pt x="17933" y="334194"/>
                      <a:pt x="18471" y="334195"/>
                      <a:pt x="19002" y="334127"/>
                    </a:cubicBezTo>
                    <a:lnTo>
                      <a:pt x="129523" y="334127"/>
                    </a:lnTo>
                    <a:cubicBezTo>
                      <a:pt x="135986" y="334127"/>
                      <a:pt x="142450" y="334127"/>
                      <a:pt x="148913" y="334127"/>
                    </a:cubicBezTo>
                    <a:cubicBezTo>
                      <a:pt x="152062" y="334315"/>
                      <a:pt x="154795" y="331976"/>
                      <a:pt x="155093" y="328835"/>
                    </a:cubicBezTo>
                    <a:cubicBezTo>
                      <a:pt x="155093" y="326694"/>
                      <a:pt x="155093" y="324553"/>
                      <a:pt x="155093" y="322291"/>
                    </a:cubicBezTo>
                    <a:close/>
                    <a:moveTo>
                      <a:pt x="107346" y="346205"/>
                    </a:moveTo>
                    <a:lnTo>
                      <a:pt x="59760" y="346205"/>
                    </a:lnTo>
                    <a:lnTo>
                      <a:pt x="59760" y="357920"/>
                    </a:lnTo>
                    <a:lnTo>
                      <a:pt x="107346" y="3579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79" name="Freeform 78">
                <a:extLst>
                  <a:ext uri="{FF2B5EF4-FFF2-40B4-BE49-F238E27FC236}">
                    <a16:creationId xmlns:a16="http://schemas.microsoft.com/office/drawing/2014/main" id="{1B862BDC-EAD6-2643-AB37-DE8251DB0C4C}"/>
                  </a:ext>
                </a:extLst>
              </p:cNvPr>
              <p:cNvSpPr/>
              <p:nvPr/>
            </p:nvSpPr>
            <p:spPr>
              <a:xfrm>
                <a:off x="3134142" y="2943776"/>
                <a:ext cx="35859" cy="95490"/>
              </a:xfrm>
              <a:custGeom>
                <a:avLst/>
                <a:gdLst>
                  <a:gd name="connsiteX0" fmla="*/ 17832 w 35859"/>
                  <a:gd name="connsiteY0" fmla="*/ 7 h 95490"/>
                  <a:gd name="connsiteX1" fmla="*/ 35852 w 35859"/>
                  <a:gd name="connsiteY1" fmla="*/ 17036 h 95490"/>
                  <a:gd name="connsiteX2" fmla="*/ 35727 w 35859"/>
                  <a:gd name="connsiteY2" fmla="*/ 19680 h 95490"/>
                  <a:gd name="connsiteX3" fmla="*/ 31688 w 35859"/>
                  <a:gd name="connsiteY3" fmla="*/ 68154 h 95490"/>
                  <a:gd name="connsiteX4" fmla="*/ 30274 w 35859"/>
                  <a:gd name="connsiteY4" fmla="*/ 84312 h 95490"/>
                  <a:gd name="connsiteX5" fmla="*/ 16709 w 35859"/>
                  <a:gd name="connsiteY5" fmla="*/ 95429 h 95490"/>
                  <a:gd name="connsiteX6" fmla="*/ 5592 w 35859"/>
                  <a:gd name="connsiteY6" fmla="*/ 84312 h 95490"/>
                  <a:gd name="connsiteX7" fmla="*/ 1876 w 35859"/>
                  <a:gd name="connsiteY7" fmla="*/ 39877 h 95490"/>
                  <a:gd name="connsiteX8" fmla="*/ 139 w 35859"/>
                  <a:gd name="connsiteY8" fmla="*/ 19680 h 95490"/>
                  <a:gd name="connsiteX9" fmla="*/ 15309 w 35859"/>
                  <a:gd name="connsiteY9" fmla="*/ 141 h 95490"/>
                  <a:gd name="connsiteX10" fmla="*/ 17832 w 35859"/>
                  <a:gd name="connsiteY10" fmla="*/ 7 h 95490"/>
                  <a:gd name="connsiteX11" fmla="*/ 17832 w 35859"/>
                  <a:gd name="connsiteY11" fmla="*/ 83383 h 95490"/>
                  <a:gd name="connsiteX12" fmla="*/ 18155 w 35859"/>
                  <a:gd name="connsiteY12" fmla="*/ 83383 h 95490"/>
                  <a:gd name="connsiteX13" fmla="*/ 18478 w 35859"/>
                  <a:gd name="connsiteY13" fmla="*/ 81808 h 95490"/>
                  <a:gd name="connsiteX14" fmla="*/ 19327 w 35859"/>
                  <a:gd name="connsiteY14" fmla="*/ 71386 h 95490"/>
                  <a:gd name="connsiteX15" fmla="*/ 22154 w 35859"/>
                  <a:gd name="connsiteY15" fmla="*/ 37615 h 95490"/>
                  <a:gd name="connsiteX16" fmla="*/ 23770 w 35859"/>
                  <a:gd name="connsiteY16" fmla="*/ 18306 h 95490"/>
                  <a:gd name="connsiteX17" fmla="*/ 18195 w 35859"/>
                  <a:gd name="connsiteY17" fmla="*/ 12026 h 95490"/>
                  <a:gd name="connsiteX18" fmla="*/ 11915 w 35859"/>
                  <a:gd name="connsiteY18" fmla="*/ 17601 h 95490"/>
                  <a:gd name="connsiteX19" fmla="*/ 11934 w 35859"/>
                  <a:gd name="connsiteY19" fmla="*/ 18549 h 95490"/>
                  <a:gd name="connsiteX20" fmla="*/ 13712 w 35859"/>
                  <a:gd name="connsiteY20" fmla="*/ 39352 h 95490"/>
                  <a:gd name="connsiteX21" fmla="*/ 17186 w 35859"/>
                  <a:gd name="connsiteY21" fmla="*/ 81687 h 95490"/>
                  <a:gd name="connsiteX22" fmla="*/ 17630 w 35859"/>
                  <a:gd name="connsiteY22" fmla="*/ 83383 h 9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859" h="95490">
                    <a:moveTo>
                      <a:pt x="17832" y="7"/>
                    </a:moveTo>
                    <a:cubicBezTo>
                      <a:pt x="27511" y="-267"/>
                      <a:pt x="35578" y="7357"/>
                      <a:pt x="35852" y="17036"/>
                    </a:cubicBezTo>
                    <a:cubicBezTo>
                      <a:pt x="35877" y="17919"/>
                      <a:pt x="35835" y="18803"/>
                      <a:pt x="35727" y="19680"/>
                    </a:cubicBezTo>
                    <a:cubicBezTo>
                      <a:pt x="34313" y="35838"/>
                      <a:pt x="33021" y="51996"/>
                      <a:pt x="31688" y="68154"/>
                    </a:cubicBezTo>
                    <a:cubicBezTo>
                      <a:pt x="31243" y="73567"/>
                      <a:pt x="30799" y="78940"/>
                      <a:pt x="30274" y="84312"/>
                    </a:cubicBezTo>
                    <a:cubicBezTo>
                      <a:pt x="29598" y="91128"/>
                      <a:pt x="23524" y="96105"/>
                      <a:pt x="16709" y="95429"/>
                    </a:cubicBezTo>
                    <a:cubicBezTo>
                      <a:pt x="10828" y="94845"/>
                      <a:pt x="6176" y="90193"/>
                      <a:pt x="5592" y="84312"/>
                    </a:cubicBezTo>
                    <a:cubicBezTo>
                      <a:pt x="4300" y="69528"/>
                      <a:pt x="3088" y="54743"/>
                      <a:pt x="1876" y="39877"/>
                    </a:cubicBezTo>
                    <a:cubicBezTo>
                      <a:pt x="1310" y="33212"/>
                      <a:pt x="785" y="26506"/>
                      <a:pt x="139" y="19680"/>
                    </a:cubicBezTo>
                    <a:cubicBezTo>
                      <a:pt x="-1068" y="10095"/>
                      <a:pt x="5724" y="1347"/>
                      <a:pt x="15309" y="141"/>
                    </a:cubicBezTo>
                    <a:cubicBezTo>
                      <a:pt x="16145" y="35"/>
                      <a:pt x="16989" y="-9"/>
                      <a:pt x="17832" y="7"/>
                    </a:cubicBezTo>
                    <a:close/>
                    <a:moveTo>
                      <a:pt x="17832" y="83383"/>
                    </a:moveTo>
                    <a:lnTo>
                      <a:pt x="18155" y="83383"/>
                    </a:lnTo>
                    <a:cubicBezTo>
                      <a:pt x="18301" y="82866"/>
                      <a:pt x="18410" y="82340"/>
                      <a:pt x="18478" y="81808"/>
                    </a:cubicBezTo>
                    <a:cubicBezTo>
                      <a:pt x="18801" y="78334"/>
                      <a:pt x="19044" y="74860"/>
                      <a:pt x="19327" y="71386"/>
                    </a:cubicBezTo>
                    <a:cubicBezTo>
                      <a:pt x="20296" y="60156"/>
                      <a:pt x="21239" y="48899"/>
                      <a:pt x="22154" y="37615"/>
                    </a:cubicBezTo>
                    <a:cubicBezTo>
                      <a:pt x="22679" y="31192"/>
                      <a:pt x="23285" y="24729"/>
                      <a:pt x="23770" y="18306"/>
                    </a:cubicBezTo>
                    <a:cubicBezTo>
                      <a:pt x="23965" y="15033"/>
                      <a:pt x="21469" y="12221"/>
                      <a:pt x="18195" y="12026"/>
                    </a:cubicBezTo>
                    <a:cubicBezTo>
                      <a:pt x="14922" y="11831"/>
                      <a:pt x="12110" y="14327"/>
                      <a:pt x="11915" y="17601"/>
                    </a:cubicBezTo>
                    <a:cubicBezTo>
                      <a:pt x="11896" y="17916"/>
                      <a:pt x="11902" y="18234"/>
                      <a:pt x="11934" y="18549"/>
                    </a:cubicBezTo>
                    <a:cubicBezTo>
                      <a:pt x="12540" y="25497"/>
                      <a:pt x="13146" y="32404"/>
                      <a:pt x="13712" y="39352"/>
                    </a:cubicBezTo>
                    <a:cubicBezTo>
                      <a:pt x="14883" y="53450"/>
                      <a:pt x="16014" y="67629"/>
                      <a:pt x="17186" y="81687"/>
                    </a:cubicBezTo>
                    <a:cubicBezTo>
                      <a:pt x="17295" y="82262"/>
                      <a:pt x="17443" y="82828"/>
                      <a:pt x="17630" y="833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80" name="Freeform 79">
                <a:extLst>
                  <a:ext uri="{FF2B5EF4-FFF2-40B4-BE49-F238E27FC236}">
                    <a16:creationId xmlns:a16="http://schemas.microsoft.com/office/drawing/2014/main" id="{5461E421-4126-9D48-A03B-939A86177ADF}"/>
                  </a:ext>
                </a:extLst>
              </p:cNvPr>
              <p:cNvSpPr/>
              <p:nvPr/>
            </p:nvSpPr>
            <p:spPr>
              <a:xfrm>
                <a:off x="3134159" y="3051154"/>
                <a:ext cx="35789" cy="35790"/>
              </a:xfrm>
              <a:custGeom>
                <a:avLst/>
                <a:gdLst>
                  <a:gd name="connsiteX0" fmla="*/ 17855 w 35789"/>
                  <a:gd name="connsiteY0" fmla="*/ 0 h 35790"/>
                  <a:gd name="connsiteX1" fmla="*/ 35790 w 35789"/>
                  <a:gd name="connsiteY1" fmla="*/ 17855 h 35790"/>
                  <a:gd name="connsiteX2" fmla="*/ 17935 w 35789"/>
                  <a:gd name="connsiteY2" fmla="*/ 35790 h 35790"/>
                  <a:gd name="connsiteX3" fmla="*/ 0 w 35789"/>
                  <a:gd name="connsiteY3" fmla="*/ 17976 h 35790"/>
                  <a:gd name="connsiteX4" fmla="*/ 17855 w 35789"/>
                  <a:gd name="connsiteY4" fmla="*/ 0 h 35790"/>
                  <a:gd name="connsiteX5" fmla="*/ 17855 w 35789"/>
                  <a:gd name="connsiteY5" fmla="*/ 23874 h 35790"/>
                  <a:gd name="connsiteX6" fmla="*/ 23753 w 35789"/>
                  <a:gd name="connsiteY6" fmla="*/ 17855 h 35790"/>
                  <a:gd name="connsiteX7" fmla="*/ 18138 w 35789"/>
                  <a:gd name="connsiteY7" fmla="*/ 11957 h 35790"/>
                  <a:gd name="connsiteX8" fmla="*/ 12158 w 35789"/>
                  <a:gd name="connsiteY8" fmla="*/ 17854 h 35790"/>
                  <a:gd name="connsiteX9" fmla="*/ 12159 w 35789"/>
                  <a:gd name="connsiteY9" fmla="*/ 18016 h 35790"/>
                  <a:gd name="connsiteX10" fmla="*/ 18138 w 35789"/>
                  <a:gd name="connsiteY10" fmla="*/ 23874 h 35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89" h="35790">
                    <a:moveTo>
                      <a:pt x="17855" y="0"/>
                    </a:moveTo>
                    <a:cubicBezTo>
                      <a:pt x="27738" y="-22"/>
                      <a:pt x="35768" y="7972"/>
                      <a:pt x="35790" y="17855"/>
                    </a:cubicBezTo>
                    <a:cubicBezTo>
                      <a:pt x="35812" y="27738"/>
                      <a:pt x="27818" y="35768"/>
                      <a:pt x="17935" y="35790"/>
                    </a:cubicBezTo>
                    <a:cubicBezTo>
                      <a:pt x="8068" y="35813"/>
                      <a:pt x="44" y="27843"/>
                      <a:pt x="0" y="17976"/>
                    </a:cubicBezTo>
                    <a:cubicBezTo>
                      <a:pt x="-22" y="8086"/>
                      <a:pt x="7965" y="44"/>
                      <a:pt x="17855" y="0"/>
                    </a:cubicBezTo>
                    <a:close/>
                    <a:moveTo>
                      <a:pt x="17855" y="23874"/>
                    </a:moveTo>
                    <a:cubicBezTo>
                      <a:pt x="21122" y="23786"/>
                      <a:pt x="23732" y="21124"/>
                      <a:pt x="23753" y="17855"/>
                    </a:cubicBezTo>
                    <a:cubicBezTo>
                      <a:pt x="23716" y="14721"/>
                      <a:pt x="21266" y="12147"/>
                      <a:pt x="18138" y="11957"/>
                    </a:cubicBezTo>
                    <a:cubicBezTo>
                      <a:pt x="14858" y="11934"/>
                      <a:pt x="12181" y="14574"/>
                      <a:pt x="12158" y="17854"/>
                    </a:cubicBezTo>
                    <a:cubicBezTo>
                      <a:pt x="12157" y="17908"/>
                      <a:pt x="12158" y="17962"/>
                      <a:pt x="12159" y="18016"/>
                    </a:cubicBezTo>
                    <a:cubicBezTo>
                      <a:pt x="12246" y="21262"/>
                      <a:pt x="14891" y="23853"/>
                      <a:pt x="18138" y="238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81" name="Freeform 80">
                <a:extLst>
                  <a:ext uri="{FF2B5EF4-FFF2-40B4-BE49-F238E27FC236}">
                    <a16:creationId xmlns:a16="http://schemas.microsoft.com/office/drawing/2014/main" id="{83ACB762-FB67-E543-92FB-FCE79C1BCEE4}"/>
                  </a:ext>
                </a:extLst>
              </p:cNvPr>
              <p:cNvSpPr/>
              <p:nvPr/>
            </p:nvSpPr>
            <p:spPr>
              <a:xfrm>
                <a:off x="2967246" y="2902136"/>
                <a:ext cx="11674" cy="11755"/>
              </a:xfrm>
              <a:custGeom>
                <a:avLst/>
                <a:gdLst>
                  <a:gd name="connsiteX0" fmla="*/ 11674 w 11674"/>
                  <a:gd name="connsiteY0" fmla="*/ 11755 h 11755"/>
                  <a:gd name="connsiteX1" fmla="*/ 0 w 11674"/>
                  <a:gd name="connsiteY1" fmla="*/ 11755 h 11755"/>
                  <a:gd name="connsiteX2" fmla="*/ 0 w 11674"/>
                  <a:gd name="connsiteY2" fmla="*/ 0 h 11755"/>
                  <a:gd name="connsiteX3" fmla="*/ 11674 w 11674"/>
                  <a:gd name="connsiteY3" fmla="*/ 0 h 11755"/>
                </a:gdLst>
                <a:ahLst/>
                <a:cxnLst>
                  <a:cxn ang="0">
                    <a:pos x="connsiteX0" y="connsiteY0"/>
                  </a:cxn>
                  <a:cxn ang="0">
                    <a:pos x="connsiteX1" y="connsiteY1"/>
                  </a:cxn>
                  <a:cxn ang="0">
                    <a:pos x="connsiteX2" y="connsiteY2"/>
                  </a:cxn>
                  <a:cxn ang="0">
                    <a:pos x="connsiteX3" y="connsiteY3"/>
                  </a:cxn>
                </a:cxnLst>
                <a:rect l="l" t="t" r="r" b="b"/>
                <a:pathLst>
                  <a:path w="11674" h="11755">
                    <a:moveTo>
                      <a:pt x="11674" y="11755"/>
                    </a:moveTo>
                    <a:lnTo>
                      <a:pt x="0" y="11755"/>
                    </a:lnTo>
                    <a:lnTo>
                      <a:pt x="0" y="0"/>
                    </a:lnTo>
                    <a:lnTo>
                      <a:pt x="1167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82" name="Freeform 81">
                <a:extLst>
                  <a:ext uri="{FF2B5EF4-FFF2-40B4-BE49-F238E27FC236}">
                    <a16:creationId xmlns:a16="http://schemas.microsoft.com/office/drawing/2014/main" id="{DF23ECDA-F72D-5B41-B26F-5D065D0BF255}"/>
                  </a:ext>
                </a:extLst>
              </p:cNvPr>
              <p:cNvSpPr/>
              <p:nvPr/>
            </p:nvSpPr>
            <p:spPr>
              <a:xfrm>
                <a:off x="2991039" y="2902095"/>
                <a:ext cx="11795" cy="11714"/>
              </a:xfrm>
              <a:custGeom>
                <a:avLst/>
                <a:gdLst>
                  <a:gd name="connsiteX0" fmla="*/ 0 w 11795"/>
                  <a:gd name="connsiteY0" fmla="*/ 11715 h 11714"/>
                  <a:gd name="connsiteX1" fmla="*/ 0 w 11795"/>
                  <a:gd name="connsiteY1" fmla="*/ 0 h 11714"/>
                  <a:gd name="connsiteX2" fmla="*/ 11795 w 11795"/>
                  <a:gd name="connsiteY2" fmla="*/ 0 h 11714"/>
                  <a:gd name="connsiteX3" fmla="*/ 11795 w 11795"/>
                  <a:gd name="connsiteY3" fmla="*/ 11715 h 11714"/>
                </a:gdLst>
                <a:ahLst/>
                <a:cxnLst>
                  <a:cxn ang="0">
                    <a:pos x="connsiteX0" y="connsiteY0"/>
                  </a:cxn>
                  <a:cxn ang="0">
                    <a:pos x="connsiteX1" y="connsiteY1"/>
                  </a:cxn>
                  <a:cxn ang="0">
                    <a:pos x="connsiteX2" y="connsiteY2"/>
                  </a:cxn>
                  <a:cxn ang="0">
                    <a:pos x="connsiteX3" y="connsiteY3"/>
                  </a:cxn>
                </a:cxnLst>
                <a:rect l="l" t="t" r="r" b="b"/>
                <a:pathLst>
                  <a:path w="11795" h="11714">
                    <a:moveTo>
                      <a:pt x="0" y="11715"/>
                    </a:moveTo>
                    <a:lnTo>
                      <a:pt x="0" y="0"/>
                    </a:lnTo>
                    <a:lnTo>
                      <a:pt x="11795" y="0"/>
                    </a:lnTo>
                    <a:lnTo>
                      <a:pt x="11795" y="1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83" name="Freeform 82">
                <a:extLst>
                  <a:ext uri="{FF2B5EF4-FFF2-40B4-BE49-F238E27FC236}">
                    <a16:creationId xmlns:a16="http://schemas.microsoft.com/office/drawing/2014/main" id="{384FB190-F8A5-7B47-B7C2-90FE1A1187C0}"/>
                  </a:ext>
                </a:extLst>
              </p:cNvPr>
              <p:cNvSpPr/>
              <p:nvPr/>
            </p:nvSpPr>
            <p:spPr>
              <a:xfrm>
                <a:off x="2919498" y="2854348"/>
                <a:ext cx="11714" cy="11714"/>
              </a:xfrm>
              <a:custGeom>
                <a:avLst/>
                <a:gdLst>
                  <a:gd name="connsiteX0" fmla="*/ 0 w 11714"/>
                  <a:gd name="connsiteY0" fmla="*/ 0 h 11714"/>
                  <a:gd name="connsiteX1" fmla="*/ 11715 w 11714"/>
                  <a:gd name="connsiteY1" fmla="*/ 0 h 11714"/>
                  <a:gd name="connsiteX2" fmla="*/ 11715 w 11714"/>
                  <a:gd name="connsiteY2" fmla="*/ 11715 h 11714"/>
                  <a:gd name="connsiteX3" fmla="*/ 0 w 11714"/>
                  <a:gd name="connsiteY3" fmla="*/ 11715 h 11714"/>
                </a:gdLst>
                <a:ahLst/>
                <a:cxnLst>
                  <a:cxn ang="0">
                    <a:pos x="connsiteX0" y="connsiteY0"/>
                  </a:cxn>
                  <a:cxn ang="0">
                    <a:pos x="connsiteX1" y="connsiteY1"/>
                  </a:cxn>
                  <a:cxn ang="0">
                    <a:pos x="connsiteX2" y="connsiteY2"/>
                  </a:cxn>
                  <a:cxn ang="0">
                    <a:pos x="connsiteX3" y="connsiteY3"/>
                  </a:cxn>
                </a:cxnLst>
                <a:rect l="l" t="t" r="r" b="b"/>
                <a:pathLst>
                  <a:path w="11714" h="11714">
                    <a:moveTo>
                      <a:pt x="0" y="0"/>
                    </a:moveTo>
                    <a:lnTo>
                      <a:pt x="11715" y="0"/>
                    </a:lnTo>
                    <a:lnTo>
                      <a:pt x="11715" y="11715"/>
                    </a:lnTo>
                    <a:lnTo>
                      <a:pt x="0" y="1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84" name="Freeform 83">
                <a:extLst>
                  <a:ext uri="{FF2B5EF4-FFF2-40B4-BE49-F238E27FC236}">
                    <a16:creationId xmlns:a16="http://schemas.microsoft.com/office/drawing/2014/main" id="{94C26292-4534-8642-9E76-00D6FCE10A4C}"/>
                  </a:ext>
                </a:extLst>
              </p:cNvPr>
              <p:cNvSpPr/>
              <p:nvPr/>
            </p:nvSpPr>
            <p:spPr>
              <a:xfrm>
                <a:off x="2943372" y="2854348"/>
                <a:ext cx="11714" cy="11714"/>
              </a:xfrm>
              <a:custGeom>
                <a:avLst/>
                <a:gdLst>
                  <a:gd name="connsiteX0" fmla="*/ 0 w 11714"/>
                  <a:gd name="connsiteY0" fmla="*/ 0 h 11714"/>
                  <a:gd name="connsiteX1" fmla="*/ 11715 w 11714"/>
                  <a:gd name="connsiteY1" fmla="*/ 0 h 11714"/>
                  <a:gd name="connsiteX2" fmla="*/ 11715 w 11714"/>
                  <a:gd name="connsiteY2" fmla="*/ 11715 h 11714"/>
                  <a:gd name="connsiteX3" fmla="*/ 0 w 11714"/>
                  <a:gd name="connsiteY3" fmla="*/ 11715 h 11714"/>
                </a:gdLst>
                <a:ahLst/>
                <a:cxnLst>
                  <a:cxn ang="0">
                    <a:pos x="connsiteX0" y="connsiteY0"/>
                  </a:cxn>
                  <a:cxn ang="0">
                    <a:pos x="connsiteX1" y="connsiteY1"/>
                  </a:cxn>
                  <a:cxn ang="0">
                    <a:pos x="connsiteX2" y="connsiteY2"/>
                  </a:cxn>
                  <a:cxn ang="0">
                    <a:pos x="connsiteX3" y="connsiteY3"/>
                  </a:cxn>
                </a:cxnLst>
                <a:rect l="l" t="t" r="r" b="b"/>
                <a:pathLst>
                  <a:path w="11714" h="11714">
                    <a:moveTo>
                      <a:pt x="0" y="0"/>
                    </a:moveTo>
                    <a:lnTo>
                      <a:pt x="11715" y="0"/>
                    </a:lnTo>
                    <a:lnTo>
                      <a:pt x="11715" y="11715"/>
                    </a:lnTo>
                    <a:lnTo>
                      <a:pt x="0" y="1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85" name="Freeform 84">
                <a:extLst>
                  <a:ext uri="{FF2B5EF4-FFF2-40B4-BE49-F238E27FC236}">
                    <a16:creationId xmlns:a16="http://schemas.microsoft.com/office/drawing/2014/main" id="{DB4B5C98-A652-AD45-B7A3-4CFDC0276D77}"/>
                  </a:ext>
                </a:extLst>
              </p:cNvPr>
              <p:cNvSpPr/>
              <p:nvPr/>
            </p:nvSpPr>
            <p:spPr>
              <a:xfrm>
                <a:off x="2919498" y="2949802"/>
                <a:ext cx="11714" cy="11714"/>
              </a:xfrm>
              <a:custGeom>
                <a:avLst/>
                <a:gdLst>
                  <a:gd name="connsiteX0" fmla="*/ 0 w 11714"/>
                  <a:gd name="connsiteY0" fmla="*/ 0 h 11714"/>
                  <a:gd name="connsiteX1" fmla="*/ 11715 w 11714"/>
                  <a:gd name="connsiteY1" fmla="*/ 0 h 11714"/>
                  <a:gd name="connsiteX2" fmla="*/ 11715 w 11714"/>
                  <a:gd name="connsiteY2" fmla="*/ 11715 h 11714"/>
                  <a:gd name="connsiteX3" fmla="*/ 0 w 11714"/>
                  <a:gd name="connsiteY3" fmla="*/ 11715 h 11714"/>
                </a:gdLst>
                <a:ahLst/>
                <a:cxnLst>
                  <a:cxn ang="0">
                    <a:pos x="connsiteX0" y="connsiteY0"/>
                  </a:cxn>
                  <a:cxn ang="0">
                    <a:pos x="connsiteX1" y="connsiteY1"/>
                  </a:cxn>
                  <a:cxn ang="0">
                    <a:pos x="connsiteX2" y="connsiteY2"/>
                  </a:cxn>
                  <a:cxn ang="0">
                    <a:pos x="connsiteX3" y="connsiteY3"/>
                  </a:cxn>
                </a:cxnLst>
                <a:rect l="l" t="t" r="r" b="b"/>
                <a:pathLst>
                  <a:path w="11714" h="11714">
                    <a:moveTo>
                      <a:pt x="0" y="0"/>
                    </a:moveTo>
                    <a:lnTo>
                      <a:pt x="11715" y="0"/>
                    </a:lnTo>
                    <a:lnTo>
                      <a:pt x="11715" y="11715"/>
                    </a:lnTo>
                    <a:lnTo>
                      <a:pt x="0" y="117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86" name="Freeform 85">
                <a:extLst>
                  <a:ext uri="{FF2B5EF4-FFF2-40B4-BE49-F238E27FC236}">
                    <a16:creationId xmlns:a16="http://schemas.microsoft.com/office/drawing/2014/main" id="{684402BC-7C9D-C34C-880C-FD5B14846BCB}"/>
                  </a:ext>
                </a:extLst>
              </p:cNvPr>
              <p:cNvSpPr/>
              <p:nvPr/>
            </p:nvSpPr>
            <p:spPr>
              <a:xfrm>
                <a:off x="2943372" y="2949883"/>
                <a:ext cx="11755" cy="11633"/>
              </a:xfrm>
              <a:custGeom>
                <a:avLst/>
                <a:gdLst>
                  <a:gd name="connsiteX0" fmla="*/ 11755 w 11755"/>
                  <a:gd name="connsiteY0" fmla="*/ 0 h 11633"/>
                  <a:gd name="connsiteX1" fmla="*/ 11755 w 11755"/>
                  <a:gd name="connsiteY1" fmla="*/ 11634 h 11633"/>
                  <a:gd name="connsiteX2" fmla="*/ 0 w 11755"/>
                  <a:gd name="connsiteY2" fmla="*/ 11634 h 11633"/>
                  <a:gd name="connsiteX3" fmla="*/ 0 w 11755"/>
                  <a:gd name="connsiteY3" fmla="*/ 0 h 11633"/>
                </a:gdLst>
                <a:ahLst/>
                <a:cxnLst>
                  <a:cxn ang="0">
                    <a:pos x="connsiteX0" y="connsiteY0"/>
                  </a:cxn>
                  <a:cxn ang="0">
                    <a:pos x="connsiteX1" y="connsiteY1"/>
                  </a:cxn>
                  <a:cxn ang="0">
                    <a:pos x="connsiteX2" y="connsiteY2"/>
                  </a:cxn>
                  <a:cxn ang="0">
                    <a:pos x="connsiteX3" y="connsiteY3"/>
                  </a:cxn>
                </a:cxnLst>
                <a:rect l="l" t="t" r="r" b="b"/>
                <a:pathLst>
                  <a:path w="11755" h="11633">
                    <a:moveTo>
                      <a:pt x="11755" y="0"/>
                    </a:moveTo>
                    <a:lnTo>
                      <a:pt x="11755" y="11634"/>
                    </a:lnTo>
                    <a:lnTo>
                      <a:pt x="0" y="1163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grpSp>
        <p:grpSp>
          <p:nvGrpSpPr>
            <p:cNvPr id="54" name="Graphic 175">
              <a:extLst>
                <a:ext uri="{FF2B5EF4-FFF2-40B4-BE49-F238E27FC236}">
                  <a16:creationId xmlns:a16="http://schemas.microsoft.com/office/drawing/2014/main" id="{4AD363B8-CD87-F14D-8F34-32F4B59ECDD1}"/>
                </a:ext>
              </a:extLst>
            </p:cNvPr>
            <p:cNvGrpSpPr/>
            <p:nvPr/>
          </p:nvGrpSpPr>
          <p:grpSpPr>
            <a:xfrm>
              <a:off x="6164362" y="3864787"/>
              <a:ext cx="443715" cy="228998"/>
              <a:chOff x="4521043" y="2772489"/>
              <a:chExt cx="488086" cy="251898"/>
            </a:xfrm>
            <a:solidFill>
              <a:srgbClr val="877ECB"/>
            </a:solidFill>
          </p:grpSpPr>
          <p:sp>
            <p:nvSpPr>
              <p:cNvPr id="71" name="Freeform 70">
                <a:extLst>
                  <a:ext uri="{FF2B5EF4-FFF2-40B4-BE49-F238E27FC236}">
                    <a16:creationId xmlns:a16="http://schemas.microsoft.com/office/drawing/2014/main" id="{DAC037F7-CD0C-AA43-B210-B7C25C7631C8}"/>
                  </a:ext>
                </a:extLst>
              </p:cNvPr>
              <p:cNvSpPr/>
              <p:nvPr/>
            </p:nvSpPr>
            <p:spPr>
              <a:xfrm>
                <a:off x="4619247" y="2772489"/>
                <a:ext cx="389882" cy="251759"/>
              </a:xfrm>
              <a:custGeom>
                <a:avLst/>
                <a:gdLst>
                  <a:gd name="connsiteX0" fmla="*/ 126912 w 389882"/>
                  <a:gd name="connsiteY0" fmla="*/ 362 h 251759"/>
                  <a:gd name="connsiteX1" fmla="*/ 227318 w 389882"/>
                  <a:gd name="connsiteY1" fmla="*/ 60 h 251759"/>
                  <a:gd name="connsiteX2" fmla="*/ 301852 w 389882"/>
                  <a:gd name="connsiteY2" fmla="*/ 24544 h 251759"/>
                  <a:gd name="connsiteX3" fmla="*/ 363420 w 389882"/>
                  <a:gd name="connsiteY3" fmla="*/ 91045 h 251759"/>
                  <a:gd name="connsiteX4" fmla="*/ 387600 w 389882"/>
                  <a:gd name="connsiteY4" fmla="*/ 132216 h 251759"/>
                  <a:gd name="connsiteX5" fmla="*/ 389746 w 389882"/>
                  <a:gd name="connsiteY5" fmla="*/ 140891 h 251759"/>
                  <a:gd name="connsiteX6" fmla="*/ 389746 w 389882"/>
                  <a:gd name="connsiteY6" fmla="*/ 184358 h 251759"/>
                  <a:gd name="connsiteX7" fmla="*/ 357284 w 389882"/>
                  <a:gd name="connsiteY7" fmla="*/ 216460 h 251759"/>
                  <a:gd name="connsiteX8" fmla="*/ 339633 w 389882"/>
                  <a:gd name="connsiteY8" fmla="*/ 227312 h 251759"/>
                  <a:gd name="connsiteX9" fmla="*/ 291908 w 389882"/>
                  <a:gd name="connsiteY9" fmla="*/ 250497 h 251759"/>
                  <a:gd name="connsiteX10" fmla="*/ 261230 w 389882"/>
                  <a:gd name="connsiteY10" fmla="*/ 199910 h 251759"/>
                  <a:gd name="connsiteX11" fmla="*/ 295868 w 389882"/>
                  <a:gd name="connsiteY11" fmla="*/ 168459 h 251759"/>
                  <a:gd name="connsiteX12" fmla="*/ 342263 w 389882"/>
                  <a:gd name="connsiteY12" fmla="*/ 198142 h 251759"/>
                  <a:gd name="connsiteX13" fmla="*/ 348156 w 389882"/>
                  <a:gd name="connsiteY13" fmla="*/ 202555 h 251759"/>
                  <a:gd name="connsiteX14" fmla="*/ 359279 w 389882"/>
                  <a:gd name="connsiteY14" fmla="*/ 202555 h 251759"/>
                  <a:gd name="connsiteX15" fmla="*/ 375597 w 389882"/>
                  <a:gd name="connsiteY15" fmla="*/ 186840 h 251759"/>
                  <a:gd name="connsiteX16" fmla="*/ 375600 w 389882"/>
                  <a:gd name="connsiteY16" fmla="*/ 186414 h 251759"/>
                  <a:gd name="connsiteX17" fmla="*/ 375600 w 389882"/>
                  <a:gd name="connsiteY17" fmla="*/ 141979 h 251759"/>
                  <a:gd name="connsiteX18" fmla="*/ 374784 w 389882"/>
                  <a:gd name="connsiteY18" fmla="*/ 138291 h 251759"/>
                  <a:gd name="connsiteX19" fmla="*/ 301701 w 389882"/>
                  <a:gd name="connsiteY19" fmla="*/ 42137 h 251759"/>
                  <a:gd name="connsiteX20" fmla="*/ 249412 w 389882"/>
                  <a:gd name="connsiteY20" fmla="*/ 15446 h 251759"/>
                  <a:gd name="connsiteX21" fmla="*/ 235539 w 389882"/>
                  <a:gd name="connsiteY21" fmla="*/ 14176 h 251759"/>
                  <a:gd name="connsiteX22" fmla="*/ 14415 w 389882"/>
                  <a:gd name="connsiteY22" fmla="*/ 14176 h 251759"/>
                  <a:gd name="connsiteX23" fmla="*/ 5741 w 389882"/>
                  <a:gd name="connsiteY23" fmla="*/ 13935 h 251759"/>
                  <a:gd name="connsiteX24" fmla="*/ 8 w 389882"/>
                  <a:gd name="connsiteY24" fmla="*/ 7592 h 251759"/>
                  <a:gd name="connsiteX25" fmla="*/ 28 w 389882"/>
                  <a:gd name="connsiteY25" fmla="*/ 7315 h 251759"/>
                  <a:gd name="connsiteX26" fmla="*/ 5741 w 389882"/>
                  <a:gd name="connsiteY26" fmla="*/ 604 h 251759"/>
                  <a:gd name="connsiteX27" fmla="*/ 10547 w 389882"/>
                  <a:gd name="connsiteY27" fmla="*/ 362 h 251759"/>
                  <a:gd name="connsiteX28" fmla="*/ 274136 w 389882"/>
                  <a:gd name="connsiteY28" fmla="*/ 210022 h 251759"/>
                  <a:gd name="connsiteX29" fmla="*/ 302094 w 389882"/>
                  <a:gd name="connsiteY29" fmla="*/ 238103 h 251759"/>
                  <a:gd name="connsiteX30" fmla="*/ 330173 w 389882"/>
                  <a:gd name="connsiteY30" fmla="*/ 210143 h 251759"/>
                  <a:gd name="connsiteX31" fmla="*/ 302215 w 389882"/>
                  <a:gd name="connsiteY31" fmla="*/ 182061 h 251759"/>
                  <a:gd name="connsiteX32" fmla="*/ 302094 w 389882"/>
                  <a:gd name="connsiteY32" fmla="*/ 182061 h 251759"/>
                  <a:gd name="connsiteX33" fmla="*/ 274136 w 389882"/>
                  <a:gd name="connsiteY33" fmla="*/ 210022 h 25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9882" h="251759">
                    <a:moveTo>
                      <a:pt x="126912" y="362"/>
                    </a:moveTo>
                    <a:cubicBezTo>
                      <a:pt x="160401" y="362"/>
                      <a:pt x="193890" y="1178"/>
                      <a:pt x="227318" y="60"/>
                    </a:cubicBezTo>
                    <a:cubicBezTo>
                      <a:pt x="255518" y="-847"/>
                      <a:pt x="279607" y="8584"/>
                      <a:pt x="301852" y="24544"/>
                    </a:cubicBezTo>
                    <a:cubicBezTo>
                      <a:pt x="326908" y="42500"/>
                      <a:pt x="346706" y="65533"/>
                      <a:pt x="363420" y="91045"/>
                    </a:cubicBezTo>
                    <a:cubicBezTo>
                      <a:pt x="372125" y="104346"/>
                      <a:pt x="379741" y="118250"/>
                      <a:pt x="387600" y="132216"/>
                    </a:cubicBezTo>
                    <a:cubicBezTo>
                      <a:pt x="389005" y="134892"/>
                      <a:pt x="389743" y="137868"/>
                      <a:pt x="389746" y="140891"/>
                    </a:cubicBezTo>
                    <a:cubicBezTo>
                      <a:pt x="389957" y="155400"/>
                      <a:pt x="389897" y="169879"/>
                      <a:pt x="389746" y="184358"/>
                    </a:cubicBezTo>
                    <a:cubicBezTo>
                      <a:pt x="389746" y="203916"/>
                      <a:pt x="376840" y="216944"/>
                      <a:pt x="357284" y="216460"/>
                    </a:cubicBezTo>
                    <a:cubicBezTo>
                      <a:pt x="348459" y="216249"/>
                      <a:pt x="343290" y="217155"/>
                      <a:pt x="339633" y="227312"/>
                    </a:cubicBezTo>
                    <a:cubicBezTo>
                      <a:pt x="332863" y="246144"/>
                      <a:pt x="311585" y="255303"/>
                      <a:pt x="291908" y="250497"/>
                    </a:cubicBezTo>
                    <a:cubicBezTo>
                      <a:pt x="269469" y="245000"/>
                      <a:pt x="255732" y="222352"/>
                      <a:pt x="261230" y="199910"/>
                    </a:cubicBezTo>
                    <a:cubicBezTo>
                      <a:pt x="265286" y="183345"/>
                      <a:pt x="278990" y="170901"/>
                      <a:pt x="295868" y="168459"/>
                    </a:cubicBezTo>
                    <a:cubicBezTo>
                      <a:pt x="316620" y="165156"/>
                      <a:pt x="336562" y="177913"/>
                      <a:pt x="342263" y="198142"/>
                    </a:cubicBezTo>
                    <a:cubicBezTo>
                      <a:pt x="343260" y="201709"/>
                      <a:pt x="344741" y="202797"/>
                      <a:pt x="348156" y="202555"/>
                    </a:cubicBezTo>
                    <a:cubicBezTo>
                      <a:pt x="351572" y="202314"/>
                      <a:pt x="355561" y="202555"/>
                      <a:pt x="359279" y="202555"/>
                    </a:cubicBezTo>
                    <a:cubicBezTo>
                      <a:pt x="368126" y="202723"/>
                      <a:pt x="375431" y="195687"/>
                      <a:pt x="375597" y="186840"/>
                    </a:cubicBezTo>
                    <a:cubicBezTo>
                      <a:pt x="375600" y="186698"/>
                      <a:pt x="375600" y="186556"/>
                      <a:pt x="375600" y="186414"/>
                    </a:cubicBezTo>
                    <a:cubicBezTo>
                      <a:pt x="375782" y="171602"/>
                      <a:pt x="375600" y="156791"/>
                      <a:pt x="375600" y="141979"/>
                    </a:cubicBezTo>
                    <a:cubicBezTo>
                      <a:pt x="375606" y="140704"/>
                      <a:pt x="375328" y="139444"/>
                      <a:pt x="374784" y="138291"/>
                    </a:cubicBezTo>
                    <a:cubicBezTo>
                      <a:pt x="355954" y="102018"/>
                      <a:pt x="333648" y="68375"/>
                      <a:pt x="301701" y="42137"/>
                    </a:cubicBezTo>
                    <a:cubicBezTo>
                      <a:pt x="286286" y="29441"/>
                      <a:pt x="269330" y="19406"/>
                      <a:pt x="249412" y="15446"/>
                    </a:cubicBezTo>
                    <a:cubicBezTo>
                      <a:pt x="244839" y="14570"/>
                      <a:pt x="240194" y="14145"/>
                      <a:pt x="235539" y="14176"/>
                    </a:cubicBezTo>
                    <a:cubicBezTo>
                      <a:pt x="161811" y="14176"/>
                      <a:pt x="88103" y="14176"/>
                      <a:pt x="14415" y="14176"/>
                    </a:cubicBezTo>
                    <a:cubicBezTo>
                      <a:pt x="11522" y="14278"/>
                      <a:pt x="8624" y="14197"/>
                      <a:pt x="5741" y="13935"/>
                    </a:cubicBezTo>
                    <a:cubicBezTo>
                      <a:pt x="2406" y="13766"/>
                      <a:pt x="-160" y="10927"/>
                      <a:pt x="8" y="7592"/>
                    </a:cubicBezTo>
                    <a:cubicBezTo>
                      <a:pt x="13" y="7500"/>
                      <a:pt x="19" y="7407"/>
                      <a:pt x="28" y="7315"/>
                    </a:cubicBezTo>
                    <a:cubicBezTo>
                      <a:pt x="-200" y="3900"/>
                      <a:pt x="2333" y="924"/>
                      <a:pt x="5741" y="604"/>
                    </a:cubicBezTo>
                    <a:cubicBezTo>
                      <a:pt x="7332" y="372"/>
                      <a:pt x="8941" y="291"/>
                      <a:pt x="10547" y="362"/>
                    </a:cubicBezTo>
                    <a:close/>
                    <a:moveTo>
                      <a:pt x="274136" y="210022"/>
                    </a:moveTo>
                    <a:cubicBezTo>
                      <a:pt x="274103" y="225497"/>
                      <a:pt x="286619" y="238070"/>
                      <a:pt x="302094" y="238103"/>
                    </a:cubicBezTo>
                    <a:cubicBezTo>
                      <a:pt x="317569" y="238136"/>
                      <a:pt x="330139" y="225618"/>
                      <a:pt x="330173" y="210143"/>
                    </a:cubicBezTo>
                    <a:cubicBezTo>
                      <a:pt x="330206" y="194667"/>
                      <a:pt x="317690" y="182094"/>
                      <a:pt x="302215" y="182061"/>
                    </a:cubicBezTo>
                    <a:cubicBezTo>
                      <a:pt x="302176" y="182061"/>
                      <a:pt x="302133" y="182061"/>
                      <a:pt x="302094" y="182061"/>
                    </a:cubicBezTo>
                    <a:cubicBezTo>
                      <a:pt x="286728" y="182241"/>
                      <a:pt x="274314" y="194655"/>
                      <a:pt x="274136" y="210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72" name="Freeform 71">
                <a:extLst>
                  <a:ext uri="{FF2B5EF4-FFF2-40B4-BE49-F238E27FC236}">
                    <a16:creationId xmlns:a16="http://schemas.microsoft.com/office/drawing/2014/main" id="{83B1F905-22C7-9F44-9C3B-2CA0998B4865}"/>
                  </a:ext>
                </a:extLst>
              </p:cNvPr>
              <p:cNvSpPr/>
              <p:nvPr/>
            </p:nvSpPr>
            <p:spPr>
              <a:xfrm>
                <a:off x="4572628" y="2924592"/>
                <a:ext cx="182680" cy="99795"/>
              </a:xfrm>
              <a:custGeom>
                <a:avLst/>
                <a:gdLst>
                  <a:gd name="connsiteX0" fmla="*/ 50274 w 182680"/>
                  <a:gd name="connsiteY0" fmla="*/ 13695 h 99795"/>
                  <a:gd name="connsiteX1" fmla="*/ 10982 w 182680"/>
                  <a:gd name="connsiteY1" fmla="*/ 13695 h 99795"/>
                  <a:gd name="connsiteX2" fmla="*/ 5663 w 182680"/>
                  <a:gd name="connsiteY2" fmla="*/ 13695 h 99795"/>
                  <a:gd name="connsiteX3" fmla="*/ 102 w 182680"/>
                  <a:gd name="connsiteY3" fmla="*/ 5795 h 99795"/>
                  <a:gd name="connsiteX4" fmla="*/ 5451 w 182680"/>
                  <a:gd name="connsiteY4" fmla="*/ 274 h 99795"/>
                  <a:gd name="connsiteX5" fmla="*/ 8474 w 182680"/>
                  <a:gd name="connsiteY5" fmla="*/ 93 h 99795"/>
                  <a:gd name="connsiteX6" fmla="*/ 82736 w 182680"/>
                  <a:gd name="connsiteY6" fmla="*/ 93 h 99795"/>
                  <a:gd name="connsiteX7" fmla="*/ 90594 w 182680"/>
                  <a:gd name="connsiteY7" fmla="*/ 4385 h 99795"/>
                  <a:gd name="connsiteX8" fmla="*/ 87067 w 182680"/>
                  <a:gd name="connsiteY8" fmla="*/ 13241 h 99795"/>
                  <a:gd name="connsiteX9" fmla="*/ 84156 w 182680"/>
                  <a:gd name="connsiteY9" fmla="*/ 13786 h 99795"/>
                  <a:gd name="connsiteX10" fmla="*/ 68228 w 182680"/>
                  <a:gd name="connsiteY10" fmla="*/ 13786 h 99795"/>
                  <a:gd name="connsiteX11" fmla="*/ 63845 w 182680"/>
                  <a:gd name="connsiteY11" fmla="*/ 18290 h 99795"/>
                  <a:gd name="connsiteX12" fmla="*/ 63845 w 182680"/>
                  <a:gd name="connsiteY12" fmla="*/ 33736 h 99795"/>
                  <a:gd name="connsiteX13" fmla="*/ 79652 w 182680"/>
                  <a:gd name="connsiteY13" fmla="*/ 50499 h 99795"/>
                  <a:gd name="connsiteX14" fmla="*/ 81013 w 182680"/>
                  <a:gd name="connsiteY14" fmla="*/ 50482 h 99795"/>
                  <a:gd name="connsiteX15" fmla="*/ 99148 w 182680"/>
                  <a:gd name="connsiteY15" fmla="*/ 50482 h 99795"/>
                  <a:gd name="connsiteX16" fmla="*/ 100659 w 182680"/>
                  <a:gd name="connsiteY16" fmla="*/ 45797 h 99795"/>
                  <a:gd name="connsiteX17" fmla="*/ 144968 w 182680"/>
                  <a:gd name="connsiteY17" fmla="*/ 16053 h 99795"/>
                  <a:gd name="connsiteX18" fmla="*/ 182628 w 182680"/>
                  <a:gd name="connsiteY18" fmla="*/ 55923 h 99795"/>
                  <a:gd name="connsiteX19" fmla="*/ 142945 w 182680"/>
                  <a:gd name="connsiteY19" fmla="*/ 99744 h 99795"/>
                  <a:gd name="connsiteX20" fmla="*/ 100598 w 182680"/>
                  <a:gd name="connsiteY20" fmla="*/ 69163 h 99795"/>
                  <a:gd name="connsiteX21" fmla="*/ 94854 w 182680"/>
                  <a:gd name="connsiteY21" fmla="*/ 64438 h 99795"/>
                  <a:gd name="connsiteX22" fmla="*/ 94372 w 182680"/>
                  <a:gd name="connsiteY22" fmla="*/ 64508 h 99795"/>
                  <a:gd name="connsiteX23" fmla="*/ 73698 w 182680"/>
                  <a:gd name="connsiteY23" fmla="*/ 63631 h 99795"/>
                  <a:gd name="connsiteX24" fmla="*/ 50456 w 182680"/>
                  <a:gd name="connsiteY24" fmla="*/ 37484 h 99795"/>
                  <a:gd name="connsiteX25" fmla="*/ 50274 w 182680"/>
                  <a:gd name="connsiteY25" fmla="*/ 13695 h 99795"/>
                  <a:gd name="connsiteX26" fmla="*/ 168483 w 182680"/>
                  <a:gd name="connsiteY26" fmla="*/ 58069 h 99795"/>
                  <a:gd name="connsiteX27" fmla="*/ 140676 w 182680"/>
                  <a:gd name="connsiteY27" fmla="*/ 30260 h 99795"/>
                  <a:gd name="connsiteX28" fmla="*/ 112870 w 182680"/>
                  <a:gd name="connsiteY28" fmla="*/ 58070 h 99795"/>
                  <a:gd name="connsiteX29" fmla="*/ 140495 w 182680"/>
                  <a:gd name="connsiteY29" fmla="*/ 85879 h 99795"/>
                  <a:gd name="connsiteX30" fmla="*/ 168483 w 182680"/>
                  <a:gd name="connsiteY30" fmla="*/ 58251 h 99795"/>
                  <a:gd name="connsiteX31" fmla="*/ 168483 w 182680"/>
                  <a:gd name="connsiteY31" fmla="*/ 58069 h 9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2680" h="99795">
                    <a:moveTo>
                      <a:pt x="50274" y="13695"/>
                    </a:moveTo>
                    <a:cubicBezTo>
                      <a:pt x="36401" y="13695"/>
                      <a:pt x="23707" y="13695"/>
                      <a:pt x="10982" y="13695"/>
                    </a:cubicBezTo>
                    <a:cubicBezTo>
                      <a:pt x="9211" y="13816"/>
                      <a:pt x="7434" y="13816"/>
                      <a:pt x="5663" y="13695"/>
                    </a:cubicBezTo>
                    <a:cubicBezTo>
                      <a:pt x="1946" y="13049"/>
                      <a:pt x="-544" y="9512"/>
                      <a:pt x="102" y="5795"/>
                    </a:cubicBezTo>
                    <a:cubicBezTo>
                      <a:pt x="582" y="3031"/>
                      <a:pt x="2703" y="841"/>
                      <a:pt x="5451" y="274"/>
                    </a:cubicBezTo>
                    <a:cubicBezTo>
                      <a:pt x="6450" y="114"/>
                      <a:pt x="7463" y="53"/>
                      <a:pt x="8474" y="93"/>
                    </a:cubicBezTo>
                    <a:lnTo>
                      <a:pt x="82736" y="93"/>
                    </a:lnTo>
                    <a:cubicBezTo>
                      <a:pt x="86027" y="-435"/>
                      <a:pt x="89258" y="1330"/>
                      <a:pt x="90594" y="4385"/>
                    </a:cubicBezTo>
                    <a:cubicBezTo>
                      <a:pt x="92065" y="7805"/>
                      <a:pt x="90486" y="11769"/>
                      <a:pt x="87067" y="13241"/>
                    </a:cubicBezTo>
                    <a:cubicBezTo>
                      <a:pt x="86149" y="13636"/>
                      <a:pt x="85155" y="13822"/>
                      <a:pt x="84156" y="13786"/>
                    </a:cubicBezTo>
                    <a:cubicBezTo>
                      <a:pt x="78837" y="13997"/>
                      <a:pt x="73517" y="14027"/>
                      <a:pt x="68228" y="13786"/>
                    </a:cubicBezTo>
                    <a:cubicBezTo>
                      <a:pt x="64782" y="13786"/>
                      <a:pt x="63694" y="14995"/>
                      <a:pt x="63845" y="18290"/>
                    </a:cubicBezTo>
                    <a:cubicBezTo>
                      <a:pt x="64027" y="23428"/>
                      <a:pt x="63845" y="28597"/>
                      <a:pt x="63845" y="33736"/>
                    </a:cubicBezTo>
                    <a:cubicBezTo>
                      <a:pt x="63582" y="42730"/>
                      <a:pt x="70658" y="50235"/>
                      <a:pt x="79652" y="50499"/>
                    </a:cubicBezTo>
                    <a:cubicBezTo>
                      <a:pt x="80106" y="50512"/>
                      <a:pt x="80560" y="50507"/>
                      <a:pt x="81013" y="50482"/>
                    </a:cubicBezTo>
                    <a:cubicBezTo>
                      <a:pt x="87058" y="50482"/>
                      <a:pt x="92891" y="50482"/>
                      <a:pt x="99148" y="50482"/>
                    </a:cubicBezTo>
                    <a:cubicBezTo>
                      <a:pt x="99692" y="48759"/>
                      <a:pt x="100206" y="47278"/>
                      <a:pt x="100659" y="45797"/>
                    </a:cubicBezTo>
                    <a:cubicBezTo>
                      <a:pt x="106704" y="26421"/>
                      <a:pt x="125957" y="13393"/>
                      <a:pt x="144968" y="16053"/>
                    </a:cubicBezTo>
                    <a:cubicBezTo>
                      <a:pt x="166549" y="19076"/>
                      <a:pt x="182145" y="35550"/>
                      <a:pt x="182628" y="55923"/>
                    </a:cubicBezTo>
                    <a:cubicBezTo>
                      <a:pt x="183770" y="78983"/>
                      <a:pt x="166003" y="98602"/>
                      <a:pt x="142945" y="99744"/>
                    </a:cubicBezTo>
                    <a:cubicBezTo>
                      <a:pt x="123415" y="100711"/>
                      <a:pt x="105825" y="88007"/>
                      <a:pt x="100598" y="69163"/>
                    </a:cubicBezTo>
                    <a:cubicBezTo>
                      <a:pt x="100317" y="66272"/>
                      <a:pt x="97745" y="64157"/>
                      <a:pt x="94854" y="64438"/>
                    </a:cubicBezTo>
                    <a:cubicBezTo>
                      <a:pt x="94693" y="64454"/>
                      <a:pt x="94532" y="64477"/>
                      <a:pt x="94372" y="64508"/>
                    </a:cubicBezTo>
                    <a:cubicBezTo>
                      <a:pt x="87469" y="64883"/>
                      <a:pt x="80545" y="64590"/>
                      <a:pt x="73698" y="63631"/>
                    </a:cubicBezTo>
                    <a:cubicBezTo>
                      <a:pt x="60890" y="61245"/>
                      <a:pt x="51326" y="50485"/>
                      <a:pt x="50456" y="37484"/>
                    </a:cubicBezTo>
                    <a:cubicBezTo>
                      <a:pt x="49821" y="29897"/>
                      <a:pt x="50274" y="22189"/>
                      <a:pt x="50274" y="13695"/>
                    </a:cubicBezTo>
                    <a:close/>
                    <a:moveTo>
                      <a:pt x="168483" y="58069"/>
                    </a:moveTo>
                    <a:cubicBezTo>
                      <a:pt x="168483" y="42711"/>
                      <a:pt x="156033" y="30260"/>
                      <a:pt x="140676" y="30260"/>
                    </a:cubicBezTo>
                    <a:cubicBezTo>
                      <a:pt x="125319" y="30261"/>
                      <a:pt x="112869" y="42712"/>
                      <a:pt x="112870" y="58070"/>
                    </a:cubicBezTo>
                    <a:cubicBezTo>
                      <a:pt x="112870" y="73358"/>
                      <a:pt x="125209" y="85779"/>
                      <a:pt x="140495" y="85879"/>
                    </a:cubicBezTo>
                    <a:cubicBezTo>
                      <a:pt x="155852" y="85979"/>
                      <a:pt x="168382" y="73610"/>
                      <a:pt x="168483" y="58251"/>
                    </a:cubicBezTo>
                    <a:cubicBezTo>
                      <a:pt x="168483" y="58190"/>
                      <a:pt x="168483" y="58130"/>
                      <a:pt x="168483" y="580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73" name="Freeform 72">
                <a:extLst>
                  <a:ext uri="{FF2B5EF4-FFF2-40B4-BE49-F238E27FC236}">
                    <a16:creationId xmlns:a16="http://schemas.microsoft.com/office/drawing/2014/main" id="{6464D338-704B-FA44-BD1A-AD451A7F76BA}"/>
                  </a:ext>
                </a:extLst>
              </p:cNvPr>
              <p:cNvSpPr/>
              <p:nvPr/>
            </p:nvSpPr>
            <p:spPr>
              <a:xfrm>
                <a:off x="4521043" y="2886612"/>
                <a:ext cx="181376" cy="14073"/>
              </a:xfrm>
              <a:custGeom>
                <a:avLst/>
                <a:gdLst>
                  <a:gd name="connsiteX0" fmla="*/ 90616 w 181376"/>
                  <a:gd name="connsiteY0" fmla="*/ 13890 h 14073"/>
                  <a:gd name="connsiteX1" fmla="*/ 10581 w 181376"/>
                  <a:gd name="connsiteY1" fmla="*/ 13890 h 14073"/>
                  <a:gd name="connsiteX2" fmla="*/ 5836 w 181376"/>
                  <a:gd name="connsiteY2" fmla="*/ 13648 h 14073"/>
                  <a:gd name="connsiteX3" fmla="*/ 153 w 181376"/>
                  <a:gd name="connsiteY3" fmla="*/ 7603 h 14073"/>
                  <a:gd name="connsiteX4" fmla="*/ 4431 w 181376"/>
                  <a:gd name="connsiteY4" fmla="*/ 699 h 14073"/>
                  <a:gd name="connsiteX5" fmla="*/ 4657 w 181376"/>
                  <a:gd name="connsiteY5" fmla="*/ 650 h 14073"/>
                  <a:gd name="connsiteX6" fmla="*/ 10853 w 181376"/>
                  <a:gd name="connsiteY6" fmla="*/ 16 h 14073"/>
                  <a:gd name="connsiteX7" fmla="*/ 170560 w 181376"/>
                  <a:gd name="connsiteY7" fmla="*/ 16 h 14073"/>
                  <a:gd name="connsiteX8" fmla="*/ 176605 w 181376"/>
                  <a:gd name="connsiteY8" fmla="*/ 650 h 14073"/>
                  <a:gd name="connsiteX9" fmla="*/ 181290 w 181376"/>
                  <a:gd name="connsiteY9" fmla="*/ 7573 h 14073"/>
                  <a:gd name="connsiteX10" fmla="*/ 175608 w 181376"/>
                  <a:gd name="connsiteY10" fmla="*/ 13618 h 14073"/>
                  <a:gd name="connsiteX11" fmla="*/ 171255 w 181376"/>
                  <a:gd name="connsiteY11" fmla="*/ 13618 h 14073"/>
                  <a:gd name="connsiteX12" fmla="*/ 90616 w 181376"/>
                  <a:gd name="connsiteY12" fmla="*/ 13890 h 1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376" h="14073">
                    <a:moveTo>
                      <a:pt x="90616" y="13890"/>
                    </a:moveTo>
                    <a:lnTo>
                      <a:pt x="10581" y="13890"/>
                    </a:lnTo>
                    <a:cubicBezTo>
                      <a:pt x="8979" y="13890"/>
                      <a:pt x="6893" y="14434"/>
                      <a:pt x="5836" y="13648"/>
                    </a:cubicBezTo>
                    <a:cubicBezTo>
                      <a:pt x="3396" y="12226"/>
                      <a:pt x="1422" y="10126"/>
                      <a:pt x="153" y="7603"/>
                    </a:cubicBezTo>
                    <a:cubicBezTo>
                      <a:pt x="-572" y="4515"/>
                      <a:pt x="1344" y="1424"/>
                      <a:pt x="4431" y="699"/>
                    </a:cubicBezTo>
                    <a:cubicBezTo>
                      <a:pt x="4506" y="681"/>
                      <a:pt x="4581" y="665"/>
                      <a:pt x="4657" y="650"/>
                    </a:cubicBezTo>
                    <a:cubicBezTo>
                      <a:pt x="6683" y="151"/>
                      <a:pt x="8768" y="-62"/>
                      <a:pt x="10853" y="16"/>
                    </a:cubicBezTo>
                    <a:cubicBezTo>
                      <a:pt x="64109" y="16"/>
                      <a:pt x="117344" y="16"/>
                      <a:pt x="170560" y="16"/>
                    </a:cubicBezTo>
                    <a:cubicBezTo>
                      <a:pt x="172594" y="-36"/>
                      <a:pt x="174626" y="177"/>
                      <a:pt x="176605" y="650"/>
                    </a:cubicBezTo>
                    <a:cubicBezTo>
                      <a:pt x="179767" y="1333"/>
                      <a:pt x="181832" y="4383"/>
                      <a:pt x="181290" y="7573"/>
                    </a:cubicBezTo>
                    <a:cubicBezTo>
                      <a:pt x="181183" y="10729"/>
                      <a:pt x="178751" y="13316"/>
                      <a:pt x="175608" y="13618"/>
                    </a:cubicBezTo>
                    <a:cubicBezTo>
                      <a:pt x="174159" y="13724"/>
                      <a:pt x="172704" y="13724"/>
                      <a:pt x="171255" y="13618"/>
                    </a:cubicBezTo>
                    <a:cubicBezTo>
                      <a:pt x="144396" y="13840"/>
                      <a:pt x="117516" y="13930"/>
                      <a:pt x="90616" y="138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74" name="Freeform 73">
                <a:extLst>
                  <a:ext uri="{FF2B5EF4-FFF2-40B4-BE49-F238E27FC236}">
                    <a16:creationId xmlns:a16="http://schemas.microsoft.com/office/drawing/2014/main" id="{B0F9F608-E611-EF49-AF3E-DE8723B4543F}"/>
                  </a:ext>
                </a:extLst>
              </p:cNvPr>
              <p:cNvSpPr/>
              <p:nvPr/>
            </p:nvSpPr>
            <p:spPr>
              <a:xfrm>
                <a:off x="4580088" y="2848644"/>
                <a:ext cx="161269" cy="14134"/>
              </a:xfrm>
              <a:custGeom>
                <a:avLst/>
                <a:gdLst>
                  <a:gd name="connsiteX0" fmla="*/ 80504 w 161269"/>
                  <a:gd name="connsiteY0" fmla="*/ 14104 h 14134"/>
                  <a:gd name="connsiteX1" fmla="*/ 9083 w 161269"/>
                  <a:gd name="connsiteY1" fmla="*/ 13953 h 14134"/>
                  <a:gd name="connsiteX2" fmla="*/ 1346 w 161269"/>
                  <a:gd name="connsiteY2" fmla="*/ 10658 h 14134"/>
                  <a:gd name="connsiteX3" fmla="*/ 5335 w 161269"/>
                  <a:gd name="connsiteY3" fmla="*/ 441 h 14134"/>
                  <a:gd name="connsiteX4" fmla="*/ 10413 w 161269"/>
                  <a:gd name="connsiteY4" fmla="*/ 18 h 14134"/>
                  <a:gd name="connsiteX5" fmla="*/ 152862 w 161269"/>
                  <a:gd name="connsiteY5" fmla="*/ 18 h 14134"/>
                  <a:gd name="connsiteX6" fmla="*/ 161265 w 161269"/>
                  <a:gd name="connsiteY6" fmla="*/ 7333 h 14134"/>
                  <a:gd name="connsiteX7" fmla="*/ 152892 w 161269"/>
                  <a:gd name="connsiteY7" fmla="*/ 14104 h 14134"/>
                  <a:gd name="connsiteX8" fmla="*/ 80504 w 161269"/>
                  <a:gd name="connsiteY8" fmla="*/ 14104 h 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269" h="14134">
                    <a:moveTo>
                      <a:pt x="80504" y="14104"/>
                    </a:moveTo>
                    <a:cubicBezTo>
                      <a:pt x="56687" y="14104"/>
                      <a:pt x="32900" y="14104"/>
                      <a:pt x="9083" y="13953"/>
                    </a:cubicBezTo>
                    <a:cubicBezTo>
                      <a:pt x="6187" y="13841"/>
                      <a:pt x="3434" y="12668"/>
                      <a:pt x="1346" y="10658"/>
                    </a:cubicBezTo>
                    <a:cubicBezTo>
                      <a:pt x="-1677" y="7212"/>
                      <a:pt x="711" y="1590"/>
                      <a:pt x="5335" y="441"/>
                    </a:cubicBezTo>
                    <a:cubicBezTo>
                      <a:pt x="7004" y="88"/>
                      <a:pt x="8709" y="-54"/>
                      <a:pt x="10413" y="18"/>
                    </a:cubicBezTo>
                    <a:lnTo>
                      <a:pt x="152862" y="18"/>
                    </a:lnTo>
                    <a:cubicBezTo>
                      <a:pt x="158091" y="199"/>
                      <a:pt x="161416" y="3041"/>
                      <a:pt x="161265" y="7333"/>
                    </a:cubicBezTo>
                    <a:cubicBezTo>
                      <a:pt x="161114" y="11625"/>
                      <a:pt x="157970" y="14074"/>
                      <a:pt x="152892" y="14104"/>
                    </a:cubicBezTo>
                    <a:cubicBezTo>
                      <a:pt x="128773" y="14144"/>
                      <a:pt x="104644" y="14144"/>
                      <a:pt x="80504" y="141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75" name="Freeform 74">
                <a:extLst>
                  <a:ext uri="{FF2B5EF4-FFF2-40B4-BE49-F238E27FC236}">
                    <a16:creationId xmlns:a16="http://schemas.microsoft.com/office/drawing/2014/main" id="{3C50A439-AE9F-BF45-96CD-AF3DBE9CE329}"/>
                  </a:ext>
                </a:extLst>
              </p:cNvPr>
              <p:cNvSpPr/>
              <p:nvPr/>
            </p:nvSpPr>
            <p:spPr>
              <a:xfrm>
                <a:off x="4856774" y="2806827"/>
                <a:ext cx="101051" cy="84965"/>
              </a:xfrm>
              <a:custGeom>
                <a:avLst/>
                <a:gdLst>
                  <a:gd name="connsiteX0" fmla="*/ 62270 w 101051"/>
                  <a:gd name="connsiteY0" fmla="*/ 84940 h 84965"/>
                  <a:gd name="connsiteX1" fmla="*/ 36216 w 101051"/>
                  <a:gd name="connsiteY1" fmla="*/ 84940 h 84965"/>
                  <a:gd name="connsiteX2" fmla="*/ 188 w 101051"/>
                  <a:gd name="connsiteY2" fmla="*/ 49513 h 84965"/>
                  <a:gd name="connsiteX3" fmla="*/ 188 w 101051"/>
                  <a:gd name="connsiteY3" fmla="*/ 8010 h 84965"/>
                  <a:gd name="connsiteX4" fmla="*/ 7200 w 101051"/>
                  <a:gd name="connsiteY4" fmla="*/ 0 h 84965"/>
                  <a:gd name="connsiteX5" fmla="*/ 14273 w 101051"/>
                  <a:gd name="connsiteY5" fmla="*/ 8010 h 84965"/>
                  <a:gd name="connsiteX6" fmla="*/ 14273 w 101051"/>
                  <a:gd name="connsiteY6" fmla="*/ 47125 h 84965"/>
                  <a:gd name="connsiteX7" fmla="*/ 15633 w 101051"/>
                  <a:gd name="connsiteY7" fmla="*/ 57070 h 84965"/>
                  <a:gd name="connsiteX8" fmla="*/ 33768 w 101051"/>
                  <a:gd name="connsiteY8" fmla="*/ 70733 h 84965"/>
                  <a:gd name="connsiteX9" fmla="*/ 89230 w 101051"/>
                  <a:gd name="connsiteY9" fmla="*/ 70733 h 84965"/>
                  <a:gd name="connsiteX10" fmla="*/ 93099 w 101051"/>
                  <a:gd name="connsiteY10" fmla="*/ 70733 h 84965"/>
                  <a:gd name="connsiteX11" fmla="*/ 101048 w 101051"/>
                  <a:gd name="connsiteY11" fmla="*/ 78048 h 84965"/>
                  <a:gd name="connsiteX12" fmla="*/ 92676 w 101051"/>
                  <a:gd name="connsiteY12" fmla="*/ 84759 h 84965"/>
                  <a:gd name="connsiteX13" fmla="*/ 62270 w 101051"/>
                  <a:gd name="connsiteY13" fmla="*/ 84940 h 8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051" h="84965">
                    <a:moveTo>
                      <a:pt x="62270" y="84940"/>
                    </a:moveTo>
                    <a:cubicBezTo>
                      <a:pt x="53565" y="84940"/>
                      <a:pt x="44890" y="84728"/>
                      <a:pt x="36216" y="84940"/>
                    </a:cubicBezTo>
                    <a:cubicBezTo>
                      <a:pt x="12338" y="85726"/>
                      <a:pt x="762" y="68254"/>
                      <a:pt x="188" y="49513"/>
                    </a:cubicBezTo>
                    <a:cubicBezTo>
                      <a:pt x="-235" y="35669"/>
                      <a:pt x="188" y="21824"/>
                      <a:pt x="188" y="8010"/>
                    </a:cubicBezTo>
                    <a:cubicBezTo>
                      <a:pt x="188" y="2932"/>
                      <a:pt x="2908" y="0"/>
                      <a:pt x="7200" y="0"/>
                    </a:cubicBezTo>
                    <a:cubicBezTo>
                      <a:pt x="11492" y="0"/>
                      <a:pt x="14212" y="3023"/>
                      <a:pt x="14273" y="8010"/>
                    </a:cubicBezTo>
                    <a:cubicBezTo>
                      <a:pt x="14273" y="21038"/>
                      <a:pt x="14273" y="34097"/>
                      <a:pt x="14273" y="47125"/>
                    </a:cubicBezTo>
                    <a:cubicBezTo>
                      <a:pt x="14270" y="50487"/>
                      <a:pt x="14726" y="53833"/>
                      <a:pt x="15633" y="57070"/>
                    </a:cubicBezTo>
                    <a:cubicBezTo>
                      <a:pt x="17434" y="65505"/>
                      <a:pt x="25166" y="71329"/>
                      <a:pt x="33768" y="70733"/>
                    </a:cubicBezTo>
                    <a:cubicBezTo>
                      <a:pt x="52235" y="70884"/>
                      <a:pt x="70732" y="70733"/>
                      <a:pt x="89230" y="70733"/>
                    </a:cubicBezTo>
                    <a:cubicBezTo>
                      <a:pt x="90530" y="70733"/>
                      <a:pt x="91829" y="70733"/>
                      <a:pt x="93099" y="70733"/>
                    </a:cubicBezTo>
                    <a:cubicBezTo>
                      <a:pt x="97965" y="71035"/>
                      <a:pt x="101169" y="73997"/>
                      <a:pt x="101048" y="78048"/>
                    </a:cubicBezTo>
                    <a:cubicBezTo>
                      <a:pt x="100927" y="82098"/>
                      <a:pt x="97753" y="84728"/>
                      <a:pt x="92676" y="84759"/>
                    </a:cubicBezTo>
                    <a:cubicBezTo>
                      <a:pt x="82520" y="84970"/>
                      <a:pt x="72395" y="84940"/>
                      <a:pt x="62270" y="849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76" name="Freeform 75">
                <a:extLst>
                  <a:ext uri="{FF2B5EF4-FFF2-40B4-BE49-F238E27FC236}">
                    <a16:creationId xmlns:a16="http://schemas.microsoft.com/office/drawing/2014/main" id="{26E1902D-BB8C-1E4C-83E7-CECD779E9DAF}"/>
                  </a:ext>
                </a:extLst>
              </p:cNvPr>
              <p:cNvSpPr/>
              <p:nvPr/>
            </p:nvSpPr>
            <p:spPr>
              <a:xfrm>
                <a:off x="4555647" y="2810998"/>
                <a:ext cx="146689" cy="14098"/>
              </a:xfrm>
              <a:custGeom>
                <a:avLst/>
                <a:gdLst>
                  <a:gd name="connsiteX0" fmla="*/ 73119 w 146689"/>
                  <a:gd name="connsiteY0" fmla="*/ 13996 h 14098"/>
                  <a:gd name="connsiteX1" fmla="*/ 10373 w 146689"/>
                  <a:gd name="connsiteY1" fmla="*/ 13996 h 14098"/>
                  <a:gd name="connsiteX2" fmla="*/ 6051 w 146689"/>
                  <a:gd name="connsiteY2" fmla="*/ 13996 h 14098"/>
                  <a:gd name="connsiteX3" fmla="*/ 6 w 146689"/>
                  <a:gd name="connsiteY3" fmla="*/ 7044 h 14098"/>
                  <a:gd name="connsiteX4" fmla="*/ 6051 w 146689"/>
                  <a:gd name="connsiteY4" fmla="*/ 91 h 14098"/>
                  <a:gd name="connsiteX5" fmla="*/ 9919 w 146689"/>
                  <a:gd name="connsiteY5" fmla="*/ 91 h 14098"/>
                  <a:gd name="connsiteX6" fmla="*/ 136863 w 146689"/>
                  <a:gd name="connsiteY6" fmla="*/ 91 h 14098"/>
                  <a:gd name="connsiteX7" fmla="*/ 139886 w 146689"/>
                  <a:gd name="connsiteY7" fmla="*/ 91 h 14098"/>
                  <a:gd name="connsiteX8" fmla="*/ 146686 w 146689"/>
                  <a:gd name="connsiteY8" fmla="*/ 6892 h 14098"/>
                  <a:gd name="connsiteX9" fmla="*/ 140105 w 146689"/>
                  <a:gd name="connsiteY9" fmla="*/ 13906 h 14098"/>
                  <a:gd name="connsiteX10" fmla="*/ 139644 w 146689"/>
                  <a:gd name="connsiteY10" fmla="*/ 13905 h 14098"/>
                  <a:gd name="connsiteX11" fmla="*/ 119393 w 146689"/>
                  <a:gd name="connsiteY11" fmla="*/ 13905 h 1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689" h="14098">
                    <a:moveTo>
                      <a:pt x="73119" y="13996"/>
                    </a:moveTo>
                    <a:lnTo>
                      <a:pt x="10373" y="13996"/>
                    </a:lnTo>
                    <a:cubicBezTo>
                      <a:pt x="8935" y="14133"/>
                      <a:pt x="7488" y="14133"/>
                      <a:pt x="6051" y="13996"/>
                    </a:cubicBezTo>
                    <a:cubicBezTo>
                      <a:pt x="2512" y="13646"/>
                      <a:pt x="-140" y="10597"/>
                      <a:pt x="6" y="7044"/>
                    </a:cubicBezTo>
                    <a:cubicBezTo>
                      <a:pt x="-125" y="3496"/>
                      <a:pt x="2519" y="455"/>
                      <a:pt x="6051" y="91"/>
                    </a:cubicBezTo>
                    <a:cubicBezTo>
                      <a:pt x="7337" y="-30"/>
                      <a:pt x="8633" y="-30"/>
                      <a:pt x="9919" y="91"/>
                    </a:cubicBezTo>
                    <a:lnTo>
                      <a:pt x="136863" y="91"/>
                    </a:lnTo>
                    <a:cubicBezTo>
                      <a:pt x="137830" y="91"/>
                      <a:pt x="138797" y="91"/>
                      <a:pt x="139886" y="91"/>
                    </a:cubicBezTo>
                    <a:cubicBezTo>
                      <a:pt x="143608" y="171"/>
                      <a:pt x="146606" y="3170"/>
                      <a:pt x="146686" y="6892"/>
                    </a:cubicBezTo>
                    <a:cubicBezTo>
                      <a:pt x="146806" y="10647"/>
                      <a:pt x="143859" y="13787"/>
                      <a:pt x="140105" y="13906"/>
                    </a:cubicBezTo>
                    <a:cubicBezTo>
                      <a:pt x="139951" y="13911"/>
                      <a:pt x="139797" y="13911"/>
                      <a:pt x="139644" y="13905"/>
                    </a:cubicBezTo>
                    <a:cubicBezTo>
                      <a:pt x="132904" y="14117"/>
                      <a:pt x="126133" y="13905"/>
                      <a:pt x="119393" y="139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77" name="Freeform 76">
                <a:extLst>
                  <a:ext uri="{FF2B5EF4-FFF2-40B4-BE49-F238E27FC236}">
                    <a16:creationId xmlns:a16="http://schemas.microsoft.com/office/drawing/2014/main" id="{A6999830-B210-4840-A2FF-649EC32DEE4F}"/>
                  </a:ext>
                </a:extLst>
              </p:cNvPr>
              <p:cNvSpPr/>
              <p:nvPr/>
            </p:nvSpPr>
            <p:spPr>
              <a:xfrm>
                <a:off x="4772242" y="2975497"/>
                <a:ext cx="89827" cy="13632"/>
              </a:xfrm>
              <a:custGeom>
                <a:avLst/>
                <a:gdLst>
                  <a:gd name="connsiteX0" fmla="*/ 89828 w 89827"/>
                  <a:gd name="connsiteY0" fmla="*/ 13633 h 13632"/>
                  <a:gd name="connsiteX1" fmla="*/ 0 w 89827"/>
                  <a:gd name="connsiteY1" fmla="*/ 13633 h 13632"/>
                  <a:gd name="connsiteX2" fmla="*/ 0 w 89827"/>
                  <a:gd name="connsiteY2" fmla="*/ 0 h 13632"/>
                  <a:gd name="connsiteX3" fmla="*/ 89828 w 89827"/>
                  <a:gd name="connsiteY3" fmla="*/ 0 h 13632"/>
                </a:gdLst>
                <a:ahLst/>
                <a:cxnLst>
                  <a:cxn ang="0">
                    <a:pos x="connsiteX0" y="connsiteY0"/>
                  </a:cxn>
                  <a:cxn ang="0">
                    <a:pos x="connsiteX1" y="connsiteY1"/>
                  </a:cxn>
                  <a:cxn ang="0">
                    <a:pos x="connsiteX2" y="connsiteY2"/>
                  </a:cxn>
                  <a:cxn ang="0">
                    <a:pos x="connsiteX3" y="connsiteY3"/>
                  </a:cxn>
                </a:cxnLst>
                <a:rect l="l" t="t" r="r" b="b"/>
                <a:pathLst>
                  <a:path w="89827" h="13632">
                    <a:moveTo>
                      <a:pt x="89828" y="13633"/>
                    </a:moveTo>
                    <a:lnTo>
                      <a:pt x="0" y="13633"/>
                    </a:lnTo>
                    <a:lnTo>
                      <a:pt x="0" y="0"/>
                    </a:lnTo>
                    <a:lnTo>
                      <a:pt x="8982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KareliaWeb Regular"/>
                  <a:ea typeface="+mn-ea"/>
                  <a:cs typeface="+mn-cs"/>
                </a:endParaRPr>
              </a:p>
            </p:txBody>
          </p:sp>
        </p:grpSp>
        <p:sp>
          <p:nvSpPr>
            <p:cNvPr id="55" name="TextBox 54">
              <a:extLst>
                <a:ext uri="{FF2B5EF4-FFF2-40B4-BE49-F238E27FC236}">
                  <a16:creationId xmlns:a16="http://schemas.microsoft.com/office/drawing/2014/main" id="{0511F8B8-51A4-D240-B75C-FF55AD5C5FE4}"/>
                </a:ext>
              </a:extLst>
            </p:cNvPr>
            <p:cNvSpPr txBox="1"/>
            <p:nvPr/>
          </p:nvSpPr>
          <p:spPr>
            <a:xfrm>
              <a:off x="1052087" y="1170064"/>
              <a:ext cx="1672877" cy="5724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A3EAE"/>
                  </a:solidFill>
                  <a:effectLst/>
                  <a:uLnTx/>
                  <a:uFillTx/>
                  <a:latin typeface="KareliaWeb Regular"/>
                  <a:ea typeface="+mn-ea"/>
                  <a:cs typeface="+mn-cs"/>
                </a:rPr>
                <a:t>Open-Sourced Automation for CAPEX &amp; OPEX Savings</a:t>
              </a:r>
            </a:p>
          </p:txBody>
        </p:sp>
        <p:sp>
          <p:nvSpPr>
            <p:cNvPr id="56" name="TextBox 55">
              <a:extLst>
                <a:ext uri="{FF2B5EF4-FFF2-40B4-BE49-F238E27FC236}">
                  <a16:creationId xmlns:a16="http://schemas.microsoft.com/office/drawing/2014/main" id="{6F0E316C-54E9-8F4E-9812-08F9C5BE999D}"/>
                </a:ext>
              </a:extLst>
            </p:cNvPr>
            <p:cNvSpPr txBox="1"/>
            <p:nvPr/>
          </p:nvSpPr>
          <p:spPr>
            <a:xfrm>
              <a:off x="835136" y="1289336"/>
              <a:ext cx="330833" cy="4197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77ECB"/>
                  </a:solidFill>
                  <a:effectLst/>
                  <a:uLnTx/>
                  <a:uFillTx/>
                  <a:latin typeface="KareliaWeb Regular"/>
                  <a:ea typeface="+mn-ea"/>
                  <a:cs typeface="+mn-cs"/>
                </a:rPr>
                <a:t>1</a:t>
              </a:r>
            </a:p>
          </p:txBody>
        </p:sp>
        <p:sp>
          <p:nvSpPr>
            <p:cNvPr id="57" name="TextBox 56">
              <a:extLst>
                <a:ext uri="{FF2B5EF4-FFF2-40B4-BE49-F238E27FC236}">
                  <a16:creationId xmlns:a16="http://schemas.microsoft.com/office/drawing/2014/main" id="{BF6A45EB-A66E-494A-BC63-705A26FC64D2}"/>
                </a:ext>
              </a:extLst>
            </p:cNvPr>
            <p:cNvSpPr txBox="1"/>
            <p:nvPr/>
          </p:nvSpPr>
          <p:spPr>
            <a:xfrm>
              <a:off x="7928937" y="1260177"/>
              <a:ext cx="330833" cy="4197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77ECB"/>
                  </a:solidFill>
                  <a:effectLst/>
                  <a:uLnTx/>
                  <a:uFillTx/>
                  <a:latin typeface="KareliaWeb Regular"/>
                  <a:ea typeface="+mn-ea"/>
                  <a:cs typeface="+mn-cs"/>
                </a:rPr>
                <a:t>5</a:t>
              </a:r>
            </a:p>
          </p:txBody>
        </p:sp>
        <p:sp>
          <p:nvSpPr>
            <p:cNvPr id="58" name="TextBox 57">
              <a:extLst>
                <a:ext uri="{FF2B5EF4-FFF2-40B4-BE49-F238E27FC236}">
                  <a16:creationId xmlns:a16="http://schemas.microsoft.com/office/drawing/2014/main" id="{C2109D39-4925-1647-B1A5-89569DAAF7DC}"/>
                </a:ext>
              </a:extLst>
            </p:cNvPr>
            <p:cNvSpPr txBox="1"/>
            <p:nvPr/>
          </p:nvSpPr>
          <p:spPr>
            <a:xfrm>
              <a:off x="8338879" y="2069517"/>
              <a:ext cx="330833" cy="4197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77ECB"/>
                  </a:solidFill>
                  <a:effectLst/>
                  <a:uLnTx/>
                  <a:uFillTx/>
                  <a:latin typeface="KareliaWeb Regular"/>
                  <a:ea typeface="+mn-ea"/>
                  <a:cs typeface="+mn-cs"/>
                </a:rPr>
                <a:t>6</a:t>
              </a:r>
            </a:p>
          </p:txBody>
        </p:sp>
        <p:sp>
          <p:nvSpPr>
            <p:cNvPr id="59" name="TextBox 58">
              <a:extLst>
                <a:ext uri="{FF2B5EF4-FFF2-40B4-BE49-F238E27FC236}">
                  <a16:creationId xmlns:a16="http://schemas.microsoft.com/office/drawing/2014/main" id="{65E6266B-1C75-C84C-9EE4-40B216E6333F}"/>
                </a:ext>
              </a:extLst>
            </p:cNvPr>
            <p:cNvSpPr txBox="1"/>
            <p:nvPr/>
          </p:nvSpPr>
          <p:spPr>
            <a:xfrm>
              <a:off x="8377498" y="2892183"/>
              <a:ext cx="330833" cy="4197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77ECB"/>
                  </a:solidFill>
                  <a:effectLst/>
                  <a:uLnTx/>
                  <a:uFillTx/>
                  <a:latin typeface="KareliaWeb Regular"/>
                  <a:ea typeface="+mn-ea"/>
                  <a:cs typeface="+mn-cs"/>
                </a:rPr>
                <a:t>7</a:t>
              </a:r>
            </a:p>
          </p:txBody>
        </p:sp>
        <p:sp>
          <p:nvSpPr>
            <p:cNvPr id="60" name="TextBox 59">
              <a:extLst>
                <a:ext uri="{FF2B5EF4-FFF2-40B4-BE49-F238E27FC236}">
                  <a16:creationId xmlns:a16="http://schemas.microsoft.com/office/drawing/2014/main" id="{A45445F8-D468-0141-94BC-677B5D347B66}"/>
                </a:ext>
              </a:extLst>
            </p:cNvPr>
            <p:cNvSpPr txBox="1"/>
            <p:nvPr/>
          </p:nvSpPr>
          <p:spPr>
            <a:xfrm>
              <a:off x="7923636" y="3687095"/>
              <a:ext cx="330833" cy="4197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77ECB"/>
                  </a:solidFill>
                  <a:effectLst/>
                  <a:uLnTx/>
                  <a:uFillTx/>
                  <a:latin typeface="KareliaWeb Regular"/>
                  <a:ea typeface="+mn-ea"/>
                  <a:cs typeface="+mn-cs"/>
                </a:rPr>
                <a:t>8</a:t>
              </a:r>
            </a:p>
          </p:txBody>
        </p:sp>
        <p:sp>
          <p:nvSpPr>
            <p:cNvPr id="61" name="TextBox 60">
              <a:extLst>
                <a:ext uri="{FF2B5EF4-FFF2-40B4-BE49-F238E27FC236}">
                  <a16:creationId xmlns:a16="http://schemas.microsoft.com/office/drawing/2014/main" id="{FFD23249-65BC-4946-A87B-283486780BF8}"/>
                </a:ext>
              </a:extLst>
            </p:cNvPr>
            <p:cNvSpPr txBox="1"/>
            <p:nvPr/>
          </p:nvSpPr>
          <p:spPr>
            <a:xfrm>
              <a:off x="830991" y="3700750"/>
              <a:ext cx="330833" cy="4197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77ECB"/>
                  </a:solidFill>
                  <a:effectLst/>
                  <a:uLnTx/>
                  <a:uFillTx/>
                  <a:latin typeface="KareliaWeb Regular"/>
                  <a:ea typeface="+mn-ea"/>
                  <a:cs typeface="+mn-cs"/>
                </a:rPr>
                <a:t>4</a:t>
              </a:r>
            </a:p>
          </p:txBody>
        </p:sp>
        <p:sp>
          <p:nvSpPr>
            <p:cNvPr id="62" name="TextBox 61">
              <a:extLst>
                <a:ext uri="{FF2B5EF4-FFF2-40B4-BE49-F238E27FC236}">
                  <a16:creationId xmlns:a16="http://schemas.microsoft.com/office/drawing/2014/main" id="{6B8865CA-9CB9-0547-894A-0DCFCB861A17}"/>
                </a:ext>
              </a:extLst>
            </p:cNvPr>
            <p:cNvSpPr txBox="1"/>
            <p:nvPr/>
          </p:nvSpPr>
          <p:spPr>
            <a:xfrm>
              <a:off x="432970" y="2887249"/>
              <a:ext cx="330833" cy="4197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77ECB"/>
                  </a:solidFill>
                  <a:effectLst/>
                  <a:uLnTx/>
                  <a:uFillTx/>
                  <a:latin typeface="KareliaWeb Regular"/>
                  <a:ea typeface="+mn-ea"/>
                  <a:cs typeface="+mn-cs"/>
                </a:rPr>
                <a:t>3</a:t>
              </a:r>
            </a:p>
          </p:txBody>
        </p:sp>
        <p:sp>
          <p:nvSpPr>
            <p:cNvPr id="63" name="TextBox 62">
              <a:extLst>
                <a:ext uri="{FF2B5EF4-FFF2-40B4-BE49-F238E27FC236}">
                  <a16:creationId xmlns:a16="http://schemas.microsoft.com/office/drawing/2014/main" id="{DEF99C14-BAEF-DD49-AFB2-8E8C0445F171}"/>
                </a:ext>
              </a:extLst>
            </p:cNvPr>
            <p:cNvSpPr txBox="1"/>
            <p:nvPr/>
          </p:nvSpPr>
          <p:spPr>
            <a:xfrm>
              <a:off x="416761" y="2058259"/>
              <a:ext cx="330833" cy="4197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77ECB"/>
                  </a:solidFill>
                  <a:effectLst/>
                  <a:uLnTx/>
                  <a:uFillTx/>
                  <a:latin typeface="KareliaWeb Regular"/>
                  <a:ea typeface="+mn-ea"/>
                  <a:cs typeface="+mn-cs"/>
                </a:rPr>
                <a:t>2</a:t>
              </a:r>
            </a:p>
          </p:txBody>
        </p:sp>
        <p:sp>
          <p:nvSpPr>
            <p:cNvPr id="64" name="TextBox 63">
              <a:extLst>
                <a:ext uri="{FF2B5EF4-FFF2-40B4-BE49-F238E27FC236}">
                  <a16:creationId xmlns:a16="http://schemas.microsoft.com/office/drawing/2014/main" id="{E0A7326D-457F-5749-A73C-08193AB1EB3A}"/>
                </a:ext>
              </a:extLst>
            </p:cNvPr>
            <p:cNvSpPr txBox="1"/>
            <p:nvPr/>
          </p:nvSpPr>
          <p:spPr>
            <a:xfrm>
              <a:off x="757026" y="2069517"/>
              <a:ext cx="1373857" cy="419764"/>
            </a:xfrm>
            <a:prstGeom prst="rect">
              <a:avLst/>
            </a:prstGeom>
            <a:noFill/>
          </p:spPr>
          <p:txBody>
            <a:bodyPr wrap="square" rtlCol="0">
              <a:spAutoFit/>
            </a:bodyPr>
            <a:lstStyle>
              <a:defPPr>
                <a:defRPr lang="en-US"/>
              </a:defPPr>
              <a:lvl1pPr algn="ctr">
                <a:defRPr sz="1400">
                  <a:latin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A3EAE"/>
                  </a:solidFill>
                  <a:effectLst/>
                  <a:uLnTx/>
                  <a:uFillTx/>
                  <a:latin typeface="KareliaWeb Regular"/>
                  <a:ea typeface="+mn-ea"/>
                  <a:cs typeface="+mn-cs"/>
                </a:rPr>
                <a:t>Rapid OTT SD-WAN activation by </a:t>
              </a:r>
              <a:r>
                <a:rPr kumimoji="0" lang="en-US" sz="800" b="1" i="0" u="none" strike="noStrike" kern="1200" cap="none" spc="0" normalizeH="0" baseline="0" noProof="0">
                  <a:ln>
                    <a:noFill/>
                  </a:ln>
                  <a:solidFill>
                    <a:srgbClr val="4A3EAE"/>
                  </a:solidFill>
                  <a:effectLst/>
                  <a:uLnTx/>
                  <a:uFillTx/>
                  <a:latin typeface="KareliaWeb Regular"/>
                  <a:ea typeface="+mn-ea"/>
                  <a:cs typeface="+mn-cs"/>
                </a:rPr>
                <a:t>45%</a:t>
              </a:r>
            </a:p>
          </p:txBody>
        </p:sp>
        <p:sp>
          <p:nvSpPr>
            <p:cNvPr id="65" name="Rectangle 64">
              <a:extLst>
                <a:ext uri="{FF2B5EF4-FFF2-40B4-BE49-F238E27FC236}">
                  <a16:creationId xmlns:a16="http://schemas.microsoft.com/office/drawing/2014/main" id="{F334439A-E1D2-824A-9250-384797628280}"/>
                </a:ext>
              </a:extLst>
            </p:cNvPr>
            <p:cNvSpPr/>
            <p:nvPr/>
          </p:nvSpPr>
          <p:spPr>
            <a:xfrm>
              <a:off x="652042" y="2836511"/>
              <a:ext cx="1828084" cy="4197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A3EAE"/>
                  </a:solidFill>
                  <a:effectLst/>
                  <a:uLnTx/>
                  <a:uFillTx/>
                  <a:latin typeface="KareliaWeb Regular"/>
                  <a:ea typeface="+mn-ea"/>
                  <a:cs typeface="+mn-cs"/>
                </a:rPr>
                <a:t>Improved post launch health check time by </a:t>
              </a:r>
              <a:r>
                <a:rPr kumimoji="0" lang="en-US" sz="800" b="1" i="0" u="none" strike="noStrike" kern="1200" cap="none" spc="0" normalizeH="0" baseline="0" noProof="0">
                  <a:ln>
                    <a:noFill/>
                  </a:ln>
                  <a:solidFill>
                    <a:srgbClr val="4A3EAE"/>
                  </a:solidFill>
                  <a:effectLst/>
                  <a:uLnTx/>
                  <a:uFillTx/>
                  <a:latin typeface="KareliaWeb Regular"/>
                  <a:ea typeface="+mn-ea"/>
                  <a:cs typeface="+mn-cs"/>
                </a:rPr>
                <a:t>37.5%</a:t>
              </a:r>
            </a:p>
          </p:txBody>
        </p:sp>
        <p:sp>
          <p:nvSpPr>
            <p:cNvPr id="66" name="Rectangle 65">
              <a:extLst>
                <a:ext uri="{FF2B5EF4-FFF2-40B4-BE49-F238E27FC236}">
                  <a16:creationId xmlns:a16="http://schemas.microsoft.com/office/drawing/2014/main" id="{AA2DC9A2-A402-8740-B101-F8B4A81C188B}"/>
                </a:ext>
              </a:extLst>
            </p:cNvPr>
            <p:cNvSpPr/>
            <p:nvPr/>
          </p:nvSpPr>
          <p:spPr>
            <a:xfrm>
              <a:off x="1138305" y="3618928"/>
              <a:ext cx="1391493" cy="5724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A3EAE"/>
                  </a:solidFill>
                  <a:effectLst/>
                  <a:uLnTx/>
                  <a:uFillTx/>
                  <a:latin typeface="KareliaWeb Regular"/>
                  <a:ea typeface="+mn-ea"/>
                  <a:cs typeface="+mn-cs"/>
                </a:rPr>
                <a:t>Improved Spine &amp; Leaf ZTP (RPHY) by </a:t>
              </a:r>
              <a:r>
                <a:rPr kumimoji="0" lang="en-US" sz="800" b="1" i="0" u="none" strike="noStrike" kern="1200" cap="none" spc="0" normalizeH="0" baseline="0" noProof="0">
                  <a:ln>
                    <a:noFill/>
                  </a:ln>
                  <a:solidFill>
                    <a:srgbClr val="4A3EAE"/>
                  </a:solidFill>
                  <a:effectLst/>
                  <a:uLnTx/>
                  <a:uFillTx/>
                  <a:latin typeface="KareliaWeb Regular"/>
                  <a:ea typeface="+mn-ea"/>
                  <a:cs typeface="+mn-cs"/>
                </a:rPr>
                <a:t>40%</a:t>
              </a:r>
            </a:p>
          </p:txBody>
        </p:sp>
        <p:sp>
          <p:nvSpPr>
            <p:cNvPr id="67" name="Rectangle 66">
              <a:extLst>
                <a:ext uri="{FF2B5EF4-FFF2-40B4-BE49-F238E27FC236}">
                  <a16:creationId xmlns:a16="http://schemas.microsoft.com/office/drawing/2014/main" id="{1ED3132B-AA2B-7B45-A11A-8A0CCCDB1120}"/>
                </a:ext>
              </a:extLst>
            </p:cNvPr>
            <p:cNvSpPr/>
            <p:nvPr/>
          </p:nvSpPr>
          <p:spPr>
            <a:xfrm>
              <a:off x="6608077" y="1169272"/>
              <a:ext cx="1456488" cy="5724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A3EAE"/>
                  </a:solidFill>
                  <a:effectLst/>
                  <a:uLnTx/>
                  <a:uFillTx/>
                  <a:latin typeface="KareliaWeb Regular"/>
                  <a:ea typeface="+mn-ea"/>
                  <a:cs typeface="+mn-cs"/>
                </a:rPr>
                <a:t>Fast-tracked Automation &amp;</a:t>
              </a:r>
              <a:br>
                <a:rPr kumimoji="0" lang="en-US" sz="800" b="0" i="0" u="none" strike="noStrike" kern="1200" cap="none" spc="0" normalizeH="0" baseline="0" noProof="0">
                  <a:ln>
                    <a:noFill/>
                  </a:ln>
                  <a:solidFill>
                    <a:srgbClr val="4A3EAE"/>
                  </a:solidFill>
                  <a:effectLst/>
                  <a:uLnTx/>
                  <a:uFillTx/>
                  <a:latin typeface="KareliaWeb Regular"/>
                  <a:ea typeface="+mn-ea"/>
                  <a:cs typeface="+mn-cs"/>
                </a:rPr>
              </a:br>
              <a:r>
                <a:rPr kumimoji="0" lang="en-US" sz="800" b="0" i="0" u="none" strike="noStrike" kern="1200" cap="none" spc="0" normalizeH="0" baseline="0" noProof="0">
                  <a:ln>
                    <a:noFill/>
                  </a:ln>
                  <a:solidFill>
                    <a:srgbClr val="4A3EAE"/>
                  </a:solidFill>
                  <a:effectLst/>
                  <a:uLnTx/>
                  <a:uFillTx/>
                  <a:latin typeface="KareliaWeb Regular"/>
                  <a:ea typeface="+mn-ea"/>
                  <a:cs typeface="+mn-cs"/>
                </a:rPr>
                <a:t>predictive analytics</a:t>
              </a:r>
            </a:p>
          </p:txBody>
        </p:sp>
        <p:sp>
          <p:nvSpPr>
            <p:cNvPr id="68" name="Rectangle 67">
              <a:extLst>
                <a:ext uri="{FF2B5EF4-FFF2-40B4-BE49-F238E27FC236}">
                  <a16:creationId xmlns:a16="http://schemas.microsoft.com/office/drawing/2014/main" id="{BB628C19-A344-F049-81CB-BB28D8430929}"/>
                </a:ext>
              </a:extLst>
            </p:cNvPr>
            <p:cNvSpPr/>
            <p:nvPr/>
          </p:nvSpPr>
          <p:spPr>
            <a:xfrm>
              <a:off x="6945378" y="2099351"/>
              <a:ext cx="1664414" cy="4197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A3EAE"/>
                  </a:solidFill>
                  <a:effectLst/>
                  <a:uLnTx/>
                  <a:uFillTx/>
                  <a:latin typeface="KareliaWeb Regular"/>
                  <a:ea typeface="+mn-ea"/>
                  <a:cs typeface="+mn-cs"/>
                </a:rPr>
                <a:t>Efficient Utilization Analysis &amp; prediction</a:t>
              </a:r>
            </a:p>
          </p:txBody>
        </p:sp>
        <p:sp>
          <p:nvSpPr>
            <p:cNvPr id="69" name="Rectangle 68">
              <a:extLst>
                <a:ext uri="{FF2B5EF4-FFF2-40B4-BE49-F238E27FC236}">
                  <a16:creationId xmlns:a16="http://schemas.microsoft.com/office/drawing/2014/main" id="{146D3883-6B48-B244-BF0F-C8BB9DD8DD3F}"/>
                </a:ext>
              </a:extLst>
            </p:cNvPr>
            <p:cNvSpPr/>
            <p:nvPr/>
          </p:nvSpPr>
          <p:spPr>
            <a:xfrm>
              <a:off x="6901529" y="2833687"/>
              <a:ext cx="1539880" cy="57240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A3EAE"/>
                  </a:solidFill>
                  <a:effectLst/>
                  <a:uLnTx/>
                  <a:uFillTx/>
                  <a:latin typeface="KareliaWeb Regular"/>
                  <a:ea typeface="+mn-ea"/>
                  <a:cs typeface="Segoe UI"/>
                </a:rPr>
                <a:t>Improved network fault event prediction by </a:t>
              </a:r>
              <a:r>
                <a:rPr kumimoji="0" lang="en-US" sz="800" b="1" i="0" u="none" strike="noStrike" kern="1200" cap="none" spc="0" normalizeH="0" baseline="0" noProof="0">
                  <a:ln>
                    <a:noFill/>
                  </a:ln>
                  <a:solidFill>
                    <a:srgbClr val="4A3EAE"/>
                  </a:solidFill>
                  <a:effectLst/>
                  <a:uLnTx/>
                  <a:uFillTx/>
                  <a:latin typeface="KareliaWeb Regular"/>
                  <a:ea typeface="+mn-ea"/>
                  <a:cs typeface="Segoe UI"/>
                </a:rPr>
                <a:t>80%</a:t>
              </a:r>
            </a:p>
          </p:txBody>
        </p:sp>
        <p:sp>
          <p:nvSpPr>
            <p:cNvPr id="70" name="Rectangle 69">
              <a:extLst>
                <a:ext uri="{FF2B5EF4-FFF2-40B4-BE49-F238E27FC236}">
                  <a16:creationId xmlns:a16="http://schemas.microsoft.com/office/drawing/2014/main" id="{A681FB46-0FC4-E44B-A90A-2FCDD4875143}"/>
                </a:ext>
              </a:extLst>
            </p:cNvPr>
            <p:cNvSpPr/>
            <p:nvPr/>
          </p:nvSpPr>
          <p:spPr>
            <a:xfrm>
              <a:off x="6582041" y="3698455"/>
              <a:ext cx="1272433" cy="419764"/>
            </a:xfrm>
            <a:prstGeom prst="rect">
              <a:avLst/>
            </a:prstGeom>
            <a:noFill/>
          </p:spPr>
          <p:txBody>
            <a:bodyPr wrap="square" lIns="91440" tIns="45720" rIns="91440" bIns="4572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A3EAE"/>
                  </a:solidFill>
                  <a:effectLst/>
                  <a:uLnTx/>
                  <a:uFillTx/>
                  <a:latin typeface="KareliaWeb Regular"/>
                  <a:ea typeface="+mn-ea"/>
                  <a:cs typeface="+mn-cs"/>
                </a:rPr>
                <a:t>NPD Truck Roll</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A3EAE"/>
                  </a:solidFill>
                  <a:effectLst/>
                  <a:uLnTx/>
                  <a:uFillTx/>
                  <a:latin typeface="KareliaWeb Regular"/>
                  <a:ea typeface="+mn-ea"/>
                  <a:cs typeface="Segoe UI"/>
                </a:rPr>
                <a:t>reduction </a:t>
              </a:r>
              <a:r>
                <a:rPr kumimoji="0" lang="en-US" sz="800" b="1" i="0" u="none" strike="noStrike" kern="1200" cap="none" spc="0" normalizeH="0" baseline="0" noProof="0">
                  <a:ln>
                    <a:noFill/>
                  </a:ln>
                  <a:solidFill>
                    <a:srgbClr val="4A3EAE"/>
                  </a:solidFill>
                  <a:effectLst/>
                  <a:uLnTx/>
                  <a:uFillTx/>
                  <a:latin typeface="KareliaWeb Regular"/>
                  <a:ea typeface="+mn-ea"/>
                  <a:cs typeface="Segoe UI"/>
                </a:rPr>
                <a:t>40%</a:t>
              </a:r>
            </a:p>
          </p:txBody>
        </p:sp>
      </p:grpSp>
      <p:sp>
        <p:nvSpPr>
          <p:cNvPr id="112" name="Rectangle 111">
            <a:extLst>
              <a:ext uri="{FF2B5EF4-FFF2-40B4-BE49-F238E27FC236}">
                <a16:creationId xmlns:a16="http://schemas.microsoft.com/office/drawing/2014/main" id="{06089FE3-1F1C-A742-A710-16D69C665858}"/>
              </a:ext>
            </a:extLst>
          </p:cNvPr>
          <p:cNvSpPr/>
          <p:nvPr/>
        </p:nvSpPr>
        <p:spPr>
          <a:xfrm>
            <a:off x="517822" y="3692992"/>
            <a:ext cx="8130831" cy="1005837"/>
          </a:xfrm>
          <a:prstGeom prst="rect">
            <a:avLst/>
          </a:prstGeom>
          <a:solidFill>
            <a:schemeClr val="bg1"/>
          </a:solidFill>
          <a:ln w="19050">
            <a:solidFill>
              <a:srgbClr val="7ECB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113" name="TextBox 112">
            <a:extLst>
              <a:ext uri="{FF2B5EF4-FFF2-40B4-BE49-F238E27FC236}">
                <a16:creationId xmlns:a16="http://schemas.microsoft.com/office/drawing/2014/main" id="{E9B3A2A5-383B-EA4F-BF98-A2DA1C401224}"/>
              </a:ext>
            </a:extLst>
          </p:cNvPr>
          <p:cNvSpPr txBox="1"/>
          <p:nvPr/>
        </p:nvSpPr>
        <p:spPr>
          <a:xfrm>
            <a:off x="705764" y="3929882"/>
            <a:ext cx="211628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KareliaWeb Regular"/>
                <a:ea typeface="+mn-ea"/>
                <a:cs typeface="Segoe UI" panose="020B0502040204020203" pitchFamily="34" charset="0"/>
              </a:rPr>
              <a:t>Top Telco SI Partner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KareliaWeb Regular"/>
                <a:ea typeface="+mn-ea"/>
                <a:cs typeface="Segoe UI" panose="020B0502040204020203" pitchFamily="34" charset="0"/>
              </a:rPr>
              <a:t>Monetizing the edge, Modernize Core Systems,  Network Evolution &amp; Digital Experience</a:t>
            </a:r>
          </a:p>
        </p:txBody>
      </p:sp>
      <p:pic>
        <p:nvPicPr>
          <p:cNvPr id="114" name="Picture 113">
            <a:extLst>
              <a:ext uri="{FF2B5EF4-FFF2-40B4-BE49-F238E27FC236}">
                <a16:creationId xmlns:a16="http://schemas.microsoft.com/office/drawing/2014/main" id="{A8C6DFCC-6F68-DA42-9802-785E083B1557}"/>
              </a:ext>
            </a:extLst>
          </p:cNvPr>
          <p:cNvPicPr>
            <a:picLocks noChangeAspect="1"/>
          </p:cNvPicPr>
          <p:nvPr/>
        </p:nvPicPr>
        <p:blipFill>
          <a:blip r:embed="rId3"/>
          <a:stretch>
            <a:fillRect/>
          </a:stretch>
        </p:blipFill>
        <p:spPr>
          <a:xfrm>
            <a:off x="3557308" y="3822481"/>
            <a:ext cx="628092" cy="321875"/>
          </a:xfrm>
          <a:prstGeom prst="rect">
            <a:avLst/>
          </a:prstGeom>
        </p:spPr>
      </p:pic>
      <p:pic>
        <p:nvPicPr>
          <p:cNvPr id="115" name="Picture 10" descr="Intel | Data Center Solutions, IoT, and PC Innovation">
            <a:extLst>
              <a:ext uri="{FF2B5EF4-FFF2-40B4-BE49-F238E27FC236}">
                <a16:creationId xmlns:a16="http://schemas.microsoft.com/office/drawing/2014/main" id="{9D016B4B-60F2-634A-9487-3C9B6C616B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6239" y="4293034"/>
            <a:ext cx="418126" cy="274048"/>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8" descr="Products | Assure1 | Federos">
            <a:extLst>
              <a:ext uri="{FF2B5EF4-FFF2-40B4-BE49-F238E27FC236}">
                <a16:creationId xmlns:a16="http://schemas.microsoft.com/office/drawing/2014/main" id="{4231FEE7-06B6-A945-B906-5F9365CCBE35}"/>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8064" y="3902867"/>
            <a:ext cx="516574" cy="16110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8" descr="Image result for robin.io logo">
            <a:extLst>
              <a:ext uri="{FF2B5EF4-FFF2-40B4-BE49-F238E27FC236}">
                <a16:creationId xmlns:a16="http://schemas.microsoft.com/office/drawing/2014/main" id="{1A639E85-E75D-0648-B43C-C072DF9CF4C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09341" y="4299142"/>
            <a:ext cx="442084" cy="261831"/>
          </a:xfrm>
          <a:prstGeom prst="rect">
            <a:avLst/>
          </a:prstGeom>
          <a:noFill/>
          <a:extLst>
            <a:ext uri="{909E8E84-426E-40DD-AFC4-6F175D3DCCD1}">
              <a14:hiddenFill xmlns:a14="http://schemas.microsoft.com/office/drawing/2010/main">
                <a:solidFill>
                  <a:srgbClr val="FFFFFF"/>
                </a:solidFill>
              </a14:hiddenFill>
            </a:ext>
          </a:extLst>
        </p:spPr>
      </p:pic>
      <p:sp>
        <p:nvSpPr>
          <p:cNvPr id="118" name="TextBox 117">
            <a:extLst>
              <a:ext uri="{FF2B5EF4-FFF2-40B4-BE49-F238E27FC236}">
                <a16:creationId xmlns:a16="http://schemas.microsoft.com/office/drawing/2014/main" id="{E85F8CB0-292A-F645-9347-F7742291323D}"/>
              </a:ext>
            </a:extLst>
          </p:cNvPr>
          <p:cNvSpPr txBox="1"/>
          <p:nvPr/>
        </p:nvSpPr>
        <p:spPr>
          <a:xfrm>
            <a:off x="713085" y="3569618"/>
            <a:ext cx="1244499" cy="312212"/>
          </a:xfrm>
          <a:prstGeom prst="snip2DiagRect">
            <a:avLst/>
          </a:prstGeom>
          <a:solidFill>
            <a:srgbClr val="7ECBF6"/>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KareliaWeb Regular"/>
                <a:ea typeface="+mn-ea"/>
                <a:cs typeface="Segoe UI" panose="020B0502040204020203" pitchFamily="34" charset="0"/>
              </a:rPr>
              <a:t>Top Partners</a:t>
            </a:r>
          </a:p>
        </p:txBody>
      </p:sp>
      <p:pic>
        <p:nvPicPr>
          <p:cNvPr id="119" name="Picture 118" descr="Logo, icon&#10;&#10;Description automatically generated">
            <a:extLst>
              <a:ext uri="{FF2B5EF4-FFF2-40B4-BE49-F238E27FC236}">
                <a16:creationId xmlns:a16="http://schemas.microsoft.com/office/drawing/2014/main" id="{C4615D7F-DA40-7C4D-8459-17E3ABDBA5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40583" y="3699001"/>
            <a:ext cx="568835" cy="568835"/>
          </a:xfrm>
          <a:prstGeom prst="rect">
            <a:avLst/>
          </a:prstGeom>
        </p:spPr>
      </p:pic>
      <p:pic>
        <p:nvPicPr>
          <p:cNvPr id="120" name="Picture 119" descr="Icon&#10;&#10;Description automatically generated">
            <a:extLst>
              <a:ext uri="{FF2B5EF4-FFF2-40B4-BE49-F238E27FC236}">
                <a16:creationId xmlns:a16="http://schemas.microsoft.com/office/drawing/2014/main" id="{005E48C8-F247-E64A-8806-9D06403C532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57308" y="4360351"/>
            <a:ext cx="705894" cy="139415"/>
          </a:xfrm>
          <a:prstGeom prst="rect">
            <a:avLst/>
          </a:prstGeom>
        </p:spPr>
      </p:pic>
      <p:pic>
        <p:nvPicPr>
          <p:cNvPr id="121" name="Picture 120" descr="A picture containing text, clock&#10;&#10;Description automatically generated">
            <a:extLst>
              <a:ext uri="{FF2B5EF4-FFF2-40B4-BE49-F238E27FC236}">
                <a16:creationId xmlns:a16="http://schemas.microsoft.com/office/drawing/2014/main" id="{78479924-9612-6340-A038-0138C1D74F1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89891" y="3890795"/>
            <a:ext cx="791496" cy="185244"/>
          </a:xfrm>
          <a:prstGeom prst="rect">
            <a:avLst/>
          </a:prstGeom>
        </p:spPr>
      </p:pic>
      <p:pic>
        <p:nvPicPr>
          <p:cNvPr id="122" name="Picture 121" descr="A picture containing text, clock&#10;&#10;Description automatically generated">
            <a:extLst>
              <a:ext uri="{FF2B5EF4-FFF2-40B4-BE49-F238E27FC236}">
                <a16:creationId xmlns:a16="http://schemas.microsoft.com/office/drawing/2014/main" id="{ACC66D9E-6F06-EB46-8581-7993FFA283D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10946" y="3907185"/>
            <a:ext cx="712257" cy="152467"/>
          </a:xfrm>
          <a:prstGeom prst="rect">
            <a:avLst/>
          </a:prstGeom>
        </p:spPr>
      </p:pic>
      <p:pic>
        <p:nvPicPr>
          <p:cNvPr id="123" name="Picture 122" descr="A picture containing icon&#10;&#10;Description automatically generated">
            <a:extLst>
              <a:ext uri="{FF2B5EF4-FFF2-40B4-BE49-F238E27FC236}">
                <a16:creationId xmlns:a16="http://schemas.microsoft.com/office/drawing/2014/main" id="{144020E8-7B86-D744-938E-78C6BE2B622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37696" y="4341493"/>
            <a:ext cx="547085" cy="177130"/>
          </a:xfrm>
          <a:prstGeom prst="rect">
            <a:avLst/>
          </a:prstGeom>
        </p:spPr>
      </p:pic>
      <p:pic>
        <p:nvPicPr>
          <p:cNvPr id="124" name="Picture 123" descr="Shape, rectangle&#10;&#10;Description automatically generated">
            <a:extLst>
              <a:ext uri="{FF2B5EF4-FFF2-40B4-BE49-F238E27FC236}">
                <a16:creationId xmlns:a16="http://schemas.microsoft.com/office/drawing/2014/main" id="{E1DF2607-199F-C046-9DC7-E6DB9E79E9E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36225" y="4345459"/>
            <a:ext cx="676792" cy="169198"/>
          </a:xfrm>
          <a:prstGeom prst="rect">
            <a:avLst/>
          </a:prstGeom>
        </p:spPr>
      </p:pic>
      <p:pic>
        <p:nvPicPr>
          <p:cNvPr id="125" name="Picture 124" descr="A blue sign with white letters&#10;&#10;Description automatically generated with low confidence">
            <a:extLst>
              <a:ext uri="{FF2B5EF4-FFF2-40B4-BE49-F238E27FC236}">
                <a16:creationId xmlns:a16="http://schemas.microsoft.com/office/drawing/2014/main" id="{45187FA6-476C-4946-97CE-0BE45EB52DA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61501" y="4345024"/>
            <a:ext cx="815304" cy="170067"/>
          </a:xfrm>
          <a:prstGeom prst="rect">
            <a:avLst/>
          </a:prstGeom>
        </p:spPr>
      </p:pic>
      <p:pic>
        <p:nvPicPr>
          <p:cNvPr id="126" name="Picture 125" descr="Shape&#10;&#10;Description automatically generated with medium confidence">
            <a:extLst>
              <a:ext uri="{FF2B5EF4-FFF2-40B4-BE49-F238E27FC236}">
                <a16:creationId xmlns:a16="http://schemas.microsoft.com/office/drawing/2014/main" id="{0240B492-96E3-454D-B425-0B5D622A171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177048" y="3907723"/>
            <a:ext cx="783121" cy="151391"/>
          </a:xfrm>
          <a:prstGeom prst="rect">
            <a:avLst/>
          </a:prstGeom>
        </p:spPr>
      </p:pic>
      <p:pic>
        <p:nvPicPr>
          <p:cNvPr id="127" name="Picture 126" descr="Logo&#10;&#10;Description automatically generated">
            <a:extLst>
              <a:ext uri="{FF2B5EF4-FFF2-40B4-BE49-F238E27FC236}">
                <a16:creationId xmlns:a16="http://schemas.microsoft.com/office/drawing/2014/main" id="{8731A174-1FB7-8C43-B697-3898BCFF653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088150" y="3911126"/>
            <a:ext cx="431933" cy="144582"/>
          </a:xfrm>
          <a:prstGeom prst="rect">
            <a:avLst/>
          </a:prstGeom>
        </p:spPr>
      </p:pic>
      <p:pic>
        <p:nvPicPr>
          <p:cNvPr id="128" name="Picture 127" descr="Logo, company name&#10;&#10;Description automatically generated">
            <a:extLst>
              <a:ext uri="{FF2B5EF4-FFF2-40B4-BE49-F238E27FC236}">
                <a16:creationId xmlns:a16="http://schemas.microsoft.com/office/drawing/2014/main" id="{D97E2B79-8B24-994E-95D7-3678390D5CE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130649" y="4246716"/>
            <a:ext cx="368640" cy="366685"/>
          </a:xfrm>
          <a:prstGeom prst="rect">
            <a:avLst/>
          </a:prstGeom>
        </p:spPr>
      </p:pic>
    </p:spTree>
    <p:extLst>
      <p:ext uri="{BB962C8B-B14F-4D97-AF65-F5344CB8AC3E}">
        <p14:creationId xmlns:p14="http://schemas.microsoft.com/office/powerpoint/2010/main" val="2243916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D54B128-A021-47DB-AB66-BBBC6AA10401}"/>
              </a:ext>
            </a:extLst>
          </p:cNvPr>
          <p:cNvSpPr/>
          <p:nvPr/>
        </p:nvSpPr>
        <p:spPr>
          <a:xfrm>
            <a:off x="344847" y="1217899"/>
            <a:ext cx="2715400" cy="437934"/>
          </a:xfrm>
          <a:prstGeom prst="roundRect">
            <a:avLst/>
          </a:prstGeom>
          <a:noFill/>
          <a:ln w="6350">
            <a:solidFill>
              <a:srgbClr val="4CA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5" name="Title 4">
            <a:extLst>
              <a:ext uri="{FF2B5EF4-FFF2-40B4-BE49-F238E27FC236}">
                <a16:creationId xmlns:a16="http://schemas.microsoft.com/office/drawing/2014/main" id="{55235669-8FE8-9C4D-8C3C-47145B02ACB9}"/>
              </a:ext>
            </a:extLst>
          </p:cNvPr>
          <p:cNvSpPr>
            <a:spLocks noGrp="1"/>
          </p:cNvSpPr>
          <p:nvPr>
            <p:ph type="title"/>
          </p:nvPr>
        </p:nvSpPr>
        <p:spPr>
          <a:xfrm>
            <a:off x="265499" y="120159"/>
            <a:ext cx="8133940" cy="646331"/>
          </a:xfrm>
        </p:spPr>
        <p:txBody>
          <a:bodyPr wrap="square" lIns="91440" tIns="45720" rIns="91440" bIns="45720" anchor="t">
            <a:spAutoFit/>
          </a:bodyPr>
          <a:lstStyle/>
          <a:p>
            <a:r>
              <a:rPr lang="en-US" sz="1800" err="1"/>
              <a:t>NetBots</a:t>
            </a:r>
            <a:r>
              <a:rPr lang="en-US" sz="1800"/>
              <a:t> Automation Journey: Ideate, Develop, Run, Track </a:t>
            </a:r>
            <a:br>
              <a:rPr lang="en-US" sz="1800">
                <a:solidFill>
                  <a:srgbClr val="FF0000"/>
                </a:solidFill>
                <a:cs typeface="Segoe UI" panose="020B0502040204020203" pitchFamily="34" charset="0"/>
              </a:rPr>
            </a:br>
            <a:r>
              <a:rPr lang="en-US" sz="1400">
                <a:solidFill>
                  <a:srgbClr val="FF0000"/>
                </a:solidFill>
                <a:cs typeface="Segoe UI"/>
              </a:rPr>
              <a:t>Automation Ideation Intake; Bot Runs; Exec Automation Success KPI Tracker</a:t>
            </a:r>
            <a:r>
              <a:rPr lang="en-US" sz="1800">
                <a:solidFill>
                  <a:srgbClr val="FF0000"/>
                </a:solidFill>
                <a:cs typeface="Segoe UI"/>
              </a:rPr>
              <a:t> </a:t>
            </a:r>
            <a:endParaRPr lang="en-US" sz="1800">
              <a:solidFill>
                <a:srgbClr val="FF0000"/>
              </a:solidFill>
              <a:cs typeface="Segoe UI" panose="020B0502040204020203" pitchFamily="34" charset="0"/>
            </a:endParaRPr>
          </a:p>
        </p:txBody>
      </p:sp>
      <p:pic>
        <p:nvPicPr>
          <p:cNvPr id="48" name="Picture 47">
            <a:extLst>
              <a:ext uri="{FF2B5EF4-FFF2-40B4-BE49-F238E27FC236}">
                <a16:creationId xmlns:a16="http://schemas.microsoft.com/office/drawing/2014/main" id="{13F00631-70D0-4CB9-A0AF-F75F9416D92F}"/>
              </a:ext>
            </a:extLst>
          </p:cNvPr>
          <p:cNvPicPr>
            <a:picLocks noChangeAspect="1"/>
          </p:cNvPicPr>
          <p:nvPr/>
        </p:nvPicPr>
        <p:blipFill>
          <a:blip r:embed="rId2"/>
          <a:stretch>
            <a:fillRect/>
          </a:stretch>
        </p:blipFill>
        <p:spPr>
          <a:xfrm>
            <a:off x="3845043" y="1906941"/>
            <a:ext cx="2144790" cy="2288117"/>
          </a:xfrm>
          <a:prstGeom prst="rect">
            <a:avLst/>
          </a:prstGeom>
          <a:ln>
            <a:noFill/>
          </a:ln>
          <a:effectLst/>
        </p:spPr>
      </p:pic>
      <p:pic>
        <p:nvPicPr>
          <p:cNvPr id="49" name="Picture 48">
            <a:extLst>
              <a:ext uri="{FF2B5EF4-FFF2-40B4-BE49-F238E27FC236}">
                <a16:creationId xmlns:a16="http://schemas.microsoft.com/office/drawing/2014/main" id="{5306F522-07DB-4EBE-8E20-D44F2663FEBC}"/>
              </a:ext>
            </a:extLst>
          </p:cNvPr>
          <p:cNvPicPr>
            <a:picLocks noChangeAspect="1"/>
          </p:cNvPicPr>
          <p:nvPr/>
        </p:nvPicPr>
        <p:blipFill>
          <a:blip r:embed="rId3"/>
          <a:stretch>
            <a:fillRect/>
          </a:stretch>
        </p:blipFill>
        <p:spPr>
          <a:xfrm>
            <a:off x="6655992" y="1906941"/>
            <a:ext cx="1908388" cy="2193117"/>
          </a:xfrm>
          <a:prstGeom prst="rect">
            <a:avLst/>
          </a:prstGeom>
          <a:ln>
            <a:noFill/>
          </a:ln>
          <a:effectLst/>
        </p:spPr>
      </p:pic>
      <p:grpSp>
        <p:nvGrpSpPr>
          <p:cNvPr id="50" name="Group 49">
            <a:extLst>
              <a:ext uri="{FF2B5EF4-FFF2-40B4-BE49-F238E27FC236}">
                <a16:creationId xmlns:a16="http://schemas.microsoft.com/office/drawing/2014/main" id="{C5E3B76A-088E-4000-B21A-B52673BFFCB6}"/>
              </a:ext>
            </a:extLst>
          </p:cNvPr>
          <p:cNvGrpSpPr/>
          <p:nvPr/>
        </p:nvGrpSpPr>
        <p:grpSpPr>
          <a:xfrm>
            <a:off x="344847" y="820884"/>
            <a:ext cx="8418153" cy="347778"/>
            <a:chOff x="579283" y="-858543"/>
            <a:chExt cx="6789940" cy="1185186"/>
          </a:xfrm>
        </p:grpSpPr>
        <p:sp>
          <p:nvSpPr>
            <p:cNvPr id="51" name="Rectangle 50">
              <a:extLst>
                <a:ext uri="{FF2B5EF4-FFF2-40B4-BE49-F238E27FC236}">
                  <a16:creationId xmlns:a16="http://schemas.microsoft.com/office/drawing/2014/main" id="{A017FF1E-1D6C-4F51-B388-9B21D5A4ECB1}"/>
                </a:ext>
              </a:extLst>
            </p:cNvPr>
            <p:cNvSpPr/>
            <p:nvPr/>
          </p:nvSpPr>
          <p:spPr>
            <a:xfrm>
              <a:off x="2675884" y="-858543"/>
              <a:ext cx="2701310" cy="1185186"/>
            </a:xfrm>
            <a:prstGeom prst="rect">
              <a:avLst/>
            </a:prstGeom>
            <a:solidFill>
              <a:srgbClr val="4B3EA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52" name="Rectangle 51">
              <a:extLst>
                <a:ext uri="{FF2B5EF4-FFF2-40B4-BE49-F238E27FC236}">
                  <a16:creationId xmlns:a16="http://schemas.microsoft.com/office/drawing/2014/main" id="{96FC604B-F27A-4560-96E9-9391D7E63F7A}"/>
                </a:ext>
              </a:extLst>
            </p:cNvPr>
            <p:cNvSpPr/>
            <p:nvPr/>
          </p:nvSpPr>
          <p:spPr>
            <a:xfrm>
              <a:off x="579283" y="-858543"/>
              <a:ext cx="2190196" cy="1185186"/>
            </a:xfrm>
            <a:prstGeom prst="rect">
              <a:avLst/>
            </a:prstGeom>
            <a:solidFill>
              <a:srgbClr val="4B3E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KareliaWeb Regular"/>
                <a:ea typeface="+mn-ea"/>
                <a:cs typeface="+mn-cs"/>
              </a:endParaRPr>
            </a:p>
          </p:txBody>
        </p:sp>
        <p:sp>
          <p:nvSpPr>
            <p:cNvPr id="53" name="Rectangle 52">
              <a:extLst>
                <a:ext uri="{FF2B5EF4-FFF2-40B4-BE49-F238E27FC236}">
                  <a16:creationId xmlns:a16="http://schemas.microsoft.com/office/drawing/2014/main" id="{A599A687-3637-469D-B18B-692ECF128C9E}"/>
                </a:ext>
              </a:extLst>
            </p:cNvPr>
            <p:cNvSpPr/>
            <p:nvPr/>
          </p:nvSpPr>
          <p:spPr>
            <a:xfrm>
              <a:off x="5377193" y="-858543"/>
              <a:ext cx="1992030" cy="1185186"/>
            </a:xfrm>
            <a:prstGeom prst="rect">
              <a:avLst/>
            </a:prstGeom>
            <a:solidFill>
              <a:srgbClr val="4B3EA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KareliaWeb Regular"/>
                <a:ea typeface="+mn-ea"/>
                <a:cs typeface="+mn-cs"/>
              </a:endParaRPr>
            </a:p>
          </p:txBody>
        </p:sp>
      </p:grpSp>
      <p:sp>
        <p:nvSpPr>
          <p:cNvPr id="2" name="Rectangle 1">
            <a:extLst>
              <a:ext uri="{FF2B5EF4-FFF2-40B4-BE49-F238E27FC236}">
                <a16:creationId xmlns:a16="http://schemas.microsoft.com/office/drawing/2014/main" id="{929CB1D2-86B7-44F6-BA17-AF2AEA44CBAF}"/>
              </a:ext>
            </a:extLst>
          </p:cNvPr>
          <p:cNvSpPr/>
          <p:nvPr/>
        </p:nvSpPr>
        <p:spPr>
          <a:xfrm>
            <a:off x="342059" y="1256830"/>
            <a:ext cx="2715400"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KareliaWeb Regular"/>
                <a:ea typeface="+mn-ea"/>
                <a:cs typeface="Segoe UI" panose="020B0502040204020203" pitchFamily="34" charset="0"/>
              </a:rPr>
              <a:t>Automation Ideation Intake Benefits Summary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KareliaWeb Regular"/>
                <a:ea typeface="+mn-ea"/>
                <a:cs typeface="Segoe UI" panose="020B0502040204020203" pitchFamily="34" charset="0"/>
              </a:rPr>
              <a:t>Minimum acceptable rate of return  </a:t>
            </a:r>
          </a:p>
        </p:txBody>
      </p:sp>
      <p:sp>
        <p:nvSpPr>
          <p:cNvPr id="54" name="TextBox 53">
            <a:extLst>
              <a:ext uri="{FF2B5EF4-FFF2-40B4-BE49-F238E27FC236}">
                <a16:creationId xmlns:a16="http://schemas.microsoft.com/office/drawing/2014/main" id="{237F049F-CA89-4EA6-BE48-8B436C5DFECC}"/>
              </a:ext>
            </a:extLst>
          </p:cNvPr>
          <p:cNvSpPr txBox="1"/>
          <p:nvPr/>
        </p:nvSpPr>
        <p:spPr>
          <a:xfrm>
            <a:off x="474494" y="856716"/>
            <a:ext cx="2330583" cy="246221"/>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KareliaWeb Regular"/>
                <a:ea typeface="+mn-ea"/>
                <a:cs typeface="Segoe UI" panose="020B0502040204020203" pitchFamily="34" charset="0"/>
              </a:rPr>
              <a:t>Automation Ideation Intake </a:t>
            </a:r>
          </a:p>
        </p:txBody>
      </p:sp>
      <p:sp>
        <p:nvSpPr>
          <p:cNvPr id="55" name="TextBox 54">
            <a:extLst>
              <a:ext uri="{FF2B5EF4-FFF2-40B4-BE49-F238E27FC236}">
                <a16:creationId xmlns:a16="http://schemas.microsoft.com/office/drawing/2014/main" id="{50C18DC6-4ADA-4DDD-A70A-B7707F518BCD}"/>
              </a:ext>
            </a:extLst>
          </p:cNvPr>
          <p:cNvSpPr txBox="1"/>
          <p:nvPr/>
        </p:nvSpPr>
        <p:spPr>
          <a:xfrm>
            <a:off x="3189894" y="856717"/>
            <a:ext cx="3052778" cy="246220"/>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KareliaWeb Regular"/>
                <a:ea typeface="+mn-ea"/>
                <a:cs typeface="Segoe UI" panose="020B0502040204020203" pitchFamily="34" charset="0"/>
              </a:rPr>
              <a:t>Automation Catalog/ Bot Journey</a:t>
            </a:r>
          </a:p>
        </p:txBody>
      </p:sp>
      <p:sp>
        <p:nvSpPr>
          <p:cNvPr id="56" name="TextBox 55">
            <a:extLst>
              <a:ext uri="{FF2B5EF4-FFF2-40B4-BE49-F238E27FC236}">
                <a16:creationId xmlns:a16="http://schemas.microsoft.com/office/drawing/2014/main" id="{09830BC1-2643-4C0D-8DE9-2A24DAEBCBBA}"/>
              </a:ext>
            </a:extLst>
          </p:cNvPr>
          <p:cNvSpPr txBox="1"/>
          <p:nvPr/>
        </p:nvSpPr>
        <p:spPr>
          <a:xfrm>
            <a:off x="6293285" y="856718"/>
            <a:ext cx="2469715" cy="246220"/>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KareliaWeb Regular"/>
                <a:ea typeface="+mn-ea"/>
                <a:cs typeface="Segoe UI" panose="020B0502040204020203" pitchFamily="34" charset="0"/>
              </a:rPr>
              <a:t>Automation ROI/KPI Exec Dashboard  </a:t>
            </a:r>
          </a:p>
        </p:txBody>
      </p:sp>
      <p:grpSp>
        <p:nvGrpSpPr>
          <p:cNvPr id="3" name="Group 2">
            <a:extLst>
              <a:ext uri="{FF2B5EF4-FFF2-40B4-BE49-F238E27FC236}">
                <a16:creationId xmlns:a16="http://schemas.microsoft.com/office/drawing/2014/main" id="{81533160-1F0D-4DA8-BF23-3B0A40E62710}"/>
              </a:ext>
            </a:extLst>
          </p:cNvPr>
          <p:cNvGrpSpPr/>
          <p:nvPr/>
        </p:nvGrpSpPr>
        <p:grpSpPr>
          <a:xfrm>
            <a:off x="990600" y="1906941"/>
            <a:ext cx="2377459" cy="2232821"/>
            <a:chOff x="342059" y="1962150"/>
            <a:chExt cx="2849546" cy="2676188"/>
          </a:xfrm>
        </p:grpSpPr>
        <p:grpSp>
          <p:nvGrpSpPr>
            <p:cNvPr id="45" name="Group 44">
              <a:extLst>
                <a:ext uri="{FF2B5EF4-FFF2-40B4-BE49-F238E27FC236}">
                  <a16:creationId xmlns:a16="http://schemas.microsoft.com/office/drawing/2014/main" id="{4B648BC2-359B-4A5B-A99E-AF99CDA9A85E}"/>
                </a:ext>
              </a:extLst>
            </p:cNvPr>
            <p:cNvGrpSpPr/>
            <p:nvPr/>
          </p:nvGrpSpPr>
          <p:grpSpPr>
            <a:xfrm>
              <a:off x="361574" y="2021164"/>
              <a:ext cx="2830031" cy="2617174"/>
              <a:chOff x="1695294" y="2356059"/>
              <a:chExt cx="2952906" cy="2730807"/>
            </a:xfrm>
            <a:effectLst/>
          </p:grpSpPr>
          <p:pic>
            <p:nvPicPr>
              <p:cNvPr id="46" name="Picture 45">
                <a:extLst>
                  <a:ext uri="{FF2B5EF4-FFF2-40B4-BE49-F238E27FC236}">
                    <a16:creationId xmlns:a16="http://schemas.microsoft.com/office/drawing/2014/main" id="{6C0FF9E0-310F-411F-910B-22A933773FA8}"/>
                  </a:ext>
                </a:extLst>
              </p:cNvPr>
              <p:cNvPicPr>
                <a:picLocks noChangeAspect="1"/>
              </p:cNvPicPr>
              <p:nvPr/>
            </p:nvPicPr>
            <p:blipFill>
              <a:blip r:embed="rId4"/>
              <a:stretch>
                <a:fillRect/>
              </a:stretch>
            </p:blipFill>
            <p:spPr>
              <a:xfrm>
                <a:off x="1695294" y="2356059"/>
                <a:ext cx="2952906" cy="2730807"/>
              </a:xfrm>
              <a:prstGeom prst="rect">
                <a:avLst/>
              </a:prstGeom>
              <a:ln>
                <a:noFill/>
              </a:ln>
              <a:effectLst/>
            </p:spPr>
          </p:pic>
          <p:pic>
            <p:nvPicPr>
              <p:cNvPr id="47" name="Picture 46">
                <a:extLst>
                  <a:ext uri="{FF2B5EF4-FFF2-40B4-BE49-F238E27FC236}">
                    <a16:creationId xmlns:a16="http://schemas.microsoft.com/office/drawing/2014/main" id="{56C9861F-A2CE-41C6-B218-9492FEEB0E7B}"/>
                  </a:ext>
                </a:extLst>
              </p:cNvPr>
              <p:cNvPicPr>
                <a:picLocks noChangeAspect="1"/>
              </p:cNvPicPr>
              <p:nvPr/>
            </p:nvPicPr>
            <p:blipFill>
              <a:blip r:embed="rId5"/>
              <a:stretch>
                <a:fillRect/>
              </a:stretch>
            </p:blipFill>
            <p:spPr>
              <a:xfrm>
                <a:off x="1737080" y="4161863"/>
                <a:ext cx="1046030" cy="865098"/>
              </a:xfrm>
              <a:prstGeom prst="rect">
                <a:avLst/>
              </a:prstGeom>
            </p:spPr>
          </p:pic>
        </p:grpSp>
        <p:grpSp>
          <p:nvGrpSpPr>
            <p:cNvPr id="57" name="Group 56">
              <a:extLst>
                <a:ext uri="{FF2B5EF4-FFF2-40B4-BE49-F238E27FC236}">
                  <a16:creationId xmlns:a16="http://schemas.microsoft.com/office/drawing/2014/main" id="{4FA090F0-EA20-41A8-831D-30E7E42F8AB5}"/>
                </a:ext>
              </a:extLst>
            </p:cNvPr>
            <p:cNvGrpSpPr/>
            <p:nvPr/>
          </p:nvGrpSpPr>
          <p:grpSpPr>
            <a:xfrm>
              <a:off x="342059" y="1962150"/>
              <a:ext cx="2830031" cy="2617174"/>
              <a:chOff x="1695294" y="2356059"/>
              <a:chExt cx="2952906" cy="2730807"/>
            </a:xfrm>
            <a:effectLst/>
          </p:grpSpPr>
          <p:pic>
            <p:nvPicPr>
              <p:cNvPr id="58" name="Picture 57">
                <a:extLst>
                  <a:ext uri="{FF2B5EF4-FFF2-40B4-BE49-F238E27FC236}">
                    <a16:creationId xmlns:a16="http://schemas.microsoft.com/office/drawing/2014/main" id="{90F23C83-7AEB-4A69-8250-71F9E7980BEE}"/>
                  </a:ext>
                </a:extLst>
              </p:cNvPr>
              <p:cNvPicPr>
                <a:picLocks noChangeAspect="1"/>
              </p:cNvPicPr>
              <p:nvPr/>
            </p:nvPicPr>
            <p:blipFill>
              <a:blip r:embed="rId4"/>
              <a:stretch>
                <a:fillRect/>
              </a:stretch>
            </p:blipFill>
            <p:spPr>
              <a:xfrm>
                <a:off x="1695294" y="2356059"/>
                <a:ext cx="2952906" cy="2730807"/>
              </a:xfrm>
              <a:prstGeom prst="rect">
                <a:avLst/>
              </a:prstGeom>
              <a:ln>
                <a:noFill/>
              </a:ln>
              <a:effectLst/>
            </p:spPr>
          </p:pic>
          <p:pic>
            <p:nvPicPr>
              <p:cNvPr id="59" name="Picture 58">
                <a:extLst>
                  <a:ext uri="{FF2B5EF4-FFF2-40B4-BE49-F238E27FC236}">
                    <a16:creationId xmlns:a16="http://schemas.microsoft.com/office/drawing/2014/main" id="{4DA0336A-D122-458A-B43E-9BA05531BE0B}"/>
                  </a:ext>
                </a:extLst>
              </p:cNvPr>
              <p:cNvPicPr>
                <a:picLocks noChangeAspect="1"/>
              </p:cNvPicPr>
              <p:nvPr/>
            </p:nvPicPr>
            <p:blipFill>
              <a:blip r:embed="rId5"/>
              <a:stretch>
                <a:fillRect/>
              </a:stretch>
            </p:blipFill>
            <p:spPr>
              <a:xfrm>
                <a:off x="1737080" y="4161863"/>
                <a:ext cx="1046030" cy="865098"/>
              </a:xfrm>
              <a:prstGeom prst="rect">
                <a:avLst/>
              </a:prstGeom>
            </p:spPr>
          </p:pic>
        </p:grpSp>
      </p:grpSp>
      <p:sp>
        <p:nvSpPr>
          <p:cNvPr id="60" name="Rectangle 59">
            <a:extLst>
              <a:ext uri="{FF2B5EF4-FFF2-40B4-BE49-F238E27FC236}">
                <a16:creationId xmlns:a16="http://schemas.microsoft.com/office/drawing/2014/main" id="{6B1B628E-9621-4EA6-80C3-7D13A850700E}"/>
              </a:ext>
            </a:extLst>
          </p:cNvPr>
          <p:cNvSpPr/>
          <p:nvPr/>
        </p:nvSpPr>
        <p:spPr>
          <a:xfrm>
            <a:off x="3733800" y="4316576"/>
            <a:ext cx="2830030"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KareliaWeb Regular"/>
                <a:ea typeface="+mn-ea"/>
                <a:cs typeface="Segoe UI" panose="020B0502040204020203" pitchFamily="34" charset="0"/>
              </a:rPr>
              <a:t>Bot Reporting</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KareliaWeb Regular"/>
                <a:ea typeface="+mn-ea"/>
                <a:cs typeface="Segoe UI" panose="020B0502040204020203" pitchFamily="34" charset="0"/>
              </a:rPr>
              <a:t>Executive Dashboard – KPI Tracker</a:t>
            </a:r>
          </a:p>
        </p:txBody>
      </p:sp>
      <p:sp>
        <p:nvSpPr>
          <p:cNvPr id="61" name="Rectangle 60">
            <a:extLst>
              <a:ext uri="{FF2B5EF4-FFF2-40B4-BE49-F238E27FC236}">
                <a16:creationId xmlns:a16="http://schemas.microsoft.com/office/drawing/2014/main" id="{B91C9D1B-3439-43D3-B761-8A60F0E858EA}"/>
              </a:ext>
            </a:extLst>
          </p:cNvPr>
          <p:cNvSpPr/>
          <p:nvPr/>
        </p:nvSpPr>
        <p:spPr>
          <a:xfrm>
            <a:off x="6664737" y="4316576"/>
            <a:ext cx="2362199"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KareliaWeb Regular"/>
                <a:ea typeface="+mn-ea"/>
                <a:cs typeface="Segoe UI" panose="020B0502040204020203" pitchFamily="34" charset="0"/>
              </a:rPr>
              <a:t>Dashboard – KPI/ ROI/Success Tracker</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KareliaWeb Regular"/>
                <a:ea typeface="+mn-ea"/>
                <a:cs typeface="Segoe UI" panose="020B0502040204020203" pitchFamily="34" charset="0"/>
              </a:rPr>
              <a:t>Exec/Dept. Head/User</a:t>
            </a:r>
          </a:p>
        </p:txBody>
      </p:sp>
      <p:sp>
        <p:nvSpPr>
          <p:cNvPr id="62" name="Rectangle 61">
            <a:extLst>
              <a:ext uri="{FF2B5EF4-FFF2-40B4-BE49-F238E27FC236}">
                <a16:creationId xmlns:a16="http://schemas.microsoft.com/office/drawing/2014/main" id="{F8913B67-2BE7-4188-A1DD-C60935C6CA91}"/>
              </a:ext>
            </a:extLst>
          </p:cNvPr>
          <p:cNvSpPr/>
          <p:nvPr/>
        </p:nvSpPr>
        <p:spPr>
          <a:xfrm>
            <a:off x="1458503" y="4297659"/>
            <a:ext cx="1639141"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KareliaWeb Regular"/>
                <a:ea typeface="+mn-ea"/>
                <a:cs typeface="Segoe UI" panose="020B0502040204020203" pitchFamily="34" charset="0"/>
              </a:rPr>
              <a:t>Post Approval/ Bot Dev/ Bot Catalog / Bot Run</a:t>
            </a:r>
          </a:p>
        </p:txBody>
      </p:sp>
      <p:cxnSp>
        <p:nvCxnSpPr>
          <p:cNvPr id="7" name="Connector: Elbow 6">
            <a:extLst>
              <a:ext uri="{FF2B5EF4-FFF2-40B4-BE49-F238E27FC236}">
                <a16:creationId xmlns:a16="http://schemas.microsoft.com/office/drawing/2014/main" id="{C83E23B7-1E8C-450A-B8F9-D16D166EA323}"/>
              </a:ext>
            </a:extLst>
          </p:cNvPr>
          <p:cNvCxnSpPr>
            <a:cxnSpLocks/>
            <a:endCxn id="58" idx="1"/>
          </p:cNvCxnSpPr>
          <p:nvPr/>
        </p:nvCxnSpPr>
        <p:spPr>
          <a:xfrm rot="16200000" flipH="1">
            <a:off x="93430" y="2101563"/>
            <a:ext cx="1333638" cy="460702"/>
          </a:xfrm>
          <a:prstGeom prst="bentConnector2">
            <a:avLst/>
          </a:prstGeom>
          <a:ln w="28575">
            <a:solidFill>
              <a:srgbClr val="4CA1F8"/>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1ECBDDC-C6FB-4850-8F33-F0ACDE88364C}"/>
              </a:ext>
            </a:extLst>
          </p:cNvPr>
          <p:cNvCxnSpPr>
            <a:stCxn id="46" idx="3"/>
            <a:endCxn id="48" idx="1"/>
          </p:cNvCxnSpPr>
          <p:nvPr/>
        </p:nvCxnSpPr>
        <p:spPr>
          <a:xfrm>
            <a:off x="3368059" y="3047970"/>
            <a:ext cx="476984" cy="3030"/>
          </a:xfrm>
          <a:prstGeom prst="straightConnector1">
            <a:avLst/>
          </a:prstGeom>
          <a:ln w="28575">
            <a:solidFill>
              <a:srgbClr val="4CA1F8"/>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0B03B77-FFBF-4C99-862E-055DA56AAB77}"/>
              </a:ext>
            </a:extLst>
          </p:cNvPr>
          <p:cNvCxnSpPr/>
          <p:nvPr/>
        </p:nvCxnSpPr>
        <p:spPr>
          <a:xfrm>
            <a:off x="6156523" y="3047970"/>
            <a:ext cx="476984" cy="3030"/>
          </a:xfrm>
          <a:prstGeom prst="straightConnector1">
            <a:avLst/>
          </a:prstGeom>
          <a:ln w="28575">
            <a:solidFill>
              <a:srgbClr val="4CA1F8"/>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0FCCCFE1-AEA0-4959-B731-F85FA0DC8724}"/>
              </a:ext>
            </a:extLst>
          </p:cNvPr>
          <p:cNvSpPr/>
          <p:nvPr/>
        </p:nvSpPr>
        <p:spPr>
          <a:xfrm>
            <a:off x="963575" y="4280509"/>
            <a:ext cx="2715400" cy="403633"/>
          </a:xfrm>
          <a:prstGeom prst="roundRect">
            <a:avLst/>
          </a:prstGeom>
          <a:noFill/>
          <a:ln w="6350">
            <a:solidFill>
              <a:srgbClr val="4CA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75" name="Rectangle: Rounded Corners 74">
            <a:extLst>
              <a:ext uri="{FF2B5EF4-FFF2-40B4-BE49-F238E27FC236}">
                <a16:creationId xmlns:a16="http://schemas.microsoft.com/office/drawing/2014/main" id="{C66CDFB3-C123-41A3-83F3-FBDA6327958C}"/>
              </a:ext>
            </a:extLst>
          </p:cNvPr>
          <p:cNvSpPr/>
          <p:nvPr/>
        </p:nvSpPr>
        <p:spPr>
          <a:xfrm>
            <a:off x="3791115" y="4280509"/>
            <a:ext cx="2715400" cy="403633"/>
          </a:xfrm>
          <a:prstGeom prst="roundRect">
            <a:avLst/>
          </a:prstGeom>
          <a:noFill/>
          <a:ln w="6350">
            <a:solidFill>
              <a:srgbClr val="4CA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76" name="Rectangle: Rounded Corners 75">
            <a:extLst>
              <a:ext uri="{FF2B5EF4-FFF2-40B4-BE49-F238E27FC236}">
                <a16:creationId xmlns:a16="http://schemas.microsoft.com/office/drawing/2014/main" id="{D23D0BDC-99B3-4840-9C48-06F667EF99BB}"/>
              </a:ext>
            </a:extLst>
          </p:cNvPr>
          <p:cNvSpPr/>
          <p:nvPr/>
        </p:nvSpPr>
        <p:spPr>
          <a:xfrm>
            <a:off x="6710818" y="4280509"/>
            <a:ext cx="2270037" cy="403633"/>
          </a:xfrm>
          <a:prstGeom prst="roundRect">
            <a:avLst/>
          </a:prstGeom>
          <a:noFill/>
          <a:ln w="6350">
            <a:solidFill>
              <a:srgbClr val="4CA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6" name="Rectangle 5">
            <a:extLst>
              <a:ext uri="{FF2B5EF4-FFF2-40B4-BE49-F238E27FC236}">
                <a16:creationId xmlns:a16="http://schemas.microsoft.com/office/drawing/2014/main" id="{B8A204FC-661E-4DB6-90AE-C776E77C4280}"/>
              </a:ext>
            </a:extLst>
          </p:cNvPr>
          <p:cNvSpPr/>
          <p:nvPr/>
        </p:nvSpPr>
        <p:spPr>
          <a:xfrm>
            <a:off x="963575" y="3214914"/>
            <a:ext cx="913137" cy="87561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KareliaWeb Regular"/>
              <a:ea typeface="+mn-ea"/>
              <a:cs typeface="+mn-cs"/>
            </a:endParaRPr>
          </a:p>
        </p:txBody>
      </p:sp>
    </p:spTree>
    <p:extLst>
      <p:ext uri="{BB962C8B-B14F-4D97-AF65-F5344CB8AC3E}">
        <p14:creationId xmlns:p14="http://schemas.microsoft.com/office/powerpoint/2010/main" val="736161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7" name="Straight Arrow Connector 206">
            <a:extLst>
              <a:ext uri="{FF2B5EF4-FFF2-40B4-BE49-F238E27FC236}">
                <a16:creationId xmlns:a16="http://schemas.microsoft.com/office/drawing/2014/main" id="{D938D173-AE27-493F-AE18-65BA5D0AF75B}"/>
              </a:ext>
            </a:extLst>
          </p:cNvPr>
          <p:cNvCxnSpPr>
            <a:cxnSpLocks/>
          </p:cNvCxnSpPr>
          <p:nvPr/>
        </p:nvCxnSpPr>
        <p:spPr>
          <a:xfrm flipV="1">
            <a:off x="7341859" y="3572021"/>
            <a:ext cx="172141" cy="1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5E0E75FF-BBEB-4FF4-BA57-D02F250E7876}"/>
              </a:ext>
            </a:extLst>
          </p:cNvPr>
          <p:cNvCxnSpPr>
            <a:cxnSpLocks/>
          </p:cNvCxnSpPr>
          <p:nvPr/>
        </p:nvCxnSpPr>
        <p:spPr>
          <a:xfrm flipV="1">
            <a:off x="8073372" y="3575171"/>
            <a:ext cx="280424" cy="11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2FBD5563-8B47-4147-9E52-05A5F0BAE5EE}"/>
              </a:ext>
            </a:extLst>
          </p:cNvPr>
          <p:cNvSpPr/>
          <p:nvPr/>
        </p:nvSpPr>
        <p:spPr>
          <a:xfrm>
            <a:off x="1791703" y="441111"/>
            <a:ext cx="3320282" cy="1739203"/>
          </a:xfrm>
          <a:prstGeom prst="rect">
            <a:avLst/>
          </a:prstGeom>
          <a:noFill/>
          <a:ln w="31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v</a:t>
            </a: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val 13">
            <a:extLst>
              <a:ext uri="{FF2B5EF4-FFF2-40B4-BE49-F238E27FC236}">
                <a16:creationId xmlns:a16="http://schemas.microsoft.com/office/drawing/2014/main" id="{3C61B052-C26C-4F61-B21D-2A72C6533771}"/>
              </a:ext>
            </a:extLst>
          </p:cNvPr>
          <p:cNvSpPr/>
          <p:nvPr/>
        </p:nvSpPr>
        <p:spPr>
          <a:xfrm>
            <a:off x="181459" y="1730685"/>
            <a:ext cx="2185261" cy="2212608"/>
          </a:xfrm>
          <a:prstGeom prst="ellipse">
            <a:avLst/>
          </a:prstGeom>
          <a:gradFill flip="none" rotWithShape="1">
            <a:gsLst>
              <a:gs pos="0">
                <a:srgbClr val="4E99C2">
                  <a:shade val="30000"/>
                  <a:satMod val="115000"/>
                </a:srgbClr>
              </a:gs>
              <a:gs pos="50000">
                <a:srgbClr val="4E99C2">
                  <a:shade val="67500"/>
                  <a:satMod val="115000"/>
                </a:srgbClr>
              </a:gs>
              <a:gs pos="100000">
                <a:srgbClr val="4E99C2">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Rectangle: Rounded Corners 3">
            <a:extLst>
              <a:ext uri="{FF2B5EF4-FFF2-40B4-BE49-F238E27FC236}">
                <a16:creationId xmlns:a16="http://schemas.microsoft.com/office/drawing/2014/main" id="{B73DCD03-20E3-48E0-84D0-88BBF168937F}"/>
              </a:ext>
            </a:extLst>
          </p:cNvPr>
          <p:cNvSpPr/>
          <p:nvPr/>
        </p:nvSpPr>
        <p:spPr>
          <a:xfrm>
            <a:off x="423602" y="615432"/>
            <a:ext cx="1212112" cy="58477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a:extLst>
              <a:ext uri="{FF2B5EF4-FFF2-40B4-BE49-F238E27FC236}">
                <a16:creationId xmlns:a16="http://schemas.microsoft.com/office/drawing/2014/main" id="{DC1794A1-E595-4A40-ADC5-152AF681AE5E}"/>
              </a:ext>
            </a:extLst>
          </p:cNvPr>
          <p:cNvSpPr/>
          <p:nvPr/>
        </p:nvSpPr>
        <p:spPr>
          <a:xfrm>
            <a:off x="4342163" y="488434"/>
            <a:ext cx="560223" cy="460747"/>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4331E29E-B08E-4C6A-87AF-6BCE09AF4151}"/>
              </a:ext>
            </a:extLst>
          </p:cNvPr>
          <p:cNvSpPr txBox="1"/>
          <p:nvPr/>
        </p:nvSpPr>
        <p:spPr>
          <a:xfrm>
            <a:off x="492642" y="621276"/>
            <a:ext cx="1070344" cy="584775"/>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Calibri"/>
                <a:ea typeface="+mn-ea"/>
                <a:cs typeface="+mn-cs"/>
              </a:rPr>
              <a:t>Phase 3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Calibri"/>
                <a:ea typeface="+mn-ea"/>
                <a:cs typeface="+mn-cs"/>
              </a:rPr>
              <a:t>Automation can be  integration of events and ticketing tool </a:t>
            </a:r>
            <a:endParaRPr kumimoji="0" lang="en-IN" sz="800" b="0" i="0" u="none" strike="noStrike" kern="1200" cap="none" spc="0" normalizeH="0" baseline="0" noProof="0">
              <a:ln>
                <a:noFill/>
              </a:ln>
              <a:solidFill>
                <a:schemeClr val="bg1"/>
              </a:solidFill>
              <a:effectLst/>
              <a:uLnTx/>
              <a:uFillTx/>
              <a:latin typeface="Calibri"/>
              <a:ea typeface="+mn-ea"/>
              <a:cs typeface="+mn-cs"/>
            </a:endParaRPr>
          </a:p>
        </p:txBody>
      </p:sp>
      <p:sp>
        <p:nvSpPr>
          <p:cNvPr id="11" name="Rounded Rectangle 26">
            <a:extLst>
              <a:ext uri="{FF2B5EF4-FFF2-40B4-BE49-F238E27FC236}">
                <a16:creationId xmlns:a16="http://schemas.microsoft.com/office/drawing/2014/main" id="{345D5091-B0E6-4176-BA28-5D16F3BC8456}"/>
              </a:ext>
            </a:extLst>
          </p:cNvPr>
          <p:cNvSpPr/>
          <p:nvPr/>
        </p:nvSpPr>
        <p:spPr bwMode="auto">
          <a:xfrm flipH="1">
            <a:off x="1822656" y="666253"/>
            <a:ext cx="1108301" cy="276089"/>
          </a:xfrm>
          <a:prstGeom prst="roundRect">
            <a:avLst>
              <a:gd name="adj" fmla="val 50000"/>
            </a:avLst>
          </a:prstGeom>
          <a:solidFill>
            <a:srgbClr val="92D050"/>
          </a:solidFill>
          <a:ln w="28575">
            <a:solidFill>
              <a:schemeClr val="bg2">
                <a:lumMod val="40000"/>
                <a:lumOff val="60000"/>
              </a:schemeClr>
            </a:solidFill>
            <a:round/>
            <a:headEnd/>
            <a:tailEnd/>
          </a:ln>
        </p:spPr>
        <p:txBody>
          <a:bodyPr vert="horz" wrap="square" lIns="0" tIns="0" rIns="0" bIns="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85000"/>
                    <a:lumOff val="15000"/>
                  </a:prstClr>
                </a:solidFill>
                <a:effectLst/>
                <a:uLnTx/>
                <a:uFillTx/>
                <a:latin typeface="Yu Gothic UI Semibold" panose="020B0700000000000000" pitchFamily="34" charset="-128"/>
                <a:ea typeface="Yu Gothic UI Semibold" panose="020B0700000000000000" pitchFamily="34" charset="-128"/>
                <a:cs typeface="+mn-cs"/>
              </a:rPr>
              <a:t>Check Runbook</a:t>
            </a:r>
            <a:endParaRPr kumimoji="0" lang="uk-UA" sz="900" b="0" i="0" u="none" strike="noStrike" kern="1200" cap="none" spc="0" normalizeH="0" baseline="0" noProof="0">
              <a:ln>
                <a:noFill/>
              </a:ln>
              <a:solidFill>
                <a:prstClr val="black">
                  <a:lumMod val="85000"/>
                  <a:lumOff val="15000"/>
                </a:prstClr>
              </a:solidFill>
              <a:effectLst/>
              <a:uLnTx/>
              <a:uFillTx/>
              <a:latin typeface="Yu Gothic UI Semibold" panose="020B0700000000000000" pitchFamily="34" charset="-128"/>
              <a:ea typeface="Yu Gothic UI Semibold" panose="020B0700000000000000" pitchFamily="34" charset="-128"/>
              <a:cs typeface="+mn-cs"/>
            </a:endParaRPr>
          </a:p>
        </p:txBody>
      </p:sp>
      <p:graphicFrame>
        <p:nvGraphicFramePr>
          <p:cNvPr id="12" name="Diagram 11">
            <a:extLst>
              <a:ext uri="{FF2B5EF4-FFF2-40B4-BE49-F238E27FC236}">
                <a16:creationId xmlns:a16="http://schemas.microsoft.com/office/drawing/2014/main" id="{1DBD6892-F110-4C39-BE61-D7FF7C6CE874}"/>
              </a:ext>
            </a:extLst>
          </p:cNvPr>
          <p:cNvGraphicFramePr/>
          <p:nvPr/>
        </p:nvGraphicFramePr>
        <p:xfrm>
          <a:off x="1189029" y="2112908"/>
          <a:ext cx="7869911" cy="15122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6F77B4C8-92BE-4A97-BAF6-30C83FF038A7}"/>
              </a:ext>
            </a:extLst>
          </p:cNvPr>
          <p:cNvSpPr txBox="1"/>
          <p:nvPr/>
        </p:nvSpPr>
        <p:spPr>
          <a:xfrm>
            <a:off x="276716" y="2080287"/>
            <a:ext cx="1037852"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a:ea typeface="+mn-ea"/>
                <a:cs typeface="+mn-cs"/>
              </a:rPr>
              <a:t>NOC responsibility starts once they are noted by agreed method SNMP/SMS/Call/Email</a:t>
            </a:r>
            <a:endParaRPr kumimoji="0" lang="en-IN" sz="1100" b="0" i="0" u="none" strike="noStrike" kern="1200" cap="none" spc="0" normalizeH="0" baseline="0" noProof="0">
              <a:ln>
                <a:noFill/>
              </a:ln>
              <a:solidFill>
                <a:prstClr val="white"/>
              </a:solidFill>
              <a:effectLst/>
              <a:uLnTx/>
              <a:uFillTx/>
              <a:latin typeface="Calibri"/>
              <a:ea typeface="+mn-ea"/>
              <a:cs typeface="+mn-cs"/>
            </a:endParaRPr>
          </a:p>
        </p:txBody>
      </p:sp>
      <p:sp>
        <p:nvSpPr>
          <p:cNvPr id="20" name="Arrow: Left 19">
            <a:extLst>
              <a:ext uri="{FF2B5EF4-FFF2-40B4-BE49-F238E27FC236}">
                <a16:creationId xmlns:a16="http://schemas.microsoft.com/office/drawing/2014/main" id="{FC35F606-A542-4953-88D7-FDA837CFE5C5}"/>
              </a:ext>
            </a:extLst>
          </p:cNvPr>
          <p:cNvSpPr/>
          <p:nvPr/>
        </p:nvSpPr>
        <p:spPr>
          <a:xfrm rot="5400000">
            <a:off x="797441" y="1357203"/>
            <a:ext cx="460745" cy="210642"/>
          </a:xfrm>
          <a:prstGeom prst="lef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9A1FD501-F894-4E4F-A886-88F516FF5F7F}"/>
              </a:ext>
            </a:extLst>
          </p:cNvPr>
          <p:cNvSpPr txBox="1"/>
          <p:nvPr/>
        </p:nvSpPr>
        <p:spPr>
          <a:xfrm>
            <a:off x="4164295" y="585458"/>
            <a:ext cx="91595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Calibri"/>
                <a:ea typeface="+mn-ea"/>
                <a:cs typeface="+mn-cs"/>
              </a:rPr>
              <a:t>To Problem Management</a:t>
            </a:r>
            <a:endParaRPr kumimoji="0" lang="en-IN" sz="600" b="1" i="0" u="none" strike="noStrike" kern="1200" cap="none" spc="0" normalizeH="0" baseline="0" noProof="0">
              <a:ln>
                <a:noFill/>
              </a:ln>
              <a:solidFill>
                <a:prstClr val="black"/>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85EC5BB2-29C7-49A9-8E46-C19E6EB0AB0F}"/>
              </a:ext>
            </a:extLst>
          </p:cNvPr>
          <p:cNvSpPr txBox="1"/>
          <p:nvPr/>
        </p:nvSpPr>
        <p:spPr>
          <a:xfrm>
            <a:off x="3015511" y="1393229"/>
            <a:ext cx="698984" cy="27608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Calibri"/>
                <a:ea typeface="+mn-ea"/>
                <a:cs typeface="+mn-cs"/>
              </a:rPr>
              <a:t>Correction Policies applied</a:t>
            </a:r>
            <a:endParaRPr kumimoji="0" lang="en-IN" sz="600" b="1" i="0" u="none" strike="noStrike" kern="1200" cap="none" spc="0" normalizeH="0" baseline="0" noProof="0">
              <a:ln>
                <a:noFill/>
              </a:ln>
              <a:solidFill>
                <a:prstClr val="black"/>
              </a:solidFill>
              <a:effectLst/>
              <a:uLnTx/>
              <a:uFillTx/>
              <a:latin typeface="Calibri"/>
              <a:ea typeface="+mn-ea"/>
              <a:cs typeface="+mn-cs"/>
            </a:endParaRPr>
          </a:p>
        </p:txBody>
      </p:sp>
      <p:sp>
        <p:nvSpPr>
          <p:cNvPr id="25" name="Rectangle: Rounded Corners 24">
            <a:extLst>
              <a:ext uri="{FF2B5EF4-FFF2-40B4-BE49-F238E27FC236}">
                <a16:creationId xmlns:a16="http://schemas.microsoft.com/office/drawing/2014/main" id="{C840E35E-7B55-4514-AF61-E2B038DA268C}"/>
              </a:ext>
            </a:extLst>
          </p:cNvPr>
          <p:cNvSpPr/>
          <p:nvPr/>
        </p:nvSpPr>
        <p:spPr>
          <a:xfrm>
            <a:off x="3047323" y="1435658"/>
            <a:ext cx="613926" cy="217211"/>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Rounded Corners 25">
            <a:extLst>
              <a:ext uri="{FF2B5EF4-FFF2-40B4-BE49-F238E27FC236}">
                <a16:creationId xmlns:a16="http://schemas.microsoft.com/office/drawing/2014/main" id="{22F8A943-224F-4F06-8DC3-CD5E88A4CD6F}"/>
              </a:ext>
            </a:extLst>
          </p:cNvPr>
          <p:cNvSpPr/>
          <p:nvPr/>
        </p:nvSpPr>
        <p:spPr>
          <a:xfrm>
            <a:off x="3015511" y="888407"/>
            <a:ext cx="698984" cy="268161"/>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Top Corners One Rounded and One Snipped 26">
            <a:extLst>
              <a:ext uri="{FF2B5EF4-FFF2-40B4-BE49-F238E27FC236}">
                <a16:creationId xmlns:a16="http://schemas.microsoft.com/office/drawing/2014/main" id="{2C91D865-0486-4928-89F7-3239ECDD0E4C}"/>
              </a:ext>
            </a:extLst>
          </p:cNvPr>
          <p:cNvSpPr/>
          <p:nvPr/>
        </p:nvSpPr>
        <p:spPr>
          <a:xfrm>
            <a:off x="1980887" y="1353904"/>
            <a:ext cx="771665" cy="362494"/>
          </a:xfrm>
          <a:prstGeom prst="snip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Rounded Corners 27">
            <a:extLst>
              <a:ext uri="{FF2B5EF4-FFF2-40B4-BE49-F238E27FC236}">
                <a16:creationId xmlns:a16="http://schemas.microsoft.com/office/drawing/2014/main" id="{FF678527-2337-48A7-8696-D0EB8493D49F}"/>
              </a:ext>
            </a:extLst>
          </p:cNvPr>
          <p:cNvSpPr/>
          <p:nvPr/>
        </p:nvSpPr>
        <p:spPr>
          <a:xfrm>
            <a:off x="3967946" y="1435431"/>
            <a:ext cx="613926" cy="217211"/>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TextBox 28">
            <a:extLst>
              <a:ext uri="{FF2B5EF4-FFF2-40B4-BE49-F238E27FC236}">
                <a16:creationId xmlns:a16="http://schemas.microsoft.com/office/drawing/2014/main" id="{A7BCF7AC-B133-439C-A256-33D3676252E8}"/>
              </a:ext>
            </a:extLst>
          </p:cNvPr>
          <p:cNvSpPr txBox="1"/>
          <p:nvPr/>
        </p:nvSpPr>
        <p:spPr>
          <a:xfrm>
            <a:off x="3913912" y="1394784"/>
            <a:ext cx="77166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Calibri"/>
                <a:ea typeface="+mn-ea"/>
                <a:cs typeface="+mn-cs"/>
              </a:rPr>
              <a:t>Categorization Policies applied?</a:t>
            </a:r>
            <a:endParaRPr kumimoji="0" lang="en-IN" sz="600" b="1" i="0" u="none" strike="noStrike" kern="1200" cap="none" spc="0" normalizeH="0" baseline="0" noProof="0">
              <a:ln>
                <a:noFill/>
              </a:ln>
              <a:solidFill>
                <a:prstClr val="black"/>
              </a:solidFill>
              <a:effectLst/>
              <a:uLnTx/>
              <a:uFillTx/>
              <a:latin typeface="Calibri"/>
              <a:ea typeface="+mn-ea"/>
              <a:cs typeface="+mn-cs"/>
            </a:endParaRPr>
          </a:p>
        </p:txBody>
      </p:sp>
      <p:sp>
        <p:nvSpPr>
          <p:cNvPr id="31" name="TextBox 30">
            <a:extLst>
              <a:ext uri="{FF2B5EF4-FFF2-40B4-BE49-F238E27FC236}">
                <a16:creationId xmlns:a16="http://schemas.microsoft.com/office/drawing/2014/main" id="{A2375C01-CE38-4402-A4C0-8100CA805390}"/>
              </a:ext>
            </a:extLst>
          </p:cNvPr>
          <p:cNvSpPr txBox="1"/>
          <p:nvPr/>
        </p:nvSpPr>
        <p:spPr>
          <a:xfrm>
            <a:off x="1924808" y="1335433"/>
            <a:ext cx="91595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a:ea typeface="+mn-ea"/>
                <a:cs typeface="+mn-cs"/>
              </a:rPr>
              <a:t>Alert Reference?</a:t>
            </a:r>
            <a:endParaRPr kumimoji="0" lang="en-IN" sz="9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sp>
        <p:nvSpPr>
          <p:cNvPr id="32" name="TextBox 31">
            <a:extLst>
              <a:ext uri="{FF2B5EF4-FFF2-40B4-BE49-F238E27FC236}">
                <a16:creationId xmlns:a16="http://schemas.microsoft.com/office/drawing/2014/main" id="{40CF6CC5-A5F9-400B-BB23-BC249DBB2A08}"/>
              </a:ext>
            </a:extLst>
          </p:cNvPr>
          <p:cNvSpPr txBox="1"/>
          <p:nvPr/>
        </p:nvSpPr>
        <p:spPr>
          <a:xfrm>
            <a:off x="2890603" y="857354"/>
            <a:ext cx="91595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Calibri"/>
                <a:ea typeface="+mn-ea"/>
                <a:cs typeface="+mn-cs"/>
              </a:rPr>
              <a:t>Correlation and categorization engine to be introduced?</a:t>
            </a:r>
            <a:endParaRPr kumimoji="0" lang="en-IN" sz="600" b="1" i="0" u="none" strike="noStrike" kern="1200" cap="none" spc="0" normalizeH="0" baseline="0" noProof="0">
              <a:ln>
                <a:noFill/>
              </a:ln>
              <a:solidFill>
                <a:prstClr val="black"/>
              </a:solidFill>
              <a:effectLst/>
              <a:uLnTx/>
              <a:uFillTx/>
              <a:latin typeface="Calibri"/>
              <a:ea typeface="+mn-ea"/>
              <a:cs typeface="+mn-cs"/>
            </a:endParaRPr>
          </a:p>
        </p:txBody>
      </p:sp>
      <p:cxnSp>
        <p:nvCxnSpPr>
          <p:cNvPr id="34" name="Straight Arrow Connector 33">
            <a:extLst>
              <a:ext uri="{FF2B5EF4-FFF2-40B4-BE49-F238E27FC236}">
                <a16:creationId xmlns:a16="http://schemas.microsoft.com/office/drawing/2014/main" id="{6B2CE84D-980F-47F9-8379-373EAFECD4A1}"/>
              </a:ext>
            </a:extLst>
          </p:cNvPr>
          <p:cNvCxnSpPr>
            <a:cxnSpLocks/>
            <a:stCxn id="31" idx="0"/>
            <a:endCxn id="11" idx="2"/>
          </p:cNvCxnSpPr>
          <p:nvPr/>
        </p:nvCxnSpPr>
        <p:spPr>
          <a:xfrm flipH="1" flipV="1">
            <a:off x="2376806" y="942342"/>
            <a:ext cx="5981" cy="3930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F68FDC26-0E9A-4BE5-A6CB-72008F00D5A9}"/>
              </a:ext>
            </a:extLst>
          </p:cNvPr>
          <p:cNvCxnSpPr>
            <a:cxnSpLocks/>
            <a:stCxn id="24" idx="1"/>
            <a:endCxn id="27" idx="0"/>
          </p:cNvCxnSpPr>
          <p:nvPr/>
        </p:nvCxnSpPr>
        <p:spPr>
          <a:xfrm flipH="1">
            <a:off x="2752552" y="1531274"/>
            <a:ext cx="262959" cy="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253504C-FDCC-425D-A2E5-150F76F89007}"/>
              </a:ext>
            </a:extLst>
          </p:cNvPr>
          <p:cNvCxnSpPr>
            <a:cxnSpLocks/>
            <a:stCxn id="25" idx="0"/>
            <a:endCxn id="32" idx="2"/>
          </p:cNvCxnSpPr>
          <p:nvPr/>
        </p:nvCxnSpPr>
        <p:spPr>
          <a:xfrm flipH="1" flipV="1">
            <a:off x="3348582" y="1226686"/>
            <a:ext cx="5704" cy="208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78AEE727-90BA-4EB2-921C-393D5092AB30}"/>
              </a:ext>
            </a:extLst>
          </p:cNvPr>
          <p:cNvCxnSpPr>
            <a:stCxn id="29" idx="3"/>
            <a:endCxn id="32" idx="3"/>
          </p:cNvCxnSpPr>
          <p:nvPr/>
        </p:nvCxnSpPr>
        <p:spPr>
          <a:xfrm flipH="1" flipV="1">
            <a:off x="3806560" y="1042020"/>
            <a:ext cx="879017" cy="491264"/>
          </a:xfrm>
          <a:prstGeom prst="bentConnector3">
            <a:avLst>
              <a:gd name="adj1" fmla="val -260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77632D5-F1D7-4414-B1C3-10E5BB32CFB4}"/>
              </a:ext>
            </a:extLst>
          </p:cNvPr>
          <p:cNvCxnSpPr>
            <a:stCxn id="24" idx="2"/>
          </p:cNvCxnSpPr>
          <p:nvPr/>
        </p:nvCxnSpPr>
        <p:spPr>
          <a:xfrm>
            <a:off x="3365003" y="1669318"/>
            <a:ext cx="17489" cy="807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5DB257F8-7835-40FA-B2B9-5E46530C0795}"/>
              </a:ext>
            </a:extLst>
          </p:cNvPr>
          <p:cNvCxnSpPr>
            <a:stCxn id="29" idx="2"/>
          </p:cNvCxnSpPr>
          <p:nvPr/>
        </p:nvCxnSpPr>
        <p:spPr>
          <a:xfrm rot="5400000">
            <a:off x="3730231" y="1896641"/>
            <a:ext cx="794373" cy="3446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4306A50-1481-4D6E-9561-FDAD4C436E63}"/>
              </a:ext>
            </a:extLst>
          </p:cNvPr>
          <p:cNvCxnSpPr>
            <a:cxnSpLocks/>
          </p:cNvCxnSpPr>
          <p:nvPr/>
        </p:nvCxnSpPr>
        <p:spPr>
          <a:xfrm flipV="1">
            <a:off x="2523052" y="1878253"/>
            <a:ext cx="0" cy="598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39FC3D5-35EB-481B-A9FE-2E6F6289763C}"/>
              </a:ext>
            </a:extLst>
          </p:cNvPr>
          <p:cNvCxnSpPr>
            <a:cxnSpLocks/>
            <a:stCxn id="29" idx="1"/>
            <a:endCxn id="24" idx="3"/>
          </p:cNvCxnSpPr>
          <p:nvPr/>
        </p:nvCxnSpPr>
        <p:spPr>
          <a:xfrm flipH="1" flipV="1">
            <a:off x="3714495" y="1531274"/>
            <a:ext cx="199417" cy="2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Connector: Curved 75">
            <a:extLst>
              <a:ext uri="{FF2B5EF4-FFF2-40B4-BE49-F238E27FC236}">
                <a16:creationId xmlns:a16="http://schemas.microsoft.com/office/drawing/2014/main" id="{7F7788E3-3824-410F-A840-FE6C317860FD}"/>
              </a:ext>
            </a:extLst>
          </p:cNvPr>
          <p:cNvCxnSpPr>
            <a:cxnSpLocks/>
          </p:cNvCxnSpPr>
          <p:nvPr/>
        </p:nvCxnSpPr>
        <p:spPr>
          <a:xfrm flipV="1">
            <a:off x="2907803" y="521340"/>
            <a:ext cx="1268722" cy="25030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8CE6C221-9454-4190-AD91-31FFE512874E}"/>
              </a:ext>
            </a:extLst>
          </p:cNvPr>
          <p:cNvSpPr txBox="1"/>
          <p:nvPr/>
        </p:nvSpPr>
        <p:spPr>
          <a:xfrm>
            <a:off x="3257739" y="561044"/>
            <a:ext cx="327282"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lumMod val="75000"/>
                    <a:lumOff val="25000"/>
                  </a:prstClr>
                </a:solidFill>
                <a:effectLst/>
                <a:uLnTx/>
                <a:uFillTx/>
                <a:latin typeface="Calibri"/>
                <a:ea typeface="+mn-ea"/>
                <a:cs typeface="+mn-cs"/>
              </a:rPr>
              <a:t>No</a:t>
            </a:r>
            <a:endParaRPr kumimoji="0" lang="en-IN" sz="700" b="1" i="0" u="none" strike="noStrike" kern="1200" cap="none" spc="0" normalizeH="0" baseline="0" noProof="0">
              <a:ln>
                <a:noFill/>
              </a:ln>
              <a:solidFill>
                <a:prstClr val="black">
                  <a:lumMod val="75000"/>
                  <a:lumOff val="25000"/>
                </a:prstClr>
              </a:solidFill>
              <a:effectLst/>
              <a:uLnTx/>
              <a:uFillTx/>
              <a:latin typeface="Calibri"/>
              <a:ea typeface="+mn-ea"/>
              <a:cs typeface="+mn-cs"/>
            </a:endParaRPr>
          </a:p>
        </p:txBody>
      </p:sp>
      <p:sp>
        <p:nvSpPr>
          <p:cNvPr id="79" name="TextBox 78">
            <a:extLst>
              <a:ext uri="{FF2B5EF4-FFF2-40B4-BE49-F238E27FC236}">
                <a16:creationId xmlns:a16="http://schemas.microsoft.com/office/drawing/2014/main" id="{F4069542-D3FC-4168-9FDD-EBE05AC80ECD}"/>
              </a:ext>
            </a:extLst>
          </p:cNvPr>
          <p:cNvSpPr txBox="1"/>
          <p:nvPr/>
        </p:nvSpPr>
        <p:spPr>
          <a:xfrm>
            <a:off x="2742200" y="1314301"/>
            <a:ext cx="327282"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lumMod val="75000"/>
                    <a:lumOff val="25000"/>
                  </a:prstClr>
                </a:solidFill>
                <a:effectLst/>
                <a:uLnTx/>
                <a:uFillTx/>
                <a:latin typeface="Calibri"/>
                <a:ea typeface="+mn-ea"/>
                <a:cs typeface="+mn-cs"/>
              </a:rPr>
              <a:t>Yes</a:t>
            </a:r>
            <a:endParaRPr kumimoji="0" lang="en-IN" sz="700" b="1" i="0" u="none" strike="noStrike" kern="1200" cap="none" spc="0" normalizeH="0" baseline="0" noProof="0">
              <a:ln>
                <a:noFill/>
              </a:ln>
              <a:solidFill>
                <a:prstClr val="black">
                  <a:lumMod val="75000"/>
                  <a:lumOff val="25000"/>
                </a:prstClr>
              </a:solidFill>
              <a:effectLst/>
              <a:uLnTx/>
              <a:uFillTx/>
              <a:latin typeface="Calibri"/>
              <a:ea typeface="+mn-ea"/>
              <a:cs typeface="+mn-cs"/>
            </a:endParaRPr>
          </a:p>
        </p:txBody>
      </p:sp>
      <p:sp>
        <p:nvSpPr>
          <p:cNvPr id="80" name="TextBox 79">
            <a:extLst>
              <a:ext uri="{FF2B5EF4-FFF2-40B4-BE49-F238E27FC236}">
                <a16:creationId xmlns:a16="http://schemas.microsoft.com/office/drawing/2014/main" id="{74F23D40-26DA-40F7-9EF6-6540D5FE60AC}"/>
              </a:ext>
            </a:extLst>
          </p:cNvPr>
          <p:cNvSpPr txBox="1"/>
          <p:nvPr/>
        </p:nvSpPr>
        <p:spPr>
          <a:xfrm>
            <a:off x="3335292" y="1980259"/>
            <a:ext cx="327282"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lumMod val="75000"/>
                    <a:lumOff val="25000"/>
                  </a:prstClr>
                </a:solidFill>
                <a:effectLst/>
                <a:uLnTx/>
                <a:uFillTx/>
                <a:latin typeface="Calibri"/>
                <a:ea typeface="+mn-ea"/>
                <a:cs typeface="+mn-cs"/>
              </a:rPr>
              <a:t>Yes</a:t>
            </a:r>
            <a:endParaRPr kumimoji="0" lang="en-IN" sz="700" b="1" i="0" u="none" strike="noStrike" kern="1200" cap="none" spc="0" normalizeH="0" baseline="0" noProof="0">
              <a:ln>
                <a:noFill/>
              </a:ln>
              <a:solidFill>
                <a:prstClr val="black">
                  <a:lumMod val="75000"/>
                  <a:lumOff val="25000"/>
                </a:prstClr>
              </a:solidFill>
              <a:effectLst/>
              <a:uLnTx/>
              <a:uFillTx/>
              <a:latin typeface="Calibri"/>
              <a:ea typeface="+mn-ea"/>
              <a:cs typeface="+mn-cs"/>
            </a:endParaRPr>
          </a:p>
        </p:txBody>
      </p:sp>
      <p:sp>
        <p:nvSpPr>
          <p:cNvPr id="81" name="TextBox 80">
            <a:extLst>
              <a:ext uri="{FF2B5EF4-FFF2-40B4-BE49-F238E27FC236}">
                <a16:creationId xmlns:a16="http://schemas.microsoft.com/office/drawing/2014/main" id="{FCB7D503-07BE-4132-9114-376D3F98D168}"/>
              </a:ext>
            </a:extLst>
          </p:cNvPr>
          <p:cNvSpPr txBox="1"/>
          <p:nvPr/>
        </p:nvSpPr>
        <p:spPr>
          <a:xfrm>
            <a:off x="2304709" y="1066265"/>
            <a:ext cx="327282"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lumMod val="75000"/>
                    <a:lumOff val="25000"/>
                  </a:prstClr>
                </a:solidFill>
                <a:effectLst/>
                <a:uLnTx/>
                <a:uFillTx/>
                <a:latin typeface="Calibri"/>
                <a:ea typeface="+mn-ea"/>
                <a:cs typeface="+mn-cs"/>
              </a:rPr>
              <a:t>No</a:t>
            </a:r>
            <a:endParaRPr kumimoji="0" lang="en-IN" sz="700" b="1" i="0" u="none" strike="noStrike" kern="1200" cap="none" spc="0" normalizeH="0" baseline="0" noProof="0">
              <a:ln>
                <a:noFill/>
              </a:ln>
              <a:solidFill>
                <a:prstClr val="black">
                  <a:lumMod val="75000"/>
                  <a:lumOff val="25000"/>
                </a:prstClr>
              </a:solidFill>
              <a:effectLst/>
              <a:uLnTx/>
              <a:uFillTx/>
              <a:latin typeface="Calibri"/>
              <a:ea typeface="+mn-ea"/>
              <a:cs typeface="+mn-cs"/>
            </a:endParaRPr>
          </a:p>
        </p:txBody>
      </p:sp>
      <p:sp>
        <p:nvSpPr>
          <p:cNvPr id="82" name="TextBox 81">
            <a:extLst>
              <a:ext uri="{FF2B5EF4-FFF2-40B4-BE49-F238E27FC236}">
                <a16:creationId xmlns:a16="http://schemas.microsoft.com/office/drawing/2014/main" id="{B976B284-7026-4250-8A95-945EED5B9458}"/>
              </a:ext>
            </a:extLst>
          </p:cNvPr>
          <p:cNvSpPr txBox="1"/>
          <p:nvPr/>
        </p:nvSpPr>
        <p:spPr>
          <a:xfrm>
            <a:off x="4679086" y="1167331"/>
            <a:ext cx="327282"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lumMod val="75000"/>
                    <a:lumOff val="25000"/>
                  </a:prstClr>
                </a:solidFill>
                <a:effectLst/>
                <a:uLnTx/>
                <a:uFillTx/>
                <a:latin typeface="Calibri"/>
                <a:ea typeface="+mn-ea"/>
                <a:cs typeface="+mn-cs"/>
              </a:rPr>
              <a:t>No</a:t>
            </a:r>
            <a:endParaRPr kumimoji="0" lang="en-IN" sz="700" b="1" i="0" u="none" strike="noStrike" kern="1200" cap="none" spc="0" normalizeH="0" baseline="0" noProof="0">
              <a:ln>
                <a:noFill/>
              </a:ln>
              <a:solidFill>
                <a:prstClr val="black">
                  <a:lumMod val="75000"/>
                  <a:lumOff val="25000"/>
                </a:prstClr>
              </a:solidFill>
              <a:effectLst/>
              <a:uLnTx/>
              <a:uFillTx/>
              <a:latin typeface="Calibri"/>
              <a:ea typeface="+mn-ea"/>
              <a:cs typeface="+mn-cs"/>
            </a:endParaRPr>
          </a:p>
        </p:txBody>
      </p:sp>
      <p:sp>
        <p:nvSpPr>
          <p:cNvPr id="83" name="TextBox 82">
            <a:extLst>
              <a:ext uri="{FF2B5EF4-FFF2-40B4-BE49-F238E27FC236}">
                <a16:creationId xmlns:a16="http://schemas.microsoft.com/office/drawing/2014/main" id="{1FEBD98E-4253-4ED0-AD07-A151DAC7D083}"/>
              </a:ext>
            </a:extLst>
          </p:cNvPr>
          <p:cNvSpPr txBox="1"/>
          <p:nvPr/>
        </p:nvSpPr>
        <p:spPr>
          <a:xfrm>
            <a:off x="4023171" y="1909533"/>
            <a:ext cx="327282"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lumMod val="75000"/>
                    <a:lumOff val="25000"/>
                  </a:prstClr>
                </a:solidFill>
                <a:effectLst/>
                <a:uLnTx/>
                <a:uFillTx/>
                <a:latin typeface="Calibri"/>
                <a:ea typeface="+mn-ea"/>
                <a:cs typeface="+mn-cs"/>
              </a:rPr>
              <a:t>No</a:t>
            </a:r>
            <a:endParaRPr kumimoji="0" lang="en-IN" sz="700" b="1" i="0" u="none" strike="noStrike" kern="1200" cap="none" spc="0" normalizeH="0" baseline="0" noProof="0">
              <a:ln>
                <a:noFill/>
              </a:ln>
              <a:solidFill>
                <a:prstClr val="black">
                  <a:lumMod val="75000"/>
                  <a:lumOff val="25000"/>
                </a:prstClr>
              </a:solidFill>
              <a:effectLst/>
              <a:uLnTx/>
              <a:uFillTx/>
              <a:latin typeface="Calibri"/>
              <a:ea typeface="+mn-ea"/>
              <a:cs typeface="+mn-cs"/>
            </a:endParaRPr>
          </a:p>
        </p:txBody>
      </p:sp>
      <p:cxnSp>
        <p:nvCxnSpPr>
          <p:cNvPr id="88" name="Connector: Elbow 87">
            <a:extLst>
              <a:ext uri="{FF2B5EF4-FFF2-40B4-BE49-F238E27FC236}">
                <a16:creationId xmlns:a16="http://schemas.microsoft.com/office/drawing/2014/main" id="{B10CEAA9-39B4-4014-B1B3-0D41CEA76B9C}"/>
              </a:ext>
            </a:extLst>
          </p:cNvPr>
          <p:cNvCxnSpPr>
            <a:cxnSpLocks/>
          </p:cNvCxnSpPr>
          <p:nvPr/>
        </p:nvCxnSpPr>
        <p:spPr>
          <a:xfrm rot="16200000" flipH="1">
            <a:off x="3287318" y="822458"/>
            <a:ext cx="107895" cy="191695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92" name="TextBox 91">
            <a:extLst>
              <a:ext uri="{FF2B5EF4-FFF2-40B4-BE49-F238E27FC236}">
                <a16:creationId xmlns:a16="http://schemas.microsoft.com/office/drawing/2014/main" id="{B6CBD16C-2D24-4175-B617-100788E12743}"/>
              </a:ext>
            </a:extLst>
          </p:cNvPr>
          <p:cNvSpPr txBox="1"/>
          <p:nvPr/>
        </p:nvSpPr>
        <p:spPr>
          <a:xfrm>
            <a:off x="2751358" y="1803626"/>
            <a:ext cx="327282"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lumMod val="75000"/>
                    <a:lumOff val="25000"/>
                  </a:prstClr>
                </a:solidFill>
                <a:effectLst/>
                <a:uLnTx/>
                <a:uFillTx/>
                <a:latin typeface="Calibri"/>
                <a:ea typeface="+mn-ea"/>
                <a:cs typeface="+mn-cs"/>
              </a:rPr>
              <a:t>Yes</a:t>
            </a:r>
            <a:endParaRPr kumimoji="0" lang="en-IN" sz="700" b="1" i="0" u="none" strike="noStrike" kern="1200" cap="none" spc="0" normalizeH="0" baseline="0" noProof="0">
              <a:ln>
                <a:noFill/>
              </a:ln>
              <a:solidFill>
                <a:prstClr val="black">
                  <a:lumMod val="75000"/>
                  <a:lumOff val="25000"/>
                </a:prstClr>
              </a:solidFill>
              <a:effectLst/>
              <a:uLnTx/>
              <a:uFillTx/>
              <a:latin typeface="Calibri"/>
              <a:ea typeface="+mn-ea"/>
              <a:cs typeface="+mn-cs"/>
            </a:endParaRPr>
          </a:p>
        </p:txBody>
      </p:sp>
      <p:sp>
        <p:nvSpPr>
          <p:cNvPr id="95" name="Rectangle 94">
            <a:extLst>
              <a:ext uri="{FF2B5EF4-FFF2-40B4-BE49-F238E27FC236}">
                <a16:creationId xmlns:a16="http://schemas.microsoft.com/office/drawing/2014/main" id="{7B9FA94C-6FF7-4E34-9236-C31C0D7F5951}"/>
              </a:ext>
            </a:extLst>
          </p:cNvPr>
          <p:cNvSpPr/>
          <p:nvPr/>
        </p:nvSpPr>
        <p:spPr>
          <a:xfrm>
            <a:off x="1791703" y="441929"/>
            <a:ext cx="1300398" cy="139318"/>
          </a:xfrm>
          <a:prstGeom prst="rect">
            <a:avLst/>
          </a:prstGeom>
          <a:solidFill>
            <a:schemeClr val="accent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a:ea typeface="+mn-ea"/>
                <a:cs typeface="+mn-cs"/>
              </a:rPr>
              <a:t>Phase 2 Automation</a:t>
            </a:r>
            <a:endParaRPr kumimoji="0" lang="en-IN" sz="900" b="0" i="0" u="none" strike="noStrike" kern="1200" cap="none" spc="0" normalizeH="0" baseline="0" noProof="0">
              <a:ln>
                <a:noFill/>
              </a:ln>
              <a:solidFill>
                <a:prstClr val="white"/>
              </a:solidFill>
              <a:effectLst/>
              <a:uLnTx/>
              <a:uFillTx/>
              <a:latin typeface="Calibri"/>
              <a:ea typeface="+mn-ea"/>
              <a:cs typeface="+mn-cs"/>
            </a:endParaRPr>
          </a:p>
        </p:txBody>
      </p:sp>
      <p:sp>
        <p:nvSpPr>
          <p:cNvPr id="96" name="Rectangle 95">
            <a:extLst>
              <a:ext uri="{FF2B5EF4-FFF2-40B4-BE49-F238E27FC236}">
                <a16:creationId xmlns:a16="http://schemas.microsoft.com/office/drawing/2014/main" id="{ABFA52FB-F0DE-405B-B98D-2B2CC49A0224}"/>
              </a:ext>
            </a:extLst>
          </p:cNvPr>
          <p:cNvSpPr/>
          <p:nvPr/>
        </p:nvSpPr>
        <p:spPr>
          <a:xfrm>
            <a:off x="1189029" y="3693966"/>
            <a:ext cx="3680556" cy="864076"/>
          </a:xfrm>
          <a:prstGeom prst="rect">
            <a:avLst/>
          </a:pr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98" name="Rectangle: Rounded Corners 97">
            <a:extLst>
              <a:ext uri="{FF2B5EF4-FFF2-40B4-BE49-F238E27FC236}">
                <a16:creationId xmlns:a16="http://schemas.microsoft.com/office/drawing/2014/main" id="{CCE8477D-120D-46F7-92C1-AEE787DAC8D0}"/>
              </a:ext>
            </a:extLst>
          </p:cNvPr>
          <p:cNvSpPr/>
          <p:nvPr/>
        </p:nvSpPr>
        <p:spPr>
          <a:xfrm>
            <a:off x="2257090" y="3968771"/>
            <a:ext cx="1066308" cy="375905"/>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2A17899B-FEEA-407E-902E-98C8BF0DF77A}"/>
              </a:ext>
            </a:extLst>
          </p:cNvPr>
          <p:cNvSpPr txBox="1"/>
          <p:nvPr/>
        </p:nvSpPr>
        <p:spPr>
          <a:xfrm>
            <a:off x="1238718" y="3985118"/>
            <a:ext cx="79399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Calibri"/>
                <a:ea typeface="+mn-ea"/>
                <a:cs typeface="+mn-cs"/>
              </a:rPr>
              <a:t>Tools : Pagerduty</a:t>
            </a:r>
            <a:endParaRPr kumimoji="0" lang="en-IN" sz="800" b="1" i="0" u="none" strike="noStrike" kern="1200" cap="none" spc="0" normalizeH="0" baseline="0" noProof="0">
              <a:ln>
                <a:noFill/>
              </a:ln>
              <a:solidFill>
                <a:prstClr val="black"/>
              </a:solidFill>
              <a:effectLst/>
              <a:uLnTx/>
              <a:uFillTx/>
              <a:latin typeface="Calibri"/>
              <a:ea typeface="+mn-ea"/>
              <a:cs typeface="+mn-cs"/>
            </a:endParaRPr>
          </a:p>
        </p:txBody>
      </p:sp>
      <p:sp>
        <p:nvSpPr>
          <p:cNvPr id="101" name="TextBox 100">
            <a:extLst>
              <a:ext uri="{FF2B5EF4-FFF2-40B4-BE49-F238E27FC236}">
                <a16:creationId xmlns:a16="http://schemas.microsoft.com/office/drawing/2014/main" id="{D710BCD1-2F44-4D86-979F-DBE0FFD7A74D}"/>
              </a:ext>
            </a:extLst>
          </p:cNvPr>
          <p:cNvSpPr txBox="1"/>
          <p:nvPr/>
        </p:nvSpPr>
        <p:spPr>
          <a:xfrm>
            <a:off x="2263935" y="3970134"/>
            <a:ext cx="12658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Calibri"/>
                <a:ea typeface="+mn-ea"/>
                <a:cs typeface="+mn-cs"/>
              </a:rPr>
              <a:t>1.Automation Notification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Calibri"/>
                <a:ea typeface="+mn-ea"/>
                <a:cs typeface="+mn-cs"/>
              </a:rPr>
              <a:t>2.Automation Escalation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Calibri"/>
                <a:ea typeface="+mn-ea"/>
                <a:cs typeface="+mn-cs"/>
              </a:rPr>
              <a:t>3.Bulk Notification</a:t>
            </a:r>
            <a:endParaRPr kumimoji="0" lang="en-IN" sz="600" b="1" i="0" u="none" strike="noStrike" kern="1200" cap="none" spc="0" normalizeH="0" baseline="0" noProof="0">
              <a:ln>
                <a:noFill/>
              </a:ln>
              <a:solidFill>
                <a:prstClr val="black"/>
              </a:solidFill>
              <a:effectLst/>
              <a:uLnTx/>
              <a:uFillTx/>
              <a:latin typeface="Calibri"/>
              <a:ea typeface="+mn-ea"/>
              <a:cs typeface="+mn-cs"/>
            </a:endParaRPr>
          </a:p>
        </p:txBody>
      </p:sp>
      <p:sp>
        <p:nvSpPr>
          <p:cNvPr id="102" name="TextBox 101">
            <a:extLst>
              <a:ext uri="{FF2B5EF4-FFF2-40B4-BE49-F238E27FC236}">
                <a16:creationId xmlns:a16="http://schemas.microsoft.com/office/drawing/2014/main" id="{79EE8150-00EF-402B-839D-BEC4809A0457}"/>
              </a:ext>
            </a:extLst>
          </p:cNvPr>
          <p:cNvSpPr txBox="1"/>
          <p:nvPr/>
        </p:nvSpPr>
        <p:spPr>
          <a:xfrm>
            <a:off x="3662330" y="3998371"/>
            <a:ext cx="9845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Calibri"/>
                <a:ea typeface="+mn-ea"/>
                <a:cs typeface="+mn-cs"/>
              </a:rPr>
              <a:t>Notification Policy Defined?</a:t>
            </a:r>
            <a:endParaRPr kumimoji="0" lang="en-IN" sz="700" b="1" i="0" u="none" strike="noStrike" kern="1200" cap="none" spc="0" normalizeH="0" baseline="0" noProof="0">
              <a:ln>
                <a:noFill/>
              </a:ln>
              <a:solidFill>
                <a:prstClr val="black"/>
              </a:solidFill>
              <a:effectLst/>
              <a:uLnTx/>
              <a:uFillTx/>
              <a:latin typeface="Calibri"/>
              <a:ea typeface="+mn-ea"/>
              <a:cs typeface="+mn-cs"/>
            </a:endParaRPr>
          </a:p>
        </p:txBody>
      </p:sp>
      <p:sp>
        <p:nvSpPr>
          <p:cNvPr id="103" name="Oval 102">
            <a:extLst>
              <a:ext uri="{FF2B5EF4-FFF2-40B4-BE49-F238E27FC236}">
                <a16:creationId xmlns:a16="http://schemas.microsoft.com/office/drawing/2014/main" id="{D8FC9870-46E8-4626-A0AB-2223E4D3F06B}"/>
              </a:ext>
            </a:extLst>
          </p:cNvPr>
          <p:cNvSpPr/>
          <p:nvPr/>
        </p:nvSpPr>
        <p:spPr>
          <a:xfrm>
            <a:off x="1301799" y="3875776"/>
            <a:ext cx="623009" cy="564865"/>
          </a:xfrm>
          <a:prstGeom prst="ellips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104" name="Rectangle: Rounded Corners 103">
            <a:extLst>
              <a:ext uri="{FF2B5EF4-FFF2-40B4-BE49-F238E27FC236}">
                <a16:creationId xmlns:a16="http://schemas.microsoft.com/office/drawing/2014/main" id="{3F7882EB-FD08-462C-B476-4D1242CC2B4F}"/>
              </a:ext>
            </a:extLst>
          </p:cNvPr>
          <p:cNvSpPr/>
          <p:nvPr/>
        </p:nvSpPr>
        <p:spPr>
          <a:xfrm>
            <a:off x="3635165" y="3964307"/>
            <a:ext cx="1066308" cy="375905"/>
          </a:xfrm>
          <a:prstGeom prst="round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6" name="Straight Arrow Connector 105">
            <a:extLst>
              <a:ext uri="{FF2B5EF4-FFF2-40B4-BE49-F238E27FC236}">
                <a16:creationId xmlns:a16="http://schemas.microsoft.com/office/drawing/2014/main" id="{9F35B36B-912C-4DAE-9DA6-0C67B5FE3333}"/>
              </a:ext>
            </a:extLst>
          </p:cNvPr>
          <p:cNvCxnSpPr>
            <a:cxnSpLocks/>
            <a:stCxn id="98" idx="1"/>
            <a:endCxn id="103" idx="6"/>
          </p:cNvCxnSpPr>
          <p:nvPr/>
        </p:nvCxnSpPr>
        <p:spPr>
          <a:xfrm flipH="1">
            <a:off x="1924808" y="4156724"/>
            <a:ext cx="332282" cy="1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F3273F7-AA07-401C-A68E-E5F011FD6A1C}"/>
              </a:ext>
            </a:extLst>
          </p:cNvPr>
          <p:cNvCxnSpPr>
            <a:cxnSpLocks/>
            <a:stCxn id="104" idx="1"/>
          </p:cNvCxnSpPr>
          <p:nvPr/>
        </p:nvCxnSpPr>
        <p:spPr>
          <a:xfrm flipH="1">
            <a:off x="3382492" y="4152260"/>
            <a:ext cx="252673" cy="5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40E45EEA-A33F-4EFA-A373-2DA0671AC4B1}"/>
              </a:ext>
            </a:extLst>
          </p:cNvPr>
          <p:cNvSpPr/>
          <p:nvPr/>
        </p:nvSpPr>
        <p:spPr>
          <a:xfrm>
            <a:off x="1189029" y="3698903"/>
            <a:ext cx="1085273" cy="135308"/>
          </a:xfrm>
          <a:prstGeom prst="rect">
            <a:avLst/>
          </a:prstGeom>
          <a:solidFill>
            <a:schemeClr val="accent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a:ea typeface="+mn-ea"/>
                <a:cs typeface="+mn-cs"/>
              </a:rPr>
              <a:t>Phase 1 Automation</a:t>
            </a:r>
            <a:endParaRPr kumimoji="0" lang="en-IN" sz="800" b="0" i="0" u="none" strike="noStrike" kern="1200" cap="none" spc="0" normalizeH="0" baseline="0" noProof="0">
              <a:ln>
                <a:noFill/>
              </a:ln>
              <a:solidFill>
                <a:prstClr val="white"/>
              </a:solidFill>
              <a:effectLst/>
              <a:uLnTx/>
              <a:uFillTx/>
              <a:latin typeface="Calibri"/>
              <a:ea typeface="+mn-ea"/>
              <a:cs typeface="+mn-cs"/>
            </a:endParaRPr>
          </a:p>
        </p:txBody>
      </p:sp>
      <p:cxnSp>
        <p:nvCxnSpPr>
          <p:cNvPr id="122" name="Connector: Elbow 121">
            <a:extLst>
              <a:ext uri="{FF2B5EF4-FFF2-40B4-BE49-F238E27FC236}">
                <a16:creationId xmlns:a16="http://schemas.microsoft.com/office/drawing/2014/main" id="{02F5218C-7D96-4238-8ED5-0D231F20059A}"/>
              </a:ext>
            </a:extLst>
          </p:cNvPr>
          <p:cNvCxnSpPr>
            <a:endCxn id="104" idx="0"/>
          </p:cNvCxnSpPr>
          <p:nvPr/>
        </p:nvCxnSpPr>
        <p:spPr>
          <a:xfrm rot="5400000">
            <a:off x="4129309" y="3280611"/>
            <a:ext cx="722706" cy="6446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F8DD457B-D44B-4D7F-80E3-E945D3F2F708}"/>
              </a:ext>
            </a:extLst>
          </p:cNvPr>
          <p:cNvSpPr/>
          <p:nvPr/>
        </p:nvSpPr>
        <p:spPr>
          <a:xfrm>
            <a:off x="5459543" y="835418"/>
            <a:ext cx="2791570" cy="1449134"/>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v</a:t>
            </a: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124" name="Rectangle 123">
            <a:extLst>
              <a:ext uri="{FF2B5EF4-FFF2-40B4-BE49-F238E27FC236}">
                <a16:creationId xmlns:a16="http://schemas.microsoft.com/office/drawing/2014/main" id="{F5B59FA6-3916-4669-A4FC-F8038A9B802B}"/>
              </a:ext>
            </a:extLst>
          </p:cNvPr>
          <p:cNvSpPr/>
          <p:nvPr/>
        </p:nvSpPr>
        <p:spPr>
          <a:xfrm>
            <a:off x="5464176" y="837489"/>
            <a:ext cx="1085273" cy="135308"/>
          </a:xfrm>
          <a:prstGeom prst="rect">
            <a:avLst/>
          </a:prstGeom>
          <a:solidFill>
            <a:schemeClr val="accent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a:ea typeface="+mn-ea"/>
                <a:cs typeface="+mn-cs"/>
              </a:rPr>
              <a:t>Phase 1 Automation</a:t>
            </a:r>
            <a:endParaRPr kumimoji="0" lang="en-IN" sz="800" b="0" i="0" u="none" strike="noStrike" kern="1200" cap="none" spc="0" normalizeH="0" baseline="0" noProof="0">
              <a:ln>
                <a:noFill/>
              </a:ln>
              <a:solidFill>
                <a:prstClr val="white"/>
              </a:solidFill>
              <a:effectLst/>
              <a:uLnTx/>
              <a:uFillTx/>
              <a:latin typeface="Calibri"/>
              <a:ea typeface="+mn-ea"/>
              <a:cs typeface="+mn-cs"/>
            </a:endParaRPr>
          </a:p>
        </p:txBody>
      </p:sp>
      <p:sp>
        <p:nvSpPr>
          <p:cNvPr id="125" name="Rectangle 124">
            <a:extLst>
              <a:ext uri="{FF2B5EF4-FFF2-40B4-BE49-F238E27FC236}">
                <a16:creationId xmlns:a16="http://schemas.microsoft.com/office/drawing/2014/main" id="{F1079EA1-8F98-4073-B220-D9C15ADDD497}"/>
              </a:ext>
            </a:extLst>
          </p:cNvPr>
          <p:cNvSpPr/>
          <p:nvPr/>
        </p:nvSpPr>
        <p:spPr>
          <a:xfrm>
            <a:off x="5123984" y="3900935"/>
            <a:ext cx="3680556" cy="1110544"/>
          </a:xfrm>
          <a:prstGeom prst="rect">
            <a:avLst/>
          </a:prstGeom>
          <a:noFill/>
          <a:ln w="3175">
            <a:solidFill>
              <a:srgbClr val="04A3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Rectangle 125">
            <a:extLst>
              <a:ext uri="{FF2B5EF4-FFF2-40B4-BE49-F238E27FC236}">
                <a16:creationId xmlns:a16="http://schemas.microsoft.com/office/drawing/2014/main" id="{6F4AA2AB-04C3-445A-A1A3-0F66E0204564}"/>
              </a:ext>
            </a:extLst>
          </p:cNvPr>
          <p:cNvSpPr/>
          <p:nvPr/>
        </p:nvSpPr>
        <p:spPr>
          <a:xfrm>
            <a:off x="7502670" y="3903963"/>
            <a:ext cx="1300398" cy="139318"/>
          </a:xfrm>
          <a:prstGeom prst="rect">
            <a:avLst/>
          </a:prstGeom>
          <a:solidFill>
            <a:schemeClr val="accent4">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a:ea typeface="+mn-ea"/>
                <a:cs typeface="+mn-cs"/>
              </a:rPr>
              <a:t>Phase 2 Automation</a:t>
            </a:r>
            <a:endParaRPr kumimoji="0" lang="en-IN" sz="900" b="0" i="0" u="none" strike="noStrike" kern="1200" cap="none" spc="0" normalizeH="0" baseline="0" noProof="0">
              <a:ln>
                <a:noFill/>
              </a:ln>
              <a:solidFill>
                <a:prstClr val="white"/>
              </a:solidFill>
              <a:effectLst/>
              <a:uLnTx/>
              <a:uFillTx/>
              <a:latin typeface="Calibri"/>
              <a:ea typeface="+mn-ea"/>
              <a:cs typeface="+mn-cs"/>
            </a:endParaRPr>
          </a:p>
        </p:txBody>
      </p:sp>
      <p:sp>
        <p:nvSpPr>
          <p:cNvPr id="133" name="Rounded Rectangle 26">
            <a:extLst>
              <a:ext uri="{FF2B5EF4-FFF2-40B4-BE49-F238E27FC236}">
                <a16:creationId xmlns:a16="http://schemas.microsoft.com/office/drawing/2014/main" id="{1F92070F-016B-4D38-A4C5-5DC34D728C3A}"/>
              </a:ext>
            </a:extLst>
          </p:cNvPr>
          <p:cNvSpPr/>
          <p:nvPr/>
        </p:nvSpPr>
        <p:spPr bwMode="auto">
          <a:xfrm flipH="1">
            <a:off x="7519222" y="4196512"/>
            <a:ext cx="1108301" cy="276089"/>
          </a:xfrm>
          <a:prstGeom prst="roundRect">
            <a:avLst>
              <a:gd name="adj" fmla="val 50000"/>
            </a:avLst>
          </a:prstGeom>
          <a:solidFill>
            <a:srgbClr val="92D050"/>
          </a:solidFill>
          <a:ln w="28575">
            <a:solidFill>
              <a:schemeClr val="bg2">
                <a:lumMod val="40000"/>
                <a:lumOff val="60000"/>
              </a:schemeClr>
            </a:solidFill>
            <a:round/>
            <a:headEnd/>
            <a:tailEnd/>
          </a:ln>
        </p:spPr>
        <p:txBody>
          <a:bodyPr vert="horz" wrap="square" lIns="0" tIns="0" rIns="0" bIns="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85000"/>
                    <a:lumOff val="15000"/>
                  </a:prstClr>
                </a:solidFill>
                <a:effectLst/>
                <a:uLnTx/>
                <a:uFillTx/>
                <a:latin typeface="Yu Gothic UI Semibold" panose="020B0700000000000000" pitchFamily="34" charset="-128"/>
                <a:ea typeface="Yu Gothic UI Semibold" panose="020B0700000000000000" pitchFamily="34" charset="-128"/>
                <a:cs typeface="+mn-cs"/>
              </a:rPr>
              <a:t>Customer Reports</a:t>
            </a:r>
            <a:endParaRPr kumimoji="0" lang="uk-UA" sz="900" b="0" i="0" u="none" strike="noStrike" kern="1200" cap="none" spc="0" normalizeH="0" baseline="0" noProof="0">
              <a:ln>
                <a:noFill/>
              </a:ln>
              <a:solidFill>
                <a:prstClr val="black">
                  <a:lumMod val="85000"/>
                  <a:lumOff val="15000"/>
                </a:prstClr>
              </a:solidFill>
              <a:effectLst/>
              <a:uLnTx/>
              <a:uFillTx/>
              <a:latin typeface="Yu Gothic UI Semibold" panose="020B0700000000000000" pitchFamily="34" charset="-128"/>
              <a:ea typeface="Yu Gothic UI Semibold" panose="020B0700000000000000" pitchFamily="34" charset="-128"/>
              <a:cs typeface="+mn-cs"/>
            </a:endParaRPr>
          </a:p>
        </p:txBody>
      </p:sp>
      <p:sp>
        <p:nvSpPr>
          <p:cNvPr id="134" name="Rounded Rectangle 26">
            <a:extLst>
              <a:ext uri="{FF2B5EF4-FFF2-40B4-BE49-F238E27FC236}">
                <a16:creationId xmlns:a16="http://schemas.microsoft.com/office/drawing/2014/main" id="{3D72CAF1-B2E2-4E42-9AD8-94E2A27BD199}"/>
              </a:ext>
            </a:extLst>
          </p:cNvPr>
          <p:cNvSpPr/>
          <p:nvPr/>
        </p:nvSpPr>
        <p:spPr bwMode="auto">
          <a:xfrm flipH="1">
            <a:off x="6754226" y="4683028"/>
            <a:ext cx="1496887" cy="283742"/>
          </a:xfrm>
          <a:prstGeom prst="roundRect">
            <a:avLst>
              <a:gd name="adj" fmla="val 50000"/>
            </a:avLst>
          </a:prstGeom>
          <a:noFill/>
          <a:ln w="28575">
            <a:solidFill>
              <a:schemeClr val="accent2">
                <a:lumMod val="75000"/>
              </a:schemeClr>
            </a:solidFill>
            <a:round/>
            <a:headEnd/>
            <a:tailEnd/>
          </a:ln>
        </p:spPr>
        <p:txBody>
          <a:bodyPr vert="horz" wrap="square" lIns="0" tIns="0" rIns="0" bIns="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85000"/>
                    <a:lumOff val="15000"/>
                  </a:prstClr>
                </a:solidFill>
                <a:effectLst/>
                <a:uLnTx/>
                <a:uFillTx/>
                <a:latin typeface="Yu Gothic UI Semibold" panose="020B0700000000000000" pitchFamily="34" charset="-128"/>
                <a:ea typeface="Yu Gothic UI Semibold" panose="020B0700000000000000" pitchFamily="34" charset="-128"/>
                <a:cs typeface="+mn-cs"/>
              </a:rPr>
              <a:t>Send Automated Reports</a:t>
            </a:r>
            <a:endParaRPr kumimoji="0" lang="uk-UA" sz="900" b="0" i="0" u="none" strike="noStrike" kern="1200" cap="none" spc="0" normalizeH="0" baseline="0" noProof="0">
              <a:ln>
                <a:noFill/>
              </a:ln>
              <a:solidFill>
                <a:prstClr val="black">
                  <a:lumMod val="85000"/>
                  <a:lumOff val="15000"/>
                </a:prstClr>
              </a:solidFill>
              <a:effectLst/>
              <a:uLnTx/>
              <a:uFillTx/>
              <a:latin typeface="Yu Gothic UI Semibold" panose="020B0700000000000000" pitchFamily="34" charset="-128"/>
              <a:ea typeface="Yu Gothic UI Semibold" panose="020B0700000000000000" pitchFamily="34" charset="-128"/>
              <a:cs typeface="+mn-cs"/>
            </a:endParaRPr>
          </a:p>
        </p:txBody>
      </p:sp>
      <p:sp>
        <p:nvSpPr>
          <p:cNvPr id="135" name="Rounded Rectangle 26">
            <a:extLst>
              <a:ext uri="{FF2B5EF4-FFF2-40B4-BE49-F238E27FC236}">
                <a16:creationId xmlns:a16="http://schemas.microsoft.com/office/drawing/2014/main" id="{A206AC68-DBD5-4247-8FC4-E63BFFB46EB5}"/>
              </a:ext>
            </a:extLst>
          </p:cNvPr>
          <p:cNvSpPr/>
          <p:nvPr/>
        </p:nvSpPr>
        <p:spPr bwMode="auto">
          <a:xfrm flipH="1">
            <a:off x="5177296" y="4132348"/>
            <a:ext cx="1108301" cy="276089"/>
          </a:xfrm>
          <a:prstGeom prst="roundRect">
            <a:avLst>
              <a:gd name="adj" fmla="val 50000"/>
            </a:avLst>
          </a:prstGeom>
          <a:solidFill>
            <a:srgbClr val="92D050"/>
          </a:solidFill>
          <a:ln w="28575">
            <a:solidFill>
              <a:schemeClr val="bg2">
                <a:lumMod val="40000"/>
                <a:lumOff val="60000"/>
              </a:schemeClr>
            </a:solidFill>
            <a:round/>
            <a:headEnd/>
            <a:tailEnd/>
          </a:ln>
        </p:spPr>
        <p:txBody>
          <a:bodyPr vert="horz" wrap="square" lIns="0" tIns="0" rIns="0" bIns="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85000"/>
                    <a:lumOff val="15000"/>
                  </a:prstClr>
                </a:solidFill>
                <a:effectLst/>
                <a:uLnTx/>
                <a:uFillTx/>
                <a:latin typeface="Yu Gothic UI Semibold" panose="020B0700000000000000" pitchFamily="34" charset="-128"/>
                <a:ea typeface="Yu Gothic UI Semibold" panose="020B0700000000000000" pitchFamily="34" charset="-128"/>
                <a:cs typeface="+mn-cs"/>
              </a:rPr>
              <a:t>Report &amp; Analysis</a:t>
            </a:r>
            <a:endParaRPr kumimoji="0" lang="uk-UA" sz="900" b="0" i="0" u="none" strike="noStrike" kern="1200" cap="none" spc="0" normalizeH="0" baseline="0" noProof="0">
              <a:ln>
                <a:noFill/>
              </a:ln>
              <a:solidFill>
                <a:prstClr val="black">
                  <a:lumMod val="85000"/>
                  <a:lumOff val="15000"/>
                </a:prstClr>
              </a:solidFill>
              <a:effectLst/>
              <a:uLnTx/>
              <a:uFillTx/>
              <a:latin typeface="Yu Gothic UI Semibold" panose="020B0700000000000000" pitchFamily="34" charset="-128"/>
              <a:ea typeface="Yu Gothic UI Semibold" panose="020B0700000000000000" pitchFamily="34" charset="-128"/>
              <a:cs typeface="+mn-cs"/>
            </a:endParaRPr>
          </a:p>
        </p:txBody>
      </p:sp>
      <p:sp>
        <p:nvSpPr>
          <p:cNvPr id="136" name="Rectangle: Top Corners One Rounded and One Snipped 135">
            <a:extLst>
              <a:ext uri="{FF2B5EF4-FFF2-40B4-BE49-F238E27FC236}">
                <a16:creationId xmlns:a16="http://schemas.microsoft.com/office/drawing/2014/main" id="{F6469953-64AB-4B16-87D0-32BC65FA379F}"/>
              </a:ext>
            </a:extLst>
          </p:cNvPr>
          <p:cNvSpPr/>
          <p:nvPr/>
        </p:nvSpPr>
        <p:spPr>
          <a:xfrm>
            <a:off x="6489921" y="4093713"/>
            <a:ext cx="771665" cy="362494"/>
          </a:xfrm>
          <a:prstGeom prst="snip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prstClr val="black">
                  <a:lumMod val="75000"/>
                  <a:lumOff val="25000"/>
                </a:prstClr>
              </a:solidFill>
              <a:effectLst/>
              <a:uLnTx/>
              <a:uFillTx/>
              <a:latin typeface="Calibri"/>
              <a:ea typeface="+mn-ea"/>
              <a:cs typeface="+mn-cs"/>
            </a:endParaRPr>
          </a:p>
        </p:txBody>
      </p:sp>
      <p:sp>
        <p:nvSpPr>
          <p:cNvPr id="137" name="TextBox 136">
            <a:extLst>
              <a:ext uri="{FF2B5EF4-FFF2-40B4-BE49-F238E27FC236}">
                <a16:creationId xmlns:a16="http://schemas.microsoft.com/office/drawing/2014/main" id="{A260A8DF-1D0E-49F2-9BCA-A42E042D4C9E}"/>
              </a:ext>
            </a:extLst>
          </p:cNvPr>
          <p:cNvSpPr txBox="1"/>
          <p:nvPr/>
        </p:nvSpPr>
        <p:spPr>
          <a:xfrm>
            <a:off x="6501077" y="4051987"/>
            <a:ext cx="77166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a:ea typeface="+mn-ea"/>
                <a:cs typeface="+mn-cs"/>
              </a:rPr>
              <a:t>Send reports daily/weekly/Monthly</a:t>
            </a:r>
            <a:endParaRPr kumimoji="0" lang="en-IN" sz="8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cxnSp>
        <p:nvCxnSpPr>
          <p:cNvPr id="139" name="Straight Arrow Connector 138">
            <a:extLst>
              <a:ext uri="{FF2B5EF4-FFF2-40B4-BE49-F238E27FC236}">
                <a16:creationId xmlns:a16="http://schemas.microsoft.com/office/drawing/2014/main" id="{F876475C-025F-4B0D-87A6-66C7A0184C67}"/>
              </a:ext>
            </a:extLst>
          </p:cNvPr>
          <p:cNvCxnSpPr>
            <a:stCxn id="135" idx="1"/>
            <a:endCxn id="136" idx="2"/>
          </p:cNvCxnSpPr>
          <p:nvPr/>
        </p:nvCxnSpPr>
        <p:spPr>
          <a:xfrm>
            <a:off x="6285597" y="4270393"/>
            <a:ext cx="204324" cy="4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E3DA20C4-A5FA-4586-88EF-6B57E20C8388}"/>
              </a:ext>
            </a:extLst>
          </p:cNvPr>
          <p:cNvCxnSpPr>
            <a:cxnSpLocks/>
            <a:stCxn id="137" idx="3"/>
            <a:endCxn id="133" idx="3"/>
          </p:cNvCxnSpPr>
          <p:nvPr/>
        </p:nvCxnSpPr>
        <p:spPr>
          <a:xfrm flipV="1">
            <a:off x="7272742" y="4334557"/>
            <a:ext cx="246480" cy="9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9FE82565-DA38-4651-B760-B92610098B9E}"/>
              </a:ext>
            </a:extLst>
          </p:cNvPr>
          <p:cNvCxnSpPr>
            <a:cxnSpLocks/>
            <a:stCxn id="133" idx="2"/>
            <a:endCxn id="134" idx="0"/>
          </p:cNvCxnSpPr>
          <p:nvPr/>
        </p:nvCxnSpPr>
        <p:spPr>
          <a:xfrm rot="5400000">
            <a:off x="7682808" y="4292463"/>
            <a:ext cx="210427" cy="5707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8491E7A4-90C0-42F0-B6F6-F54D4C607D7A}"/>
              </a:ext>
            </a:extLst>
          </p:cNvPr>
          <p:cNvSpPr/>
          <p:nvPr/>
        </p:nvSpPr>
        <p:spPr>
          <a:xfrm>
            <a:off x="7364315" y="1697638"/>
            <a:ext cx="821062" cy="547970"/>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154" name="Speech Bubble: Rectangle 153">
            <a:extLst>
              <a:ext uri="{FF2B5EF4-FFF2-40B4-BE49-F238E27FC236}">
                <a16:creationId xmlns:a16="http://schemas.microsoft.com/office/drawing/2014/main" id="{7402028D-5E4E-4359-BF18-8DF7F9EBBC2D}"/>
              </a:ext>
            </a:extLst>
          </p:cNvPr>
          <p:cNvSpPr/>
          <p:nvPr/>
        </p:nvSpPr>
        <p:spPr>
          <a:xfrm>
            <a:off x="7112196" y="722738"/>
            <a:ext cx="873206" cy="414817"/>
          </a:xfrm>
          <a:prstGeom prst="wedgeRectCallout">
            <a:avLst>
              <a:gd name="adj1" fmla="val -10160"/>
              <a:gd name="adj2" fmla="val 15548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155" name="Rectangle 154">
            <a:extLst>
              <a:ext uri="{FF2B5EF4-FFF2-40B4-BE49-F238E27FC236}">
                <a16:creationId xmlns:a16="http://schemas.microsoft.com/office/drawing/2014/main" id="{BCCAB464-198D-4F08-8CC7-D9B86EAF9D21}"/>
              </a:ext>
            </a:extLst>
          </p:cNvPr>
          <p:cNvSpPr/>
          <p:nvPr/>
        </p:nvSpPr>
        <p:spPr>
          <a:xfrm>
            <a:off x="5730697" y="1043183"/>
            <a:ext cx="845969" cy="4010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157" name="Rectangle 156">
            <a:extLst>
              <a:ext uri="{FF2B5EF4-FFF2-40B4-BE49-F238E27FC236}">
                <a16:creationId xmlns:a16="http://schemas.microsoft.com/office/drawing/2014/main" id="{D209A075-A975-4269-9BC6-7601CAAE05CB}"/>
              </a:ext>
            </a:extLst>
          </p:cNvPr>
          <p:cNvSpPr/>
          <p:nvPr/>
        </p:nvSpPr>
        <p:spPr>
          <a:xfrm>
            <a:off x="5833448" y="1739203"/>
            <a:ext cx="954875" cy="40106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158" name="TextBox 157">
            <a:extLst>
              <a:ext uri="{FF2B5EF4-FFF2-40B4-BE49-F238E27FC236}">
                <a16:creationId xmlns:a16="http://schemas.microsoft.com/office/drawing/2014/main" id="{AC25EEAE-D1DE-4848-B975-2F533C8AE4F5}"/>
              </a:ext>
            </a:extLst>
          </p:cNvPr>
          <p:cNvSpPr txBox="1"/>
          <p:nvPr/>
        </p:nvSpPr>
        <p:spPr>
          <a:xfrm>
            <a:off x="5817225" y="1773363"/>
            <a:ext cx="106132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Calibri"/>
                <a:ea typeface="+mn-ea"/>
                <a:cs typeface="+mn-cs"/>
              </a:rPr>
              <a:t>NOC Performance initial troubleshooting</a:t>
            </a:r>
            <a:endParaRPr kumimoji="0" lang="en-IN" sz="700" b="1" i="0" u="none" strike="noStrike" kern="1200" cap="none" spc="0" normalizeH="0" baseline="0" noProof="0">
              <a:ln>
                <a:noFill/>
              </a:ln>
              <a:solidFill>
                <a:prstClr val="black"/>
              </a:solidFill>
              <a:effectLst/>
              <a:uLnTx/>
              <a:uFillTx/>
              <a:latin typeface="Calibri"/>
              <a:ea typeface="+mn-ea"/>
              <a:cs typeface="+mn-cs"/>
            </a:endParaRPr>
          </a:p>
        </p:txBody>
      </p:sp>
      <p:sp>
        <p:nvSpPr>
          <p:cNvPr id="159" name="TextBox 158">
            <a:extLst>
              <a:ext uri="{FF2B5EF4-FFF2-40B4-BE49-F238E27FC236}">
                <a16:creationId xmlns:a16="http://schemas.microsoft.com/office/drawing/2014/main" id="{A974BC39-9621-4667-900A-792F20C15D35}"/>
              </a:ext>
            </a:extLst>
          </p:cNvPr>
          <p:cNvSpPr txBox="1"/>
          <p:nvPr/>
        </p:nvSpPr>
        <p:spPr>
          <a:xfrm>
            <a:off x="5676242" y="1089722"/>
            <a:ext cx="95487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Calibri"/>
                <a:ea typeface="+mn-ea"/>
                <a:cs typeface="+mn-cs"/>
              </a:rPr>
              <a:t>Follow notification policy</a:t>
            </a:r>
            <a:endParaRPr kumimoji="0" lang="en-IN" sz="800" b="1" i="0" u="none" strike="noStrike" kern="1200" cap="none" spc="0" normalizeH="0" baseline="0" noProof="0">
              <a:ln>
                <a:noFill/>
              </a:ln>
              <a:solidFill>
                <a:prstClr val="black"/>
              </a:solidFill>
              <a:effectLst/>
              <a:uLnTx/>
              <a:uFillTx/>
              <a:latin typeface="Calibri"/>
              <a:ea typeface="+mn-ea"/>
              <a:cs typeface="+mn-cs"/>
            </a:endParaRPr>
          </a:p>
        </p:txBody>
      </p:sp>
      <p:sp>
        <p:nvSpPr>
          <p:cNvPr id="160" name="TextBox 159">
            <a:extLst>
              <a:ext uri="{FF2B5EF4-FFF2-40B4-BE49-F238E27FC236}">
                <a16:creationId xmlns:a16="http://schemas.microsoft.com/office/drawing/2014/main" id="{16F3562D-DDF7-452F-B2DF-3EFF911D4D5B}"/>
              </a:ext>
            </a:extLst>
          </p:cNvPr>
          <p:cNvSpPr txBox="1"/>
          <p:nvPr/>
        </p:nvSpPr>
        <p:spPr>
          <a:xfrm>
            <a:off x="7092064" y="741432"/>
            <a:ext cx="927658"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Calibri"/>
                <a:ea typeface="+mn-ea"/>
                <a:cs typeface="+mn-cs"/>
              </a:rPr>
              <a:t>Check runbook status, if yes go to problem solved</a:t>
            </a:r>
            <a:endParaRPr kumimoji="0" lang="en-IN" sz="700" b="1" i="0" u="none" strike="noStrike" kern="1200" cap="none" spc="0" normalizeH="0" baseline="0" noProof="0">
              <a:ln>
                <a:noFill/>
              </a:ln>
              <a:solidFill>
                <a:prstClr val="black"/>
              </a:solidFill>
              <a:effectLst/>
              <a:uLnTx/>
              <a:uFillTx/>
              <a:latin typeface="Calibri"/>
              <a:ea typeface="+mn-ea"/>
              <a:cs typeface="+mn-cs"/>
            </a:endParaRPr>
          </a:p>
        </p:txBody>
      </p:sp>
      <p:sp>
        <p:nvSpPr>
          <p:cNvPr id="161" name="TextBox 160">
            <a:extLst>
              <a:ext uri="{FF2B5EF4-FFF2-40B4-BE49-F238E27FC236}">
                <a16:creationId xmlns:a16="http://schemas.microsoft.com/office/drawing/2014/main" id="{CF77E1CE-3EA6-4D6E-A700-5CB13F99FF7C}"/>
              </a:ext>
            </a:extLst>
          </p:cNvPr>
          <p:cNvSpPr txBox="1"/>
          <p:nvPr/>
        </p:nvSpPr>
        <p:spPr>
          <a:xfrm>
            <a:off x="7356192" y="1795170"/>
            <a:ext cx="873445"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Calibri"/>
                <a:ea typeface="+mn-ea"/>
                <a:cs typeface="+mn-cs"/>
              </a:rPr>
              <a:t>Create common troubleshooting bridge</a:t>
            </a:r>
            <a:endParaRPr kumimoji="0" lang="en-IN" sz="700" b="1" i="0" u="none" strike="noStrike" kern="1200" cap="none" spc="0" normalizeH="0" baseline="0" noProof="0">
              <a:ln>
                <a:noFill/>
              </a:ln>
              <a:solidFill>
                <a:prstClr val="black"/>
              </a:solidFill>
              <a:effectLst/>
              <a:uLnTx/>
              <a:uFillTx/>
              <a:latin typeface="Calibri"/>
              <a:ea typeface="+mn-ea"/>
              <a:cs typeface="+mn-cs"/>
            </a:endParaRPr>
          </a:p>
        </p:txBody>
      </p:sp>
      <p:cxnSp>
        <p:nvCxnSpPr>
          <p:cNvPr id="163" name="Straight Arrow Connector 162">
            <a:extLst>
              <a:ext uri="{FF2B5EF4-FFF2-40B4-BE49-F238E27FC236}">
                <a16:creationId xmlns:a16="http://schemas.microsoft.com/office/drawing/2014/main" id="{84ACE4E5-3E5A-443F-AAB9-4A494481D4A9}"/>
              </a:ext>
            </a:extLst>
          </p:cNvPr>
          <p:cNvCxnSpPr>
            <a:cxnSpLocks/>
            <a:stCxn id="157" idx="0"/>
          </p:cNvCxnSpPr>
          <p:nvPr/>
        </p:nvCxnSpPr>
        <p:spPr>
          <a:xfrm flipH="1" flipV="1">
            <a:off x="6310885" y="1487615"/>
            <a:ext cx="1" cy="251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BE681475-8C28-4C21-953F-D8C37ED0E3E0}"/>
              </a:ext>
            </a:extLst>
          </p:cNvPr>
          <p:cNvCxnSpPr>
            <a:stCxn id="158" idx="3"/>
          </p:cNvCxnSpPr>
          <p:nvPr/>
        </p:nvCxnSpPr>
        <p:spPr>
          <a:xfrm>
            <a:off x="6878550" y="1927252"/>
            <a:ext cx="394516" cy="5479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0B05F572-941B-4DD8-A010-7C978244C95E}"/>
              </a:ext>
            </a:extLst>
          </p:cNvPr>
          <p:cNvCxnSpPr/>
          <p:nvPr/>
        </p:nvCxnSpPr>
        <p:spPr>
          <a:xfrm flipV="1">
            <a:off x="6310885" y="2167426"/>
            <a:ext cx="0" cy="292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2243D8EA-3ECE-4ED1-A405-6D64478A1F29}"/>
              </a:ext>
            </a:extLst>
          </p:cNvPr>
          <p:cNvCxnSpPr/>
          <p:nvPr/>
        </p:nvCxnSpPr>
        <p:spPr>
          <a:xfrm>
            <a:off x="7804298" y="2284552"/>
            <a:ext cx="0" cy="190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7A2C2A78-E1FE-4846-93BF-BB2AC72B2D04}"/>
              </a:ext>
            </a:extLst>
          </p:cNvPr>
          <p:cNvCxnSpPr>
            <a:cxnSpLocks/>
            <a:stCxn id="159" idx="3"/>
            <a:endCxn id="153" idx="0"/>
          </p:cNvCxnSpPr>
          <p:nvPr/>
        </p:nvCxnSpPr>
        <p:spPr>
          <a:xfrm>
            <a:off x="6631117" y="1258999"/>
            <a:ext cx="1143729" cy="4386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EF08F0A5-ADB9-42C5-8806-0127E6E8F116}"/>
              </a:ext>
            </a:extLst>
          </p:cNvPr>
          <p:cNvSpPr txBox="1"/>
          <p:nvPr/>
        </p:nvSpPr>
        <p:spPr>
          <a:xfrm>
            <a:off x="7013677" y="2021191"/>
            <a:ext cx="327282"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lumMod val="75000"/>
                    <a:lumOff val="25000"/>
                  </a:prstClr>
                </a:solidFill>
                <a:effectLst/>
                <a:uLnTx/>
                <a:uFillTx/>
                <a:latin typeface="Calibri"/>
                <a:ea typeface="+mn-ea"/>
                <a:cs typeface="+mn-cs"/>
              </a:rPr>
              <a:t>No</a:t>
            </a:r>
            <a:endParaRPr kumimoji="0" lang="en-IN" sz="700" b="1" i="0" u="none" strike="noStrike" kern="1200" cap="none" spc="0" normalizeH="0" baseline="0" noProof="0">
              <a:ln>
                <a:noFill/>
              </a:ln>
              <a:solidFill>
                <a:prstClr val="black">
                  <a:lumMod val="75000"/>
                  <a:lumOff val="25000"/>
                </a:prstClr>
              </a:solidFill>
              <a:effectLst/>
              <a:uLnTx/>
              <a:uFillTx/>
              <a:latin typeface="Calibri"/>
              <a:ea typeface="+mn-ea"/>
              <a:cs typeface="+mn-cs"/>
            </a:endParaRPr>
          </a:p>
        </p:txBody>
      </p:sp>
      <p:sp>
        <p:nvSpPr>
          <p:cNvPr id="177" name="TextBox 176">
            <a:extLst>
              <a:ext uri="{FF2B5EF4-FFF2-40B4-BE49-F238E27FC236}">
                <a16:creationId xmlns:a16="http://schemas.microsoft.com/office/drawing/2014/main" id="{2C2F54F3-58DA-4AC7-9199-2205B803DB70}"/>
              </a:ext>
            </a:extLst>
          </p:cNvPr>
          <p:cNvSpPr txBox="1"/>
          <p:nvPr/>
        </p:nvSpPr>
        <p:spPr>
          <a:xfrm>
            <a:off x="5204050" y="1514637"/>
            <a:ext cx="1363199" cy="1846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lumMod val="75000"/>
                    <a:lumOff val="25000"/>
                  </a:prstClr>
                </a:solidFill>
                <a:effectLst/>
                <a:uLnTx/>
                <a:uFillTx/>
                <a:latin typeface="Calibri"/>
                <a:ea typeface="+mn-ea"/>
                <a:cs typeface="+mn-cs"/>
              </a:rPr>
              <a:t>Escalation Rules defined?</a:t>
            </a:r>
            <a:endParaRPr kumimoji="0" lang="en-IN" sz="600" b="1" i="0" u="none" strike="noStrike" kern="1200" cap="none" spc="0" normalizeH="0" baseline="0" noProof="0">
              <a:ln>
                <a:noFill/>
              </a:ln>
              <a:solidFill>
                <a:prstClr val="black">
                  <a:lumMod val="75000"/>
                  <a:lumOff val="25000"/>
                </a:prstClr>
              </a:solidFill>
              <a:effectLst/>
              <a:uLnTx/>
              <a:uFillTx/>
              <a:latin typeface="Calibri"/>
              <a:ea typeface="+mn-ea"/>
              <a:cs typeface="+mn-cs"/>
            </a:endParaRPr>
          </a:p>
        </p:txBody>
      </p:sp>
      <p:sp>
        <p:nvSpPr>
          <p:cNvPr id="178" name="TextBox 177">
            <a:extLst>
              <a:ext uri="{FF2B5EF4-FFF2-40B4-BE49-F238E27FC236}">
                <a16:creationId xmlns:a16="http://schemas.microsoft.com/office/drawing/2014/main" id="{410A1983-63FD-42E0-9599-1532828433D7}"/>
              </a:ext>
            </a:extLst>
          </p:cNvPr>
          <p:cNvSpPr txBox="1"/>
          <p:nvPr/>
        </p:nvSpPr>
        <p:spPr>
          <a:xfrm>
            <a:off x="6512226" y="1111695"/>
            <a:ext cx="1363199" cy="1846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lumMod val="75000"/>
                    <a:lumOff val="25000"/>
                  </a:prstClr>
                </a:solidFill>
                <a:effectLst/>
                <a:uLnTx/>
                <a:uFillTx/>
                <a:latin typeface="Calibri"/>
                <a:ea typeface="+mn-ea"/>
                <a:cs typeface="+mn-cs"/>
              </a:rPr>
              <a:t>Manual Process</a:t>
            </a:r>
            <a:endParaRPr kumimoji="0" lang="en-IN" sz="600" b="1" i="0" u="none" strike="noStrike" kern="1200" cap="none" spc="0" normalizeH="0" baseline="0" noProof="0">
              <a:ln>
                <a:noFill/>
              </a:ln>
              <a:solidFill>
                <a:prstClr val="black">
                  <a:lumMod val="75000"/>
                  <a:lumOff val="25000"/>
                </a:prstClr>
              </a:solidFill>
              <a:effectLst/>
              <a:uLnTx/>
              <a:uFillTx/>
              <a:latin typeface="Calibri"/>
              <a:ea typeface="+mn-ea"/>
              <a:cs typeface="+mn-cs"/>
            </a:endParaRPr>
          </a:p>
        </p:txBody>
      </p:sp>
      <p:sp>
        <p:nvSpPr>
          <p:cNvPr id="179" name="Rectangle 178">
            <a:extLst>
              <a:ext uri="{FF2B5EF4-FFF2-40B4-BE49-F238E27FC236}">
                <a16:creationId xmlns:a16="http://schemas.microsoft.com/office/drawing/2014/main" id="{2C0410AB-BD4E-480B-96DB-EE931C9A9C02}"/>
              </a:ext>
            </a:extLst>
          </p:cNvPr>
          <p:cNvSpPr/>
          <p:nvPr/>
        </p:nvSpPr>
        <p:spPr>
          <a:xfrm>
            <a:off x="5340158" y="3417761"/>
            <a:ext cx="855079" cy="276206"/>
          </a:xfrm>
          <a:prstGeom prst="rect">
            <a:avLst/>
          </a:prstGeom>
          <a:gradFill flip="none" rotWithShape="1">
            <a:gsLst>
              <a:gs pos="0">
                <a:srgbClr val="4CA1F8">
                  <a:tint val="66000"/>
                  <a:satMod val="160000"/>
                </a:srgbClr>
              </a:gs>
              <a:gs pos="50000">
                <a:srgbClr val="4CA1F8">
                  <a:tint val="44500"/>
                  <a:satMod val="160000"/>
                </a:srgbClr>
              </a:gs>
              <a:gs pos="100000">
                <a:srgbClr val="4CA1F8">
                  <a:tint val="23500"/>
                  <a:satMod val="160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180" name="TextBox 179">
            <a:extLst>
              <a:ext uri="{FF2B5EF4-FFF2-40B4-BE49-F238E27FC236}">
                <a16:creationId xmlns:a16="http://schemas.microsoft.com/office/drawing/2014/main" id="{31B93417-C214-4543-AAAD-AA6836F38FC8}"/>
              </a:ext>
            </a:extLst>
          </p:cNvPr>
          <p:cNvSpPr txBox="1"/>
          <p:nvPr/>
        </p:nvSpPr>
        <p:spPr>
          <a:xfrm>
            <a:off x="5253481" y="3392765"/>
            <a:ext cx="95487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Calibri"/>
                <a:ea typeface="+mn-ea"/>
                <a:cs typeface="+mn-cs"/>
              </a:rPr>
              <a:t>Apply and close the services</a:t>
            </a:r>
            <a:endParaRPr kumimoji="0" lang="en-IN" sz="800" b="1" i="0" u="none" strike="noStrike" kern="1200" cap="none" spc="0" normalizeH="0" baseline="0" noProof="0">
              <a:ln>
                <a:noFill/>
              </a:ln>
              <a:solidFill>
                <a:prstClr val="black"/>
              </a:solidFill>
              <a:effectLst/>
              <a:uLnTx/>
              <a:uFillTx/>
              <a:latin typeface="Calibri"/>
              <a:ea typeface="+mn-ea"/>
              <a:cs typeface="+mn-cs"/>
            </a:endParaRPr>
          </a:p>
        </p:txBody>
      </p:sp>
      <p:sp>
        <p:nvSpPr>
          <p:cNvPr id="182" name="Rounded Rectangle 26">
            <a:extLst>
              <a:ext uri="{FF2B5EF4-FFF2-40B4-BE49-F238E27FC236}">
                <a16:creationId xmlns:a16="http://schemas.microsoft.com/office/drawing/2014/main" id="{CA196E05-A2DB-4176-A4E6-E21CBA1EDE49}"/>
              </a:ext>
            </a:extLst>
          </p:cNvPr>
          <p:cNvSpPr/>
          <p:nvPr/>
        </p:nvSpPr>
        <p:spPr bwMode="auto">
          <a:xfrm flipH="1">
            <a:off x="6461891" y="3425580"/>
            <a:ext cx="881433" cy="265217"/>
          </a:xfrm>
          <a:prstGeom prst="roundRect">
            <a:avLst>
              <a:gd name="adj" fmla="val 50000"/>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0800000" scaled="1"/>
            <a:tileRect/>
          </a:gradFill>
          <a:ln w="28575">
            <a:solidFill>
              <a:schemeClr val="bg2">
                <a:lumMod val="40000"/>
                <a:lumOff val="60000"/>
              </a:schemeClr>
            </a:solidFill>
            <a:round/>
            <a:headEnd/>
            <a:tailEnd/>
          </a:ln>
        </p:spPr>
        <p:txBody>
          <a:bodyPr vert="horz" wrap="square" lIns="0" tIns="0" rIns="0" bIns="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85000"/>
                    <a:lumOff val="15000"/>
                  </a:prstClr>
                </a:solidFill>
                <a:effectLst/>
                <a:uLnTx/>
                <a:uFillTx/>
                <a:latin typeface="Yu Gothic UI Semibold" panose="020B0700000000000000" pitchFamily="34" charset="-128"/>
                <a:ea typeface="Yu Gothic UI Semibold" panose="020B0700000000000000" pitchFamily="34" charset="-128"/>
                <a:cs typeface="+mn-cs"/>
              </a:rPr>
              <a:t>Direct Solution?</a:t>
            </a:r>
            <a:endParaRPr kumimoji="0" lang="uk-UA" sz="800" b="0" i="0" u="none" strike="noStrike" kern="1200" cap="none" spc="0" normalizeH="0" baseline="0" noProof="0">
              <a:ln>
                <a:noFill/>
              </a:ln>
              <a:solidFill>
                <a:prstClr val="black">
                  <a:lumMod val="85000"/>
                  <a:lumOff val="15000"/>
                </a:prstClr>
              </a:solidFill>
              <a:effectLst/>
              <a:uLnTx/>
              <a:uFillTx/>
              <a:latin typeface="Yu Gothic UI Semibold" panose="020B0700000000000000" pitchFamily="34" charset="-128"/>
              <a:ea typeface="Yu Gothic UI Semibold" panose="020B0700000000000000" pitchFamily="34" charset="-128"/>
              <a:cs typeface="+mn-cs"/>
            </a:endParaRPr>
          </a:p>
        </p:txBody>
      </p:sp>
      <p:cxnSp>
        <p:nvCxnSpPr>
          <p:cNvPr id="184" name="Straight Arrow Connector 183">
            <a:extLst>
              <a:ext uri="{FF2B5EF4-FFF2-40B4-BE49-F238E27FC236}">
                <a16:creationId xmlns:a16="http://schemas.microsoft.com/office/drawing/2014/main" id="{297D1C91-692B-4FC2-B72C-F5A11076E4F2}"/>
              </a:ext>
            </a:extLst>
          </p:cNvPr>
          <p:cNvCxnSpPr>
            <a:cxnSpLocks/>
            <a:endCxn id="180" idx="3"/>
          </p:cNvCxnSpPr>
          <p:nvPr/>
        </p:nvCxnSpPr>
        <p:spPr>
          <a:xfrm flipH="1" flipV="1">
            <a:off x="6208356" y="3562042"/>
            <a:ext cx="244729" cy="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C73F1B87-2A47-4729-A6FA-9B4EDFA7D77D}"/>
              </a:ext>
            </a:extLst>
          </p:cNvPr>
          <p:cNvCxnSpPr>
            <a:cxnSpLocks/>
            <a:stCxn id="180" idx="2"/>
            <a:endCxn id="135" idx="0"/>
          </p:cNvCxnSpPr>
          <p:nvPr/>
        </p:nvCxnSpPr>
        <p:spPr>
          <a:xfrm>
            <a:off x="5730919" y="3731319"/>
            <a:ext cx="527" cy="401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2" name="Flowchart: Data 191">
            <a:extLst>
              <a:ext uri="{FF2B5EF4-FFF2-40B4-BE49-F238E27FC236}">
                <a16:creationId xmlns:a16="http://schemas.microsoft.com/office/drawing/2014/main" id="{39C41427-6CA7-4104-9A44-A3B9EAA659A5}"/>
              </a:ext>
            </a:extLst>
          </p:cNvPr>
          <p:cNvSpPr/>
          <p:nvPr/>
        </p:nvSpPr>
        <p:spPr>
          <a:xfrm>
            <a:off x="8360143" y="1898823"/>
            <a:ext cx="688036" cy="406299"/>
          </a:xfrm>
          <a:prstGeom prst="flowChartInputOutput">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193" name="Flowchart: Data 192">
            <a:extLst>
              <a:ext uri="{FF2B5EF4-FFF2-40B4-BE49-F238E27FC236}">
                <a16:creationId xmlns:a16="http://schemas.microsoft.com/office/drawing/2014/main" id="{524D09F9-6E31-48B3-AEBE-F161E3301B10}"/>
              </a:ext>
            </a:extLst>
          </p:cNvPr>
          <p:cNvSpPr/>
          <p:nvPr/>
        </p:nvSpPr>
        <p:spPr>
          <a:xfrm>
            <a:off x="8277777" y="3390015"/>
            <a:ext cx="756360" cy="393010"/>
          </a:xfrm>
          <a:prstGeom prst="flowChartInputOutput">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196" name="Rectangle 195">
            <a:extLst>
              <a:ext uri="{FF2B5EF4-FFF2-40B4-BE49-F238E27FC236}">
                <a16:creationId xmlns:a16="http://schemas.microsoft.com/office/drawing/2014/main" id="{BEBD58AD-880E-47F9-A6D0-007E9099772E}"/>
              </a:ext>
            </a:extLst>
          </p:cNvPr>
          <p:cNvSpPr/>
          <p:nvPr/>
        </p:nvSpPr>
        <p:spPr>
          <a:xfrm>
            <a:off x="7519002" y="3447479"/>
            <a:ext cx="648247" cy="263797"/>
          </a:xfrm>
          <a:prstGeom prst="rect">
            <a:avLst/>
          </a:prstGeom>
          <a:gradFill flip="none" rotWithShape="1">
            <a:gsLst>
              <a:gs pos="0">
                <a:srgbClr val="4CA1F8">
                  <a:tint val="66000"/>
                  <a:satMod val="160000"/>
                </a:srgbClr>
              </a:gs>
              <a:gs pos="50000">
                <a:srgbClr val="4CA1F8">
                  <a:tint val="44500"/>
                  <a:satMod val="160000"/>
                </a:srgbClr>
              </a:gs>
              <a:gs pos="100000">
                <a:srgbClr val="4CA1F8">
                  <a:tint val="23500"/>
                  <a:satMod val="160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194" name="TextBox 193">
            <a:extLst>
              <a:ext uri="{FF2B5EF4-FFF2-40B4-BE49-F238E27FC236}">
                <a16:creationId xmlns:a16="http://schemas.microsoft.com/office/drawing/2014/main" id="{DCB9D140-9077-4E61-B451-E01EA557D636}"/>
              </a:ext>
            </a:extLst>
          </p:cNvPr>
          <p:cNvSpPr txBox="1"/>
          <p:nvPr/>
        </p:nvSpPr>
        <p:spPr>
          <a:xfrm>
            <a:off x="7418113" y="3432888"/>
            <a:ext cx="85579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Calibri"/>
                <a:ea typeface="+mn-ea"/>
                <a:cs typeface="+mn-cs"/>
              </a:rPr>
              <a:t>Log and request Runbook</a:t>
            </a:r>
            <a:endParaRPr kumimoji="0" lang="en-IN" sz="700" b="1" i="0" u="none" strike="noStrike" kern="1200" cap="none" spc="0" normalizeH="0" baseline="0" noProof="0">
              <a:ln>
                <a:noFill/>
              </a:ln>
              <a:solidFill>
                <a:prstClr val="black"/>
              </a:solidFill>
              <a:effectLst/>
              <a:uLnTx/>
              <a:uFillTx/>
              <a:latin typeface="Calibri"/>
              <a:ea typeface="+mn-ea"/>
              <a:cs typeface="+mn-cs"/>
            </a:endParaRPr>
          </a:p>
        </p:txBody>
      </p:sp>
      <p:cxnSp>
        <p:nvCxnSpPr>
          <p:cNvPr id="199" name="Straight Arrow Connector 198">
            <a:extLst>
              <a:ext uri="{FF2B5EF4-FFF2-40B4-BE49-F238E27FC236}">
                <a16:creationId xmlns:a16="http://schemas.microsoft.com/office/drawing/2014/main" id="{A55A3513-0670-4FC8-BD76-E130622D2005}"/>
              </a:ext>
            </a:extLst>
          </p:cNvPr>
          <p:cNvCxnSpPr/>
          <p:nvPr/>
        </p:nvCxnSpPr>
        <p:spPr>
          <a:xfrm flipV="1">
            <a:off x="8613094" y="2330818"/>
            <a:ext cx="0" cy="1463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8176D280-60F0-41C2-8F89-B6667532E931}"/>
              </a:ext>
            </a:extLst>
          </p:cNvPr>
          <p:cNvCxnSpPr>
            <a:cxnSpLocks/>
          </p:cNvCxnSpPr>
          <p:nvPr/>
        </p:nvCxnSpPr>
        <p:spPr>
          <a:xfrm>
            <a:off x="8625018" y="3228975"/>
            <a:ext cx="0" cy="1637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8" name="TextBox 207">
            <a:extLst>
              <a:ext uri="{FF2B5EF4-FFF2-40B4-BE49-F238E27FC236}">
                <a16:creationId xmlns:a16="http://schemas.microsoft.com/office/drawing/2014/main" id="{AC68F2F2-DFEE-4988-87F6-E36CA7571D23}"/>
              </a:ext>
            </a:extLst>
          </p:cNvPr>
          <p:cNvSpPr txBox="1"/>
          <p:nvPr/>
        </p:nvSpPr>
        <p:spPr>
          <a:xfrm>
            <a:off x="8308847" y="3461119"/>
            <a:ext cx="70648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Calibri"/>
                <a:ea typeface="+mn-ea"/>
                <a:cs typeface="+mn-cs"/>
              </a:rPr>
              <a:t>Involve Problem Management</a:t>
            </a:r>
            <a:endParaRPr kumimoji="0" lang="en-IN" sz="600" b="1" i="0" u="none" strike="noStrike" kern="1200" cap="none" spc="0" normalizeH="0" baseline="0" noProof="0">
              <a:ln>
                <a:noFill/>
              </a:ln>
              <a:solidFill>
                <a:prstClr val="black"/>
              </a:solidFill>
              <a:effectLst/>
              <a:uLnTx/>
              <a:uFillTx/>
              <a:latin typeface="Calibri"/>
              <a:ea typeface="+mn-ea"/>
              <a:cs typeface="+mn-cs"/>
            </a:endParaRPr>
          </a:p>
        </p:txBody>
      </p:sp>
      <p:sp>
        <p:nvSpPr>
          <p:cNvPr id="209" name="TextBox 208">
            <a:extLst>
              <a:ext uri="{FF2B5EF4-FFF2-40B4-BE49-F238E27FC236}">
                <a16:creationId xmlns:a16="http://schemas.microsoft.com/office/drawing/2014/main" id="{5AC78B8E-F96F-405E-8A7A-CD2E3A8E663D}"/>
              </a:ext>
            </a:extLst>
          </p:cNvPr>
          <p:cNvSpPr txBox="1"/>
          <p:nvPr/>
        </p:nvSpPr>
        <p:spPr>
          <a:xfrm>
            <a:off x="8232906" y="1968581"/>
            <a:ext cx="94874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Calibri"/>
                <a:ea typeface="+mn-ea"/>
                <a:cs typeface="+mn-cs"/>
              </a:rPr>
              <a:t>Involve Change Management</a:t>
            </a:r>
            <a:endParaRPr kumimoji="0" lang="en-IN" sz="600" b="1" i="0" u="none" strike="noStrike" kern="1200" cap="none" spc="0" normalizeH="0" baseline="0" noProof="0">
              <a:ln>
                <a:noFill/>
              </a:ln>
              <a:solidFill>
                <a:prstClr val="black"/>
              </a:solidFill>
              <a:effectLst/>
              <a:uLnTx/>
              <a:uFillTx/>
              <a:latin typeface="Calibri"/>
              <a:ea typeface="+mn-ea"/>
              <a:cs typeface="+mn-cs"/>
            </a:endParaRPr>
          </a:p>
        </p:txBody>
      </p:sp>
      <p:sp>
        <p:nvSpPr>
          <p:cNvPr id="210" name="TextBox 209">
            <a:extLst>
              <a:ext uri="{FF2B5EF4-FFF2-40B4-BE49-F238E27FC236}">
                <a16:creationId xmlns:a16="http://schemas.microsoft.com/office/drawing/2014/main" id="{9C5D5AC2-76DC-4D6E-B98D-255FE924C16A}"/>
              </a:ext>
            </a:extLst>
          </p:cNvPr>
          <p:cNvSpPr txBox="1"/>
          <p:nvPr/>
        </p:nvSpPr>
        <p:spPr>
          <a:xfrm>
            <a:off x="7295402" y="3399563"/>
            <a:ext cx="327282"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lumMod val="75000"/>
                    <a:lumOff val="25000"/>
                  </a:prstClr>
                </a:solidFill>
                <a:effectLst/>
                <a:uLnTx/>
                <a:uFillTx/>
                <a:latin typeface="Calibri"/>
                <a:ea typeface="+mn-ea"/>
                <a:cs typeface="+mn-cs"/>
              </a:rPr>
              <a:t>No</a:t>
            </a:r>
            <a:endParaRPr kumimoji="0" lang="en-IN" sz="700" b="1" i="0" u="none" strike="noStrike" kern="1200" cap="none" spc="0" normalizeH="0" baseline="0" noProof="0">
              <a:ln>
                <a:noFill/>
              </a:ln>
              <a:solidFill>
                <a:prstClr val="black">
                  <a:lumMod val="75000"/>
                  <a:lumOff val="25000"/>
                </a:prstClr>
              </a:solidFill>
              <a:effectLst/>
              <a:uLnTx/>
              <a:uFillTx/>
              <a:latin typeface="Calibri"/>
              <a:ea typeface="+mn-ea"/>
              <a:cs typeface="+mn-cs"/>
            </a:endParaRPr>
          </a:p>
        </p:txBody>
      </p:sp>
      <p:sp>
        <p:nvSpPr>
          <p:cNvPr id="211" name="TextBox 210">
            <a:extLst>
              <a:ext uri="{FF2B5EF4-FFF2-40B4-BE49-F238E27FC236}">
                <a16:creationId xmlns:a16="http://schemas.microsoft.com/office/drawing/2014/main" id="{BA7686FA-1319-4377-BB96-EB6210047131}"/>
              </a:ext>
            </a:extLst>
          </p:cNvPr>
          <p:cNvSpPr txBox="1"/>
          <p:nvPr/>
        </p:nvSpPr>
        <p:spPr>
          <a:xfrm>
            <a:off x="8682037" y="3169843"/>
            <a:ext cx="333085"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lumMod val="75000"/>
                    <a:lumOff val="25000"/>
                  </a:prstClr>
                </a:solidFill>
                <a:effectLst/>
                <a:uLnTx/>
                <a:uFillTx/>
                <a:latin typeface="Calibri"/>
                <a:ea typeface="+mn-ea"/>
                <a:cs typeface="+mn-cs"/>
              </a:rPr>
              <a:t>No</a:t>
            </a:r>
            <a:endParaRPr kumimoji="0" lang="en-IN" sz="700" b="1" i="0" u="none" strike="noStrike" kern="1200" cap="none" spc="0" normalizeH="0" baseline="0" noProof="0">
              <a:ln>
                <a:noFill/>
              </a:ln>
              <a:solidFill>
                <a:prstClr val="black">
                  <a:lumMod val="75000"/>
                  <a:lumOff val="25000"/>
                </a:prstClr>
              </a:solidFill>
              <a:effectLst/>
              <a:uLnTx/>
              <a:uFillTx/>
              <a:latin typeface="Calibri"/>
              <a:ea typeface="+mn-ea"/>
              <a:cs typeface="+mn-cs"/>
            </a:endParaRPr>
          </a:p>
        </p:txBody>
      </p:sp>
      <p:sp>
        <p:nvSpPr>
          <p:cNvPr id="213" name="TextBox 212">
            <a:extLst>
              <a:ext uri="{FF2B5EF4-FFF2-40B4-BE49-F238E27FC236}">
                <a16:creationId xmlns:a16="http://schemas.microsoft.com/office/drawing/2014/main" id="{392E9A69-9334-4FC1-B6DD-0AAF6ECB6CAF}"/>
              </a:ext>
            </a:extLst>
          </p:cNvPr>
          <p:cNvSpPr txBox="1"/>
          <p:nvPr/>
        </p:nvSpPr>
        <p:spPr>
          <a:xfrm>
            <a:off x="8599186" y="2313616"/>
            <a:ext cx="327282"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lumMod val="75000"/>
                    <a:lumOff val="25000"/>
                  </a:prstClr>
                </a:solidFill>
                <a:effectLst/>
                <a:uLnTx/>
                <a:uFillTx/>
                <a:latin typeface="Calibri"/>
                <a:ea typeface="+mn-ea"/>
                <a:cs typeface="+mn-cs"/>
              </a:rPr>
              <a:t>Yes</a:t>
            </a:r>
            <a:endParaRPr kumimoji="0" lang="en-IN" sz="700" b="1" i="0" u="none" strike="noStrike" kern="1200" cap="none" spc="0" normalizeH="0" baseline="0" noProof="0">
              <a:ln>
                <a:noFill/>
              </a:ln>
              <a:solidFill>
                <a:prstClr val="black">
                  <a:lumMod val="75000"/>
                  <a:lumOff val="25000"/>
                </a:prstClr>
              </a:solidFill>
              <a:effectLst/>
              <a:uLnTx/>
              <a:uFillTx/>
              <a:latin typeface="Calibri"/>
              <a:ea typeface="+mn-ea"/>
              <a:cs typeface="+mn-cs"/>
            </a:endParaRPr>
          </a:p>
        </p:txBody>
      </p:sp>
      <p:sp>
        <p:nvSpPr>
          <p:cNvPr id="215" name="TextBox 214">
            <a:extLst>
              <a:ext uri="{FF2B5EF4-FFF2-40B4-BE49-F238E27FC236}">
                <a16:creationId xmlns:a16="http://schemas.microsoft.com/office/drawing/2014/main" id="{2BF403E0-F06D-494B-BE18-9D83FCCFD700}"/>
              </a:ext>
            </a:extLst>
          </p:cNvPr>
          <p:cNvSpPr txBox="1"/>
          <p:nvPr/>
        </p:nvSpPr>
        <p:spPr>
          <a:xfrm>
            <a:off x="6213597" y="3332860"/>
            <a:ext cx="327282"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lumMod val="75000"/>
                    <a:lumOff val="25000"/>
                  </a:prstClr>
                </a:solidFill>
                <a:effectLst/>
                <a:uLnTx/>
                <a:uFillTx/>
                <a:latin typeface="Calibri"/>
                <a:ea typeface="+mn-ea"/>
                <a:cs typeface="+mn-cs"/>
              </a:rPr>
              <a:t>Yes</a:t>
            </a:r>
            <a:endParaRPr kumimoji="0" lang="en-IN" sz="700" b="1" i="0" u="none" strike="noStrike" kern="1200" cap="none" spc="0" normalizeH="0" baseline="0" noProof="0">
              <a:ln>
                <a:noFill/>
              </a:ln>
              <a:solidFill>
                <a:prstClr val="black">
                  <a:lumMod val="75000"/>
                  <a:lumOff val="25000"/>
                </a:prstClr>
              </a:solidFill>
              <a:effectLst/>
              <a:uLnTx/>
              <a:uFillTx/>
              <a:latin typeface="Calibri"/>
              <a:ea typeface="+mn-ea"/>
              <a:cs typeface="+mn-cs"/>
            </a:endParaRPr>
          </a:p>
        </p:txBody>
      </p:sp>
      <p:sp>
        <p:nvSpPr>
          <p:cNvPr id="6" name="TextBox 5">
            <a:extLst>
              <a:ext uri="{FF2B5EF4-FFF2-40B4-BE49-F238E27FC236}">
                <a16:creationId xmlns:a16="http://schemas.microsoft.com/office/drawing/2014/main" id="{B50FABF9-9125-C643-971E-D28EDEC66153}"/>
              </a:ext>
            </a:extLst>
          </p:cNvPr>
          <p:cNvSpPr txBox="1"/>
          <p:nvPr/>
        </p:nvSpPr>
        <p:spPr>
          <a:xfrm>
            <a:off x="135033" y="30593"/>
            <a:ext cx="8547004" cy="369332"/>
          </a:xfrm>
          <a:prstGeom prst="rect">
            <a:avLst/>
          </a:prstGeom>
          <a:noFill/>
        </p:spPr>
        <p:txBody>
          <a:bodyPr wrap="square">
            <a:spAutoFit/>
          </a:bodyPr>
          <a:lstStyle/>
          <a:p>
            <a:pPr marL="0" marR="0" lvl="0" indent="0" defTabSz="685800" fontAlgn="auto">
              <a:spcAft>
                <a:spcPts val="0"/>
              </a:spcAft>
              <a:buClrTx/>
              <a:buSzTx/>
              <a:tabLst/>
              <a:defRPr/>
            </a:pPr>
            <a:r>
              <a:rPr lang="en-US">
                <a:solidFill>
                  <a:schemeClr val="accent1"/>
                </a:solidFill>
                <a:latin typeface="+mj-lt"/>
                <a:ea typeface="+mj-ea"/>
                <a:cs typeface="Arial" panose="020B0604020202020204" pitchFamily="34" charset="0"/>
              </a:rPr>
              <a:t>Potential Incident Handling Call Flow Automation Opportunities </a:t>
            </a:r>
          </a:p>
        </p:txBody>
      </p:sp>
    </p:spTree>
    <p:extLst>
      <p:ext uri="{BB962C8B-B14F-4D97-AF65-F5344CB8AC3E}">
        <p14:creationId xmlns:p14="http://schemas.microsoft.com/office/powerpoint/2010/main" val="7157034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A8A565-9482-47BE-B5C8-D274598DCC63}"/>
              </a:ext>
            </a:extLst>
          </p:cNvPr>
          <p:cNvSpPr>
            <a:spLocks noGrp="1"/>
          </p:cNvSpPr>
          <p:nvPr>
            <p:ph type="title"/>
          </p:nvPr>
        </p:nvSpPr>
        <p:spPr/>
        <p:txBody>
          <a:bodyPr/>
          <a:lstStyle/>
          <a:p>
            <a:pPr>
              <a:lnSpc>
                <a:spcPct val="100000"/>
              </a:lnSpc>
              <a:spcBef>
                <a:spcPts val="0"/>
              </a:spcBef>
            </a:pPr>
            <a:r>
              <a:rPr lang="en-CA" sz="1800">
                <a:solidFill>
                  <a:schemeClr val="accent1"/>
                </a:solidFill>
                <a:cs typeface="Arial" panose="020B0604020202020204" pitchFamily="34" charset="0"/>
              </a:rPr>
              <a:t>Example of </a:t>
            </a:r>
            <a:r>
              <a:rPr lang="en-US" sz="1800">
                <a:solidFill>
                  <a:schemeClr val="accent1"/>
                </a:solidFill>
                <a:cs typeface="Arial" panose="020B0604020202020204" pitchFamily="34" charset="0"/>
              </a:rPr>
              <a:t>NOC Automation Cases with Prodapt </a:t>
            </a:r>
            <a:r>
              <a:rPr lang="en-US" sz="1800" err="1">
                <a:solidFill>
                  <a:schemeClr val="accent1"/>
                </a:solidFill>
                <a:cs typeface="Arial" panose="020B0604020202020204" pitchFamily="34" charset="0"/>
              </a:rPr>
              <a:t>NetBots.AI</a:t>
            </a:r>
            <a:r>
              <a:rPr lang="en-US" sz="1800">
                <a:solidFill>
                  <a:schemeClr val="accent1"/>
                </a:solidFill>
                <a:cs typeface="Arial" panose="020B0604020202020204" pitchFamily="34" charset="0"/>
              </a:rPr>
              <a:t> </a:t>
            </a:r>
          </a:p>
        </p:txBody>
      </p:sp>
      <p:sp>
        <p:nvSpPr>
          <p:cNvPr id="7" name="Freeform 6">
            <a:extLst>
              <a:ext uri="{FF2B5EF4-FFF2-40B4-BE49-F238E27FC236}">
                <a16:creationId xmlns:a16="http://schemas.microsoft.com/office/drawing/2014/main" id="{C7DE0AC5-5CB3-734D-867B-5EA86B621A29}"/>
              </a:ext>
            </a:extLst>
          </p:cNvPr>
          <p:cNvSpPr/>
          <p:nvPr/>
        </p:nvSpPr>
        <p:spPr>
          <a:xfrm>
            <a:off x="618508" y="1142247"/>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rgbClr val="75D6FF"/>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DOCSIS Upstream Combiner Service Impairment Detection – Productization</a:t>
            </a:r>
          </a:p>
        </p:txBody>
      </p:sp>
      <p:sp>
        <p:nvSpPr>
          <p:cNvPr id="8" name="Freeform 7">
            <a:extLst>
              <a:ext uri="{FF2B5EF4-FFF2-40B4-BE49-F238E27FC236}">
                <a16:creationId xmlns:a16="http://schemas.microsoft.com/office/drawing/2014/main" id="{1852C572-CBB9-B44E-8FEF-7B37325ADE5E}"/>
              </a:ext>
            </a:extLst>
          </p:cNvPr>
          <p:cNvSpPr/>
          <p:nvPr/>
        </p:nvSpPr>
        <p:spPr>
          <a:xfrm>
            <a:off x="1773969" y="1142247"/>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rgbClr val="75D6FF"/>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342547"/>
              <a:satOff val="1373"/>
              <a:lumOff val="298"/>
              <a:alphaOff val="0"/>
            </a:schemeClr>
          </a:fillRef>
          <a:effectRef idx="1">
            <a:schemeClr val="accent5">
              <a:hueOff val="-342547"/>
              <a:satOff val="1373"/>
              <a:lumOff val="298"/>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Common Cloud Systems/ IP NW Configuration  and service management</a:t>
            </a:r>
          </a:p>
        </p:txBody>
      </p:sp>
      <p:sp>
        <p:nvSpPr>
          <p:cNvPr id="9" name="Freeform 8">
            <a:extLst>
              <a:ext uri="{FF2B5EF4-FFF2-40B4-BE49-F238E27FC236}">
                <a16:creationId xmlns:a16="http://schemas.microsoft.com/office/drawing/2014/main" id="{7E6B8C01-3F66-6A49-8037-2A764A28358E}"/>
              </a:ext>
            </a:extLst>
          </p:cNvPr>
          <p:cNvSpPr/>
          <p:nvPr/>
        </p:nvSpPr>
        <p:spPr>
          <a:xfrm>
            <a:off x="2929429" y="1142247"/>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rgbClr val="75D6FF"/>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685095"/>
              <a:satOff val="2746"/>
              <a:lumOff val="595"/>
              <a:alphaOff val="0"/>
            </a:schemeClr>
          </a:fillRef>
          <a:effectRef idx="1">
            <a:schemeClr val="accent5">
              <a:hueOff val="-685095"/>
              <a:satOff val="2746"/>
              <a:lumOff val="595"/>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IP NW - 60 ATP and  i-ATP test cases</a:t>
            </a:r>
          </a:p>
        </p:txBody>
      </p:sp>
      <p:sp>
        <p:nvSpPr>
          <p:cNvPr id="10" name="Freeform 9">
            <a:extLst>
              <a:ext uri="{FF2B5EF4-FFF2-40B4-BE49-F238E27FC236}">
                <a16:creationId xmlns:a16="http://schemas.microsoft.com/office/drawing/2014/main" id="{43A93BD9-87E4-2F4C-950E-FB9D6D665998}"/>
              </a:ext>
            </a:extLst>
          </p:cNvPr>
          <p:cNvSpPr/>
          <p:nvPr/>
        </p:nvSpPr>
        <p:spPr>
          <a:xfrm>
            <a:off x="4084890" y="1142247"/>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rgbClr val="75D6FF"/>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1027642"/>
              <a:satOff val="4118"/>
              <a:lumOff val="893"/>
              <a:alphaOff val="0"/>
            </a:schemeClr>
          </a:fillRef>
          <a:effectRef idx="1">
            <a:schemeClr val="accent5">
              <a:hueOff val="-1027642"/>
              <a:satOff val="4118"/>
              <a:lumOff val="893"/>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Common Cloud Systems &amp; IP NW - Zero touch provisioning scenario.</a:t>
            </a:r>
          </a:p>
        </p:txBody>
      </p:sp>
      <p:sp>
        <p:nvSpPr>
          <p:cNvPr id="11" name="Freeform 10">
            <a:extLst>
              <a:ext uri="{FF2B5EF4-FFF2-40B4-BE49-F238E27FC236}">
                <a16:creationId xmlns:a16="http://schemas.microsoft.com/office/drawing/2014/main" id="{FF79923D-61CD-FC44-A1F6-A9587903E360}"/>
              </a:ext>
            </a:extLst>
          </p:cNvPr>
          <p:cNvSpPr/>
          <p:nvPr/>
        </p:nvSpPr>
        <p:spPr>
          <a:xfrm>
            <a:off x="5240351" y="1142247"/>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rgbClr val="75D6FF"/>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1370190"/>
              <a:satOff val="5491"/>
              <a:lumOff val="1190"/>
              <a:alphaOff val="0"/>
            </a:schemeClr>
          </a:fillRef>
          <a:effectRef idx="1">
            <a:schemeClr val="accent5">
              <a:hueOff val="-1370190"/>
              <a:satOff val="5491"/>
              <a:lumOff val="1190"/>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b="1" kern="1200"/>
              <a:t>Zero Touch Provisioning (SDE/RCMIN)</a:t>
            </a:r>
            <a:endParaRPr lang="en-US" sz="800" b="1" kern="1200"/>
          </a:p>
        </p:txBody>
      </p:sp>
      <p:sp>
        <p:nvSpPr>
          <p:cNvPr id="12" name="Freeform 11">
            <a:extLst>
              <a:ext uri="{FF2B5EF4-FFF2-40B4-BE49-F238E27FC236}">
                <a16:creationId xmlns:a16="http://schemas.microsoft.com/office/drawing/2014/main" id="{F5EF9271-D156-7543-A29F-03F7EF3FF8A5}"/>
              </a:ext>
            </a:extLst>
          </p:cNvPr>
          <p:cNvSpPr/>
          <p:nvPr/>
        </p:nvSpPr>
        <p:spPr>
          <a:xfrm>
            <a:off x="6395812" y="1142247"/>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rgbClr val="75D6FF"/>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1712737"/>
              <a:satOff val="6864"/>
              <a:lumOff val="1488"/>
              <a:alphaOff val="0"/>
            </a:schemeClr>
          </a:fillRef>
          <a:effectRef idx="1">
            <a:schemeClr val="accent5">
              <a:hueOff val="-1712737"/>
              <a:satOff val="6864"/>
              <a:lumOff val="1488"/>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b="1" kern="1200"/>
              <a:t>Interface Troubleshooting Closed Loop</a:t>
            </a:r>
          </a:p>
        </p:txBody>
      </p:sp>
      <p:sp>
        <p:nvSpPr>
          <p:cNvPr id="13" name="Freeform 12">
            <a:extLst>
              <a:ext uri="{FF2B5EF4-FFF2-40B4-BE49-F238E27FC236}">
                <a16:creationId xmlns:a16="http://schemas.microsoft.com/office/drawing/2014/main" id="{F97B2166-9F6E-4049-A240-DF5579C1B485}"/>
              </a:ext>
            </a:extLst>
          </p:cNvPr>
          <p:cNvSpPr/>
          <p:nvPr/>
        </p:nvSpPr>
        <p:spPr>
          <a:xfrm>
            <a:off x="7551273" y="1142247"/>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rgbClr val="75D6FF"/>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2055285"/>
              <a:satOff val="8237"/>
              <a:lumOff val="1785"/>
              <a:alphaOff val="0"/>
            </a:schemeClr>
          </a:fillRef>
          <a:effectRef idx="1">
            <a:schemeClr val="accent5">
              <a:hueOff val="-2055285"/>
              <a:satOff val="8237"/>
              <a:lumOff val="1785"/>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b="1" kern="1200"/>
              <a:t>Links Turn up(IP-Core/SDE/RCMIN)</a:t>
            </a:r>
          </a:p>
        </p:txBody>
      </p:sp>
      <p:sp>
        <p:nvSpPr>
          <p:cNvPr id="14" name="Freeform 13">
            <a:extLst>
              <a:ext uri="{FF2B5EF4-FFF2-40B4-BE49-F238E27FC236}">
                <a16:creationId xmlns:a16="http://schemas.microsoft.com/office/drawing/2014/main" id="{481AC9A6-03E4-F648-8B65-67F7E992BBBF}"/>
              </a:ext>
            </a:extLst>
          </p:cNvPr>
          <p:cNvSpPr/>
          <p:nvPr/>
        </p:nvSpPr>
        <p:spPr>
          <a:xfrm>
            <a:off x="618508" y="1877540"/>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rgbClr val="D4F1FF"/>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2397832"/>
              <a:satOff val="9610"/>
              <a:lumOff val="2083"/>
              <a:alphaOff val="0"/>
            </a:schemeClr>
          </a:fillRef>
          <a:effectRef idx="1">
            <a:schemeClr val="accent5">
              <a:hueOff val="-2397832"/>
              <a:satOff val="9610"/>
              <a:lumOff val="2083"/>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b="1" kern="1200"/>
              <a:t>NOC &amp; Ops - </a:t>
            </a:r>
            <a:r>
              <a:rPr lang="en-US" sz="800" b="1" kern="1200"/>
              <a:t>IP Address Management for each service +2 </a:t>
            </a:r>
            <a:endParaRPr lang="en-CA" sz="800" b="1" kern="1200"/>
          </a:p>
        </p:txBody>
      </p:sp>
      <p:sp>
        <p:nvSpPr>
          <p:cNvPr id="15" name="Freeform 14">
            <a:extLst>
              <a:ext uri="{FF2B5EF4-FFF2-40B4-BE49-F238E27FC236}">
                <a16:creationId xmlns:a16="http://schemas.microsoft.com/office/drawing/2014/main" id="{A1BB252B-E919-0441-A3EB-6BD2C33560F9}"/>
              </a:ext>
            </a:extLst>
          </p:cNvPr>
          <p:cNvSpPr/>
          <p:nvPr/>
        </p:nvSpPr>
        <p:spPr>
          <a:xfrm>
            <a:off x="1773969" y="1877540"/>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rgbClr val="D4F1FF"/>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2740380"/>
              <a:satOff val="10982"/>
              <a:lumOff val="2380"/>
              <a:alphaOff val="0"/>
            </a:schemeClr>
          </a:fillRef>
          <a:effectRef idx="1">
            <a:schemeClr val="accent5">
              <a:hueOff val="-2740380"/>
              <a:satOff val="10982"/>
              <a:lumOff val="2380"/>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b="1" kern="1200"/>
              <a:t>6 device software upgrade and for 3 vendors</a:t>
            </a:r>
          </a:p>
        </p:txBody>
      </p:sp>
      <p:sp>
        <p:nvSpPr>
          <p:cNvPr id="16" name="Freeform 15">
            <a:extLst>
              <a:ext uri="{FF2B5EF4-FFF2-40B4-BE49-F238E27FC236}">
                <a16:creationId xmlns:a16="http://schemas.microsoft.com/office/drawing/2014/main" id="{F2ACAC8E-3FD6-CA4D-AE73-4925CEEB7C45}"/>
              </a:ext>
            </a:extLst>
          </p:cNvPr>
          <p:cNvSpPr/>
          <p:nvPr/>
        </p:nvSpPr>
        <p:spPr>
          <a:xfrm>
            <a:off x="2929429" y="1877540"/>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rgbClr val="D4F1FF"/>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3082927"/>
              <a:satOff val="12355"/>
              <a:lumOff val="2678"/>
              <a:alphaOff val="0"/>
            </a:schemeClr>
          </a:fillRef>
          <a:effectRef idx="1">
            <a:schemeClr val="accent5">
              <a:hueOff val="-3082927"/>
              <a:satOff val="12355"/>
              <a:lumOff val="2678"/>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b="1" kern="1200"/>
              <a:t>IR21 Roaming Request </a:t>
            </a:r>
          </a:p>
        </p:txBody>
      </p:sp>
      <p:sp>
        <p:nvSpPr>
          <p:cNvPr id="17" name="Freeform 16">
            <a:extLst>
              <a:ext uri="{FF2B5EF4-FFF2-40B4-BE49-F238E27FC236}">
                <a16:creationId xmlns:a16="http://schemas.microsoft.com/office/drawing/2014/main" id="{16BA2CAA-942C-4945-8B61-45DF22877B79}"/>
              </a:ext>
            </a:extLst>
          </p:cNvPr>
          <p:cNvSpPr/>
          <p:nvPr/>
        </p:nvSpPr>
        <p:spPr>
          <a:xfrm>
            <a:off x="4084890" y="1877540"/>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rgbClr val="D4F1FF"/>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3425475"/>
              <a:satOff val="13728"/>
              <a:lumOff val="2975"/>
              <a:alphaOff val="0"/>
            </a:schemeClr>
          </a:fillRef>
          <a:effectRef idx="1">
            <a:schemeClr val="accent5">
              <a:hueOff val="-3425475"/>
              <a:satOff val="13728"/>
              <a:lumOff val="2975"/>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b="1" kern="1200"/>
              <a:t>GPON</a:t>
            </a:r>
          </a:p>
        </p:txBody>
      </p:sp>
      <p:sp>
        <p:nvSpPr>
          <p:cNvPr id="18" name="Freeform 17">
            <a:extLst>
              <a:ext uri="{FF2B5EF4-FFF2-40B4-BE49-F238E27FC236}">
                <a16:creationId xmlns:a16="http://schemas.microsoft.com/office/drawing/2014/main" id="{32896065-A17D-154E-AAD3-54E018DB00BF}"/>
              </a:ext>
            </a:extLst>
          </p:cNvPr>
          <p:cNvSpPr/>
          <p:nvPr/>
        </p:nvSpPr>
        <p:spPr>
          <a:xfrm>
            <a:off x="5240351" y="1877540"/>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rgbClr val="D4F1FF"/>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3768022"/>
              <a:satOff val="15101"/>
              <a:lumOff val="3273"/>
              <a:alphaOff val="0"/>
            </a:schemeClr>
          </a:fillRef>
          <a:effectRef idx="1">
            <a:schemeClr val="accent5">
              <a:hueOff val="-3768022"/>
              <a:satOff val="15101"/>
              <a:lumOff val="3273"/>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b="1" kern="1200"/>
              <a:t>Roaming Partners APN Use Case</a:t>
            </a:r>
          </a:p>
        </p:txBody>
      </p:sp>
      <p:sp>
        <p:nvSpPr>
          <p:cNvPr id="19" name="Freeform 18">
            <a:extLst>
              <a:ext uri="{FF2B5EF4-FFF2-40B4-BE49-F238E27FC236}">
                <a16:creationId xmlns:a16="http://schemas.microsoft.com/office/drawing/2014/main" id="{D6B5FCD2-E73E-1F4C-9FB4-E72426ECD111}"/>
              </a:ext>
            </a:extLst>
          </p:cNvPr>
          <p:cNvSpPr/>
          <p:nvPr/>
        </p:nvSpPr>
        <p:spPr>
          <a:xfrm>
            <a:off x="6395812" y="1877540"/>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rgbClr val="D4F1FF"/>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4110569"/>
              <a:satOff val="16474"/>
              <a:lumOff val="3570"/>
              <a:alphaOff val="0"/>
            </a:schemeClr>
          </a:fillRef>
          <a:effectRef idx="1">
            <a:schemeClr val="accent5">
              <a:hueOff val="-4110569"/>
              <a:satOff val="16474"/>
              <a:lumOff val="3570"/>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b="1" kern="1200"/>
              <a:t>Firewall Change Request</a:t>
            </a:r>
          </a:p>
        </p:txBody>
      </p:sp>
      <p:sp>
        <p:nvSpPr>
          <p:cNvPr id="20" name="Freeform 19">
            <a:extLst>
              <a:ext uri="{FF2B5EF4-FFF2-40B4-BE49-F238E27FC236}">
                <a16:creationId xmlns:a16="http://schemas.microsoft.com/office/drawing/2014/main" id="{32DCED21-4F78-5947-B361-E4ACE5D9263E}"/>
              </a:ext>
            </a:extLst>
          </p:cNvPr>
          <p:cNvSpPr/>
          <p:nvPr/>
        </p:nvSpPr>
        <p:spPr>
          <a:xfrm>
            <a:off x="7551273" y="1877540"/>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rgbClr val="D4F1FF"/>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4453117"/>
              <a:satOff val="17846"/>
              <a:lumOff val="3868"/>
              <a:alphaOff val="0"/>
            </a:schemeClr>
          </a:fillRef>
          <a:effectRef idx="1">
            <a:schemeClr val="accent5">
              <a:hueOff val="-4453117"/>
              <a:satOff val="17846"/>
              <a:lumOff val="3868"/>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b="1" kern="1200"/>
              <a:t>RPHY</a:t>
            </a:r>
          </a:p>
        </p:txBody>
      </p:sp>
      <p:sp>
        <p:nvSpPr>
          <p:cNvPr id="21" name="Freeform 20">
            <a:extLst>
              <a:ext uri="{FF2B5EF4-FFF2-40B4-BE49-F238E27FC236}">
                <a16:creationId xmlns:a16="http://schemas.microsoft.com/office/drawing/2014/main" id="{9435D249-C270-304C-B179-B4471349A4AD}"/>
              </a:ext>
            </a:extLst>
          </p:cNvPr>
          <p:cNvSpPr/>
          <p:nvPr/>
        </p:nvSpPr>
        <p:spPr>
          <a:xfrm>
            <a:off x="618508" y="2612834"/>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rgbClr val="E0E0E0"/>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4795665"/>
              <a:satOff val="19219"/>
              <a:lumOff val="4165"/>
              <a:alphaOff val="0"/>
            </a:schemeClr>
          </a:fillRef>
          <a:effectRef idx="1">
            <a:schemeClr val="accent5">
              <a:hueOff val="-4795665"/>
              <a:satOff val="19219"/>
              <a:lumOff val="4165"/>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b="1" kern="1200"/>
              <a:t>IGW Transit Peering</a:t>
            </a:r>
          </a:p>
        </p:txBody>
      </p:sp>
      <p:sp>
        <p:nvSpPr>
          <p:cNvPr id="22" name="Freeform 21">
            <a:extLst>
              <a:ext uri="{FF2B5EF4-FFF2-40B4-BE49-F238E27FC236}">
                <a16:creationId xmlns:a16="http://schemas.microsoft.com/office/drawing/2014/main" id="{580A56C0-4256-EF4B-AE92-73B012CD706A}"/>
              </a:ext>
            </a:extLst>
          </p:cNvPr>
          <p:cNvSpPr/>
          <p:nvPr/>
        </p:nvSpPr>
        <p:spPr>
          <a:xfrm>
            <a:off x="1773969" y="2612834"/>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rgbClr val="E0E0E0"/>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5138212"/>
              <a:satOff val="20592"/>
              <a:lumOff val="4463"/>
              <a:alphaOff val="0"/>
            </a:schemeClr>
          </a:fillRef>
          <a:effectRef idx="1">
            <a:schemeClr val="accent5">
              <a:hueOff val="-5138212"/>
              <a:satOff val="20592"/>
              <a:lumOff val="4463"/>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b="1" kern="1200"/>
              <a:t>Wireless access operations – Crash Audits + 26</a:t>
            </a:r>
          </a:p>
        </p:txBody>
      </p:sp>
      <p:sp>
        <p:nvSpPr>
          <p:cNvPr id="23" name="Freeform 22">
            <a:extLst>
              <a:ext uri="{FF2B5EF4-FFF2-40B4-BE49-F238E27FC236}">
                <a16:creationId xmlns:a16="http://schemas.microsoft.com/office/drawing/2014/main" id="{C062505A-18A8-9B40-A683-59CAC821F97D}"/>
              </a:ext>
            </a:extLst>
          </p:cNvPr>
          <p:cNvSpPr/>
          <p:nvPr/>
        </p:nvSpPr>
        <p:spPr>
          <a:xfrm>
            <a:off x="2929429" y="2612834"/>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rgbClr val="E0E0E0"/>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5480759"/>
              <a:satOff val="21965"/>
              <a:lumOff val="4760"/>
              <a:alphaOff val="0"/>
            </a:schemeClr>
          </a:fillRef>
          <a:effectRef idx="1">
            <a:schemeClr val="accent5">
              <a:hueOff val="-5480759"/>
              <a:satOff val="21965"/>
              <a:lumOff val="4760"/>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Microwave - Automating cli/Telnet configuration on minilink TN   + 3</a:t>
            </a:r>
            <a:endParaRPr lang="en-CA" sz="800" b="1" kern="1200"/>
          </a:p>
        </p:txBody>
      </p:sp>
      <p:sp>
        <p:nvSpPr>
          <p:cNvPr id="24" name="Freeform 23">
            <a:extLst>
              <a:ext uri="{FF2B5EF4-FFF2-40B4-BE49-F238E27FC236}">
                <a16:creationId xmlns:a16="http://schemas.microsoft.com/office/drawing/2014/main" id="{98245B33-76C2-7740-B511-CE57A223DDE2}"/>
              </a:ext>
            </a:extLst>
          </p:cNvPr>
          <p:cNvSpPr/>
          <p:nvPr/>
        </p:nvSpPr>
        <p:spPr>
          <a:xfrm>
            <a:off x="4084890" y="2612834"/>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rgbClr val="E0E0E0"/>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5823307"/>
              <a:satOff val="23337"/>
              <a:lumOff val="5058"/>
              <a:alphaOff val="0"/>
            </a:schemeClr>
          </a:fillRef>
          <a:effectRef idx="1">
            <a:schemeClr val="accent5">
              <a:hueOff val="-5823307"/>
              <a:satOff val="23337"/>
              <a:lumOff val="5058"/>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BGP configuration and Pre-Post Checks</a:t>
            </a:r>
          </a:p>
        </p:txBody>
      </p:sp>
      <p:sp>
        <p:nvSpPr>
          <p:cNvPr id="25" name="Freeform 24">
            <a:extLst>
              <a:ext uri="{FF2B5EF4-FFF2-40B4-BE49-F238E27FC236}">
                <a16:creationId xmlns:a16="http://schemas.microsoft.com/office/drawing/2014/main" id="{3BCF714F-6E43-8F4F-B09D-2558DFCCE676}"/>
              </a:ext>
            </a:extLst>
          </p:cNvPr>
          <p:cNvSpPr/>
          <p:nvPr/>
        </p:nvSpPr>
        <p:spPr>
          <a:xfrm>
            <a:off x="5240351" y="2612834"/>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rgbClr val="E0E0E0"/>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6165854"/>
              <a:satOff val="24710"/>
              <a:lumOff val="5355"/>
              <a:alphaOff val="0"/>
            </a:schemeClr>
          </a:fillRef>
          <a:effectRef idx="1">
            <a:schemeClr val="accent5">
              <a:hueOff val="-6165854"/>
              <a:satOff val="24710"/>
              <a:lumOff val="5355"/>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b="1" kern="1200"/>
              <a:t>Pre/Post Checks for Network Devices (IP-Core/SDE/RCMIN/REN)</a:t>
            </a:r>
          </a:p>
        </p:txBody>
      </p:sp>
      <p:sp>
        <p:nvSpPr>
          <p:cNvPr id="26" name="Freeform 25">
            <a:extLst>
              <a:ext uri="{FF2B5EF4-FFF2-40B4-BE49-F238E27FC236}">
                <a16:creationId xmlns:a16="http://schemas.microsoft.com/office/drawing/2014/main" id="{85F1F46C-2287-5346-856B-86A5933379E4}"/>
              </a:ext>
            </a:extLst>
          </p:cNvPr>
          <p:cNvSpPr/>
          <p:nvPr/>
        </p:nvSpPr>
        <p:spPr>
          <a:xfrm>
            <a:off x="6395812" y="2612834"/>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rgbClr val="E0E0E0"/>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6508401"/>
              <a:satOff val="26083"/>
              <a:lumOff val="5653"/>
              <a:alphaOff val="0"/>
            </a:schemeClr>
          </a:fillRef>
          <a:effectRef idx="1">
            <a:schemeClr val="accent5">
              <a:hueOff val="-6508401"/>
              <a:satOff val="26083"/>
              <a:lumOff val="5653"/>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b="1" kern="1200"/>
              <a:t>NCT Ticket creation and Spatial Update </a:t>
            </a:r>
          </a:p>
        </p:txBody>
      </p:sp>
      <p:sp>
        <p:nvSpPr>
          <p:cNvPr id="27" name="Freeform 26">
            <a:extLst>
              <a:ext uri="{FF2B5EF4-FFF2-40B4-BE49-F238E27FC236}">
                <a16:creationId xmlns:a16="http://schemas.microsoft.com/office/drawing/2014/main" id="{475A2DA8-D819-BE47-87E9-7892D6437667}"/>
              </a:ext>
            </a:extLst>
          </p:cNvPr>
          <p:cNvSpPr/>
          <p:nvPr/>
        </p:nvSpPr>
        <p:spPr>
          <a:xfrm>
            <a:off x="7551273" y="2612834"/>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rgbClr val="E0E0E0"/>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6850949"/>
              <a:satOff val="27456"/>
              <a:lumOff val="5950"/>
              <a:alphaOff val="0"/>
            </a:schemeClr>
          </a:fillRef>
          <a:effectRef idx="1">
            <a:schemeClr val="accent5">
              <a:hueOff val="-6850949"/>
              <a:satOff val="27456"/>
              <a:lumOff val="5950"/>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b="1" kern="1200"/>
              <a:t>Automation of EPL Service Regression Testing + 8</a:t>
            </a:r>
          </a:p>
        </p:txBody>
      </p:sp>
      <p:sp>
        <p:nvSpPr>
          <p:cNvPr id="28" name="Freeform 27">
            <a:extLst>
              <a:ext uri="{FF2B5EF4-FFF2-40B4-BE49-F238E27FC236}">
                <a16:creationId xmlns:a16="http://schemas.microsoft.com/office/drawing/2014/main" id="{732563C6-A116-EB42-AADA-C511F1027B1A}"/>
              </a:ext>
            </a:extLst>
          </p:cNvPr>
          <p:cNvSpPr/>
          <p:nvPr/>
        </p:nvSpPr>
        <p:spPr>
          <a:xfrm>
            <a:off x="618508" y="3348127"/>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chemeClr val="bg1">
              <a:lumMod val="95000"/>
            </a:schemeClr>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7193497"/>
              <a:satOff val="28829"/>
              <a:lumOff val="6248"/>
              <a:alphaOff val="0"/>
            </a:schemeClr>
          </a:fillRef>
          <a:effectRef idx="1">
            <a:schemeClr val="accent5">
              <a:hueOff val="-7193497"/>
              <a:satOff val="28829"/>
              <a:lumOff val="6248"/>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b="1" kern="1200"/>
              <a:t>Operations, Voice, Data - </a:t>
            </a:r>
            <a:r>
              <a:rPr lang="en-US" sz="800" b="1" kern="1200"/>
              <a:t>Automate MMSC daily alarm task + 13</a:t>
            </a:r>
          </a:p>
        </p:txBody>
      </p:sp>
      <p:sp>
        <p:nvSpPr>
          <p:cNvPr id="29" name="Freeform 28">
            <a:extLst>
              <a:ext uri="{FF2B5EF4-FFF2-40B4-BE49-F238E27FC236}">
                <a16:creationId xmlns:a16="http://schemas.microsoft.com/office/drawing/2014/main" id="{DCDEDF8F-E822-3B41-8BD5-4807BA90A641}"/>
              </a:ext>
            </a:extLst>
          </p:cNvPr>
          <p:cNvSpPr/>
          <p:nvPr/>
        </p:nvSpPr>
        <p:spPr>
          <a:xfrm>
            <a:off x="1773969" y="3348127"/>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chemeClr val="bg1">
              <a:lumMod val="95000"/>
            </a:schemeClr>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7536044"/>
              <a:satOff val="30201"/>
              <a:lumOff val="6545"/>
              <a:alphaOff val="0"/>
            </a:schemeClr>
          </a:fillRef>
          <a:effectRef idx="1">
            <a:schemeClr val="accent5">
              <a:hueOff val="-7536044"/>
              <a:satOff val="30201"/>
              <a:lumOff val="6545"/>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b="1" kern="1200"/>
              <a:t>Reading Config from Devices +7</a:t>
            </a:r>
          </a:p>
        </p:txBody>
      </p:sp>
      <p:sp>
        <p:nvSpPr>
          <p:cNvPr id="30" name="Freeform 29">
            <a:extLst>
              <a:ext uri="{FF2B5EF4-FFF2-40B4-BE49-F238E27FC236}">
                <a16:creationId xmlns:a16="http://schemas.microsoft.com/office/drawing/2014/main" id="{999B2571-797D-6141-9B22-618892B76462}"/>
              </a:ext>
            </a:extLst>
          </p:cNvPr>
          <p:cNvSpPr/>
          <p:nvPr/>
        </p:nvSpPr>
        <p:spPr>
          <a:xfrm>
            <a:off x="2929429" y="3348127"/>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chemeClr val="bg1">
              <a:lumMod val="95000"/>
            </a:schemeClr>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7878592"/>
              <a:satOff val="31574"/>
              <a:lumOff val="6843"/>
              <a:alphaOff val="0"/>
            </a:schemeClr>
          </a:fillRef>
          <a:effectRef idx="1">
            <a:schemeClr val="accent5">
              <a:hueOff val="-7878592"/>
              <a:satOff val="31574"/>
              <a:lumOff val="6843"/>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b="1" kern="1200"/>
              <a:t>HFC Ops - </a:t>
            </a:r>
            <a:r>
              <a:rPr lang="en-US" sz="800" b="1" kern="1200"/>
              <a:t>Tier 2 tool result extraction + 9</a:t>
            </a:r>
          </a:p>
        </p:txBody>
      </p:sp>
      <p:sp>
        <p:nvSpPr>
          <p:cNvPr id="31" name="Freeform 30">
            <a:extLst>
              <a:ext uri="{FF2B5EF4-FFF2-40B4-BE49-F238E27FC236}">
                <a16:creationId xmlns:a16="http://schemas.microsoft.com/office/drawing/2014/main" id="{DC8C32AF-4A87-ED41-9674-F108C0C3F8D0}"/>
              </a:ext>
            </a:extLst>
          </p:cNvPr>
          <p:cNvSpPr/>
          <p:nvPr/>
        </p:nvSpPr>
        <p:spPr>
          <a:xfrm>
            <a:off x="4084890" y="3348127"/>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chemeClr val="bg1">
              <a:lumMod val="95000"/>
            </a:schemeClr>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8221139"/>
              <a:satOff val="32947"/>
              <a:lumOff val="7140"/>
              <a:alphaOff val="0"/>
            </a:schemeClr>
          </a:fillRef>
          <a:effectRef idx="1">
            <a:schemeClr val="accent5">
              <a:hueOff val="-8221139"/>
              <a:satOff val="32947"/>
              <a:lumOff val="7140"/>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b="1" kern="1200"/>
              <a:t>Core IP - CMTS Interfaces &amp; Configuration Management</a:t>
            </a:r>
            <a:endParaRPr lang="en-US" sz="800" b="1" kern="1200"/>
          </a:p>
        </p:txBody>
      </p:sp>
      <p:sp>
        <p:nvSpPr>
          <p:cNvPr id="32" name="Freeform 31">
            <a:extLst>
              <a:ext uri="{FF2B5EF4-FFF2-40B4-BE49-F238E27FC236}">
                <a16:creationId xmlns:a16="http://schemas.microsoft.com/office/drawing/2014/main" id="{CCE0F220-DFB9-0F4C-A476-D764F741B0F2}"/>
              </a:ext>
            </a:extLst>
          </p:cNvPr>
          <p:cNvSpPr/>
          <p:nvPr/>
        </p:nvSpPr>
        <p:spPr>
          <a:xfrm>
            <a:off x="5240351" y="3348127"/>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chemeClr val="bg1">
              <a:lumMod val="95000"/>
            </a:schemeClr>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8563686"/>
              <a:satOff val="34320"/>
              <a:lumOff val="7438"/>
              <a:alphaOff val="0"/>
            </a:schemeClr>
          </a:fillRef>
          <a:effectRef idx="1">
            <a:schemeClr val="accent5">
              <a:hueOff val="-8563686"/>
              <a:satOff val="34320"/>
              <a:lumOff val="7438"/>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Transport - Pull together a connection matrix connected to my device ports and Wavelength</a:t>
            </a:r>
          </a:p>
        </p:txBody>
      </p:sp>
      <p:sp>
        <p:nvSpPr>
          <p:cNvPr id="33" name="Freeform 32">
            <a:extLst>
              <a:ext uri="{FF2B5EF4-FFF2-40B4-BE49-F238E27FC236}">
                <a16:creationId xmlns:a16="http://schemas.microsoft.com/office/drawing/2014/main" id="{8211C17F-1C13-2E41-A61E-019481A4FF72}"/>
              </a:ext>
            </a:extLst>
          </p:cNvPr>
          <p:cNvSpPr/>
          <p:nvPr/>
        </p:nvSpPr>
        <p:spPr>
          <a:xfrm>
            <a:off x="6395812" y="3348127"/>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chemeClr val="bg1">
              <a:lumMod val="95000"/>
            </a:schemeClr>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8906234"/>
              <a:satOff val="35693"/>
              <a:lumOff val="7735"/>
              <a:alphaOff val="0"/>
            </a:schemeClr>
          </a:fillRef>
          <a:effectRef idx="1">
            <a:schemeClr val="accent5">
              <a:hueOff val="-8906234"/>
              <a:satOff val="35693"/>
              <a:lumOff val="7735"/>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b="1" kern="1200"/>
              <a:t>Network Planning, Maintenance – Automatic Report Creation</a:t>
            </a:r>
            <a:endParaRPr lang="en-US" sz="800" b="1" kern="1200"/>
          </a:p>
        </p:txBody>
      </p:sp>
      <p:sp>
        <p:nvSpPr>
          <p:cNvPr id="34" name="Freeform 33">
            <a:extLst>
              <a:ext uri="{FF2B5EF4-FFF2-40B4-BE49-F238E27FC236}">
                <a16:creationId xmlns:a16="http://schemas.microsoft.com/office/drawing/2014/main" id="{2732CCA5-2AF4-1D40-B442-FA1DCEA5D235}"/>
              </a:ext>
            </a:extLst>
          </p:cNvPr>
          <p:cNvSpPr/>
          <p:nvPr/>
        </p:nvSpPr>
        <p:spPr>
          <a:xfrm>
            <a:off x="7551273" y="3348127"/>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chemeClr val="bg1">
              <a:lumMod val="95000"/>
            </a:schemeClr>
          </a:solidFill>
          <a:ln>
            <a:no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9248782"/>
              <a:satOff val="37065"/>
              <a:lumOff val="8033"/>
              <a:alphaOff val="0"/>
            </a:schemeClr>
          </a:fillRef>
          <a:effectRef idx="1">
            <a:schemeClr val="accent5">
              <a:hueOff val="-9248782"/>
              <a:satOff val="37065"/>
              <a:lumOff val="8033"/>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b="1" kern="1200"/>
              <a:t>Radio Access TAC - </a:t>
            </a:r>
            <a:r>
              <a:rPr lang="en-US" sz="800" b="1" kern="1200"/>
              <a:t>Crash files correlation within devices </a:t>
            </a:r>
          </a:p>
        </p:txBody>
      </p:sp>
      <p:sp>
        <p:nvSpPr>
          <p:cNvPr id="35" name="Freeform 34">
            <a:extLst>
              <a:ext uri="{FF2B5EF4-FFF2-40B4-BE49-F238E27FC236}">
                <a16:creationId xmlns:a16="http://schemas.microsoft.com/office/drawing/2014/main" id="{9C22D67E-0ADF-9049-B164-1C1D944A71B0}"/>
              </a:ext>
            </a:extLst>
          </p:cNvPr>
          <p:cNvSpPr/>
          <p:nvPr/>
        </p:nvSpPr>
        <p:spPr>
          <a:xfrm>
            <a:off x="3507160" y="4083420"/>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chemeClr val="accent1">
              <a:lumMod val="20000"/>
              <a:lumOff val="80000"/>
            </a:schemeClr>
          </a:solidFill>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9591329"/>
              <a:satOff val="38438"/>
              <a:lumOff val="8330"/>
              <a:alphaOff val="0"/>
            </a:schemeClr>
          </a:fillRef>
          <a:effectRef idx="1">
            <a:schemeClr val="accent5">
              <a:hueOff val="-9591329"/>
              <a:satOff val="38438"/>
              <a:lumOff val="8330"/>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b="1" kern="1200"/>
              <a:t>Net Dev, Core &amp; Video</a:t>
            </a:r>
            <a:endParaRPr lang="en-US" sz="800" b="1" kern="1200"/>
          </a:p>
        </p:txBody>
      </p:sp>
      <p:sp>
        <p:nvSpPr>
          <p:cNvPr id="36" name="Freeform 35">
            <a:extLst>
              <a:ext uri="{FF2B5EF4-FFF2-40B4-BE49-F238E27FC236}">
                <a16:creationId xmlns:a16="http://schemas.microsoft.com/office/drawing/2014/main" id="{EB320885-F984-FC48-B60A-FAE622155829}"/>
              </a:ext>
            </a:extLst>
          </p:cNvPr>
          <p:cNvSpPr/>
          <p:nvPr/>
        </p:nvSpPr>
        <p:spPr>
          <a:xfrm>
            <a:off x="4662621" y="4083420"/>
            <a:ext cx="1050419" cy="630251"/>
          </a:xfrm>
          <a:custGeom>
            <a:avLst/>
            <a:gdLst>
              <a:gd name="connsiteX0" fmla="*/ 0 w 1050419"/>
              <a:gd name="connsiteY0" fmla="*/ 0 h 630251"/>
              <a:gd name="connsiteX1" fmla="*/ 1050419 w 1050419"/>
              <a:gd name="connsiteY1" fmla="*/ 0 h 630251"/>
              <a:gd name="connsiteX2" fmla="*/ 1050419 w 1050419"/>
              <a:gd name="connsiteY2" fmla="*/ 630251 h 630251"/>
              <a:gd name="connsiteX3" fmla="*/ 0 w 1050419"/>
              <a:gd name="connsiteY3" fmla="*/ 630251 h 630251"/>
              <a:gd name="connsiteX4" fmla="*/ 0 w 1050419"/>
              <a:gd name="connsiteY4" fmla="*/ 0 h 630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419" h="630251">
                <a:moveTo>
                  <a:pt x="0" y="0"/>
                </a:moveTo>
                <a:lnTo>
                  <a:pt x="1050419" y="0"/>
                </a:lnTo>
                <a:lnTo>
                  <a:pt x="1050419" y="630251"/>
                </a:lnTo>
                <a:lnTo>
                  <a:pt x="0" y="630251"/>
                </a:lnTo>
                <a:lnTo>
                  <a:pt x="0" y="0"/>
                </a:lnTo>
                <a:close/>
              </a:path>
            </a:pathLst>
          </a:custGeom>
          <a:solidFill>
            <a:schemeClr val="accent1">
              <a:lumMod val="20000"/>
              <a:lumOff val="80000"/>
            </a:schemeClr>
          </a:solidFill>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9933876"/>
              <a:satOff val="39811"/>
              <a:lumOff val="8628"/>
              <a:alphaOff val="0"/>
            </a:schemeClr>
          </a:fillRef>
          <a:effectRef idx="1">
            <a:schemeClr val="accent5">
              <a:hueOff val="-9933876"/>
              <a:satOff val="39811"/>
              <a:lumOff val="8628"/>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CA" sz="800" b="1" kern="1200"/>
              <a:t>Access Network PMO </a:t>
            </a:r>
            <a:endParaRPr lang="en-US" sz="800" b="1" kern="1200"/>
          </a:p>
        </p:txBody>
      </p:sp>
      <p:sp>
        <p:nvSpPr>
          <p:cNvPr id="6" name="TextBox 5">
            <a:extLst>
              <a:ext uri="{FF2B5EF4-FFF2-40B4-BE49-F238E27FC236}">
                <a16:creationId xmlns:a16="http://schemas.microsoft.com/office/drawing/2014/main" id="{E3D6C45F-1908-426E-AE28-D5EB172DC14D}"/>
              </a:ext>
            </a:extLst>
          </p:cNvPr>
          <p:cNvSpPr txBox="1"/>
          <p:nvPr/>
        </p:nvSpPr>
        <p:spPr>
          <a:xfrm>
            <a:off x="567672" y="771792"/>
            <a:ext cx="2688657" cy="307777"/>
          </a:xfrm>
          <a:prstGeom prst="rect">
            <a:avLst/>
          </a:prstGeom>
          <a:noFill/>
        </p:spPr>
        <p:txBody>
          <a:bodyPr wrap="square">
            <a:spAutoFit/>
          </a:bodyPr>
          <a:lstStyle/>
          <a:p>
            <a:pPr marL="0" marR="0" lvl="0" indent="0" algn="l" defTabSz="483294" rtl="0" eaLnBrk="1" fontAlgn="auto" latinLnBrk="0" hangingPunct="1">
              <a:lnSpc>
                <a:spcPct val="100000"/>
              </a:lnSpc>
              <a:spcBef>
                <a:spcPts val="300"/>
              </a:spcBef>
              <a:spcAft>
                <a:spcPts val="0"/>
              </a:spcAft>
              <a:buClr>
                <a:prstClr val="black"/>
              </a:buClr>
              <a:buSzTx/>
              <a:buFontTx/>
              <a:buNone/>
              <a:tabLst/>
              <a:defRPr/>
            </a:pPr>
            <a:r>
              <a:rPr kumimoji="0" lang="en-US" sz="1400" b="1" i="0" u="none" strike="noStrike" kern="1200" cap="none" spc="0" normalizeH="0" baseline="0" noProof="0">
                <a:ln>
                  <a:noFill/>
                </a:ln>
                <a:solidFill>
                  <a:prstClr val="black"/>
                </a:solidFill>
                <a:uLnTx/>
                <a:uFillTx/>
                <a:latin typeface="Ted Next" panose="02000507000000000004" pitchFamily="50" charset="0"/>
                <a:ea typeface="+mn-ea"/>
                <a:cs typeface="Arial"/>
                <a:sym typeface="Ted Next" panose="02000507000000000004" pitchFamily="50" charset="0"/>
              </a:rPr>
              <a:t>Total Use case -  ~  150 </a:t>
            </a:r>
          </a:p>
        </p:txBody>
      </p:sp>
    </p:spTree>
    <p:extLst>
      <p:ext uri="{BB962C8B-B14F-4D97-AF65-F5344CB8AC3E}">
        <p14:creationId xmlns:p14="http://schemas.microsoft.com/office/powerpoint/2010/main" val="712035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A937D4EC-CFA8-438B-8795-2C4431F6EA32}"/>
              </a:ext>
            </a:extLst>
          </p:cNvPr>
          <p:cNvGraphicFramePr/>
          <p:nvPr/>
        </p:nvGraphicFramePr>
        <p:xfrm>
          <a:off x="6362672" y="2077420"/>
          <a:ext cx="2414586" cy="13274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5BA7D1F3-3CF6-47DF-A376-8FC6C1721E9A}"/>
              </a:ext>
            </a:extLst>
          </p:cNvPr>
          <p:cNvSpPr>
            <a:spLocks noGrp="1"/>
          </p:cNvSpPr>
          <p:nvPr>
            <p:ph type="title"/>
          </p:nvPr>
        </p:nvSpPr>
        <p:spPr>
          <a:xfrm>
            <a:off x="128530" y="34918"/>
            <a:ext cx="8648729" cy="467114"/>
          </a:xfrm>
        </p:spPr>
        <p:txBody>
          <a:bodyPr/>
          <a:lstStyle/>
          <a:p>
            <a:r>
              <a:rPr lang="en-US" sz="1800">
                <a:solidFill>
                  <a:schemeClr val="accent1"/>
                </a:solidFill>
                <a:cs typeface="Arial" panose="020B0604020202020204" pitchFamily="34" charset="0"/>
              </a:rPr>
              <a:t>Use Case1 - Testing &amp; Diagnostic Use Cases for Tier-1 NA FMC Provider</a:t>
            </a:r>
          </a:p>
        </p:txBody>
      </p:sp>
      <p:sp>
        <p:nvSpPr>
          <p:cNvPr id="2" name="Slide Number Placeholder 1">
            <a:extLst>
              <a:ext uri="{FF2B5EF4-FFF2-40B4-BE49-F238E27FC236}">
                <a16:creationId xmlns:a16="http://schemas.microsoft.com/office/drawing/2014/main" id="{D94D02D7-97A6-4B50-B552-045E47208D24}"/>
              </a:ext>
            </a:extLst>
          </p:cNvPr>
          <p:cNvSpPr>
            <a:spLocks noGrp="1"/>
          </p:cNvSpPr>
          <p:nvPr>
            <p:ph type="sldNum" sz="quarter" idx="4"/>
          </p:nvPr>
        </p:nvSpPr>
        <p:spPr/>
        <p:txBody>
          <a:bodyPr/>
          <a:lstStyle/>
          <a:p>
            <a:pPr defTabSz="914355"/>
            <a:fld id="{B6F15528-21DE-4FAA-801E-634DDDAF4B2B}" type="slidenum">
              <a:rPr lang="en-US">
                <a:solidFill>
                  <a:srgbClr val="1C1C1C"/>
                </a:solidFill>
              </a:rPr>
              <a:pPr defTabSz="914355"/>
              <a:t>56</a:t>
            </a:fld>
            <a:endParaRPr lang="en-US">
              <a:solidFill>
                <a:srgbClr val="1C1C1C"/>
              </a:solidFill>
            </a:endParaRPr>
          </a:p>
        </p:txBody>
      </p:sp>
      <p:graphicFrame>
        <p:nvGraphicFramePr>
          <p:cNvPr id="7" name="Table 2">
            <a:extLst>
              <a:ext uri="{FF2B5EF4-FFF2-40B4-BE49-F238E27FC236}">
                <a16:creationId xmlns:a16="http://schemas.microsoft.com/office/drawing/2014/main" id="{E00E3392-3B48-4DCD-A0C9-34D9DB1A66E8}"/>
              </a:ext>
            </a:extLst>
          </p:cNvPr>
          <p:cNvGraphicFramePr>
            <a:graphicFrameLocks noGrp="1"/>
          </p:cNvGraphicFramePr>
          <p:nvPr/>
        </p:nvGraphicFramePr>
        <p:xfrm>
          <a:off x="128530" y="502032"/>
          <a:ext cx="6096000" cy="4522613"/>
        </p:xfrm>
        <a:graphic>
          <a:graphicData uri="http://schemas.openxmlformats.org/drawingml/2006/table">
            <a:tbl>
              <a:tblPr firstRow="1" bandRow="1">
                <a:tableStyleId>{F5AB1C69-6EDB-4FF4-983F-18BD219EF322}</a:tableStyleId>
              </a:tblPr>
              <a:tblGrid>
                <a:gridCol w="2032000">
                  <a:extLst>
                    <a:ext uri="{9D8B030D-6E8A-4147-A177-3AD203B41FA5}">
                      <a16:colId xmlns:a16="http://schemas.microsoft.com/office/drawing/2014/main" val="445440602"/>
                    </a:ext>
                  </a:extLst>
                </a:gridCol>
                <a:gridCol w="2032000">
                  <a:extLst>
                    <a:ext uri="{9D8B030D-6E8A-4147-A177-3AD203B41FA5}">
                      <a16:colId xmlns:a16="http://schemas.microsoft.com/office/drawing/2014/main" val="912493343"/>
                    </a:ext>
                  </a:extLst>
                </a:gridCol>
                <a:gridCol w="2032000">
                  <a:extLst>
                    <a:ext uri="{9D8B030D-6E8A-4147-A177-3AD203B41FA5}">
                      <a16:colId xmlns:a16="http://schemas.microsoft.com/office/drawing/2014/main" val="3019411786"/>
                    </a:ext>
                  </a:extLst>
                </a:gridCol>
              </a:tblGrid>
              <a:tr h="227900">
                <a:tc gridSpan="3">
                  <a:txBody>
                    <a:bodyPr/>
                    <a:lstStyle/>
                    <a:p>
                      <a:pPr algn="ctr" fontAlgn="ctr"/>
                      <a:r>
                        <a:rPr lang="en-US" sz="800" b="1" u="none" strike="noStrike">
                          <a:solidFill>
                            <a:schemeClr val="bg1"/>
                          </a:solidFill>
                          <a:effectLst/>
                        </a:rPr>
                        <a:t>List of BOTS Suits developed for use cases</a:t>
                      </a:r>
                      <a:endParaRPr lang="en-US" sz="800" b="1" i="0" u="none" strike="noStrike">
                        <a:solidFill>
                          <a:schemeClr val="bg1"/>
                        </a:solidFill>
                        <a:effectLst/>
                        <a:latin typeface="Segoe UI" panose="020B0502040204020203" pitchFamily="34" charset="0"/>
                      </a:endParaRPr>
                    </a:p>
                  </a:txBody>
                  <a:tcPr marL="2472" marR="2472" marT="2472" marB="0" anchor="ctr"/>
                </a:tc>
                <a:tc hMerge="1">
                  <a:txBody>
                    <a:bodyPr/>
                    <a:lstStyle/>
                    <a:p>
                      <a:pPr algn="l" fontAlgn="ctr"/>
                      <a:endParaRPr lang="en-US" sz="900" b="0" i="0" u="none" strike="noStrike">
                        <a:solidFill>
                          <a:srgbClr val="000000"/>
                        </a:solidFill>
                        <a:effectLst/>
                        <a:latin typeface="Segoe UI" panose="020B0502040204020203" pitchFamily="34" charset="0"/>
                      </a:endParaRPr>
                    </a:p>
                  </a:txBody>
                  <a:tcPr marL="3296" marR="3296" marT="3296" marB="0" anchor="ctr"/>
                </a:tc>
                <a:tc hMerge="1">
                  <a:txBody>
                    <a:bodyPr/>
                    <a:lstStyle/>
                    <a:p>
                      <a:pPr algn="l" fontAlgn="ctr"/>
                      <a:endParaRPr lang="en-US" sz="900" b="0" i="0" u="none" strike="noStrike">
                        <a:solidFill>
                          <a:srgbClr val="000000"/>
                        </a:solidFill>
                        <a:effectLst/>
                        <a:latin typeface="Segoe UI" panose="020B0502040204020203" pitchFamily="34" charset="0"/>
                      </a:endParaRPr>
                    </a:p>
                  </a:txBody>
                  <a:tcPr marL="3296" marR="3296" marT="3296" marB="0" anchor="ctr"/>
                </a:tc>
                <a:extLst>
                  <a:ext uri="{0D108BD9-81ED-4DB2-BD59-A6C34878D82A}">
                    <a16:rowId xmlns:a16="http://schemas.microsoft.com/office/drawing/2014/main" val="4155959320"/>
                  </a:ext>
                </a:extLst>
              </a:tr>
              <a:tr h="111971">
                <a:tc>
                  <a:txBody>
                    <a:bodyPr/>
                    <a:lstStyle/>
                    <a:p>
                      <a:pPr algn="l" fontAlgn="b"/>
                      <a:r>
                        <a:rPr lang="en-US" sz="600" u="none" strike="noStrike">
                          <a:effectLst/>
                        </a:rPr>
                        <a:t>TWAMP</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UMTS-MSC-SIZE-ALT</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EON-ISIS</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3621107312"/>
                  </a:ext>
                </a:extLst>
              </a:tr>
              <a:tr h="111971">
                <a:tc>
                  <a:txBody>
                    <a:bodyPr/>
                    <a:lstStyle/>
                    <a:p>
                      <a:pPr algn="l" fontAlgn="b"/>
                      <a:r>
                        <a:rPr lang="en-US" sz="600" u="none" strike="noStrike">
                          <a:effectLst/>
                        </a:rPr>
                        <a:t>LTE-Service-Degraded</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RHP-C20-XPKT300</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err="1">
                          <a:effectLst/>
                        </a:rPr>
                        <a:t>peakflowSPTraps</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3318473756"/>
                  </a:ext>
                </a:extLst>
              </a:tr>
              <a:tr h="111971">
                <a:tc>
                  <a:txBody>
                    <a:bodyPr/>
                    <a:lstStyle/>
                    <a:p>
                      <a:pPr algn="l" fontAlgn="b"/>
                      <a:r>
                        <a:rPr lang="en-US" sz="600" u="none" strike="noStrike">
                          <a:effectLst/>
                        </a:rPr>
                        <a:t>XRE-Error</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TLAN-Site-Commercial-Power-Failure</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Power-Supply-Generic</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798851850"/>
                  </a:ext>
                </a:extLst>
              </a:tr>
              <a:tr h="111971">
                <a:tc>
                  <a:txBody>
                    <a:bodyPr/>
                    <a:lstStyle/>
                    <a:p>
                      <a:pPr algn="l" fontAlgn="b"/>
                      <a:r>
                        <a:rPr lang="en-US" sz="600" u="none" strike="noStrike">
                          <a:effectLst/>
                        </a:rPr>
                        <a:t>SGSN</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SIR-SANDVINE-Threshold-Failure</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RCBIN-BGP-Neighbor-Loss</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2454667180"/>
                  </a:ext>
                </a:extLst>
              </a:tr>
              <a:tr h="111971">
                <a:tc>
                  <a:txBody>
                    <a:bodyPr/>
                    <a:lstStyle/>
                    <a:p>
                      <a:pPr algn="l" fontAlgn="b"/>
                      <a:r>
                        <a:rPr lang="en-US" sz="600" u="none" strike="noStrike">
                          <a:effectLst/>
                        </a:rPr>
                        <a:t>NNMI-Atria-Not-Reachable</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NNMI-Black-Node-Down</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RCBIN-Link-Down</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1780391422"/>
                  </a:ext>
                </a:extLst>
              </a:tr>
              <a:tr h="111971">
                <a:tc>
                  <a:txBody>
                    <a:bodyPr/>
                    <a:lstStyle/>
                    <a:p>
                      <a:pPr algn="l" fontAlgn="b"/>
                      <a:r>
                        <a:rPr lang="en-US" sz="600" u="none" strike="noStrike" err="1">
                          <a:effectLst/>
                        </a:rPr>
                        <a:t>NodeB</a:t>
                      </a:r>
                      <a:r>
                        <a:rPr lang="en-US" sz="600" u="none" strike="noStrike">
                          <a:effectLst/>
                        </a:rPr>
                        <a:t>-Service-Outage</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RCWIN-Core-Unreachable</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RCBIN-Neighbor-Loss</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1093562312"/>
                  </a:ext>
                </a:extLst>
              </a:tr>
              <a:tr h="111971">
                <a:tc>
                  <a:txBody>
                    <a:bodyPr/>
                    <a:lstStyle/>
                    <a:p>
                      <a:pPr algn="l" fontAlgn="b"/>
                      <a:r>
                        <a:rPr lang="en-US" sz="600" u="none" strike="noStrike">
                          <a:effectLst/>
                        </a:rPr>
                        <a:t>MMSC-Alarms</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EON-Link-Down</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RCBIN-Core-OSPF-Neighbor-State</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3337045046"/>
                  </a:ext>
                </a:extLst>
              </a:tr>
              <a:tr h="111971">
                <a:tc>
                  <a:txBody>
                    <a:bodyPr/>
                    <a:lstStyle/>
                    <a:p>
                      <a:pPr algn="l" fontAlgn="b"/>
                      <a:r>
                        <a:rPr lang="en-US" sz="600" u="none" strike="noStrike">
                          <a:effectLst/>
                        </a:rPr>
                        <a:t>LTE-RET-Failure</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RCMIN-Core-Not-Reachable</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RCWIN-Redundancy</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1150980710"/>
                  </a:ext>
                </a:extLst>
              </a:tr>
              <a:tr h="189745">
                <a:tc>
                  <a:txBody>
                    <a:bodyPr/>
                    <a:lstStyle/>
                    <a:p>
                      <a:pPr algn="l" fontAlgn="b"/>
                      <a:r>
                        <a:rPr lang="en-US" sz="600" u="none" strike="noStrike">
                          <a:effectLst/>
                        </a:rPr>
                        <a:t>Ericsson-LTE-Linearization-Disturbance-Performance-Degraded</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Splunk-IPTV-Tune-Failure</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ISMSC-Connection-Has-Been-Terminated</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3046104764"/>
                  </a:ext>
                </a:extLst>
              </a:tr>
              <a:tr h="111971">
                <a:tc>
                  <a:txBody>
                    <a:bodyPr/>
                    <a:lstStyle/>
                    <a:p>
                      <a:pPr algn="l" fontAlgn="b"/>
                      <a:r>
                        <a:rPr lang="en-US" sz="600" u="none" strike="noStrike">
                          <a:effectLst/>
                        </a:rPr>
                        <a:t>UMTS-Antenna-System-Problem</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Casa-UPS-Switch-Over</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LTE-HLR-UA-DESTINATION-INACCESSIBLE</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3124614015"/>
                  </a:ext>
                </a:extLst>
              </a:tr>
              <a:tr h="111971">
                <a:tc>
                  <a:txBody>
                    <a:bodyPr/>
                    <a:lstStyle/>
                    <a:p>
                      <a:pPr algn="l" fontAlgn="b"/>
                      <a:r>
                        <a:rPr lang="en-US" sz="600" u="none" strike="noStrike">
                          <a:effectLst/>
                        </a:rPr>
                        <a:t>Ericsson-Generic-With-No-Cell-Status</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NNMI-RCWIN-Node-Down</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RHP-G6-Alarms</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4249414811"/>
                  </a:ext>
                </a:extLst>
              </a:tr>
              <a:tr h="111971">
                <a:tc>
                  <a:txBody>
                    <a:bodyPr/>
                    <a:lstStyle/>
                    <a:p>
                      <a:pPr algn="l" fontAlgn="b"/>
                      <a:r>
                        <a:rPr lang="en-US" sz="600" u="none" strike="noStrike">
                          <a:effectLst/>
                        </a:rPr>
                        <a:t>Ericsson-Generic-With-Cell-Status</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CGN-CPU-Monitoring</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RHP-Trunk-Group-Alarm-C20</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2285522667"/>
                  </a:ext>
                </a:extLst>
              </a:tr>
              <a:tr h="111971">
                <a:tc>
                  <a:txBody>
                    <a:bodyPr/>
                    <a:lstStyle/>
                    <a:p>
                      <a:pPr algn="l" fontAlgn="b"/>
                      <a:r>
                        <a:rPr lang="en-US" sz="600" u="none" strike="noStrike">
                          <a:effectLst/>
                        </a:rPr>
                        <a:t>Ericsson-LTE-</a:t>
                      </a:r>
                      <a:r>
                        <a:rPr lang="en-US" sz="600" u="none" strike="noStrike" err="1">
                          <a:effectLst/>
                        </a:rPr>
                        <a:t>CellKPI</a:t>
                      </a:r>
                      <a:r>
                        <a:rPr lang="en-US" sz="600" u="none" strike="noStrike">
                          <a:effectLst/>
                        </a:rPr>
                        <a:t>-Downtime-Manual</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CGN-Memory-Monitoring</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UMTS-MSC-UA-Destination-Inaccessible</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459552318"/>
                  </a:ext>
                </a:extLst>
              </a:tr>
              <a:tr h="111971">
                <a:tc>
                  <a:txBody>
                    <a:bodyPr/>
                    <a:lstStyle/>
                    <a:p>
                      <a:pPr algn="l" fontAlgn="b"/>
                      <a:r>
                        <a:rPr lang="en-US" sz="600" u="none" strike="noStrike">
                          <a:effectLst/>
                        </a:rPr>
                        <a:t>Ericsson-LTE-</a:t>
                      </a:r>
                      <a:r>
                        <a:rPr lang="en-US" sz="600" u="none" strike="noStrike" err="1">
                          <a:effectLst/>
                        </a:rPr>
                        <a:t>CellKPI</a:t>
                      </a:r>
                      <a:r>
                        <a:rPr lang="en-US" sz="600" u="none" strike="noStrike">
                          <a:effectLst/>
                        </a:rPr>
                        <a:t>-Downtime-Automatic</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SBC-Session-Agent-Status-Change</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CH3000-Power-Supply</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3704113489"/>
                  </a:ext>
                </a:extLst>
              </a:tr>
              <a:tr h="111971">
                <a:tc>
                  <a:txBody>
                    <a:bodyPr/>
                    <a:lstStyle/>
                    <a:p>
                      <a:pPr algn="l" fontAlgn="b"/>
                      <a:r>
                        <a:rPr lang="en-US" sz="600" u="none" strike="noStrike">
                          <a:effectLst/>
                        </a:rPr>
                        <a:t>Ericsson-LTE-Service-Outage</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SBC-Redundancy-Alarms</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MW-</a:t>
                      </a:r>
                      <a:r>
                        <a:rPr lang="en-US" sz="600" u="none" strike="noStrike" err="1">
                          <a:effectLst/>
                        </a:rPr>
                        <a:t>MiniLink</a:t>
                      </a:r>
                      <a:r>
                        <a:rPr lang="en-US" sz="600" u="none" strike="noStrike">
                          <a:effectLst/>
                        </a:rPr>
                        <a:t>-Service-Degraded</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1223456898"/>
                  </a:ext>
                </a:extLst>
              </a:tr>
              <a:tr h="111971">
                <a:tc>
                  <a:txBody>
                    <a:bodyPr/>
                    <a:lstStyle/>
                    <a:p>
                      <a:pPr algn="l" fontAlgn="b"/>
                      <a:r>
                        <a:rPr lang="en-US" sz="600" u="none" strike="noStrike">
                          <a:effectLst/>
                        </a:rPr>
                        <a:t>LTE-Resource-Activation-Timeout</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MME-Alarm</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RFGW10-Default</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851979749"/>
                  </a:ext>
                </a:extLst>
              </a:tr>
              <a:tr h="111971">
                <a:tc>
                  <a:txBody>
                    <a:bodyPr/>
                    <a:lstStyle/>
                    <a:p>
                      <a:pPr algn="l" fontAlgn="b"/>
                      <a:r>
                        <a:rPr lang="en-US" sz="600" u="none" strike="noStrike">
                          <a:effectLst/>
                        </a:rPr>
                        <a:t>LTE-Resource-Activation-Timeout-Service-Degraded</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CUDB-Alarms</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RFGW10-Neighbor</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1357779005"/>
                  </a:ext>
                </a:extLst>
              </a:tr>
              <a:tr h="111971">
                <a:tc>
                  <a:txBody>
                    <a:bodyPr/>
                    <a:lstStyle/>
                    <a:p>
                      <a:pPr algn="l" fontAlgn="b"/>
                      <a:r>
                        <a:rPr lang="en-US" sz="600" u="none" strike="noStrike">
                          <a:effectLst/>
                        </a:rPr>
                        <a:t>IPRAN-Link-Down-Major</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MW-</a:t>
                      </a:r>
                      <a:r>
                        <a:rPr lang="en-US" sz="600" u="none" strike="noStrike" err="1">
                          <a:effectLst/>
                        </a:rPr>
                        <a:t>Ceragon</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RFGW10-FRU-and-Module</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746010450"/>
                  </a:ext>
                </a:extLst>
              </a:tr>
              <a:tr h="111971">
                <a:tc>
                  <a:txBody>
                    <a:bodyPr/>
                    <a:lstStyle/>
                    <a:p>
                      <a:pPr algn="l" fontAlgn="b"/>
                      <a:r>
                        <a:rPr lang="en-US" sz="600" u="none" strike="noStrike">
                          <a:effectLst/>
                        </a:rPr>
                        <a:t>LTE-Resource-Configuration-Failure</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REN-Core-Link-Down-Major</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RFGW10-Warmstart-and-Coldstart</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1009559008"/>
                  </a:ext>
                </a:extLst>
              </a:tr>
              <a:tr h="111971">
                <a:tc>
                  <a:txBody>
                    <a:bodyPr/>
                    <a:lstStyle/>
                    <a:p>
                      <a:pPr algn="l" fontAlgn="b"/>
                      <a:r>
                        <a:rPr lang="en-US" sz="600" u="none" strike="noStrike">
                          <a:effectLst/>
                        </a:rPr>
                        <a:t>LTE-PLMN-Service-Unavailable</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Ren-Core-Neighbor</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RCDIN-Core-OSPF</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541031614"/>
                  </a:ext>
                </a:extLst>
              </a:tr>
              <a:tr h="111971">
                <a:tc>
                  <a:txBody>
                    <a:bodyPr/>
                    <a:lstStyle/>
                    <a:p>
                      <a:pPr algn="l" fontAlgn="b"/>
                      <a:r>
                        <a:rPr lang="en-US" sz="600" u="none" strike="noStrike">
                          <a:effectLst/>
                        </a:rPr>
                        <a:t>Ericsson-LTE-Link-Degraded</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IPRAN-</a:t>
                      </a:r>
                      <a:r>
                        <a:rPr lang="en-US" sz="600" u="none" strike="noStrike" err="1">
                          <a:effectLst/>
                        </a:rPr>
                        <a:t>NNMi</a:t>
                      </a:r>
                      <a:r>
                        <a:rPr lang="en-US" sz="600" u="none" strike="noStrike">
                          <a:effectLst/>
                        </a:rPr>
                        <a:t>-KPI-Interface-Alarming</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err="1">
                          <a:effectLst/>
                        </a:rPr>
                        <a:t>FastBack</a:t>
                      </a:r>
                      <a:r>
                        <a:rPr lang="en-US" sz="600" u="none" strike="noStrike">
                          <a:effectLst/>
                        </a:rPr>
                        <a:t>-MW-Radio-Link-Down</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2433478040"/>
                  </a:ext>
                </a:extLst>
              </a:tr>
              <a:tr h="111971">
                <a:tc>
                  <a:txBody>
                    <a:bodyPr/>
                    <a:lstStyle/>
                    <a:p>
                      <a:pPr algn="l" fontAlgn="b"/>
                      <a:r>
                        <a:rPr lang="en-US" sz="600" u="none" strike="noStrike">
                          <a:effectLst/>
                        </a:rPr>
                        <a:t>Diagnostic-Ericsson-LTE-Service-Degraded</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IPRAN-BGP-Peer-Connection-Idle</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QPSK-Not-Reachable</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4262237469"/>
                  </a:ext>
                </a:extLst>
              </a:tr>
              <a:tr h="111971">
                <a:tc>
                  <a:txBody>
                    <a:bodyPr/>
                    <a:lstStyle/>
                    <a:p>
                      <a:pPr algn="l" fontAlgn="b"/>
                      <a:r>
                        <a:rPr lang="en-US" sz="600" u="none" strike="noStrike">
                          <a:effectLst/>
                        </a:rPr>
                        <a:t>LTE-Ericsson-No-Connection</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SBC-RHP-Alarms</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RFGW10-ceRedun-EventSwitchover-and-Status-Change</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1854784620"/>
                  </a:ext>
                </a:extLst>
              </a:tr>
              <a:tr h="111971">
                <a:tc>
                  <a:txBody>
                    <a:bodyPr/>
                    <a:lstStyle/>
                    <a:p>
                      <a:pPr algn="l" fontAlgn="b"/>
                      <a:r>
                        <a:rPr lang="en-US" sz="600" u="none" strike="noStrike">
                          <a:effectLst/>
                        </a:rPr>
                        <a:t>BSC-Heartbeat-Failure</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IPRAN-MPLSLDP-Session-Down</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err="1">
                          <a:effectLst/>
                        </a:rPr>
                        <a:t>NodeB</a:t>
                      </a:r>
                      <a:r>
                        <a:rPr lang="en-US" sz="600" u="none" strike="noStrike">
                          <a:effectLst/>
                        </a:rPr>
                        <a:t>-Service-Degraded</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4263997236"/>
                  </a:ext>
                </a:extLst>
              </a:tr>
              <a:tr h="111971">
                <a:tc>
                  <a:txBody>
                    <a:bodyPr/>
                    <a:lstStyle/>
                    <a:p>
                      <a:pPr algn="l" fontAlgn="b"/>
                      <a:r>
                        <a:rPr lang="en-US" sz="600" u="none" strike="noStrike">
                          <a:effectLst/>
                        </a:rPr>
                        <a:t>LTE-Ericsson-VSWR-Service-Degraded</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RHP-C20-GWCA-306</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OTDR-Go360-Web-Trace</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3622614577"/>
                  </a:ext>
                </a:extLst>
              </a:tr>
              <a:tr h="111971">
                <a:tc>
                  <a:txBody>
                    <a:bodyPr/>
                    <a:lstStyle/>
                    <a:p>
                      <a:pPr algn="l" fontAlgn="b"/>
                      <a:r>
                        <a:rPr lang="en-US" sz="600" u="none" strike="noStrike">
                          <a:effectLst/>
                        </a:rPr>
                        <a:t>IPRAN-OSPF-Neighbor-Down</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OS32-Switch-Status-Reading</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Ciena-6500-Transport-Node-Alarm-Verification</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3110887751"/>
                  </a:ext>
                </a:extLst>
              </a:tr>
              <a:tr h="111971">
                <a:tc>
                  <a:txBody>
                    <a:bodyPr/>
                    <a:lstStyle/>
                    <a:p>
                      <a:pPr algn="l" fontAlgn="b"/>
                      <a:r>
                        <a:rPr lang="en-US" sz="600" u="none" strike="noStrike">
                          <a:effectLst/>
                        </a:rPr>
                        <a:t>UMTS-RNC-Alarms</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LTE-HLR-Heartbeat-Failure</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err="1">
                          <a:effectLst/>
                        </a:rPr>
                        <a:t>Minilink</a:t>
                      </a:r>
                      <a:r>
                        <a:rPr lang="en-US" sz="600" u="none" strike="noStrike">
                          <a:effectLst/>
                        </a:rPr>
                        <a:t>-License-Alarm</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801612812"/>
                  </a:ext>
                </a:extLst>
              </a:tr>
              <a:tr h="111971">
                <a:tc>
                  <a:txBody>
                    <a:bodyPr/>
                    <a:lstStyle/>
                    <a:p>
                      <a:pPr algn="l" fontAlgn="b"/>
                      <a:r>
                        <a:rPr lang="en-US" sz="600" u="none" strike="noStrike">
                          <a:effectLst/>
                        </a:rPr>
                        <a:t>UMTS-MGW-Alarms</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UMTS-MSC-Switching-Network-Terminal-Fault</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GQAM-Reset</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2690229287"/>
                  </a:ext>
                </a:extLst>
              </a:tr>
              <a:tr h="111971">
                <a:tc>
                  <a:txBody>
                    <a:bodyPr/>
                    <a:lstStyle/>
                    <a:p>
                      <a:pPr algn="l" fontAlgn="b"/>
                      <a:r>
                        <a:rPr lang="en-US" sz="600" u="none" strike="noStrike">
                          <a:effectLst/>
                        </a:rPr>
                        <a:t>RCMIN-Core-OSPF</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UMTS-MSC-Blocking-Supervision</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CS2K-IGW-Trunk-Alarms</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2428470744"/>
                  </a:ext>
                </a:extLst>
              </a:tr>
              <a:tr h="111971">
                <a:tc>
                  <a:txBody>
                    <a:bodyPr/>
                    <a:lstStyle/>
                    <a:p>
                      <a:pPr algn="l" fontAlgn="b"/>
                      <a:r>
                        <a:rPr lang="en-US" sz="600" u="none" strike="noStrike">
                          <a:effectLst/>
                        </a:rPr>
                        <a:t>TLAN-Generator-Run</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EON-Reachability-Problem</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Generic-Microwave-</a:t>
                      </a:r>
                      <a:r>
                        <a:rPr lang="en-US" sz="600" u="none" strike="noStrike" err="1">
                          <a:effectLst/>
                        </a:rPr>
                        <a:t>Minilink</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3131096370"/>
                  </a:ext>
                </a:extLst>
              </a:tr>
              <a:tr h="111971">
                <a:tc>
                  <a:txBody>
                    <a:bodyPr/>
                    <a:lstStyle/>
                    <a:p>
                      <a:pPr algn="l" fontAlgn="b"/>
                      <a:r>
                        <a:rPr lang="en-US" sz="600" u="none" strike="noStrike">
                          <a:effectLst/>
                        </a:rPr>
                        <a:t>TLAN-Rectifier</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Arbor-Alarm</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Service Impairment Detection</a:t>
                      </a:r>
                      <a:endParaRPr lang="en-US" sz="600" b="0" i="0" u="none" strike="noStrike">
                        <a:solidFill>
                          <a:srgbClr val="000000"/>
                        </a:solidFill>
                        <a:effectLst/>
                        <a:latin typeface="Calibri" panose="020F0502020204030204" pitchFamily="34" charset="0"/>
                      </a:endParaRPr>
                    </a:p>
                  </a:txBody>
                  <a:tcPr marL="1051" marR="1051" marT="1051" marB="0" anchor="ctr"/>
                </a:tc>
                <a:extLst>
                  <a:ext uri="{0D108BD9-81ED-4DB2-BD59-A6C34878D82A}">
                    <a16:rowId xmlns:a16="http://schemas.microsoft.com/office/drawing/2014/main" val="3218734118"/>
                  </a:ext>
                </a:extLst>
              </a:tr>
              <a:tr h="111971">
                <a:tc>
                  <a:txBody>
                    <a:bodyPr/>
                    <a:lstStyle/>
                    <a:p>
                      <a:pPr algn="l" fontAlgn="b"/>
                      <a:r>
                        <a:rPr lang="en-US" sz="600" u="none" strike="noStrike">
                          <a:effectLst/>
                        </a:rPr>
                        <a:t>TLAN-Temperature</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AD-for-EON-</a:t>
                      </a:r>
                      <a:r>
                        <a:rPr lang="en-US" sz="600" u="none" strike="noStrike" err="1">
                          <a:effectLst/>
                        </a:rPr>
                        <a:t>PChip</a:t>
                      </a:r>
                      <a:r>
                        <a:rPr lang="en-US" sz="600" u="none" strike="noStrike">
                          <a:effectLst/>
                        </a:rPr>
                        <a:t>-Error</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marL="0" algn="l" defTabSz="914400" rtl="0" eaLnBrk="1" fontAlgn="b" latinLnBrk="0" hangingPunct="1"/>
                      <a:r>
                        <a:rPr lang="en-US" sz="600" u="none" strike="noStrike" kern="1200">
                          <a:solidFill>
                            <a:schemeClr val="dk1"/>
                          </a:solidFill>
                          <a:effectLst/>
                        </a:rPr>
                        <a:t>APN</a:t>
                      </a:r>
                      <a:endParaRPr lang="en-US" sz="600" u="none" strike="noStrike" kern="1200">
                        <a:solidFill>
                          <a:schemeClr val="dk1"/>
                        </a:solidFill>
                        <a:effectLst/>
                        <a:latin typeface="+mn-lt"/>
                        <a:ea typeface="+mn-ea"/>
                        <a:cs typeface="+mn-cs"/>
                      </a:endParaRPr>
                    </a:p>
                  </a:txBody>
                  <a:tcPr marL="6350" marR="6350" marT="6350" marB="0" anchor="ctr"/>
                </a:tc>
                <a:extLst>
                  <a:ext uri="{0D108BD9-81ED-4DB2-BD59-A6C34878D82A}">
                    <a16:rowId xmlns:a16="http://schemas.microsoft.com/office/drawing/2014/main" val="2215449614"/>
                  </a:ext>
                </a:extLst>
              </a:tr>
              <a:tr h="111971">
                <a:tc>
                  <a:txBody>
                    <a:bodyPr/>
                    <a:lstStyle/>
                    <a:p>
                      <a:pPr algn="l" fontAlgn="b"/>
                      <a:r>
                        <a:rPr lang="en-US" sz="600" u="none" strike="noStrike">
                          <a:effectLst/>
                        </a:rPr>
                        <a:t>TLAN-Tower-Light</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Atria-Cold-Start</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marL="0" algn="l" defTabSz="914400" rtl="0" eaLnBrk="1" fontAlgn="b" latinLnBrk="0" hangingPunct="1"/>
                      <a:r>
                        <a:rPr lang="en-US" sz="600" u="none" strike="noStrike" kern="1200">
                          <a:solidFill>
                            <a:schemeClr val="dk1"/>
                          </a:solidFill>
                          <a:effectLst/>
                        </a:rPr>
                        <a:t>Service Impairment Detection</a:t>
                      </a:r>
                      <a:endParaRPr lang="en-US" sz="600" u="none" strike="noStrike" kern="1200">
                        <a:solidFill>
                          <a:schemeClr val="dk1"/>
                        </a:solidFill>
                        <a:effectLst/>
                        <a:latin typeface="+mn-lt"/>
                        <a:ea typeface="+mn-ea"/>
                        <a:cs typeface="+mn-cs"/>
                      </a:endParaRPr>
                    </a:p>
                  </a:txBody>
                  <a:tcPr marL="6350" marR="6350" marT="6350" marB="0" anchor="ctr"/>
                </a:tc>
                <a:extLst>
                  <a:ext uri="{0D108BD9-81ED-4DB2-BD59-A6C34878D82A}">
                    <a16:rowId xmlns:a16="http://schemas.microsoft.com/office/drawing/2014/main" val="959016277"/>
                  </a:ext>
                </a:extLst>
              </a:tr>
              <a:tr h="111971">
                <a:tc>
                  <a:txBody>
                    <a:bodyPr/>
                    <a:lstStyle/>
                    <a:p>
                      <a:pPr algn="l" fontAlgn="b"/>
                      <a:r>
                        <a:rPr lang="en-US" sz="600" u="none" strike="noStrike">
                          <a:effectLst/>
                        </a:rPr>
                        <a:t>TLAN-Wide-Bank</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CASA-Generic-Link-Status</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marL="0" algn="l" defTabSz="914400" rtl="0" eaLnBrk="1" fontAlgn="b" latinLnBrk="0" hangingPunct="1"/>
                      <a:r>
                        <a:rPr lang="en-US" sz="600" u="none" strike="noStrike" kern="1200">
                          <a:solidFill>
                            <a:schemeClr val="dk1"/>
                          </a:solidFill>
                          <a:effectLst/>
                        </a:rPr>
                        <a:t>Service Impairment Detection</a:t>
                      </a:r>
                      <a:endParaRPr lang="en-US" sz="600" u="none" strike="noStrike" kern="1200">
                        <a:solidFill>
                          <a:schemeClr val="dk1"/>
                        </a:solidFill>
                        <a:effectLst/>
                        <a:latin typeface="+mn-lt"/>
                        <a:ea typeface="+mn-ea"/>
                        <a:cs typeface="+mn-cs"/>
                      </a:endParaRPr>
                    </a:p>
                  </a:txBody>
                  <a:tcPr marL="6350" marR="6350" marT="6350" marB="0" anchor="ctr"/>
                </a:tc>
                <a:extLst>
                  <a:ext uri="{0D108BD9-81ED-4DB2-BD59-A6C34878D82A}">
                    <a16:rowId xmlns:a16="http://schemas.microsoft.com/office/drawing/2014/main" val="2922697115"/>
                  </a:ext>
                </a:extLst>
              </a:tr>
              <a:tr h="185352">
                <a:tc>
                  <a:txBody>
                    <a:bodyPr/>
                    <a:lstStyle/>
                    <a:p>
                      <a:pPr algn="l" fontAlgn="b"/>
                      <a:r>
                        <a:rPr lang="en-US" sz="600" u="none" strike="noStrike">
                          <a:effectLst/>
                        </a:rPr>
                        <a:t>TLAN-Integrated</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CASA-MPLS</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600" u="none" strike="noStrike">
                          <a:effectLst/>
                        </a:rPr>
                        <a:t>UMTS-MSC-UA-Destination-Inaccessible-Bell-Mobility-BICC</a:t>
                      </a:r>
                      <a:endParaRPr lang="en-US" sz="600" b="0" i="0" u="none" strike="noStrike">
                        <a:solidFill>
                          <a:srgbClr val="000000"/>
                        </a:solidFill>
                        <a:effectLst/>
                        <a:latin typeface="Calibri" panose="020F0502020204030204" pitchFamily="34" charset="0"/>
                      </a:endParaRPr>
                    </a:p>
                  </a:txBody>
                  <a:tcPr marL="2472" marR="2472" marT="2472" marB="0" anchor="ctr"/>
                </a:tc>
                <a:extLst>
                  <a:ext uri="{0D108BD9-81ED-4DB2-BD59-A6C34878D82A}">
                    <a16:rowId xmlns:a16="http://schemas.microsoft.com/office/drawing/2014/main" val="723433815"/>
                  </a:ext>
                </a:extLst>
              </a:tr>
              <a:tr h="111971">
                <a:tc>
                  <a:txBody>
                    <a:bodyPr/>
                    <a:lstStyle/>
                    <a:p>
                      <a:pPr algn="l" fontAlgn="b"/>
                      <a:r>
                        <a:rPr lang="en-US" sz="600" u="none" strike="noStrike">
                          <a:effectLst/>
                        </a:rPr>
                        <a:t>RHP-911-TGA-C20</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CASA-OSPF</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600" u="none" strike="noStrike">
                          <a:effectLst/>
                        </a:rPr>
                        <a:t>EON-7360-PON-OLT-LOS</a:t>
                      </a:r>
                      <a:endParaRPr lang="en-US" sz="600" b="0" i="0" u="none" strike="noStrike">
                        <a:solidFill>
                          <a:srgbClr val="000000"/>
                        </a:solidFill>
                        <a:effectLst/>
                        <a:latin typeface="Calibri" panose="020F0502020204030204" pitchFamily="34" charset="0"/>
                      </a:endParaRPr>
                    </a:p>
                  </a:txBody>
                  <a:tcPr marL="2472" marR="2472" marT="2472" marB="0" anchor="ctr"/>
                </a:tc>
                <a:extLst>
                  <a:ext uri="{0D108BD9-81ED-4DB2-BD59-A6C34878D82A}">
                    <a16:rowId xmlns:a16="http://schemas.microsoft.com/office/drawing/2014/main" val="710643044"/>
                  </a:ext>
                </a:extLst>
              </a:tr>
              <a:tr h="112602">
                <a:tc>
                  <a:txBody>
                    <a:bodyPr/>
                    <a:lstStyle/>
                    <a:p>
                      <a:pPr algn="l" fontAlgn="b"/>
                      <a:r>
                        <a:rPr lang="en-US" sz="600" u="none" strike="noStrike">
                          <a:effectLst/>
                        </a:rPr>
                        <a:t>RHP-C20-System-Busy</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b"/>
                      <a:r>
                        <a:rPr lang="en-US" sz="600" u="none" strike="noStrike">
                          <a:effectLst/>
                        </a:rPr>
                        <a:t>CASA-SMM-Switchover</a:t>
                      </a:r>
                      <a:endParaRPr lang="en-US" sz="600" b="0" i="0" u="none" strike="noStrike">
                        <a:solidFill>
                          <a:srgbClr val="000000"/>
                        </a:solidFill>
                        <a:effectLst/>
                        <a:latin typeface="Calibri" panose="020F0502020204030204" pitchFamily="34" charset="0"/>
                      </a:endParaRPr>
                    </a:p>
                  </a:txBody>
                  <a:tcPr marL="1051" marR="1051" marT="1051" marB="0" anchor="ctr"/>
                </a:tc>
                <a:tc>
                  <a:txBody>
                    <a:bodyPr/>
                    <a:lstStyle/>
                    <a:p>
                      <a:pPr algn="l" fontAlgn="ctr"/>
                      <a:endParaRPr lang="en-US" sz="700" b="0" i="0" u="none" strike="noStrike">
                        <a:solidFill>
                          <a:srgbClr val="000000"/>
                        </a:solidFill>
                        <a:effectLst/>
                        <a:latin typeface="Segoe UI" panose="020B0502040204020203" pitchFamily="34" charset="0"/>
                      </a:endParaRPr>
                    </a:p>
                  </a:txBody>
                  <a:tcPr marL="2472" marR="2472" marT="2472" marB="0" anchor="ctr"/>
                </a:tc>
                <a:extLst>
                  <a:ext uri="{0D108BD9-81ED-4DB2-BD59-A6C34878D82A}">
                    <a16:rowId xmlns:a16="http://schemas.microsoft.com/office/drawing/2014/main" val="2494936233"/>
                  </a:ext>
                </a:extLst>
              </a:tr>
            </a:tbl>
          </a:graphicData>
        </a:graphic>
      </p:graphicFrame>
      <p:graphicFrame>
        <p:nvGraphicFramePr>
          <p:cNvPr id="8" name="Table 3">
            <a:extLst>
              <a:ext uri="{FF2B5EF4-FFF2-40B4-BE49-F238E27FC236}">
                <a16:creationId xmlns:a16="http://schemas.microsoft.com/office/drawing/2014/main" id="{B0F490B9-D33D-44DA-83C2-6D5EAA5AD452}"/>
              </a:ext>
            </a:extLst>
          </p:cNvPr>
          <p:cNvGraphicFramePr>
            <a:graphicFrameLocks noGrp="1"/>
          </p:cNvGraphicFramePr>
          <p:nvPr/>
        </p:nvGraphicFramePr>
        <p:xfrm>
          <a:off x="6362672" y="502033"/>
          <a:ext cx="2414586" cy="1292905"/>
        </p:xfrm>
        <a:graphic>
          <a:graphicData uri="http://schemas.openxmlformats.org/drawingml/2006/table">
            <a:tbl>
              <a:tblPr firstRow="1" bandRow="1">
                <a:tableStyleId>{F2DE63D5-997A-4646-A377-4702673A728D}</a:tableStyleId>
              </a:tblPr>
              <a:tblGrid>
                <a:gridCol w="2414586">
                  <a:extLst>
                    <a:ext uri="{9D8B030D-6E8A-4147-A177-3AD203B41FA5}">
                      <a16:colId xmlns:a16="http://schemas.microsoft.com/office/drawing/2014/main" val="500371005"/>
                    </a:ext>
                  </a:extLst>
                </a:gridCol>
              </a:tblGrid>
              <a:tr h="258581">
                <a:tc>
                  <a:txBody>
                    <a:bodyPr/>
                    <a:lstStyle/>
                    <a:p>
                      <a:pPr algn="ctr"/>
                      <a:r>
                        <a:rPr lang="en-US" sz="1100"/>
                        <a:t>Test Case Category</a:t>
                      </a:r>
                    </a:p>
                  </a:txBody>
                  <a:tcPr marL="68580" marR="68580" marT="34290" marB="34290" anchor="ctr"/>
                </a:tc>
                <a:extLst>
                  <a:ext uri="{0D108BD9-81ED-4DB2-BD59-A6C34878D82A}">
                    <a16:rowId xmlns:a16="http://schemas.microsoft.com/office/drawing/2014/main" val="1493411482"/>
                  </a:ext>
                </a:extLst>
              </a:tr>
              <a:tr h="258581">
                <a:tc>
                  <a:txBody>
                    <a:bodyPr/>
                    <a:lstStyle/>
                    <a:p>
                      <a:pPr algn="ctr"/>
                      <a:r>
                        <a:rPr lang="en-US" sz="1100"/>
                        <a:t>Diagnostic Automation</a:t>
                      </a:r>
                    </a:p>
                  </a:txBody>
                  <a:tcPr marL="68580" marR="68580" marT="34290" marB="34290" anchor="ctr"/>
                </a:tc>
                <a:extLst>
                  <a:ext uri="{0D108BD9-81ED-4DB2-BD59-A6C34878D82A}">
                    <a16:rowId xmlns:a16="http://schemas.microsoft.com/office/drawing/2014/main" val="3004123000"/>
                  </a:ext>
                </a:extLst>
              </a:tr>
              <a:tr h="258581">
                <a:tc>
                  <a:txBody>
                    <a:bodyPr/>
                    <a:lstStyle/>
                    <a:p>
                      <a:pPr algn="ctr"/>
                      <a:r>
                        <a:rPr lang="en-US" sz="1100"/>
                        <a:t>Alarm Management </a:t>
                      </a:r>
                    </a:p>
                  </a:txBody>
                  <a:tcPr marL="68580" marR="68580" marT="34290" marB="34290" anchor="ctr"/>
                </a:tc>
                <a:extLst>
                  <a:ext uri="{0D108BD9-81ED-4DB2-BD59-A6C34878D82A}">
                    <a16:rowId xmlns:a16="http://schemas.microsoft.com/office/drawing/2014/main" val="673874589"/>
                  </a:ext>
                </a:extLst>
              </a:tr>
              <a:tr h="258581">
                <a:tc>
                  <a:txBody>
                    <a:bodyPr/>
                    <a:lstStyle/>
                    <a:p>
                      <a:pPr algn="ctr"/>
                      <a:r>
                        <a:rPr lang="en-US" sz="1100"/>
                        <a:t>Test Cases Automation</a:t>
                      </a:r>
                    </a:p>
                  </a:txBody>
                  <a:tcPr marL="68580" marR="68580" marT="34290" marB="34290" anchor="ctr"/>
                </a:tc>
                <a:extLst>
                  <a:ext uri="{0D108BD9-81ED-4DB2-BD59-A6C34878D82A}">
                    <a16:rowId xmlns:a16="http://schemas.microsoft.com/office/drawing/2014/main" val="3509266474"/>
                  </a:ext>
                </a:extLst>
              </a:tr>
              <a:tr h="258581">
                <a:tc>
                  <a:txBody>
                    <a:bodyPr/>
                    <a:lstStyle/>
                    <a:p>
                      <a:pPr algn="ctr"/>
                      <a:r>
                        <a:rPr lang="en-US" sz="1100"/>
                        <a:t>Configuration Automation</a:t>
                      </a:r>
                    </a:p>
                  </a:txBody>
                  <a:tcPr marL="68580" marR="68580" marT="34290" marB="34290" anchor="ctr"/>
                </a:tc>
                <a:extLst>
                  <a:ext uri="{0D108BD9-81ED-4DB2-BD59-A6C34878D82A}">
                    <a16:rowId xmlns:a16="http://schemas.microsoft.com/office/drawing/2014/main" val="2967639872"/>
                  </a:ext>
                </a:extLst>
              </a:tr>
            </a:tbl>
          </a:graphicData>
        </a:graphic>
      </p:graphicFrame>
      <p:sp>
        <p:nvSpPr>
          <p:cNvPr id="10" name="Rectangle 9">
            <a:extLst>
              <a:ext uri="{FF2B5EF4-FFF2-40B4-BE49-F238E27FC236}">
                <a16:creationId xmlns:a16="http://schemas.microsoft.com/office/drawing/2014/main" id="{564727EB-AE60-4F70-9593-E1ADDB0CA3E8}"/>
              </a:ext>
            </a:extLst>
          </p:cNvPr>
          <p:cNvSpPr/>
          <p:nvPr/>
        </p:nvSpPr>
        <p:spPr>
          <a:xfrm>
            <a:off x="6362672" y="1881749"/>
            <a:ext cx="2414586" cy="3104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55"/>
            <a:r>
              <a:rPr lang="en-US" sz="1350">
                <a:solidFill>
                  <a:srgbClr val="FFFFFF"/>
                </a:solidFill>
                <a:latin typeface="Segoe Mono boot"/>
              </a:rPr>
              <a:t>O&amp;M In POD NW</a:t>
            </a:r>
          </a:p>
        </p:txBody>
      </p:sp>
      <p:sp>
        <p:nvSpPr>
          <p:cNvPr id="12" name="Rectangle 11">
            <a:extLst>
              <a:ext uri="{FF2B5EF4-FFF2-40B4-BE49-F238E27FC236}">
                <a16:creationId xmlns:a16="http://schemas.microsoft.com/office/drawing/2014/main" id="{AF97FB70-41D3-409F-9622-433AA313BBCA}"/>
              </a:ext>
            </a:extLst>
          </p:cNvPr>
          <p:cNvSpPr/>
          <p:nvPr/>
        </p:nvSpPr>
        <p:spPr>
          <a:xfrm>
            <a:off x="6362672" y="3467120"/>
            <a:ext cx="2414586" cy="3104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55"/>
            <a:r>
              <a:rPr lang="en-US" sz="1350">
                <a:solidFill>
                  <a:srgbClr val="FFFFFF"/>
                </a:solidFill>
                <a:latin typeface="Segoe Mono boot"/>
              </a:rPr>
              <a:t>Monitoring In POD NW</a:t>
            </a:r>
          </a:p>
        </p:txBody>
      </p:sp>
      <p:graphicFrame>
        <p:nvGraphicFramePr>
          <p:cNvPr id="13" name="Diagram 12">
            <a:extLst>
              <a:ext uri="{FF2B5EF4-FFF2-40B4-BE49-F238E27FC236}">
                <a16:creationId xmlns:a16="http://schemas.microsoft.com/office/drawing/2014/main" id="{F7301478-1E94-43D5-842C-5FD17D8D79BD}"/>
              </a:ext>
            </a:extLst>
          </p:cNvPr>
          <p:cNvGraphicFramePr/>
          <p:nvPr/>
        </p:nvGraphicFramePr>
        <p:xfrm>
          <a:off x="6362672" y="3818014"/>
          <a:ext cx="2414586" cy="4315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4" name="Object 13">
            <a:extLst>
              <a:ext uri="{FF2B5EF4-FFF2-40B4-BE49-F238E27FC236}">
                <a16:creationId xmlns:a16="http://schemas.microsoft.com/office/drawing/2014/main" id="{3FBB7F51-037F-48A1-A9C6-1AE820DCA47E}"/>
              </a:ext>
            </a:extLst>
          </p:cNvPr>
          <p:cNvGraphicFramePr>
            <a:graphicFrameLocks noChangeAspect="1"/>
          </p:cNvGraphicFramePr>
          <p:nvPr/>
        </p:nvGraphicFramePr>
        <p:xfrm>
          <a:off x="6362672" y="4284506"/>
          <a:ext cx="859395" cy="666750"/>
        </p:xfrm>
        <a:graphic>
          <a:graphicData uri="http://schemas.openxmlformats.org/presentationml/2006/ole">
            <mc:AlternateContent xmlns:mc="http://schemas.openxmlformats.org/markup-compatibility/2006">
              <mc:Choice xmlns:v="urn:schemas-microsoft-com:vml" Requires="v">
                <p:oleObj name="Worksheet" showAsIcon="1" r:id="rId12" imgW="914597" imgH="806311" progId="Excel.Sheet.12">
                  <p:embed/>
                </p:oleObj>
              </mc:Choice>
              <mc:Fallback>
                <p:oleObj name="Worksheet" showAsIcon="1" r:id="rId12" imgW="914597" imgH="806311" progId="Excel.Sheet.12">
                  <p:embed/>
                  <p:pic>
                    <p:nvPicPr>
                      <p:cNvPr id="14" name="Object 13">
                        <a:extLst>
                          <a:ext uri="{FF2B5EF4-FFF2-40B4-BE49-F238E27FC236}">
                            <a16:creationId xmlns:a16="http://schemas.microsoft.com/office/drawing/2014/main" id="{3FBB7F51-037F-48A1-A9C6-1AE820DCA47E}"/>
                          </a:ext>
                        </a:extLst>
                      </p:cNvPr>
                      <p:cNvPicPr/>
                      <p:nvPr/>
                    </p:nvPicPr>
                    <p:blipFill>
                      <a:blip r:embed="rId13"/>
                      <a:stretch>
                        <a:fillRect/>
                      </a:stretch>
                    </p:blipFill>
                    <p:spPr>
                      <a:xfrm>
                        <a:off x="6362672" y="4284506"/>
                        <a:ext cx="859395" cy="666750"/>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25581629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262E84B-3C72-1F75-6F7A-303ABC01C390}"/>
              </a:ext>
            </a:extLst>
          </p:cNvPr>
          <p:cNvSpPr/>
          <p:nvPr/>
        </p:nvSpPr>
        <p:spPr>
          <a:xfrm>
            <a:off x="327654" y="753627"/>
            <a:ext cx="4118734" cy="1710731"/>
          </a:xfrm>
          <a:prstGeom prst="rect">
            <a:avLst/>
          </a:prstGeom>
          <a:solidFill>
            <a:schemeClr val="bg1">
              <a:alpha val="30000"/>
            </a:schemeClr>
          </a:solidFill>
          <a:ln w="28575" cap="flat">
            <a:solidFill>
              <a:srgbClr val="002060"/>
            </a:solidFill>
            <a:prstDash val="solid"/>
            <a:miter/>
          </a:ln>
        </p:spPr>
        <p:txBody>
          <a:bodyPr lIns="91440" tIns="45720" rIns="91440" bIns="45720" rtlCol="0" anchor="t"/>
          <a:lstStyle/>
          <a:p>
            <a:pPr algn="ctr"/>
            <a:r>
              <a:rPr lang="en-US" sz="1350" b="1"/>
              <a:t>Use Case Description</a:t>
            </a:r>
          </a:p>
          <a:p>
            <a:pPr marL="285750" indent="-285750">
              <a:buFont typeface="Arial"/>
              <a:buChar char="•"/>
            </a:pPr>
            <a:r>
              <a:rPr lang="en-US" sz="1350"/>
              <a:t>Diagnostic verification for multiple types of devices involving CISCO, JUNIPER, ALU, HP, ERICSSON and many others.</a:t>
            </a:r>
          </a:p>
          <a:p>
            <a:pPr marL="285750" indent="-285750">
              <a:buFont typeface="Arial"/>
              <a:buChar char="•"/>
            </a:pPr>
            <a:r>
              <a:rPr lang="en-US" sz="1350"/>
              <a:t>Based on the Alarm in Monitoring tool, </a:t>
            </a:r>
            <a:r>
              <a:rPr lang="en-US" sz="1350" err="1"/>
              <a:t>Netbots</a:t>
            </a:r>
            <a:r>
              <a:rPr lang="en-US" sz="1350"/>
              <a:t> will run corresponding Diagnostic commands and collect the stats and status</a:t>
            </a:r>
          </a:p>
          <a:p>
            <a:endParaRPr lang="en-US" sz="1200"/>
          </a:p>
        </p:txBody>
      </p:sp>
      <p:sp>
        <p:nvSpPr>
          <p:cNvPr id="20" name="Rectangle 19">
            <a:extLst>
              <a:ext uri="{FF2B5EF4-FFF2-40B4-BE49-F238E27FC236}">
                <a16:creationId xmlns:a16="http://schemas.microsoft.com/office/drawing/2014/main" id="{0B015859-6D08-893B-EF63-4EC58A7E4DBA}"/>
              </a:ext>
            </a:extLst>
          </p:cNvPr>
          <p:cNvSpPr/>
          <p:nvPr/>
        </p:nvSpPr>
        <p:spPr>
          <a:xfrm>
            <a:off x="327654" y="2679143"/>
            <a:ext cx="4118734" cy="2047979"/>
          </a:xfrm>
          <a:prstGeom prst="rect">
            <a:avLst/>
          </a:prstGeom>
          <a:solidFill>
            <a:schemeClr val="bg1">
              <a:alpha val="30000"/>
            </a:schemeClr>
          </a:solidFill>
          <a:ln w="28575" cap="flat">
            <a:solidFill>
              <a:srgbClr val="002060"/>
            </a:solidFill>
            <a:prstDash val="solid"/>
            <a:miter/>
          </a:ln>
        </p:spPr>
        <p:txBody>
          <a:bodyPr lIns="91440" tIns="45720" rIns="91440" bIns="45720" rtlCol="0" anchor="t"/>
          <a:lstStyle/>
          <a:p>
            <a:pPr algn="ctr"/>
            <a:r>
              <a:rPr lang="en-US" sz="1350" b="1"/>
              <a:t>Solution Approach</a:t>
            </a:r>
          </a:p>
          <a:p>
            <a:pPr marL="285750" indent="-285750">
              <a:buFont typeface="Arial"/>
              <a:buChar char="•"/>
            </a:pPr>
            <a:r>
              <a:rPr lang="en-US" sz="1100"/>
              <a:t>Once the Alarm is received in Monitoring tool (</a:t>
            </a:r>
            <a:r>
              <a:rPr lang="en-US" sz="1100" err="1"/>
              <a:t>NetCool</a:t>
            </a:r>
            <a:r>
              <a:rPr lang="en-US" sz="1100"/>
              <a:t>), Broker(ESAP) will raise a Remedy Ticket based on pre-defined rules.</a:t>
            </a:r>
          </a:p>
          <a:p>
            <a:pPr marL="285750" indent="-285750">
              <a:buFont typeface="Arial"/>
              <a:buChar char="•"/>
            </a:pPr>
            <a:r>
              <a:rPr lang="en-US" sz="1100" err="1"/>
              <a:t>Netbots</a:t>
            </a:r>
            <a:r>
              <a:rPr lang="en-US" sz="1100"/>
              <a:t> will receive the Alarm details including device IP, Remedy Ticket Number and run the pre-defined diagnostic commands based on the device types.</a:t>
            </a:r>
          </a:p>
          <a:p>
            <a:pPr marL="285750" indent="-285750">
              <a:buFont typeface="Arial"/>
              <a:buChar char="•"/>
            </a:pPr>
            <a:r>
              <a:rPr lang="en-US" sz="1100"/>
              <a:t>The diagnostic command outputs are prepared in a structured format in a HTML file.</a:t>
            </a:r>
          </a:p>
          <a:p>
            <a:pPr marL="285750" indent="-285750">
              <a:buFont typeface="Arial"/>
              <a:buChar char="•"/>
            </a:pPr>
            <a:r>
              <a:rPr lang="en-US" sz="1100"/>
              <a:t>HTML formatted Outputs are then appended back to the Remedy Ticket, also capturing the current state of Alarm</a:t>
            </a:r>
            <a:r>
              <a:rPr lang="en-US" sz="1200"/>
              <a:t>.</a:t>
            </a:r>
          </a:p>
          <a:p>
            <a:pPr marL="213995" indent="-148590">
              <a:buFont typeface="Arial" panose="020B0604020202020204" pitchFamily="34" charset="0"/>
              <a:buChar char="•"/>
            </a:pPr>
            <a:endParaRPr lang="en-US" sz="1200"/>
          </a:p>
        </p:txBody>
      </p:sp>
      <p:sp>
        <p:nvSpPr>
          <p:cNvPr id="2" name="Title 1"/>
          <p:cNvSpPr>
            <a:spLocks noGrp="1"/>
          </p:cNvSpPr>
          <p:nvPr>
            <p:ph type="title"/>
          </p:nvPr>
        </p:nvSpPr>
        <p:spPr>
          <a:xfrm>
            <a:off x="168185" y="141349"/>
            <a:ext cx="6100455" cy="369332"/>
          </a:xfrm>
        </p:spPr>
        <p:txBody>
          <a:bodyPr wrap="square" anchor="t">
            <a:spAutoFit/>
          </a:bodyPr>
          <a:lstStyle/>
          <a:p>
            <a:r>
              <a:rPr lang="en-US" sz="1800"/>
              <a:t>Diagnostics Use Case #1 ……</a:t>
            </a:r>
            <a:endParaRPr lang="en-IN" sz="1800"/>
          </a:p>
        </p:txBody>
      </p:sp>
      <p:sp>
        <p:nvSpPr>
          <p:cNvPr id="22" name="Rectangle 21">
            <a:extLst>
              <a:ext uri="{FF2B5EF4-FFF2-40B4-BE49-F238E27FC236}">
                <a16:creationId xmlns:a16="http://schemas.microsoft.com/office/drawing/2014/main" id="{8EBDB1C8-7368-3B5C-99F2-087C8B0DFEE7}"/>
              </a:ext>
            </a:extLst>
          </p:cNvPr>
          <p:cNvSpPr/>
          <p:nvPr/>
        </p:nvSpPr>
        <p:spPr>
          <a:xfrm>
            <a:off x="4697614" y="753627"/>
            <a:ext cx="4118734" cy="1710731"/>
          </a:xfrm>
          <a:prstGeom prst="rect">
            <a:avLst/>
          </a:prstGeom>
          <a:solidFill>
            <a:schemeClr val="bg1">
              <a:alpha val="30000"/>
            </a:schemeClr>
          </a:solidFill>
          <a:ln w="28575" cap="flat">
            <a:solidFill>
              <a:srgbClr val="002060"/>
            </a:solidFill>
            <a:prstDash val="solid"/>
            <a:miter/>
          </a:ln>
        </p:spPr>
        <p:txBody>
          <a:bodyPr rtlCol="0" anchor="t"/>
          <a:lstStyle/>
          <a:p>
            <a:pPr algn="ctr"/>
            <a:r>
              <a:rPr lang="en-US" sz="1350" b="1"/>
              <a:t>Benefits</a:t>
            </a:r>
          </a:p>
          <a:p>
            <a:pPr marL="214313" indent="-214313">
              <a:buFont typeface="Arial" panose="020B0604020202020204" pitchFamily="34" charset="0"/>
              <a:buChar char="•"/>
            </a:pPr>
            <a:endParaRPr lang="en-US" sz="1200" b="1"/>
          </a:p>
        </p:txBody>
      </p:sp>
      <p:sp>
        <p:nvSpPr>
          <p:cNvPr id="3" name="Rectangle 2">
            <a:extLst>
              <a:ext uri="{FF2B5EF4-FFF2-40B4-BE49-F238E27FC236}">
                <a16:creationId xmlns:a16="http://schemas.microsoft.com/office/drawing/2014/main" id="{0A9D494B-B5A8-046B-BDB5-B30EDE458183}"/>
              </a:ext>
            </a:extLst>
          </p:cNvPr>
          <p:cNvSpPr/>
          <p:nvPr/>
        </p:nvSpPr>
        <p:spPr>
          <a:xfrm>
            <a:off x="4705232" y="2679142"/>
            <a:ext cx="4118734" cy="2047979"/>
          </a:xfrm>
          <a:prstGeom prst="rect">
            <a:avLst/>
          </a:prstGeom>
          <a:solidFill>
            <a:schemeClr val="bg1">
              <a:alpha val="30000"/>
            </a:schemeClr>
          </a:solidFill>
          <a:ln w="28575" cap="flat">
            <a:solidFill>
              <a:srgbClr val="002060"/>
            </a:solidFill>
            <a:prstDash val="solid"/>
            <a:miter/>
          </a:ln>
        </p:spPr>
        <p:txBody>
          <a:bodyPr rtlCol="0" anchor="t"/>
          <a:lstStyle/>
          <a:p>
            <a:pPr algn="ctr"/>
            <a:r>
              <a:rPr lang="en-US" sz="1350" b="1"/>
              <a:t>Workflow Diagram</a:t>
            </a:r>
          </a:p>
          <a:p>
            <a:pPr algn="l"/>
            <a:endParaRPr lang="en-US" sz="1200"/>
          </a:p>
          <a:p>
            <a:pPr marL="214313" indent="-148829">
              <a:buFont typeface="Arial" panose="020B0604020202020204" pitchFamily="34" charset="0"/>
              <a:buChar char="•"/>
            </a:pPr>
            <a:endParaRPr lang="en-US" sz="1200"/>
          </a:p>
        </p:txBody>
      </p:sp>
      <p:pic>
        <p:nvPicPr>
          <p:cNvPr id="4" name="Picture 4" descr="Text&#10;&#10;Description automatically generated">
            <a:extLst>
              <a:ext uri="{FF2B5EF4-FFF2-40B4-BE49-F238E27FC236}">
                <a16:creationId xmlns:a16="http://schemas.microsoft.com/office/drawing/2014/main" id="{F02FB87F-E90B-1293-5561-888CFA0868DB}"/>
              </a:ext>
            </a:extLst>
          </p:cNvPr>
          <p:cNvPicPr>
            <a:picLocks noChangeAspect="1"/>
          </p:cNvPicPr>
          <p:nvPr/>
        </p:nvPicPr>
        <p:blipFill>
          <a:blip r:embed="rId2"/>
          <a:stretch>
            <a:fillRect/>
          </a:stretch>
        </p:blipFill>
        <p:spPr>
          <a:xfrm>
            <a:off x="4884420" y="1210476"/>
            <a:ext cx="3726180" cy="855648"/>
          </a:xfrm>
          <a:prstGeom prst="rect">
            <a:avLst/>
          </a:prstGeom>
        </p:spPr>
      </p:pic>
      <p:sp>
        <p:nvSpPr>
          <p:cNvPr id="5" name="Rectangle: Rounded Corners 4">
            <a:extLst>
              <a:ext uri="{FF2B5EF4-FFF2-40B4-BE49-F238E27FC236}">
                <a16:creationId xmlns:a16="http://schemas.microsoft.com/office/drawing/2014/main" id="{B6F3D5FD-3F35-3BCC-7E51-48725632A008}"/>
              </a:ext>
            </a:extLst>
          </p:cNvPr>
          <p:cNvSpPr/>
          <p:nvPr/>
        </p:nvSpPr>
        <p:spPr>
          <a:xfrm>
            <a:off x="5010150" y="3139440"/>
            <a:ext cx="960120" cy="2209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lumMod val="90000"/>
                    <a:lumOff val="10000"/>
                  </a:schemeClr>
                </a:solidFill>
              </a:rPr>
              <a:t>NETCOOL</a:t>
            </a:r>
          </a:p>
        </p:txBody>
      </p:sp>
      <p:sp>
        <p:nvSpPr>
          <p:cNvPr id="6" name="Rectangle: Rounded Corners 5">
            <a:extLst>
              <a:ext uri="{FF2B5EF4-FFF2-40B4-BE49-F238E27FC236}">
                <a16:creationId xmlns:a16="http://schemas.microsoft.com/office/drawing/2014/main" id="{3080E41D-D376-3777-0D79-9CE43FD6C4E2}"/>
              </a:ext>
            </a:extLst>
          </p:cNvPr>
          <p:cNvSpPr/>
          <p:nvPr/>
        </p:nvSpPr>
        <p:spPr>
          <a:xfrm>
            <a:off x="6328409" y="3139440"/>
            <a:ext cx="960120" cy="2209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lumMod val="90000"/>
                    <a:lumOff val="10000"/>
                  </a:schemeClr>
                </a:solidFill>
              </a:rPr>
              <a:t>ESAP</a:t>
            </a:r>
            <a:endParaRPr lang="en-US"/>
          </a:p>
        </p:txBody>
      </p:sp>
      <p:sp>
        <p:nvSpPr>
          <p:cNvPr id="7" name="Rectangle: Rounded Corners 6">
            <a:extLst>
              <a:ext uri="{FF2B5EF4-FFF2-40B4-BE49-F238E27FC236}">
                <a16:creationId xmlns:a16="http://schemas.microsoft.com/office/drawing/2014/main" id="{8C023A91-FFEB-C25F-63F2-C936E2E1A7E9}"/>
              </a:ext>
            </a:extLst>
          </p:cNvPr>
          <p:cNvSpPr/>
          <p:nvPr/>
        </p:nvSpPr>
        <p:spPr>
          <a:xfrm>
            <a:off x="7654289" y="3139440"/>
            <a:ext cx="960120" cy="2209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lumMod val="90000"/>
                    <a:lumOff val="10000"/>
                  </a:schemeClr>
                </a:solidFill>
              </a:rPr>
              <a:t>Remedy</a:t>
            </a:r>
            <a:endParaRPr lang="en-US"/>
          </a:p>
        </p:txBody>
      </p:sp>
      <p:grpSp>
        <p:nvGrpSpPr>
          <p:cNvPr id="12" name="Group 11">
            <a:extLst>
              <a:ext uri="{FF2B5EF4-FFF2-40B4-BE49-F238E27FC236}">
                <a16:creationId xmlns:a16="http://schemas.microsoft.com/office/drawing/2014/main" id="{F5821F66-6C36-CF17-7598-34C7CE533039}"/>
              </a:ext>
            </a:extLst>
          </p:cNvPr>
          <p:cNvGrpSpPr/>
          <p:nvPr/>
        </p:nvGrpSpPr>
        <p:grpSpPr>
          <a:xfrm>
            <a:off x="6194166" y="3622291"/>
            <a:ext cx="1172392" cy="547115"/>
            <a:chOff x="6337626" y="1684904"/>
            <a:chExt cx="1136469" cy="729486"/>
          </a:xfrm>
        </p:grpSpPr>
        <p:sp>
          <p:nvSpPr>
            <p:cNvPr id="9" name="Oval 8">
              <a:extLst>
                <a:ext uri="{FF2B5EF4-FFF2-40B4-BE49-F238E27FC236}">
                  <a16:creationId xmlns:a16="http://schemas.microsoft.com/office/drawing/2014/main" id="{FD2328E1-5E1E-0906-7138-7488E45F0F21}"/>
                </a:ext>
              </a:extLst>
            </p:cNvPr>
            <p:cNvSpPr/>
            <p:nvPr/>
          </p:nvSpPr>
          <p:spPr>
            <a:xfrm>
              <a:off x="6337626" y="1684904"/>
              <a:ext cx="1136469" cy="72948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a:endParaRPr>
            </a:p>
          </p:txBody>
        </p:sp>
        <p:pic>
          <p:nvPicPr>
            <p:cNvPr id="10" name="Picture 9">
              <a:extLst>
                <a:ext uri="{FF2B5EF4-FFF2-40B4-BE49-F238E27FC236}">
                  <a16:creationId xmlns:a16="http://schemas.microsoft.com/office/drawing/2014/main" id="{C646ABB1-3D38-7378-CD93-2D87537762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036" t="11650" r="18899" b="11131"/>
            <a:stretch/>
          </p:blipFill>
          <p:spPr>
            <a:xfrm>
              <a:off x="6733444" y="1833887"/>
              <a:ext cx="320432" cy="267195"/>
            </a:xfrm>
            <a:prstGeom prst="rect">
              <a:avLst/>
            </a:prstGeom>
            <a:noFill/>
            <a:ln>
              <a:noFill/>
            </a:ln>
          </p:spPr>
        </p:pic>
        <p:sp>
          <p:nvSpPr>
            <p:cNvPr id="11" name="TextBox 23">
              <a:extLst>
                <a:ext uri="{FF2B5EF4-FFF2-40B4-BE49-F238E27FC236}">
                  <a16:creationId xmlns:a16="http://schemas.microsoft.com/office/drawing/2014/main" id="{F9DEFF00-63FC-098D-81E2-2A99D6069407}"/>
                </a:ext>
              </a:extLst>
            </p:cNvPr>
            <p:cNvSpPr txBox="1"/>
            <p:nvPr/>
          </p:nvSpPr>
          <p:spPr>
            <a:xfrm>
              <a:off x="6631406" y="2082972"/>
              <a:ext cx="730264" cy="276998"/>
            </a:xfrm>
            <a:prstGeom prst="rect">
              <a:avLst/>
            </a:prstGeom>
            <a:noFill/>
          </p:spPr>
          <p:txBody>
            <a:bodyPr wrap="square" rtlCol="0">
              <a:spAutoFit/>
            </a:bodyPr>
            <a:lstStyle>
              <a:defPPr>
                <a:defRPr lang="en-US"/>
              </a:defPPr>
              <a:lvl1pPr marL="0" algn="l" defTabSz="685748" rtl="0" eaLnBrk="1" latinLnBrk="0" hangingPunct="1">
                <a:defRPr sz="1400" kern="1200">
                  <a:solidFill>
                    <a:schemeClr val="tx1"/>
                  </a:solidFill>
                  <a:latin typeface="+mn-lt"/>
                  <a:ea typeface="+mn-ea"/>
                  <a:cs typeface="+mn-cs"/>
                </a:defRPr>
              </a:lvl1pPr>
              <a:lvl2pPr marL="342874" algn="l" defTabSz="685748" rtl="0" eaLnBrk="1" latinLnBrk="0" hangingPunct="1">
                <a:defRPr sz="1400" kern="1200">
                  <a:solidFill>
                    <a:schemeClr val="tx1"/>
                  </a:solidFill>
                  <a:latin typeface="+mn-lt"/>
                  <a:ea typeface="+mn-ea"/>
                  <a:cs typeface="+mn-cs"/>
                </a:defRPr>
              </a:lvl2pPr>
              <a:lvl3pPr marL="685748" algn="l" defTabSz="685748" rtl="0" eaLnBrk="1" latinLnBrk="0" hangingPunct="1">
                <a:defRPr sz="1400" kern="1200">
                  <a:solidFill>
                    <a:schemeClr val="tx1"/>
                  </a:solidFill>
                  <a:latin typeface="+mn-lt"/>
                  <a:ea typeface="+mn-ea"/>
                  <a:cs typeface="+mn-cs"/>
                </a:defRPr>
              </a:lvl3pPr>
              <a:lvl4pPr marL="1028621" algn="l" defTabSz="685748" rtl="0" eaLnBrk="1" latinLnBrk="0" hangingPunct="1">
                <a:defRPr sz="1400" kern="1200">
                  <a:solidFill>
                    <a:schemeClr val="tx1"/>
                  </a:solidFill>
                  <a:latin typeface="+mn-lt"/>
                  <a:ea typeface="+mn-ea"/>
                  <a:cs typeface="+mn-cs"/>
                </a:defRPr>
              </a:lvl4pPr>
              <a:lvl5pPr marL="1371495" algn="l" defTabSz="685748" rtl="0" eaLnBrk="1" latinLnBrk="0" hangingPunct="1">
                <a:defRPr sz="1400" kern="1200">
                  <a:solidFill>
                    <a:schemeClr val="tx1"/>
                  </a:solidFill>
                  <a:latin typeface="+mn-lt"/>
                  <a:ea typeface="+mn-ea"/>
                  <a:cs typeface="+mn-cs"/>
                </a:defRPr>
              </a:lvl5pPr>
              <a:lvl6pPr marL="1714369" algn="l" defTabSz="685748" rtl="0" eaLnBrk="1" latinLnBrk="0" hangingPunct="1">
                <a:defRPr sz="1400" kern="1200">
                  <a:solidFill>
                    <a:schemeClr val="tx1"/>
                  </a:solidFill>
                  <a:latin typeface="+mn-lt"/>
                  <a:ea typeface="+mn-ea"/>
                  <a:cs typeface="+mn-cs"/>
                </a:defRPr>
              </a:lvl6pPr>
              <a:lvl7pPr marL="2057243" algn="l" defTabSz="685748" rtl="0" eaLnBrk="1" latinLnBrk="0" hangingPunct="1">
                <a:defRPr sz="1400" kern="1200">
                  <a:solidFill>
                    <a:schemeClr val="tx1"/>
                  </a:solidFill>
                  <a:latin typeface="+mn-lt"/>
                  <a:ea typeface="+mn-ea"/>
                  <a:cs typeface="+mn-cs"/>
                </a:defRPr>
              </a:lvl7pPr>
              <a:lvl8pPr marL="2400116" algn="l" defTabSz="685748" rtl="0" eaLnBrk="1" latinLnBrk="0" hangingPunct="1">
                <a:defRPr sz="1400" kern="1200">
                  <a:solidFill>
                    <a:schemeClr val="tx1"/>
                  </a:solidFill>
                  <a:latin typeface="+mn-lt"/>
                  <a:ea typeface="+mn-ea"/>
                  <a:cs typeface="+mn-cs"/>
                </a:defRPr>
              </a:lvl8pPr>
              <a:lvl9pPr marL="2742990" algn="l" defTabSz="685748" rtl="0" eaLnBrk="1" latinLnBrk="0" hangingPunct="1">
                <a:defRPr sz="1400" kern="1200">
                  <a:solidFill>
                    <a:schemeClr val="tx1"/>
                  </a:solidFill>
                  <a:latin typeface="+mn-lt"/>
                  <a:ea typeface="+mn-ea"/>
                  <a:cs typeface="+mn-cs"/>
                </a:defRPr>
              </a:lvl9pPr>
            </a:lstStyle>
            <a:p>
              <a:pPr defTabSz="514298"/>
              <a:r>
                <a:rPr lang="en-US" sz="750" b="1">
                  <a:solidFill>
                    <a:srgbClr val="1F497D"/>
                  </a:solidFill>
                  <a:latin typeface="Arial" panose="020B0604020202020204" pitchFamily="34" charset="0"/>
                  <a:cs typeface="Arial" panose="020B0604020202020204" pitchFamily="34" charset="0"/>
                </a:rPr>
                <a:t> NetBots.AI</a:t>
              </a:r>
            </a:p>
          </p:txBody>
        </p:sp>
      </p:grpSp>
      <p:sp>
        <p:nvSpPr>
          <p:cNvPr id="13" name="Rectangle: Rounded Corners 12">
            <a:extLst>
              <a:ext uri="{FF2B5EF4-FFF2-40B4-BE49-F238E27FC236}">
                <a16:creationId xmlns:a16="http://schemas.microsoft.com/office/drawing/2014/main" id="{B5958DF3-5995-A678-B318-9B1E0EB03C9F}"/>
              </a:ext>
            </a:extLst>
          </p:cNvPr>
          <p:cNvSpPr/>
          <p:nvPr/>
        </p:nvSpPr>
        <p:spPr>
          <a:xfrm>
            <a:off x="5101589" y="4358640"/>
            <a:ext cx="3505200" cy="2819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lumMod val="90000"/>
                    <a:lumOff val="10000"/>
                  </a:schemeClr>
                </a:solidFill>
              </a:rPr>
              <a:t>NETWORK ELEMENTS/EMS</a:t>
            </a:r>
            <a:endParaRPr lang="en-US"/>
          </a:p>
        </p:txBody>
      </p:sp>
      <p:cxnSp>
        <p:nvCxnSpPr>
          <p:cNvPr id="14" name="Straight Arrow Connector 13">
            <a:extLst>
              <a:ext uri="{FF2B5EF4-FFF2-40B4-BE49-F238E27FC236}">
                <a16:creationId xmlns:a16="http://schemas.microsoft.com/office/drawing/2014/main" id="{57E5F22A-1714-ADBD-0BC9-3E100FF25CF7}"/>
              </a:ext>
            </a:extLst>
          </p:cNvPr>
          <p:cNvCxnSpPr/>
          <p:nvPr/>
        </p:nvCxnSpPr>
        <p:spPr>
          <a:xfrm flipH="1" flipV="1">
            <a:off x="5440680" y="3364230"/>
            <a:ext cx="15240" cy="982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94B29F-6B71-E4FC-CD75-B119AF0B079D}"/>
              </a:ext>
            </a:extLst>
          </p:cNvPr>
          <p:cNvSpPr txBox="1"/>
          <p:nvPr/>
        </p:nvSpPr>
        <p:spPr>
          <a:xfrm>
            <a:off x="5055869" y="3844290"/>
            <a:ext cx="50292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SNMP</a:t>
            </a:r>
          </a:p>
        </p:txBody>
      </p:sp>
      <p:cxnSp>
        <p:nvCxnSpPr>
          <p:cNvPr id="16" name="Straight Arrow Connector 15">
            <a:extLst>
              <a:ext uri="{FF2B5EF4-FFF2-40B4-BE49-F238E27FC236}">
                <a16:creationId xmlns:a16="http://schemas.microsoft.com/office/drawing/2014/main" id="{0985E98F-21CC-DD60-4FBF-CA8BD90D58E7}"/>
              </a:ext>
            </a:extLst>
          </p:cNvPr>
          <p:cNvCxnSpPr/>
          <p:nvPr/>
        </p:nvCxnSpPr>
        <p:spPr>
          <a:xfrm flipV="1">
            <a:off x="5977890" y="3246120"/>
            <a:ext cx="350520" cy="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17A345E-C237-6207-4029-14EF2E945293}"/>
              </a:ext>
            </a:extLst>
          </p:cNvPr>
          <p:cNvCxnSpPr>
            <a:cxnSpLocks/>
          </p:cNvCxnSpPr>
          <p:nvPr/>
        </p:nvCxnSpPr>
        <p:spPr>
          <a:xfrm flipV="1">
            <a:off x="7288530" y="3208019"/>
            <a:ext cx="350520" cy="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53E8366-5EA5-3542-DEDB-7D7316DF34D8}"/>
              </a:ext>
            </a:extLst>
          </p:cNvPr>
          <p:cNvCxnSpPr>
            <a:cxnSpLocks/>
          </p:cNvCxnSpPr>
          <p:nvPr/>
        </p:nvCxnSpPr>
        <p:spPr>
          <a:xfrm flipH="1">
            <a:off x="7303769" y="3291839"/>
            <a:ext cx="320040" cy="22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B612A5-D23B-955D-F203-181F4D72C47F}"/>
              </a:ext>
            </a:extLst>
          </p:cNvPr>
          <p:cNvCxnSpPr>
            <a:cxnSpLocks/>
          </p:cNvCxnSpPr>
          <p:nvPr/>
        </p:nvCxnSpPr>
        <p:spPr>
          <a:xfrm flipH="1" flipV="1">
            <a:off x="6892289" y="3368039"/>
            <a:ext cx="0" cy="251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8838C20-87A0-1262-1FDD-7A2EE528C69C}"/>
              </a:ext>
            </a:extLst>
          </p:cNvPr>
          <p:cNvCxnSpPr>
            <a:cxnSpLocks/>
          </p:cNvCxnSpPr>
          <p:nvPr/>
        </p:nvCxnSpPr>
        <p:spPr>
          <a:xfrm>
            <a:off x="6663689" y="3368039"/>
            <a:ext cx="7620" cy="236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36F3E8B-82FE-03D2-9C6B-E57A9616FBEF}"/>
              </a:ext>
            </a:extLst>
          </p:cNvPr>
          <p:cNvCxnSpPr>
            <a:cxnSpLocks/>
          </p:cNvCxnSpPr>
          <p:nvPr/>
        </p:nvCxnSpPr>
        <p:spPr>
          <a:xfrm flipH="1">
            <a:off x="6777989" y="4168139"/>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1626884-DE6E-23AC-5F27-4909633E317D}"/>
              </a:ext>
            </a:extLst>
          </p:cNvPr>
          <p:cNvCxnSpPr/>
          <p:nvPr/>
        </p:nvCxnSpPr>
        <p:spPr>
          <a:xfrm>
            <a:off x="7370445" y="3899535"/>
            <a:ext cx="937260" cy="762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B6CED6A-599A-B401-5DDF-E7F63DC8E164}"/>
              </a:ext>
            </a:extLst>
          </p:cNvPr>
          <p:cNvCxnSpPr/>
          <p:nvPr/>
        </p:nvCxnSpPr>
        <p:spPr>
          <a:xfrm flipV="1">
            <a:off x="8298180" y="3409950"/>
            <a:ext cx="15240" cy="480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F9FA8A4-2217-ABD3-EC63-A126894B650C}"/>
              </a:ext>
            </a:extLst>
          </p:cNvPr>
          <p:cNvSpPr txBox="1"/>
          <p:nvPr/>
        </p:nvSpPr>
        <p:spPr>
          <a:xfrm>
            <a:off x="7296149" y="2929889"/>
            <a:ext cx="495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a:t>REST API</a:t>
            </a:r>
          </a:p>
        </p:txBody>
      </p:sp>
      <p:sp>
        <p:nvSpPr>
          <p:cNvPr id="29" name="TextBox 28">
            <a:extLst>
              <a:ext uri="{FF2B5EF4-FFF2-40B4-BE49-F238E27FC236}">
                <a16:creationId xmlns:a16="http://schemas.microsoft.com/office/drawing/2014/main" id="{57063E38-4DF2-DC4D-C40A-6DCFB89E81B6}"/>
              </a:ext>
            </a:extLst>
          </p:cNvPr>
          <p:cNvSpPr txBox="1"/>
          <p:nvPr/>
        </p:nvSpPr>
        <p:spPr>
          <a:xfrm>
            <a:off x="6854189" y="3409949"/>
            <a:ext cx="50292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REST</a:t>
            </a:r>
          </a:p>
        </p:txBody>
      </p:sp>
      <p:sp>
        <p:nvSpPr>
          <p:cNvPr id="30" name="TextBox 29">
            <a:extLst>
              <a:ext uri="{FF2B5EF4-FFF2-40B4-BE49-F238E27FC236}">
                <a16:creationId xmlns:a16="http://schemas.microsoft.com/office/drawing/2014/main" id="{5D5EA798-758D-7EEA-D391-EFD390C36146}"/>
              </a:ext>
            </a:extLst>
          </p:cNvPr>
          <p:cNvSpPr txBox="1"/>
          <p:nvPr/>
        </p:nvSpPr>
        <p:spPr>
          <a:xfrm>
            <a:off x="8225789" y="3539489"/>
            <a:ext cx="50292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REST</a:t>
            </a:r>
          </a:p>
        </p:txBody>
      </p:sp>
      <p:sp>
        <p:nvSpPr>
          <p:cNvPr id="31" name="TextBox 30">
            <a:extLst>
              <a:ext uri="{FF2B5EF4-FFF2-40B4-BE49-F238E27FC236}">
                <a16:creationId xmlns:a16="http://schemas.microsoft.com/office/drawing/2014/main" id="{BFCA3308-150E-F378-4524-FEFC02ED06CE}"/>
              </a:ext>
            </a:extLst>
          </p:cNvPr>
          <p:cNvSpPr txBox="1"/>
          <p:nvPr/>
        </p:nvSpPr>
        <p:spPr>
          <a:xfrm>
            <a:off x="6808469" y="4171949"/>
            <a:ext cx="158496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CLI / NETCONT / REST API</a:t>
            </a:r>
            <a:endParaRPr lang="en-US"/>
          </a:p>
        </p:txBody>
      </p:sp>
    </p:spTree>
    <p:extLst>
      <p:ext uri="{BB962C8B-B14F-4D97-AF65-F5344CB8AC3E}">
        <p14:creationId xmlns:p14="http://schemas.microsoft.com/office/powerpoint/2010/main" val="34833520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2B7FFF-71EE-42D7-83BB-FC60FD4CB8A8}"/>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7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58</a:t>
            </a:fld>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2" name="Title 1">
            <a:extLst>
              <a:ext uri="{FF2B5EF4-FFF2-40B4-BE49-F238E27FC236}">
                <a16:creationId xmlns:a16="http://schemas.microsoft.com/office/drawing/2014/main" id="{5D4317E7-C9FB-4C50-998F-8BBB41BF6BD9}"/>
              </a:ext>
            </a:extLst>
          </p:cNvPr>
          <p:cNvSpPr>
            <a:spLocks noGrp="1"/>
          </p:cNvSpPr>
          <p:nvPr>
            <p:ph type="title"/>
          </p:nvPr>
        </p:nvSpPr>
        <p:spPr/>
        <p:txBody>
          <a:bodyPr>
            <a:normAutofit/>
          </a:bodyPr>
          <a:lstStyle/>
          <a:p>
            <a:r>
              <a:rPr lang="en-IN" sz="1800">
                <a:solidFill>
                  <a:srgbClr val="4B3EAF"/>
                </a:solidFill>
                <a:latin typeface="Segoe UI" panose="020B0502040204020203" pitchFamily="34" charset="0"/>
                <a:cs typeface="Segoe UI" panose="020B0502040204020203" pitchFamily="34" charset="0"/>
              </a:rPr>
              <a:t>Automated End-to-end workflow for Day-to-day operations</a:t>
            </a:r>
          </a:p>
        </p:txBody>
      </p:sp>
      <p:pic>
        <p:nvPicPr>
          <p:cNvPr id="4" name="Picture 3">
            <a:extLst>
              <a:ext uri="{FF2B5EF4-FFF2-40B4-BE49-F238E27FC236}">
                <a16:creationId xmlns:a16="http://schemas.microsoft.com/office/drawing/2014/main" id="{27FA3A38-3802-495B-A3B5-AE216AE9992E}"/>
              </a:ext>
            </a:extLst>
          </p:cNvPr>
          <p:cNvPicPr>
            <a:picLocks noChangeAspect="1"/>
          </p:cNvPicPr>
          <p:nvPr/>
        </p:nvPicPr>
        <p:blipFill>
          <a:blip r:embed="rId2"/>
          <a:stretch>
            <a:fillRect/>
          </a:stretch>
        </p:blipFill>
        <p:spPr>
          <a:xfrm>
            <a:off x="169482" y="833371"/>
            <a:ext cx="6026727" cy="3476758"/>
          </a:xfrm>
          <a:prstGeom prst="rect">
            <a:avLst/>
          </a:prstGeom>
          <a:solidFill>
            <a:schemeClr val="bg1"/>
          </a:solidFill>
          <a:ln>
            <a:solidFill>
              <a:schemeClr val="tx1"/>
            </a:solidFill>
          </a:ln>
          <a:effectLst>
            <a:softEdge rad="0"/>
          </a:effectLst>
        </p:spPr>
      </p:pic>
      <p:graphicFrame>
        <p:nvGraphicFramePr>
          <p:cNvPr id="5" name="Diagram 4">
            <a:extLst>
              <a:ext uri="{FF2B5EF4-FFF2-40B4-BE49-F238E27FC236}">
                <a16:creationId xmlns:a16="http://schemas.microsoft.com/office/drawing/2014/main" id="{296D8C89-4C1F-4838-AC97-896592BB3E15}"/>
              </a:ext>
            </a:extLst>
          </p:cNvPr>
          <p:cNvGraphicFramePr/>
          <p:nvPr/>
        </p:nvGraphicFramePr>
        <p:xfrm>
          <a:off x="9217934" y="459805"/>
          <a:ext cx="2139565"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932981D2-8FB3-4854-BA49-0B94379E2BE6}"/>
              </a:ext>
            </a:extLst>
          </p:cNvPr>
          <p:cNvSpPr txBox="1"/>
          <p:nvPr/>
        </p:nvSpPr>
        <p:spPr>
          <a:xfrm>
            <a:off x="6349326" y="833371"/>
            <a:ext cx="2715491" cy="3939540"/>
          </a:xfrm>
          <a:prstGeom prst="rect">
            <a:avLst/>
          </a:prstGeom>
          <a:noFill/>
          <a:ln w="19050">
            <a:solidFill>
              <a:srgbClr val="1C84E8"/>
            </a:solidFill>
          </a:ln>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IN" sz="1000" b="0" i="0" u="none" strike="noStrike" kern="1200" cap="none" spc="0" normalizeH="0" baseline="0" noProof="0">
                <a:ln>
                  <a:noFill/>
                </a:ln>
                <a:solidFill>
                  <a:srgbClr val="70AD47">
                    <a:lumMod val="50000"/>
                  </a:srgbClr>
                </a:solidFill>
                <a:effectLst/>
                <a:uLnTx/>
                <a:uFillTx/>
                <a:latin typeface="Calibri"/>
                <a:ea typeface="+mn-ea"/>
                <a:cs typeface="+mn-cs"/>
              </a:rPr>
              <a:t>Ticket Opened by Front Office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IN" sz="1000" b="0" i="0" u="none" strike="noStrike" kern="1200" cap="none" spc="0" normalizeH="0" baseline="0" noProof="0">
                <a:ln>
                  <a:noFill/>
                </a:ln>
                <a:solidFill>
                  <a:srgbClr val="70AD47">
                    <a:lumMod val="50000"/>
                  </a:srgbClr>
                </a:solidFill>
                <a:effectLst/>
                <a:uLnTx/>
                <a:uFillTx/>
                <a:latin typeface="Calibri"/>
                <a:ea typeface="+mn-ea"/>
                <a:cs typeface="+mn-cs"/>
              </a:rPr>
              <a:t>Ticket is sent to Automated NOC Operations framework</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IN" sz="1000" b="0" i="0" u="none" strike="noStrike" kern="1200" cap="none" spc="0" normalizeH="0" baseline="0" noProof="0" err="1">
                <a:ln>
                  <a:noFill/>
                </a:ln>
                <a:solidFill>
                  <a:srgbClr val="70AD47">
                    <a:lumMod val="50000"/>
                  </a:srgbClr>
                </a:solidFill>
                <a:effectLst/>
                <a:uLnTx/>
                <a:uFillTx/>
                <a:latin typeface="Calibri"/>
                <a:ea typeface="+mn-ea"/>
                <a:cs typeface="+mn-cs"/>
              </a:rPr>
              <a:t>Netbots</a:t>
            </a:r>
            <a:r>
              <a:rPr kumimoji="0" lang="en-IN" sz="1000" b="0" i="0" u="none" strike="noStrike" kern="1200" cap="none" spc="0" normalizeH="0" baseline="0" noProof="0">
                <a:ln>
                  <a:noFill/>
                </a:ln>
                <a:solidFill>
                  <a:srgbClr val="70AD47">
                    <a:lumMod val="50000"/>
                  </a:srgbClr>
                </a:solidFill>
                <a:effectLst/>
                <a:uLnTx/>
                <a:uFillTx/>
                <a:latin typeface="Calibri"/>
                <a:ea typeface="+mn-ea"/>
                <a:cs typeface="+mn-cs"/>
              </a:rPr>
              <a:t> connect to NetBot Adaptor layer.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IN" sz="1000" b="0" i="0" u="none" strike="noStrike" kern="1200" cap="none" spc="0" normalizeH="0" baseline="0" noProof="0">
                <a:ln>
                  <a:noFill/>
                </a:ln>
                <a:solidFill>
                  <a:srgbClr val="70AD47">
                    <a:lumMod val="50000"/>
                  </a:srgbClr>
                </a:solidFill>
                <a:effectLst/>
                <a:uLnTx/>
                <a:uFillTx/>
                <a:latin typeface="Calibri"/>
                <a:ea typeface="+mn-ea"/>
                <a:cs typeface="+mn-cs"/>
              </a:rPr>
              <a:t>Bots from the catalogue collect information from the Database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IN" sz="1000" b="0" i="0" u="none" strike="noStrike" kern="1200" cap="none" spc="0" normalizeH="0" baseline="0" noProof="0">
                <a:ln>
                  <a:noFill/>
                </a:ln>
                <a:solidFill>
                  <a:srgbClr val="70AD47">
                    <a:lumMod val="50000"/>
                  </a:srgbClr>
                </a:solidFill>
                <a:effectLst/>
                <a:uLnTx/>
                <a:uFillTx/>
                <a:latin typeface="Calibri"/>
                <a:ea typeface="+mn-ea"/>
                <a:cs typeface="+mn-cs"/>
              </a:rPr>
              <a:t>Bots collect Network statistics from Network elements and applications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IN" sz="1000" b="0" i="0" u="none" strike="noStrike" kern="1200" cap="none" spc="0" normalizeH="0" baseline="0" noProof="0">
                <a:ln>
                  <a:noFill/>
                </a:ln>
                <a:solidFill>
                  <a:srgbClr val="70AD47">
                    <a:lumMod val="50000"/>
                  </a:srgbClr>
                </a:solidFill>
                <a:effectLst/>
                <a:uLnTx/>
                <a:uFillTx/>
                <a:latin typeface="Calibri"/>
                <a:ea typeface="+mn-ea"/>
                <a:cs typeface="+mn-cs"/>
              </a:rPr>
              <a:t>Complete Data stat is collected and analysed on AI/ML Platform.</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IN" sz="1000" b="0" i="0" u="none" strike="noStrike" kern="1200" cap="none" spc="0" normalizeH="0" baseline="0" noProof="0">
                <a:ln>
                  <a:noFill/>
                </a:ln>
                <a:solidFill>
                  <a:srgbClr val="70AD47">
                    <a:lumMod val="50000"/>
                  </a:srgbClr>
                </a:solidFill>
                <a:effectLst/>
                <a:uLnTx/>
                <a:uFillTx/>
                <a:latin typeface="Calibri"/>
                <a:ea typeface="+mn-ea"/>
                <a:cs typeface="+mn-cs"/>
              </a:rPr>
              <a:t>Automated RCA is done and automated actions recommended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IN" sz="1000" b="0" i="0" u="none" strike="noStrike" kern="1200" cap="none" spc="0" normalizeH="0" baseline="0" noProof="0">
                <a:ln>
                  <a:noFill/>
                </a:ln>
                <a:solidFill>
                  <a:srgbClr val="70AD47">
                    <a:lumMod val="50000"/>
                  </a:srgbClr>
                </a:solidFill>
                <a:effectLst/>
                <a:uLnTx/>
                <a:uFillTx/>
                <a:latin typeface="Calibri"/>
                <a:ea typeface="+mn-ea"/>
                <a:cs typeface="+mn-cs"/>
              </a:rPr>
              <a:t>If Issue is resolved Ticket is closed.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IN" sz="1000" b="0" i="0" u="none" strike="noStrike" kern="1200" cap="none" spc="0" normalizeH="0" baseline="0" noProof="0">
                <a:ln>
                  <a:noFill/>
                </a:ln>
                <a:solidFill>
                  <a:srgbClr val="70AD47">
                    <a:lumMod val="50000"/>
                  </a:srgbClr>
                </a:solidFill>
                <a:effectLst/>
                <a:uLnTx/>
                <a:uFillTx/>
                <a:latin typeface="Calibri"/>
                <a:ea typeface="+mn-ea"/>
                <a:cs typeface="+mn-cs"/>
              </a:rPr>
              <a:t>If Issue is not resolved, </a:t>
            </a:r>
            <a:r>
              <a:rPr kumimoji="0" lang="en-IN" sz="1000" b="0" i="0" u="none" strike="noStrike" kern="1200" cap="none" spc="0" normalizeH="0" baseline="0" noProof="0" err="1">
                <a:ln>
                  <a:noFill/>
                </a:ln>
                <a:solidFill>
                  <a:srgbClr val="70AD47">
                    <a:lumMod val="50000"/>
                  </a:srgbClr>
                </a:solidFill>
                <a:effectLst/>
                <a:uLnTx/>
                <a:uFillTx/>
                <a:latin typeface="Calibri"/>
                <a:ea typeface="+mn-ea"/>
                <a:cs typeface="+mn-cs"/>
              </a:rPr>
              <a:t>Netbots</a:t>
            </a:r>
            <a:r>
              <a:rPr kumimoji="0" lang="en-IN" sz="1000" b="0" i="0" u="none" strike="noStrike" kern="1200" cap="none" spc="0" normalizeH="0" baseline="0" noProof="0">
                <a:ln>
                  <a:noFill/>
                </a:ln>
                <a:solidFill>
                  <a:srgbClr val="70AD47">
                    <a:lumMod val="50000"/>
                  </a:srgbClr>
                </a:solidFill>
                <a:effectLst/>
                <a:uLnTx/>
                <a:uFillTx/>
                <a:latin typeface="Calibri"/>
                <a:ea typeface="+mn-ea"/>
                <a:cs typeface="+mn-cs"/>
              </a:rPr>
              <a:t> collect all PM, FM and CM data as well as status data.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IN" sz="1000" b="0" i="0" u="none" strike="noStrike" kern="1200" cap="none" spc="0" normalizeH="0" baseline="0" noProof="0">
                <a:ln>
                  <a:noFill/>
                </a:ln>
                <a:solidFill>
                  <a:srgbClr val="70AD47">
                    <a:lumMod val="50000"/>
                  </a:srgbClr>
                </a:solidFill>
                <a:effectLst/>
                <a:uLnTx/>
                <a:uFillTx/>
                <a:latin typeface="Calibri"/>
                <a:ea typeface="+mn-ea"/>
                <a:cs typeface="+mn-cs"/>
              </a:rPr>
              <a:t>As per business intelligence decision taken by AI/ML platform, traffic switchover to backup link or Rule based action triggered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IN" sz="1000" b="0" i="0" u="none" strike="noStrike" kern="1200" cap="none" spc="0" normalizeH="0" baseline="0" noProof="0">
                <a:ln>
                  <a:noFill/>
                </a:ln>
                <a:solidFill>
                  <a:srgbClr val="70AD47">
                    <a:lumMod val="50000"/>
                  </a:srgbClr>
                </a:solidFill>
                <a:effectLst/>
                <a:uLnTx/>
                <a:uFillTx/>
                <a:latin typeface="Calibri"/>
                <a:ea typeface="+mn-ea"/>
                <a:cs typeface="+mn-cs"/>
              </a:rPr>
              <a:t>Action taken by Netbot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IN" sz="1000" b="0" i="0" u="none" strike="noStrike" kern="1200" cap="none" spc="0" normalizeH="0" baseline="0" noProof="0">
                <a:ln>
                  <a:noFill/>
                </a:ln>
                <a:solidFill>
                  <a:srgbClr val="70AD47">
                    <a:lumMod val="50000"/>
                  </a:srgbClr>
                </a:solidFill>
                <a:effectLst/>
                <a:uLnTx/>
                <a:uFillTx/>
                <a:latin typeface="Calibri"/>
                <a:ea typeface="+mn-ea"/>
                <a:cs typeface="+mn-cs"/>
              </a:rPr>
              <a:t>Check if issue resolved and close the ticket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IN" sz="1000" b="0" i="0" u="none" strike="noStrike" kern="1200" cap="none" spc="0" normalizeH="0" baseline="0" noProof="0">
                <a:ln>
                  <a:noFill/>
                </a:ln>
                <a:solidFill>
                  <a:srgbClr val="70AD47">
                    <a:lumMod val="50000"/>
                  </a:srgbClr>
                </a:solidFill>
                <a:effectLst/>
                <a:uLnTx/>
                <a:uFillTx/>
                <a:latin typeface="Calibri"/>
                <a:ea typeface="+mn-ea"/>
                <a:cs typeface="+mn-cs"/>
              </a:rPr>
              <a:t>FM &amp; NE status data collected.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IN" sz="1000" b="0" i="0" u="none" strike="noStrike" kern="1200" cap="none" spc="0" normalizeH="0" baseline="0" noProof="0">
                <a:ln>
                  <a:noFill/>
                </a:ln>
                <a:solidFill>
                  <a:srgbClr val="70AD47">
                    <a:lumMod val="50000"/>
                  </a:srgbClr>
                </a:solidFill>
                <a:effectLst/>
                <a:uLnTx/>
                <a:uFillTx/>
                <a:latin typeface="Calibri"/>
                <a:ea typeface="+mn-ea"/>
                <a:cs typeface="+mn-cs"/>
              </a:rPr>
              <a:t>Pre-emptive maintenance instructions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IN" sz="1000" b="0" i="0" u="none" strike="noStrike" kern="1200" cap="none" spc="0" normalizeH="0" baseline="0" noProof="0">
                <a:ln>
                  <a:noFill/>
                </a:ln>
                <a:solidFill>
                  <a:srgbClr val="70AD47">
                    <a:lumMod val="50000"/>
                  </a:srgbClr>
                </a:solidFill>
                <a:effectLst/>
                <a:uLnTx/>
                <a:uFillTx/>
                <a:latin typeface="Calibri"/>
                <a:ea typeface="+mn-ea"/>
                <a:cs typeface="+mn-cs"/>
              </a:rPr>
              <a:t>Pre-emptive action taken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IN" sz="1000" b="0" i="0" u="none" strike="noStrike" kern="1200" cap="none" spc="0" normalizeH="0" baseline="0" noProof="0">
                <a:ln>
                  <a:noFill/>
                </a:ln>
                <a:solidFill>
                  <a:srgbClr val="70AD47">
                    <a:lumMod val="50000"/>
                  </a:srgbClr>
                </a:solidFill>
                <a:effectLst/>
                <a:uLnTx/>
                <a:uFillTx/>
                <a:latin typeface="Calibri"/>
                <a:ea typeface="+mn-ea"/>
                <a:cs typeface="+mn-cs"/>
              </a:rPr>
              <a:t>If issue still not resolved sent to L2/L3 experts</a:t>
            </a:r>
          </a:p>
        </p:txBody>
      </p:sp>
    </p:spTree>
    <p:extLst>
      <p:ext uri="{BB962C8B-B14F-4D97-AF65-F5344CB8AC3E}">
        <p14:creationId xmlns:p14="http://schemas.microsoft.com/office/powerpoint/2010/main" val="14676075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5122AF-2607-8222-5715-EA2DD1FE447D}"/>
              </a:ext>
            </a:extLst>
          </p:cNvPr>
          <p:cNvSpPr/>
          <p:nvPr/>
        </p:nvSpPr>
        <p:spPr>
          <a:xfrm>
            <a:off x="215561" y="2625312"/>
            <a:ext cx="8769971" cy="1853048"/>
          </a:xfrm>
          <a:prstGeom prst="rect">
            <a:avLst/>
          </a:prstGeom>
          <a:solidFill>
            <a:schemeClr val="bg1">
              <a:lumMod val="95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40" name="Rectangle 39">
            <a:extLst>
              <a:ext uri="{FF2B5EF4-FFF2-40B4-BE49-F238E27FC236}">
                <a16:creationId xmlns:a16="http://schemas.microsoft.com/office/drawing/2014/main" id="{3EA527E4-C91F-9C96-03D7-B4EC56DF3A06}"/>
              </a:ext>
            </a:extLst>
          </p:cNvPr>
          <p:cNvSpPr/>
          <p:nvPr/>
        </p:nvSpPr>
        <p:spPr>
          <a:xfrm>
            <a:off x="209294" y="896718"/>
            <a:ext cx="8769972" cy="1619568"/>
          </a:xfrm>
          <a:prstGeom prst="rect">
            <a:avLst/>
          </a:prstGeom>
          <a:ln w="31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2" name="Title 1">
            <a:extLst>
              <a:ext uri="{FF2B5EF4-FFF2-40B4-BE49-F238E27FC236}">
                <a16:creationId xmlns:a16="http://schemas.microsoft.com/office/drawing/2014/main" id="{178B1AB5-2DF2-AD69-B724-B2BBDDFEAF2E}"/>
              </a:ext>
            </a:extLst>
          </p:cNvPr>
          <p:cNvSpPr>
            <a:spLocks noGrp="1"/>
          </p:cNvSpPr>
          <p:nvPr>
            <p:ph type="title"/>
          </p:nvPr>
        </p:nvSpPr>
        <p:spPr>
          <a:xfrm>
            <a:off x="136609" y="42301"/>
            <a:ext cx="8941553" cy="338554"/>
          </a:xfrm>
        </p:spPr>
        <p:txBody>
          <a:bodyPr/>
          <a:lstStyle/>
          <a:p>
            <a:r>
              <a:rPr lang="en-IN" sz="1600">
                <a:cs typeface="Arial"/>
              </a:rPr>
              <a:t>Resulting in An End To End Commitment on Ticket Reductions and MTTR improvement</a:t>
            </a:r>
            <a:endParaRPr lang="en-IN" sz="1600"/>
          </a:p>
        </p:txBody>
      </p:sp>
      <p:sp>
        <p:nvSpPr>
          <p:cNvPr id="3" name="Text Placeholder 2">
            <a:extLst>
              <a:ext uri="{FF2B5EF4-FFF2-40B4-BE49-F238E27FC236}">
                <a16:creationId xmlns:a16="http://schemas.microsoft.com/office/drawing/2014/main" id="{2D1EEBE0-E37C-0BF0-DE96-28A7CF0704AC}"/>
              </a:ext>
            </a:extLst>
          </p:cNvPr>
          <p:cNvSpPr>
            <a:spLocks noGrp="1"/>
          </p:cNvSpPr>
          <p:nvPr>
            <p:ph type="body" sz="quarter" idx="15"/>
          </p:nvPr>
        </p:nvSpPr>
        <p:spPr>
          <a:xfrm>
            <a:off x="207351" y="469933"/>
            <a:ext cx="8618940" cy="358709"/>
          </a:xfrm>
        </p:spPr>
        <p:txBody>
          <a:bodyPr/>
          <a:lstStyle/>
          <a:p>
            <a:r>
              <a:rPr lang="en-US" sz="900">
                <a:solidFill>
                  <a:schemeClr val="tx1"/>
                </a:solidFill>
              </a:rPr>
              <a:t>Problem Statement: Nokia AMS Server critical warning experienced high TAT due to lack of SOPs and it required over ~22 manual log executions.</a:t>
            </a:r>
            <a:endParaRPr lang="en-IN" sz="900">
              <a:solidFill>
                <a:schemeClr val="tx1"/>
              </a:solidFill>
            </a:endParaRPr>
          </a:p>
        </p:txBody>
      </p:sp>
      <p:sp>
        <p:nvSpPr>
          <p:cNvPr id="5" name="Rectangle 4">
            <a:extLst>
              <a:ext uri="{FF2B5EF4-FFF2-40B4-BE49-F238E27FC236}">
                <a16:creationId xmlns:a16="http://schemas.microsoft.com/office/drawing/2014/main" id="{442B5F4D-310B-F403-30B8-7EF9CEE53DB1}"/>
              </a:ext>
            </a:extLst>
          </p:cNvPr>
          <p:cNvSpPr/>
          <p:nvPr/>
        </p:nvSpPr>
        <p:spPr>
          <a:xfrm>
            <a:off x="1393070" y="1674526"/>
            <a:ext cx="699339" cy="751070"/>
          </a:xfrm>
          <a:prstGeom prst="rect">
            <a:avLst/>
          </a:prstGeom>
          <a:solidFill>
            <a:schemeClr val="accent1">
              <a:lumMod val="40000"/>
              <a:lumOff val="60000"/>
            </a:schemeClr>
          </a:solidFill>
          <a:ln w="4233" cap="flat">
            <a:solidFill>
              <a:srgbClr val="EA262A"/>
            </a:solidFill>
            <a:prstDash val="solid"/>
            <a:miter/>
          </a:ln>
        </p:spPr>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1C1C1C"/>
                </a:solidFill>
                <a:effectLst/>
                <a:uLnTx/>
                <a:uFillTx/>
                <a:latin typeface="KareliaWeb Regular"/>
                <a:ea typeface="+mn-ea"/>
                <a:cs typeface="+mn-cs"/>
              </a:rPr>
              <a:t>DSOC</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1C1C1C"/>
                </a:solidFill>
                <a:effectLst/>
                <a:uLnTx/>
                <a:uFillTx/>
                <a:latin typeface="KareliaWeb Regular"/>
                <a:ea typeface="+mn-ea"/>
                <a:cs typeface="+mn-cs"/>
              </a:rPr>
              <a:t>Reported  Nokia AMS Critical Alarm ,  L2 &amp; Tiger involved</a:t>
            </a:r>
            <a:endParaRPr kumimoji="0" lang="en-IN" sz="6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6" name="Rectangle 5">
            <a:extLst>
              <a:ext uri="{FF2B5EF4-FFF2-40B4-BE49-F238E27FC236}">
                <a16:creationId xmlns:a16="http://schemas.microsoft.com/office/drawing/2014/main" id="{6904FFB8-6AF1-C1B7-0B18-7491FEA6A5BA}"/>
              </a:ext>
            </a:extLst>
          </p:cNvPr>
          <p:cNvSpPr/>
          <p:nvPr/>
        </p:nvSpPr>
        <p:spPr>
          <a:xfrm>
            <a:off x="385766" y="1637861"/>
            <a:ext cx="705918" cy="817031"/>
          </a:xfrm>
          <a:prstGeom prst="rect">
            <a:avLst/>
          </a:prstGeom>
          <a:noFill/>
          <a:ln w="4233" cap="flat">
            <a:solidFill>
              <a:srgbClr val="EA262A"/>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1C1C1C"/>
                </a:solidFill>
                <a:effectLst/>
                <a:uLnTx/>
                <a:uFillTx/>
                <a:latin typeface="KareliaWeb Regular"/>
                <a:ea typeface="+mn-ea"/>
                <a:cs typeface="+mn-cs"/>
              </a:rPr>
              <a:t>FCAPS – AMS Alarm  </a:t>
            </a:r>
            <a:endParaRPr kumimoji="0" lang="en-IN" sz="7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7" name="Rectangle 6">
            <a:extLst>
              <a:ext uri="{FF2B5EF4-FFF2-40B4-BE49-F238E27FC236}">
                <a16:creationId xmlns:a16="http://schemas.microsoft.com/office/drawing/2014/main" id="{86D9E823-DDFE-7000-08D2-5E321FFEDEEC}"/>
              </a:ext>
            </a:extLst>
          </p:cNvPr>
          <p:cNvSpPr/>
          <p:nvPr/>
        </p:nvSpPr>
        <p:spPr>
          <a:xfrm>
            <a:off x="2521437" y="1718532"/>
            <a:ext cx="699340" cy="259560"/>
          </a:xfrm>
          <a:prstGeom prst="rect">
            <a:avLst/>
          </a:prstGeom>
          <a:noFill/>
          <a:ln w="4233" cap="flat">
            <a:solidFill>
              <a:srgbClr val="EA262A"/>
            </a:solidFill>
            <a:prstDash val="solid"/>
            <a:miter/>
          </a:ln>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1C1C1C"/>
                </a:solidFill>
                <a:effectLst/>
                <a:uLnTx/>
                <a:uFillTx/>
                <a:latin typeface="KareliaWeb Regular"/>
                <a:ea typeface="+mn-ea"/>
                <a:cs typeface="+mn-cs"/>
              </a:rPr>
              <a:t>Service Now </a:t>
            </a:r>
            <a:endParaRPr kumimoji="0" lang="en-IN" sz="6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16" name="Rectangle 15">
            <a:extLst>
              <a:ext uri="{FF2B5EF4-FFF2-40B4-BE49-F238E27FC236}">
                <a16:creationId xmlns:a16="http://schemas.microsoft.com/office/drawing/2014/main" id="{71CCC416-21F7-CB97-DD5E-834B60B10899}"/>
              </a:ext>
            </a:extLst>
          </p:cNvPr>
          <p:cNvSpPr/>
          <p:nvPr/>
        </p:nvSpPr>
        <p:spPr>
          <a:xfrm>
            <a:off x="3374995" y="1726115"/>
            <a:ext cx="1268468" cy="251977"/>
          </a:xfrm>
          <a:prstGeom prst="rect">
            <a:avLst/>
          </a:prstGeom>
          <a:solidFill>
            <a:schemeClr val="accent1">
              <a:lumMod val="40000"/>
              <a:lumOff val="60000"/>
            </a:schemeClr>
          </a:solidFill>
          <a:ln w="4233" cap="flat">
            <a:solidFill>
              <a:srgbClr val="EA262A"/>
            </a:solidFill>
            <a:prstDash val="solid"/>
            <a:miter/>
          </a:ln>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1C1C1C"/>
                </a:solidFill>
                <a:effectLst/>
                <a:uLnTx/>
                <a:uFillTx/>
                <a:latin typeface="KareliaWeb Regular"/>
                <a:ea typeface="+mn-ea"/>
                <a:cs typeface="+mn-cs"/>
              </a:rPr>
              <a:t>Nokia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0" i="0" u="none" strike="noStrike" kern="1200" cap="none" spc="0" normalizeH="0" baseline="0" noProof="0">
              <a:ln>
                <a:noFill/>
              </a:ln>
              <a:solidFill>
                <a:srgbClr val="1C1C1C"/>
              </a:solidFill>
              <a:effectLst/>
              <a:uLnTx/>
              <a:uFillTx/>
              <a:latin typeface="KareliaWeb Regular"/>
              <a:ea typeface="+mn-ea"/>
              <a:cs typeface="+mn-cs"/>
            </a:endParaRPr>
          </a:p>
        </p:txBody>
      </p:sp>
      <p:cxnSp>
        <p:nvCxnSpPr>
          <p:cNvPr id="35" name="Straight Arrow Connector 34">
            <a:extLst>
              <a:ext uri="{FF2B5EF4-FFF2-40B4-BE49-F238E27FC236}">
                <a16:creationId xmlns:a16="http://schemas.microsoft.com/office/drawing/2014/main" id="{BD3D2647-EB2C-C780-C00A-750D9BD2B377}"/>
              </a:ext>
            </a:extLst>
          </p:cNvPr>
          <p:cNvCxnSpPr>
            <a:cxnSpLocks/>
            <a:stCxn id="5" idx="1"/>
          </p:cNvCxnSpPr>
          <p:nvPr/>
        </p:nvCxnSpPr>
        <p:spPr>
          <a:xfrm flipH="1">
            <a:off x="1105224" y="2050061"/>
            <a:ext cx="2878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17B00D91-795B-4E4B-78F5-D692FD6D0FED}"/>
              </a:ext>
            </a:extLst>
          </p:cNvPr>
          <p:cNvSpPr/>
          <p:nvPr/>
        </p:nvSpPr>
        <p:spPr>
          <a:xfrm>
            <a:off x="4772794" y="1717269"/>
            <a:ext cx="1069669" cy="259518"/>
          </a:xfrm>
          <a:prstGeom prst="rect">
            <a:avLst/>
          </a:prstGeom>
          <a:solidFill>
            <a:schemeClr val="accent1">
              <a:lumMod val="40000"/>
              <a:lumOff val="60000"/>
            </a:schemeClr>
          </a:solidFill>
          <a:ln w="4233" cap="flat">
            <a:solidFill>
              <a:srgbClr val="EA262A"/>
            </a:solidFill>
            <a:prstDash val="solid"/>
            <a:miter/>
          </a:ln>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1C1C1C"/>
                </a:solidFill>
                <a:effectLst/>
                <a:uLnTx/>
                <a:uFillTx/>
                <a:latin typeface="KareliaWeb Regular"/>
                <a:ea typeface="+mn-ea"/>
                <a:cs typeface="+mn-cs"/>
              </a:rPr>
              <a:t>VMIE Access Engineering</a:t>
            </a:r>
            <a:endParaRPr kumimoji="0" lang="en-IN" sz="700" b="0" i="0" u="none" strike="noStrike" kern="1200" cap="none" spc="0" normalizeH="0" baseline="0" noProof="0">
              <a:ln>
                <a:noFill/>
              </a:ln>
              <a:solidFill>
                <a:srgbClr val="1C1C1C"/>
              </a:solidFill>
              <a:effectLst/>
              <a:uLnTx/>
              <a:uFillTx/>
              <a:latin typeface="KareliaWeb Regular"/>
              <a:ea typeface="+mn-ea"/>
              <a:cs typeface="+mn-cs"/>
            </a:endParaRPr>
          </a:p>
        </p:txBody>
      </p:sp>
      <p:cxnSp>
        <p:nvCxnSpPr>
          <p:cNvPr id="47" name="Straight Arrow Connector 46">
            <a:extLst>
              <a:ext uri="{FF2B5EF4-FFF2-40B4-BE49-F238E27FC236}">
                <a16:creationId xmlns:a16="http://schemas.microsoft.com/office/drawing/2014/main" id="{F238A426-AC46-EE1C-32DB-78912287BD18}"/>
              </a:ext>
            </a:extLst>
          </p:cNvPr>
          <p:cNvCxnSpPr>
            <a:cxnSpLocks/>
          </p:cNvCxnSpPr>
          <p:nvPr/>
        </p:nvCxnSpPr>
        <p:spPr>
          <a:xfrm>
            <a:off x="2092933" y="1827608"/>
            <a:ext cx="4285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C7D3ED2B-3CE9-734C-A886-7B8FF640FE7B}"/>
              </a:ext>
            </a:extLst>
          </p:cNvPr>
          <p:cNvCxnSpPr>
            <a:cxnSpLocks/>
          </p:cNvCxnSpPr>
          <p:nvPr/>
        </p:nvCxnSpPr>
        <p:spPr>
          <a:xfrm flipV="1">
            <a:off x="2110376" y="2002656"/>
            <a:ext cx="1916296" cy="108000"/>
          </a:xfrm>
          <a:prstGeom prst="bentConnector2">
            <a:avLst/>
          </a:prstGeom>
          <a:ln w="63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Connector: Elbow 53">
            <a:extLst>
              <a:ext uri="{FF2B5EF4-FFF2-40B4-BE49-F238E27FC236}">
                <a16:creationId xmlns:a16="http://schemas.microsoft.com/office/drawing/2014/main" id="{70C3541A-A86E-793B-7115-D5003F0EF8B5}"/>
              </a:ext>
            </a:extLst>
          </p:cNvPr>
          <p:cNvCxnSpPr>
            <a:cxnSpLocks/>
          </p:cNvCxnSpPr>
          <p:nvPr/>
        </p:nvCxnSpPr>
        <p:spPr>
          <a:xfrm flipV="1">
            <a:off x="2098988" y="1976787"/>
            <a:ext cx="3000415" cy="251977"/>
          </a:xfrm>
          <a:prstGeom prst="bentConnector2">
            <a:avLst/>
          </a:prstGeom>
          <a:ln w="635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Connector: Elbow 60">
            <a:extLst>
              <a:ext uri="{FF2B5EF4-FFF2-40B4-BE49-F238E27FC236}">
                <a16:creationId xmlns:a16="http://schemas.microsoft.com/office/drawing/2014/main" id="{AD9905B1-4E6F-740F-2CD2-04E02DDB12C1}"/>
              </a:ext>
            </a:extLst>
          </p:cNvPr>
          <p:cNvCxnSpPr>
            <a:cxnSpLocks/>
            <a:stCxn id="16" idx="0"/>
            <a:endCxn id="5" idx="0"/>
          </p:cNvCxnSpPr>
          <p:nvPr/>
        </p:nvCxnSpPr>
        <p:spPr>
          <a:xfrm rot="16200000" flipV="1">
            <a:off x="2850191" y="567076"/>
            <a:ext cx="51589" cy="2266489"/>
          </a:xfrm>
          <a:prstGeom prst="bentConnector3">
            <a:avLst>
              <a:gd name="adj1" fmla="val 543118"/>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78FBF4AC-1D02-C9A5-71A8-97F2CE520C20}"/>
              </a:ext>
            </a:extLst>
          </p:cNvPr>
          <p:cNvSpPr/>
          <p:nvPr/>
        </p:nvSpPr>
        <p:spPr>
          <a:xfrm>
            <a:off x="1171611" y="1736842"/>
            <a:ext cx="182374" cy="186161"/>
          </a:xfrm>
          <a:prstGeom prst="ellipse">
            <a:avLst/>
          </a:prstGeom>
          <a:solidFill>
            <a:schemeClr val="accent2">
              <a:lumMod val="10000"/>
              <a:lumOff val="90000"/>
            </a:schemeClr>
          </a:solidFill>
          <a:ln w="4233" cap="flat">
            <a:solidFill>
              <a:srgbClr val="EA262A"/>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KareliaWeb Regular"/>
                <a:ea typeface="+mn-ea"/>
                <a:cs typeface="+mn-cs"/>
              </a:rPr>
              <a:t>1</a:t>
            </a:r>
            <a:endParaRPr kumimoji="0" lang="en-IN" sz="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66" name="Oval 65">
            <a:extLst>
              <a:ext uri="{FF2B5EF4-FFF2-40B4-BE49-F238E27FC236}">
                <a16:creationId xmlns:a16="http://schemas.microsoft.com/office/drawing/2014/main" id="{13DC53E7-037A-5676-B290-709BD99EB129}"/>
              </a:ext>
            </a:extLst>
          </p:cNvPr>
          <p:cNvSpPr/>
          <p:nvPr/>
        </p:nvSpPr>
        <p:spPr>
          <a:xfrm>
            <a:off x="2210614" y="1600418"/>
            <a:ext cx="182374" cy="186161"/>
          </a:xfrm>
          <a:prstGeom prst="ellipse">
            <a:avLst/>
          </a:prstGeom>
          <a:solidFill>
            <a:schemeClr val="accent2">
              <a:lumMod val="10000"/>
              <a:lumOff val="90000"/>
            </a:schemeClr>
          </a:solidFill>
          <a:ln w="4233" cap="flat">
            <a:solidFill>
              <a:srgbClr val="EA262A"/>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KareliaWeb Regular"/>
                <a:ea typeface="+mn-ea"/>
                <a:cs typeface="+mn-cs"/>
              </a:rPr>
              <a:t>2</a:t>
            </a:r>
            <a:endParaRPr kumimoji="0" lang="en-IN" sz="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67" name="Oval 66">
            <a:extLst>
              <a:ext uri="{FF2B5EF4-FFF2-40B4-BE49-F238E27FC236}">
                <a16:creationId xmlns:a16="http://schemas.microsoft.com/office/drawing/2014/main" id="{AD2757DD-43CA-DB59-7830-821CCC8976BD}"/>
              </a:ext>
            </a:extLst>
          </p:cNvPr>
          <p:cNvSpPr/>
          <p:nvPr/>
        </p:nvSpPr>
        <p:spPr>
          <a:xfrm>
            <a:off x="2268482" y="1966938"/>
            <a:ext cx="182374" cy="186161"/>
          </a:xfrm>
          <a:prstGeom prst="ellipse">
            <a:avLst/>
          </a:prstGeom>
          <a:solidFill>
            <a:schemeClr val="accent2">
              <a:lumMod val="10000"/>
              <a:lumOff val="90000"/>
            </a:schemeClr>
          </a:solidFill>
          <a:ln w="4233" cap="flat">
            <a:solidFill>
              <a:srgbClr val="EA262A"/>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KareliaWeb Regular"/>
                <a:ea typeface="+mn-ea"/>
                <a:cs typeface="+mn-cs"/>
              </a:rPr>
              <a:t>3</a:t>
            </a:r>
            <a:endParaRPr kumimoji="0" lang="en-IN" sz="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68" name="Oval 67">
            <a:extLst>
              <a:ext uri="{FF2B5EF4-FFF2-40B4-BE49-F238E27FC236}">
                <a16:creationId xmlns:a16="http://schemas.microsoft.com/office/drawing/2014/main" id="{BBE7B947-D490-5E43-FF2B-3CD7DEBBAB41}"/>
              </a:ext>
            </a:extLst>
          </p:cNvPr>
          <p:cNvSpPr/>
          <p:nvPr/>
        </p:nvSpPr>
        <p:spPr>
          <a:xfrm>
            <a:off x="3736313" y="2128180"/>
            <a:ext cx="182374" cy="186161"/>
          </a:xfrm>
          <a:prstGeom prst="ellipse">
            <a:avLst/>
          </a:prstGeom>
          <a:solidFill>
            <a:schemeClr val="accent2">
              <a:lumMod val="10000"/>
              <a:lumOff val="90000"/>
            </a:schemeClr>
          </a:solidFill>
          <a:ln w="4233" cap="flat">
            <a:solidFill>
              <a:srgbClr val="EA262A"/>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KareliaWeb Regular"/>
                <a:ea typeface="+mn-ea"/>
                <a:cs typeface="+mn-cs"/>
              </a:rPr>
              <a:t>4</a:t>
            </a:r>
            <a:endParaRPr kumimoji="0" lang="en-IN" sz="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71" name="Oval 70">
            <a:extLst>
              <a:ext uri="{FF2B5EF4-FFF2-40B4-BE49-F238E27FC236}">
                <a16:creationId xmlns:a16="http://schemas.microsoft.com/office/drawing/2014/main" id="{F55D31C9-709A-CBD9-C46D-3E17B9D85421}"/>
              </a:ext>
            </a:extLst>
          </p:cNvPr>
          <p:cNvSpPr/>
          <p:nvPr/>
        </p:nvSpPr>
        <p:spPr>
          <a:xfrm>
            <a:off x="2392988" y="1346545"/>
            <a:ext cx="722524" cy="260260"/>
          </a:xfrm>
          <a:prstGeom prst="ellipse">
            <a:avLst/>
          </a:prstGeom>
          <a:solidFill>
            <a:srgbClr val="FF0000"/>
          </a:solidFill>
          <a:ln w="4233" cap="flat">
            <a:solidFill>
              <a:srgbClr val="EA262A"/>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KareliaWeb Regular"/>
                <a:ea typeface="+mn-ea"/>
                <a:cs typeface="+mn-cs"/>
              </a:rPr>
              <a:t>7-23</a:t>
            </a:r>
            <a:endParaRPr kumimoji="0" lang="en-IN" sz="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80" name="Rectangle: Rounded Corners 79">
            <a:extLst>
              <a:ext uri="{FF2B5EF4-FFF2-40B4-BE49-F238E27FC236}">
                <a16:creationId xmlns:a16="http://schemas.microsoft.com/office/drawing/2014/main" id="{E63283B2-3072-AFA6-FAE2-CF10BDE033BC}"/>
              </a:ext>
            </a:extLst>
          </p:cNvPr>
          <p:cNvSpPr/>
          <p:nvPr/>
        </p:nvSpPr>
        <p:spPr>
          <a:xfrm>
            <a:off x="7280331" y="983750"/>
            <a:ext cx="1663532" cy="1471142"/>
          </a:xfrm>
          <a:prstGeom prst="roundRect">
            <a:avLst>
              <a:gd name="adj" fmla="val 5693"/>
            </a:avLst>
          </a:prstGeom>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82" name="Rectangle 81">
            <a:extLst>
              <a:ext uri="{FF2B5EF4-FFF2-40B4-BE49-F238E27FC236}">
                <a16:creationId xmlns:a16="http://schemas.microsoft.com/office/drawing/2014/main" id="{989BD59D-3782-2B25-9F19-349B2E9865A8}"/>
              </a:ext>
            </a:extLst>
          </p:cNvPr>
          <p:cNvSpPr/>
          <p:nvPr/>
        </p:nvSpPr>
        <p:spPr>
          <a:xfrm>
            <a:off x="5918398" y="1723873"/>
            <a:ext cx="1069669" cy="259518"/>
          </a:xfrm>
          <a:prstGeom prst="rect">
            <a:avLst/>
          </a:prstGeom>
          <a:solidFill>
            <a:schemeClr val="accent1">
              <a:lumMod val="40000"/>
              <a:lumOff val="60000"/>
            </a:schemeClr>
          </a:solidFill>
          <a:ln w="4233" cap="flat">
            <a:solidFill>
              <a:srgbClr val="EA262A"/>
            </a:solidFill>
            <a:prstDash val="solid"/>
            <a:miter/>
          </a:ln>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1C1C1C"/>
                </a:solidFill>
                <a:effectLst/>
                <a:uLnTx/>
                <a:uFillTx/>
                <a:latin typeface="KareliaWeb Regular"/>
                <a:ea typeface="+mn-ea"/>
                <a:cs typeface="+mn-cs"/>
              </a:rPr>
              <a:t>VMIE Platform /Infra Support </a:t>
            </a:r>
            <a:endParaRPr kumimoji="0" lang="en-IN" sz="700" b="0" i="0" u="none" strike="noStrike" kern="1200" cap="none" spc="0" normalizeH="0" baseline="0" noProof="0">
              <a:ln>
                <a:noFill/>
              </a:ln>
              <a:solidFill>
                <a:srgbClr val="1C1C1C"/>
              </a:solidFill>
              <a:effectLst/>
              <a:uLnTx/>
              <a:uFillTx/>
              <a:latin typeface="KareliaWeb Regular"/>
              <a:ea typeface="+mn-ea"/>
              <a:cs typeface="+mn-cs"/>
            </a:endParaRPr>
          </a:p>
        </p:txBody>
      </p:sp>
      <p:cxnSp>
        <p:nvCxnSpPr>
          <p:cNvPr id="86" name="Connector: Elbow 85">
            <a:extLst>
              <a:ext uri="{FF2B5EF4-FFF2-40B4-BE49-F238E27FC236}">
                <a16:creationId xmlns:a16="http://schemas.microsoft.com/office/drawing/2014/main" id="{C8C0DFE1-2357-AA00-962F-127776E5059D}"/>
              </a:ext>
            </a:extLst>
          </p:cNvPr>
          <p:cNvCxnSpPr>
            <a:cxnSpLocks/>
          </p:cNvCxnSpPr>
          <p:nvPr/>
        </p:nvCxnSpPr>
        <p:spPr>
          <a:xfrm flipV="1">
            <a:off x="2092765" y="1985131"/>
            <a:ext cx="4400392" cy="360000"/>
          </a:xfrm>
          <a:prstGeom prst="bentConnector2">
            <a:avLst/>
          </a:prstGeom>
          <a:ln w="63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88" name="Oval 87">
            <a:extLst>
              <a:ext uri="{FF2B5EF4-FFF2-40B4-BE49-F238E27FC236}">
                <a16:creationId xmlns:a16="http://schemas.microsoft.com/office/drawing/2014/main" id="{4855AD5C-8A15-9F30-597B-33FDD5AFE9EF}"/>
              </a:ext>
            </a:extLst>
          </p:cNvPr>
          <p:cNvSpPr/>
          <p:nvPr/>
        </p:nvSpPr>
        <p:spPr>
          <a:xfrm>
            <a:off x="4180650" y="2251057"/>
            <a:ext cx="182374" cy="186161"/>
          </a:xfrm>
          <a:prstGeom prst="ellipse">
            <a:avLst/>
          </a:prstGeom>
          <a:solidFill>
            <a:schemeClr val="accent2">
              <a:lumMod val="10000"/>
              <a:lumOff val="90000"/>
            </a:schemeClr>
          </a:solidFill>
          <a:ln w="4233" cap="flat">
            <a:solidFill>
              <a:srgbClr val="EA262A"/>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KareliaWeb Regular"/>
                <a:ea typeface="+mn-ea"/>
                <a:cs typeface="+mn-cs"/>
              </a:rPr>
              <a:t>5</a:t>
            </a:r>
            <a:endParaRPr kumimoji="0" lang="en-IN" sz="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89" name="Oval 88">
            <a:extLst>
              <a:ext uri="{FF2B5EF4-FFF2-40B4-BE49-F238E27FC236}">
                <a16:creationId xmlns:a16="http://schemas.microsoft.com/office/drawing/2014/main" id="{D572D24B-528E-FF89-6927-ECAB7282E274}"/>
              </a:ext>
            </a:extLst>
          </p:cNvPr>
          <p:cNvSpPr/>
          <p:nvPr/>
        </p:nvSpPr>
        <p:spPr>
          <a:xfrm>
            <a:off x="2569806" y="1973355"/>
            <a:ext cx="182374" cy="186161"/>
          </a:xfrm>
          <a:prstGeom prst="ellipse">
            <a:avLst/>
          </a:prstGeom>
          <a:solidFill>
            <a:schemeClr val="accent2">
              <a:lumMod val="10000"/>
              <a:lumOff val="90000"/>
            </a:schemeClr>
          </a:solidFill>
          <a:ln w="4233" cap="flat">
            <a:solidFill>
              <a:srgbClr val="EA262A"/>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KareliaWeb Regular"/>
                <a:ea typeface="+mn-ea"/>
                <a:cs typeface="+mn-cs"/>
              </a:rPr>
              <a:t>6</a:t>
            </a:r>
            <a:endParaRPr kumimoji="0" lang="en-IN" sz="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90" name="Flowchart: Alternate Process 89">
            <a:extLst>
              <a:ext uri="{FF2B5EF4-FFF2-40B4-BE49-F238E27FC236}">
                <a16:creationId xmlns:a16="http://schemas.microsoft.com/office/drawing/2014/main" id="{82B9BD15-3B12-D87B-D48B-8D0F82227FE0}"/>
              </a:ext>
            </a:extLst>
          </p:cNvPr>
          <p:cNvSpPr/>
          <p:nvPr/>
        </p:nvSpPr>
        <p:spPr>
          <a:xfrm>
            <a:off x="4057865" y="963112"/>
            <a:ext cx="2628000" cy="576000"/>
          </a:xfrm>
          <a:prstGeom prst="flowChartAlternateProcess">
            <a:avLst/>
          </a:prstGeom>
          <a:solidFill>
            <a:srgbClr val="FF5050"/>
          </a:solidFill>
          <a:ln w="4233" cap="flat">
            <a:noFill/>
            <a:prstDash val="dash"/>
            <a:miter/>
          </a:ln>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chemeClr val="bg1"/>
                </a:solidFill>
                <a:effectLst/>
                <a:uLnTx/>
                <a:uFillTx/>
                <a:latin typeface="KareliaWeb Regular"/>
                <a:ea typeface="+mn-ea"/>
                <a:cs typeface="+mn-cs"/>
              </a:rPr>
              <a:t>Challenges</a:t>
            </a:r>
          </a:p>
          <a:p>
            <a:pPr marL="90488" marR="0" lvl="0" indent="-904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00" b="1" i="0" u="none" strike="noStrike" kern="1200" cap="none" spc="0" normalizeH="0" baseline="0" noProof="0">
                <a:ln>
                  <a:noFill/>
                </a:ln>
                <a:solidFill>
                  <a:schemeClr val="bg1"/>
                </a:solidFill>
                <a:effectLst/>
                <a:uLnTx/>
                <a:uFillTx/>
                <a:latin typeface="KareliaWeb Regular"/>
                <a:ea typeface="+mn-ea"/>
                <a:cs typeface="+mn-cs"/>
              </a:rPr>
              <a:t>12+ </a:t>
            </a:r>
            <a:r>
              <a:rPr kumimoji="0" lang="en-US" sz="600" b="0" i="0" u="none" strike="noStrike" kern="1200" cap="none" spc="0" normalizeH="0" baseline="0" noProof="0">
                <a:ln>
                  <a:noFill/>
                </a:ln>
                <a:solidFill>
                  <a:schemeClr val="bg1"/>
                </a:solidFill>
                <a:effectLst/>
                <a:uLnTx/>
                <a:uFillTx/>
                <a:latin typeface="KareliaWeb Regular"/>
                <a:ea typeface="+mn-ea"/>
                <a:cs typeface="+mn-cs"/>
              </a:rPr>
              <a:t>Various Log requested by Nokia</a:t>
            </a:r>
          </a:p>
          <a:p>
            <a:pPr marL="90488" marR="0" lvl="0" indent="-904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00" b="1" i="0" u="none" strike="noStrike" kern="1200" cap="none" spc="0" normalizeH="0" baseline="0" noProof="0">
                <a:ln>
                  <a:noFill/>
                </a:ln>
                <a:solidFill>
                  <a:schemeClr val="bg1"/>
                </a:solidFill>
                <a:effectLst/>
                <a:uLnTx/>
                <a:uFillTx/>
                <a:latin typeface="KareliaWeb Regular"/>
                <a:ea typeface="+mn-ea"/>
                <a:cs typeface="+mn-cs"/>
              </a:rPr>
              <a:t>10 + </a:t>
            </a:r>
            <a:r>
              <a:rPr kumimoji="0" lang="en-US" sz="600" b="0" i="0" u="none" strike="noStrike" kern="1200" cap="none" spc="0" normalizeH="0" baseline="0" noProof="0">
                <a:ln>
                  <a:noFill/>
                </a:ln>
                <a:solidFill>
                  <a:schemeClr val="bg1"/>
                </a:solidFill>
                <a:effectLst/>
                <a:uLnTx/>
                <a:uFillTx/>
                <a:latin typeface="KareliaWeb Regular"/>
                <a:ea typeface="+mn-ea"/>
                <a:cs typeface="+mn-cs"/>
              </a:rPr>
              <a:t>Command executions Request</a:t>
            </a:r>
          </a:p>
          <a:p>
            <a:pPr marL="90488" marR="0" lvl="0" indent="-904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00" b="1" i="0" u="none" strike="noStrike" kern="1200" cap="none" spc="0" normalizeH="0" baseline="0" noProof="0">
                <a:ln>
                  <a:noFill/>
                </a:ln>
                <a:solidFill>
                  <a:schemeClr val="bg1"/>
                </a:solidFill>
                <a:effectLst/>
                <a:uLnTx/>
                <a:uFillTx/>
                <a:latin typeface="KareliaWeb Regular"/>
                <a:ea typeface="+mn-ea"/>
                <a:cs typeface="+mn-cs"/>
              </a:rPr>
              <a:t>Transactions: </a:t>
            </a:r>
            <a:r>
              <a:rPr kumimoji="0" lang="en-US" sz="600" b="0" i="0" u="none" strike="noStrike" kern="1200" cap="none" spc="0" normalizeH="0" baseline="0" noProof="0">
                <a:ln>
                  <a:noFill/>
                </a:ln>
                <a:solidFill>
                  <a:schemeClr val="bg1"/>
                </a:solidFill>
                <a:effectLst/>
                <a:uLnTx/>
                <a:uFillTx/>
                <a:latin typeface="KareliaWeb Regular"/>
                <a:ea typeface="+mn-ea"/>
                <a:cs typeface="+mn-cs"/>
              </a:rPr>
              <a:t>Config </a:t>
            </a:r>
            <a:r>
              <a:rPr kumimoji="0" lang="en-US" sz="600" b="0" i="0" u="none" strike="noStrike" kern="1200" cap="none" spc="0" normalizeH="0" baseline="0" noProof="0" err="1">
                <a:ln>
                  <a:noFill/>
                </a:ln>
                <a:solidFill>
                  <a:schemeClr val="bg1"/>
                </a:solidFill>
                <a:effectLst/>
                <a:uLnTx/>
                <a:uFillTx/>
                <a:latin typeface="KareliaWeb Regular"/>
                <a:ea typeface="+mn-ea"/>
                <a:cs typeface="+mn-cs"/>
              </a:rPr>
              <a:t>Log,Firewall</a:t>
            </a:r>
            <a:r>
              <a:rPr kumimoji="0" lang="en-US" sz="600" b="0" i="0" u="none" strike="noStrike" kern="1200" cap="none" spc="0" normalizeH="0" baseline="0" noProof="0">
                <a:ln>
                  <a:noFill/>
                </a:ln>
                <a:solidFill>
                  <a:schemeClr val="bg1"/>
                </a:solidFill>
                <a:effectLst/>
                <a:uLnTx/>
                <a:uFillTx/>
                <a:latin typeface="KareliaWeb Regular"/>
                <a:ea typeface="+mn-ea"/>
                <a:cs typeface="+mn-cs"/>
              </a:rPr>
              <a:t> </a:t>
            </a:r>
            <a:r>
              <a:rPr kumimoji="0" lang="en-US" sz="600" b="0" i="0" u="none" strike="noStrike" kern="1200" cap="none" spc="0" normalizeH="0" baseline="0" noProof="0" err="1">
                <a:ln>
                  <a:noFill/>
                </a:ln>
                <a:solidFill>
                  <a:schemeClr val="bg1"/>
                </a:solidFill>
                <a:effectLst/>
                <a:uLnTx/>
                <a:uFillTx/>
                <a:latin typeface="KareliaWeb Regular"/>
                <a:ea typeface="+mn-ea"/>
                <a:cs typeface="+mn-cs"/>
              </a:rPr>
              <a:t>logs,Site</a:t>
            </a:r>
            <a:r>
              <a:rPr kumimoji="0" lang="en-US" sz="600" b="0" i="0" u="none" strike="noStrike" kern="1200" cap="none" spc="0" normalizeH="0" baseline="0" noProof="0">
                <a:ln>
                  <a:noFill/>
                </a:ln>
                <a:solidFill>
                  <a:schemeClr val="bg1"/>
                </a:solidFill>
                <a:effectLst/>
                <a:uLnTx/>
                <a:uFillTx/>
                <a:latin typeface="KareliaWeb Regular"/>
                <a:ea typeface="+mn-ea"/>
                <a:cs typeface="+mn-cs"/>
              </a:rPr>
              <a:t> name, OS logs, Ping Commands executions, Disc space logs</a:t>
            </a:r>
            <a:endParaRPr kumimoji="0" lang="en-IN" sz="600" b="0" i="0" u="none" strike="noStrike" kern="1200" cap="none" spc="0" normalizeH="0" baseline="0" noProof="0">
              <a:ln>
                <a:noFill/>
              </a:ln>
              <a:solidFill>
                <a:schemeClr val="bg1"/>
              </a:solidFill>
              <a:effectLst/>
              <a:uLnTx/>
              <a:uFillTx/>
              <a:latin typeface="KareliaWeb Regular"/>
              <a:ea typeface="+mn-ea"/>
              <a:cs typeface="+mn-cs"/>
            </a:endParaRPr>
          </a:p>
        </p:txBody>
      </p:sp>
      <p:sp>
        <p:nvSpPr>
          <p:cNvPr id="8" name="Speech Bubble: Rectangle 7">
            <a:extLst>
              <a:ext uri="{FF2B5EF4-FFF2-40B4-BE49-F238E27FC236}">
                <a16:creationId xmlns:a16="http://schemas.microsoft.com/office/drawing/2014/main" id="{1010D870-AA8E-FDC1-B863-C966040706D7}"/>
              </a:ext>
            </a:extLst>
          </p:cNvPr>
          <p:cNvSpPr/>
          <p:nvPr/>
        </p:nvSpPr>
        <p:spPr>
          <a:xfrm>
            <a:off x="5245978" y="2056800"/>
            <a:ext cx="1069669" cy="398092"/>
          </a:xfrm>
          <a:prstGeom prst="wedgeRectCallout">
            <a:avLst>
              <a:gd name="adj1" fmla="val -73407"/>
              <a:gd name="adj2" fmla="val 26786"/>
            </a:avLst>
          </a:prstGeom>
          <a:solidFill>
            <a:schemeClr val="accent1">
              <a:lumMod val="40000"/>
              <a:lumOff val="60000"/>
            </a:schemeClr>
          </a:solidFill>
          <a:ln w="4233" cap="flat">
            <a:solidFill>
              <a:srgbClr val="EA262A"/>
            </a:solidFill>
            <a:prstDash val="solid"/>
            <a:miter/>
          </a:ln>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1C1C1C"/>
                </a:solidFill>
                <a:effectLst/>
                <a:uLnTx/>
                <a:uFillTx/>
                <a:latin typeface="KareliaWeb Regular"/>
                <a:ea typeface="+mn-ea"/>
                <a:cs typeface="+mn-cs"/>
              </a:rPr>
              <a:t>22 Manual activities performed by Platform</a:t>
            </a:r>
            <a:endParaRPr kumimoji="0" lang="en-IN" sz="7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9" name="TextBox 8">
            <a:extLst>
              <a:ext uri="{FF2B5EF4-FFF2-40B4-BE49-F238E27FC236}">
                <a16:creationId xmlns:a16="http://schemas.microsoft.com/office/drawing/2014/main" id="{F0DF3E1B-A380-3F74-6E1B-381855E6EFF2}"/>
              </a:ext>
            </a:extLst>
          </p:cNvPr>
          <p:cNvSpPr txBox="1"/>
          <p:nvPr/>
        </p:nvSpPr>
        <p:spPr>
          <a:xfrm>
            <a:off x="2349694" y="922492"/>
            <a:ext cx="804971" cy="20005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1C1C1C"/>
                </a:solidFill>
                <a:effectLst/>
                <a:uLnTx/>
                <a:uFillTx/>
                <a:latin typeface="KareliaWeb Regular"/>
                <a:ea typeface="+mn-ea"/>
                <a:cs typeface="+mn-cs"/>
              </a:rPr>
              <a:t>Alarm Cleared</a:t>
            </a:r>
            <a:endParaRPr kumimoji="0" lang="en-IN" sz="700" b="0" i="0" u="none" strike="noStrike" kern="1200" cap="none" spc="0" normalizeH="0" baseline="0" noProof="0">
              <a:ln>
                <a:noFill/>
              </a:ln>
              <a:solidFill>
                <a:srgbClr val="1C1C1C"/>
              </a:solidFill>
              <a:effectLst/>
              <a:uLnTx/>
              <a:uFillTx/>
              <a:latin typeface="KareliaWeb Regular"/>
              <a:ea typeface="+mn-ea"/>
              <a:cs typeface="+mn-cs"/>
            </a:endParaRPr>
          </a:p>
        </p:txBody>
      </p:sp>
      <p:cxnSp>
        <p:nvCxnSpPr>
          <p:cNvPr id="11" name="Straight Arrow Connector 10">
            <a:extLst>
              <a:ext uri="{FF2B5EF4-FFF2-40B4-BE49-F238E27FC236}">
                <a16:creationId xmlns:a16="http://schemas.microsoft.com/office/drawing/2014/main" id="{040E852B-E0CC-97BD-4A4B-597B94667365}"/>
              </a:ext>
            </a:extLst>
          </p:cNvPr>
          <p:cNvCxnSpPr>
            <a:cxnSpLocks/>
            <a:stCxn id="71" idx="0"/>
          </p:cNvCxnSpPr>
          <p:nvPr/>
        </p:nvCxnSpPr>
        <p:spPr>
          <a:xfrm flipH="1" flipV="1">
            <a:off x="2752180" y="1092398"/>
            <a:ext cx="2070" cy="254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CF39881-B9C2-BCF9-C952-B686523D3AC0}"/>
              </a:ext>
            </a:extLst>
          </p:cNvPr>
          <p:cNvSpPr txBox="1"/>
          <p:nvPr/>
        </p:nvSpPr>
        <p:spPr>
          <a:xfrm>
            <a:off x="7298298" y="1032304"/>
            <a:ext cx="1156811" cy="215444"/>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KareliaWeb Regular"/>
                <a:ea typeface="+mn-ea"/>
                <a:cs typeface="+mn-cs"/>
              </a:rPr>
              <a:t># of Hops </a:t>
            </a:r>
            <a:endParaRPr kumimoji="0" lang="en-GB" sz="80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14" name="TextBox 13">
            <a:extLst>
              <a:ext uri="{FF2B5EF4-FFF2-40B4-BE49-F238E27FC236}">
                <a16:creationId xmlns:a16="http://schemas.microsoft.com/office/drawing/2014/main" id="{B9332B2C-FA27-47B2-E0E4-EAF482E2EEEF}"/>
              </a:ext>
            </a:extLst>
          </p:cNvPr>
          <p:cNvSpPr txBox="1"/>
          <p:nvPr/>
        </p:nvSpPr>
        <p:spPr>
          <a:xfrm>
            <a:off x="7298298" y="1354329"/>
            <a:ext cx="1156811" cy="215444"/>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KareliaWeb Regular"/>
                <a:ea typeface="+mn-ea"/>
                <a:cs typeface="+mn-cs"/>
              </a:rPr>
              <a:t>MTTR</a:t>
            </a:r>
            <a:endParaRPr kumimoji="0" lang="en-GB" sz="80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15" name="TextBox 14">
            <a:extLst>
              <a:ext uri="{FF2B5EF4-FFF2-40B4-BE49-F238E27FC236}">
                <a16:creationId xmlns:a16="http://schemas.microsoft.com/office/drawing/2014/main" id="{668E8D1B-D582-EE57-B436-9247E198B1D6}"/>
              </a:ext>
            </a:extLst>
          </p:cNvPr>
          <p:cNvSpPr txBox="1"/>
          <p:nvPr/>
        </p:nvSpPr>
        <p:spPr>
          <a:xfrm>
            <a:off x="7295282" y="1687665"/>
            <a:ext cx="1256154" cy="338554"/>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KareliaWeb Regular"/>
                <a:ea typeface="+mn-ea"/>
                <a:cs typeface="+mn-cs"/>
              </a:rPr>
              <a:t># Manual Logs generated</a:t>
            </a:r>
            <a:endParaRPr kumimoji="0" lang="en-GB" sz="80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17" name="TextBox 16">
            <a:extLst>
              <a:ext uri="{FF2B5EF4-FFF2-40B4-BE49-F238E27FC236}">
                <a16:creationId xmlns:a16="http://schemas.microsoft.com/office/drawing/2014/main" id="{764FCE3C-38A1-D89A-BFE9-364F25943697}"/>
              </a:ext>
            </a:extLst>
          </p:cNvPr>
          <p:cNvSpPr txBox="1"/>
          <p:nvPr/>
        </p:nvSpPr>
        <p:spPr>
          <a:xfrm>
            <a:off x="8332509" y="1038353"/>
            <a:ext cx="549030" cy="230832"/>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KareliaWeb Regular"/>
                <a:ea typeface="+mn-ea"/>
                <a:cs typeface="+mn-cs"/>
              </a:rPr>
              <a:t>22+</a:t>
            </a:r>
            <a:endParaRPr kumimoji="0" lang="en-GB" sz="900" b="1" i="0" u="none" strike="noStrike" kern="1200" cap="none" spc="0" normalizeH="0" baseline="0" noProof="0">
              <a:ln>
                <a:noFill/>
              </a:ln>
              <a:solidFill>
                <a:srgbClr val="FFFFFF"/>
              </a:solidFill>
              <a:effectLst/>
              <a:uLnTx/>
              <a:uFillTx/>
              <a:latin typeface="KareliaWeb Regular"/>
              <a:ea typeface="+mn-ea"/>
              <a:cs typeface="+mn-cs"/>
            </a:endParaRPr>
          </a:p>
        </p:txBody>
      </p:sp>
      <p:sp>
        <p:nvSpPr>
          <p:cNvPr id="18" name="TextBox 17">
            <a:extLst>
              <a:ext uri="{FF2B5EF4-FFF2-40B4-BE49-F238E27FC236}">
                <a16:creationId xmlns:a16="http://schemas.microsoft.com/office/drawing/2014/main" id="{03CF9533-DB4D-93EA-9318-7766DF634052}"/>
              </a:ext>
            </a:extLst>
          </p:cNvPr>
          <p:cNvSpPr txBox="1"/>
          <p:nvPr/>
        </p:nvSpPr>
        <p:spPr>
          <a:xfrm>
            <a:off x="8293874" y="1403652"/>
            <a:ext cx="770284" cy="230832"/>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KareliaWeb Regular"/>
                <a:ea typeface="+mn-ea"/>
                <a:cs typeface="+mn-cs"/>
              </a:rPr>
              <a:t>&gt;10 </a:t>
            </a:r>
            <a:r>
              <a:rPr kumimoji="0" lang="en-US" sz="700" b="1" i="0" u="none" strike="noStrike" kern="1200" cap="none" spc="0" normalizeH="0" baseline="0" noProof="0">
                <a:ln>
                  <a:noFill/>
                </a:ln>
                <a:solidFill>
                  <a:srgbClr val="FFFFFF"/>
                </a:solidFill>
                <a:effectLst/>
                <a:uLnTx/>
                <a:uFillTx/>
                <a:latin typeface="KareliaWeb Regular"/>
                <a:ea typeface="+mn-ea"/>
                <a:cs typeface="+mn-cs"/>
              </a:rPr>
              <a:t>Days</a:t>
            </a:r>
            <a:endParaRPr kumimoji="0" lang="en-GB" sz="900" b="1" i="0" u="none" strike="noStrike" kern="1200" cap="none" spc="0" normalizeH="0" baseline="0" noProof="0">
              <a:ln>
                <a:noFill/>
              </a:ln>
              <a:solidFill>
                <a:srgbClr val="FFFFFF"/>
              </a:solidFill>
              <a:effectLst/>
              <a:uLnTx/>
              <a:uFillTx/>
              <a:latin typeface="KareliaWeb Regular"/>
              <a:ea typeface="+mn-ea"/>
              <a:cs typeface="+mn-cs"/>
            </a:endParaRPr>
          </a:p>
        </p:txBody>
      </p:sp>
      <p:sp>
        <p:nvSpPr>
          <p:cNvPr id="19" name="TextBox 18">
            <a:extLst>
              <a:ext uri="{FF2B5EF4-FFF2-40B4-BE49-F238E27FC236}">
                <a16:creationId xmlns:a16="http://schemas.microsoft.com/office/drawing/2014/main" id="{8EEEC150-F541-C3ED-2FB4-5AC86B1295DB}"/>
              </a:ext>
            </a:extLst>
          </p:cNvPr>
          <p:cNvSpPr txBox="1"/>
          <p:nvPr/>
        </p:nvSpPr>
        <p:spPr>
          <a:xfrm>
            <a:off x="8330919" y="1731674"/>
            <a:ext cx="676453" cy="230832"/>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KareliaWeb Regular"/>
                <a:ea typeface="+mn-ea"/>
                <a:cs typeface="+mn-cs"/>
              </a:rPr>
              <a:t>22+</a:t>
            </a:r>
            <a:endParaRPr kumimoji="0" lang="en-GB" sz="900" b="1" i="0" u="none" strike="noStrike" kern="1200" cap="none" spc="0" normalizeH="0" baseline="0" noProof="0">
              <a:ln>
                <a:noFill/>
              </a:ln>
              <a:solidFill>
                <a:srgbClr val="FFFFFF"/>
              </a:solidFill>
              <a:effectLst/>
              <a:uLnTx/>
              <a:uFillTx/>
              <a:latin typeface="KareliaWeb Regular"/>
              <a:ea typeface="+mn-ea"/>
              <a:cs typeface="+mn-cs"/>
            </a:endParaRPr>
          </a:p>
        </p:txBody>
      </p:sp>
      <p:cxnSp>
        <p:nvCxnSpPr>
          <p:cNvPr id="21" name="Straight Connector 20">
            <a:extLst>
              <a:ext uri="{FF2B5EF4-FFF2-40B4-BE49-F238E27FC236}">
                <a16:creationId xmlns:a16="http://schemas.microsoft.com/office/drawing/2014/main" id="{1A582F09-59C3-7BD6-A5F4-90876A07B9F4}"/>
              </a:ext>
            </a:extLst>
          </p:cNvPr>
          <p:cNvCxnSpPr>
            <a:cxnSpLocks/>
          </p:cNvCxnSpPr>
          <p:nvPr/>
        </p:nvCxnSpPr>
        <p:spPr>
          <a:xfrm>
            <a:off x="7293369" y="1302097"/>
            <a:ext cx="1572403" cy="0"/>
          </a:xfrm>
          <a:prstGeom prst="line">
            <a:avLst/>
          </a:prstGeom>
          <a:ln w="31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144C6E24-CCF8-FC66-FC7F-C022539251B9}"/>
              </a:ext>
            </a:extLst>
          </p:cNvPr>
          <p:cNvCxnSpPr>
            <a:cxnSpLocks/>
          </p:cNvCxnSpPr>
          <p:nvPr/>
        </p:nvCxnSpPr>
        <p:spPr>
          <a:xfrm>
            <a:off x="7293369" y="1676691"/>
            <a:ext cx="1572403" cy="0"/>
          </a:xfrm>
          <a:prstGeom prst="line">
            <a:avLst/>
          </a:prstGeom>
          <a:ln w="31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15278CFE-5C0C-57D6-6D84-2C816310562B}"/>
              </a:ext>
            </a:extLst>
          </p:cNvPr>
          <p:cNvCxnSpPr>
            <a:cxnSpLocks/>
          </p:cNvCxnSpPr>
          <p:nvPr/>
        </p:nvCxnSpPr>
        <p:spPr>
          <a:xfrm>
            <a:off x="7284759" y="2074992"/>
            <a:ext cx="1572403" cy="0"/>
          </a:xfrm>
          <a:prstGeom prst="line">
            <a:avLst/>
          </a:prstGeom>
          <a:ln w="31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EA0CB7D5-E62D-B24B-560B-4C06DCC2D53F}"/>
              </a:ext>
            </a:extLst>
          </p:cNvPr>
          <p:cNvSpPr txBox="1"/>
          <p:nvPr/>
        </p:nvSpPr>
        <p:spPr>
          <a:xfrm>
            <a:off x="8297236" y="2068943"/>
            <a:ext cx="676453" cy="200055"/>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FFFFFF"/>
                </a:solidFill>
                <a:effectLst/>
                <a:uLnTx/>
                <a:uFillTx/>
                <a:latin typeface="KareliaWeb Regular"/>
                <a:ea typeface="+mn-ea"/>
                <a:cs typeface="+mn-cs"/>
              </a:rPr>
              <a:t>10+ Hours</a:t>
            </a:r>
            <a:endParaRPr kumimoji="0" lang="en-GB" sz="700" b="1" i="0" u="none" strike="noStrike" kern="1200" cap="none" spc="0" normalizeH="0" baseline="0" noProof="0">
              <a:ln>
                <a:noFill/>
              </a:ln>
              <a:solidFill>
                <a:srgbClr val="FFFFFF"/>
              </a:solidFill>
              <a:effectLst/>
              <a:uLnTx/>
              <a:uFillTx/>
              <a:latin typeface="KareliaWeb Regular"/>
              <a:ea typeface="+mn-ea"/>
              <a:cs typeface="+mn-cs"/>
            </a:endParaRPr>
          </a:p>
        </p:txBody>
      </p:sp>
      <p:sp>
        <p:nvSpPr>
          <p:cNvPr id="25" name="TextBox 24">
            <a:extLst>
              <a:ext uri="{FF2B5EF4-FFF2-40B4-BE49-F238E27FC236}">
                <a16:creationId xmlns:a16="http://schemas.microsoft.com/office/drawing/2014/main" id="{902A4130-1EE7-69FF-DF89-79828448947A}"/>
              </a:ext>
            </a:extLst>
          </p:cNvPr>
          <p:cNvSpPr txBox="1"/>
          <p:nvPr/>
        </p:nvSpPr>
        <p:spPr>
          <a:xfrm>
            <a:off x="7298298" y="2101569"/>
            <a:ext cx="1187127" cy="338554"/>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KareliaWeb Regular"/>
                <a:ea typeface="+mn-ea"/>
                <a:cs typeface="+mn-cs"/>
              </a:rPr>
              <a:t># Manual Effort Spent</a:t>
            </a:r>
            <a:endParaRPr kumimoji="0" lang="en-GB" sz="80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12" name="Rectangle 11">
            <a:extLst>
              <a:ext uri="{FF2B5EF4-FFF2-40B4-BE49-F238E27FC236}">
                <a16:creationId xmlns:a16="http://schemas.microsoft.com/office/drawing/2014/main" id="{16D99951-7D1B-33CA-3E8F-3C3248577F5A}"/>
              </a:ext>
            </a:extLst>
          </p:cNvPr>
          <p:cNvSpPr/>
          <p:nvPr/>
        </p:nvSpPr>
        <p:spPr>
          <a:xfrm>
            <a:off x="1441706" y="3398787"/>
            <a:ext cx="699339" cy="751070"/>
          </a:xfrm>
          <a:prstGeom prst="rect">
            <a:avLst/>
          </a:prstGeom>
          <a:solidFill>
            <a:schemeClr val="accent1">
              <a:lumMod val="40000"/>
              <a:lumOff val="60000"/>
            </a:schemeClr>
          </a:solidFill>
          <a:ln w="4233" cap="flat">
            <a:solidFill>
              <a:srgbClr val="EA262A"/>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1C1C1C"/>
                </a:solidFill>
                <a:effectLst/>
                <a:uLnTx/>
                <a:uFillTx/>
                <a:latin typeface="KareliaWeb Regular"/>
                <a:ea typeface="+mn-ea"/>
                <a:cs typeface="+mn-cs"/>
              </a:rPr>
              <a:t>DSOC &amp; L2</a:t>
            </a:r>
            <a:endParaRPr kumimoji="0" lang="en-IN" sz="7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20" name="Rectangle 19">
            <a:extLst>
              <a:ext uri="{FF2B5EF4-FFF2-40B4-BE49-F238E27FC236}">
                <a16:creationId xmlns:a16="http://schemas.microsoft.com/office/drawing/2014/main" id="{AAFF8679-4525-72BE-2767-A9A4D76FA3ED}"/>
              </a:ext>
            </a:extLst>
          </p:cNvPr>
          <p:cNvSpPr/>
          <p:nvPr/>
        </p:nvSpPr>
        <p:spPr>
          <a:xfrm>
            <a:off x="434704" y="3401628"/>
            <a:ext cx="705918" cy="748229"/>
          </a:xfrm>
          <a:prstGeom prst="rect">
            <a:avLst/>
          </a:prstGeom>
          <a:noFill/>
          <a:ln w="4233" cap="flat">
            <a:solidFill>
              <a:srgbClr val="EA262A"/>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1C1C1C"/>
                </a:solidFill>
                <a:effectLst/>
                <a:uLnTx/>
                <a:uFillTx/>
                <a:latin typeface="KareliaWeb Regular"/>
                <a:ea typeface="+mn-ea"/>
                <a:cs typeface="+mn-cs"/>
              </a:rPr>
              <a:t>FCAPS – AMS Alarm  </a:t>
            </a:r>
            <a:endParaRPr kumimoji="0" lang="en-IN" sz="700" b="0" i="0" u="none" strike="noStrike" kern="1200" cap="none" spc="0" normalizeH="0" baseline="0" noProof="0">
              <a:ln>
                <a:noFill/>
              </a:ln>
              <a:solidFill>
                <a:srgbClr val="1C1C1C"/>
              </a:solidFill>
              <a:effectLst/>
              <a:uLnTx/>
              <a:uFillTx/>
              <a:latin typeface="KareliaWeb Regula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27" name="Rectangle 26">
            <a:extLst>
              <a:ext uri="{FF2B5EF4-FFF2-40B4-BE49-F238E27FC236}">
                <a16:creationId xmlns:a16="http://schemas.microsoft.com/office/drawing/2014/main" id="{A9BB8314-B050-CEB4-2A37-FDC9142000D1}"/>
              </a:ext>
            </a:extLst>
          </p:cNvPr>
          <p:cNvSpPr/>
          <p:nvPr/>
        </p:nvSpPr>
        <p:spPr>
          <a:xfrm>
            <a:off x="2570073" y="3442793"/>
            <a:ext cx="699340" cy="259560"/>
          </a:xfrm>
          <a:prstGeom prst="rect">
            <a:avLst/>
          </a:prstGeom>
          <a:noFill/>
          <a:ln w="4233" cap="flat">
            <a:solidFill>
              <a:srgbClr val="EA262A"/>
            </a:solidFill>
            <a:prstDash val="solid"/>
            <a:miter/>
          </a:ln>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1C1C1C"/>
                </a:solidFill>
                <a:effectLst/>
                <a:uLnTx/>
                <a:uFillTx/>
                <a:latin typeface="KareliaWeb Regular"/>
                <a:ea typeface="+mn-ea"/>
                <a:cs typeface="+mn-cs"/>
              </a:rPr>
              <a:t>Service Now </a:t>
            </a:r>
            <a:endParaRPr kumimoji="0" lang="en-IN" sz="6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28" name="Rectangle 27">
            <a:extLst>
              <a:ext uri="{FF2B5EF4-FFF2-40B4-BE49-F238E27FC236}">
                <a16:creationId xmlns:a16="http://schemas.microsoft.com/office/drawing/2014/main" id="{9452F6EC-DF8F-250D-4D84-8F4B36DA7E13}"/>
              </a:ext>
            </a:extLst>
          </p:cNvPr>
          <p:cNvSpPr/>
          <p:nvPr/>
        </p:nvSpPr>
        <p:spPr>
          <a:xfrm>
            <a:off x="3423631" y="3450376"/>
            <a:ext cx="1268468" cy="251977"/>
          </a:xfrm>
          <a:prstGeom prst="rect">
            <a:avLst/>
          </a:prstGeom>
          <a:solidFill>
            <a:schemeClr val="accent1">
              <a:lumMod val="40000"/>
              <a:lumOff val="60000"/>
            </a:schemeClr>
          </a:solidFill>
          <a:ln w="4233" cap="flat">
            <a:solidFill>
              <a:srgbClr val="EA262A"/>
            </a:solidFill>
            <a:prstDash val="solid"/>
            <a:miter/>
          </a:ln>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1C1C1C"/>
                </a:solidFill>
                <a:effectLst/>
                <a:uLnTx/>
                <a:uFillTx/>
                <a:latin typeface="KareliaWeb Regular"/>
                <a:ea typeface="+mn-ea"/>
                <a:cs typeface="+mn-cs"/>
              </a:rPr>
              <a:t>Nokia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700" b="0" i="0" u="none" strike="noStrike" kern="1200" cap="none" spc="0" normalizeH="0" baseline="0" noProof="0">
              <a:ln>
                <a:noFill/>
              </a:ln>
              <a:solidFill>
                <a:srgbClr val="1C1C1C"/>
              </a:solidFill>
              <a:effectLst/>
              <a:uLnTx/>
              <a:uFillTx/>
              <a:latin typeface="KareliaWeb Regular"/>
              <a:ea typeface="+mn-ea"/>
              <a:cs typeface="+mn-cs"/>
            </a:endParaRPr>
          </a:p>
        </p:txBody>
      </p:sp>
      <p:cxnSp>
        <p:nvCxnSpPr>
          <p:cNvPr id="29" name="Straight Arrow Connector 28">
            <a:extLst>
              <a:ext uri="{FF2B5EF4-FFF2-40B4-BE49-F238E27FC236}">
                <a16:creationId xmlns:a16="http://schemas.microsoft.com/office/drawing/2014/main" id="{33C9A046-CD58-64BC-8802-A289CB7B4E6E}"/>
              </a:ext>
            </a:extLst>
          </p:cNvPr>
          <p:cNvCxnSpPr>
            <a:cxnSpLocks/>
            <a:stCxn id="12" idx="1"/>
          </p:cNvCxnSpPr>
          <p:nvPr/>
        </p:nvCxnSpPr>
        <p:spPr>
          <a:xfrm flipH="1">
            <a:off x="1153860" y="3774322"/>
            <a:ext cx="2878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B2BEB9-72D2-AB14-8CBF-8E12E6B29775}"/>
              </a:ext>
            </a:extLst>
          </p:cNvPr>
          <p:cNvCxnSpPr>
            <a:cxnSpLocks/>
          </p:cNvCxnSpPr>
          <p:nvPr/>
        </p:nvCxnSpPr>
        <p:spPr>
          <a:xfrm>
            <a:off x="2141569" y="3551869"/>
            <a:ext cx="4285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833C2617-3F82-9939-B070-4B93469ED236}"/>
              </a:ext>
            </a:extLst>
          </p:cNvPr>
          <p:cNvCxnSpPr>
            <a:cxnSpLocks/>
          </p:cNvCxnSpPr>
          <p:nvPr/>
        </p:nvCxnSpPr>
        <p:spPr>
          <a:xfrm flipV="1">
            <a:off x="2153538" y="3692512"/>
            <a:ext cx="1916296" cy="108000"/>
          </a:xfrm>
          <a:prstGeom prst="bentConnector2">
            <a:avLst/>
          </a:prstGeom>
          <a:ln w="9525"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Connector: Elbow 35">
            <a:extLst>
              <a:ext uri="{FF2B5EF4-FFF2-40B4-BE49-F238E27FC236}">
                <a16:creationId xmlns:a16="http://schemas.microsoft.com/office/drawing/2014/main" id="{AAF84267-5806-BA6B-A732-02BE61F6623F}"/>
              </a:ext>
            </a:extLst>
          </p:cNvPr>
          <p:cNvCxnSpPr>
            <a:cxnSpLocks/>
            <a:stCxn id="28" idx="0"/>
            <a:endCxn id="12" idx="0"/>
          </p:cNvCxnSpPr>
          <p:nvPr/>
        </p:nvCxnSpPr>
        <p:spPr>
          <a:xfrm rot="16200000" flipV="1">
            <a:off x="2898827" y="2291337"/>
            <a:ext cx="51589" cy="2266489"/>
          </a:xfrm>
          <a:prstGeom prst="bentConnector3">
            <a:avLst>
              <a:gd name="adj1" fmla="val 543118"/>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2CCD90B-EDC9-8C45-C0C5-FC31D65D73C6}"/>
              </a:ext>
            </a:extLst>
          </p:cNvPr>
          <p:cNvSpPr/>
          <p:nvPr/>
        </p:nvSpPr>
        <p:spPr>
          <a:xfrm>
            <a:off x="1220247" y="3461103"/>
            <a:ext cx="182374" cy="186161"/>
          </a:xfrm>
          <a:prstGeom prst="ellipse">
            <a:avLst/>
          </a:prstGeom>
          <a:solidFill>
            <a:schemeClr val="accent2">
              <a:lumMod val="10000"/>
              <a:lumOff val="90000"/>
            </a:schemeClr>
          </a:solidFill>
          <a:ln w="4233" cap="flat">
            <a:solidFill>
              <a:srgbClr val="EA262A"/>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KareliaWeb Regular"/>
                <a:ea typeface="+mn-ea"/>
                <a:cs typeface="+mn-cs"/>
              </a:rPr>
              <a:t>1</a:t>
            </a:r>
            <a:endParaRPr kumimoji="0" lang="en-IN" sz="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38" name="Oval 37">
            <a:extLst>
              <a:ext uri="{FF2B5EF4-FFF2-40B4-BE49-F238E27FC236}">
                <a16:creationId xmlns:a16="http://schemas.microsoft.com/office/drawing/2014/main" id="{98B450BB-F16D-5E7C-61A2-1B77AA8C210E}"/>
              </a:ext>
            </a:extLst>
          </p:cNvPr>
          <p:cNvSpPr/>
          <p:nvPr/>
        </p:nvSpPr>
        <p:spPr>
          <a:xfrm>
            <a:off x="2259250" y="3324679"/>
            <a:ext cx="182374" cy="186161"/>
          </a:xfrm>
          <a:prstGeom prst="ellipse">
            <a:avLst/>
          </a:prstGeom>
          <a:solidFill>
            <a:schemeClr val="accent2">
              <a:lumMod val="10000"/>
              <a:lumOff val="90000"/>
            </a:schemeClr>
          </a:solidFill>
          <a:ln w="4233" cap="flat">
            <a:solidFill>
              <a:srgbClr val="EA262A"/>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KareliaWeb Regular"/>
                <a:ea typeface="+mn-ea"/>
                <a:cs typeface="+mn-cs"/>
              </a:rPr>
              <a:t>2</a:t>
            </a:r>
            <a:endParaRPr kumimoji="0" lang="en-IN" sz="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43" name="Oval 42">
            <a:extLst>
              <a:ext uri="{FF2B5EF4-FFF2-40B4-BE49-F238E27FC236}">
                <a16:creationId xmlns:a16="http://schemas.microsoft.com/office/drawing/2014/main" id="{BFF5B9F5-81DF-A996-0889-EA6C03AB68B8}"/>
              </a:ext>
            </a:extLst>
          </p:cNvPr>
          <p:cNvSpPr/>
          <p:nvPr/>
        </p:nvSpPr>
        <p:spPr>
          <a:xfrm>
            <a:off x="2317118" y="3691199"/>
            <a:ext cx="182374" cy="186161"/>
          </a:xfrm>
          <a:prstGeom prst="ellipse">
            <a:avLst/>
          </a:prstGeom>
          <a:solidFill>
            <a:schemeClr val="accent2">
              <a:lumMod val="10000"/>
              <a:lumOff val="90000"/>
            </a:schemeClr>
          </a:solidFill>
          <a:ln w="4233" cap="flat">
            <a:solidFill>
              <a:srgbClr val="EA262A"/>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KareliaWeb Regular"/>
                <a:ea typeface="+mn-ea"/>
                <a:cs typeface="+mn-cs"/>
              </a:rPr>
              <a:t>3</a:t>
            </a:r>
            <a:endParaRPr kumimoji="0" lang="en-IN" sz="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45" name="Oval 44">
            <a:extLst>
              <a:ext uri="{FF2B5EF4-FFF2-40B4-BE49-F238E27FC236}">
                <a16:creationId xmlns:a16="http://schemas.microsoft.com/office/drawing/2014/main" id="{6ED6D1B8-1D77-1545-9262-3C13F061FA34}"/>
              </a:ext>
            </a:extLst>
          </p:cNvPr>
          <p:cNvSpPr/>
          <p:nvPr/>
        </p:nvSpPr>
        <p:spPr>
          <a:xfrm>
            <a:off x="2441624" y="3070806"/>
            <a:ext cx="722524" cy="260260"/>
          </a:xfrm>
          <a:prstGeom prst="ellipse">
            <a:avLst/>
          </a:prstGeom>
          <a:solidFill>
            <a:schemeClr val="accent5"/>
          </a:solidFill>
          <a:ln w="4233" cap="flat">
            <a:solidFill>
              <a:srgbClr val="EA262A"/>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C1C1C"/>
                </a:solidFill>
                <a:effectLst/>
                <a:uLnTx/>
                <a:uFillTx/>
                <a:latin typeface="KareliaWeb Regular"/>
                <a:ea typeface="+mn-ea"/>
                <a:cs typeface="+mn-cs"/>
              </a:rPr>
              <a:t>4</a:t>
            </a:r>
            <a:endParaRPr kumimoji="0" lang="en-IN" sz="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46" name="Rectangle: Rounded Corners 45">
            <a:extLst>
              <a:ext uri="{FF2B5EF4-FFF2-40B4-BE49-F238E27FC236}">
                <a16:creationId xmlns:a16="http://schemas.microsoft.com/office/drawing/2014/main" id="{F0011BF9-202E-0A6F-5833-F153AB2D54C3}"/>
              </a:ext>
            </a:extLst>
          </p:cNvPr>
          <p:cNvSpPr/>
          <p:nvPr/>
        </p:nvSpPr>
        <p:spPr>
          <a:xfrm>
            <a:off x="7320227" y="2755161"/>
            <a:ext cx="1608212" cy="1598043"/>
          </a:xfrm>
          <a:prstGeom prst="roundRect">
            <a:avLst>
              <a:gd name="adj" fmla="val 5693"/>
            </a:avLst>
          </a:prstGeom>
          <a:solidFill>
            <a:srgbClr val="C00000"/>
          </a:solidFill>
          <a:ln w="4233" cap="flat">
            <a:noFill/>
            <a:prstDash val="solid"/>
            <a:miter/>
          </a:ln>
        </p:spPr>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55" name="Speech Bubble: Rectangle 54">
            <a:extLst>
              <a:ext uri="{FF2B5EF4-FFF2-40B4-BE49-F238E27FC236}">
                <a16:creationId xmlns:a16="http://schemas.microsoft.com/office/drawing/2014/main" id="{7418A98F-55CC-1CB5-1DB9-13D1620DA281}"/>
              </a:ext>
            </a:extLst>
          </p:cNvPr>
          <p:cNvSpPr/>
          <p:nvPr/>
        </p:nvSpPr>
        <p:spPr>
          <a:xfrm>
            <a:off x="2740761" y="3883986"/>
            <a:ext cx="1776060" cy="550046"/>
          </a:xfrm>
          <a:prstGeom prst="wedgeRectCallout">
            <a:avLst>
              <a:gd name="adj1" fmla="val -46536"/>
              <a:gd name="adj2" fmla="val -63104"/>
            </a:avLst>
          </a:prstGeom>
          <a:solidFill>
            <a:schemeClr val="accent1">
              <a:lumMod val="60000"/>
              <a:lumOff val="40000"/>
            </a:schemeClr>
          </a:solidFill>
          <a:ln w="4233" cap="flat">
            <a:solidFill>
              <a:srgbClr val="EA262A"/>
            </a:solidFill>
            <a:prstDash val="solid"/>
            <a:miter/>
          </a:ln>
        </p:spPr>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chemeClr val="bg1"/>
                </a:solidFill>
                <a:effectLst/>
                <a:uLnTx/>
                <a:uFillTx/>
                <a:latin typeface="KareliaWeb Regular"/>
                <a:ea typeface="+mn-ea"/>
                <a:cs typeface="+mn-cs"/>
              </a:rPr>
              <a:t>Generative AI based log creation </a:t>
            </a:r>
            <a:r>
              <a:rPr kumimoji="0" lang="en-US" sz="700" b="0" i="0" u="none" strike="noStrike" kern="1200" cap="none" spc="0" normalizeH="0" baseline="0" noProof="0">
                <a:ln>
                  <a:noFill/>
                </a:ln>
                <a:solidFill>
                  <a:schemeClr val="bg1"/>
                </a:solidFill>
                <a:effectLst/>
                <a:uLnTx/>
                <a:uFillTx/>
                <a:latin typeface="KareliaWeb Regular"/>
                <a:ea typeface="+mn-ea"/>
                <a:cs typeface="+mn-cs"/>
              </a:rPr>
              <a:t>–  All log information  attached  during ticket creations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a:solidFill>
                  <a:schemeClr val="bg1"/>
                </a:solidFill>
                <a:latin typeface="KareliaWeb Regular"/>
              </a:rPr>
              <a:t>Zero dependency with Platform team</a:t>
            </a:r>
            <a:endParaRPr kumimoji="0" lang="en-IN" sz="700" b="0" i="0" u="none" strike="noStrike" kern="1200" cap="none" spc="0" normalizeH="0" baseline="0" noProof="0">
              <a:ln>
                <a:noFill/>
              </a:ln>
              <a:solidFill>
                <a:schemeClr val="bg1"/>
              </a:solidFill>
              <a:effectLst/>
              <a:uLnTx/>
              <a:uFillTx/>
              <a:latin typeface="KareliaWeb Regular"/>
              <a:ea typeface="+mn-ea"/>
              <a:cs typeface="+mn-cs"/>
            </a:endParaRPr>
          </a:p>
        </p:txBody>
      </p:sp>
      <p:sp>
        <p:nvSpPr>
          <p:cNvPr id="56" name="TextBox 55">
            <a:extLst>
              <a:ext uri="{FF2B5EF4-FFF2-40B4-BE49-F238E27FC236}">
                <a16:creationId xmlns:a16="http://schemas.microsoft.com/office/drawing/2014/main" id="{78F24FC6-4DA1-64EA-8336-D99B8C2097FE}"/>
              </a:ext>
            </a:extLst>
          </p:cNvPr>
          <p:cNvSpPr txBox="1"/>
          <p:nvPr/>
        </p:nvSpPr>
        <p:spPr>
          <a:xfrm>
            <a:off x="2359669" y="2690066"/>
            <a:ext cx="804971" cy="20005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1C1C1C"/>
                </a:solidFill>
                <a:effectLst/>
                <a:uLnTx/>
                <a:uFillTx/>
                <a:latin typeface="KareliaWeb Regular"/>
                <a:ea typeface="+mn-ea"/>
                <a:cs typeface="+mn-cs"/>
              </a:rPr>
              <a:t>Alarm Cleared</a:t>
            </a:r>
            <a:endParaRPr kumimoji="0" lang="en-IN" sz="700" b="0" i="0" u="none" strike="noStrike" kern="1200" cap="none" spc="0" normalizeH="0" baseline="0" noProof="0">
              <a:ln>
                <a:noFill/>
              </a:ln>
              <a:solidFill>
                <a:srgbClr val="1C1C1C"/>
              </a:solidFill>
              <a:effectLst/>
              <a:uLnTx/>
              <a:uFillTx/>
              <a:latin typeface="KareliaWeb Regular"/>
              <a:ea typeface="+mn-ea"/>
              <a:cs typeface="+mn-cs"/>
            </a:endParaRPr>
          </a:p>
        </p:txBody>
      </p:sp>
      <p:cxnSp>
        <p:nvCxnSpPr>
          <p:cNvPr id="57" name="Straight Arrow Connector 56">
            <a:extLst>
              <a:ext uri="{FF2B5EF4-FFF2-40B4-BE49-F238E27FC236}">
                <a16:creationId xmlns:a16="http://schemas.microsoft.com/office/drawing/2014/main" id="{B3C93E7A-DCC7-BD59-6F70-BA931B7DF777}"/>
              </a:ext>
            </a:extLst>
          </p:cNvPr>
          <p:cNvCxnSpPr>
            <a:cxnSpLocks/>
            <a:stCxn id="45" idx="0"/>
          </p:cNvCxnSpPr>
          <p:nvPr/>
        </p:nvCxnSpPr>
        <p:spPr>
          <a:xfrm flipV="1">
            <a:off x="2802886" y="2910861"/>
            <a:ext cx="0" cy="159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8089B3B-887F-C692-9449-4145BCB69DD3}"/>
              </a:ext>
            </a:extLst>
          </p:cNvPr>
          <p:cNvSpPr txBox="1"/>
          <p:nvPr/>
        </p:nvSpPr>
        <p:spPr>
          <a:xfrm>
            <a:off x="7347455" y="2780440"/>
            <a:ext cx="1156811" cy="215444"/>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KareliaWeb Regular"/>
                <a:ea typeface="+mn-ea"/>
                <a:cs typeface="+mn-cs"/>
              </a:rPr>
              <a:t># of Hops </a:t>
            </a:r>
            <a:endParaRPr kumimoji="0" lang="en-GB" sz="80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59" name="TextBox 58">
            <a:extLst>
              <a:ext uri="{FF2B5EF4-FFF2-40B4-BE49-F238E27FC236}">
                <a16:creationId xmlns:a16="http://schemas.microsoft.com/office/drawing/2014/main" id="{A751D0A5-39AC-6FC3-CAFD-39E6326FED5F}"/>
              </a:ext>
            </a:extLst>
          </p:cNvPr>
          <p:cNvSpPr txBox="1"/>
          <p:nvPr/>
        </p:nvSpPr>
        <p:spPr>
          <a:xfrm>
            <a:off x="7347455" y="3107828"/>
            <a:ext cx="1156811" cy="215444"/>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KareliaWeb Regular"/>
                <a:ea typeface="+mn-ea"/>
                <a:cs typeface="+mn-cs"/>
              </a:rPr>
              <a:t>MTTR</a:t>
            </a:r>
            <a:endParaRPr kumimoji="0" lang="en-GB" sz="80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60" name="TextBox 59">
            <a:extLst>
              <a:ext uri="{FF2B5EF4-FFF2-40B4-BE49-F238E27FC236}">
                <a16:creationId xmlns:a16="http://schemas.microsoft.com/office/drawing/2014/main" id="{B1081F76-05F1-C57C-36B6-1DEB46EDAFB0}"/>
              </a:ext>
            </a:extLst>
          </p:cNvPr>
          <p:cNvSpPr txBox="1"/>
          <p:nvPr/>
        </p:nvSpPr>
        <p:spPr>
          <a:xfrm>
            <a:off x="7347455" y="3408847"/>
            <a:ext cx="1151808" cy="338554"/>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KareliaWeb Regular"/>
                <a:ea typeface="+mn-ea"/>
                <a:cs typeface="+mn-cs"/>
              </a:rPr>
              <a:t># Manual interventions</a:t>
            </a:r>
            <a:endParaRPr kumimoji="0" lang="en-GB" sz="80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62" name="TextBox 61">
            <a:extLst>
              <a:ext uri="{FF2B5EF4-FFF2-40B4-BE49-F238E27FC236}">
                <a16:creationId xmlns:a16="http://schemas.microsoft.com/office/drawing/2014/main" id="{2CA7620C-6564-7CCF-F31F-AE48BC1211D3}"/>
              </a:ext>
            </a:extLst>
          </p:cNvPr>
          <p:cNvSpPr txBox="1"/>
          <p:nvPr/>
        </p:nvSpPr>
        <p:spPr>
          <a:xfrm>
            <a:off x="8440407" y="2764503"/>
            <a:ext cx="549030" cy="230832"/>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KareliaWeb Regular"/>
                <a:ea typeface="+mn-ea"/>
                <a:cs typeface="+mn-cs"/>
              </a:rPr>
              <a:t>4</a:t>
            </a:r>
            <a:endParaRPr kumimoji="0" lang="en-GB" sz="900" b="1" i="0" u="none" strike="noStrike" kern="1200" cap="none" spc="0" normalizeH="0" baseline="0" noProof="0">
              <a:ln>
                <a:noFill/>
              </a:ln>
              <a:solidFill>
                <a:srgbClr val="FFFFFF"/>
              </a:solidFill>
              <a:effectLst/>
              <a:uLnTx/>
              <a:uFillTx/>
              <a:latin typeface="KareliaWeb Regular"/>
              <a:ea typeface="+mn-ea"/>
              <a:cs typeface="+mn-cs"/>
            </a:endParaRPr>
          </a:p>
        </p:txBody>
      </p:sp>
      <p:sp>
        <p:nvSpPr>
          <p:cNvPr id="63" name="TextBox 62">
            <a:extLst>
              <a:ext uri="{FF2B5EF4-FFF2-40B4-BE49-F238E27FC236}">
                <a16:creationId xmlns:a16="http://schemas.microsoft.com/office/drawing/2014/main" id="{90453CF2-05C8-7EEA-43EF-F28940187986}"/>
              </a:ext>
            </a:extLst>
          </p:cNvPr>
          <p:cNvSpPr txBox="1"/>
          <p:nvPr/>
        </p:nvSpPr>
        <p:spPr>
          <a:xfrm>
            <a:off x="8334062" y="3128209"/>
            <a:ext cx="704833" cy="230832"/>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KareliaWeb Regular"/>
                <a:ea typeface="+mn-ea"/>
                <a:cs typeface="+mn-cs"/>
              </a:rPr>
              <a:t>~3 </a:t>
            </a:r>
            <a:r>
              <a:rPr kumimoji="0" lang="en-US" sz="700" b="1" i="0" u="none" strike="noStrike" kern="1200" cap="none" spc="0" normalizeH="0" baseline="0" noProof="0" err="1">
                <a:ln>
                  <a:noFill/>
                </a:ln>
                <a:solidFill>
                  <a:srgbClr val="FFFFFF"/>
                </a:solidFill>
                <a:effectLst/>
                <a:uLnTx/>
                <a:uFillTx/>
                <a:latin typeface="KareliaWeb Regular"/>
                <a:ea typeface="+mn-ea"/>
                <a:cs typeface="+mn-cs"/>
              </a:rPr>
              <a:t>Hrs</a:t>
            </a:r>
            <a:endParaRPr kumimoji="0" lang="en-GB" sz="900" b="1" i="0" u="none" strike="noStrike" kern="1200" cap="none" spc="0" normalizeH="0" baseline="0" noProof="0">
              <a:ln>
                <a:noFill/>
              </a:ln>
              <a:solidFill>
                <a:srgbClr val="FFFFFF"/>
              </a:solidFill>
              <a:effectLst/>
              <a:uLnTx/>
              <a:uFillTx/>
              <a:latin typeface="KareliaWeb Regular"/>
              <a:ea typeface="+mn-ea"/>
              <a:cs typeface="+mn-cs"/>
            </a:endParaRPr>
          </a:p>
        </p:txBody>
      </p:sp>
      <p:sp>
        <p:nvSpPr>
          <p:cNvPr id="64" name="TextBox 63">
            <a:extLst>
              <a:ext uri="{FF2B5EF4-FFF2-40B4-BE49-F238E27FC236}">
                <a16:creationId xmlns:a16="http://schemas.microsoft.com/office/drawing/2014/main" id="{B6976507-83A4-26D2-6DC3-7B50E3165728}"/>
              </a:ext>
            </a:extLst>
          </p:cNvPr>
          <p:cNvSpPr txBox="1"/>
          <p:nvPr/>
        </p:nvSpPr>
        <p:spPr>
          <a:xfrm>
            <a:off x="8368537" y="3485872"/>
            <a:ext cx="676453" cy="230832"/>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KareliaWeb Regular"/>
                <a:ea typeface="+mn-ea"/>
                <a:cs typeface="+mn-cs"/>
              </a:rPr>
              <a:t> 0</a:t>
            </a:r>
            <a:endParaRPr kumimoji="0" lang="en-GB" sz="900" b="1" i="0" u="none" strike="noStrike" kern="1200" cap="none" spc="0" normalizeH="0" baseline="0" noProof="0">
              <a:ln>
                <a:noFill/>
              </a:ln>
              <a:solidFill>
                <a:srgbClr val="FFFFFF"/>
              </a:solidFill>
              <a:effectLst/>
              <a:uLnTx/>
              <a:uFillTx/>
              <a:latin typeface="KareliaWeb Regular"/>
              <a:ea typeface="+mn-ea"/>
              <a:cs typeface="+mn-cs"/>
            </a:endParaRPr>
          </a:p>
        </p:txBody>
      </p:sp>
      <p:cxnSp>
        <p:nvCxnSpPr>
          <p:cNvPr id="69" name="Straight Connector 68">
            <a:extLst>
              <a:ext uri="{FF2B5EF4-FFF2-40B4-BE49-F238E27FC236}">
                <a16:creationId xmlns:a16="http://schemas.microsoft.com/office/drawing/2014/main" id="{A6578357-A6D5-7593-B949-831246272939}"/>
              </a:ext>
            </a:extLst>
          </p:cNvPr>
          <p:cNvCxnSpPr>
            <a:cxnSpLocks/>
          </p:cNvCxnSpPr>
          <p:nvPr/>
        </p:nvCxnSpPr>
        <p:spPr>
          <a:xfrm>
            <a:off x="7356060" y="3054358"/>
            <a:ext cx="1572403" cy="0"/>
          </a:xfrm>
          <a:prstGeom prst="line">
            <a:avLst/>
          </a:prstGeom>
          <a:ln w="31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Connector 69">
            <a:extLst>
              <a:ext uri="{FF2B5EF4-FFF2-40B4-BE49-F238E27FC236}">
                <a16:creationId xmlns:a16="http://schemas.microsoft.com/office/drawing/2014/main" id="{FD1A18DD-D7BF-1DF8-0E29-9ABEF04AD1A9}"/>
              </a:ext>
            </a:extLst>
          </p:cNvPr>
          <p:cNvCxnSpPr>
            <a:cxnSpLocks/>
          </p:cNvCxnSpPr>
          <p:nvPr/>
        </p:nvCxnSpPr>
        <p:spPr>
          <a:xfrm>
            <a:off x="7330987" y="3430889"/>
            <a:ext cx="1572403" cy="0"/>
          </a:xfrm>
          <a:prstGeom prst="line">
            <a:avLst/>
          </a:prstGeom>
          <a:ln w="31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2" name="Straight Connector 71">
            <a:extLst>
              <a:ext uri="{FF2B5EF4-FFF2-40B4-BE49-F238E27FC236}">
                <a16:creationId xmlns:a16="http://schemas.microsoft.com/office/drawing/2014/main" id="{05A7F2E4-8F63-8A21-BAAC-230ADC1C3D30}"/>
              </a:ext>
            </a:extLst>
          </p:cNvPr>
          <p:cNvCxnSpPr>
            <a:cxnSpLocks/>
          </p:cNvCxnSpPr>
          <p:nvPr/>
        </p:nvCxnSpPr>
        <p:spPr>
          <a:xfrm>
            <a:off x="7340054" y="3818217"/>
            <a:ext cx="1572403" cy="0"/>
          </a:xfrm>
          <a:prstGeom prst="line">
            <a:avLst/>
          </a:prstGeom>
          <a:ln w="31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3" name="TextBox 72">
            <a:extLst>
              <a:ext uri="{FF2B5EF4-FFF2-40B4-BE49-F238E27FC236}">
                <a16:creationId xmlns:a16="http://schemas.microsoft.com/office/drawing/2014/main" id="{BC860B03-23C3-8874-E3AA-93891CF6E5F5}"/>
              </a:ext>
            </a:extLst>
          </p:cNvPr>
          <p:cNvSpPr txBox="1"/>
          <p:nvPr/>
        </p:nvSpPr>
        <p:spPr>
          <a:xfrm>
            <a:off x="8316889" y="3880774"/>
            <a:ext cx="676453" cy="230832"/>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KareliaWeb Regular"/>
                <a:ea typeface="+mn-ea"/>
                <a:cs typeface="+mn-cs"/>
              </a:rPr>
              <a:t>&lt; 15 </a:t>
            </a:r>
            <a:r>
              <a:rPr kumimoji="0" lang="en-US" sz="700" b="1" i="0" u="none" strike="noStrike" kern="1200" cap="none" spc="0" normalizeH="0" baseline="0" noProof="0">
                <a:ln>
                  <a:noFill/>
                </a:ln>
                <a:solidFill>
                  <a:srgbClr val="FFFFFF"/>
                </a:solidFill>
                <a:effectLst/>
                <a:uLnTx/>
                <a:uFillTx/>
                <a:latin typeface="KareliaWeb Regular"/>
                <a:ea typeface="+mn-ea"/>
                <a:cs typeface="+mn-cs"/>
              </a:rPr>
              <a:t>Mins</a:t>
            </a:r>
            <a:endParaRPr kumimoji="0" lang="en-GB" sz="900" b="1" i="0" u="none" strike="noStrike" kern="1200" cap="none" spc="0" normalizeH="0" baseline="0" noProof="0">
              <a:ln>
                <a:noFill/>
              </a:ln>
              <a:solidFill>
                <a:srgbClr val="FFFFFF"/>
              </a:solidFill>
              <a:effectLst/>
              <a:uLnTx/>
              <a:uFillTx/>
              <a:latin typeface="KareliaWeb Regular"/>
              <a:ea typeface="+mn-ea"/>
              <a:cs typeface="+mn-cs"/>
            </a:endParaRPr>
          </a:p>
        </p:txBody>
      </p:sp>
      <p:sp>
        <p:nvSpPr>
          <p:cNvPr id="74" name="TextBox 73">
            <a:extLst>
              <a:ext uri="{FF2B5EF4-FFF2-40B4-BE49-F238E27FC236}">
                <a16:creationId xmlns:a16="http://schemas.microsoft.com/office/drawing/2014/main" id="{F53A0AD9-7262-96B8-E2CD-00B2F11D00A5}"/>
              </a:ext>
            </a:extLst>
          </p:cNvPr>
          <p:cNvSpPr txBox="1"/>
          <p:nvPr/>
        </p:nvSpPr>
        <p:spPr>
          <a:xfrm>
            <a:off x="7347455" y="3841030"/>
            <a:ext cx="1187127" cy="338554"/>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KareliaWeb Regular"/>
                <a:ea typeface="+mn-ea"/>
                <a:cs typeface="+mn-cs"/>
              </a:rPr>
              <a:t># Manual Effort Spent</a:t>
            </a:r>
            <a:endParaRPr kumimoji="0" lang="en-GB" sz="80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76" name="Rectangle 75">
            <a:extLst>
              <a:ext uri="{FF2B5EF4-FFF2-40B4-BE49-F238E27FC236}">
                <a16:creationId xmlns:a16="http://schemas.microsoft.com/office/drawing/2014/main" id="{2A3C0EE9-8802-B9D6-4FB6-6EE786FDA6F2}"/>
              </a:ext>
            </a:extLst>
          </p:cNvPr>
          <p:cNvSpPr/>
          <p:nvPr/>
        </p:nvSpPr>
        <p:spPr>
          <a:xfrm>
            <a:off x="5107413" y="2944806"/>
            <a:ext cx="1980000" cy="252000"/>
          </a:xfrm>
          <a:prstGeom prst="rect">
            <a:avLst/>
          </a:prstGeom>
          <a:solidFill>
            <a:schemeClr val="accent1">
              <a:lumMod val="20000"/>
              <a:lumOff val="80000"/>
            </a:schemeClr>
          </a:solidFill>
          <a:ln w="4233" cap="flat">
            <a:solidFill>
              <a:srgbClr val="EA262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1C1C1C"/>
                </a:solidFill>
                <a:effectLst/>
                <a:uLnTx/>
                <a:uFillTx/>
                <a:latin typeface="KareliaWeb Regular"/>
                <a:ea typeface="+mn-ea"/>
                <a:cs typeface="+mn-cs"/>
              </a:rPr>
              <a:t>SOP Generation (GPT 3)</a:t>
            </a:r>
            <a:endParaRPr kumimoji="0" lang="en-IN" sz="7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78" name="Rectangle 77">
            <a:extLst>
              <a:ext uri="{FF2B5EF4-FFF2-40B4-BE49-F238E27FC236}">
                <a16:creationId xmlns:a16="http://schemas.microsoft.com/office/drawing/2014/main" id="{C1A100AA-7411-C259-EA4A-E1E14FE377ED}"/>
              </a:ext>
            </a:extLst>
          </p:cNvPr>
          <p:cNvSpPr/>
          <p:nvPr/>
        </p:nvSpPr>
        <p:spPr>
          <a:xfrm>
            <a:off x="5107413" y="3251536"/>
            <a:ext cx="1980000" cy="252000"/>
          </a:xfrm>
          <a:prstGeom prst="rect">
            <a:avLst/>
          </a:prstGeom>
          <a:solidFill>
            <a:schemeClr val="accent1">
              <a:lumMod val="20000"/>
              <a:lumOff val="80000"/>
            </a:schemeClr>
          </a:solidFill>
          <a:ln w="4233" cap="flat">
            <a:solidFill>
              <a:srgbClr val="EA262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1C1C1C"/>
                </a:solidFill>
                <a:effectLst/>
                <a:uLnTx/>
                <a:uFillTx/>
                <a:latin typeface="KareliaWeb Regular"/>
                <a:ea typeface="+mn-ea"/>
                <a:cs typeface="+mn-cs"/>
              </a:rPr>
              <a:t>Left Shift from Platform to DSOC</a:t>
            </a:r>
            <a:endParaRPr kumimoji="0" lang="en-IN" sz="7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93" name="Rectangle 92">
            <a:extLst>
              <a:ext uri="{FF2B5EF4-FFF2-40B4-BE49-F238E27FC236}">
                <a16:creationId xmlns:a16="http://schemas.microsoft.com/office/drawing/2014/main" id="{4275808C-721F-0633-AE2D-6F85CC6635E2}"/>
              </a:ext>
            </a:extLst>
          </p:cNvPr>
          <p:cNvSpPr/>
          <p:nvPr/>
        </p:nvSpPr>
        <p:spPr>
          <a:xfrm rot="5400000">
            <a:off x="811042" y="297932"/>
            <a:ext cx="180000" cy="1260000"/>
          </a:xfrm>
          <a:prstGeom prst="rect">
            <a:avLst/>
          </a:prstGeom>
          <a:solidFill>
            <a:schemeClr val="accent1">
              <a:lumMod val="40000"/>
              <a:lumOff val="60000"/>
            </a:schemeClr>
          </a:solidFill>
          <a:ln w="4233" cap="flat">
            <a:noFill/>
            <a:prstDash val="solid"/>
            <a:miter/>
          </a:ln>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KareliaWeb Regular"/>
                <a:ea typeface="+mn-ea"/>
                <a:cs typeface="+mn-cs"/>
              </a:rPr>
              <a:t>Existing scenario</a:t>
            </a:r>
            <a:endParaRPr kumimoji="0" lang="en-IN" sz="90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94" name="Rectangle 93">
            <a:extLst>
              <a:ext uri="{FF2B5EF4-FFF2-40B4-BE49-F238E27FC236}">
                <a16:creationId xmlns:a16="http://schemas.microsoft.com/office/drawing/2014/main" id="{AD1F5720-B5D0-56F6-5702-C1D3A95448ED}"/>
              </a:ext>
            </a:extLst>
          </p:cNvPr>
          <p:cNvSpPr/>
          <p:nvPr/>
        </p:nvSpPr>
        <p:spPr>
          <a:xfrm rot="5400000">
            <a:off x="955042" y="1860531"/>
            <a:ext cx="180000" cy="1548000"/>
          </a:xfrm>
          <a:prstGeom prst="rect">
            <a:avLst/>
          </a:prstGeom>
          <a:solidFill>
            <a:srgbClr val="FF0000"/>
          </a:solidFill>
          <a:ln w="4233" cap="flat">
            <a:solidFill>
              <a:srgbClr val="EA262A"/>
            </a:solidFill>
            <a:prstDash val="solid"/>
            <a:miter/>
          </a:ln>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KareliaWeb Regular"/>
                <a:ea typeface="+mn-ea"/>
                <a:cs typeface="+mn-cs"/>
              </a:rPr>
              <a:t>Generative AI Solution </a:t>
            </a:r>
            <a:endParaRPr kumimoji="0" lang="en-IN" sz="90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95" name="Rectangle 94">
            <a:extLst>
              <a:ext uri="{FF2B5EF4-FFF2-40B4-BE49-F238E27FC236}">
                <a16:creationId xmlns:a16="http://schemas.microsoft.com/office/drawing/2014/main" id="{93C44B20-E45F-A43D-1C82-EC6BBE159A98}"/>
              </a:ext>
            </a:extLst>
          </p:cNvPr>
          <p:cNvSpPr/>
          <p:nvPr/>
        </p:nvSpPr>
        <p:spPr>
          <a:xfrm>
            <a:off x="5107413" y="3555378"/>
            <a:ext cx="1980000" cy="252000"/>
          </a:xfrm>
          <a:prstGeom prst="rect">
            <a:avLst/>
          </a:prstGeom>
          <a:solidFill>
            <a:schemeClr val="accent1">
              <a:lumMod val="20000"/>
              <a:lumOff val="80000"/>
            </a:schemeClr>
          </a:solidFill>
          <a:ln w="4233" cap="flat">
            <a:solidFill>
              <a:srgbClr val="EA262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1C1C1C"/>
                </a:solidFill>
                <a:effectLst/>
                <a:uLnTx/>
                <a:uFillTx/>
                <a:latin typeface="KareliaWeb Regular"/>
                <a:ea typeface="+mn-ea"/>
                <a:cs typeface="+mn-cs"/>
              </a:rPr>
              <a:t>Incident based Log Creation  (GPT 3)</a:t>
            </a:r>
            <a:endParaRPr kumimoji="0" lang="en-IN" sz="7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98" name="Rectangle 97">
            <a:extLst>
              <a:ext uri="{FF2B5EF4-FFF2-40B4-BE49-F238E27FC236}">
                <a16:creationId xmlns:a16="http://schemas.microsoft.com/office/drawing/2014/main" id="{6C6C3500-136A-649B-8AFF-5739C92826B0}"/>
              </a:ext>
            </a:extLst>
          </p:cNvPr>
          <p:cNvSpPr/>
          <p:nvPr/>
        </p:nvSpPr>
        <p:spPr>
          <a:xfrm>
            <a:off x="5107413" y="3862409"/>
            <a:ext cx="1980000" cy="252000"/>
          </a:xfrm>
          <a:prstGeom prst="rect">
            <a:avLst/>
          </a:prstGeom>
          <a:solidFill>
            <a:schemeClr val="accent1">
              <a:lumMod val="20000"/>
              <a:lumOff val="80000"/>
            </a:schemeClr>
          </a:solidFill>
          <a:ln w="4233" cap="flat">
            <a:solidFill>
              <a:srgbClr val="EA262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1C1C1C"/>
                </a:solidFill>
                <a:effectLst/>
                <a:uLnTx/>
                <a:uFillTx/>
                <a:latin typeface="KareliaWeb Regular"/>
                <a:ea typeface="+mn-ea"/>
                <a:cs typeface="+mn-cs"/>
              </a:rPr>
              <a:t>Code API- Analyze, Error Logs detections, Share log, Monitor Alarms(GPT 3)</a:t>
            </a:r>
            <a:endParaRPr kumimoji="0" lang="en-IN" sz="7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99" name="Rectangle 98">
            <a:extLst>
              <a:ext uri="{FF2B5EF4-FFF2-40B4-BE49-F238E27FC236}">
                <a16:creationId xmlns:a16="http://schemas.microsoft.com/office/drawing/2014/main" id="{E67C7E16-4968-FFA6-1CE8-21E1D1ADFB7A}"/>
              </a:ext>
            </a:extLst>
          </p:cNvPr>
          <p:cNvSpPr/>
          <p:nvPr/>
        </p:nvSpPr>
        <p:spPr>
          <a:xfrm>
            <a:off x="5107413" y="4163692"/>
            <a:ext cx="1980000" cy="252000"/>
          </a:xfrm>
          <a:prstGeom prst="rect">
            <a:avLst/>
          </a:prstGeom>
          <a:solidFill>
            <a:schemeClr val="accent1">
              <a:lumMod val="20000"/>
              <a:lumOff val="80000"/>
            </a:schemeClr>
          </a:solidFill>
          <a:ln w="4233" cap="flat">
            <a:solidFill>
              <a:srgbClr val="EA262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1C1C1C"/>
                </a:solidFill>
                <a:effectLst/>
                <a:uLnTx/>
                <a:uFillTx/>
                <a:latin typeface="KareliaWeb Regular"/>
                <a:ea typeface="+mn-ea"/>
                <a:cs typeface="+mn-cs"/>
              </a:rPr>
              <a:t>Incident , Problem Creations (GPT3)</a:t>
            </a:r>
            <a:endParaRPr kumimoji="0" lang="en-IN" sz="7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102" name="TextBox 101">
            <a:extLst>
              <a:ext uri="{FF2B5EF4-FFF2-40B4-BE49-F238E27FC236}">
                <a16:creationId xmlns:a16="http://schemas.microsoft.com/office/drawing/2014/main" id="{2C0EEB41-E3D0-2207-B093-6AC9E9E948CF}"/>
              </a:ext>
            </a:extLst>
          </p:cNvPr>
          <p:cNvSpPr txBox="1"/>
          <p:nvPr/>
        </p:nvSpPr>
        <p:spPr>
          <a:xfrm>
            <a:off x="4232423" y="1978092"/>
            <a:ext cx="124656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B262A"/>
                </a:solidFill>
                <a:effectLst/>
                <a:uLnTx/>
                <a:uFillTx/>
                <a:latin typeface="KareliaWeb Regular"/>
                <a:ea typeface="+mn-ea"/>
                <a:cs typeface="+mn-cs"/>
              </a:rPr>
              <a:t>Knowledge Gap</a:t>
            </a:r>
            <a:endParaRPr kumimoji="0" lang="en-IN" sz="800" b="0" i="0" u="none" strike="noStrike" kern="1200" cap="none" spc="0" normalizeH="0" baseline="0" noProof="0">
              <a:ln>
                <a:noFill/>
              </a:ln>
              <a:solidFill>
                <a:srgbClr val="EB262A"/>
              </a:solidFill>
              <a:effectLst/>
              <a:uLnTx/>
              <a:uFillTx/>
              <a:latin typeface="KareliaWeb Regular"/>
              <a:ea typeface="+mn-ea"/>
              <a:cs typeface="+mn-cs"/>
            </a:endParaRPr>
          </a:p>
        </p:txBody>
      </p:sp>
      <p:pic>
        <p:nvPicPr>
          <p:cNvPr id="2050" name="Picture 2" descr="GPT3 Play | Discover AI use cases">
            <a:extLst>
              <a:ext uri="{FF2B5EF4-FFF2-40B4-BE49-F238E27FC236}">
                <a16:creationId xmlns:a16="http://schemas.microsoft.com/office/drawing/2014/main" id="{49A6F3D6-02F9-D53A-0A79-D3F478A62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794" y="2714012"/>
            <a:ext cx="290416" cy="3161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Text Placeholder 2">
            <a:extLst>
              <a:ext uri="{FF2B5EF4-FFF2-40B4-BE49-F238E27FC236}">
                <a16:creationId xmlns:a16="http://schemas.microsoft.com/office/drawing/2014/main" id="{F320DBD4-59DD-597D-EDC7-61D0F0888BC7}"/>
              </a:ext>
            </a:extLst>
          </p:cNvPr>
          <p:cNvSpPr txBox="1">
            <a:spLocks/>
          </p:cNvSpPr>
          <p:nvPr/>
        </p:nvSpPr>
        <p:spPr>
          <a:xfrm>
            <a:off x="-1798" y="4533941"/>
            <a:ext cx="9079959" cy="283056"/>
          </a:xfrm>
          <a:prstGeom prst="rect">
            <a:avLst/>
          </a:prstGeom>
          <a:solidFill>
            <a:srgbClr val="FF0000"/>
          </a:solidFill>
        </p:spPr>
        <p:txBody>
          <a:bodyPr anchor="b"/>
          <a:lstStyle>
            <a:lvl1pPr marL="0" indent="0" algn="l" defTabSz="685800" rtl="0" eaLnBrk="1" latinLnBrk="0" hangingPunct="1">
              <a:lnSpc>
                <a:spcPct val="100000"/>
              </a:lnSpc>
              <a:spcBef>
                <a:spcPts val="0"/>
              </a:spcBef>
              <a:buFont typeface="Arial" panose="020B0604020202020204" pitchFamily="34" charset="0"/>
              <a:buNone/>
              <a:defRPr sz="1400" kern="1200">
                <a:solidFill>
                  <a:schemeClr val="accent1"/>
                </a:solidFill>
                <a:latin typeface="+mn-lt"/>
                <a:ea typeface="+mn-ea"/>
                <a:cs typeface="+mn-cs"/>
              </a:defRPr>
            </a:lvl1pPr>
            <a:lvl2pPr marL="342875"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685749"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028624"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4pPr>
            <a:lvl5pPr marL="1371498"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050">
                <a:solidFill>
                  <a:schemeClr val="bg1"/>
                </a:solidFill>
              </a:rPr>
              <a:t>MTTR improvements by left shifting to Generative AI based process automations and GPT3-based SOP routines.</a:t>
            </a:r>
            <a:endParaRPr lang="en-IN" sz="1050">
              <a:solidFill>
                <a:schemeClr val="bg1"/>
              </a:solidFill>
            </a:endParaRPr>
          </a:p>
        </p:txBody>
      </p:sp>
    </p:spTree>
    <p:extLst>
      <p:ext uri="{BB962C8B-B14F-4D97-AF65-F5344CB8AC3E}">
        <p14:creationId xmlns:p14="http://schemas.microsoft.com/office/powerpoint/2010/main" val="3539063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69FDA9-2EB1-51A7-CEF0-4DA0394D8E58}"/>
              </a:ext>
            </a:extLst>
          </p:cNvPr>
          <p:cNvSpPr>
            <a:spLocks noGrp="1"/>
          </p:cNvSpPr>
          <p:nvPr>
            <p:ph type="body" sz="quarter" idx="13"/>
          </p:nvPr>
        </p:nvSpPr>
        <p:spPr>
          <a:xfrm>
            <a:off x="2683875" y="1403167"/>
            <a:ext cx="6207032" cy="842012"/>
          </a:xfrm>
        </p:spPr>
        <p:txBody>
          <a:bodyPr/>
          <a:lstStyle/>
          <a:p>
            <a:r>
              <a:rPr lang="en-GB" dirty="0"/>
              <a:t>Value already delivered</a:t>
            </a:r>
          </a:p>
        </p:txBody>
      </p:sp>
    </p:spTree>
    <p:extLst>
      <p:ext uri="{BB962C8B-B14F-4D97-AF65-F5344CB8AC3E}">
        <p14:creationId xmlns:p14="http://schemas.microsoft.com/office/powerpoint/2010/main" val="626254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04911-7957-D617-890A-ECAF495E787B}"/>
              </a:ext>
            </a:extLst>
          </p:cNvPr>
          <p:cNvSpPr>
            <a:spLocks noGrp="1"/>
          </p:cNvSpPr>
          <p:nvPr>
            <p:ph type="title"/>
          </p:nvPr>
        </p:nvSpPr>
        <p:spPr>
          <a:xfrm>
            <a:off x="243070" y="24617"/>
            <a:ext cx="8133940" cy="646331"/>
          </a:xfrm>
        </p:spPr>
        <p:txBody>
          <a:bodyPr/>
          <a:lstStyle/>
          <a:p>
            <a:r>
              <a:rPr lang="en-US" sz="1800"/>
              <a:t>Service Delivery Excellence with AI-driven Predictive Analysis to prevent Incidents from happening  </a:t>
            </a:r>
          </a:p>
        </p:txBody>
      </p:sp>
      <p:grpSp>
        <p:nvGrpSpPr>
          <p:cNvPr id="57" name="Group 56">
            <a:extLst>
              <a:ext uri="{FF2B5EF4-FFF2-40B4-BE49-F238E27FC236}">
                <a16:creationId xmlns:a16="http://schemas.microsoft.com/office/drawing/2014/main" id="{D9968597-6327-F309-2619-00C79C1D7B88}"/>
              </a:ext>
            </a:extLst>
          </p:cNvPr>
          <p:cNvGrpSpPr/>
          <p:nvPr/>
        </p:nvGrpSpPr>
        <p:grpSpPr>
          <a:xfrm>
            <a:off x="224247" y="702498"/>
            <a:ext cx="8657942" cy="2215840"/>
            <a:chOff x="89210" y="1940312"/>
            <a:chExt cx="9546131" cy="2884449"/>
          </a:xfrm>
        </p:grpSpPr>
        <p:sp>
          <p:nvSpPr>
            <p:cNvPr id="3" name="Rectangle 2">
              <a:extLst>
                <a:ext uri="{FF2B5EF4-FFF2-40B4-BE49-F238E27FC236}">
                  <a16:creationId xmlns:a16="http://schemas.microsoft.com/office/drawing/2014/main" id="{DB35C7F4-6D29-BF4C-2C30-99DBAE636C2E}"/>
                </a:ext>
              </a:extLst>
            </p:cNvPr>
            <p:cNvSpPr/>
            <p:nvPr/>
          </p:nvSpPr>
          <p:spPr>
            <a:xfrm>
              <a:off x="243121" y="2571751"/>
              <a:ext cx="423746" cy="1793385"/>
            </a:xfrm>
            <a:prstGeom prst="rect">
              <a:avLst/>
            </a:prstGeom>
            <a:noFill/>
            <a:ln w="4233" cap="flat">
              <a:solidFill>
                <a:srgbClr val="EA262A"/>
              </a:solidFill>
              <a:prstDash val="solid"/>
              <a:miter/>
            </a:ln>
          </p:spPr>
          <p:txBody>
            <a:bodyPr vert="vert27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KareliaWeb Regular"/>
                  <a:ea typeface="+mn-ea"/>
                  <a:cs typeface="+mn-cs"/>
                </a:rPr>
                <a:t>Collected Alarm with Time Stamp</a:t>
              </a:r>
            </a:p>
          </p:txBody>
        </p:sp>
        <p:sp>
          <p:nvSpPr>
            <p:cNvPr id="4" name="Rectangle 3">
              <a:extLst>
                <a:ext uri="{FF2B5EF4-FFF2-40B4-BE49-F238E27FC236}">
                  <a16:creationId xmlns:a16="http://schemas.microsoft.com/office/drawing/2014/main" id="{0FAA886A-EA97-DAAB-CB73-9E95B45EE31A}"/>
                </a:ext>
              </a:extLst>
            </p:cNvPr>
            <p:cNvSpPr/>
            <p:nvPr/>
          </p:nvSpPr>
          <p:spPr>
            <a:xfrm>
              <a:off x="1323278" y="2571750"/>
              <a:ext cx="1457094" cy="369333"/>
            </a:xfrm>
            <a:prstGeom prst="rect">
              <a:avLst/>
            </a:prstGeom>
            <a:noFill/>
            <a:ln w="4233" cap="flat">
              <a:solidFill>
                <a:srgbClr val="EA262A"/>
              </a:solidFill>
              <a:prstDash val="solid"/>
              <a:miter/>
            </a:ln>
          </p:spPr>
          <p:txBody>
            <a:bodyPr vert="horz"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C1C1C"/>
                  </a:solidFill>
                  <a:effectLst/>
                  <a:uLnTx/>
                  <a:uFillTx/>
                  <a:latin typeface="KareliaWeb Regular"/>
                  <a:ea typeface="+mn-ea"/>
                  <a:cs typeface="+mn-cs"/>
                </a:rPr>
                <a:t>Alarm History </a:t>
              </a:r>
            </a:p>
          </p:txBody>
        </p:sp>
        <p:sp>
          <p:nvSpPr>
            <p:cNvPr id="5" name="Rectangle 4">
              <a:extLst>
                <a:ext uri="{FF2B5EF4-FFF2-40B4-BE49-F238E27FC236}">
                  <a16:creationId xmlns:a16="http://schemas.microsoft.com/office/drawing/2014/main" id="{1ABE93F2-A045-0E10-E3B3-AF8B3B53D98B}"/>
                </a:ext>
              </a:extLst>
            </p:cNvPr>
            <p:cNvSpPr/>
            <p:nvPr/>
          </p:nvSpPr>
          <p:spPr>
            <a:xfrm>
              <a:off x="1323278" y="3225955"/>
              <a:ext cx="1457094" cy="369333"/>
            </a:xfrm>
            <a:prstGeom prst="rect">
              <a:avLst/>
            </a:prstGeom>
            <a:noFill/>
            <a:ln w="4233" cap="flat">
              <a:solidFill>
                <a:srgbClr val="EA262A"/>
              </a:solidFill>
              <a:prstDash val="solid"/>
              <a:miter/>
            </a:ln>
          </p:spPr>
          <p:txBody>
            <a:bodyPr vert="horz"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C1C1C"/>
                  </a:solidFill>
                  <a:effectLst/>
                  <a:uLnTx/>
                  <a:uFillTx/>
                  <a:latin typeface="KareliaWeb Regular"/>
                  <a:ea typeface="+mn-ea"/>
                  <a:cs typeface="+mn-cs"/>
                </a:rPr>
                <a:t>Alarm Source </a:t>
              </a:r>
            </a:p>
          </p:txBody>
        </p:sp>
        <p:sp>
          <p:nvSpPr>
            <p:cNvPr id="6" name="Rectangle 5">
              <a:extLst>
                <a:ext uri="{FF2B5EF4-FFF2-40B4-BE49-F238E27FC236}">
                  <a16:creationId xmlns:a16="http://schemas.microsoft.com/office/drawing/2014/main" id="{26A126C4-8C61-400B-667D-98F9007C36F4}"/>
                </a:ext>
              </a:extLst>
            </p:cNvPr>
            <p:cNvSpPr/>
            <p:nvPr/>
          </p:nvSpPr>
          <p:spPr>
            <a:xfrm>
              <a:off x="1323278" y="3880161"/>
              <a:ext cx="1457094" cy="484974"/>
            </a:xfrm>
            <a:prstGeom prst="rect">
              <a:avLst/>
            </a:prstGeom>
            <a:noFill/>
            <a:ln w="4233" cap="flat">
              <a:solidFill>
                <a:srgbClr val="EA262A"/>
              </a:solidFill>
              <a:prstDash val="solid"/>
              <a:miter/>
            </a:ln>
          </p:spPr>
          <p:txBody>
            <a:bodyPr vert="horz"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C1C1C"/>
                  </a:solidFill>
                  <a:effectLst/>
                  <a:uLnTx/>
                  <a:uFillTx/>
                  <a:latin typeface="KareliaWeb Regular"/>
                  <a:ea typeface="+mn-ea"/>
                  <a:cs typeface="+mn-cs"/>
                </a:rPr>
                <a:t>Type/App / Features</a:t>
              </a:r>
            </a:p>
          </p:txBody>
        </p:sp>
        <p:sp>
          <p:nvSpPr>
            <p:cNvPr id="7" name="Rectangle 6">
              <a:extLst>
                <a:ext uri="{FF2B5EF4-FFF2-40B4-BE49-F238E27FC236}">
                  <a16:creationId xmlns:a16="http://schemas.microsoft.com/office/drawing/2014/main" id="{90D66349-6EF0-78B7-8252-488AD911DB91}"/>
                </a:ext>
              </a:extLst>
            </p:cNvPr>
            <p:cNvSpPr/>
            <p:nvPr/>
          </p:nvSpPr>
          <p:spPr>
            <a:xfrm>
              <a:off x="3248724" y="3225954"/>
              <a:ext cx="1457094" cy="369333"/>
            </a:xfrm>
            <a:prstGeom prst="rect">
              <a:avLst/>
            </a:prstGeom>
            <a:noFill/>
            <a:ln w="4233" cap="flat">
              <a:solidFill>
                <a:srgbClr val="EA262A"/>
              </a:solidFill>
              <a:prstDash val="solid"/>
              <a:miter/>
            </a:ln>
          </p:spPr>
          <p:txBody>
            <a:bodyPr vert="horz"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C1C1C"/>
                  </a:solidFill>
                  <a:effectLst/>
                  <a:uLnTx/>
                  <a:uFillTx/>
                  <a:latin typeface="KareliaWeb Regular"/>
                  <a:ea typeface="+mn-ea"/>
                  <a:cs typeface="+mn-cs"/>
                </a:rPr>
                <a:t>Retrieve Related Alarms</a:t>
              </a:r>
            </a:p>
          </p:txBody>
        </p:sp>
        <p:cxnSp>
          <p:nvCxnSpPr>
            <p:cNvPr id="9" name="Straight Arrow Connector 8">
              <a:extLst>
                <a:ext uri="{FF2B5EF4-FFF2-40B4-BE49-F238E27FC236}">
                  <a16:creationId xmlns:a16="http://schemas.microsoft.com/office/drawing/2014/main" id="{FCDA27CF-84A0-110A-B702-F39631A3FEEF}"/>
                </a:ext>
              </a:extLst>
            </p:cNvPr>
            <p:cNvCxnSpPr>
              <a:stCxn id="5" idx="3"/>
              <a:endCxn id="7" idx="1"/>
            </p:cNvCxnSpPr>
            <p:nvPr/>
          </p:nvCxnSpPr>
          <p:spPr>
            <a:xfrm flipV="1">
              <a:off x="2780372" y="3410621"/>
              <a:ext cx="4683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9FCCD721-CF69-06F8-629F-AD5D914AC06A}"/>
                </a:ext>
              </a:extLst>
            </p:cNvPr>
            <p:cNvCxnSpPr>
              <a:stCxn id="4" idx="3"/>
              <a:endCxn id="7" idx="0"/>
            </p:cNvCxnSpPr>
            <p:nvPr/>
          </p:nvCxnSpPr>
          <p:spPr>
            <a:xfrm>
              <a:off x="2780372" y="2756417"/>
              <a:ext cx="1196899" cy="4695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4B074B0-E27A-D3A8-B46D-2D1FD0D65DD9}"/>
                </a:ext>
              </a:extLst>
            </p:cNvPr>
            <p:cNvSpPr/>
            <p:nvPr/>
          </p:nvSpPr>
          <p:spPr>
            <a:xfrm>
              <a:off x="3248724" y="3861990"/>
              <a:ext cx="1457094" cy="369333"/>
            </a:xfrm>
            <a:prstGeom prst="rect">
              <a:avLst/>
            </a:prstGeom>
            <a:noFill/>
            <a:ln w="4233" cap="flat">
              <a:solidFill>
                <a:srgbClr val="EA262A"/>
              </a:solidFill>
              <a:prstDash val="solid"/>
              <a:miter/>
            </a:ln>
          </p:spPr>
          <p:txBody>
            <a:bodyPr vert="horz"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C1C1C"/>
                  </a:solidFill>
                  <a:effectLst/>
                  <a:uLnTx/>
                  <a:uFillTx/>
                  <a:latin typeface="KareliaWeb Regular"/>
                  <a:ea typeface="+mn-ea"/>
                  <a:cs typeface="+mn-cs"/>
                </a:rPr>
                <a:t>Alarm Categorization</a:t>
              </a:r>
            </a:p>
          </p:txBody>
        </p:sp>
        <p:cxnSp>
          <p:nvCxnSpPr>
            <p:cNvPr id="16" name="Straight Arrow Connector 15">
              <a:extLst>
                <a:ext uri="{FF2B5EF4-FFF2-40B4-BE49-F238E27FC236}">
                  <a16:creationId xmlns:a16="http://schemas.microsoft.com/office/drawing/2014/main" id="{B1C061FB-B18A-6264-0E8D-DFAB8139614E}"/>
                </a:ext>
              </a:extLst>
            </p:cNvPr>
            <p:cNvCxnSpPr>
              <a:stCxn id="7" idx="2"/>
              <a:endCxn id="14" idx="0"/>
            </p:cNvCxnSpPr>
            <p:nvPr/>
          </p:nvCxnSpPr>
          <p:spPr>
            <a:xfrm>
              <a:off x="3977271" y="3595287"/>
              <a:ext cx="0" cy="266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88EA3C8-8885-8B06-CF34-66397A5BD79C}"/>
                </a:ext>
              </a:extLst>
            </p:cNvPr>
            <p:cNvSpPr/>
            <p:nvPr/>
          </p:nvSpPr>
          <p:spPr>
            <a:xfrm>
              <a:off x="5174170" y="3168133"/>
              <a:ext cx="1457094" cy="484974"/>
            </a:xfrm>
            <a:prstGeom prst="rect">
              <a:avLst/>
            </a:prstGeom>
            <a:noFill/>
            <a:ln w="4233" cap="flat">
              <a:solidFill>
                <a:srgbClr val="EA262A"/>
              </a:solidFill>
              <a:prstDash val="solid"/>
              <a:miter/>
            </a:ln>
          </p:spPr>
          <p:txBody>
            <a:bodyPr vert="horz"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C1C1C"/>
                  </a:solidFill>
                  <a:effectLst/>
                  <a:uLnTx/>
                  <a:uFillTx/>
                  <a:latin typeface="KareliaWeb Regular"/>
                  <a:ea typeface="+mn-ea"/>
                  <a:cs typeface="+mn-cs"/>
                </a:rPr>
                <a:t>Create Detail Alarm Catalog</a:t>
              </a:r>
            </a:p>
          </p:txBody>
        </p:sp>
        <p:cxnSp>
          <p:nvCxnSpPr>
            <p:cNvPr id="21" name="Connector: Elbow 20">
              <a:extLst>
                <a:ext uri="{FF2B5EF4-FFF2-40B4-BE49-F238E27FC236}">
                  <a16:creationId xmlns:a16="http://schemas.microsoft.com/office/drawing/2014/main" id="{3FE7B10E-2BD4-1B34-8488-DE446FB672DC}"/>
                </a:ext>
              </a:extLst>
            </p:cNvPr>
            <p:cNvCxnSpPr>
              <a:stCxn id="14" idx="3"/>
              <a:endCxn id="19" idx="1"/>
            </p:cNvCxnSpPr>
            <p:nvPr/>
          </p:nvCxnSpPr>
          <p:spPr>
            <a:xfrm flipV="1">
              <a:off x="4705818" y="3410620"/>
              <a:ext cx="468352" cy="6360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ED458EA3-771E-4612-2313-A763A477283A}"/>
                </a:ext>
              </a:extLst>
            </p:cNvPr>
            <p:cNvCxnSpPr>
              <a:stCxn id="6" idx="2"/>
              <a:endCxn id="19" idx="2"/>
            </p:cNvCxnSpPr>
            <p:nvPr/>
          </p:nvCxnSpPr>
          <p:spPr>
            <a:xfrm rot="5400000" flipH="1" flipV="1">
              <a:off x="3621257" y="2083675"/>
              <a:ext cx="712028" cy="3850892"/>
            </a:xfrm>
            <a:prstGeom prst="bentConnector3">
              <a:avLst>
                <a:gd name="adj1" fmla="val -19576"/>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FCD097E-22B3-A8E1-488B-FBC55122D68D}"/>
                </a:ext>
              </a:extLst>
            </p:cNvPr>
            <p:cNvSpPr/>
            <p:nvPr/>
          </p:nvSpPr>
          <p:spPr>
            <a:xfrm>
              <a:off x="5166731" y="2449858"/>
              <a:ext cx="1457094" cy="484974"/>
            </a:xfrm>
            <a:prstGeom prst="rect">
              <a:avLst/>
            </a:prstGeom>
            <a:noFill/>
            <a:ln w="4233" cap="flat">
              <a:solidFill>
                <a:srgbClr val="EA262A"/>
              </a:solidFill>
              <a:prstDash val="solid"/>
              <a:miter/>
            </a:ln>
          </p:spPr>
          <p:txBody>
            <a:bodyPr vert="horz"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C1C1C"/>
                  </a:solidFill>
                  <a:effectLst/>
                  <a:uLnTx/>
                  <a:uFillTx/>
                  <a:latin typeface="KareliaWeb Regular"/>
                  <a:ea typeface="+mn-ea"/>
                  <a:cs typeface="+mn-cs"/>
                </a:rPr>
                <a:t>Create Time based Alarm Predictive Modeling </a:t>
              </a:r>
            </a:p>
          </p:txBody>
        </p:sp>
        <p:cxnSp>
          <p:nvCxnSpPr>
            <p:cNvPr id="29" name="Straight Arrow Connector 28">
              <a:extLst>
                <a:ext uri="{FF2B5EF4-FFF2-40B4-BE49-F238E27FC236}">
                  <a16:creationId xmlns:a16="http://schemas.microsoft.com/office/drawing/2014/main" id="{E9B1E918-1BA2-BD9B-6399-425CA698C033}"/>
                </a:ext>
              </a:extLst>
            </p:cNvPr>
            <p:cNvCxnSpPr>
              <a:stCxn id="19" idx="0"/>
              <a:endCxn id="27" idx="2"/>
            </p:cNvCxnSpPr>
            <p:nvPr/>
          </p:nvCxnSpPr>
          <p:spPr>
            <a:xfrm flipH="1" flipV="1">
              <a:off x="5895278" y="2934832"/>
              <a:ext cx="7439" cy="233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5E1A3D5D-528D-6231-C5F7-E1C568C966F5}"/>
                </a:ext>
              </a:extLst>
            </p:cNvPr>
            <p:cNvSpPr/>
            <p:nvPr/>
          </p:nvSpPr>
          <p:spPr>
            <a:xfrm>
              <a:off x="6759845" y="3395187"/>
              <a:ext cx="1345581" cy="484974"/>
            </a:xfrm>
            <a:prstGeom prst="rect">
              <a:avLst/>
            </a:prstGeom>
            <a:noFill/>
            <a:ln w="4233" cap="flat">
              <a:solidFill>
                <a:srgbClr val="EA262A"/>
              </a:solidFill>
              <a:prstDash val="solid"/>
              <a:miter/>
            </a:ln>
          </p:spPr>
          <p:txBody>
            <a:bodyPr vert="horz"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C1C1C"/>
                  </a:solidFill>
                  <a:effectLst/>
                  <a:uLnTx/>
                  <a:uFillTx/>
                  <a:latin typeface="KareliaWeb Regular"/>
                  <a:ea typeface="+mn-ea"/>
                  <a:cs typeface="+mn-cs"/>
                </a:rPr>
                <a:t>Create Predictive Labeling</a:t>
              </a:r>
            </a:p>
          </p:txBody>
        </p:sp>
        <p:sp>
          <p:nvSpPr>
            <p:cNvPr id="32" name="Rectangle: Rounded Corners 31">
              <a:extLst>
                <a:ext uri="{FF2B5EF4-FFF2-40B4-BE49-F238E27FC236}">
                  <a16:creationId xmlns:a16="http://schemas.microsoft.com/office/drawing/2014/main" id="{FDDA15D1-30AD-4BDA-748A-ED6AE876CFA9}"/>
                </a:ext>
              </a:extLst>
            </p:cNvPr>
            <p:cNvSpPr/>
            <p:nvPr/>
          </p:nvSpPr>
          <p:spPr>
            <a:xfrm>
              <a:off x="7703982" y="2449858"/>
              <a:ext cx="654205" cy="706244"/>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1C1C1C"/>
                  </a:solidFill>
                  <a:effectLst/>
                  <a:uLnTx/>
                  <a:uFillTx/>
                  <a:latin typeface="KareliaWeb Regular"/>
                  <a:ea typeface="+mn-ea"/>
                  <a:cs typeface="+mn-cs"/>
                </a:rPr>
                <a:t>Alarm DB</a:t>
              </a:r>
            </a:p>
          </p:txBody>
        </p:sp>
        <p:cxnSp>
          <p:nvCxnSpPr>
            <p:cNvPr id="34" name="Connector: Elbow 33">
              <a:extLst>
                <a:ext uri="{FF2B5EF4-FFF2-40B4-BE49-F238E27FC236}">
                  <a16:creationId xmlns:a16="http://schemas.microsoft.com/office/drawing/2014/main" id="{7421FDAA-FFBA-3FD8-0437-E09A8A5DF1A6}"/>
                </a:ext>
              </a:extLst>
            </p:cNvPr>
            <p:cNvCxnSpPr>
              <a:stCxn id="4" idx="0"/>
              <a:endCxn id="32" idx="0"/>
            </p:cNvCxnSpPr>
            <p:nvPr/>
          </p:nvCxnSpPr>
          <p:spPr>
            <a:xfrm rot="5400000" flipH="1" flipV="1">
              <a:off x="4980509" y="-478826"/>
              <a:ext cx="121892" cy="5979260"/>
            </a:xfrm>
            <a:prstGeom prst="bentConnector3">
              <a:avLst>
                <a:gd name="adj1" fmla="val 28754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DD55963-EBBF-C189-0549-CE5674753988}"/>
                </a:ext>
              </a:extLst>
            </p:cNvPr>
            <p:cNvCxnSpPr>
              <a:stCxn id="27" idx="3"/>
              <a:endCxn id="31" idx="0"/>
            </p:cNvCxnSpPr>
            <p:nvPr/>
          </p:nvCxnSpPr>
          <p:spPr>
            <a:xfrm>
              <a:off x="6623825" y="2692345"/>
              <a:ext cx="808811" cy="7028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39" name="Graphic 38" descr="Users with solid fill">
              <a:extLst>
                <a:ext uri="{FF2B5EF4-FFF2-40B4-BE49-F238E27FC236}">
                  <a16:creationId xmlns:a16="http://schemas.microsoft.com/office/drawing/2014/main" id="{BE850ED9-6748-0DED-B087-CDA8F671E573}"/>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52895" y="4128873"/>
              <a:ext cx="559479" cy="559479"/>
            </a:xfrm>
            <a:prstGeom prst="rect">
              <a:avLst/>
            </a:prstGeom>
          </p:spPr>
        </p:pic>
        <p:cxnSp>
          <p:nvCxnSpPr>
            <p:cNvPr id="41" name="Straight Arrow Connector 40">
              <a:extLst>
                <a:ext uri="{FF2B5EF4-FFF2-40B4-BE49-F238E27FC236}">
                  <a16:creationId xmlns:a16="http://schemas.microsoft.com/office/drawing/2014/main" id="{0567D9A3-ADA4-4DCC-907A-767341898462}"/>
                </a:ext>
              </a:extLst>
            </p:cNvPr>
            <p:cNvCxnSpPr>
              <a:cxnSpLocks/>
              <a:stCxn id="31" idx="2"/>
              <a:endCxn id="39" idx="0"/>
            </p:cNvCxnSpPr>
            <p:nvPr/>
          </p:nvCxnSpPr>
          <p:spPr>
            <a:xfrm flipH="1">
              <a:off x="7432635" y="3880161"/>
              <a:ext cx="1" cy="248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72ADDAC8-8FD4-D656-3834-D7092C956ABC}"/>
                </a:ext>
              </a:extLst>
            </p:cNvPr>
            <p:cNvSpPr/>
            <p:nvPr/>
          </p:nvSpPr>
          <p:spPr>
            <a:xfrm>
              <a:off x="6330871" y="3845508"/>
              <a:ext cx="1345581" cy="318019"/>
            </a:xfrm>
            <a:prstGeom prst="rect">
              <a:avLst/>
            </a:prstGeom>
            <a:noFill/>
            <a:ln w="4233" cap="flat">
              <a:noFill/>
              <a:prstDash val="solid"/>
              <a:miter/>
            </a:ln>
          </p:spPr>
          <p:txBody>
            <a:bodyPr vert="horz"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C1C1C"/>
                  </a:solidFill>
                  <a:effectLst/>
                  <a:uLnTx/>
                  <a:uFillTx/>
                  <a:latin typeface="KareliaWeb Regular"/>
                  <a:ea typeface="+mn-ea"/>
                  <a:cs typeface="+mn-cs"/>
                </a:rPr>
                <a:t>Update NOC</a:t>
              </a:r>
            </a:p>
          </p:txBody>
        </p:sp>
        <p:cxnSp>
          <p:nvCxnSpPr>
            <p:cNvPr id="47" name="Connector: Elbow 46">
              <a:extLst>
                <a:ext uri="{FF2B5EF4-FFF2-40B4-BE49-F238E27FC236}">
                  <a16:creationId xmlns:a16="http://schemas.microsoft.com/office/drawing/2014/main" id="{9239BCA5-CD37-E3A4-6CE7-37D76C1566C8}"/>
                </a:ext>
              </a:extLst>
            </p:cNvPr>
            <p:cNvCxnSpPr>
              <a:stCxn id="31" idx="3"/>
              <a:endCxn id="32" idx="3"/>
            </p:cNvCxnSpPr>
            <p:nvPr/>
          </p:nvCxnSpPr>
          <p:spPr>
            <a:xfrm flipV="1">
              <a:off x="8105426" y="2802980"/>
              <a:ext cx="252761" cy="834694"/>
            </a:xfrm>
            <a:prstGeom prst="bentConnector3">
              <a:avLst>
                <a:gd name="adj1" fmla="val 19044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8F6B2084-956D-E4E5-0333-317AB7A6BBF4}"/>
                </a:ext>
              </a:extLst>
            </p:cNvPr>
            <p:cNvSpPr/>
            <p:nvPr/>
          </p:nvSpPr>
          <p:spPr>
            <a:xfrm>
              <a:off x="8549270" y="3043766"/>
              <a:ext cx="889073" cy="318019"/>
            </a:xfrm>
            <a:prstGeom prst="rect">
              <a:avLst/>
            </a:prstGeom>
            <a:noFill/>
            <a:ln w="4233" cap="flat">
              <a:noFill/>
              <a:prstDash val="solid"/>
              <a:miter/>
            </a:ln>
          </p:spPr>
          <p:txBody>
            <a:bodyPr vert="horz"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C1C1C"/>
                  </a:solidFill>
                  <a:effectLst/>
                  <a:uLnTx/>
                  <a:uFillTx/>
                  <a:latin typeface="KareliaWeb Regular"/>
                  <a:ea typeface="+mn-ea"/>
                  <a:cs typeface="+mn-cs"/>
                </a:rPr>
                <a:t>Update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1C1C1C"/>
                  </a:solidFill>
                  <a:effectLst/>
                  <a:uLnTx/>
                  <a:uFillTx/>
                  <a:latin typeface="KareliaWeb Regular"/>
                  <a:ea typeface="+mn-ea"/>
                  <a:cs typeface="+mn-cs"/>
                </a:rPr>
                <a:t>DB</a:t>
              </a:r>
            </a:p>
          </p:txBody>
        </p:sp>
        <p:sp>
          <p:nvSpPr>
            <p:cNvPr id="50" name="Rectangle 49">
              <a:extLst>
                <a:ext uri="{FF2B5EF4-FFF2-40B4-BE49-F238E27FC236}">
                  <a16:creationId xmlns:a16="http://schemas.microsoft.com/office/drawing/2014/main" id="{F0DA9E49-4A97-01FF-2A3A-46B084571D0A}"/>
                </a:ext>
              </a:extLst>
            </p:cNvPr>
            <p:cNvSpPr/>
            <p:nvPr/>
          </p:nvSpPr>
          <p:spPr>
            <a:xfrm>
              <a:off x="8289762" y="4108159"/>
              <a:ext cx="1345579" cy="564232"/>
            </a:xfrm>
            <a:prstGeom prst="rect">
              <a:avLst/>
            </a:prstGeom>
            <a:noFill/>
            <a:ln w="4233" cap="flat">
              <a:noFill/>
              <a:prstDash val="solid"/>
              <a:miter/>
            </a:ln>
          </p:spPr>
          <p:txBody>
            <a:bodyPr vert="horz"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C1C1C"/>
                  </a:solidFill>
                  <a:effectLst/>
                  <a:uLnTx/>
                  <a:uFillTx/>
                  <a:latin typeface="KareliaWeb Regular"/>
                  <a:ea typeface="+mn-ea"/>
                  <a:cs typeface="+mn-cs"/>
                </a:rPr>
                <a:t>Take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C1C1C"/>
                  </a:solidFill>
                  <a:effectLst/>
                  <a:uLnTx/>
                  <a:uFillTx/>
                  <a:latin typeface="KareliaWeb Regular"/>
                  <a:ea typeface="+mn-ea"/>
                  <a:cs typeface="+mn-cs"/>
                </a:rPr>
                <a:t>Preventive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C1C1C"/>
                  </a:solidFill>
                  <a:effectLst/>
                  <a:uLnTx/>
                  <a:uFillTx/>
                  <a:latin typeface="KareliaWeb Regular"/>
                  <a:ea typeface="+mn-ea"/>
                  <a:cs typeface="+mn-cs"/>
                </a:rPr>
                <a:t>Action </a:t>
              </a:r>
            </a:p>
          </p:txBody>
        </p:sp>
        <p:pic>
          <p:nvPicPr>
            <p:cNvPr id="55" name="Picture 12" descr="U:\COGECO\robot-support.png">
              <a:extLst>
                <a:ext uri="{FF2B5EF4-FFF2-40B4-BE49-F238E27FC236}">
                  <a16:creationId xmlns:a16="http://schemas.microsoft.com/office/drawing/2014/main" id="{22D77F40-88C2-2C88-FA61-85E7883E241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9078340" y="4163527"/>
              <a:ext cx="409221" cy="585644"/>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DF513F3B-EF57-02E6-903F-38DA084A53D1}"/>
                </a:ext>
              </a:extLst>
            </p:cNvPr>
            <p:cNvSpPr/>
            <p:nvPr/>
          </p:nvSpPr>
          <p:spPr>
            <a:xfrm>
              <a:off x="89210" y="1940312"/>
              <a:ext cx="9508280" cy="2884449"/>
            </a:xfrm>
            <a:prstGeom prst="rect">
              <a:avLst/>
            </a:prstGeom>
            <a:noFill/>
            <a:ln w="4233" cap="flat">
              <a:solidFill>
                <a:srgbClr val="EA262A"/>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60" name="Rectangle 59">
              <a:extLst>
                <a:ext uri="{FF2B5EF4-FFF2-40B4-BE49-F238E27FC236}">
                  <a16:creationId xmlns:a16="http://schemas.microsoft.com/office/drawing/2014/main" id="{4D55ED2F-1BA1-1C48-2ABE-A0B158268ACA}"/>
                </a:ext>
              </a:extLst>
            </p:cNvPr>
            <p:cNvSpPr/>
            <p:nvPr/>
          </p:nvSpPr>
          <p:spPr>
            <a:xfrm>
              <a:off x="893123" y="2571751"/>
              <a:ext cx="423746" cy="1793385"/>
            </a:xfrm>
            <a:prstGeom prst="rect">
              <a:avLst/>
            </a:prstGeom>
            <a:noFill/>
            <a:ln w="4233" cap="flat">
              <a:solidFill>
                <a:srgbClr val="EA262A"/>
              </a:solidFill>
              <a:prstDash val="solid"/>
              <a:miter/>
            </a:ln>
          </p:spPr>
          <p:txBody>
            <a:bodyPr vert="vert27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KareliaWeb Regular"/>
                  <a:ea typeface="+mn-ea"/>
                  <a:cs typeface="+mn-cs"/>
                </a:rPr>
                <a:t>Alarm Processing</a:t>
              </a:r>
            </a:p>
          </p:txBody>
        </p:sp>
      </p:grpSp>
      <p:sp>
        <p:nvSpPr>
          <p:cNvPr id="58" name="Arrow: Right 57">
            <a:extLst>
              <a:ext uri="{FF2B5EF4-FFF2-40B4-BE49-F238E27FC236}">
                <a16:creationId xmlns:a16="http://schemas.microsoft.com/office/drawing/2014/main" id="{129FBFC7-E16C-F23B-38A5-25FB2DC8B38E}"/>
              </a:ext>
            </a:extLst>
          </p:cNvPr>
          <p:cNvSpPr/>
          <p:nvPr/>
        </p:nvSpPr>
        <p:spPr>
          <a:xfrm>
            <a:off x="7352370" y="4314806"/>
            <a:ext cx="394247" cy="248472"/>
          </a:xfrm>
          <a:prstGeom prst="rightArrow">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KareliaWeb Regular"/>
              <a:ea typeface="+mn-ea"/>
              <a:cs typeface="+mn-cs"/>
            </a:endParaRPr>
          </a:p>
        </p:txBody>
      </p:sp>
      <p:graphicFrame>
        <p:nvGraphicFramePr>
          <p:cNvPr id="59" name="Diagram 58">
            <a:extLst>
              <a:ext uri="{FF2B5EF4-FFF2-40B4-BE49-F238E27FC236}">
                <a16:creationId xmlns:a16="http://schemas.microsoft.com/office/drawing/2014/main" id="{FE12149E-2F10-6048-3904-8EF6C58F22BF}"/>
              </a:ext>
            </a:extLst>
          </p:cNvPr>
          <p:cNvGraphicFramePr/>
          <p:nvPr/>
        </p:nvGraphicFramePr>
        <p:xfrm>
          <a:off x="207082" y="2965018"/>
          <a:ext cx="8657939" cy="18448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1" name="Arrow: Right 60">
            <a:extLst>
              <a:ext uri="{FF2B5EF4-FFF2-40B4-BE49-F238E27FC236}">
                <a16:creationId xmlns:a16="http://schemas.microsoft.com/office/drawing/2014/main" id="{7D33E472-D7C3-D9BF-1240-DED4187A1E1B}"/>
              </a:ext>
            </a:extLst>
          </p:cNvPr>
          <p:cNvSpPr/>
          <p:nvPr/>
        </p:nvSpPr>
        <p:spPr>
          <a:xfrm>
            <a:off x="754413" y="1794476"/>
            <a:ext cx="199391" cy="161324"/>
          </a:xfrm>
          <a:prstGeom prst="rightArrow">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KareliaWeb Regular"/>
              <a:ea typeface="+mn-ea"/>
              <a:cs typeface="+mn-cs"/>
            </a:endParaRPr>
          </a:p>
        </p:txBody>
      </p:sp>
    </p:spTree>
    <p:extLst>
      <p:ext uri="{BB962C8B-B14F-4D97-AF65-F5344CB8AC3E}">
        <p14:creationId xmlns:p14="http://schemas.microsoft.com/office/powerpoint/2010/main" val="33935624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hthoek: afgeronde hoeken 268">
            <a:extLst>
              <a:ext uri="{FF2B5EF4-FFF2-40B4-BE49-F238E27FC236}">
                <a16:creationId xmlns:a16="http://schemas.microsoft.com/office/drawing/2014/main" id="{012B268F-53C7-40BF-BBB0-91E884AD2204}"/>
              </a:ext>
            </a:extLst>
          </p:cNvPr>
          <p:cNvSpPr>
            <a:spLocks/>
          </p:cNvSpPr>
          <p:nvPr/>
        </p:nvSpPr>
        <p:spPr>
          <a:xfrm>
            <a:off x="811267" y="1109698"/>
            <a:ext cx="1815121" cy="831371"/>
          </a:xfrm>
          <a:prstGeom prst="roundRect">
            <a:avLst>
              <a:gd name="adj" fmla="val 0"/>
            </a:avLst>
          </a:prstGeom>
          <a:solidFill>
            <a:srgbClr val="EB262A"/>
          </a:solidFill>
          <a:ln w="12700">
            <a:noFill/>
          </a:ln>
          <a:effectLst/>
          <a:scene3d>
            <a:camera prst="orthographicFront">
              <a:rot lat="0" lon="0" rev="0"/>
            </a:camera>
            <a:lightRig rig="chilly" dir="t">
              <a:rot lat="0" lon="0" rev="18480000"/>
            </a:lightRig>
          </a:scene3d>
          <a:sp3d prstMaterial="clear">
            <a:bevelT h="635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25" b="1" i="0" u="none" strike="noStrike" kern="1200" cap="none" spc="0" normalizeH="0" baseline="0" noProof="0">
              <a:ln>
                <a:noFill/>
              </a:ln>
              <a:solidFill>
                <a:srgbClr val="1C1C1C">
                  <a:lumMod val="10000"/>
                  <a:lumOff val="90000"/>
                </a:srgbClr>
              </a:solidFill>
              <a:effectLst/>
              <a:uLnTx/>
              <a:uFillTx/>
              <a:latin typeface="Segoe UI" panose="020B0502040204020203" pitchFamily="34" charset="0"/>
              <a:ea typeface="+mn-ea"/>
              <a:cs typeface="Segoe UI" panose="020B0502040204020203" pitchFamily="34" charset="0"/>
            </a:endParaRPr>
          </a:p>
        </p:txBody>
      </p:sp>
      <p:sp>
        <p:nvSpPr>
          <p:cNvPr id="138" name="Rectangle: Rounded Corners 137">
            <a:extLst>
              <a:ext uri="{FF2B5EF4-FFF2-40B4-BE49-F238E27FC236}">
                <a16:creationId xmlns:a16="http://schemas.microsoft.com/office/drawing/2014/main" id="{D2224689-AC4E-4712-92D7-CE8B43AADDEB}"/>
              </a:ext>
            </a:extLst>
          </p:cNvPr>
          <p:cNvSpPr/>
          <p:nvPr/>
        </p:nvSpPr>
        <p:spPr>
          <a:xfrm>
            <a:off x="858234" y="1155355"/>
            <a:ext cx="1730884" cy="346913"/>
          </a:xfrm>
          <a:prstGeom prst="roundRect">
            <a:avLst>
              <a:gd name="adj" fmla="val 27820"/>
            </a:avLst>
          </a:prstGeom>
          <a:solidFill>
            <a:srgbClr val="F0F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24" name="Rectangle: Rounded Corners 23">
            <a:extLst>
              <a:ext uri="{FF2B5EF4-FFF2-40B4-BE49-F238E27FC236}">
                <a16:creationId xmlns:a16="http://schemas.microsoft.com/office/drawing/2014/main" id="{3B09C8FA-7AAB-4687-BD08-13BC1989F9EF}"/>
              </a:ext>
            </a:extLst>
          </p:cNvPr>
          <p:cNvSpPr/>
          <p:nvPr/>
        </p:nvSpPr>
        <p:spPr>
          <a:xfrm>
            <a:off x="862710" y="1549540"/>
            <a:ext cx="1730884" cy="346913"/>
          </a:xfrm>
          <a:prstGeom prst="roundRect">
            <a:avLst>
              <a:gd name="adj" fmla="val 27820"/>
            </a:avLst>
          </a:prstGeom>
          <a:solidFill>
            <a:srgbClr val="F0F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6" name="Rectangle 5">
            <a:extLst>
              <a:ext uri="{FF2B5EF4-FFF2-40B4-BE49-F238E27FC236}">
                <a16:creationId xmlns:a16="http://schemas.microsoft.com/office/drawing/2014/main" id="{2D3A85DA-7737-43FB-BA48-D7105E32C944}"/>
              </a:ext>
            </a:extLst>
          </p:cNvPr>
          <p:cNvSpPr/>
          <p:nvPr/>
        </p:nvSpPr>
        <p:spPr>
          <a:xfrm>
            <a:off x="4058252" y="2059686"/>
            <a:ext cx="1095093" cy="838830"/>
          </a:xfrm>
          <a:prstGeom prst="rect">
            <a:avLst/>
          </a:prstGeom>
          <a:solidFill>
            <a:srgbClr val="E5E5E5"/>
          </a:solidFill>
          <a:ln w="9525" cap="sq" cmpd="sng" algn="ctr">
            <a:solidFill>
              <a:srgbClr val="5A5A5A"/>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342797"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5A5A5A"/>
              </a:solidFill>
              <a:effectLst/>
              <a:uLnTx/>
              <a:uFillTx/>
              <a:latin typeface="Arial" panose="020B0604020202020204" pitchFamily="34" charset="0"/>
              <a:ea typeface="+mn-ea"/>
              <a:cs typeface="Arial" panose="020B0604020202020204" pitchFamily="34" charset="0"/>
            </a:endParaRPr>
          </a:p>
        </p:txBody>
      </p:sp>
      <p:pic>
        <p:nvPicPr>
          <p:cNvPr id="7" name="Picture 2">
            <a:extLst>
              <a:ext uri="{FF2B5EF4-FFF2-40B4-BE49-F238E27FC236}">
                <a16:creationId xmlns:a16="http://schemas.microsoft.com/office/drawing/2014/main" id="{B125BB4C-CA78-44C1-BB56-2179469B6899}"/>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996" t="2127" r="3876" b="1823"/>
          <a:stretch/>
        </p:blipFill>
        <p:spPr bwMode="auto">
          <a:xfrm>
            <a:off x="4067118" y="2139663"/>
            <a:ext cx="1077744" cy="747455"/>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6">
            <a:extLst>
              <a:ext uri="{FF2B5EF4-FFF2-40B4-BE49-F238E27FC236}">
                <a16:creationId xmlns:a16="http://schemas.microsoft.com/office/drawing/2014/main" id="{9AF4C4ED-AC08-45CB-91A1-0593FA9D44B4}"/>
              </a:ext>
            </a:extLst>
          </p:cNvPr>
          <p:cNvSpPr/>
          <p:nvPr/>
        </p:nvSpPr>
        <p:spPr>
          <a:xfrm>
            <a:off x="3101005" y="3535333"/>
            <a:ext cx="5269349" cy="1058774"/>
          </a:xfrm>
          <a:prstGeom prst="roundRect">
            <a:avLst/>
          </a:prstGeom>
          <a:solidFill>
            <a:srgbClr val="EEEEEE"/>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marR="0" lvl="0" indent="-128588" algn="l" defTabSz="4572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563" b="0" i="0" u="none" strike="noStrike" kern="1200" cap="none" spc="0" normalizeH="0" baseline="0" noProof="0">
              <a:ln>
                <a:noFill/>
              </a:ln>
              <a:solidFill>
                <a:srgbClr val="DCDCDC">
                  <a:lumMod val="50000"/>
                </a:srgbClr>
              </a:solidFill>
              <a:effectLst/>
              <a:uLnTx/>
              <a:uFillTx/>
              <a:latin typeface="KareliaWeb Regular"/>
              <a:ea typeface="+mn-ea"/>
              <a:cs typeface="+mn-cs"/>
            </a:endParaRPr>
          </a:p>
        </p:txBody>
      </p:sp>
      <p:cxnSp>
        <p:nvCxnSpPr>
          <p:cNvPr id="10" name="Straight Arrow Connector 9">
            <a:extLst>
              <a:ext uri="{FF2B5EF4-FFF2-40B4-BE49-F238E27FC236}">
                <a16:creationId xmlns:a16="http://schemas.microsoft.com/office/drawing/2014/main" id="{A5C00987-6D1A-4A7B-B985-B0A6FD165C9D}"/>
              </a:ext>
            </a:extLst>
          </p:cNvPr>
          <p:cNvCxnSpPr>
            <a:cxnSpLocks/>
          </p:cNvCxnSpPr>
          <p:nvPr/>
        </p:nvCxnSpPr>
        <p:spPr>
          <a:xfrm flipV="1">
            <a:off x="6358781" y="2312327"/>
            <a:ext cx="459000" cy="3212"/>
          </a:xfrm>
          <a:prstGeom prst="straightConnector1">
            <a:avLst/>
          </a:prstGeom>
          <a:noFill/>
          <a:ln w="19050" cap="sq" cmpd="sng" algn="ctr">
            <a:solidFill>
              <a:srgbClr val="EC262A"/>
            </a:solidFill>
            <a:prstDash val="solid"/>
            <a:tailEnd type="triangle"/>
          </a:ln>
          <a:effectLst/>
        </p:spPr>
      </p:cxnSp>
      <p:pic>
        <p:nvPicPr>
          <p:cNvPr id="11" name="Picture 2">
            <a:extLst>
              <a:ext uri="{FF2B5EF4-FFF2-40B4-BE49-F238E27FC236}">
                <a16:creationId xmlns:a16="http://schemas.microsoft.com/office/drawing/2014/main" id="{A929F9AA-730F-4EB8-A3AD-2ECFB69F76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97" t="21508" r="28969" b="33240"/>
          <a:stretch/>
        </p:blipFill>
        <p:spPr bwMode="auto">
          <a:xfrm>
            <a:off x="2949344" y="2225201"/>
            <a:ext cx="583744" cy="57959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997A843B-7218-4558-864B-1AE19AC9C1B1}"/>
              </a:ext>
            </a:extLst>
          </p:cNvPr>
          <p:cNvCxnSpPr>
            <a:cxnSpLocks/>
          </p:cNvCxnSpPr>
          <p:nvPr/>
        </p:nvCxnSpPr>
        <p:spPr>
          <a:xfrm>
            <a:off x="2322644" y="2672290"/>
            <a:ext cx="648000" cy="0"/>
          </a:xfrm>
          <a:prstGeom prst="straightConnector1">
            <a:avLst/>
          </a:prstGeom>
          <a:noFill/>
          <a:ln w="19050" cap="sq" cmpd="sng" algn="ctr">
            <a:solidFill>
              <a:srgbClr val="EC262A"/>
            </a:solidFill>
            <a:prstDash val="solid"/>
            <a:tailEnd type="triangle" w="lg" len="med"/>
          </a:ln>
          <a:effectLst/>
        </p:spPr>
      </p:cxnSp>
      <p:cxnSp>
        <p:nvCxnSpPr>
          <p:cNvPr id="13" name="Straight Arrow Connector 12">
            <a:extLst>
              <a:ext uri="{FF2B5EF4-FFF2-40B4-BE49-F238E27FC236}">
                <a16:creationId xmlns:a16="http://schemas.microsoft.com/office/drawing/2014/main" id="{F0854E2E-C407-4859-A1BE-22B702F84442}"/>
              </a:ext>
            </a:extLst>
          </p:cNvPr>
          <p:cNvCxnSpPr>
            <a:cxnSpLocks/>
          </p:cNvCxnSpPr>
          <p:nvPr/>
        </p:nvCxnSpPr>
        <p:spPr>
          <a:xfrm>
            <a:off x="2309363" y="2376752"/>
            <a:ext cx="648000" cy="0"/>
          </a:xfrm>
          <a:prstGeom prst="straightConnector1">
            <a:avLst/>
          </a:prstGeom>
          <a:noFill/>
          <a:ln w="19050" cap="sq" cmpd="sng" algn="ctr">
            <a:solidFill>
              <a:srgbClr val="EC262A"/>
            </a:solidFill>
            <a:prstDash val="solid"/>
            <a:tailEnd type="triangle" w="lg" len="med"/>
          </a:ln>
          <a:effectLst/>
        </p:spPr>
      </p:cxnSp>
      <p:graphicFrame>
        <p:nvGraphicFramePr>
          <p:cNvPr id="14" name="Table 23">
            <a:extLst>
              <a:ext uri="{FF2B5EF4-FFF2-40B4-BE49-F238E27FC236}">
                <a16:creationId xmlns:a16="http://schemas.microsoft.com/office/drawing/2014/main" id="{F21EABAF-33DD-42A9-9F61-54EFE110FE8B}"/>
              </a:ext>
            </a:extLst>
          </p:cNvPr>
          <p:cNvGraphicFramePr>
            <a:graphicFrameLocks noGrp="1"/>
          </p:cNvGraphicFramePr>
          <p:nvPr/>
        </p:nvGraphicFramePr>
        <p:xfrm>
          <a:off x="6809022" y="1776115"/>
          <a:ext cx="1738575" cy="1456225"/>
        </p:xfrm>
        <a:graphic>
          <a:graphicData uri="http://schemas.openxmlformats.org/drawingml/2006/table">
            <a:tbl>
              <a:tblPr firstRow="1" bandRow="1"/>
              <a:tblGrid>
                <a:gridCol w="871800">
                  <a:extLst>
                    <a:ext uri="{9D8B030D-6E8A-4147-A177-3AD203B41FA5}">
                      <a16:colId xmlns:a16="http://schemas.microsoft.com/office/drawing/2014/main" val="1185434907"/>
                    </a:ext>
                  </a:extLst>
                </a:gridCol>
                <a:gridCol w="866775">
                  <a:extLst>
                    <a:ext uri="{9D8B030D-6E8A-4147-A177-3AD203B41FA5}">
                      <a16:colId xmlns:a16="http://schemas.microsoft.com/office/drawing/2014/main" val="1743997916"/>
                    </a:ext>
                  </a:extLst>
                </a:gridCol>
              </a:tblGrid>
              <a:tr h="165360">
                <a:tc>
                  <a:txBody>
                    <a:bodyPr/>
                    <a:lstStyle>
                      <a:lvl1pPr marL="0" algn="l" defTabSz="914400" rtl="0" eaLnBrk="1" latinLnBrk="0" hangingPunct="1">
                        <a:defRPr sz="1800" b="1" kern="1200">
                          <a:solidFill>
                            <a:schemeClr val="lt1"/>
                          </a:solidFill>
                          <a:latin typeface="ATT Aleck Sans" panose="020B0503020203020204" pitchFamily="34" charset="0"/>
                        </a:defRPr>
                      </a:lvl1pPr>
                      <a:lvl2pPr marL="457200" algn="l" defTabSz="914400" rtl="0" eaLnBrk="1" latinLnBrk="0" hangingPunct="1">
                        <a:defRPr sz="1800" b="1" kern="1200">
                          <a:solidFill>
                            <a:schemeClr val="lt1"/>
                          </a:solidFill>
                          <a:latin typeface="ATT Aleck Sans" panose="020B0503020203020204" pitchFamily="34" charset="0"/>
                        </a:defRPr>
                      </a:lvl2pPr>
                      <a:lvl3pPr marL="914400" algn="l" defTabSz="914400" rtl="0" eaLnBrk="1" latinLnBrk="0" hangingPunct="1">
                        <a:defRPr sz="1800" b="1" kern="1200">
                          <a:solidFill>
                            <a:schemeClr val="lt1"/>
                          </a:solidFill>
                          <a:latin typeface="ATT Aleck Sans" panose="020B0503020203020204" pitchFamily="34" charset="0"/>
                        </a:defRPr>
                      </a:lvl3pPr>
                      <a:lvl4pPr marL="1371600" algn="l" defTabSz="914400" rtl="0" eaLnBrk="1" latinLnBrk="0" hangingPunct="1">
                        <a:defRPr sz="1800" b="1" kern="1200">
                          <a:solidFill>
                            <a:schemeClr val="lt1"/>
                          </a:solidFill>
                          <a:latin typeface="ATT Aleck Sans" panose="020B0503020203020204" pitchFamily="34" charset="0"/>
                        </a:defRPr>
                      </a:lvl4pPr>
                      <a:lvl5pPr marL="1828800" algn="l" defTabSz="914400" rtl="0" eaLnBrk="1" latinLnBrk="0" hangingPunct="1">
                        <a:defRPr sz="1800" b="1" kern="1200">
                          <a:solidFill>
                            <a:schemeClr val="lt1"/>
                          </a:solidFill>
                          <a:latin typeface="ATT Aleck Sans" panose="020B0503020203020204" pitchFamily="34" charset="0"/>
                        </a:defRPr>
                      </a:lvl5pPr>
                      <a:lvl6pPr marL="2286000" algn="l" defTabSz="914400" rtl="0" eaLnBrk="1" latinLnBrk="0" hangingPunct="1">
                        <a:defRPr sz="1800" b="1" kern="1200">
                          <a:solidFill>
                            <a:schemeClr val="lt1"/>
                          </a:solidFill>
                          <a:latin typeface="ATT Aleck Sans" panose="020B0503020203020204" pitchFamily="34" charset="0"/>
                        </a:defRPr>
                      </a:lvl6pPr>
                      <a:lvl7pPr marL="2743200" algn="l" defTabSz="914400" rtl="0" eaLnBrk="1" latinLnBrk="0" hangingPunct="1">
                        <a:defRPr sz="1800" b="1" kern="1200">
                          <a:solidFill>
                            <a:schemeClr val="lt1"/>
                          </a:solidFill>
                          <a:latin typeface="ATT Aleck Sans" panose="020B0503020203020204" pitchFamily="34" charset="0"/>
                        </a:defRPr>
                      </a:lvl7pPr>
                      <a:lvl8pPr marL="3200400" algn="l" defTabSz="914400" rtl="0" eaLnBrk="1" latinLnBrk="0" hangingPunct="1">
                        <a:defRPr sz="1800" b="1" kern="1200">
                          <a:solidFill>
                            <a:schemeClr val="lt1"/>
                          </a:solidFill>
                          <a:latin typeface="ATT Aleck Sans" panose="020B0503020203020204" pitchFamily="34" charset="0"/>
                        </a:defRPr>
                      </a:lvl8pPr>
                      <a:lvl9pPr marL="3657600" algn="l" defTabSz="914400" rtl="0" eaLnBrk="1" latinLnBrk="0" hangingPunct="1">
                        <a:defRPr sz="1800" b="1" kern="1200">
                          <a:solidFill>
                            <a:schemeClr val="lt1"/>
                          </a:solidFill>
                          <a:latin typeface="ATT Aleck Sans" panose="020B0503020203020204" pitchFamily="34" charset="0"/>
                        </a:defRPr>
                      </a:lvl9pPr>
                    </a:lstStyle>
                    <a:p>
                      <a:r>
                        <a:rPr lang="en-US" sz="600">
                          <a:solidFill>
                            <a:schemeClr val="bg1"/>
                          </a:solidFill>
                          <a:latin typeface="Arial" panose="020B0604020202020204" pitchFamily="34" charset="0"/>
                          <a:cs typeface="Arial" panose="020B0604020202020204" pitchFamily="34" charset="0"/>
                        </a:rPr>
                        <a:t>Events</a:t>
                      </a:r>
                    </a:p>
                  </a:txBody>
                  <a:tcPr marL="68580" marR="68580" marT="34290" marB="34290">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ATT Aleck Sans" panose="020B0503020203020204" pitchFamily="34" charset="0"/>
                        </a:defRPr>
                      </a:lvl1pPr>
                      <a:lvl2pPr marL="457200" algn="l" defTabSz="914400" rtl="0" eaLnBrk="1" latinLnBrk="0" hangingPunct="1">
                        <a:defRPr sz="1800" b="1" kern="1200">
                          <a:solidFill>
                            <a:schemeClr val="lt1"/>
                          </a:solidFill>
                          <a:latin typeface="ATT Aleck Sans" panose="020B0503020203020204" pitchFamily="34" charset="0"/>
                        </a:defRPr>
                      </a:lvl2pPr>
                      <a:lvl3pPr marL="914400" algn="l" defTabSz="914400" rtl="0" eaLnBrk="1" latinLnBrk="0" hangingPunct="1">
                        <a:defRPr sz="1800" b="1" kern="1200">
                          <a:solidFill>
                            <a:schemeClr val="lt1"/>
                          </a:solidFill>
                          <a:latin typeface="ATT Aleck Sans" panose="020B0503020203020204" pitchFamily="34" charset="0"/>
                        </a:defRPr>
                      </a:lvl3pPr>
                      <a:lvl4pPr marL="1371600" algn="l" defTabSz="914400" rtl="0" eaLnBrk="1" latinLnBrk="0" hangingPunct="1">
                        <a:defRPr sz="1800" b="1" kern="1200">
                          <a:solidFill>
                            <a:schemeClr val="lt1"/>
                          </a:solidFill>
                          <a:latin typeface="ATT Aleck Sans" panose="020B0503020203020204" pitchFamily="34" charset="0"/>
                        </a:defRPr>
                      </a:lvl4pPr>
                      <a:lvl5pPr marL="1828800" algn="l" defTabSz="914400" rtl="0" eaLnBrk="1" latinLnBrk="0" hangingPunct="1">
                        <a:defRPr sz="1800" b="1" kern="1200">
                          <a:solidFill>
                            <a:schemeClr val="lt1"/>
                          </a:solidFill>
                          <a:latin typeface="ATT Aleck Sans" panose="020B0503020203020204" pitchFamily="34" charset="0"/>
                        </a:defRPr>
                      </a:lvl5pPr>
                      <a:lvl6pPr marL="2286000" algn="l" defTabSz="914400" rtl="0" eaLnBrk="1" latinLnBrk="0" hangingPunct="1">
                        <a:defRPr sz="1800" b="1" kern="1200">
                          <a:solidFill>
                            <a:schemeClr val="lt1"/>
                          </a:solidFill>
                          <a:latin typeface="ATT Aleck Sans" panose="020B0503020203020204" pitchFamily="34" charset="0"/>
                        </a:defRPr>
                      </a:lvl6pPr>
                      <a:lvl7pPr marL="2743200" algn="l" defTabSz="914400" rtl="0" eaLnBrk="1" latinLnBrk="0" hangingPunct="1">
                        <a:defRPr sz="1800" b="1" kern="1200">
                          <a:solidFill>
                            <a:schemeClr val="lt1"/>
                          </a:solidFill>
                          <a:latin typeface="ATT Aleck Sans" panose="020B0503020203020204" pitchFamily="34" charset="0"/>
                        </a:defRPr>
                      </a:lvl7pPr>
                      <a:lvl8pPr marL="3200400" algn="l" defTabSz="914400" rtl="0" eaLnBrk="1" latinLnBrk="0" hangingPunct="1">
                        <a:defRPr sz="1800" b="1" kern="1200">
                          <a:solidFill>
                            <a:schemeClr val="lt1"/>
                          </a:solidFill>
                          <a:latin typeface="ATT Aleck Sans" panose="020B0503020203020204" pitchFamily="34" charset="0"/>
                        </a:defRPr>
                      </a:lvl8pPr>
                      <a:lvl9pPr marL="3657600" algn="l" defTabSz="914400" rtl="0" eaLnBrk="1" latinLnBrk="0" hangingPunct="1">
                        <a:defRPr sz="1800" b="1" kern="1200">
                          <a:solidFill>
                            <a:schemeClr val="lt1"/>
                          </a:solidFill>
                          <a:latin typeface="ATT Aleck Sans" panose="020B0503020203020204" pitchFamily="34" charset="0"/>
                        </a:defRPr>
                      </a:lvl9pPr>
                    </a:lstStyle>
                    <a:p>
                      <a:r>
                        <a:rPr lang="en-US" sz="600">
                          <a:solidFill>
                            <a:schemeClr val="bg1"/>
                          </a:solidFill>
                          <a:latin typeface="Arial" panose="020B0604020202020204" pitchFamily="34" charset="0"/>
                          <a:cs typeface="Arial" panose="020B0604020202020204" pitchFamily="34" charset="0"/>
                        </a:rPr>
                        <a:t>Actionable insights</a:t>
                      </a:r>
                    </a:p>
                  </a:txBody>
                  <a:tcPr marL="68580" marR="68580" marT="34290" marB="34290">
                    <a:lnL w="12700" cap="flat" cmpd="sng" algn="ctr">
                      <a:solidFill>
                        <a:schemeClr val="tx1"/>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874136240"/>
                  </a:ext>
                </a:extLst>
              </a:tr>
              <a:tr h="354343">
                <a:tc>
                  <a:txBody>
                    <a:bodyPr/>
                    <a:lstStyle>
                      <a:lvl1pPr marL="0" algn="l" defTabSz="914400" rtl="0" eaLnBrk="1" latinLnBrk="0" hangingPunct="1">
                        <a:defRPr sz="1800" kern="1200">
                          <a:solidFill>
                            <a:schemeClr val="dk1"/>
                          </a:solidFill>
                          <a:latin typeface="ATT Aleck Sans" panose="020B0503020203020204" pitchFamily="34" charset="0"/>
                        </a:defRPr>
                      </a:lvl1pPr>
                      <a:lvl2pPr marL="457200" algn="l" defTabSz="914400" rtl="0" eaLnBrk="1" latinLnBrk="0" hangingPunct="1">
                        <a:defRPr sz="1800" kern="1200">
                          <a:solidFill>
                            <a:schemeClr val="dk1"/>
                          </a:solidFill>
                          <a:latin typeface="ATT Aleck Sans" panose="020B0503020203020204" pitchFamily="34" charset="0"/>
                        </a:defRPr>
                      </a:lvl2pPr>
                      <a:lvl3pPr marL="914400" algn="l" defTabSz="914400" rtl="0" eaLnBrk="1" latinLnBrk="0" hangingPunct="1">
                        <a:defRPr sz="1800" kern="1200">
                          <a:solidFill>
                            <a:schemeClr val="dk1"/>
                          </a:solidFill>
                          <a:latin typeface="ATT Aleck Sans" panose="020B0503020203020204" pitchFamily="34" charset="0"/>
                        </a:defRPr>
                      </a:lvl3pPr>
                      <a:lvl4pPr marL="1371600" algn="l" defTabSz="914400" rtl="0" eaLnBrk="1" latinLnBrk="0" hangingPunct="1">
                        <a:defRPr sz="1800" kern="1200">
                          <a:solidFill>
                            <a:schemeClr val="dk1"/>
                          </a:solidFill>
                          <a:latin typeface="ATT Aleck Sans" panose="020B0503020203020204" pitchFamily="34" charset="0"/>
                        </a:defRPr>
                      </a:lvl4pPr>
                      <a:lvl5pPr marL="1828800" algn="l" defTabSz="914400" rtl="0" eaLnBrk="1" latinLnBrk="0" hangingPunct="1">
                        <a:defRPr sz="1800" kern="1200">
                          <a:solidFill>
                            <a:schemeClr val="dk1"/>
                          </a:solidFill>
                          <a:latin typeface="ATT Aleck Sans" panose="020B0503020203020204" pitchFamily="34" charset="0"/>
                        </a:defRPr>
                      </a:lvl5pPr>
                      <a:lvl6pPr marL="2286000" algn="l" defTabSz="914400" rtl="0" eaLnBrk="1" latinLnBrk="0" hangingPunct="1">
                        <a:defRPr sz="1800" kern="1200">
                          <a:solidFill>
                            <a:schemeClr val="dk1"/>
                          </a:solidFill>
                          <a:latin typeface="ATT Aleck Sans" panose="020B0503020203020204" pitchFamily="34" charset="0"/>
                        </a:defRPr>
                      </a:lvl6pPr>
                      <a:lvl7pPr marL="2743200" algn="l" defTabSz="914400" rtl="0" eaLnBrk="1" latinLnBrk="0" hangingPunct="1">
                        <a:defRPr sz="1800" kern="1200">
                          <a:solidFill>
                            <a:schemeClr val="dk1"/>
                          </a:solidFill>
                          <a:latin typeface="ATT Aleck Sans" panose="020B0503020203020204" pitchFamily="34" charset="0"/>
                        </a:defRPr>
                      </a:lvl7pPr>
                      <a:lvl8pPr marL="3200400" algn="l" defTabSz="914400" rtl="0" eaLnBrk="1" latinLnBrk="0" hangingPunct="1">
                        <a:defRPr sz="1800" kern="1200">
                          <a:solidFill>
                            <a:schemeClr val="dk1"/>
                          </a:solidFill>
                          <a:latin typeface="ATT Aleck Sans" panose="020B0503020203020204" pitchFamily="34" charset="0"/>
                        </a:defRPr>
                      </a:lvl8pPr>
                      <a:lvl9pPr marL="3657600" algn="l" defTabSz="914400" rtl="0" eaLnBrk="1" latinLnBrk="0" hangingPunct="1">
                        <a:defRPr sz="1800" kern="1200">
                          <a:solidFill>
                            <a:schemeClr val="dk1"/>
                          </a:solidFill>
                          <a:latin typeface="ATT Aleck Sans" panose="020B0503020203020204" pitchFamily="34" charset="0"/>
                        </a:defRPr>
                      </a:lvl9pPr>
                    </a:lstStyle>
                    <a:p>
                      <a:r>
                        <a:rPr lang="en-US" sz="600">
                          <a:solidFill>
                            <a:schemeClr val="tx1"/>
                          </a:solidFill>
                          <a:latin typeface="Arial" panose="020B0604020202020204" pitchFamily="34" charset="0"/>
                          <a:cs typeface="Arial" panose="020B0604020202020204" pitchFamily="34" charset="0"/>
                        </a:rPr>
                        <a:t>DB performance anomaly</a:t>
                      </a:r>
                    </a:p>
                  </a:txBody>
                  <a:tcPr marL="68580" marR="68580" marT="34290" marB="34290">
                    <a:lnL w="12700" cmpd="sng">
                      <a:solidFill>
                        <a:srgbClr val="FFFFFF"/>
                      </a:solidFill>
                    </a:lnL>
                    <a:lnR w="12700" cap="flat" cmpd="sng" algn="ctr">
                      <a:solidFill>
                        <a:schemeClr val="tx1"/>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TT Aleck Sans" panose="020B0503020203020204" pitchFamily="34" charset="0"/>
                        </a:defRPr>
                      </a:lvl1pPr>
                      <a:lvl2pPr marL="457200" algn="l" defTabSz="914400" rtl="0" eaLnBrk="1" latinLnBrk="0" hangingPunct="1">
                        <a:defRPr sz="1800" kern="1200">
                          <a:solidFill>
                            <a:schemeClr val="dk1"/>
                          </a:solidFill>
                          <a:latin typeface="ATT Aleck Sans" panose="020B0503020203020204" pitchFamily="34" charset="0"/>
                        </a:defRPr>
                      </a:lvl2pPr>
                      <a:lvl3pPr marL="914400" algn="l" defTabSz="914400" rtl="0" eaLnBrk="1" latinLnBrk="0" hangingPunct="1">
                        <a:defRPr sz="1800" kern="1200">
                          <a:solidFill>
                            <a:schemeClr val="dk1"/>
                          </a:solidFill>
                          <a:latin typeface="ATT Aleck Sans" panose="020B0503020203020204" pitchFamily="34" charset="0"/>
                        </a:defRPr>
                      </a:lvl3pPr>
                      <a:lvl4pPr marL="1371600" algn="l" defTabSz="914400" rtl="0" eaLnBrk="1" latinLnBrk="0" hangingPunct="1">
                        <a:defRPr sz="1800" kern="1200">
                          <a:solidFill>
                            <a:schemeClr val="dk1"/>
                          </a:solidFill>
                          <a:latin typeface="ATT Aleck Sans" panose="020B0503020203020204" pitchFamily="34" charset="0"/>
                        </a:defRPr>
                      </a:lvl4pPr>
                      <a:lvl5pPr marL="1828800" algn="l" defTabSz="914400" rtl="0" eaLnBrk="1" latinLnBrk="0" hangingPunct="1">
                        <a:defRPr sz="1800" kern="1200">
                          <a:solidFill>
                            <a:schemeClr val="dk1"/>
                          </a:solidFill>
                          <a:latin typeface="ATT Aleck Sans" panose="020B0503020203020204" pitchFamily="34" charset="0"/>
                        </a:defRPr>
                      </a:lvl5pPr>
                      <a:lvl6pPr marL="2286000" algn="l" defTabSz="914400" rtl="0" eaLnBrk="1" latinLnBrk="0" hangingPunct="1">
                        <a:defRPr sz="1800" kern="1200">
                          <a:solidFill>
                            <a:schemeClr val="dk1"/>
                          </a:solidFill>
                          <a:latin typeface="ATT Aleck Sans" panose="020B0503020203020204" pitchFamily="34" charset="0"/>
                        </a:defRPr>
                      </a:lvl6pPr>
                      <a:lvl7pPr marL="2743200" algn="l" defTabSz="914400" rtl="0" eaLnBrk="1" latinLnBrk="0" hangingPunct="1">
                        <a:defRPr sz="1800" kern="1200">
                          <a:solidFill>
                            <a:schemeClr val="dk1"/>
                          </a:solidFill>
                          <a:latin typeface="ATT Aleck Sans" panose="020B0503020203020204" pitchFamily="34" charset="0"/>
                        </a:defRPr>
                      </a:lvl7pPr>
                      <a:lvl8pPr marL="3200400" algn="l" defTabSz="914400" rtl="0" eaLnBrk="1" latinLnBrk="0" hangingPunct="1">
                        <a:defRPr sz="1800" kern="1200">
                          <a:solidFill>
                            <a:schemeClr val="dk1"/>
                          </a:solidFill>
                          <a:latin typeface="ATT Aleck Sans" panose="020B0503020203020204" pitchFamily="34" charset="0"/>
                        </a:defRPr>
                      </a:lvl8pPr>
                      <a:lvl9pPr marL="3657600" algn="l" defTabSz="914400" rtl="0" eaLnBrk="1" latinLnBrk="0" hangingPunct="1">
                        <a:defRPr sz="1800" kern="1200">
                          <a:solidFill>
                            <a:schemeClr val="dk1"/>
                          </a:solidFill>
                          <a:latin typeface="ATT Aleck Sans" panose="020B0503020203020204" pitchFamily="34" charset="0"/>
                        </a:defRPr>
                      </a:lvl9pPr>
                    </a:lstStyle>
                    <a:p>
                      <a:pPr marL="0" marR="0" lvl="0" indent="0" algn="l" defTabSz="457063" rtl="0" eaLnBrk="1" fontAlgn="auto" latinLnBrk="0" hangingPunct="1">
                        <a:lnSpc>
                          <a:spcPct val="100000"/>
                        </a:lnSpc>
                        <a:spcBef>
                          <a:spcPts val="0"/>
                        </a:spcBef>
                        <a:spcAft>
                          <a:spcPts val="0"/>
                        </a:spcAft>
                        <a:buClrTx/>
                        <a:buSzTx/>
                        <a:buFontTx/>
                        <a:buNone/>
                        <a:tabLst/>
                        <a:defRPr/>
                      </a:pPr>
                      <a:r>
                        <a:rPr lang="en-US" sz="600">
                          <a:solidFill>
                            <a:schemeClr val="tx1"/>
                          </a:solidFill>
                          <a:latin typeface="Arial" panose="020B0604020202020204" pitchFamily="34" charset="0"/>
                          <a:cs typeface="Arial" panose="020B0604020202020204" pitchFamily="34" charset="0"/>
                        </a:rPr>
                        <a:t>Pin execution plan, Kill rogue query, Run SQL tuning advisor</a:t>
                      </a:r>
                    </a:p>
                  </a:txBody>
                  <a:tcPr marL="68580" marR="68580" marT="34290" marB="34290">
                    <a:lnL w="12700" cap="flat" cmpd="sng" algn="ctr">
                      <a:solidFill>
                        <a:schemeClr val="tx1"/>
                      </a:solidFill>
                      <a:prstDash val="solid"/>
                      <a:round/>
                      <a:headEnd type="none" w="med" len="med"/>
                      <a:tailEnd type="none" w="med" len="med"/>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9706039"/>
                  </a:ext>
                </a:extLst>
              </a:tr>
              <a:tr h="259851">
                <a:tc>
                  <a:txBody>
                    <a:bodyPr/>
                    <a:lstStyle>
                      <a:lvl1pPr marL="0" algn="l" defTabSz="914400" rtl="0" eaLnBrk="1" latinLnBrk="0" hangingPunct="1">
                        <a:defRPr sz="1800" kern="1200">
                          <a:solidFill>
                            <a:schemeClr val="dk1"/>
                          </a:solidFill>
                          <a:latin typeface="ATT Aleck Sans" panose="020B0503020203020204" pitchFamily="34" charset="0"/>
                        </a:defRPr>
                      </a:lvl1pPr>
                      <a:lvl2pPr marL="457200" algn="l" defTabSz="914400" rtl="0" eaLnBrk="1" latinLnBrk="0" hangingPunct="1">
                        <a:defRPr sz="1800" kern="1200">
                          <a:solidFill>
                            <a:schemeClr val="dk1"/>
                          </a:solidFill>
                          <a:latin typeface="ATT Aleck Sans" panose="020B0503020203020204" pitchFamily="34" charset="0"/>
                        </a:defRPr>
                      </a:lvl2pPr>
                      <a:lvl3pPr marL="914400" algn="l" defTabSz="914400" rtl="0" eaLnBrk="1" latinLnBrk="0" hangingPunct="1">
                        <a:defRPr sz="1800" kern="1200">
                          <a:solidFill>
                            <a:schemeClr val="dk1"/>
                          </a:solidFill>
                          <a:latin typeface="ATT Aleck Sans" panose="020B0503020203020204" pitchFamily="34" charset="0"/>
                        </a:defRPr>
                      </a:lvl3pPr>
                      <a:lvl4pPr marL="1371600" algn="l" defTabSz="914400" rtl="0" eaLnBrk="1" latinLnBrk="0" hangingPunct="1">
                        <a:defRPr sz="1800" kern="1200">
                          <a:solidFill>
                            <a:schemeClr val="dk1"/>
                          </a:solidFill>
                          <a:latin typeface="ATT Aleck Sans" panose="020B0503020203020204" pitchFamily="34" charset="0"/>
                        </a:defRPr>
                      </a:lvl4pPr>
                      <a:lvl5pPr marL="1828800" algn="l" defTabSz="914400" rtl="0" eaLnBrk="1" latinLnBrk="0" hangingPunct="1">
                        <a:defRPr sz="1800" kern="1200">
                          <a:solidFill>
                            <a:schemeClr val="dk1"/>
                          </a:solidFill>
                          <a:latin typeface="ATT Aleck Sans" panose="020B0503020203020204" pitchFamily="34" charset="0"/>
                        </a:defRPr>
                      </a:lvl5pPr>
                      <a:lvl6pPr marL="2286000" algn="l" defTabSz="914400" rtl="0" eaLnBrk="1" latinLnBrk="0" hangingPunct="1">
                        <a:defRPr sz="1800" kern="1200">
                          <a:solidFill>
                            <a:schemeClr val="dk1"/>
                          </a:solidFill>
                          <a:latin typeface="ATT Aleck Sans" panose="020B0503020203020204" pitchFamily="34" charset="0"/>
                        </a:defRPr>
                      </a:lvl6pPr>
                      <a:lvl7pPr marL="2743200" algn="l" defTabSz="914400" rtl="0" eaLnBrk="1" latinLnBrk="0" hangingPunct="1">
                        <a:defRPr sz="1800" kern="1200">
                          <a:solidFill>
                            <a:schemeClr val="dk1"/>
                          </a:solidFill>
                          <a:latin typeface="ATT Aleck Sans" panose="020B0503020203020204" pitchFamily="34" charset="0"/>
                        </a:defRPr>
                      </a:lvl7pPr>
                      <a:lvl8pPr marL="3200400" algn="l" defTabSz="914400" rtl="0" eaLnBrk="1" latinLnBrk="0" hangingPunct="1">
                        <a:defRPr sz="1800" kern="1200">
                          <a:solidFill>
                            <a:schemeClr val="dk1"/>
                          </a:solidFill>
                          <a:latin typeface="ATT Aleck Sans" panose="020B0503020203020204" pitchFamily="34" charset="0"/>
                        </a:defRPr>
                      </a:lvl8pPr>
                      <a:lvl9pPr marL="3657600" algn="l" defTabSz="914400" rtl="0" eaLnBrk="1" latinLnBrk="0" hangingPunct="1">
                        <a:defRPr sz="1800" kern="1200">
                          <a:solidFill>
                            <a:schemeClr val="dk1"/>
                          </a:solidFill>
                          <a:latin typeface="ATT Aleck Sans" panose="020B0503020203020204" pitchFamily="34" charset="0"/>
                        </a:defRPr>
                      </a:lvl9pPr>
                    </a:lstStyle>
                    <a:p>
                      <a:r>
                        <a:rPr lang="en-US" sz="600">
                          <a:solidFill>
                            <a:schemeClr val="tx1"/>
                          </a:solidFill>
                          <a:latin typeface="Arial" panose="020B0604020202020204" pitchFamily="34" charset="0"/>
                          <a:cs typeface="Arial" panose="020B0604020202020204" pitchFamily="34" charset="0"/>
                        </a:rPr>
                        <a:t>GG Abend/Delay</a:t>
                      </a:r>
                    </a:p>
                  </a:txBody>
                  <a:tcPr marL="68580" marR="68580" marT="34290" marB="34290">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EEEEE"/>
                    </a:solidFill>
                  </a:tcPr>
                </a:tc>
                <a:tc>
                  <a:txBody>
                    <a:bodyPr/>
                    <a:lstStyle>
                      <a:lvl1pPr marL="0" algn="l" defTabSz="914400" rtl="0" eaLnBrk="1" latinLnBrk="0" hangingPunct="1">
                        <a:defRPr sz="1800" kern="1200">
                          <a:solidFill>
                            <a:schemeClr val="dk1"/>
                          </a:solidFill>
                          <a:latin typeface="ATT Aleck Sans" panose="020B0503020203020204" pitchFamily="34" charset="0"/>
                        </a:defRPr>
                      </a:lvl1pPr>
                      <a:lvl2pPr marL="457200" algn="l" defTabSz="914400" rtl="0" eaLnBrk="1" latinLnBrk="0" hangingPunct="1">
                        <a:defRPr sz="1800" kern="1200">
                          <a:solidFill>
                            <a:schemeClr val="dk1"/>
                          </a:solidFill>
                          <a:latin typeface="ATT Aleck Sans" panose="020B0503020203020204" pitchFamily="34" charset="0"/>
                        </a:defRPr>
                      </a:lvl2pPr>
                      <a:lvl3pPr marL="914400" algn="l" defTabSz="914400" rtl="0" eaLnBrk="1" latinLnBrk="0" hangingPunct="1">
                        <a:defRPr sz="1800" kern="1200">
                          <a:solidFill>
                            <a:schemeClr val="dk1"/>
                          </a:solidFill>
                          <a:latin typeface="ATT Aleck Sans" panose="020B0503020203020204" pitchFamily="34" charset="0"/>
                        </a:defRPr>
                      </a:lvl3pPr>
                      <a:lvl4pPr marL="1371600" algn="l" defTabSz="914400" rtl="0" eaLnBrk="1" latinLnBrk="0" hangingPunct="1">
                        <a:defRPr sz="1800" kern="1200">
                          <a:solidFill>
                            <a:schemeClr val="dk1"/>
                          </a:solidFill>
                          <a:latin typeface="ATT Aleck Sans" panose="020B0503020203020204" pitchFamily="34" charset="0"/>
                        </a:defRPr>
                      </a:lvl4pPr>
                      <a:lvl5pPr marL="1828800" algn="l" defTabSz="914400" rtl="0" eaLnBrk="1" latinLnBrk="0" hangingPunct="1">
                        <a:defRPr sz="1800" kern="1200">
                          <a:solidFill>
                            <a:schemeClr val="dk1"/>
                          </a:solidFill>
                          <a:latin typeface="ATT Aleck Sans" panose="020B0503020203020204" pitchFamily="34" charset="0"/>
                        </a:defRPr>
                      </a:lvl5pPr>
                      <a:lvl6pPr marL="2286000" algn="l" defTabSz="914400" rtl="0" eaLnBrk="1" latinLnBrk="0" hangingPunct="1">
                        <a:defRPr sz="1800" kern="1200">
                          <a:solidFill>
                            <a:schemeClr val="dk1"/>
                          </a:solidFill>
                          <a:latin typeface="ATT Aleck Sans" panose="020B0503020203020204" pitchFamily="34" charset="0"/>
                        </a:defRPr>
                      </a:lvl6pPr>
                      <a:lvl7pPr marL="2743200" algn="l" defTabSz="914400" rtl="0" eaLnBrk="1" latinLnBrk="0" hangingPunct="1">
                        <a:defRPr sz="1800" kern="1200">
                          <a:solidFill>
                            <a:schemeClr val="dk1"/>
                          </a:solidFill>
                          <a:latin typeface="ATT Aleck Sans" panose="020B0503020203020204" pitchFamily="34" charset="0"/>
                        </a:defRPr>
                      </a:lvl7pPr>
                      <a:lvl8pPr marL="3200400" algn="l" defTabSz="914400" rtl="0" eaLnBrk="1" latinLnBrk="0" hangingPunct="1">
                        <a:defRPr sz="1800" kern="1200">
                          <a:solidFill>
                            <a:schemeClr val="dk1"/>
                          </a:solidFill>
                          <a:latin typeface="ATT Aleck Sans" panose="020B0503020203020204" pitchFamily="34" charset="0"/>
                        </a:defRPr>
                      </a:lvl8pPr>
                      <a:lvl9pPr marL="3657600" algn="l" defTabSz="914400" rtl="0" eaLnBrk="1" latinLnBrk="0" hangingPunct="1">
                        <a:defRPr sz="1800" kern="1200">
                          <a:solidFill>
                            <a:schemeClr val="dk1"/>
                          </a:solidFill>
                          <a:latin typeface="ATT Aleck Sans" panose="020B0503020203020204" pitchFamily="34" charset="0"/>
                        </a:defRPr>
                      </a:lvl9pPr>
                    </a:lstStyle>
                    <a:p>
                      <a:pPr marL="0" marR="0" lvl="0" indent="0" algn="l" defTabSz="457063" rtl="0" eaLnBrk="1" fontAlgn="auto" latinLnBrk="0" hangingPunct="1">
                        <a:lnSpc>
                          <a:spcPct val="100000"/>
                        </a:lnSpc>
                        <a:spcBef>
                          <a:spcPts val="0"/>
                        </a:spcBef>
                        <a:spcAft>
                          <a:spcPts val="0"/>
                        </a:spcAft>
                        <a:buClrTx/>
                        <a:buSzTx/>
                        <a:buFontTx/>
                        <a:buNone/>
                        <a:tabLst/>
                        <a:defRPr/>
                      </a:pPr>
                      <a:r>
                        <a:rPr lang="en-US" sz="600">
                          <a:solidFill>
                            <a:schemeClr val="tx1"/>
                          </a:solidFill>
                          <a:latin typeface="Arial" panose="020B0604020202020204" pitchFamily="34" charset="0"/>
                          <a:cs typeface="Arial" panose="020B0604020202020204" pitchFamily="34" charset="0"/>
                        </a:rPr>
                        <a:t>Golden Gate Process Bounce</a:t>
                      </a:r>
                    </a:p>
                  </a:txBody>
                  <a:tcPr marL="68580" marR="68580" marT="34290" marB="34290">
                    <a:lnL w="12700" cap="flat" cmpd="sng" algn="ctr">
                      <a:solidFill>
                        <a:schemeClr val="tx1"/>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EEEEE"/>
                    </a:solidFill>
                  </a:tcPr>
                </a:tc>
                <a:extLst>
                  <a:ext uri="{0D108BD9-81ED-4DB2-BD59-A6C34878D82A}">
                    <a16:rowId xmlns:a16="http://schemas.microsoft.com/office/drawing/2014/main" val="2573816179"/>
                  </a:ext>
                </a:extLst>
              </a:tr>
              <a:tr h="259851">
                <a:tc>
                  <a:txBody>
                    <a:bodyPr/>
                    <a:lstStyle>
                      <a:lvl1pPr marL="0" algn="l" defTabSz="914400" rtl="0" eaLnBrk="1" latinLnBrk="0" hangingPunct="1">
                        <a:defRPr sz="1800" kern="1200">
                          <a:solidFill>
                            <a:schemeClr val="dk1"/>
                          </a:solidFill>
                          <a:latin typeface="ATT Aleck Sans" panose="020B0503020203020204" pitchFamily="34" charset="0"/>
                        </a:defRPr>
                      </a:lvl1pPr>
                      <a:lvl2pPr marL="457200" algn="l" defTabSz="914400" rtl="0" eaLnBrk="1" latinLnBrk="0" hangingPunct="1">
                        <a:defRPr sz="1800" kern="1200">
                          <a:solidFill>
                            <a:schemeClr val="dk1"/>
                          </a:solidFill>
                          <a:latin typeface="ATT Aleck Sans" panose="020B0503020203020204" pitchFamily="34" charset="0"/>
                        </a:defRPr>
                      </a:lvl2pPr>
                      <a:lvl3pPr marL="914400" algn="l" defTabSz="914400" rtl="0" eaLnBrk="1" latinLnBrk="0" hangingPunct="1">
                        <a:defRPr sz="1800" kern="1200">
                          <a:solidFill>
                            <a:schemeClr val="dk1"/>
                          </a:solidFill>
                          <a:latin typeface="ATT Aleck Sans" panose="020B0503020203020204" pitchFamily="34" charset="0"/>
                        </a:defRPr>
                      </a:lvl3pPr>
                      <a:lvl4pPr marL="1371600" algn="l" defTabSz="914400" rtl="0" eaLnBrk="1" latinLnBrk="0" hangingPunct="1">
                        <a:defRPr sz="1800" kern="1200">
                          <a:solidFill>
                            <a:schemeClr val="dk1"/>
                          </a:solidFill>
                          <a:latin typeface="ATT Aleck Sans" panose="020B0503020203020204" pitchFamily="34" charset="0"/>
                        </a:defRPr>
                      </a:lvl4pPr>
                      <a:lvl5pPr marL="1828800" algn="l" defTabSz="914400" rtl="0" eaLnBrk="1" latinLnBrk="0" hangingPunct="1">
                        <a:defRPr sz="1800" kern="1200">
                          <a:solidFill>
                            <a:schemeClr val="dk1"/>
                          </a:solidFill>
                          <a:latin typeface="ATT Aleck Sans" panose="020B0503020203020204" pitchFamily="34" charset="0"/>
                        </a:defRPr>
                      </a:lvl5pPr>
                      <a:lvl6pPr marL="2286000" algn="l" defTabSz="914400" rtl="0" eaLnBrk="1" latinLnBrk="0" hangingPunct="1">
                        <a:defRPr sz="1800" kern="1200">
                          <a:solidFill>
                            <a:schemeClr val="dk1"/>
                          </a:solidFill>
                          <a:latin typeface="ATT Aleck Sans" panose="020B0503020203020204" pitchFamily="34" charset="0"/>
                        </a:defRPr>
                      </a:lvl6pPr>
                      <a:lvl7pPr marL="2743200" algn="l" defTabSz="914400" rtl="0" eaLnBrk="1" latinLnBrk="0" hangingPunct="1">
                        <a:defRPr sz="1800" kern="1200">
                          <a:solidFill>
                            <a:schemeClr val="dk1"/>
                          </a:solidFill>
                          <a:latin typeface="ATT Aleck Sans" panose="020B0503020203020204" pitchFamily="34" charset="0"/>
                        </a:defRPr>
                      </a:lvl7pPr>
                      <a:lvl8pPr marL="3200400" algn="l" defTabSz="914400" rtl="0" eaLnBrk="1" latinLnBrk="0" hangingPunct="1">
                        <a:defRPr sz="1800" kern="1200">
                          <a:solidFill>
                            <a:schemeClr val="dk1"/>
                          </a:solidFill>
                          <a:latin typeface="ATT Aleck Sans" panose="020B0503020203020204" pitchFamily="34" charset="0"/>
                        </a:defRPr>
                      </a:lvl8pPr>
                      <a:lvl9pPr marL="3657600" algn="l" defTabSz="914400" rtl="0" eaLnBrk="1" latinLnBrk="0" hangingPunct="1">
                        <a:defRPr sz="1800" kern="1200">
                          <a:solidFill>
                            <a:schemeClr val="dk1"/>
                          </a:solidFill>
                          <a:latin typeface="ATT Aleck Sans" panose="020B0503020203020204" pitchFamily="34"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a:solidFill>
                            <a:schemeClr val="tx1"/>
                          </a:solidFill>
                          <a:latin typeface="Arial" panose="020B0604020202020204" pitchFamily="34" charset="0"/>
                          <a:cs typeface="Arial" panose="020B0604020202020204" pitchFamily="34" charset="0"/>
                        </a:rPr>
                        <a:t>JVM Health Issues, Service Pod Missing</a:t>
                      </a:r>
                    </a:p>
                  </a:txBody>
                  <a:tcPr marL="68580" marR="68580" marT="34290" marB="34290">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TT Aleck Sans" panose="020B0503020203020204" pitchFamily="34" charset="0"/>
                        </a:defRPr>
                      </a:lvl1pPr>
                      <a:lvl2pPr marL="457200" algn="l" defTabSz="914400" rtl="0" eaLnBrk="1" latinLnBrk="0" hangingPunct="1">
                        <a:defRPr sz="1800" kern="1200">
                          <a:solidFill>
                            <a:schemeClr val="dk1"/>
                          </a:solidFill>
                          <a:latin typeface="ATT Aleck Sans" panose="020B0503020203020204" pitchFamily="34" charset="0"/>
                        </a:defRPr>
                      </a:lvl2pPr>
                      <a:lvl3pPr marL="914400" algn="l" defTabSz="914400" rtl="0" eaLnBrk="1" latinLnBrk="0" hangingPunct="1">
                        <a:defRPr sz="1800" kern="1200">
                          <a:solidFill>
                            <a:schemeClr val="dk1"/>
                          </a:solidFill>
                          <a:latin typeface="ATT Aleck Sans" panose="020B0503020203020204" pitchFamily="34" charset="0"/>
                        </a:defRPr>
                      </a:lvl3pPr>
                      <a:lvl4pPr marL="1371600" algn="l" defTabSz="914400" rtl="0" eaLnBrk="1" latinLnBrk="0" hangingPunct="1">
                        <a:defRPr sz="1800" kern="1200">
                          <a:solidFill>
                            <a:schemeClr val="dk1"/>
                          </a:solidFill>
                          <a:latin typeface="ATT Aleck Sans" panose="020B0503020203020204" pitchFamily="34" charset="0"/>
                        </a:defRPr>
                      </a:lvl4pPr>
                      <a:lvl5pPr marL="1828800" algn="l" defTabSz="914400" rtl="0" eaLnBrk="1" latinLnBrk="0" hangingPunct="1">
                        <a:defRPr sz="1800" kern="1200">
                          <a:solidFill>
                            <a:schemeClr val="dk1"/>
                          </a:solidFill>
                          <a:latin typeface="ATT Aleck Sans" panose="020B0503020203020204" pitchFamily="34" charset="0"/>
                        </a:defRPr>
                      </a:lvl5pPr>
                      <a:lvl6pPr marL="2286000" algn="l" defTabSz="914400" rtl="0" eaLnBrk="1" latinLnBrk="0" hangingPunct="1">
                        <a:defRPr sz="1800" kern="1200">
                          <a:solidFill>
                            <a:schemeClr val="dk1"/>
                          </a:solidFill>
                          <a:latin typeface="ATT Aleck Sans" panose="020B0503020203020204" pitchFamily="34" charset="0"/>
                        </a:defRPr>
                      </a:lvl6pPr>
                      <a:lvl7pPr marL="2743200" algn="l" defTabSz="914400" rtl="0" eaLnBrk="1" latinLnBrk="0" hangingPunct="1">
                        <a:defRPr sz="1800" kern="1200">
                          <a:solidFill>
                            <a:schemeClr val="dk1"/>
                          </a:solidFill>
                          <a:latin typeface="ATT Aleck Sans" panose="020B0503020203020204" pitchFamily="34" charset="0"/>
                        </a:defRPr>
                      </a:lvl7pPr>
                      <a:lvl8pPr marL="3200400" algn="l" defTabSz="914400" rtl="0" eaLnBrk="1" latinLnBrk="0" hangingPunct="1">
                        <a:defRPr sz="1800" kern="1200">
                          <a:solidFill>
                            <a:schemeClr val="dk1"/>
                          </a:solidFill>
                          <a:latin typeface="ATT Aleck Sans" panose="020B0503020203020204" pitchFamily="34" charset="0"/>
                        </a:defRPr>
                      </a:lvl8pPr>
                      <a:lvl9pPr marL="3657600" algn="l" defTabSz="914400" rtl="0" eaLnBrk="1" latinLnBrk="0" hangingPunct="1">
                        <a:defRPr sz="1800" kern="1200">
                          <a:solidFill>
                            <a:schemeClr val="dk1"/>
                          </a:solidFill>
                          <a:latin typeface="ATT Aleck Sans" panose="020B0503020203020204" pitchFamily="34" charset="0"/>
                        </a:defRPr>
                      </a:lvl9pPr>
                    </a:lstStyle>
                    <a:p>
                      <a:pPr marL="0" marR="0" lvl="0" indent="0" algn="l" defTabSz="457063" rtl="0" eaLnBrk="1" fontAlgn="auto" latinLnBrk="0" hangingPunct="1">
                        <a:lnSpc>
                          <a:spcPct val="100000"/>
                        </a:lnSpc>
                        <a:spcBef>
                          <a:spcPts val="0"/>
                        </a:spcBef>
                        <a:spcAft>
                          <a:spcPts val="0"/>
                        </a:spcAft>
                        <a:buClrTx/>
                        <a:buSzTx/>
                        <a:buFontTx/>
                        <a:buNone/>
                        <a:tabLst/>
                        <a:defRPr/>
                      </a:pPr>
                      <a:r>
                        <a:rPr lang="en-US" sz="600">
                          <a:solidFill>
                            <a:schemeClr val="tx1"/>
                          </a:solidFill>
                          <a:latin typeface="Arial" panose="020B0604020202020204" pitchFamily="34" charset="0"/>
                          <a:cs typeface="Arial" panose="020B0604020202020204" pitchFamily="34" charset="0"/>
                        </a:rPr>
                        <a:t>BounceAppTier</a:t>
                      </a:r>
                    </a:p>
                  </a:txBody>
                  <a:tcPr marL="68580" marR="68580" marT="34290" marB="34290" anchor="ctr">
                    <a:lnL w="12700" cap="flat" cmpd="sng" algn="ctr">
                      <a:solidFill>
                        <a:schemeClr val="tx1"/>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203931296"/>
                  </a:ext>
                </a:extLst>
              </a:tr>
              <a:tr h="165360">
                <a:tc>
                  <a:txBody>
                    <a:bodyPr/>
                    <a:lstStyle>
                      <a:lvl1pPr marL="0" algn="l" defTabSz="914400" rtl="0" eaLnBrk="1" latinLnBrk="0" hangingPunct="1">
                        <a:defRPr sz="1800" kern="1200">
                          <a:solidFill>
                            <a:schemeClr val="dk1"/>
                          </a:solidFill>
                          <a:latin typeface="ATT Aleck Sans" panose="020B0503020203020204" pitchFamily="34" charset="0"/>
                        </a:defRPr>
                      </a:lvl1pPr>
                      <a:lvl2pPr marL="457200" algn="l" defTabSz="914400" rtl="0" eaLnBrk="1" latinLnBrk="0" hangingPunct="1">
                        <a:defRPr sz="1800" kern="1200">
                          <a:solidFill>
                            <a:schemeClr val="dk1"/>
                          </a:solidFill>
                          <a:latin typeface="ATT Aleck Sans" panose="020B0503020203020204" pitchFamily="34" charset="0"/>
                        </a:defRPr>
                      </a:lvl2pPr>
                      <a:lvl3pPr marL="914400" algn="l" defTabSz="914400" rtl="0" eaLnBrk="1" latinLnBrk="0" hangingPunct="1">
                        <a:defRPr sz="1800" kern="1200">
                          <a:solidFill>
                            <a:schemeClr val="dk1"/>
                          </a:solidFill>
                          <a:latin typeface="ATT Aleck Sans" panose="020B0503020203020204" pitchFamily="34" charset="0"/>
                        </a:defRPr>
                      </a:lvl3pPr>
                      <a:lvl4pPr marL="1371600" algn="l" defTabSz="914400" rtl="0" eaLnBrk="1" latinLnBrk="0" hangingPunct="1">
                        <a:defRPr sz="1800" kern="1200">
                          <a:solidFill>
                            <a:schemeClr val="dk1"/>
                          </a:solidFill>
                          <a:latin typeface="ATT Aleck Sans" panose="020B0503020203020204" pitchFamily="34" charset="0"/>
                        </a:defRPr>
                      </a:lvl4pPr>
                      <a:lvl5pPr marL="1828800" algn="l" defTabSz="914400" rtl="0" eaLnBrk="1" latinLnBrk="0" hangingPunct="1">
                        <a:defRPr sz="1800" kern="1200">
                          <a:solidFill>
                            <a:schemeClr val="dk1"/>
                          </a:solidFill>
                          <a:latin typeface="ATT Aleck Sans" panose="020B0503020203020204" pitchFamily="34" charset="0"/>
                        </a:defRPr>
                      </a:lvl5pPr>
                      <a:lvl6pPr marL="2286000" algn="l" defTabSz="914400" rtl="0" eaLnBrk="1" latinLnBrk="0" hangingPunct="1">
                        <a:defRPr sz="1800" kern="1200">
                          <a:solidFill>
                            <a:schemeClr val="dk1"/>
                          </a:solidFill>
                          <a:latin typeface="ATT Aleck Sans" panose="020B0503020203020204" pitchFamily="34" charset="0"/>
                        </a:defRPr>
                      </a:lvl6pPr>
                      <a:lvl7pPr marL="2743200" algn="l" defTabSz="914400" rtl="0" eaLnBrk="1" latinLnBrk="0" hangingPunct="1">
                        <a:defRPr sz="1800" kern="1200">
                          <a:solidFill>
                            <a:schemeClr val="dk1"/>
                          </a:solidFill>
                          <a:latin typeface="ATT Aleck Sans" panose="020B0503020203020204" pitchFamily="34" charset="0"/>
                        </a:defRPr>
                      </a:lvl7pPr>
                      <a:lvl8pPr marL="3200400" algn="l" defTabSz="914400" rtl="0" eaLnBrk="1" latinLnBrk="0" hangingPunct="1">
                        <a:defRPr sz="1800" kern="1200">
                          <a:solidFill>
                            <a:schemeClr val="dk1"/>
                          </a:solidFill>
                          <a:latin typeface="ATT Aleck Sans" panose="020B0503020203020204" pitchFamily="34" charset="0"/>
                        </a:defRPr>
                      </a:lvl8pPr>
                      <a:lvl9pPr marL="3657600" algn="l" defTabSz="914400" rtl="0" eaLnBrk="1" latinLnBrk="0" hangingPunct="1">
                        <a:defRPr sz="1800" kern="1200">
                          <a:solidFill>
                            <a:schemeClr val="dk1"/>
                          </a:solidFill>
                          <a:latin typeface="ATT Aleck Sans" panose="020B0503020203020204" pitchFamily="34" charset="0"/>
                        </a:defRPr>
                      </a:lvl9pPr>
                    </a:lstStyle>
                    <a:p>
                      <a:r>
                        <a:rPr lang="en-US" sz="600">
                          <a:solidFill>
                            <a:schemeClr val="tx1"/>
                          </a:solidFill>
                          <a:latin typeface="Arial" panose="020B0604020202020204" pitchFamily="34" charset="0"/>
                          <a:cs typeface="Arial" panose="020B0604020202020204" pitchFamily="34" charset="0"/>
                        </a:rPr>
                        <a:t>Cert Expiring</a:t>
                      </a:r>
                    </a:p>
                  </a:txBody>
                  <a:tcPr marL="68580" marR="68580" marT="34290" marB="34290">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EEEEE"/>
                    </a:solidFill>
                  </a:tcPr>
                </a:tc>
                <a:tc>
                  <a:txBody>
                    <a:bodyPr/>
                    <a:lstStyle>
                      <a:lvl1pPr marL="0" algn="l" defTabSz="914400" rtl="0" eaLnBrk="1" latinLnBrk="0" hangingPunct="1">
                        <a:defRPr sz="1800" kern="1200">
                          <a:solidFill>
                            <a:schemeClr val="dk1"/>
                          </a:solidFill>
                          <a:latin typeface="ATT Aleck Sans" panose="020B0503020203020204" pitchFamily="34" charset="0"/>
                        </a:defRPr>
                      </a:lvl1pPr>
                      <a:lvl2pPr marL="457200" algn="l" defTabSz="914400" rtl="0" eaLnBrk="1" latinLnBrk="0" hangingPunct="1">
                        <a:defRPr sz="1800" kern="1200">
                          <a:solidFill>
                            <a:schemeClr val="dk1"/>
                          </a:solidFill>
                          <a:latin typeface="ATT Aleck Sans" panose="020B0503020203020204" pitchFamily="34" charset="0"/>
                        </a:defRPr>
                      </a:lvl2pPr>
                      <a:lvl3pPr marL="914400" algn="l" defTabSz="914400" rtl="0" eaLnBrk="1" latinLnBrk="0" hangingPunct="1">
                        <a:defRPr sz="1800" kern="1200">
                          <a:solidFill>
                            <a:schemeClr val="dk1"/>
                          </a:solidFill>
                          <a:latin typeface="ATT Aleck Sans" panose="020B0503020203020204" pitchFamily="34" charset="0"/>
                        </a:defRPr>
                      </a:lvl3pPr>
                      <a:lvl4pPr marL="1371600" algn="l" defTabSz="914400" rtl="0" eaLnBrk="1" latinLnBrk="0" hangingPunct="1">
                        <a:defRPr sz="1800" kern="1200">
                          <a:solidFill>
                            <a:schemeClr val="dk1"/>
                          </a:solidFill>
                          <a:latin typeface="ATT Aleck Sans" panose="020B0503020203020204" pitchFamily="34" charset="0"/>
                        </a:defRPr>
                      </a:lvl4pPr>
                      <a:lvl5pPr marL="1828800" algn="l" defTabSz="914400" rtl="0" eaLnBrk="1" latinLnBrk="0" hangingPunct="1">
                        <a:defRPr sz="1800" kern="1200">
                          <a:solidFill>
                            <a:schemeClr val="dk1"/>
                          </a:solidFill>
                          <a:latin typeface="ATT Aleck Sans" panose="020B0503020203020204" pitchFamily="34" charset="0"/>
                        </a:defRPr>
                      </a:lvl5pPr>
                      <a:lvl6pPr marL="2286000" algn="l" defTabSz="914400" rtl="0" eaLnBrk="1" latinLnBrk="0" hangingPunct="1">
                        <a:defRPr sz="1800" kern="1200">
                          <a:solidFill>
                            <a:schemeClr val="dk1"/>
                          </a:solidFill>
                          <a:latin typeface="ATT Aleck Sans" panose="020B0503020203020204" pitchFamily="34" charset="0"/>
                        </a:defRPr>
                      </a:lvl6pPr>
                      <a:lvl7pPr marL="2743200" algn="l" defTabSz="914400" rtl="0" eaLnBrk="1" latinLnBrk="0" hangingPunct="1">
                        <a:defRPr sz="1800" kern="1200">
                          <a:solidFill>
                            <a:schemeClr val="dk1"/>
                          </a:solidFill>
                          <a:latin typeface="ATT Aleck Sans" panose="020B0503020203020204" pitchFamily="34" charset="0"/>
                        </a:defRPr>
                      </a:lvl7pPr>
                      <a:lvl8pPr marL="3200400" algn="l" defTabSz="914400" rtl="0" eaLnBrk="1" latinLnBrk="0" hangingPunct="1">
                        <a:defRPr sz="1800" kern="1200">
                          <a:solidFill>
                            <a:schemeClr val="dk1"/>
                          </a:solidFill>
                          <a:latin typeface="ATT Aleck Sans" panose="020B0503020203020204" pitchFamily="34" charset="0"/>
                        </a:defRPr>
                      </a:lvl8pPr>
                      <a:lvl9pPr marL="3657600" algn="l" defTabSz="914400" rtl="0" eaLnBrk="1" latinLnBrk="0" hangingPunct="1">
                        <a:defRPr sz="1800" kern="1200">
                          <a:solidFill>
                            <a:schemeClr val="dk1"/>
                          </a:solidFill>
                          <a:latin typeface="ATT Aleck Sans" panose="020B0503020203020204" pitchFamily="34" charset="0"/>
                        </a:defRPr>
                      </a:lvl9pPr>
                    </a:lstStyle>
                    <a:p>
                      <a:pPr marL="0" marR="0" lvl="0" indent="0" algn="l" defTabSz="457063" rtl="0" eaLnBrk="1" fontAlgn="auto" latinLnBrk="0" hangingPunct="1">
                        <a:lnSpc>
                          <a:spcPct val="100000"/>
                        </a:lnSpc>
                        <a:spcBef>
                          <a:spcPts val="0"/>
                        </a:spcBef>
                        <a:spcAft>
                          <a:spcPts val="0"/>
                        </a:spcAft>
                        <a:buClrTx/>
                        <a:buSzTx/>
                        <a:buFontTx/>
                        <a:buNone/>
                        <a:tabLst/>
                        <a:defRPr/>
                      </a:pPr>
                      <a:r>
                        <a:rPr lang="en-US" sz="600">
                          <a:solidFill>
                            <a:schemeClr val="tx1"/>
                          </a:solidFill>
                          <a:latin typeface="Arial" panose="020B0604020202020204" pitchFamily="34" charset="0"/>
                          <a:cs typeface="Arial" panose="020B0604020202020204" pitchFamily="34" charset="0"/>
                        </a:rPr>
                        <a:t>Renew Certificate</a:t>
                      </a:r>
                    </a:p>
                  </a:txBody>
                  <a:tcPr marL="68580" marR="68580" marT="34290" marB="34290">
                    <a:lnL w="12700" cap="flat" cmpd="sng" algn="ctr">
                      <a:solidFill>
                        <a:schemeClr val="tx1"/>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EEEEE"/>
                    </a:solidFill>
                  </a:tcPr>
                </a:tc>
                <a:extLst>
                  <a:ext uri="{0D108BD9-81ED-4DB2-BD59-A6C34878D82A}">
                    <a16:rowId xmlns:a16="http://schemas.microsoft.com/office/drawing/2014/main" val="436091290"/>
                  </a:ext>
                </a:extLst>
              </a:tr>
              <a:tr h="165360">
                <a:tc>
                  <a:txBody>
                    <a:bodyPr/>
                    <a:lstStyle>
                      <a:lvl1pPr marL="0" algn="l" defTabSz="914400" rtl="0" eaLnBrk="1" latinLnBrk="0" hangingPunct="1">
                        <a:defRPr sz="1800" kern="1200">
                          <a:solidFill>
                            <a:schemeClr val="dk1"/>
                          </a:solidFill>
                          <a:latin typeface="ATT Aleck Sans" panose="020B0503020203020204" pitchFamily="34" charset="0"/>
                        </a:defRPr>
                      </a:lvl1pPr>
                      <a:lvl2pPr marL="457200" algn="l" defTabSz="914400" rtl="0" eaLnBrk="1" latinLnBrk="0" hangingPunct="1">
                        <a:defRPr sz="1800" kern="1200">
                          <a:solidFill>
                            <a:schemeClr val="dk1"/>
                          </a:solidFill>
                          <a:latin typeface="ATT Aleck Sans" panose="020B0503020203020204" pitchFamily="34" charset="0"/>
                        </a:defRPr>
                      </a:lvl2pPr>
                      <a:lvl3pPr marL="914400" algn="l" defTabSz="914400" rtl="0" eaLnBrk="1" latinLnBrk="0" hangingPunct="1">
                        <a:defRPr sz="1800" kern="1200">
                          <a:solidFill>
                            <a:schemeClr val="dk1"/>
                          </a:solidFill>
                          <a:latin typeface="ATT Aleck Sans" panose="020B0503020203020204" pitchFamily="34" charset="0"/>
                        </a:defRPr>
                      </a:lvl3pPr>
                      <a:lvl4pPr marL="1371600" algn="l" defTabSz="914400" rtl="0" eaLnBrk="1" latinLnBrk="0" hangingPunct="1">
                        <a:defRPr sz="1800" kern="1200">
                          <a:solidFill>
                            <a:schemeClr val="dk1"/>
                          </a:solidFill>
                          <a:latin typeface="ATT Aleck Sans" panose="020B0503020203020204" pitchFamily="34" charset="0"/>
                        </a:defRPr>
                      </a:lvl4pPr>
                      <a:lvl5pPr marL="1828800" algn="l" defTabSz="914400" rtl="0" eaLnBrk="1" latinLnBrk="0" hangingPunct="1">
                        <a:defRPr sz="1800" kern="1200">
                          <a:solidFill>
                            <a:schemeClr val="dk1"/>
                          </a:solidFill>
                          <a:latin typeface="ATT Aleck Sans" panose="020B0503020203020204" pitchFamily="34" charset="0"/>
                        </a:defRPr>
                      </a:lvl5pPr>
                      <a:lvl6pPr marL="2286000" algn="l" defTabSz="914400" rtl="0" eaLnBrk="1" latinLnBrk="0" hangingPunct="1">
                        <a:defRPr sz="1800" kern="1200">
                          <a:solidFill>
                            <a:schemeClr val="dk1"/>
                          </a:solidFill>
                          <a:latin typeface="ATT Aleck Sans" panose="020B0503020203020204" pitchFamily="34" charset="0"/>
                        </a:defRPr>
                      </a:lvl6pPr>
                      <a:lvl7pPr marL="2743200" algn="l" defTabSz="914400" rtl="0" eaLnBrk="1" latinLnBrk="0" hangingPunct="1">
                        <a:defRPr sz="1800" kern="1200">
                          <a:solidFill>
                            <a:schemeClr val="dk1"/>
                          </a:solidFill>
                          <a:latin typeface="ATT Aleck Sans" panose="020B0503020203020204" pitchFamily="34" charset="0"/>
                        </a:defRPr>
                      </a:lvl7pPr>
                      <a:lvl8pPr marL="3200400" algn="l" defTabSz="914400" rtl="0" eaLnBrk="1" latinLnBrk="0" hangingPunct="1">
                        <a:defRPr sz="1800" kern="1200">
                          <a:solidFill>
                            <a:schemeClr val="dk1"/>
                          </a:solidFill>
                          <a:latin typeface="ATT Aleck Sans" panose="020B0503020203020204" pitchFamily="34" charset="0"/>
                        </a:defRPr>
                      </a:lvl8pPr>
                      <a:lvl9pPr marL="3657600" algn="l" defTabSz="914400" rtl="0" eaLnBrk="1" latinLnBrk="0" hangingPunct="1">
                        <a:defRPr sz="1800" kern="1200">
                          <a:solidFill>
                            <a:schemeClr val="dk1"/>
                          </a:solidFill>
                          <a:latin typeface="ATT Aleck Sans" panose="020B0503020203020204" pitchFamily="34" charset="0"/>
                        </a:defRPr>
                      </a:lvl9pPr>
                    </a:lstStyle>
                    <a:p>
                      <a:r>
                        <a:rPr lang="en-US" sz="600">
                          <a:solidFill>
                            <a:schemeClr val="tx1"/>
                          </a:solidFill>
                          <a:latin typeface="Arial" panose="020B0604020202020204" pitchFamily="34" charset="0"/>
                          <a:cs typeface="Arial" panose="020B0604020202020204" pitchFamily="34" charset="0"/>
                        </a:rPr>
                        <a:t>File system nearly full</a:t>
                      </a:r>
                    </a:p>
                  </a:txBody>
                  <a:tcPr marL="68580" marR="68580" marT="34290" marB="34290">
                    <a:lnL w="12700" cmpd="sng">
                      <a:solidFill>
                        <a:srgbClr val="FFFFFF"/>
                      </a:solidFill>
                    </a:lnL>
                    <a:lnR w="12700" cap="flat" cmpd="sng" algn="ctr">
                      <a:solidFill>
                        <a:schemeClr val="tx1"/>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TT Aleck Sans" panose="020B0503020203020204" pitchFamily="34" charset="0"/>
                        </a:defRPr>
                      </a:lvl1pPr>
                      <a:lvl2pPr marL="457200" algn="l" defTabSz="914400" rtl="0" eaLnBrk="1" latinLnBrk="0" hangingPunct="1">
                        <a:defRPr sz="1800" kern="1200">
                          <a:solidFill>
                            <a:schemeClr val="dk1"/>
                          </a:solidFill>
                          <a:latin typeface="ATT Aleck Sans" panose="020B0503020203020204" pitchFamily="34" charset="0"/>
                        </a:defRPr>
                      </a:lvl2pPr>
                      <a:lvl3pPr marL="914400" algn="l" defTabSz="914400" rtl="0" eaLnBrk="1" latinLnBrk="0" hangingPunct="1">
                        <a:defRPr sz="1800" kern="1200">
                          <a:solidFill>
                            <a:schemeClr val="dk1"/>
                          </a:solidFill>
                          <a:latin typeface="ATT Aleck Sans" panose="020B0503020203020204" pitchFamily="34" charset="0"/>
                        </a:defRPr>
                      </a:lvl3pPr>
                      <a:lvl4pPr marL="1371600" algn="l" defTabSz="914400" rtl="0" eaLnBrk="1" latinLnBrk="0" hangingPunct="1">
                        <a:defRPr sz="1800" kern="1200">
                          <a:solidFill>
                            <a:schemeClr val="dk1"/>
                          </a:solidFill>
                          <a:latin typeface="ATT Aleck Sans" panose="020B0503020203020204" pitchFamily="34" charset="0"/>
                        </a:defRPr>
                      </a:lvl4pPr>
                      <a:lvl5pPr marL="1828800" algn="l" defTabSz="914400" rtl="0" eaLnBrk="1" latinLnBrk="0" hangingPunct="1">
                        <a:defRPr sz="1800" kern="1200">
                          <a:solidFill>
                            <a:schemeClr val="dk1"/>
                          </a:solidFill>
                          <a:latin typeface="ATT Aleck Sans" panose="020B0503020203020204" pitchFamily="34" charset="0"/>
                        </a:defRPr>
                      </a:lvl5pPr>
                      <a:lvl6pPr marL="2286000" algn="l" defTabSz="914400" rtl="0" eaLnBrk="1" latinLnBrk="0" hangingPunct="1">
                        <a:defRPr sz="1800" kern="1200">
                          <a:solidFill>
                            <a:schemeClr val="dk1"/>
                          </a:solidFill>
                          <a:latin typeface="ATT Aleck Sans" panose="020B0503020203020204" pitchFamily="34" charset="0"/>
                        </a:defRPr>
                      </a:lvl6pPr>
                      <a:lvl7pPr marL="2743200" algn="l" defTabSz="914400" rtl="0" eaLnBrk="1" latinLnBrk="0" hangingPunct="1">
                        <a:defRPr sz="1800" kern="1200">
                          <a:solidFill>
                            <a:schemeClr val="dk1"/>
                          </a:solidFill>
                          <a:latin typeface="ATT Aleck Sans" panose="020B0503020203020204" pitchFamily="34" charset="0"/>
                        </a:defRPr>
                      </a:lvl7pPr>
                      <a:lvl8pPr marL="3200400" algn="l" defTabSz="914400" rtl="0" eaLnBrk="1" latinLnBrk="0" hangingPunct="1">
                        <a:defRPr sz="1800" kern="1200">
                          <a:solidFill>
                            <a:schemeClr val="dk1"/>
                          </a:solidFill>
                          <a:latin typeface="ATT Aleck Sans" panose="020B0503020203020204" pitchFamily="34" charset="0"/>
                        </a:defRPr>
                      </a:lvl8pPr>
                      <a:lvl9pPr marL="3657600" algn="l" defTabSz="914400" rtl="0" eaLnBrk="1" latinLnBrk="0" hangingPunct="1">
                        <a:defRPr sz="1800" kern="1200">
                          <a:solidFill>
                            <a:schemeClr val="dk1"/>
                          </a:solidFill>
                          <a:latin typeface="ATT Aleck Sans" panose="020B0503020203020204" pitchFamily="34" charset="0"/>
                        </a:defRPr>
                      </a:lvl9pPr>
                    </a:lstStyle>
                    <a:p>
                      <a:r>
                        <a:rPr lang="en-US" sz="600">
                          <a:solidFill>
                            <a:schemeClr val="tx1"/>
                          </a:solidFill>
                          <a:latin typeface="Arial" panose="020B0604020202020204" pitchFamily="34" charset="0"/>
                          <a:cs typeface="Arial" panose="020B0604020202020204" pitchFamily="34" charset="0"/>
                        </a:rPr>
                        <a:t>Clean file system</a:t>
                      </a:r>
                    </a:p>
                  </a:txBody>
                  <a:tcPr marL="68580" marR="68580" marT="34290" marB="34290">
                    <a:lnL w="12700" cap="flat" cmpd="sng" algn="ctr">
                      <a:solidFill>
                        <a:schemeClr val="tx1"/>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844370728"/>
                  </a:ext>
                </a:extLst>
              </a:tr>
            </a:tbl>
          </a:graphicData>
        </a:graphic>
      </p:graphicFrame>
      <p:sp>
        <p:nvSpPr>
          <p:cNvPr id="15" name="TextBox 14">
            <a:extLst>
              <a:ext uri="{FF2B5EF4-FFF2-40B4-BE49-F238E27FC236}">
                <a16:creationId xmlns:a16="http://schemas.microsoft.com/office/drawing/2014/main" id="{E1825862-9856-4C68-A6A4-D2D637C371C3}"/>
              </a:ext>
            </a:extLst>
          </p:cNvPr>
          <p:cNvSpPr txBox="1"/>
          <p:nvPr/>
        </p:nvSpPr>
        <p:spPr>
          <a:xfrm>
            <a:off x="4673407" y="1180267"/>
            <a:ext cx="2480482" cy="178598"/>
          </a:xfrm>
          <a:prstGeom prst="rect">
            <a:avLst/>
          </a:prstGeom>
          <a:noFill/>
        </p:spPr>
        <p:txBody>
          <a:bodyPr wrap="none" lIns="0" tIns="0" rIns="0" bIns="0" rtlCol="0" anchor="ctr">
            <a:noAutofit/>
          </a:bodyPr>
          <a:lstStyle/>
          <a:p>
            <a:pPr marL="0" marR="0" lvl="0" indent="0" algn="ctr" defTabSz="342695" rtl="0" eaLnBrk="0" fontAlgn="base" latinLnBrk="0" hangingPunct="0">
              <a:lnSpc>
                <a:spcPct val="100000"/>
              </a:lnSpc>
              <a:spcBef>
                <a:spcPct val="0"/>
              </a:spcBef>
              <a:spcAft>
                <a:spcPts val="600"/>
              </a:spcAft>
              <a:buClr>
                <a:srgbClr val="000000"/>
              </a:buClr>
              <a:buSzTx/>
              <a:buFontTx/>
              <a:buNone/>
              <a:tabLst/>
              <a:defRPr/>
            </a:pPr>
            <a:r>
              <a:rPr kumimoji="0" lang="en-US" sz="1500" b="1" i="0"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AIOps platform</a:t>
            </a:r>
          </a:p>
        </p:txBody>
      </p:sp>
      <p:cxnSp>
        <p:nvCxnSpPr>
          <p:cNvPr id="17" name="Straight Arrow Connector 16">
            <a:extLst>
              <a:ext uri="{FF2B5EF4-FFF2-40B4-BE49-F238E27FC236}">
                <a16:creationId xmlns:a16="http://schemas.microsoft.com/office/drawing/2014/main" id="{EF93A6D3-E49F-4EFE-80EC-350D3E197A5E}"/>
              </a:ext>
            </a:extLst>
          </p:cNvPr>
          <p:cNvCxnSpPr>
            <a:cxnSpLocks/>
          </p:cNvCxnSpPr>
          <p:nvPr/>
        </p:nvCxnSpPr>
        <p:spPr>
          <a:xfrm>
            <a:off x="5172941" y="2165012"/>
            <a:ext cx="459000" cy="0"/>
          </a:xfrm>
          <a:prstGeom prst="straightConnector1">
            <a:avLst/>
          </a:prstGeom>
          <a:noFill/>
          <a:ln w="19050" cap="sq" cmpd="sng" algn="ctr">
            <a:solidFill>
              <a:srgbClr val="EC262A"/>
            </a:solidFill>
            <a:prstDash val="solid"/>
            <a:tailEnd type="triangle"/>
          </a:ln>
          <a:effectLst/>
        </p:spPr>
      </p:cxnSp>
      <p:sp>
        <p:nvSpPr>
          <p:cNvPr id="18" name="Rectangle 17">
            <a:extLst>
              <a:ext uri="{FF2B5EF4-FFF2-40B4-BE49-F238E27FC236}">
                <a16:creationId xmlns:a16="http://schemas.microsoft.com/office/drawing/2014/main" id="{2A72E231-530C-46FF-B0B0-98917E498369}"/>
              </a:ext>
            </a:extLst>
          </p:cNvPr>
          <p:cNvSpPr/>
          <p:nvPr/>
        </p:nvSpPr>
        <p:spPr>
          <a:xfrm>
            <a:off x="2884498" y="1116674"/>
            <a:ext cx="5841281" cy="2324984"/>
          </a:xfrm>
          <a:prstGeom prst="rect">
            <a:avLst/>
          </a:prstGeom>
          <a:noFill/>
          <a:ln w="12700" cap="sq" cmpd="sng" algn="ctr">
            <a:solidFill>
              <a:srgbClr val="000000"/>
            </a:solidFill>
            <a:prstDash val="solid"/>
          </a:ln>
          <a:effectLst/>
        </p:spPr>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A5A5A"/>
              </a:solidFill>
              <a:effectLst/>
              <a:uLnTx/>
              <a:uFillTx/>
              <a:latin typeface="Arial" panose="020B0604020202020204" pitchFamily="34" charset="0"/>
              <a:ea typeface="+mn-ea"/>
              <a:cs typeface="Arial" panose="020B0604020202020204" pitchFamily="34" charset="0"/>
            </a:endParaRPr>
          </a:p>
        </p:txBody>
      </p:sp>
      <p:cxnSp>
        <p:nvCxnSpPr>
          <p:cNvPr id="19" name="Straight Arrow Connector 18">
            <a:extLst>
              <a:ext uri="{FF2B5EF4-FFF2-40B4-BE49-F238E27FC236}">
                <a16:creationId xmlns:a16="http://schemas.microsoft.com/office/drawing/2014/main" id="{70811371-ABBD-4974-852C-52693A34983E}"/>
              </a:ext>
            </a:extLst>
          </p:cNvPr>
          <p:cNvCxnSpPr>
            <a:cxnSpLocks/>
            <a:stCxn id="137" idx="4"/>
            <a:endCxn id="134" idx="0"/>
          </p:cNvCxnSpPr>
          <p:nvPr/>
        </p:nvCxnSpPr>
        <p:spPr>
          <a:xfrm rot="5400000">
            <a:off x="6656530" y="3266021"/>
            <a:ext cx="473342" cy="822464"/>
          </a:xfrm>
          <a:prstGeom prst="bentConnector3">
            <a:avLst>
              <a:gd name="adj1" fmla="val 63056"/>
            </a:avLst>
          </a:prstGeom>
          <a:noFill/>
          <a:ln w="19050" cap="sq" cmpd="sng" algn="ctr">
            <a:solidFill>
              <a:srgbClr val="EC262A"/>
            </a:solidFill>
            <a:prstDash val="solid"/>
            <a:tailEnd type="triangle" w="med" len="lg"/>
          </a:ln>
          <a:effectLst/>
        </p:spPr>
      </p:cxnSp>
      <p:sp>
        <p:nvSpPr>
          <p:cNvPr id="20" name="TextBox 19">
            <a:extLst>
              <a:ext uri="{FF2B5EF4-FFF2-40B4-BE49-F238E27FC236}">
                <a16:creationId xmlns:a16="http://schemas.microsoft.com/office/drawing/2014/main" id="{56BA25B0-EDCF-4979-A641-6A8DD9735C07}"/>
              </a:ext>
            </a:extLst>
          </p:cNvPr>
          <p:cNvSpPr txBox="1"/>
          <p:nvPr/>
        </p:nvSpPr>
        <p:spPr>
          <a:xfrm>
            <a:off x="3077536" y="1582349"/>
            <a:ext cx="1662362" cy="166069"/>
          </a:xfrm>
          <a:prstGeom prst="rect">
            <a:avLst/>
          </a:prstGeom>
          <a:noFill/>
          <a:ln>
            <a:noFill/>
          </a:ln>
        </p:spPr>
        <p:txBody>
          <a:bodyPr wrap="none" lIns="0" tIns="0" rIns="0" bIns="0"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EC262A"/>
                </a:solidFill>
                <a:effectLst/>
                <a:uLnTx/>
                <a:uFillTx/>
                <a:latin typeface="Arial" panose="020B0604020202020204" pitchFamily="34" charset="0"/>
                <a:ea typeface="+mn-ea"/>
                <a:cs typeface="Arial" panose="020B0604020202020204" pitchFamily="34" charset="0"/>
              </a:rPr>
              <a:t>Forecasting/ anomaly detection</a:t>
            </a:r>
          </a:p>
        </p:txBody>
      </p:sp>
      <p:sp>
        <p:nvSpPr>
          <p:cNvPr id="21" name="Rounded Rectangle 8">
            <a:extLst>
              <a:ext uri="{FF2B5EF4-FFF2-40B4-BE49-F238E27FC236}">
                <a16:creationId xmlns:a16="http://schemas.microsoft.com/office/drawing/2014/main" id="{8926775E-4E90-42E6-BF07-6C706819BCF3}"/>
              </a:ext>
            </a:extLst>
          </p:cNvPr>
          <p:cNvSpPr/>
          <p:nvPr/>
        </p:nvSpPr>
        <p:spPr>
          <a:xfrm>
            <a:off x="5878714" y="4282747"/>
            <a:ext cx="991295" cy="306467"/>
          </a:xfrm>
          <a:prstGeom prst="round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75" b="1" i="0"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Alert listener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25" b="0" i="0"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(NodeJS/ Java/ Python)</a:t>
            </a:r>
          </a:p>
        </p:txBody>
      </p:sp>
      <p:cxnSp>
        <p:nvCxnSpPr>
          <p:cNvPr id="23" name="Straight Arrow Connector 22">
            <a:extLst>
              <a:ext uri="{FF2B5EF4-FFF2-40B4-BE49-F238E27FC236}">
                <a16:creationId xmlns:a16="http://schemas.microsoft.com/office/drawing/2014/main" id="{3671402F-352F-493E-AC7C-75E5775CC68D}"/>
              </a:ext>
            </a:extLst>
          </p:cNvPr>
          <p:cNvCxnSpPr>
            <a:cxnSpLocks/>
          </p:cNvCxnSpPr>
          <p:nvPr/>
        </p:nvCxnSpPr>
        <p:spPr>
          <a:xfrm flipH="1">
            <a:off x="5062760" y="4118208"/>
            <a:ext cx="1090717" cy="10061"/>
          </a:xfrm>
          <a:prstGeom prst="straightConnector1">
            <a:avLst/>
          </a:prstGeom>
          <a:noFill/>
          <a:ln w="19050" cap="sq" cmpd="sng" algn="ctr">
            <a:solidFill>
              <a:srgbClr val="EC262A"/>
            </a:solidFill>
            <a:prstDash val="solid"/>
            <a:tailEnd type="triangle" w="med" len="lg"/>
          </a:ln>
          <a:effectLst/>
        </p:spPr>
      </p:cxnSp>
      <p:pic>
        <p:nvPicPr>
          <p:cNvPr id="25" name="Picture 2" descr="ServiceNow Logo and symbol, meaning, history, PNG">
            <a:extLst>
              <a:ext uri="{FF2B5EF4-FFF2-40B4-BE49-F238E27FC236}">
                <a16:creationId xmlns:a16="http://schemas.microsoft.com/office/drawing/2014/main" id="{BC1E14B5-CC57-4B2E-AED1-97163B5248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011" b="35147"/>
          <a:stretch/>
        </p:blipFill>
        <p:spPr bwMode="auto">
          <a:xfrm>
            <a:off x="5705163" y="2847627"/>
            <a:ext cx="619234" cy="119427"/>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5E0BB7D0-6878-4633-88E4-F0B9F64384D2}"/>
              </a:ext>
            </a:extLst>
          </p:cNvPr>
          <p:cNvSpPr/>
          <p:nvPr/>
        </p:nvSpPr>
        <p:spPr>
          <a:xfrm>
            <a:off x="6809023" y="1772230"/>
            <a:ext cx="1738574" cy="1397449"/>
          </a:xfrm>
          <a:prstGeom prst="rect">
            <a:avLst/>
          </a:prstGeom>
          <a:noFill/>
          <a:ln w="9525">
            <a:solidFill>
              <a:srgbClr val="000000"/>
            </a:solidFill>
          </a:ln>
          <a:effectLst/>
        </p:spPr>
        <p:txBody>
          <a:bodyPr rot="0" spcFirstLastPara="0" vertOverflow="overflow" horzOverflow="overflow" vert="horz" wrap="square" lIns="68580" tIns="68580" rIns="68580" bIns="68580" numCol="1" spcCol="0" rtlCol="0" fromWordArt="0" anchor="t" anchorCtr="0" forceAA="0" compatLnSpc="1">
            <a:prstTxWarp prst="textNoShape">
              <a:avLst/>
            </a:prstTxWarp>
            <a:normAutofit/>
          </a:bodyPr>
          <a:lstStyle/>
          <a:p>
            <a:pPr marL="0" marR="0" lvl="0" indent="0" algn="l" defTabSz="342900" rtl="0" eaLnBrk="1" fontAlgn="auto" latinLnBrk="0" hangingPunct="1">
              <a:lnSpc>
                <a:spcPct val="100000"/>
              </a:lnSpc>
              <a:spcBef>
                <a:spcPts val="0"/>
              </a:spcBef>
              <a:spcAft>
                <a:spcPts val="600"/>
              </a:spcAft>
              <a:buClr>
                <a:srgbClr val="FFFFFF"/>
              </a:buClr>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7" name="TextBox 26">
            <a:extLst>
              <a:ext uri="{FF2B5EF4-FFF2-40B4-BE49-F238E27FC236}">
                <a16:creationId xmlns:a16="http://schemas.microsoft.com/office/drawing/2014/main" id="{0854B1AA-11E4-4197-9DCE-62D31F0D001C}"/>
              </a:ext>
            </a:extLst>
          </p:cNvPr>
          <p:cNvSpPr txBox="1"/>
          <p:nvPr/>
        </p:nvSpPr>
        <p:spPr>
          <a:xfrm>
            <a:off x="5157217" y="2043312"/>
            <a:ext cx="495369" cy="94550"/>
          </a:xfrm>
          <a:prstGeom prst="rect">
            <a:avLst/>
          </a:prstGeom>
          <a:noFill/>
        </p:spPr>
        <p:txBody>
          <a:bodyPr wrap="square" lIns="0" tIns="0" rIns="0" bIns="0" rtlCol="0" anchor="t">
            <a:noAutofit/>
          </a:bodyPr>
          <a:lstStyle/>
          <a:p>
            <a:pPr marL="0" marR="0" lvl="0" indent="0" algn="ctr" defTabSz="342900" rtl="0" eaLnBrk="1" fontAlgn="auto" latinLnBrk="0" hangingPunct="1">
              <a:lnSpc>
                <a:spcPct val="100000"/>
              </a:lnSpc>
              <a:spcBef>
                <a:spcPts val="0"/>
              </a:spcBef>
              <a:spcAft>
                <a:spcPts val="600"/>
              </a:spcAft>
              <a:buClr>
                <a:srgbClr val="000000"/>
              </a:buClr>
              <a:buSzTx/>
              <a:buFontTx/>
              <a:buNone/>
              <a:tabLst/>
              <a:defRPr/>
            </a:pPr>
            <a:r>
              <a:rPr kumimoji="0" lang="en-US" sz="675" b="0" i="0" u="none" strike="noStrike" kern="1200" cap="none" spc="0" normalizeH="0" baseline="0" noProof="0">
                <a:ln>
                  <a:noFill/>
                </a:ln>
                <a:solidFill>
                  <a:srgbClr val="EC262A"/>
                </a:solidFill>
                <a:effectLst/>
                <a:uLnTx/>
                <a:uFillTx/>
                <a:latin typeface="Arial" panose="020B0604020202020204" pitchFamily="34" charset="0"/>
                <a:ea typeface="+mn-ea"/>
                <a:cs typeface="Arial" panose="020B0604020202020204" pitchFamily="34" charset="0"/>
              </a:rPr>
              <a:t>Anomalies</a:t>
            </a:r>
          </a:p>
        </p:txBody>
      </p:sp>
      <p:sp>
        <p:nvSpPr>
          <p:cNvPr id="28" name="TextBox 27">
            <a:extLst>
              <a:ext uri="{FF2B5EF4-FFF2-40B4-BE49-F238E27FC236}">
                <a16:creationId xmlns:a16="http://schemas.microsoft.com/office/drawing/2014/main" id="{C65F22B3-C1EA-4BC0-B20C-BB21B164ABCC}"/>
              </a:ext>
            </a:extLst>
          </p:cNvPr>
          <p:cNvSpPr txBox="1"/>
          <p:nvPr/>
        </p:nvSpPr>
        <p:spPr>
          <a:xfrm>
            <a:off x="2284625" y="2551571"/>
            <a:ext cx="629257" cy="94553"/>
          </a:xfrm>
          <a:prstGeom prst="rect">
            <a:avLst/>
          </a:prstGeom>
          <a:noFill/>
        </p:spPr>
        <p:txBody>
          <a:bodyPr wrap="square" lIns="0" tIns="0" rIns="0" bIns="0" rtlCol="0" anchor="t">
            <a:noAutofit/>
          </a:bodyPr>
          <a:lstStyle/>
          <a:p>
            <a:pPr marL="0" marR="0" lvl="0" indent="0" algn="ctr" defTabSz="342900" rtl="0" eaLnBrk="1" fontAlgn="auto" latinLnBrk="0" hangingPunct="1">
              <a:lnSpc>
                <a:spcPct val="100000"/>
              </a:lnSpc>
              <a:spcBef>
                <a:spcPts val="0"/>
              </a:spcBef>
              <a:spcAft>
                <a:spcPts val="600"/>
              </a:spcAft>
              <a:buClr>
                <a:srgbClr val="000000"/>
              </a:buClr>
              <a:buSzTx/>
              <a:buFontTx/>
              <a:buNone/>
              <a:tabLst/>
              <a:defRPr/>
            </a:pPr>
            <a:r>
              <a:rPr kumimoji="0" lang="en-US" sz="750" b="0" i="0" u="none" strike="noStrike" kern="1200" cap="none" spc="0" normalizeH="0" baseline="0" noProof="0">
                <a:ln>
                  <a:noFill/>
                </a:ln>
                <a:solidFill>
                  <a:srgbClr val="EC262A"/>
                </a:solidFill>
                <a:effectLst/>
                <a:uLnTx/>
                <a:uFillTx/>
                <a:latin typeface="Arial" panose="020B0604020202020204" pitchFamily="34" charset="0"/>
                <a:ea typeface="+mn-ea"/>
                <a:cs typeface="Arial" panose="020B0604020202020204" pitchFamily="34" charset="0"/>
              </a:rPr>
              <a:t>Tool “Alerts”</a:t>
            </a:r>
          </a:p>
        </p:txBody>
      </p:sp>
      <p:sp>
        <p:nvSpPr>
          <p:cNvPr id="29" name="TextBox 28">
            <a:extLst>
              <a:ext uri="{FF2B5EF4-FFF2-40B4-BE49-F238E27FC236}">
                <a16:creationId xmlns:a16="http://schemas.microsoft.com/office/drawing/2014/main" id="{775AD3AD-624B-4FE4-AC54-75454F74002D}"/>
              </a:ext>
            </a:extLst>
          </p:cNvPr>
          <p:cNvSpPr txBox="1"/>
          <p:nvPr/>
        </p:nvSpPr>
        <p:spPr>
          <a:xfrm>
            <a:off x="2270710" y="2269752"/>
            <a:ext cx="629257" cy="94553"/>
          </a:xfrm>
          <a:prstGeom prst="rect">
            <a:avLst/>
          </a:prstGeom>
          <a:noFill/>
        </p:spPr>
        <p:txBody>
          <a:bodyPr wrap="square" lIns="0" tIns="0" rIns="0" bIns="0" rtlCol="0" anchor="t">
            <a:noAutofit/>
          </a:bodyPr>
          <a:lstStyle/>
          <a:p>
            <a:pPr marL="0" marR="0" lvl="0" indent="0" algn="ctr" defTabSz="342900" rtl="0" eaLnBrk="1" fontAlgn="auto" latinLnBrk="0" hangingPunct="1">
              <a:lnSpc>
                <a:spcPct val="100000"/>
              </a:lnSpc>
              <a:spcBef>
                <a:spcPts val="0"/>
              </a:spcBef>
              <a:spcAft>
                <a:spcPts val="600"/>
              </a:spcAft>
              <a:buClr>
                <a:srgbClr val="000000"/>
              </a:buClr>
              <a:buSzTx/>
              <a:buFontTx/>
              <a:buNone/>
              <a:tabLst/>
              <a:defRPr/>
            </a:pPr>
            <a:r>
              <a:rPr kumimoji="0" lang="en-US" sz="750" b="0" i="0" u="none" strike="noStrike" kern="1200" cap="none" spc="0" normalizeH="0" baseline="0" noProof="0">
                <a:ln>
                  <a:noFill/>
                </a:ln>
                <a:solidFill>
                  <a:srgbClr val="EC262A"/>
                </a:solidFill>
                <a:effectLst/>
                <a:uLnTx/>
                <a:uFillTx/>
                <a:latin typeface="Arial" panose="020B0604020202020204" pitchFamily="34" charset="0"/>
                <a:ea typeface="+mn-ea"/>
                <a:cs typeface="Arial" panose="020B0604020202020204" pitchFamily="34" charset="0"/>
              </a:rPr>
              <a:t>Metrics</a:t>
            </a:r>
          </a:p>
        </p:txBody>
      </p:sp>
      <p:cxnSp>
        <p:nvCxnSpPr>
          <p:cNvPr id="30" name="Straight Arrow Connector 29">
            <a:extLst>
              <a:ext uri="{FF2B5EF4-FFF2-40B4-BE49-F238E27FC236}">
                <a16:creationId xmlns:a16="http://schemas.microsoft.com/office/drawing/2014/main" id="{2FAC9F98-00F3-453A-BA7D-2972F2D75B80}"/>
              </a:ext>
            </a:extLst>
          </p:cNvPr>
          <p:cNvCxnSpPr>
            <a:cxnSpLocks/>
          </p:cNvCxnSpPr>
          <p:nvPr/>
        </p:nvCxnSpPr>
        <p:spPr>
          <a:xfrm flipV="1">
            <a:off x="5182233" y="2479372"/>
            <a:ext cx="459000" cy="673"/>
          </a:xfrm>
          <a:prstGeom prst="straightConnector1">
            <a:avLst/>
          </a:prstGeom>
          <a:noFill/>
          <a:ln w="19050" cap="sq" cmpd="sng" algn="ctr">
            <a:solidFill>
              <a:srgbClr val="EC262A"/>
            </a:solidFill>
            <a:prstDash val="solid"/>
            <a:tailEnd type="triangle"/>
          </a:ln>
          <a:effectLst/>
        </p:spPr>
      </p:cxnSp>
      <p:sp>
        <p:nvSpPr>
          <p:cNvPr id="31" name="TextBox 30">
            <a:extLst>
              <a:ext uri="{FF2B5EF4-FFF2-40B4-BE49-F238E27FC236}">
                <a16:creationId xmlns:a16="http://schemas.microsoft.com/office/drawing/2014/main" id="{B36C6160-9234-4A1C-B904-24747B997409}"/>
              </a:ext>
            </a:extLst>
          </p:cNvPr>
          <p:cNvSpPr txBox="1"/>
          <p:nvPr/>
        </p:nvSpPr>
        <p:spPr>
          <a:xfrm>
            <a:off x="6008678" y="1550509"/>
            <a:ext cx="2361676" cy="121313"/>
          </a:xfrm>
          <a:prstGeom prst="rect">
            <a:avLst/>
          </a:prstGeom>
          <a:noFill/>
          <a:ln>
            <a:noFill/>
          </a:ln>
        </p:spPr>
        <p:txBody>
          <a:bodyPr wrap="none" lIns="0" tIns="0" rIns="0" bIns="0"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EC262A"/>
                </a:solidFill>
                <a:effectLst/>
                <a:uLnTx/>
                <a:uFillTx/>
                <a:latin typeface="Arial" panose="020B0604020202020204" pitchFamily="34" charset="0"/>
                <a:ea typeface="+mn-ea"/>
                <a:cs typeface="Arial" panose="020B0604020202020204" pitchFamily="34" charset="0"/>
              </a:rPr>
              <a:t>Rules engine &amp; event/ alert management</a:t>
            </a:r>
          </a:p>
        </p:txBody>
      </p:sp>
      <p:sp>
        <p:nvSpPr>
          <p:cNvPr id="32" name="TextBox 31">
            <a:extLst>
              <a:ext uri="{FF2B5EF4-FFF2-40B4-BE49-F238E27FC236}">
                <a16:creationId xmlns:a16="http://schemas.microsoft.com/office/drawing/2014/main" id="{F5CCC45D-93D1-4205-BBA5-7903E9B12C79}"/>
              </a:ext>
            </a:extLst>
          </p:cNvPr>
          <p:cNvSpPr txBox="1"/>
          <p:nvPr/>
        </p:nvSpPr>
        <p:spPr>
          <a:xfrm>
            <a:off x="5215336" y="2370018"/>
            <a:ext cx="397765" cy="179726"/>
          </a:xfrm>
          <a:prstGeom prst="rect">
            <a:avLst/>
          </a:prstGeom>
          <a:noFill/>
        </p:spPr>
        <p:txBody>
          <a:bodyPr wrap="square" lIns="0" tIns="0" rIns="0" bIns="0" rtlCol="0" anchor="t">
            <a:noAutofit/>
          </a:bodyPr>
          <a:lstStyle/>
          <a:p>
            <a:pPr marL="0" marR="0" lvl="0" indent="0" algn="ctr" defTabSz="342900" rtl="0" eaLnBrk="1" fontAlgn="auto" latinLnBrk="0" hangingPunct="1">
              <a:lnSpc>
                <a:spcPct val="100000"/>
              </a:lnSpc>
              <a:spcBef>
                <a:spcPts val="0"/>
              </a:spcBef>
              <a:spcAft>
                <a:spcPts val="600"/>
              </a:spcAft>
              <a:buClr>
                <a:srgbClr val="000000"/>
              </a:buClr>
              <a:buSzTx/>
              <a:buFontTx/>
              <a:buNone/>
              <a:tabLst/>
              <a:defRPr/>
            </a:pPr>
            <a:r>
              <a:rPr kumimoji="0" lang="en-US" sz="675" b="0" i="0" u="none" strike="noStrike" kern="1200" cap="none" spc="0" normalizeH="0" baseline="0" noProof="0">
                <a:ln>
                  <a:noFill/>
                </a:ln>
                <a:solidFill>
                  <a:srgbClr val="EC262A"/>
                </a:solidFill>
                <a:effectLst/>
                <a:uLnTx/>
                <a:uFillTx/>
                <a:latin typeface="Arial" panose="020B0604020202020204" pitchFamily="34" charset="0"/>
                <a:ea typeface="+mn-ea"/>
                <a:cs typeface="Arial" panose="020B0604020202020204" pitchFamily="34" charset="0"/>
              </a:rPr>
              <a:t>Events</a:t>
            </a:r>
          </a:p>
        </p:txBody>
      </p:sp>
      <p:sp>
        <p:nvSpPr>
          <p:cNvPr id="34" name="TextBox 33">
            <a:extLst>
              <a:ext uri="{FF2B5EF4-FFF2-40B4-BE49-F238E27FC236}">
                <a16:creationId xmlns:a16="http://schemas.microsoft.com/office/drawing/2014/main" id="{17092A63-4262-4CB8-82B6-C3091E912BA3}"/>
              </a:ext>
            </a:extLst>
          </p:cNvPr>
          <p:cNvSpPr txBox="1"/>
          <p:nvPr/>
        </p:nvSpPr>
        <p:spPr>
          <a:xfrm>
            <a:off x="970581" y="4101728"/>
            <a:ext cx="953833" cy="154179"/>
          </a:xfrm>
          <a:prstGeom prst="rect">
            <a:avLst/>
          </a:prstGeom>
          <a:noFill/>
        </p:spPr>
        <p:txBody>
          <a:bodyPr wrap="square" lIns="0" tIns="0" rIns="0" bIns="0" rtlCol="0" anchor="t">
            <a:noAutofit/>
          </a:bodyPr>
          <a:lstStyle/>
          <a:p>
            <a:pPr marL="0" marR="0" lvl="0" indent="0" algn="ctr" defTabSz="342900" rtl="0" eaLnBrk="1" fontAlgn="auto" latinLnBrk="0" hangingPunct="1">
              <a:lnSpc>
                <a:spcPct val="100000"/>
              </a:lnSpc>
              <a:spcBef>
                <a:spcPts val="0"/>
              </a:spcBef>
              <a:spcAft>
                <a:spcPts val="600"/>
              </a:spcAft>
              <a:buClr>
                <a:srgbClr val="000000"/>
              </a:buClr>
              <a:buSzTx/>
              <a:buFontTx/>
              <a:buNone/>
              <a:tabLst/>
              <a:defRPr/>
            </a:pPr>
            <a:r>
              <a:rPr kumimoji="0" lang="en-US" sz="825" b="1" i="0"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Auto-remediations</a:t>
            </a:r>
          </a:p>
        </p:txBody>
      </p:sp>
      <p:sp>
        <p:nvSpPr>
          <p:cNvPr id="35" name="TextBox 34">
            <a:extLst>
              <a:ext uri="{FF2B5EF4-FFF2-40B4-BE49-F238E27FC236}">
                <a16:creationId xmlns:a16="http://schemas.microsoft.com/office/drawing/2014/main" id="{6A76771A-0899-4761-8B6F-8778743EE592}"/>
              </a:ext>
            </a:extLst>
          </p:cNvPr>
          <p:cNvSpPr txBox="1"/>
          <p:nvPr/>
        </p:nvSpPr>
        <p:spPr>
          <a:xfrm>
            <a:off x="4454631" y="4317107"/>
            <a:ext cx="940088" cy="403957"/>
          </a:xfrm>
          <a:prstGeom prst="rect">
            <a:avLst/>
          </a:prstGeom>
        </p:spPr>
        <p:txBody>
          <a:bodyPr wrap="square">
            <a:spAutoFit/>
          </a:bodyPr>
          <a:lstStyle>
            <a:defPPr>
              <a:defRPr lang="en-US"/>
            </a:defPPr>
            <a:lvl1pPr algn="ctr">
              <a:defRPr sz="900">
                <a:latin typeface="Arial" panose="020B0604020202020204" pitchFamily="34" charset="0"/>
                <a:cs typeface="Arial" panose="020B0604020202020204"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75" b="1" i="0"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Remediation guide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75" b="1" i="0"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(Prescriptive)</a:t>
            </a:r>
          </a:p>
        </p:txBody>
      </p:sp>
      <p:pic>
        <p:nvPicPr>
          <p:cNvPr id="36" name="Picture 35">
            <a:extLst>
              <a:ext uri="{FF2B5EF4-FFF2-40B4-BE49-F238E27FC236}">
                <a16:creationId xmlns:a16="http://schemas.microsoft.com/office/drawing/2014/main" id="{18F0A4BE-1AAA-405C-8535-AC19FEF05DEC}"/>
              </a:ext>
            </a:extLst>
          </p:cNvPr>
          <p:cNvPicPr>
            <a:picLocks noChangeAspect="1"/>
          </p:cNvPicPr>
          <p:nvPr/>
        </p:nvPicPr>
        <p:blipFill>
          <a:blip r:embed="rId5"/>
          <a:stretch>
            <a:fillRect/>
          </a:stretch>
        </p:blipFill>
        <p:spPr>
          <a:xfrm rot="5400000">
            <a:off x="7258262" y="3319050"/>
            <a:ext cx="97320" cy="110823"/>
          </a:xfrm>
          <a:prstGeom prst="rect">
            <a:avLst/>
          </a:prstGeom>
        </p:spPr>
      </p:pic>
      <p:sp>
        <p:nvSpPr>
          <p:cNvPr id="37" name="TextBox 36">
            <a:extLst>
              <a:ext uri="{FF2B5EF4-FFF2-40B4-BE49-F238E27FC236}">
                <a16:creationId xmlns:a16="http://schemas.microsoft.com/office/drawing/2014/main" id="{E7CE9AAE-A2C6-4B49-8B22-B8F34A926564}"/>
              </a:ext>
            </a:extLst>
          </p:cNvPr>
          <p:cNvSpPr txBox="1"/>
          <p:nvPr/>
        </p:nvSpPr>
        <p:spPr>
          <a:xfrm>
            <a:off x="7375857" y="3310771"/>
            <a:ext cx="740241" cy="136169"/>
          </a:xfrm>
          <a:prstGeom prst="rect">
            <a:avLst/>
          </a:prstGeom>
          <a:noFill/>
        </p:spPr>
        <p:txBody>
          <a:bodyPr wrap="square" lIns="0" tIns="0" rIns="0" bIns="0" rtlCol="0" anchor="t">
            <a:noAutofit/>
          </a:bodyPr>
          <a:lstStyle/>
          <a:p>
            <a:pPr marL="0" marR="0" lvl="0" indent="0" algn="l" defTabSz="342900" rtl="0" eaLnBrk="1" fontAlgn="auto" latinLnBrk="0" hangingPunct="1">
              <a:lnSpc>
                <a:spcPct val="100000"/>
              </a:lnSpc>
              <a:spcBef>
                <a:spcPts val="0"/>
              </a:spcBef>
              <a:spcAft>
                <a:spcPts val="600"/>
              </a:spcAft>
              <a:buClr>
                <a:srgbClr val="000000"/>
              </a:buClr>
              <a:buSzTx/>
              <a:buFontTx/>
              <a:buNone/>
              <a:tabLst/>
              <a:defRPr/>
            </a:pPr>
            <a:r>
              <a:rPr kumimoji="0" lang="en-US" sz="75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AIOps event hub</a:t>
            </a:r>
          </a:p>
        </p:txBody>
      </p:sp>
      <p:sp>
        <p:nvSpPr>
          <p:cNvPr id="38" name="Oval 37">
            <a:extLst>
              <a:ext uri="{FF2B5EF4-FFF2-40B4-BE49-F238E27FC236}">
                <a16:creationId xmlns:a16="http://schemas.microsoft.com/office/drawing/2014/main" id="{FBA311BF-F07B-422A-81EB-4E32C27795D7}"/>
              </a:ext>
            </a:extLst>
          </p:cNvPr>
          <p:cNvSpPr/>
          <p:nvPr/>
        </p:nvSpPr>
        <p:spPr>
          <a:xfrm>
            <a:off x="4482539" y="2272126"/>
            <a:ext cx="93920" cy="112442"/>
          </a:xfrm>
          <a:prstGeom prst="ellipse">
            <a:avLst/>
          </a:prstGeom>
          <a:solidFill>
            <a:srgbClr val="F6EEC5">
              <a:alpha val="30000"/>
            </a:srgbClr>
          </a:solidFill>
          <a:ln w="6350" cap="sq" cmpd="sng" algn="ctr">
            <a:solidFill>
              <a:srgbClr val="5A5A5A"/>
            </a:solidFill>
            <a:prstDash val="solid"/>
          </a:ln>
          <a:effectLst/>
        </p:spPr>
        <p:txBody>
          <a:bodyPr lIns="0" tIns="0" rIns="0" bIns="0" rtlCol="0" anchor="ctr"/>
          <a:lstStyle/>
          <a:p>
            <a:pPr marL="0" marR="0" lvl="0" indent="0" algn="ctr" defTabSz="342797"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5A5A5A"/>
              </a:solidFill>
              <a:effectLst/>
              <a:uLnTx/>
              <a:uFillTx/>
              <a:latin typeface="Arial" panose="020B0604020202020204" pitchFamily="34" charset="0"/>
              <a:ea typeface="+mn-ea"/>
              <a:cs typeface="Arial" panose="020B0604020202020204" pitchFamily="34" charset="0"/>
            </a:endParaRPr>
          </a:p>
        </p:txBody>
      </p:sp>
      <p:sp>
        <p:nvSpPr>
          <p:cNvPr id="39" name="Oval 38">
            <a:extLst>
              <a:ext uri="{FF2B5EF4-FFF2-40B4-BE49-F238E27FC236}">
                <a16:creationId xmlns:a16="http://schemas.microsoft.com/office/drawing/2014/main" id="{F719F01F-74F1-440E-9A26-7F7E57103A17}"/>
              </a:ext>
            </a:extLst>
          </p:cNvPr>
          <p:cNvSpPr/>
          <p:nvPr/>
        </p:nvSpPr>
        <p:spPr>
          <a:xfrm>
            <a:off x="4856720" y="2637553"/>
            <a:ext cx="93920" cy="112442"/>
          </a:xfrm>
          <a:prstGeom prst="ellipse">
            <a:avLst/>
          </a:prstGeom>
          <a:solidFill>
            <a:srgbClr val="F6EEC5">
              <a:alpha val="30000"/>
            </a:srgbClr>
          </a:solidFill>
          <a:ln w="6350" cap="sq" cmpd="sng" algn="ctr">
            <a:solidFill>
              <a:srgbClr val="5A5A5A"/>
            </a:solidFill>
            <a:prstDash val="solid"/>
          </a:ln>
          <a:effectLst/>
        </p:spPr>
        <p:txBody>
          <a:bodyPr lIns="0" tIns="0" rIns="0" bIns="0" rtlCol="0" anchor="ctr"/>
          <a:lstStyle/>
          <a:p>
            <a:pPr marL="0" marR="0" lvl="0" indent="0" algn="ctr" defTabSz="342797"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5A5A5A"/>
              </a:solidFill>
              <a:effectLst/>
              <a:uLnTx/>
              <a:uFillTx/>
              <a:latin typeface="Arial" panose="020B0604020202020204" pitchFamily="34" charset="0"/>
              <a:ea typeface="+mn-ea"/>
              <a:cs typeface="Arial" panose="020B0604020202020204" pitchFamily="34" charset="0"/>
            </a:endParaRPr>
          </a:p>
        </p:txBody>
      </p:sp>
      <p:sp>
        <p:nvSpPr>
          <p:cNvPr id="40" name="TextBox 39">
            <a:extLst>
              <a:ext uri="{FF2B5EF4-FFF2-40B4-BE49-F238E27FC236}">
                <a16:creationId xmlns:a16="http://schemas.microsoft.com/office/drawing/2014/main" id="{71978140-4CEB-43BF-8CF7-FCF61CC29EE0}"/>
              </a:ext>
            </a:extLst>
          </p:cNvPr>
          <p:cNvSpPr txBox="1"/>
          <p:nvPr/>
        </p:nvSpPr>
        <p:spPr>
          <a:xfrm>
            <a:off x="4814781" y="2050638"/>
            <a:ext cx="349485" cy="75462"/>
          </a:xfrm>
          <a:prstGeom prst="rect">
            <a:avLst/>
          </a:prstGeom>
          <a:noFill/>
        </p:spPr>
        <p:txBody>
          <a:bodyPr wrap="square" lIns="0" tIns="0" rIns="0" bIns="0" rtlCol="0" anchor="t">
            <a:noAutofit/>
          </a:bodyPr>
          <a:lstStyle/>
          <a:p>
            <a:pPr marL="0" marR="0" lvl="0" indent="0" algn="ctr" defTabSz="342900" rtl="0" eaLnBrk="1" fontAlgn="auto" latinLnBrk="0" hangingPunct="1">
              <a:lnSpc>
                <a:spcPct val="100000"/>
              </a:lnSpc>
              <a:spcBef>
                <a:spcPts val="0"/>
              </a:spcBef>
              <a:spcAft>
                <a:spcPts val="600"/>
              </a:spcAft>
              <a:buClr>
                <a:srgbClr val="000000"/>
              </a:buClr>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Insights</a:t>
            </a:r>
          </a:p>
        </p:txBody>
      </p:sp>
      <p:sp>
        <p:nvSpPr>
          <p:cNvPr id="41" name="Rectangle 40">
            <a:extLst>
              <a:ext uri="{FF2B5EF4-FFF2-40B4-BE49-F238E27FC236}">
                <a16:creationId xmlns:a16="http://schemas.microsoft.com/office/drawing/2014/main" id="{D7E0ED1E-0053-4B30-81D6-8C129FC2211E}"/>
              </a:ext>
            </a:extLst>
          </p:cNvPr>
          <p:cNvSpPr/>
          <p:nvPr/>
        </p:nvSpPr>
        <p:spPr>
          <a:xfrm>
            <a:off x="5109221" y="3680731"/>
            <a:ext cx="932733"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600" b="0" i="1"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Listener provides step-by-step guide to remediate</a:t>
            </a:r>
          </a:p>
        </p:txBody>
      </p:sp>
      <p:sp>
        <p:nvSpPr>
          <p:cNvPr id="70" name="TextBox 69">
            <a:extLst>
              <a:ext uri="{FF2B5EF4-FFF2-40B4-BE49-F238E27FC236}">
                <a16:creationId xmlns:a16="http://schemas.microsoft.com/office/drawing/2014/main" id="{1810E7AA-B55A-49CF-9713-C378B455A88A}"/>
              </a:ext>
            </a:extLst>
          </p:cNvPr>
          <p:cNvSpPr txBox="1"/>
          <p:nvPr/>
        </p:nvSpPr>
        <p:spPr>
          <a:xfrm>
            <a:off x="1280784" y="899055"/>
            <a:ext cx="858316" cy="21929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825" b="1" i="0"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Applications</a:t>
            </a:r>
          </a:p>
        </p:txBody>
      </p:sp>
      <p:sp>
        <p:nvSpPr>
          <p:cNvPr id="72" name="Oval 71">
            <a:extLst>
              <a:ext uri="{FF2B5EF4-FFF2-40B4-BE49-F238E27FC236}">
                <a16:creationId xmlns:a16="http://schemas.microsoft.com/office/drawing/2014/main" id="{A219CD3A-D0EE-42A0-910C-28167DF1FB7A}"/>
              </a:ext>
            </a:extLst>
          </p:cNvPr>
          <p:cNvSpPr/>
          <p:nvPr/>
        </p:nvSpPr>
        <p:spPr>
          <a:xfrm>
            <a:off x="1214669" y="2846006"/>
            <a:ext cx="70841" cy="507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73" name="Oval 72">
            <a:extLst>
              <a:ext uri="{FF2B5EF4-FFF2-40B4-BE49-F238E27FC236}">
                <a16:creationId xmlns:a16="http://schemas.microsoft.com/office/drawing/2014/main" id="{C67784ED-2C81-4447-B7AE-0A9D456FE953}"/>
              </a:ext>
            </a:extLst>
          </p:cNvPr>
          <p:cNvSpPr/>
          <p:nvPr/>
        </p:nvSpPr>
        <p:spPr>
          <a:xfrm>
            <a:off x="1210644" y="2404808"/>
            <a:ext cx="70841" cy="507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75" name="Rectangle 74">
            <a:extLst>
              <a:ext uri="{FF2B5EF4-FFF2-40B4-BE49-F238E27FC236}">
                <a16:creationId xmlns:a16="http://schemas.microsoft.com/office/drawing/2014/main" id="{8E3C5161-EBD0-4A7C-A3E6-237F47E8DA0B}"/>
              </a:ext>
            </a:extLst>
          </p:cNvPr>
          <p:cNvSpPr/>
          <p:nvPr/>
        </p:nvSpPr>
        <p:spPr>
          <a:xfrm>
            <a:off x="1214670" y="2269752"/>
            <a:ext cx="1121321" cy="1551646"/>
          </a:xfrm>
          <a:prstGeom prst="rect">
            <a:avLst/>
          </a:prstGeom>
          <a:solidFill>
            <a:srgbClr val="EEEEEE"/>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marR="0" lvl="0" indent="-128588" algn="l" defTabSz="4572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563" b="0" i="0" u="none" strike="noStrike" kern="1200" cap="none" spc="0" normalizeH="0" baseline="0" noProof="0">
              <a:ln>
                <a:noFill/>
              </a:ln>
              <a:solidFill>
                <a:srgbClr val="DCDCDC">
                  <a:lumMod val="50000"/>
                </a:srgbClr>
              </a:solidFill>
              <a:effectLst/>
              <a:uLnTx/>
              <a:uFillTx/>
              <a:latin typeface="KareliaWeb Regular"/>
              <a:ea typeface="+mn-ea"/>
              <a:cs typeface="+mn-cs"/>
            </a:endParaRPr>
          </a:p>
        </p:txBody>
      </p:sp>
      <p:sp>
        <p:nvSpPr>
          <p:cNvPr id="76" name="TextBox 75">
            <a:extLst>
              <a:ext uri="{FF2B5EF4-FFF2-40B4-BE49-F238E27FC236}">
                <a16:creationId xmlns:a16="http://schemas.microsoft.com/office/drawing/2014/main" id="{5DAAC0AD-2B61-484F-AE28-1367323F96FE}"/>
              </a:ext>
            </a:extLst>
          </p:cNvPr>
          <p:cNvSpPr txBox="1"/>
          <p:nvPr/>
        </p:nvSpPr>
        <p:spPr>
          <a:xfrm>
            <a:off x="1301652" y="2129089"/>
            <a:ext cx="963833" cy="159794"/>
          </a:xfrm>
          <a:prstGeom prst="rect">
            <a:avLst/>
          </a:prstGeom>
          <a:noFill/>
        </p:spPr>
        <p:txBody>
          <a:bodyPr wrap="none" lIns="0" tIns="0" rIns="0" bIns="0" rtlCol="0" anchor="ctr">
            <a:noAutofit/>
          </a:bodyPr>
          <a:lstStyle/>
          <a:p>
            <a:pPr marL="0" marR="0" lvl="0" indent="0" algn="ctr" defTabSz="342695" rtl="0" eaLnBrk="0" fontAlgn="base" latinLnBrk="0" hangingPunct="0">
              <a:lnSpc>
                <a:spcPct val="100000"/>
              </a:lnSpc>
              <a:spcBef>
                <a:spcPct val="0"/>
              </a:spcBef>
              <a:spcAft>
                <a:spcPts val="600"/>
              </a:spcAft>
              <a:buClr>
                <a:srgbClr val="000000"/>
              </a:buClr>
              <a:buSzTx/>
              <a:buFontTx/>
              <a:buNone/>
              <a:tabLst/>
              <a:defRPr/>
            </a:pPr>
            <a:r>
              <a:rPr kumimoji="0" lang="en-US" sz="75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Monitoring tools</a:t>
            </a:r>
          </a:p>
        </p:txBody>
      </p:sp>
      <p:sp>
        <p:nvSpPr>
          <p:cNvPr id="77" name="TextBox 76">
            <a:extLst>
              <a:ext uri="{FF2B5EF4-FFF2-40B4-BE49-F238E27FC236}">
                <a16:creationId xmlns:a16="http://schemas.microsoft.com/office/drawing/2014/main" id="{1F262387-6B0E-4670-8208-74B901E19568}"/>
              </a:ext>
            </a:extLst>
          </p:cNvPr>
          <p:cNvSpPr txBox="1"/>
          <p:nvPr/>
        </p:nvSpPr>
        <p:spPr>
          <a:xfrm>
            <a:off x="1166198" y="3337161"/>
            <a:ext cx="1082810" cy="306511"/>
          </a:xfrm>
          <a:prstGeom prst="rect">
            <a:avLst/>
          </a:prstGeom>
          <a:noFill/>
        </p:spPr>
        <p:txBody>
          <a:bodyPr wrap="square" lIns="0" tIns="0" rIns="0" bIns="0" rtlCol="0" anchor="t">
            <a:noAutofit/>
          </a:bodyPr>
          <a:lstStyle/>
          <a:p>
            <a:pPr marL="0" marR="0" lvl="0" indent="0" algn="ctr" defTabSz="342695" rtl="0" eaLnBrk="0" fontAlgn="base" latinLnBrk="0" hangingPunct="0">
              <a:lnSpc>
                <a:spcPct val="100000"/>
              </a:lnSpc>
              <a:spcBef>
                <a:spcPct val="0"/>
              </a:spcBef>
              <a:spcAft>
                <a:spcPct val="0"/>
              </a:spcAft>
              <a:buClr>
                <a:srgbClr val="000000"/>
              </a:buClr>
              <a:buSzTx/>
              <a:buFontTx/>
              <a:buNone/>
              <a:tabLst/>
              <a:defRPr/>
            </a:pPr>
            <a:r>
              <a:rPr kumimoji="0" lang="en-US" sz="675"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IT Alerts</a:t>
            </a:r>
            <a:endParaRPr kumimoji="0" lang="en-US" sz="67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ctr" defTabSz="342695" rtl="0" eaLnBrk="0" fontAlgn="base" latinLnBrk="0" hangingPunct="0">
              <a:lnSpc>
                <a:spcPct val="100000"/>
              </a:lnSpc>
              <a:spcBef>
                <a:spcPct val="0"/>
              </a:spcBef>
              <a:spcAft>
                <a:spcPct val="0"/>
              </a:spcAft>
              <a:buClr>
                <a:srgbClr val="000000"/>
              </a:buClr>
              <a:buSzTx/>
              <a:buFontTx/>
              <a:buNone/>
              <a:tabLst/>
              <a:defRPr/>
            </a:pPr>
            <a:r>
              <a:rPr kumimoji="0" lang="en-US" sz="638"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(Netcool)</a:t>
            </a:r>
          </a:p>
        </p:txBody>
      </p:sp>
      <p:sp>
        <p:nvSpPr>
          <p:cNvPr id="78" name="TextBox 77">
            <a:extLst>
              <a:ext uri="{FF2B5EF4-FFF2-40B4-BE49-F238E27FC236}">
                <a16:creationId xmlns:a16="http://schemas.microsoft.com/office/drawing/2014/main" id="{A0A6A6F0-6416-4127-A0D9-FBBA1A1CE9CB}"/>
              </a:ext>
            </a:extLst>
          </p:cNvPr>
          <p:cNvSpPr txBox="1"/>
          <p:nvPr/>
        </p:nvSpPr>
        <p:spPr>
          <a:xfrm>
            <a:off x="1118309" y="2576272"/>
            <a:ext cx="1242039" cy="367115"/>
          </a:xfrm>
          <a:prstGeom prst="rect">
            <a:avLst/>
          </a:prstGeom>
          <a:noFill/>
        </p:spPr>
        <p:txBody>
          <a:bodyPr wrap="square" lIns="0" tIns="0" rIns="0" bIns="0" rtlCol="0" anchor="t">
            <a:noAutofit/>
          </a:bodyPr>
          <a:lstStyle/>
          <a:p>
            <a:pPr marL="0" marR="0" lvl="0" indent="0" algn="ctr" defTabSz="342695" rtl="0" eaLnBrk="0" fontAlgn="base" latinLnBrk="0" hangingPunct="0">
              <a:lnSpc>
                <a:spcPct val="100000"/>
              </a:lnSpc>
              <a:spcBef>
                <a:spcPct val="0"/>
              </a:spcBef>
              <a:spcAft>
                <a:spcPct val="0"/>
              </a:spcAft>
              <a:buClr>
                <a:srgbClr val="000000"/>
              </a:buClr>
              <a:buSzTx/>
              <a:buFontTx/>
              <a:buNone/>
              <a:tabLst/>
              <a:defRPr/>
            </a:pPr>
            <a:endParaRPr kumimoji="0" lang="en-US" sz="675"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ctr" defTabSz="342695" rtl="0" eaLnBrk="0" fontAlgn="base" latinLnBrk="0" hangingPunct="0">
              <a:lnSpc>
                <a:spcPts val="675"/>
              </a:lnSpc>
              <a:spcBef>
                <a:spcPct val="0"/>
              </a:spcBef>
              <a:spcAft>
                <a:spcPct val="0"/>
              </a:spcAft>
              <a:buClr>
                <a:srgbClr val="000000"/>
              </a:buClr>
              <a:buSzTx/>
              <a:buFontTx/>
              <a:buNone/>
              <a:tabLst/>
              <a:defRPr/>
            </a:pPr>
            <a:r>
              <a:rPr kumimoji="0" lang="en-US" sz="675"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Database</a:t>
            </a:r>
            <a:endParaRPr kumimoji="0" lang="en-US" sz="67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ctr" defTabSz="342695" rtl="0" eaLnBrk="0" fontAlgn="base" latinLnBrk="0" hangingPunct="0">
              <a:lnSpc>
                <a:spcPts val="675"/>
              </a:lnSpc>
              <a:spcBef>
                <a:spcPct val="0"/>
              </a:spcBef>
              <a:spcAft>
                <a:spcPct val="0"/>
              </a:spcAft>
              <a:buClr>
                <a:srgbClr val="000000"/>
              </a:buClr>
              <a:buSzTx/>
              <a:buFontTx/>
              <a:buNone/>
              <a:tabLst/>
              <a:defRPr/>
            </a:pPr>
            <a:r>
              <a:rPr kumimoji="0" lang="en-US" sz="638"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(Oracle-OEM)</a:t>
            </a:r>
          </a:p>
          <a:p>
            <a:pPr marL="0" marR="0" lvl="0" indent="0" algn="ctr" defTabSz="342695" rtl="0" eaLnBrk="0" fontAlgn="base" latinLnBrk="0" hangingPunct="0">
              <a:lnSpc>
                <a:spcPts val="675"/>
              </a:lnSpc>
              <a:spcBef>
                <a:spcPct val="0"/>
              </a:spcBef>
              <a:spcAft>
                <a:spcPct val="0"/>
              </a:spcAft>
              <a:buClr>
                <a:srgbClr val="000000"/>
              </a:buClr>
              <a:buSzTx/>
              <a:buFontTx/>
              <a:buNone/>
              <a:tabLst/>
              <a:defRPr/>
            </a:pPr>
            <a:r>
              <a:rPr kumimoji="0" lang="en-US" sz="638"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(Casandra – Prometheus)</a:t>
            </a:r>
          </a:p>
        </p:txBody>
      </p:sp>
      <p:sp>
        <p:nvSpPr>
          <p:cNvPr id="79" name="TextBox 78">
            <a:extLst>
              <a:ext uri="{FF2B5EF4-FFF2-40B4-BE49-F238E27FC236}">
                <a16:creationId xmlns:a16="http://schemas.microsoft.com/office/drawing/2014/main" id="{91C5420D-C539-47AC-B4C2-9B194010EDEC}"/>
              </a:ext>
            </a:extLst>
          </p:cNvPr>
          <p:cNvSpPr txBox="1"/>
          <p:nvPr/>
        </p:nvSpPr>
        <p:spPr>
          <a:xfrm>
            <a:off x="1138742" y="3041260"/>
            <a:ext cx="1251521" cy="216952"/>
          </a:xfrm>
          <a:prstGeom prst="rect">
            <a:avLst/>
          </a:prstGeom>
          <a:noFill/>
        </p:spPr>
        <p:txBody>
          <a:bodyPr wrap="square" lIns="0" tIns="0" rIns="0" bIns="0" rtlCol="0" anchor="t">
            <a:noAutofit/>
          </a:bodyPr>
          <a:lstStyle/>
          <a:p>
            <a:pPr marL="0" marR="0" lvl="0" indent="0" algn="ctr" defTabSz="342695" rtl="0" eaLnBrk="0" fontAlgn="base" latinLnBrk="0" hangingPunct="0">
              <a:lnSpc>
                <a:spcPts val="675"/>
              </a:lnSpc>
              <a:spcBef>
                <a:spcPct val="0"/>
              </a:spcBef>
              <a:spcAft>
                <a:spcPct val="0"/>
              </a:spcAft>
              <a:buClr>
                <a:srgbClr val="000000"/>
              </a:buClr>
              <a:buSzTx/>
              <a:buFontTx/>
              <a:buNone/>
              <a:tabLst/>
              <a:defRPr/>
            </a:pPr>
            <a:r>
              <a:rPr kumimoji="0" lang="en-US" sz="675"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Platform</a:t>
            </a:r>
            <a:r>
              <a:rPr kumimoji="0" lang="en-US" sz="67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p>
          <a:p>
            <a:pPr marL="0" marR="0" lvl="0" indent="0" algn="ctr" defTabSz="342695" rtl="0" eaLnBrk="0" fontAlgn="base" latinLnBrk="0" hangingPunct="0">
              <a:lnSpc>
                <a:spcPts val="675"/>
              </a:lnSpc>
              <a:spcBef>
                <a:spcPct val="0"/>
              </a:spcBef>
              <a:spcAft>
                <a:spcPct val="0"/>
              </a:spcAft>
              <a:buClr>
                <a:srgbClr val="000000"/>
              </a:buClr>
              <a:buSzTx/>
              <a:buFontTx/>
              <a:buNone/>
              <a:tabLst/>
              <a:defRPr/>
            </a:pPr>
            <a:r>
              <a:rPr kumimoji="0" lang="en-US" sz="638"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(Nagios | SiteScope | Azure)</a:t>
            </a:r>
            <a:endParaRPr kumimoji="0" lang="en-US" sz="638" b="0" i="0" u="none" strike="noStrike" kern="1200" cap="none" spc="0" normalizeH="0" baseline="0" noProof="0">
              <a:ln>
                <a:noFill/>
              </a:ln>
              <a:solidFill>
                <a:srgbClr val="009FDB"/>
              </a:solidFill>
              <a:effectLst/>
              <a:uLnTx/>
              <a:uFillTx/>
              <a:latin typeface="Arial" panose="020B0604020202020204" pitchFamily="34" charset="0"/>
              <a:ea typeface="+mn-ea"/>
              <a:cs typeface="Arial" panose="020B0604020202020204" pitchFamily="34" charset="0"/>
            </a:endParaRPr>
          </a:p>
        </p:txBody>
      </p:sp>
      <p:sp>
        <p:nvSpPr>
          <p:cNvPr id="80" name="TextBox 79">
            <a:extLst>
              <a:ext uri="{FF2B5EF4-FFF2-40B4-BE49-F238E27FC236}">
                <a16:creationId xmlns:a16="http://schemas.microsoft.com/office/drawing/2014/main" id="{940D8146-E485-42AF-9DAD-288D76524DE3}"/>
              </a:ext>
            </a:extLst>
          </p:cNvPr>
          <p:cNvSpPr txBox="1"/>
          <p:nvPr/>
        </p:nvSpPr>
        <p:spPr>
          <a:xfrm>
            <a:off x="1154368" y="2281477"/>
            <a:ext cx="1191932" cy="300863"/>
          </a:xfrm>
          <a:prstGeom prst="rect">
            <a:avLst/>
          </a:prstGeom>
          <a:noFill/>
        </p:spPr>
        <p:txBody>
          <a:bodyPr wrap="square" lIns="0" tIns="0" rIns="0" bIns="0" rtlCol="0" anchor="t">
            <a:noAutofit/>
          </a:bodyPr>
          <a:lstStyle/>
          <a:p>
            <a:pPr marL="0" marR="0" lvl="0" indent="0" algn="ctr" defTabSz="342695" rtl="0" eaLnBrk="0" fontAlgn="base" latinLnBrk="0" hangingPunct="0">
              <a:lnSpc>
                <a:spcPts val="675"/>
              </a:lnSpc>
              <a:spcBef>
                <a:spcPct val="0"/>
              </a:spcBef>
              <a:spcAft>
                <a:spcPct val="0"/>
              </a:spcAft>
              <a:buClr>
                <a:srgbClr val="000000"/>
              </a:buClr>
              <a:buSzTx/>
              <a:buFontTx/>
              <a:buNone/>
              <a:tabLst/>
              <a:defRPr/>
            </a:pPr>
            <a:r>
              <a:rPr kumimoji="0" lang="en-US" sz="675"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APM</a:t>
            </a:r>
          </a:p>
          <a:p>
            <a:pPr marL="0" marR="0" lvl="0" indent="0" algn="ctr" defTabSz="342695" rtl="0" eaLnBrk="0" fontAlgn="base" latinLnBrk="0" hangingPunct="0">
              <a:lnSpc>
                <a:spcPts val="675"/>
              </a:lnSpc>
              <a:spcBef>
                <a:spcPct val="0"/>
              </a:spcBef>
              <a:spcAft>
                <a:spcPct val="0"/>
              </a:spcAft>
              <a:buClr>
                <a:srgbClr val="000000"/>
              </a:buClr>
              <a:buSzTx/>
              <a:buFontTx/>
              <a:buNone/>
              <a:tabLst/>
              <a:defRPr/>
            </a:pPr>
            <a:r>
              <a:rPr kumimoji="0" lang="en-US" sz="675"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638"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(Introscope, </a:t>
            </a:r>
            <a:r>
              <a:rPr kumimoji="0" lang="en-US" sz="638"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Glowroot</a:t>
            </a:r>
            <a:r>
              <a:rPr kumimoji="0" lang="en-US" sz="638"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br>
              <a:rPr kumimoji="0" lang="en-US" sz="638"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br>
            <a:r>
              <a:rPr kumimoji="0" lang="en-US" sz="638"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Dynatrace, AppDynamics)</a:t>
            </a:r>
          </a:p>
        </p:txBody>
      </p:sp>
      <p:sp>
        <p:nvSpPr>
          <p:cNvPr id="81" name="TextBox 80">
            <a:extLst>
              <a:ext uri="{FF2B5EF4-FFF2-40B4-BE49-F238E27FC236}">
                <a16:creationId xmlns:a16="http://schemas.microsoft.com/office/drawing/2014/main" id="{C8E80555-805C-4DA0-8EB5-CD9A739B0F6C}"/>
              </a:ext>
            </a:extLst>
          </p:cNvPr>
          <p:cNvSpPr txBox="1"/>
          <p:nvPr/>
        </p:nvSpPr>
        <p:spPr>
          <a:xfrm>
            <a:off x="1105781" y="3622326"/>
            <a:ext cx="1301055" cy="308443"/>
          </a:xfrm>
          <a:prstGeom prst="rect">
            <a:avLst/>
          </a:prstGeom>
          <a:noFill/>
        </p:spPr>
        <p:txBody>
          <a:bodyPr wrap="square" lIns="0" tIns="0" rIns="0" bIns="0" rtlCol="0" anchor="t">
            <a:noAutofit/>
          </a:bodyPr>
          <a:lstStyle/>
          <a:p>
            <a:pPr marL="0" marR="0" lvl="0" indent="0" algn="ctr" defTabSz="342695" rtl="0" eaLnBrk="0" fontAlgn="base" latinLnBrk="0" hangingPunct="0">
              <a:lnSpc>
                <a:spcPts val="675"/>
              </a:lnSpc>
              <a:spcBef>
                <a:spcPct val="0"/>
              </a:spcBef>
              <a:spcAft>
                <a:spcPct val="0"/>
              </a:spcAft>
              <a:buClr>
                <a:srgbClr val="000000"/>
              </a:buClr>
              <a:buSzTx/>
              <a:buFontTx/>
              <a:buNone/>
              <a:tabLst/>
              <a:defRPr/>
            </a:pPr>
            <a:r>
              <a:rPr kumimoji="0" lang="en-US" sz="675"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Logs</a:t>
            </a:r>
            <a:endParaRPr kumimoji="0" lang="en-US" sz="67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ctr" defTabSz="342695" rtl="0" eaLnBrk="0" fontAlgn="base" latinLnBrk="0" hangingPunct="0">
              <a:lnSpc>
                <a:spcPts val="675"/>
              </a:lnSpc>
              <a:spcBef>
                <a:spcPct val="0"/>
              </a:spcBef>
              <a:spcAft>
                <a:spcPct val="0"/>
              </a:spcAft>
              <a:buClr>
                <a:srgbClr val="000000"/>
              </a:buClr>
              <a:buSzTx/>
              <a:buFontTx/>
              <a:buNone/>
              <a:tabLst/>
              <a:defRPr/>
            </a:pPr>
            <a:r>
              <a:rPr kumimoji="0" lang="en-US" sz="638"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(ELK| </a:t>
            </a:r>
            <a:r>
              <a:rPr kumimoji="0" lang="en-US" sz="638"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Filebeat</a:t>
            </a:r>
            <a:r>
              <a:rPr kumimoji="0" lang="en-US" sz="638"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 SPLUNK)</a:t>
            </a:r>
          </a:p>
        </p:txBody>
      </p:sp>
      <p:cxnSp>
        <p:nvCxnSpPr>
          <p:cNvPr id="82" name="Straight Arrow Connector 81">
            <a:extLst>
              <a:ext uri="{FF2B5EF4-FFF2-40B4-BE49-F238E27FC236}">
                <a16:creationId xmlns:a16="http://schemas.microsoft.com/office/drawing/2014/main" id="{40FB24F3-B754-4058-B4A2-0C7467FFE1D6}"/>
              </a:ext>
            </a:extLst>
          </p:cNvPr>
          <p:cNvCxnSpPr>
            <a:cxnSpLocks/>
          </p:cNvCxnSpPr>
          <p:nvPr/>
        </p:nvCxnSpPr>
        <p:spPr>
          <a:xfrm>
            <a:off x="863294" y="1939232"/>
            <a:ext cx="2863" cy="1793597"/>
          </a:xfrm>
          <a:prstGeom prst="straightConnector1">
            <a:avLst/>
          </a:prstGeom>
          <a:noFill/>
          <a:ln w="9525" cap="sq" cmpd="sng" algn="ctr">
            <a:solidFill>
              <a:srgbClr val="EC262A"/>
            </a:solidFill>
            <a:prstDash val="solid"/>
            <a:tailEnd type="none" w="med" len="sm"/>
          </a:ln>
          <a:effectLst/>
        </p:spPr>
      </p:cxnSp>
      <p:cxnSp>
        <p:nvCxnSpPr>
          <p:cNvPr id="83" name="Straight Arrow Connector 110">
            <a:extLst>
              <a:ext uri="{FF2B5EF4-FFF2-40B4-BE49-F238E27FC236}">
                <a16:creationId xmlns:a16="http://schemas.microsoft.com/office/drawing/2014/main" id="{0392CA8F-E2B9-4A12-A5FC-E44E2A887804}"/>
              </a:ext>
            </a:extLst>
          </p:cNvPr>
          <p:cNvCxnSpPr>
            <a:cxnSpLocks/>
            <a:stCxn id="202" idx="4"/>
            <a:endCxn id="168" idx="2"/>
          </p:cNvCxnSpPr>
          <p:nvPr/>
        </p:nvCxnSpPr>
        <p:spPr>
          <a:xfrm rot="5400000">
            <a:off x="695489" y="2457503"/>
            <a:ext cx="1195191" cy="161612"/>
          </a:xfrm>
          <a:prstGeom prst="bentConnector4">
            <a:avLst>
              <a:gd name="adj1" fmla="val 4279"/>
              <a:gd name="adj2" fmla="val 273429"/>
            </a:avLst>
          </a:prstGeom>
          <a:noFill/>
          <a:ln w="9525" cap="sq" cmpd="sng" algn="ctr">
            <a:solidFill>
              <a:srgbClr val="EC262A"/>
            </a:solidFill>
            <a:prstDash val="solid"/>
            <a:tailEnd type="triangle" w="med" len="sm"/>
          </a:ln>
          <a:effectLst/>
        </p:spPr>
      </p:cxnSp>
      <p:grpSp>
        <p:nvGrpSpPr>
          <p:cNvPr id="84" name="Group 83">
            <a:extLst>
              <a:ext uri="{FF2B5EF4-FFF2-40B4-BE49-F238E27FC236}">
                <a16:creationId xmlns:a16="http://schemas.microsoft.com/office/drawing/2014/main" id="{FBFABE93-5E1E-4576-BBC4-B21CC5920EB8}"/>
              </a:ext>
            </a:extLst>
          </p:cNvPr>
          <p:cNvGrpSpPr/>
          <p:nvPr/>
        </p:nvGrpSpPr>
        <p:grpSpPr>
          <a:xfrm>
            <a:off x="822059" y="1161358"/>
            <a:ext cx="1822440" cy="449968"/>
            <a:chOff x="806506" y="1671162"/>
            <a:chExt cx="2429920" cy="599958"/>
          </a:xfrm>
        </p:grpSpPr>
        <p:pic>
          <p:nvPicPr>
            <p:cNvPr id="92" name="Graphic 91" descr="Shopping cart">
              <a:extLst>
                <a:ext uri="{FF2B5EF4-FFF2-40B4-BE49-F238E27FC236}">
                  <a16:creationId xmlns:a16="http://schemas.microsoft.com/office/drawing/2014/main" id="{7E453C8F-BAA2-433C-91C9-152F26997A9E}"/>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4077" r="10449" b="5765"/>
            <a:stretch/>
          </p:blipFill>
          <p:spPr>
            <a:xfrm>
              <a:off x="1615318" y="1671162"/>
              <a:ext cx="256754" cy="283069"/>
            </a:xfrm>
            <a:prstGeom prst="rect">
              <a:avLst/>
            </a:prstGeom>
          </p:spPr>
        </p:pic>
        <p:pic>
          <p:nvPicPr>
            <p:cNvPr id="93" name="Graphic 92" descr="Register">
              <a:extLst>
                <a:ext uri="{FF2B5EF4-FFF2-40B4-BE49-F238E27FC236}">
                  <a16:creationId xmlns:a16="http://schemas.microsoft.com/office/drawing/2014/main" id="{0EE81604-4F7D-4A55-8540-921719288795}"/>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5162" t="6673" r="5453" b="12322"/>
            <a:stretch/>
          </p:blipFill>
          <p:spPr>
            <a:xfrm>
              <a:off x="1096646" y="1684156"/>
              <a:ext cx="268500" cy="243328"/>
            </a:xfrm>
            <a:prstGeom prst="rect">
              <a:avLst/>
            </a:prstGeom>
          </p:spPr>
        </p:pic>
        <p:pic>
          <p:nvPicPr>
            <p:cNvPr id="94" name="Graphic 93" descr="Credit card">
              <a:extLst>
                <a:ext uri="{FF2B5EF4-FFF2-40B4-BE49-F238E27FC236}">
                  <a16:creationId xmlns:a16="http://schemas.microsoft.com/office/drawing/2014/main" id="{A47835DC-4E35-42E8-A1F5-69E93004EFA3}"/>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5432" t="13547" r="2434" b="17593"/>
            <a:stretch/>
          </p:blipFill>
          <p:spPr>
            <a:xfrm>
              <a:off x="2675666" y="1731649"/>
              <a:ext cx="276760" cy="206844"/>
            </a:xfrm>
            <a:prstGeom prst="rect">
              <a:avLst/>
            </a:prstGeom>
          </p:spPr>
        </p:pic>
        <p:pic>
          <p:nvPicPr>
            <p:cNvPr id="95" name="Graphic 94" descr="Open hand">
              <a:extLst>
                <a:ext uri="{FF2B5EF4-FFF2-40B4-BE49-F238E27FC236}">
                  <a16:creationId xmlns:a16="http://schemas.microsoft.com/office/drawing/2014/main" id="{BA5BAB3B-4037-4E46-9ADD-5449BEBE801D}"/>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t="27845" b="28031"/>
            <a:stretch/>
          </p:blipFill>
          <p:spPr>
            <a:xfrm>
              <a:off x="2031641" y="1722530"/>
              <a:ext cx="408752" cy="180356"/>
            </a:xfrm>
            <a:prstGeom prst="rect">
              <a:avLst/>
            </a:prstGeom>
          </p:spPr>
        </p:pic>
        <p:sp>
          <p:nvSpPr>
            <p:cNvPr id="96" name="TextBox 95">
              <a:extLst>
                <a:ext uri="{FF2B5EF4-FFF2-40B4-BE49-F238E27FC236}">
                  <a16:creationId xmlns:a16="http://schemas.microsoft.com/office/drawing/2014/main" id="{6F9CE0FF-9DF6-449E-BA71-1914D298DE50}"/>
                </a:ext>
              </a:extLst>
            </p:cNvPr>
            <p:cNvSpPr txBox="1"/>
            <p:nvPr/>
          </p:nvSpPr>
          <p:spPr>
            <a:xfrm>
              <a:off x="806506" y="1889561"/>
              <a:ext cx="821981" cy="381559"/>
            </a:xfrm>
            <a:prstGeom prst="rect">
              <a:avLst/>
            </a:prstGeom>
            <a:noFill/>
          </p:spPr>
          <p:txBody>
            <a:bodyPr wrap="square" rtlCol="0">
              <a:spAutoFit/>
            </a:bodyPr>
            <a:lstStyle/>
            <a:p>
              <a:pPr marL="0" marR="0" lvl="0" indent="0" algn="ctr" defTabSz="457200" rtl="0" eaLnBrk="1" fontAlgn="auto" latinLnBrk="0" hangingPunct="1">
                <a:lnSpc>
                  <a:spcPts val="495"/>
                </a:lnSpc>
                <a:spcBef>
                  <a:spcPts val="0"/>
                </a:spcBef>
                <a:spcAft>
                  <a:spcPts val="0"/>
                </a:spcAft>
                <a:buClrTx/>
                <a:buSzTx/>
                <a:buFontTx/>
                <a:buNone/>
                <a:tabLst/>
                <a:defRPr/>
              </a:pPr>
              <a:r>
                <a:rPr kumimoji="0" lang="en-IN" sz="600" b="0" i="0"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Order management</a:t>
              </a:r>
            </a:p>
          </p:txBody>
        </p:sp>
        <p:sp>
          <p:nvSpPr>
            <p:cNvPr id="97" name="TextBox 96">
              <a:extLst>
                <a:ext uri="{FF2B5EF4-FFF2-40B4-BE49-F238E27FC236}">
                  <a16:creationId xmlns:a16="http://schemas.microsoft.com/office/drawing/2014/main" id="{17BE5524-75D0-4E1F-903E-AE472D3D5462}"/>
                </a:ext>
              </a:extLst>
            </p:cNvPr>
            <p:cNvSpPr txBox="1"/>
            <p:nvPr/>
          </p:nvSpPr>
          <p:spPr>
            <a:xfrm>
              <a:off x="2440393" y="1885968"/>
              <a:ext cx="796033"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600" b="0" i="0"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Credit check</a:t>
              </a:r>
            </a:p>
          </p:txBody>
        </p:sp>
        <p:sp>
          <p:nvSpPr>
            <p:cNvPr id="98" name="TextBox 97">
              <a:extLst>
                <a:ext uri="{FF2B5EF4-FFF2-40B4-BE49-F238E27FC236}">
                  <a16:creationId xmlns:a16="http://schemas.microsoft.com/office/drawing/2014/main" id="{64C6F751-C781-4CDA-AEB4-D5910986927A}"/>
                </a:ext>
              </a:extLst>
            </p:cNvPr>
            <p:cNvSpPr txBox="1"/>
            <p:nvPr/>
          </p:nvSpPr>
          <p:spPr>
            <a:xfrm>
              <a:off x="1891427" y="1865156"/>
              <a:ext cx="641628" cy="2462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600" b="0" i="0"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Support</a:t>
              </a:r>
            </a:p>
          </p:txBody>
        </p:sp>
        <p:sp>
          <p:nvSpPr>
            <p:cNvPr id="99" name="TextBox 98">
              <a:extLst>
                <a:ext uri="{FF2B5EF4-FFF2-40B4-BE49-F238E27FC236}">
                  <a16:creationId xmlns:a16="http://schemas.microsoft.com/office/drawing/2014/main" id="{B2301294-EBF7-4CC6-92B2-CE54B384F15D}"/>
                </a:ext>
              </a:extLst>
            </p:cNvPr>
            <p:cNvSpPr txBox="1"/>
            <p:nvPr/>
          </p:nvSpPr>
          <p:spPr>
            <a:xfrm>
              <a:off x="1465054" y="1926612"/>
              <a:ext cx="549576" cy="2462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600" b="0" i="0"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Cart</a:t>
              </a:r>
            </a:p>
          </p:txBody>
        </p:sp>
      </p:grpSp>
      <p:cxnSp>
        <p:nvCxnSpPr>
          <p:cNvPr id="85" name="Straight Arrow Connector 84">
            <a:extLst>
              <a:ext uri="{FF2B5EF4-FFF2-40B4-BE49-F238E27FC236}">
                <a16:creationId xmlns:a16="http://schemas.microsoft.com/office/drawing/2014/main" id="{C23C4FC8-1CBA-4449-93EB-D7F9B7C78D64}"/>
              </a:ext>
            </a:extLst>
          </p:cNvPr>
          <p:cNvCxnSpPr>
            <a:cxnSpLocks/>
          </p:cNvCxnSpPr>
          <p:nvPr/>
        </p:nvCxnSpPr>
        <p:spPr>
          <a:xfrm>
            <a:off x="863292" y="3732829"/>
            <a:ext cx="347353" cy="0"/>
          </a:xfrm>
          <a:prstGeom prst="straightConnector1">
            <a:avLst/>
          </a:prstGeom>
          <a:noFill/>
          <a:ln w="9525" cap="sq" cmpd="sng" algn="ctr">
            <a:solidFill>
              <a:srgbClr val="EC262A"/>
            </a:solidFill>
            <a:prstDash val="solid"/>
            <a:tailEnd type="triangle"/>
          </a:ln>
          <a:effectLst/>
        </p:spPr>
      </p:cxnSp>
      <p:cxnSp>
        <p:nvCxnSpPr>
          <p:cNvPr id="86" name="Straight Arrow Connector 110">
            <a:extLst>
              <a:ext uri="{FF2B5EF4-FFF2-40B4-BE49-F238E27FC236}">
                <a16:creationId xmlns:a16="http://schemas.microsoft.com/office/drawing/2014/main" id="{CF861D7B-256B-46E1-8092-F787983ED83E}"/>
              </a:ext>
            </a:extLst>
          </p:cNvPr>
          <p:cNvCxnSpPr>
            <a:cxnSpLocks/>
            <a:stCxn id="193" idx="4"/>
            <a:endCxn id="72" idx="2"/>
          </p:cNvCxnSpPr>
          <p:nvPr/>
        </p:nvCxnSpPr>
        <p:spPr>
          <a:xfrm rot="5400000">
            <a:off x="1008883" y="2146908"/>
            <a:ext cx="930242" cy="518666"/>
          </a:xfrm>
          <a:prstGeom prst="bentConnector4">
            <a:avLst>
              <a:gd name="adj1" fmla="val 13218"/>
              <a:gd name="adj2" fmla="val 133056"/>
            </a:avLst>
          </a:prstGeom>
          <a:noFill/>
          <a:ln w="9525" cap="sq" cmpd="sng" algn="ctr">
            <a:solidFill>
              <a:srgbClr val="EC262A"/>
            </a:solidFill>
            <a:prstDash val="solid"/>
            <a:tailEnd type="triangle" w="med" len="sm"/>
          </a:ln>
          <a:effectLst/>
        </p:spPr>
      </p:cxnSp>
      <p:cxnSp>
        <p:nvCxnSpPr>
          <p:cNvPr id="87" name="Straight Arrow Connector 110">
            <a:extLst>
              <a:ext uri="{FF2B5EF4-FFF2-40B4-BE49-F238E27FC236}">
                <a16:creationId xmlns:a16="http://schemas.microsoft.com/office/drawing/2014/main" id="{57027218-6583-4716-9D89-7516E5262CC1}"/>
              </a:ext>
            </a:extLst>
          </p:cNvPr>
          <p:cNvCxnSpPr>
            <a:cxnSpLocks/>
            <a:stCxn id="191" idx="4"/>
            <a:endCxn id="73" idx="2"/>
          </p:cNvCxnSpPr>
          <p:nvPr/>
        </p:nvCxnSpPr>
        <p:spPr>
          <a:xfrm rot="5400000">
            <a:off x="1450688" y="1701208"/>
            <a:ext cx="488912" cy="968999"/>
          </a:xfrm>
          <a:prstGeom prst="bentConnector4">
            <a:avLst>
              <a:gd name="adj1" fmla="val 37954"/>
              <a:gd name="adj2" fmla="val 109232"/>
            </a:avLst>
          </a:prstGeom>
          <a:noFill/>
          <a:ln w="9525" cap="sq" cmpd="sng" algn="ctr">
            <a:solidFill>
              <a:srgbClr val="EC262A"/>
            </a:solidFill>
            <a:prstDash val="solid"/>
            <a:tailEnd type="triangle" w="med" len="sm"/>
          </a:ln>
          <a:effectLst/>
        </p:spPr>
      </p:cxnSp>
      <p:cxnSp>
        <p:nvCxnSpPr>
          <p:cNvPr id="100" name="Straight Arrow Connector 99">
            <a:extLst>
              <a:ext uri="{FF2B5EF4-FFF2-40B4-BE49-F238E27FC236}">
                <a16:creationId xmlns:a16="http://schemas.microsoft.com/office/drawing/2014/main" id="{18FE055E-2F02-46EA-8786-A1D699F9BF6B}"/>
              </a:ext>
            </a:extLst>
          </p:cNvPr>
          <p:cNvCxnSpPr>
            <a:cxnSpLocks/>
          </p:cNvCxnSpPr>
          <p:nvPr/>
        </p:nvCxnSpPr>
        <p:spPr>
          <a:xfrm>
            <a:off x="3495062" y="2458894"/>
            <a:ext cx="525167" cy="0"/>
          </a:xfrm>
          <a:prstGeom prst="straightConnector1">
            <a:avLst/>
          </a:prstGeom>
          <a:noFill/>
          <a:ln w="19050" cap="sq" cmpd="sng" algn="ctr">
            <a:solidFill>
              <a:srgbClr val="EC262A"/>
            </a:solidFill>
            <a:prstDash val="solid"/>
            <a:tailEnd type="triangle" w="lg" len="med"/>
          </a:ln>
          <a:effectLst/>
        </p:spPr>
      </p:cxnSp>
      <p:sp>
        <p:nvSpPr>
          <p:cNvPr id="101" name="TextBox 100">
            <a:extLst>
              <a:ext uri="{FF2B5EF4-FFF2-40B4-BE49-F238E27FC236}">
                <a16:creationId xmlns:a16="http://schemas.microsoft.com/office/drawing/2014/main" id="{B12F0678-223C-4FB8-85F8-965178386FC9}"/>
              </a:ext>
            </a:extLst>
          </p:cNvPr>
          <p:cNvSpPr txBox="1"/>
          <p:nvPr/>
        </p:nvSpPr>
        <p:spPr>
          <a:xfrm>
            <a:off x="3456612" y="2443950"/>
            <a:ext cx="687789" cy="646331"/>
          </a:xfrm>
          <a:prstGeom prst="rect">
            <a:avLst/>
          </a:prstGeom>
          <a:noFill/>
        </p:spPr>
        <p:txBody>
          <a:bodyPr wrap="square" rtlCol="0">
            <a:spAutoFit/>
          </a:bodyPr>
          <a:lstStyle/>
          <a:p>
            <a:pPr marL="67866" marR="0" lvl="0" indent="-67866"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600" b="0" i="1"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Anomaly detection</a:t>
            </a:r>
          </a:p>
          <a:p>
            <a:pPr marL="67866" marR="0" lvl="0" indent="-67866"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600" b="0" i="1"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False positives</a:t>
            </a:r>
          </a:p>
          <a:p>
            <a:pPr marL="67866" marR="0" lvl="0" indent="-67866"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600" b="0" i="1"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Dynamic thresholding</a:t>
            </a:r>
          </a:p>
        </p:txBody>
      </p:sp>
      <p:sp>
        <p:nvSpPr>
          <p:cNvPr id="102" name="TextBox 101">
            <a:extLst>
              <a:ext uri="{FF2B5EF4-FFF2-40B4-BE49-F238E27FC236}">
                <a16:creationId xmlns:a16="http://schemas.microsoft.com/office/drawing/2014/main" id="{8B4A877E-FBA5-4ECE-A7E3-9527F9AEADEF}"/>
              </a:ext>
            </a:extLst>
          </p:cNvPr>
          <p:cNvSpPr txBox="1"/>
          <p:nvPr/>
        </p:nvSpPr>
        <p:spPr>
          <a:xfrm>
            <a:off x="2901149" y="2080431"/>
            <a:ext cx="618293" cy="143555"/>
          </a:xfrm>
          <a:prstGeom prst="rect">
            <a:avLst/>
          </a:prstGeom>
          <a:noFill/>
          <a:ln>
            <a:noFill/>
          </a:ln>
        </p:spPr>
        <p:txBody>
          <a:bodyPr wrap="none" lIns="0" tIns="0" rIns="0" bIns="0"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75" b="1" i="0" u="none" strike="noStrike" kern="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ML model</a:t>
            </a:r>
          </a:p>
        </p:txBody>
      </p:sp>
      <p:sp>
        <p:nvSpPr>
          <p:cNvPr id="103" name="Rectangle 102">
            <a:extLst>
              <a:ext uri="{FF2B5EF4-FFF2-40B4-BE49-F238E27FC236}">
                <a16:creationId xmlns:a16="http://schemas.microsoft.com/office/drawing/2014/main" id="{6670F6A2-B441-44B3-ADE1-0E782F366F61}"/>
              </a:ext>
            </a:extLst>
          </p:cNvPr>
          <p:cNvSpPr/>
          <p:nvPr/>
        </p:nvSpPr>
        <p:spPr>
          <a:xfrm>
            <a:off x="4037680" y="1886562"/>
            <a:ext cx="1165704" cy="196208"/>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675" b="1" i="0"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Prediction &amp; correlation</a:t>
            </a:r>
          </a:p>
        </p:txBody>
      </p:sp>
      <p:pic>
        <p:nvPicPr>
          <p:cNvPr id="104" name="Picture 4" descr="itsm vector icon isolated on transparent background, itsm logo concept  Stock Vector Image &amp; Art - Alamy">
            <a:extLst>
              <a:ext uri="{FF2B5EF4-FFF2-40B4-BE49-F238E27FC236}">
                <a16:creationId xmlns:a16="http://schemas.microsoft.com/office/drawing/2014/main" id="{AF70A73E-74E6-4E99-B5DA-5F7131603790}"/>
              </a:ext>
            </a:extLst>
          </p:cNvPr>
          <p:cNvPicPr>
            <a:picLocks noChangeAspect="1" noChangeArrowheads="1"/>
          </p:cNvPicPr>
          <p:nvPr/>
        </p:nvPicPr>
        <p:blipFill rotWithShape="1">
          <a:blip r:embed="rId14" cstate="hqprint">
            <a:extLst>
              <a:ext uri="{28A0092B-C50C-407E-A947-70E740481C1C}">
                <a14:useLocalDpi xmlns:a14="http://schemas.microsoft.com/office/drawing/2010/main" val="0"/>
              </a:ext>
            </a:extLst>
          </a:blip>
          <a:srcRect b="37657"/>
          <a:stretch/>
        </p:blipFill>
        <p:spPr bwMode="auto">
          <a:xfrm>
            <a:off x="5681569" y="2102653"/>
            <a:ext cx="675416" cy="562828"/>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a:extLst>
              <a:ext uri="{FF2B5EF4-FFF2-40B4-BE49-F238E27FC236}">
                <a16:creationId xmlns:a16="http://schemas.microsoft.com/office/drawing/2014/main" id="{7B5EF90C-0F39-4E2A-B62B-2DD4111F5B6B}"/>
              </a:ext>
            </a:extLst>
          </p:cNvPr>
          <p:cNvSpPr/>
          <p:nvPr/>
        </p:nvSpPr>
        <p:spPr>
          <a:xfrm>
            <a:off x="5600967" y="1758790"/>
            <a:ext cx="910252" cy="40395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675" b="1" i="0"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IT Operations Management (ITOM) tool</a:t>
            </a:r>
          </a:p>
        </p:txBody>
      </p:sp>
      <p:pic>
        <p:nvPicPr>
          <p:cNvPr id="106" name="Picture 6" descr="Jira Service Management – customer service system, ITSM for companies">
            <a:extLst>
              <a:ext uri="{FF2B5EF4-FFF2-40B4-BE49-F238E27FC236}">
                <a16:creationId xmlns:a16="http://schemas.microsoft.com/office/drawing/2014/main" id="{449FB2EF-2066-49FC-B195-A4876686A59A}"/>
              </a:ext>
            </a:extLst>
          </p:cNvPr>
          <p:cNvPicPr>
            <a:picLocks noChangeAspect="1" noChangeArrowheads="1"/>
          </p:cNvPicPr>
          <p:nvPr/>
        </p:nvPicPr>
        <p:blipFill rotWithShape="1">
          <a:blip r:embed="rId15" cstate="hqprint">
            <a:extLst>
              <a:ext uri="{28A0092B-C50C-407E-A947-70E740481C1C}">
                <a14:useLocalDpi xmlns:a14="http://schemas.microsoft.com/office/drawing/2010/main" val="0"/>
              </a:ext>
            </a:extLst>
          </a:blip>
          <a:srcRect t="18101" r="49439" b="23554"/>
          <a:stretch/>
        </p:blipFill>
        <p:spPr bwMode="auto">
          <a:xfrm>
            <a:off x="5705165" y="3010298"/>
            <a:ext cx="619232" cy="102347"/>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106">
            <a:extLst>
              <a:ext uri="{FF2B5EF4-FFF2-40B4-BE49-F238E27FC236}">
                <a16:creationId xmlns:a16="http://schemas.microsoft.com/office/drawing/2014/main" id="{C433FB48-3431-4C22-BD76-91AA3CBDC6F5}"/>
              </a:ext>
            </a:extLst>
          </p:cNvPr>
          <p:cNvSpPr/>
          <p:nvPr/>
        </p:nvSpPr>
        <p:spPr>
          <a:xfrm>
            <a:off x="5689426" y="2713994"/>
            <a:ext cx="623840" cy="196208"/>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675" b="1" i="0"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Example:</a:t>
            </a:r>
          </a:p>
        </p:txBody>
      </p:sp>
      <p:pic>
        <p:nvPicPr>
          <p:cNvPr id="108" name="Picture 8" descr="Top Features of Zendesk Help Desk Software - Financesonline.com">
            <a:extLst>
              <a:ext uri="{FF2B5EF4-FFF2-40B4-BE49-F238E27FC236}">
                <a16:creationId xmlns:a16="http://schemas.microsoft.com/office/drawing/2014/main" id="{154B5CDD-1EB3-4EBD-B4E8-5A78E2856EF7}"/>
              </a:ext>
            </a:extLst>
          </p:cNvPr>
          <p:cNvPicPr>
            <a:picLocks noChangeAspect="1" noChangeArrowheads="1"/>
          </p:cNvPicPr>
          <p:nvPr/>
        </p:nvPicPr>
        <p:blipFill rotWithShape="1">
          <a:blip r:embed="rId16" cstate="hqprint">
            <a:extLst>
              <a:ext uri="{28A0092B-C50C-407E-A947-70E740481C1C}">
                <a14:useLocalDpi xmlns:a14="http://schemas.microsoft.com/office/drawing/2010/main" val="0"/>
              </a:ext>
            </a:extLst>
          </a:blip>
          <a:srcRect t="19112" b="26492"/>
          <a:stretch/>
        </p:blipFill>
        <p:spPr bwMode="auto">
          <a:xfrm>
            <a:off x="5739319" y="3155138"/>
            <a:ext cx="524054" cy="11661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 descr="Code icon on white background icon sign Royalty Free Vector">
            <a:extLst>
              <a:ext uri="{FF2B5EF4-FFF2-40B4-BE49-F238E27FC236}">
                <a16:creationId xmlns:a16="http://schemas.microsoft.com/office/drawing/2014/main" id="{9BE9476B-CF82-4667-835F-A6C13F5A8EB7}"/>
              </a:ext>
            </a:extLst>
          </p:cNvPr>
          <p:cNvPicPr>
            <a:picLocks noChangeAspect="1" noChangeArrowheads="1"/>
          </p:cNvPicPr>
          <p:nvPr/>
        </p:nvPicPr>
        <p:blipFill rotWithShape="1">
          <a:blip r:embed="rId17" cstate="hqprint">
            <a:clrChange>
              <a:clrFrom>
                <a:srgbClr val="FFFFFF"/>
              </a:clrFrom>
              <a:clrTo>
                <a:srgbClr val="FFFFFF">
                  <a:alpha val="0"/>
                </a:srgbClr>
              </a:clrTo>
            </a:clrChange>
            <a:extLst>
              <a:ext uri="{28A0092B-C50C-407E-A947-70E740481C1C}">
                <a14:useLocalDpi xmlns:a14="http://schemas.microsoft.com/office/drawing/2010/main" val="0"/>
              </a:ext>
            </a:extLst>
          </a:blip>
          <a:srcRect l="4059" t="6505" r="3701" b="17996"/>
          <a:stretch/>
        </p:blipFill>
        <p:spPr bwMode="auto">
          <a:xfrm>
            <a:off x="3370520" y="3870383"/>
            <a:ext cx="572847" cy="436538"/>
          </a:xfrm>
          <a:prstGeom prst="rect">
            <a:avLst/>
          </a:prstGeom>
          <a:noFill/>
          <a:extLst>
            <a:ext uri="{909E8E84-426E-40DD-AFC4-6F175D3DCCD1}">
              <a14:hiddenFill xmlns:a14="http://schemas.microsoft.com/office/drawing/2010/main">
                <a:solidFill>
                  <a:srgbClr val="FFFFFF"/>
                </a:solidFill>
              </a14:hiddenFill>
            </a:ext>
          </a:extLst>
        </p:spPr>
      </p:pic>
      <p:sp>
        <p:nvSpPr>
          <p:cNvPr id="110" name="Rectangle 109">
            <a:extLst>
              <a:ext uri="{FF2B5EF4-FFF2-40B4-BE49-F238E27FC236}">
                <a16:creationId xmlns:a16="http://schemas.microsoft.com/office/drawing/2014/main" id="{F38B7FA4-EDEE-47C6-969D-D1CAA0590706}"/>
              </a:ext>
            </a:extLst>
          </p:cNvPr>
          <p:cNvSpPr/>
          <p:nvPr/>
        </p:nvSpPr>
        <p:spPr>
          <a:xfrm>
            <a:off x="3065299" y="4298758"/>
            <a:ext cx="1219790" cy="30008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675" b="1" i="0"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Automated scripts to enable auto-remediation</a:t>
            </a:r>
          </a:p>
        </p:txBody>
      </p:sp>
      <p:cxnSp>
        <p:nvCxnSpPr>
          <p:cNvPr id="111" name="Straight Arrow Connector 110">
            <a:extLst>
              <a:ext uri="{FF2B5EF4-FFF2-40B4-BE49-F238E27FC236}">
                <a16:creationId xmlns:a16="http://schemas.microsoft.com/office/drawing/2014/main" id="{61036B64-DEB5-4550-A5B4-A3E4FB253A92}"/>
              </a:ext>
            </a:extLst>
          </p:cNvPr>
          <p:cNvCxnSpPr>
            <a:cxnSpLocks/>
          </p:cNvCxnSpPr>
          <p:nvPr/>
        </p:nvCxnSpPr>
        <p:spPr>
          <a:xfrm>
            <a:off x="7306922" y="3180239"/>
            <a:ext cx="0" cy="135000"/>
          </a:xfrm>
          <a:prstGeom prst="straightConnector1">
            <a:avLst/>
          </a:prstGeom>
          <a:noFill/>
          <a:ln w="19050" cap="sq" cmpd="sng" algn="ctr">
            <a:solidFill>
              <a:srgbClr val="EC262A"/>
            </a:solidFill>
            <a:prstDash val="solid"/>
            <a:tailEnd type="triangle"/>
          </a:ln>
          <a:effectLst/>
        </p:spPr>
      </p:cxnSp>
      <p:pic>
        <p:nvPicPr>
          <p:cNvPr id="112" name="Picture 2" descr="Data Capture Icon Images – Browse 2,729 Stock Photos, Vectors, and Video |  Adobe Stock">
            <a:extLst>
              <a:ext uri="{FF2B5EF4-FFF2-40B4-BE49-F238E27FC236}">
                <a16:creationId xmlns:a16="http://schemas.microsoft.com/office/drawing/2014/main" id="{5C289BBD-F1BA-40ED-9329-942BB787AABC}"/>
              </a:ext>
            </a:extLst>
          </p:cNvPr>
          <p:cNvPicPr>
            <a:picLocks noChangeAspect="1" noChangeArrowheads="1"/>
          </p:cNvPicPr>
          <p:nvPr/>
        </p:nvPicPr>
        <p:blipFill rotWithShape="1">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l="10190" t="21581" r="9295" b="21437"/>
          <a:stretch/>
        </p:blipFill>
        <p:spPr bwMode="auto">
          <a:xfrm>
            <a:off x="6067405" y="3736006"/>
            <a:ext cx="716360" cy="599264"/>
          </a:xfrm>
          <a:prstGeom prst="rect">
            <a:avLst/>
          </a:prstGeom>
          <a:noFill/>
          <a:extLst>
            <a:ext uri="{909E8E84-426E-40DD-AFC4-6F175D3DCCD1}">
              <a14:hiddenFill xmlns:a14="http://schemas.microsoft.com/office/drawing/2010/main">
                <a:solidFill>
                  <a:srgbClr val="FFFFFF"/>
                </a:solidFill>
              </a14:hiddenFill>
            </a:ext>
          </a:extLst>
        </p:spPr>
      </p:pic>
      <p:sp>
        <p:nvSpPr>
          <p:cNvPr id="113" name="Rectangle 112">
            <a:extLst>
              <a:ext uri="{FF2B5EF4-FFF2-40B4-BE49-F238E27FC236}">
                <a16:creationId xmlns:a16="http://schemas.microsoft.com/office/drawing/2014/main" id="{79880C6C-9410-49ED-AE81-09615F93CF8F}"/>
              </a:ext>
            </a:extLst>
          </p:cNvPr>
          <p:cNvSpPr/>
          <p:nvPr/>
        </p:nvSpPr>
        <p:spPr>
          <a:xfrm>
            <a:off x="7265915" y="3501426"/>
            <a:ext cx="902744"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600" b="0" i="1"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Pull insights from AIOps event hub</a:t>
            </a:r>
          </a:p>
        </p:txBody>
      </p:sp>
      <p:sp>
        <p:nvSpPr>
          <p:cNvPr id="114" name="Rectangle 113">
            <a:extLst>
              <a:ext uri="{FF2B5EF4-FFF2-40B4-BE49-F238E27FC236}">
                <a16:creationId xmlns:a16="http://schemas.microsoft.com/office/drawing/2014/main" id="{E7A412AE-C7FA-4510-B9D0-6388B4FE9D3C}"/>
              </a:ext>
            </a:extLst>
          </p:cNvPr>
          <p:cNvSpPr/>
          <p:nvPr/>
        </p:nvSpPr>
        <p:spPr>
          <a:xfrm>
            <a:off x="6334509" y="2295707"/>
            <a:ext cx="496991" cy="55399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600" b="0" i="1"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Detects anomalies &amp; triggers workflow</a:t>
            </a:r>
          </a:p>
        </p:txBody>
      </p:sp>
      <p:pic>
        <p:nvPicPr>
          <p:cNvPr id="123" name="Graphic 122" descr="Envelope">
            <a:extLst>
              <a:ext uri="{FF2B5EF4-FFF2-40B4-BE49-F238E27FC236}">
                <a16:creationId xmlns:a16="http://schemas.microsoft.com/office/drawing/2014/main" id="{203DB497-9F3B-4E12-8145-65007C2C8953}"/>
              </a:ext>
            </a:extLst>
          </p:cNvPr>
          <p:cNvPicPr>
            <a:picLocks noChangeAspect="1"/>
          </p:cNvPicPr>
          <p:nvPr/>
        </p:nvPicPr>
        <p:blipFill rotWithShape="1">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t="21203" b="16317"/>
          <a:stretch/>
        </p:blipFill>
        <p:spPr>
          <a:xfrm>
            <a:off x="6783085" y="3801060"/>
            <a:ext cx="254625" cy="142008"/>
          </a:xfrm>
          <a:prstGeom prst="rect">
            <a:avLst/>
          </a:prstGeom>
        </p:spPr>
      </p:pic>
      <p:pic>
        <p:nvPicPr>
          <p:cNvPr id="124" name="Picture 10" descr="Microsoft Teams -">
            <a:extLst>
              <a:ext uri="{FF2B5EF4-FFF2-40B4-BE49-F238E27FC236}">
                <a16:creationId xmlns:a16="http://schemas.microsoft.com/office/drawing/2014/main" id="{FD30DE82-D8C3-4569-B1AD-BD3E14DD7DE8}"/>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6755" b="8596"/>
          <a:stretch/>
        </p:blipFill>
        <p:spPr bwMode="auto">
          <a:xfrm>
            <a:off x="6810025" y="3995692"/>
            <a:ext cx="165881" cy="162752"/>
          </a:xfrm>
          <a:prstGeom prst="rect">
            <a:avLst/>
          </a:prstGeom>
          <a:noFill/>
          <a:extLst>
            <a:ext uri="{909E8E84-426E-40DD-AFC4-6F175D3DCCD1}">
              <a14:hiddenFill xmlns:a14="http://schemas.microsoft.com/office/drawing/2010/main">
                <a:solidFill>
                  <a:srgbClr val="FFFFFF"/>
                </a:solidFill>
              </a14:hiddenFill>
            </a:ext>
          </a:extLst>
        </p:spPr>
      </p:pic>
      <p:sp>
        <p:nvSpPr>
          <p:cNvPr id="125" name="Rectangle 124">
            <a:extLst>
              <a:ext uri="{FF2B5EF4-FFF2-40B4-BE49-F238E27FC236}">
                <a16:creationId xmlns:a16="http://schemas.microsoft.com/office/drawing/2014/main" id="{1C085089-A7F9-4D4A-97D1-5BA39E36734A}"/>
              </a:ext>
            </a:extLst>
          </p:cNvPr>
          <p:cNvSpPr/>
          <p:nvPr/>
        </p:nvSpPr>
        <p:spPr>
          <a:xfrm>
            <a:off x="6993072" y="3790713"/>
            <a:ext cx="329966" cy="27699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Email</a:t>
            </a:r>
          </a:p>
        </p:txBody>
      </p:sp>
      <p:sp>
        <p:nvSpPr>
          <p:cNvPr id="126" name="Rectangle 125">
            <a:extLst>
              <a:ext uri="{FF2B5EF4-FFF2-40B4-BE49-F238E27FC236}">
                <a16:creationId xmlns:a16="http://schemas.microsoft.com/office/drawing/2014/main" id="{6009B576-199B-4A3F-A54C-B751A1A65C95}"/>
              </a:ext>
            </a:extLst>
          </p:cNvPr>
          <p:cNvSpPr/>
          <p:nvPr/>
        </p:nvSpPr>
        <p:spPr>
          <a:xfrm>
            <a:off x="6871046" y="3976675"/>
            <a:ext cx="568358" cy="27699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Microsoft Teams</a:t>
            </a:r>
          </a:p>
        </p:txBody>
      </p:sp>
      <p:sp>
        <p:nvSpPr>
          <p:cNvPr id="127" name="Rectangle 126">
            <a:extLst>
              <a:ext uri="{FF2B5EF4-FFF2-40B4-BE49-F238E27FC236}">
                <a16:creationId xmlns:a16="http://schemas.microsoft.com/office/drawing/2014/main" id="{49674001-6D08-4B63-AB2B-1F5FF13F3B64}"/>
              </a:ext>
            </a:extLst>
          </p:cNvPr>
          <p:cNvSpPr/>
          <p:nvPr/>
        </p:nvSpPr>
        <p:spPr>
          <a:xfrm>
            <a:off x="4016219" y="2864932"/>
            <a:ext cx="1177451" cy="553998"/>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393939"/>
                </a:solidFill>
                <a:effectLst/>
                <a:uLnTx/>
                <a:uFillTx/>
                <a:latin typeface="Arial" panose="020B0604020202020204" pitchFamily="34" charset="0"/>
                <a:ea typeface="+mn-ea"/>
                <a:cs typeface="Arial" panose="020B0604020202020204" pitchFamily="34" charset="0"/>
              </a:rPr>
              <a:t>ML model </a:t>
            </a:r>
            <a:r>
              <a:rPr kumimoji="0" lang="en-US" sz="600" b="0" i="0" u="none" strike="noStrike" kern="1200" cap="none" spc="0" normalizeH="0" baseline="0" noProof="0">
                <a:ln>
                  <a:noFill/>
                </a:ln>
                <a:solidFill>
                  <a:srgbClr val="393939"/>
                </a:solidFill>
                <a:effectLst/>
                <a:uLnTx/>
                <a:uFillTx/>
                <a:latin typeface="Arial" panose="020B0604020202020204" pitchFamily="34" charset="0"/>
                <a:ea typeface="+mn-ea"/>
                <a:cs typeface="Arial" panose="020B0604020202020204" pitchFamily="34" charset="0"/>
              </a:rPr>
              <a:t>to forecast time series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393939"/>
                </a:solidFill>
                <a:effectLst/>
                <a:uLnTx/>
                <a:uFillTx/>
                <a:latin typeface="Arial" panose="020B0604020202020204" pitchFamily="34" charset="0"/>
                <a:ea typeface="+mn-ea"/>
                <a:cs typeface="Arial" panose="020B0604020202020204" pitchFamily="34" charset="0"/>
              </a:rPr>
              <a:t>(E.g., Prophet, Nelson, </a:t>
            </a:r>
            <a:r>
              <a:rPr kumimoji="0" lang="en-US" sz="600" b="0" i="0" u="none" strike="noStrike" kern="1200" cap="none" spc="0" normalizeH="0" baseline="0" noProof="0" err="1">
                <a:ln>
                  <a:noFill/>
                </a:ln>
                <a:solidFill>
                  <a:srgbClr val="393939"/>
                </a:solidFill>
                <a:effectLst/>
                <a:uLnTx/>
                <a:uFillTx/>
                <a:latin typeface="Arial" panose="020B0604020202020204" pitchFamily="34" charset="0"/>
                <a:ea typeface="+mn-ea"/>
                <a:cs typeface="Arial" panose="020B0604020202020204" pitchFamily="34" charset="0"/>
              </a:rPr>
              <a:t>Arisma</a:t>
            </a:r>
            <a:r>
              <a:rPr kumimoji="0" lang="en-US" sz="600" b="0" i="0" u="none" strike="noStrike" kern="1200" cap="none" spc="0" normalizeH="0" baseline="0" noProof="0">
                <a:ln>
                  <a:noFill/>
                </a:ln>
                <a:solidFill>
                  <a:srgbClr val="393939"/>
                </a:solidFill>
                <a:effectLst/>
                <a:uLnTx/>
                <a:uFillTx/>
                <a:latin typeface="Arial" panose="020B0604020202020204" pitchFamily="34" charset="0"/>
                <a:ea typeface="+mn-ea"/>
                <a:cs typeface="Arial" panose="020B0604020202020204" pitchFamily="34" charset="0"/>
              </a:rPr>
              <a:t>, Random Forest, etc.)</a:t>
            </a:r>
            <a:endParaRPr kumimoji="0" lang="en-IN" sz="600" b="0" i="0"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endParaRPr>
          </a:p>
        </p:txBody>
      </p:sp>
      <p:pic>
        <p:nvPicPr>
          <p:cNvPr id="128" name="Picture 4" descr="Index of /images">
            <a:extLst>
              <a:ext uri="{FF2B5EF4-FFF2-40B4-BE49-F238E27FC236}">
                <a16:creationId xmlns:a16="http://schemas.microsoft.com/office/drawing/2014/main" id="{FFD60AF5-E6B4-471B-83DE-4B703EE19CA2}"/>
              </a:ext>
            </a:extLst>
          </p:cNvPr>
          <p:cNvPicPr>
            <a:picLocks noChangeAspect="1" noChangeArrowheads="1"/>
          </p:cNvPicPr>
          <p:nvPr/>
        </p:nvPicPr>
        <p:blipFill rotWithShape="1">
          <a:blip r:embed="rId22" cstate="hqprint">
            <a:clrChange>
              <a:clrFrom>
                <a:srgbClr val="FFFFFF"/>
              </a:clrFrom>
              <a:clrTo>
                <a:srgbClr val="FFFFFF">
                  <a:alpha val="0"/>
                </a:srgbClr>
              </a:clrTo>
            </a:clrChange>
            <a:extLst>
              <a:ext uri="{28A0092B-C50C-407E-A947-70E740481C1C}">
                <a14:useLocalDpi xmlns:a14="http://schemas.microsoft.com/office/drawing/2010/main" val="0"/>
              </a:ext>
            </a:extLst>
          </a:blip>
          <a:srcRect l="4197" t="27774" r="7806" b="28498"/>
          <a:stretch/>
        </p:blipFill>
        <p:spPr bwMode="auto">
          <a:xfrm>
            <a:off x="6806952" y="4192310"/>
            <a:ext cx="417352" cy="207394"/>
          </a:xfrm>
          <a:prstGeom prst="rect">
            <a:avLst/>
          </a:prstGeom>
          <a:noFill/>
          <a:extLst>
            <a:ext uri="{909E8E84-426E-40DD-AFC4-6F175D3DCCD1}">
              <a14:hiddenFill xmlns:a14="http://schemas.microsoft.com/office/drawing/2010/main">
                <a:solidFill>
                  <a:srgbClr val="FFFFFF"/>
                </a:solidFill>
              </a14:hiddenFill>
            </a:ext>
          </a:extLst>
        </p:spPr>
      </p:pic>
      <p:grpSp>
        <p:nvGrpSpPr>
          <p:cNvPr id="131" name="Group 130">
            <a:extLst>
              <a:ext uri="{FF2B5EF4-FFF2-40B4-BE49-F238E27FC236}">
                <a16:creationId xmlns:a16="http://schemas.microsoft.com/office/drawing/2014/main" id="{80120986-3FD7-4054-9CBC-A3352F0C186B}"/>
              </a:ext>
            </a:extLst>
          </p:cNvPr>
          <p:cNvGrpSpPr/>
          <p:nvPr/>
        </p:nvGrpSpPr>
        <p:grpSpPr>
          <a:xfrm>
            <a:off x="865348" y="1573274"/>
            <a:ext cx="1840967" cy="385725"/>
            <a:chOff x="549823" y="1155138"/>
            <a:chExt cx="2454622" cy="514299"/>
          </a:xfrm>
        </p:grpSpPr>
        <p:grpSp>
          <p:nvGrpSpPr>
            <p:cNvPr id="44" name="Group 43">
              <a:extLst>
                <a:ext uri="{FF2B5EF4-FFF2-40B4-BE49-F238E27FC236}">
                  <a16:creationId xmlns:a16="http://schemas.microsoft.com/office/drawing/2014/main" id="{A5DD12A2-20A5-4C35-91B4-47A01A9F1747}"/>
                </a:ext>
              </a:extLst>
            </p:cNvPr>
            <p:cNvGrpSpPr/>
            <p:nvPr/>
          </p:nvGrpSpPr>
          <p:grpSpPr>
            <a:xfrm>
              <a:off x="771844" y="1163740"/>
              <a:ext cx="258631" cy="252711"/>
              <a:chOff x="9132708" y="2008544"/>
              <a:chExt cx="542565" cy="749815"/>
            </a:xfrm>
            <a:solidFill>
              <a:srgbClr val="EC262A"/>
            </a:solidFill>
          </p:grpSpPr>
          <p:sp>
            <p:nvSpPr>
              <p:cNvPr id="65" name="Can 9">
                <a:extLst>
                  <a:ext uri="{FF2B5EF4-FFF2-40B4-BE49-F238E27FC236}">
                    <a16:creationId xmlns:a16="http://schemas.microsoft.com/office/drawing/2014/main" id="{7C06E6BF-4AA7-4BDB-A1EA-C65B3779930C}"/>
                  </a:ext>
                </a:extLst>
              </p:cNvPr>
              <p:cNvSpPr/>
              <p:nvPr/>
            </p:nvSpPr>
            <p:spPr>
              <a:xfrm>
                <a:off x="9132708" y="2294981"/>
                <a:ext cx="167901" cy="308919"/>
              </a:xfrm>
              <a:prstGeom prst="can">
                <a:avLst/>
              </a:prstGeom>
              <a:grpFill/>
              <a:ln w="6350" cap="sq"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6" name="Can 10">
                <a:extLst>
                  <a:ext uri="{FF2B5EF4-FFF2-40B4-BE49-F238E27FC236}">
                    <a16:creationId xmlns:a16="http://schemas.microsoft.com/office/drawing/2014/main" id="{205777EB-6084-4CE3-88F2-93CC4408151C}"/>
                  </a:ext>
                </a:extLst>
              </p:cNvPr>
              <p:cNvSpPr/>
              <p:nvPr/>
            </p:nvSpPr>
            <p:spPr>
              <a:xfrm>
                <a:off x="9300609" y="2140521"/>
                <a:ext cx="167901" cy="308919"/>
              </a:xfrm>
              <a:prstGeom prst="can">
                <a:avLst/>
              </a:prstGeom>
              <a:grpFill/>
              <a:ln w="6350" cap="sq"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7" name="Can 11">
                <a:extLst>
                  <a:ext uri="{FF2B5EF4-FFF2-40B4-BE49-F238E27FC236}">
                    <a16:creationId xmlns:a16="http://schemas.microsoft.com/office/drawing/2014/main" id="{00F24FC9-B080-4536-B592-3E68C7490234}"/>
                  </a:ext>
                </a:extLst>
              </p:cNvPr>
              <p:cNvSpPr/>
              <p:nvPr/>
            </p:nvSpPr>
            <p:spPr>
              <a:xfrm>
                <a:off x="9300608" y="2449440"/>
                <a:ext cx="167901" cy="308919"/>
              </a:xfrm>
              <a:prstGeom prst="can">
                <a:avLst/>
              </a:prstGeom>
              <a:grpFill/>
              <a:ln w="6350" cap="sq"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8" name="Can 12">
                <a:extLst>
                  <a:ext uri="{FF2B5EF4-FFF2-40B4-BE49-F238E27FC236}">
                    <a16:creationId xmlns:a16="http://schemas.microsoft.com/office/drawing/2014/main" id="{56C6DD50-F5E8-4768-B516-216FEEB70E14}"/>
                  </a:ext>
                </a:extLst>
              </p:cNvPr>
              <p:cNvSpPr/>
              <p:nvPr/>
            </p:nvSpPr>
            <p:spPr>
              <a:xfrm>
                <a:off x="9489214" y="2353673"/>
                <a:ext cx="167901" cy="308919"/>
              </a:xfrm>
              <a:prstGeom prst="can">
                <a:avLst/>
              </a:prstGeom>
              <a:grpFill/>
              <a:ln w="6350" cap="sq"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9" name="Can 13">
                <a:extLst>
                  <a:ext uri="{FF2B5EF4-FFF2-40B4-BE49-F238E27FC236}">
                    <a16:creationId xmlns:a16="http://schemas.microsoft.com/office/drawing/2014/main" id="{36E9E089-8AB0-4865-835A-43654A064895}"/>
                  </a:ext>
                </a:extLst>
              </p:cNvPr>
              <p:cNvSpPr/>
              <p:nvPr/>
            </p:nvSpPr>
            <p:spPr>
              <a:xfrm>
                <a:off x="9507372" y="2008544"/>
                <a:ext cx="167901" cy="308919"/>
              </a:xfrm>
              <a:prstGeom prst="can">
                <a:avLst/>
              </a:prstGeom>
              <a:grpFill/>
              <a:ln w="6350" cap="sq"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46" name="Group 45">
              <a:extLst>
                <a:ext uri="{FF2B5EF4-FFF2-40B4-BE49-F238E27FC236}">
                  <a16:creationId xmlns:a16="http://schemas.microsoft.com/office/drawing/2014/main" id="{62ABE602-3B60-4469-8C00-DE987071E9FD}"/>
                </a:ext>
              </a:extLst>
            </p:cNvPr>
            <p:cNvGrpSpPr/>
            <p:nvPr/>
          </p:nvGrpSpPr>
          <p:grpSpPr>
            <a:xfrm>
              <a:off x="1316417" y="1155138"/>
              <a:ext cx="342189" cy="246223"/>
              <a:chOff x="9710487" y="5221393"/>
              <a:chExt cx="746471" cy="597586"/>
            </a:xfrm>
            <a:solidFill>
              <a:srgbClr val="EC262A"/>
            </a:solidFill>
          </p:grpSpPr>
          <p:sp>
            <p:nvSpPr>
              <p:cNvPr id="57" name="Rounded Rectangle 19">
                <a:extLst>
                  <a:ext uri="{FF2B5EF4-FFF2-40B4-BE49-F238E27FC236}">
                    <a16:creationId xmlns:a16="http://schemas.microsoft.com/office/drawing/2014/main" id="{38934B1A-77CC-4F6F-A392-5CD1855D7CD2}"/>
                  </a:ext>
                </a:extLst>
              </p:cNvPr>
              <p:cNvSpPr/>
              <p:nvPr/>
            </p:nvSpPr>
            <p:spPr>
              <a:xfrm>
                <a:off x="9710487" y="5361267"/>
                <a:ext cx="235508" cy="265671"/>
              </a:xfrm>
              <a:prstGeom prst="roundRect">
                <a:avLst/>
              </a:prstGeom>
              <a:grpFill/>
              <a:ln w="6350" cap="sq"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8" name="Rounded Rectangle 20">
                <a:extLst>
                  <a:ext uri="{FF2B5EF4-FFF2-40B4-BE49-F238E27FC236}">
                    <a16:creationId xmlns:a16="http://schemas.microsoft.com/office/drawing/2014/main" id="{12211831-CE3F-4045-8398-0490F6969F52}"/>
                  </a:ext>
                </a:extLst>
              </p:cNvPr>
              <p:cNvSpPr/>
              <p:nvPr/>
            </p:nvSpPr>
            <p:spPr>
              <a:xfrm>
                <a:off x="9942175" y="5243878"/>
                <a:ext cx="235508" cy="265671"/>
              </a:xfrm>
              <a:prstGeom prst="roundRect">
                <a:avLst/>
              </a:prstGeom>
              <a:grpFill/>
              <a:ln w="6350" cap="sq"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9" name="Rounded Rectangle 21">
                <a:extLst>
                  <a:ext uri="{FF2B5EF4-FFF2-40B4-BE49-F238E27FC236}">
                    <a16:creationId xmlns:a16="http://schemas.microsoft.com/office/drawing/2014/main" id="{73534CED-B386-43E2-BFBD-511A08E8BFE3}"/>
                  </a:ext>
                </a:extLst>
              </p:cNvPr>
              <p:cNvSpPr/>
              <p:nvPr/>
            </p:nvSpPr>
            <p:spPr>
              <a:xfrm>
                <a:off x="9942175" y="5553308"/>
                <a:ext cx="235508" cy="265671"/>
              </a:xfrm>
              <a:prstGeom prst="roundRect">
                <a:avLst/>
              </a:prstGeom>
              <a:grpFill/>
              <a:ln w="6350" cap="sq"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0" name="Rounded Rectangle 22">
                <a:extLst>
                  <a:ext uri="{FF2B5EF4-FFF2-40B4-BE49-F238E27FC236}">
                    <a16:creationId xmlns:a16="http://schemas.microsoft.com/office/drawing/2014/main" id="{D495D0AD-4CC2-491D-B7C5-44D4F651C5D4}"/>
                  </a:ext>
                </a:extLst>
              </p:cNvPr>
              <p:cNvSpPr/>
              <p:nvPr/>
            </p:nvSpPr>
            <p:spPr>
              <a:xfrm>
                <a:off x="10221450" y="5221393"/>
                <a:ext cx="235508" cy="265671"/>
              </a:xfrm>
              <a:prstGeom prst="roundRect">
                <a:avLst/>
              </a:prstGeom>
              <a:grpFill/>
              <a:ln w="6350" cap="sq"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48" name="TextBox 47">
              <a:extLst>
                <a:ext uri="{FF2B5EF4-FFF2-40B4-BE49-F238E27FC236}">
                  <a16:creationId xmlns:a16="http://schemas.microsoft.com/office/drawing/2014/main" id="{D8F2AAD8-251D-4E80-8F30-2442A606A9DA}"/>
                </a:ext>
              </a:extLst>
            </p:cNvPr>
            <p:cNvSpPr txBox="1"/>
            <p:nvPr/>
          </p:nvSpPr>
          <p:spPr>
            <a:xfrm>
              <a:off x="549823" y="1376442"/>
              <a:ext cx="688650" cy="24622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Database</a:t>
              </a:r>
            </a:p>
          </p:txBody>
        </p:sp>
        <p:sp>
          <p:nvSpPr>
            <p:cNvPr id="49" name="TextBox 48">
              <a:extLst>
                <a:ext uri="{FF2B5EF4-FFF2-40B4-BE49-F238E27FC236}">
                  <a16:creationId xmlns:a16="http://schemas.microsoft.com/office/drawing/2014/main" id="{F36B577C-DB98-405F-91E9-02B1F60F71FC}"/>
                </a:ext>
              </a:extLst>
            </p:cNvPr>
            <p:cNvSpPr txBox="1"/>
            <p:nvPr/>
          </p:nvSpPr>
          <p:spPr>
            <a:xfrm>
              <a:off x="1081799" y="1373373"/>
              <a:ext cx="812716" cy="296064"/>
            </a:xfrm>
            <a:prstGeom prst="rect">
              <a:avLst/>
            </a:prstGeom>
            <a:noFill/>
          </p:spPr>
          <p:txBody>
            <a:bodyPr wrap="square" rtlCol="0">
              <a:spAutoFit/>
            </a:bodyPr>
            <a:lstStyle/>
            <a:p>
              <a:pPr marL="0" marR="0" lvl="0" indent="0" algn="ctr" defTabSz="457200" rtl="0" eaLnBrk="1" fontAlgn="auto" latinLnBrk="0" hangingPunct="1">
                <a:lnSpc>
                  <a:spcPts val="495"/>
                </a:lnSpc>
                <a:spcBef>
                  <a:spcPts val="0"/>
                </a:spcBef>
                <a:spcAft>
                  <a:spcPts val="0"/>
                </a:spcAft>
                <a:buClrTx/>
                <a:buSzTx/>
                <a:buFontTx/>
                <a:buNone/>
                <a:tabLst/>
                <a:defRPr/>
              </a:pPr>
              <a:r>
                <a:rPr kumimoji="0" lang="en-US" sz="600" b="0" i="0" u="none" strike="noStrike" kern="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Application servers</a:t>
              </a:r>
            </a:p>
          </p:txBody>
        </p:sp>
        <p:sp>
          <p:nvSpPr>
            <p:cNvPr id="50" name="Cloud 49">
              <a:extLst>
                <a:ext uri="{FF2B5EF4-FFF2-40B4-BE49-F238E27FC236}">
                  <a16:creationId xmlns:a16="http://schemas.microsoft.com/office/drawing/2014/main" id="{82B2F1B7-CD21-4A96-923E-310520DA0361}"/>
                </a:ext>
              </a:extLst>
            </p:cNvPr>
            <p:cNvSpPr/>
            <p:nvPr/>
          </p:nvSpPr>
          <p:spPr>
            <a:xfrm>
              <a:off x="1877970" y="1171063"/>
              <a:ext cx="435878" cy="270922"/>
            </a:xfrm>
            <a:prstGeom prst="cloud">
              <a:avLst/>
            </a:prstGeom>
            <a:solidFill>
              <a:srgbClr val="EC262A"/>
            </a:solidFill>
            <a:ln w="6350" cap="sq"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51" name="Group 50">
              <a:extLst>
                <a:ext uri="{FF2B5EF4-FFF2-40B4-BE49-F238E27FC236}">
                  <a16:creationId xmlns:a16="http://schemas.microsoft.com/office/drawing/2014/main" id="{BDC32085-021C-4C44-80F0-EEA3383DCEA4}"/>
                </a:ext>
              </a:extLst>
            </p:cNvPr>
            <p:cNvGrpSpPr/>
            <p:nvPr/>
          </p:nvGrpSpPr>
          <p:grpSpPr>
            <a:xfrm>
              <a:off x="2492762" y="1199176"/>
              <a:ext cx="260199" cy="133063"/>
              <a:chOff x="8641416" y="6017847"/>
              <a:chExt cx="648783" cy="310457"/>
            </a:xfrm>
            <a:solidFill>
              <a:srgbClr val="EC262A"/>
            </a:solidFill>
          </p:grpSpPr>
          <p:sp>
            <p:nvSpPr>
              <p:cNvPr id="54" name="Can 83">
                <a:extLst>
                  <a:ext uri="{FF2B5EF4-FFF2-40B4-BE49-F238E27FC236}">
                    <a16:creationId xmlns:a16="http://schemas.microsoft.com/office/drawing/2014/main" id="{49FBB679-065B-463A-B6C3-48B89566159B}"/>
                  </a:ext>
                </a:extLst>
              </p:cNvPr>
              <p:cNvSpPr/>
              <p:nvPr/>
            </p:nvSpPr>
            <p:spPr>
              <a:xfrm>
                <a:off x="8641416" y="6031742"/>
                <a:ext cx="150005" cy="296562"/>
              </a:xfrm>
              <a:prstGeom prst="can">
                <a:avLst/>
              </a:prstGeom>
              <a:grpFill/>
              <a:ln w="6350" cap="sq"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5" name="Can 84">
                <a:extLst>
                  <a:ext uri="{FF2B5EF4-FFF2-40B4-BE49-F238E27FC236}">
                    <a16:creationId xmlns:a16="http://schemas.microsoft.com/office/drawing/2014/main" id="{59843162-8FA5-4C99-8E5D-D6FD91D05AF4}"/>
                  </a:ext>
                </a:extLst>
              </p:cNvPr>
              <p:cNvSpPr/>
              <p:nvPr/>
            </p:nvSpPr>
            <p:spPr>
              <a:xfrm>
                <a:off x="9140195" y="6017847"/>
                <a:ext cx="150004" cy="296562"/>
              </a:xfrm>
              <a:prstGeom prst="can">
                <a:avLst/>
              </a:prstGeom>
              <a:grpFill/>
              <a:ln w="6350" cap="sq"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6" name="Left-Right Arrow 85">
                <a:extLst>
                  <a:ext uri="{FF2B5EF4-FFF2-40B4-BE49-F238E27FC236}">
                    <a16:creationId xmlns:a16="http://schemas.microsoft.com/office/drawing/2014/main" id="{E537A2EA-69F3-4E9E-B0AF-0509F9E26E77}"/>
                  </a:ext>
                </a:extLst>
              </p:cNvPr>
              <p:cNvSpPr/>
              <p:nvPr/>
            </p:nvSpPr>
            <p:spPr>
              <a:xfrm>
                <a:off x="8820721" y="6099028"/>
                <a:ext cx="304868" cy="134200"/>
              </a:xfrm>
              <a:prstGeom prst="leftRightArrow">
                <a:avLst/>
              </a:prstGeom>
              <a:grpFill/>
              <a:ln w="6350" cap="sq"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52" name="TextBox 51">
              <a:extLst>
                <a:ext uri="{FF2B5EF4-FFF2-40B4-BE49-F238E27FC236}">
                  <a16:creationId xmlns:a16="http://schemas.microsoft.com/office/drawing/2014/main" id="{3B3AC687-EA8F-4962-9627-F4017B2E7468}"/>
                </a:ext>
              </a:extLst>
            </p:cNvPr>
            <p:cNvSpPr txBox="1"/>
            <p:nvPr/>
          </p:nvSpPr>
          <p:spPr>
            <a:xfrm>
              <a:off x="2274607" y="1316232"/>
              <a:ext cx="729838" cy="296063"/>
            </a:xfrm>
            <a:prstGeom prst="rect">
              <a:avLst/>
            </a:prstGeom>
            <a:noFill/>
          </p:spPr>
          <p:txBody>
            <a:bodyPr wrap="square" rtlCol="0">
              <a:spAutoFit/>
            </a:bodyPr>
            <a:lstStyle/>
            <a:p>
              <a:pPr marL="0" marR="0" lvl="0" indent="0" algn="ctr" defTabSz="457200" rtl="0" eaLnBrk="1" fontAlgn="auto" latinLnBrk="0" hangingPunct="1">
                <a:lnSpc>
                  <a:spcPts val="495"/>
                </a:lnSpc>
                <a:spcBef>
                  <a:spcPts val="0"/>
                </a:spcBef>
                <a:spcAft>
                  <a:spcPts val="0"/>
                </a:spcAft>
                <a:buClrTx/>
                <a:buSzTx/>
                <a:buFontTx/>
                <a:buNone/>
                <a:tabLst/>
                <a:defRPr/>
              </a:pPr>
              <a:r>
                <a:rPr kumimoji="0" lang="en-US" sz="600" b="0" i="0" u="none" strike="noStrike" kern="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Golden gate</a:t>
              </a:r>
            </a:p>
          </p:txBody>
        </p:sp>
        <p:sp>
          <p:nvSpPr>
            <p:cNvPr id="53" name="Rectangle 52">
              <a:extLst>
                <a:ext uri="{FF2B5EF4-FFF2-40B4-BE49-F238E27FC236}">
                  <a16:creationId xmlns:a16="http://schemas.microsoft.com/office/drawing/2014/main" id="{9315FE9B-94F0-49FB-BC2C-828A4EC77298}"/>
                </a:ext>
              </a:extLst>
            </p:cNvPr>
            <p:cNvSpPr/>
            <p:nvPr/>
          </p:nvSpPr>
          <p:spPr>
            <a:xfrm>
              <a:off x="1787945" y="1167793"/>
              <a:ext cx="609063" cy="276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Cloud</a:t>
              </a:r>
            </a:p>
          </p:txBody>
        </p:sp>
      </p:grpSp>
      <p:sp>
        <p:nvSpPr>
          <p:cNvPr id="134" name="Oval 133">
            <a:extLst>
              <a:ext uri="{FF2B5EF4-FFF2-40B4-BE49-F238E27FC236}">
                <a16:creationId xmlns:a16="http://schemas.microsoft.com/office/drawing/2014/main" id="{DB288A62-CE68-42AF-90A5-57810DD4AE85}"/>
              </a:ext>
            </a:extLst>
          </p:cNvPr>
          <p:cNvSpPr/>
          <p:nvPr/>
        </p:nvSpPr>
        <p:spPr>
          <a:xfrm>
            <a:off x="6468468" y="3913925"/>
            <a:ext cx="27000" cy="27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137" name="Oval 136">
            <a:extLst>
              <a:ext uri="{FF2B5EF4-FFF2-40B4-BE49-F238E27FC236}">
                <a16:creationId xmlns:a16="http://schemas.microsoft.com/office/drawing/2014/main" id="{8AC72B7E-34C8-43E1-A9EA-0498B47396FB}"/>
              </a:ext>
            </a:extLst>
          </p:cNvPr>
          <p:cNvSpPr/>
          <p:nvPr/>
        </p:nvSpPr>
        <p:spPr>
          <a:xfrm>
            <a:off x="7290932" y="3413582"/>
            <a:ext cx="27000" cy="27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a:ln>
                <a:noFill/>
              </a:ln>
              <a:solidFill>
                <a:srgbClr val="FFFFFF"/>
              </a:solidFill>
              <a:effectLst/>
              <a:uLnTx/>
              <a:uFillTx/>
              <a:latin typeface="KareliaWeb Regular"/>
              <a:ea typeface="+mn-ea"/>
              <a:cs typeface="+mn-cs"/>
            </a:endParaRPr>
          </a:p>
        </p:txBody>
      </p:sp>
      <p:pic>
        <p:nvPicPr>
          <p:cNvPr id="1026" name="Picture 2" descr="Guide - Free education icons">
            <a:extLst>
              <a:ext uri="{FF2B5EF4-FFF2-40B4-BE49-F238E27FC236}">
                <a16:creationId xmlns:a16="http://schemas.microsoft.com/office/drawing/2014/main" id="{71D274B7-3511-464A-982C-8400D895F884}"/>
              </a:ext>
            </a:extLst>
          </p:cNvPr>
          <p:cNvPicPr>
            <a:picLocks noChangeAspect="1" noChangeArrowheads="1"/>
          </p:cNvPicPr>
          <p:nvPr/>
        </p:nvPicPr>
        <p:blipFill>
          <a:blip r:embed="rId23" cstate="hqprint">
            <a:extLst>
              <a:ext uri="{28A0092B-C50C-407E-A947-70E740481C1C}">
                <a14:useLocalDpi xmlns:a14="http://schemas.microsoft.com/office/drawing/2010/main" val="0"/>
              </a:ext>
            </a:extLst>
          </a:blip>
          <a:srcRect/>
          <a:stretch>
            <a:fillRect/>
          </a:stretch>
        </p:blipFill>
        <p:spPr bwMode="auto">
          <a:xfrm>
            <a:off x="4676535" y="3785931"/>
            <a:ext cx="512828" cy="512828"/>
          </a:xfrm>
          <a:prstGeom prst="rect">
            <a:avLst/>
          </a:prstGeom>
          <a:noFill/>
          <a:extLst>
            <a:ext uri="{909E8E84-426E-40DD-AFC4-6F175D3DCCD1}">
              <a14:hiddenFill xmlns:a14="http://schemas.microsoft.com/office/drawing/2010/main">
                <a:solidFill>
                  <a:srgbClr val="FFFFFF"/>
                </a:solidFill>
              </a14:hiddenFill>
            </a:ext>
          </a:extLst>
        </p:spPr>
      </p:pic>
      <p:sp>
        <p:nvSpPr>
          <p:cNvPr id="141" name="Rounded Rectangle 8">
            <a:extLst>
              <a:ext uri="{FF2B5EF4-FFF2-40B4-BE49-F238E27FC236}">
                <a16:creationId xmlns:a16="http://schemas.microsoft.com/office/drawing/2014/main" id="{14868151-D1C3-4310-8C7E-B20867099860}"/>
              </a:ext>
            </a:extLst>
          </p:cNvPr>
          <p:cNvSpPr/>
          <p:nvPr/>
        </p:nvSpPr>
        <p:spPr>
          <a:xfrm rot="5400000">
            <a:off x="6904555" y="4064361"/>
            <a:ext cx="991295" cy="217081"/>
          </a:xfrm>
          <a:prstGeom prst="round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75" b="1" i="0"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Notifications</a:t>
            </a:r>
            <a:endParaRPr kumimoji="0" lang="en-US" sz="525" b="0" i="0"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endParaRPr>
          </a:p>
        </p:txBody>
      </p:sp>
      <p:cxnSp>
        <p:nvCxnSpPr>
          <p:cNvPr id="142" name="Straight Arrow Connector 141">
            <a:extLst>
              <a:ext uri="{FF2B5EF4-FFF2-40B4-BE49-F238E27FC236}">
                <a16:creationId xmlns:a16="http://schemas.microsoft.com/office/drawing/2014/main" id="{FE694B0E-A392-461C-83F8-204F2A1DB156}"/>
              </a:ext>
            </a:extLst>
          </p:cNvPr>
          <p:cNvCxnSpPr>
            <a:cxnSpLocks/>
          </p:cNvCxnSpPr>
          <p:nvPr/>
        </p:nvCxnSpPr>
        <p:spPr>
          <a:xfrm flipH="1">
            <a:off x="3941714" y="4114901"/>
            <a:ext cx="738539" cy="1"/>
          </a:xfrm>
          <a:prstGeom prst="straightConnector1">
            <a:avLst/>
          </a:prstGeom>
          <a:noFill/>
          <a:ln w="19050" cap="sq" cmpd="sng" algn="ctr">
            <a:solidFill>
              <a:srgbClr val="EC262A"/>
            </a:solidFill>
            <a:prstDash val="solid"/>
            <a:tailEnd type="triangle" w="med" len="lg"/>
          </a:ln>
          <a:effectLst/>
        </p:spPr>
      </p:cxnSp>
      <p:cxnSp>
        <p:nvCxnSpPr>
          <p:cNvPr id="147" name="Straight Arrow Connector 119">
            <a:extLst>
              <a:ext uri="{FF2B5EF4-FFF2-40B4-BE49-F238E27FC236}">
                <a16:creationId xmlns:a16="http://schemas.microsoft.com/office/drawing/2014/main" id="{032CD58E-8FD1-409A-9F86-F46ED373FAD8}"/>
              </a:ext>
            </a:extLst>
          </p:cNvPr>
          <p:cNvCxnSpPr>
            <a:cxnSpLocks/>
            <a:stCxn id="109" idx="1"/>
          </p:cNvCxnSpPr>
          <p:nvPr/>
        </p:nvCxnSpPr>
        <p:spPr>
          <a:xfrm rot="10800000">
            <a:off x="822060" y="1468242"/>
            <a:ext cx="2548461" cy="2620410"/>
          </a:xfrm>
          <a:prstGeom prst="bentConnector3">
            <a:avLst>
              <a:gd name="adj1" fmla="val 108970"/>
            </a:avLst>
          </a:prstGeom>
          <a:noFill/>
          <a:ln w="19050" cap="sq" cmpd="sng" algn="ctr">
            <a:solidFill>
              <a:srgbClr val="EC262A"/>
            </a:solidFill>
            <a:prstDash val="solid"/>
            <a:tailEnd type="triangle" w="lg" len="lg"/>
          </a:ln>
          <a:effectLst/>
        </p:spPr>
      </p:cxnSp>
      <p:sp>
        <p:nvSpPr>
          <p:cNvPr id="168" name="Oval 167">
            <a:extLst>
              <a:ext uri="{FF2B5EF4-FFF2-40B4-BE49-F238E27FC236}">
                <a16:creationId xmlns:a16="http://schemas.microsoft.com/office/drawing/2014/main" id="{C9F62384-5C93-4884-8423-CC17037DB2DA}"/>
              </a:ext>
            </a:extLst>
          </p:cNvPr>
          <p:cNvSpPr/>
          <p:nvPr/>
        </p:nvSpPr>
        <p:spPr>
          <a:xfrm>
            <a:off x="1212278" y="3122404"/>
            <a:ext cx="27000" cy="27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185" name="TextBox 184">
            <a:extLst>
              <a:ext uri="{FF2B5EF4-FFF2-40B4-BE49-F238E27FC236}">
                <a16:creationId xmlns:a16="http://schemas.microsoft.com/office/drawing/2014/main" id="{974E2103-2884-445B-A4BA-7CB48868C953}"/>
              </a:ext>
            </a:extLst>
          </p:cNvPr>
          <p:cNvSpPr txBox="1"/>
          <p:nvPr/>
        </p:nvSpPr>
        <p:spPr>
          <a:xfrm>
            <a:off x="780995" y="3511193"/>
            <a:ext cx="389118"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600" b="0" i="1"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Raw data</a:t>
            </a:r>
          </a:p>
        </p:txBody>
      </p:sp>
      <p:sp>
        <p:nvSpPr>
          <p:cNvPr id="186" name="TextBox 185">
            <a:extLst>
              <a:ext uri="{FF2B5EF4-FFF2-40B4-BE49-F238E27FC236}">
                <a16:creationId xmlns:a16="http://schemas.microsoft.com/office/drawing/2014/main" id="{FCAE5D00-F579-4D66-8B06-55D28A4403F7}"/>
              </a:ext>
            </a:extLst>
          </p:cNvPr>
          <p:cNvSpPr txBox="1"/>
          <p:nvPr/>
        </p:nvSpPr>
        <p:spPr>
          <a:xfrm>
            <a:off x="823160" y="2912527"/>
            <a:ext cx="389118"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600" b="0" i="1"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Raw data</a:t>
            </a:r>
          </a:p>
        </p:txBody>
      </p:sp>
      <p:sp>
        <p:nvSpPr>
          <p:cNvPr id="187" name="TextBox 186">
            <a:extLst>
              <a:ext uri="{FF2B5EF4-FFF2-40B4-BE49-F238E27FC236}">
                <a16:creationId xmlns:a16="http://schemas.microsoft.com/office/drawing/2014/main" id="{80BE07DC-1FD4-4BC8-8DDF-1B99D0CA5507}"/>
              </a:ext>
            </a:extLst>
          </p:cNvPr>
          <p:cNvSpPr txBox="1"/>
          <p:nvPr/>
        </p:nvSpPr>
        <p:spPr>
          <a:xfrm>
            <a:off x="1776622" y="1995753"/>
            <a:ext cx="429905" cy="25391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25" b="0" i="1"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Raw data</a:t>
            </a:r>
          </a:p>
        </p:txBody>
      </p:sp>
      <p:sp>
        <p:nvSpPr>
          <p:cNvPr id="188" name="TextBox 187">
            <a:extLst>
              <a:ext uri="{FF2B5EF4-FFF2-40B4-BE49-F238E27FC236}">
                <a16:creationId xmlns:a16="http://schemas.microsoft.com/office/drawing/2014/main" id="{2D9A676F-41B1-4E43-A676-4EE44BCECF37}"/>
              </a:ext>
            </a:extLst>
          </p:cNvPr>
          <p:cNvSpPr txBox="1"/>
          <p:nvPr/>
        </p:nvSpPr>
        <p:spPr>
          <a:xfrm>
            <a:off x="1329852" y="1935863"/>
            <a:ext cx="466947" cy="17312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25" b="0" i="1"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Raw data</a:t>
            </a:r>
          </a:p>
        </p:txBody>
      </p:sp>
      <p:sp>
        <p:nvSpPr>
          <p:cNvPr id="191" name="Oval 190">
            <a:extLst>
              <a:ext uri="{FF2B5EF4-FFF2-40B4-BE49-F238E27FC236}">
                <a16:creationId xmlns:a16="http://schemas.microsoft.com/office/drawing/2014/main" id="{86B5DEB3-6095-4FED-9EAB-E09ED88A8E95}"/>
              </a:ext>
            </a:extLst>
          </p:cNvPr>
          <p:cNvSpPr/>
          <p:nvPr/>
        </p:nvSpPr>
        <p:spPr>
          <a:xfrm>
            <a:off x="2166143" y="1914251"/>
            <a:ext cx="27000" cy="27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193" name="Oval 192">
            <a:extLst>
              <a:ext uri="{FF2B5EF4-FFF2-40B4-BE49-F238E27FC236}">
                <a16:creationId xmlns:a16="http://schemas.microsoft.com/office/drawing/2014/main" id="{708D947E-8B6A-47DF-95E6-F78EA350D451}"/>
              </a:ext>
            </a:extLst>
          </p:cNvPr>
          <p:cNvSpPr/>
          <p:nvPr/>
        </p:nvSpPr>
        <p:spPr>
          <a:xfrm>
            <a:off x="1719836" y="1914119"/>
            <a:ext cx="27000" cy="27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a:ln>
                <a:noFill/>
              </a:ln>
              <a:solidFill>
                <a:srgbClr val="FFFFFF"/>
              </a:solidFill>
              <a:effectLst/>
              <a:uLnTx/>
              <a:uFillTx/>
              <a:latin typeface="KareliaWeb Regular"/>
              <a:ea typeface="+mn-ea"/>
              <a:cs typeface="+mn-cs"/>
            </a:endParaRPr>
          </a:p>
        </p:txBody>
      </p:sp>
      <p:sp>
        <p:nvSpPr>
          <p:cNvPr id="202" name="Oval 201">
            <a:extLst>
              <a:ext uri="{FF2B5EF4-FFF2-40B4-BE49-F238E27FC236}">
                <a16:creationId xmlns:a16="http://schemas.microsoft.com/office/drawing/2014/main" id="{94C3441F-9482-407A-9A02-6F2455ACC1AC}"/>
              </a:ext>
            </a:extLst>
          </p:cNvPr>
          <p:cNvSpPr/>
          <p:nvPr/>
        </p:nvSpPr>
        <p:spPr>
          <a:xfrm>
            <a:off x="1360391" y="1913713"/>
            <a:ext cx="27000" cy="27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a:ln>
                <a:noFill/>
              </a:ln>
              <a:solidFill>
                <a:srgbClr val="FFFFFF"/>
              </a:solidFill>
              <a:effectLst/>
              <a:uLnTx/>
              <a:uFillTx/>
              <a:latin typeface="KareliaWeb Regular"/>
              <a:ea typeface="+mn-ea"/>
              <a:cs typeface="+mn-cs"/>
            </a:endParaRPr>
          </a:p>
        </p:txBody>
      </p:sp>
      <p:cxnSp>
        <p:nvCxnSpPr>
          <p:cNvPr id="1038" name="Straight Arrow Connector 1037">
            <a:extLst>
              <a:ext uri="{FF2B5EF4-FFF2-40B4-BE49-F238E27FC236}">
                <a16:creationId xmlns:a16="http://schemas.microsoft.com/office/drawing/2014/main" id="{C311BAB1-9AC7-4B1D-AA49-F6FA2967F9EA}"/>
              </a:ext>
            </a:extLst>
          </p:cNvPr>
          <p:cNvCxnSpPr>
            <a:cxnSpLocks/>
          </p:cNvCxnSpPr>
          <p:nvPr/>
        </p:nvCxnSpPr>
        <p:spPr>
          <a:xfrm flipH="1">
            <a:off x="1145530" y="4088651"/>
            <a:ext cx="100535" cy="0"/>
          </a:xfrm>
          <a:prstGeom prst="straightConnector1">
            <a:avLst/>
          </a:prstGeom>
          <a:noFill/>
          <a:ln w="19050" cap="sq" cmpd="sng" algn="ctr">
            <a:solidFill>
              <a:srgbClr val="EC262A"/>
            </a:solidFill>
            <a:prstDash val="solid"/>
            <a:tailEnd type="triangle" w="lg" len="lg"/>
          </a:ln>
          <a:effectLst/>
        </p:spPr>
      </p:cxnSp>
      <p:cxnSp>
        <p:nvCxnSpPr>
          <p:cNvPr id="213" name="Straight Arrow Connector 212">
            <a:extLst>
              <a:ext uri="{FF2B5EF4-FFF2-40B4-BE49-F238E27FC236}">
                <a16:creationId xmlns:a16="http://schemas.microsoft.com/office/drawing/2014/main" id="{603D60F8-3576-4087-B7B9-0DF3200832A2}"/>
              </a:ext>
            </a:extLst>
          </p:cNvPr>
          <p:cNvCxnSpPr>
            <a:cxnSpLocks/>
          </p:cNvCxnSpPr>
          <p:nvPr/>
        </p:nvCxnSpPr>
        <p:spPr>
          <a:xfrm flipV="1">
            <a:off x="213401" y="2651671"/>
            <a:ext cx="0" cy="78110"/>
          </a:xfrm>
          <a:prstGeom prst="straightConnector1">
            <a:avLst/>
          </a:prstGeom>
          <a:noFill/>
          <a:ln w="19050" cap="sq" cmpd="sng" algn="ctr">
            <a:solidFill>
              <a:srgbClr val="EC262A"/>
            </a:solidFill>
            <a:prstDash val="solid"/>
            <a:tailEnd type="triangle" w="lg" len="lg"/>
          </a:ln>
          <a:effectLst/>
        </p:spPr>
      </p:cxnSp>
      <p:cxnSp>
        <p:nvCxnSpPr>
          <p:cNvPr id="3" name="Straight Connector 2">
            <a:extLst>
              <a:ext uri="{FF2B5EF4-FFF2-40B4-BE49-F238E27FC236}">
                <a16:creationId xmlns:a16="http://schemas.microsoft.com/office/drawing/2014/main" id="{EA598F27-A6B7-4E98-A546-36C6BB2FB1ED}"/>
              </a:ext>
            </a:extLst>
          </p:cNvPr>
          <p:cNvCxnSpPr/>
          <p:nvPr/>
        </p:nvCxnSpPr>
        <p:spPr>
          <a:xfrm>
            <a:off x="4346048" y="3622326"/>
            <a:ext cx="0" cy="876461"/>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EEA7C1F-E2A0-46B9-835B-405230B87238}"/>
              </a:ext>
            </a:extLst>
          </p:cNvPr>
          <p:cNvCxnSpPr/>
          <p:nvPr/>
        </p:nvCxnSpPr>
        <p:spPr>
          <a:xfrm>
            <a:off x="5959931" y="3638290"/>
            <a:ext cx="0" cy="876461"/>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CCFEAA85-1BC6-4CF3-83B6-93884C6AB602}"/>
              </a:ext>
            </a:extLst>
          </p:cNvPr>
          <p:cNvSpPr/>
          <p:nvPr/>
        </p:nvSpPr>
        <p:spPr>
          <a:xfrm>
            <a:off x="4404190" y="3557526"/>
            <a:ext cx="2064278" cy="19620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675" b="1" i="0" u="sng" strike="noStrike" kern="1200" cap="none" spc="0" normalizeH="0" baseline="0" noProof="0">
                <a:ln>
                  <a:noFill/>
                </a:ln>
                <a:solidFill>
                  <a:srgbClr val="222222"/>
                </a:solidFill>
                <a:effectLst/>
                <a:uLnTx/>
                <a:uFillTx/>
                <a:latin typeface="Arial" panose="020B0604020202020204" pitchFamily="34" charset="0"/>
                <a:ea typeface="+mn-ea"/>
                <a:cs typeface="Arial" panose="020B0604020202020204" pitchFamily="34" charset="0"/>
              </a:rPr>
              <a:t>Level 2</a:t>
            </a:r>
            <a:r>
              <a:rPr kumimoji="0" lang="en-IN" sz="675" b="1" i="0" u="none" strike="noStrike" kern="1200" cap="none" spc="0" normalizeH="0" baseline="0" noProof="0">
                <a:ln>
                  <a:noFill/>
                </a:ln>
                <a:solidFill>
                  <a:srgbClr val="222222"/>
                </a:solidFill>
                <a:effectLst/>
                <a:uLnTx/>
                <a:uFillTx/>
                <a:latin typeface="Arial" panose="020B0604020202020204" pitchFamily="34" charset="0"/>
                <a:ea typeface="+mn-ea"/>
                <a:cs typeface="Arial" panose="020B0604020202020204" pitchFamily="34" charset="0"/>
              </a:rPr>
              <a:t>: Recommendations</a:t>
            </a:r>
          </a:p>
        </p:txBody>
      </p:sp>
      <p:sp>
        <p:nvSpPr>
          <p:cNvPr id="135" name="Rectangle 134">
            <a:extLst>
              <a:ext uri="{FF2B5EF4-FFF2-40B4-BE49-F238E27FC236}">
                <a16:creationId xmlns:a16="http://schemas.microsoft.com/office/drawing/2014/main" id="{40FF34EB-2DD1-4BDB-8DBA-7B618D169B91}"/>
              </a:ext>
            </a:extLst>
          </p:cNvPr>
          <p:cNvSpPr/>
          <p:nvPr/>
        </p:nvSpPr>
        <p:spPr>
          <a:xfrm>
            <a:off x="3188818" y="3554696"/>
            <a:ext cx="1011815" cy="196208"/>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675" b="1" i="0" u="sng" strike="noStrike" kern="1200" cap="none" spc="0" normalizeH="0" baseline="0" noProof="0">
                <a:ln>
                  <a:noFill/>
                </a:ln>
                <a:solidFill>
                  <a:srgbClr val="222222"/>
                </a:solidFill>
                <a:effectLst/>
                <a:uLnTx/>
                <a:uFillTx/>
                <a:latin typeface="Arial" panose="020B0604020202020204" pitchFamily="34" charset="0"/>
                <a:ea typeface="+mn-ea"/>
                <a:cs typeface="Arial" panose="020B0604020202020204" pitchFamily="34" charset="0"/>
              </a:rPr>
              <a:t>Level 3</a:t>
            </a:r>
            <a:r>
              <a:rPr kumimoji="0" lang="en-IN" sz="675" b="1" i="0" u="none" strike="noStrike" kern="1200" cap="none" spc="0" normalizeH="0" baseline="0" noProof="0">
                <a:ln>
                  <a:noFill/>
                </a:ln>
                <a:solidFill>
                  <a:srgbClr val="222222"/>
                </a:solidFill>
                <a:effectLst/>
                <a:uLnTx/>
                <a:uFillTx/>
                <a:latin typeface="Arial" panose="020B0604020202020204" pitchFamily="34" charset="0"/>
                <a:ea typeface="+mn-ea"/>
                <a:cs typeface="Arial" panose="020B0604020202020204" pitchFamily="34" charset="0"/>
              </a:rPr>
              <a:t>: Automation</a:t>
            </a:r>
            <a:endParaRPr kumimoji="0" lang="en-IN" sz="675" b="1" i="0"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endParaRPr>
          </a:p>
        </p:txBody>
      </p:sp>
      <p:sp>
        <p:nvSpPr>
          <p:cNvPr id="136" name="Rectangle 135">
            <a:extLst>
              <a:ext uri="{FF2B5EF4-FFF2-40B4-BE49-F238E27FC236}">
                <a16:creationId xmlns:a16="http://schemas.microsoft.com/office/drawing/2014/main" id="{F9C5CDB8-F5AB-4FF8-ABAD-FBAC48849B8E}"/>
              </a:ext>
            </a:extLst>
          </p:cNvPr>
          <p:cNvSpPr/>
          <p:nvPr/>
        </p:nvSpPr>
        <p:spPr>
          <a:xfrm>
            <a:off x="5998359" y="3534057"/>
            <a:ext cx="1329210" cy="196208"/>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675" b="1" i="0" u="sng"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Level 1</a:t>
            </a:r>
            <a:r>
              <a:rPr kumimoji="0" lang="en-IN" sz="675" b="1" i="0" u="none" strike="noStrike" kern="1200" cap="none" spc="0" normalizeH="0" baseline="0" noProof="0">
                <a:ln>
                  <a:noFill/>
                </a:ln>
                <a:solidFill>
                  <a:srgbClr val="1C1C1C"/>
                </a:solidFill>
                <a:effectLst/>
                <a:uLnTx/>
                <a:uFillTx/>
                <a:latin typeface="Arial" panose="020B0604020202020204" pitchFamily="34" charset="0"/>
                <a:ea typeface="+mn-ea"/>
                <a:cs typeface="Arial" panose="020B0604020202020204" pitchFamily="34" charset="0"/>
              </a:rPr>
              <a:t>: Alerts &amp; dashboard</a:t>
            </a:r>
          </a:p>
        </p:txBody>
      </p:sp>
      <p:sp>
        <p:nvSpPr>
          <p:cNvPr id="2" name="Title 1">
            <a:extLst>
              <a:ext uri="{FF2B5EF4-FFF2-40B4-BE49-F238E27FC236}">
                <a16:creationId xmlns:a16="http://schemas.microsoft.com/office/drawing/2014/main" id="{82351B0F-8D22-6BF1-3BE5-A79BA9E436AE}"/>
              </a:ext>
            </a:extLst>
          </p:cNvPr>
          <p:cNvSpPr>
            <a:spLocks noGrp="1"/>
          </p:cNvSpPr>
          <p:nvPr>
            <p:ph type="title"/>
          </p:nvPr>
        </p:nvSpPr>
        <p:spPr>
          <a:xfrm>
            <a:off x="224247" y="188464"/>
            <a:ext cx="8133940" cy="646331"/>
          </a:xfrm>
        </p:spPr>
        <p:txBody>
          <a:bodyPr/>
          <a:lstStyle/>
          <a:p>
            <a:r>
              <a:rPr lang="en-US" sz="1800"/>
              <a:t>Example of AIOps implementation to prevent Incidents from happening on applications and infrastructure </a:t>
            </a:r>
          </a:p>
        </p:txBody>
      </p:sp>
    </p:spTree>
    <p:extLst>
      <p:ext uri="{BB962C8B-B14F-4D97-AF65-F5344CB8AC3E}">
        <p14:creationId xmlns:p14="http://schemas.microsoft.com/office/powerpoint/2010/main" val="37295698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CD8073-2A47-6E3E-2CD0-80A99AC1B593}"/>
              </a:ext>
            </a:extLst>
          </p:cNvPr>
          <p:cNvSpPr txBox="1">
            <a:spLocks/>
          </p:cNvSpPr>
          <p:nvPr/>
        </p:nvSpPr>
        <p:spPr>
          <a:xfrm>
            <a:off x="100266" y="179953"/>
            <a:ext cx="8133940" cy="338554"/>
          </a:xfrm>
          <a:prstGeom prst="rect">
            <a:avLst/>
          </a:prstGeom>
        </p:spPr>
        <p:txBody>
          <a:bodyPr wrap="square" anchor="t">
            <a:spAutoFit/>
          </a:bodyPr>
          <a:lstStyle>
            <a:lvl1pPr defTabSz="685800">
              <a:lnSpc>
                <a:spcPct val="100000"/>
              </a:lnSpc>
              <a:spcBef>
                <a:spcPts val="0"/>
              </a:spcBef>
              <a:buNone/>
              <a:defRPr sz="1600" b="0" i="0">
                <a:solidFill>
                  <a:schemeClr val="accent1"/>
                </a:solidFill>
                <a:latin typeface="+mj-lt"/>
                <a:ea typeface="+mj-ea"/>
                <a:cs typeface="Arial" panose="020B0604020202020204" pitchFamily="34" charset="0"/>
              </a:defRPr>
            </a:lvl1pPr>
          </a:lstStyle>
          <a:p>
            <a:r>
              <a:rPr lang="en-IN"/>
              <a:t>Unified Governance</a:t>
            </a:r>
          </a:p>
        </p:txBody>
      </p:sp>
      <p:pic>
        <p:nvPicPr>
          <p:cNvPr id="6" name="Picture 18" descr="SIRO Ireland (@SIROIreland) / Twitter">
            <a:extLst>
              <a:ext uri="{FF2B5EF4-FFF2-40B4-BE49-F238E27FC236}">
                <a16:creationId xmlns:a16="http://schemas.microsoft.com/office/drawing/2014/main" id="{547F3C06-7707-84DD-A0FC-882E7F82B9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353" b="34733"/>
          <a:stretch/>
        </p:blipFill>
        <p:spPr bwMode="auto">
          <a:xfrm>
            <a:off x="2264532" y="3628417"/>
            <a:ext cx="1149023" cy="382144"/>
          </a:xfrm>
          <a:prstGeom prst="rect">
            <a:avLst/>
          </a:prstGeom>
          <a:extLst>
            <a:ext uri="{909E8E84-426E-40DD-AFC4-6F175D3DCCD1}">
              <a14:hiddenFill xmlns:a14="http://schemas.microsoft.com/office/drawing/2010/main">
                <a:solidFill>
                  <a:srgbClr val="FFFFFF"/>
                </a:solidFill>
              </a14:hiddenFill>
            </a:ext>
          </a:extLst>
        </p:spPr>
      </p:pic>
      <p:pic>
        <p:nvPicPr>
          <p:cNvPr id="7" name="Picture 10" descr="ServiceNow - Acceleration Economy">
            <a:extLst>
              <a:ext uri="{FF2B5EF4-FFF2-40B4-BE49-F238E27FC236}">
                <a16:creationId xmlns:a16="http://schemas.microsoft.com/office/drawing/2014/main" id="{14AC8441-5920-8657-903B-CC42E6B57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5895" y="4249792"/>
            <a:ext cx="1051118" cy="191696"/>
          </a:xfrm>
          <a:prstGeom prst="rect">
            <a:avLst/>
          </a:prstGeom>
          <a:extLst>
            <a:ext uri="{909E8E84-426E-40DD-AFC4-6F175D3DCCD1}">
              <a14:hiddenFill xmlns:a14="http://schemas.microsoft.com/office/drawing/2010/main">
                <a:solidFill>
                  <a:srgbClr val="FFFFFF"/>
                </a:solidFill>
              </a14:hiddenFill>
            </a:ext>
          </a:extLst>
        </p:spPr>
      </p:pic>
      <p:pic>
        <p:nvPicPr>
          <p:cNvPr id="8" name="Picture 16" descr="Vodafone Logo, symbol, meaning, history, PNG, brand">
            <a:extLst>
              <a:ext uri="{FF2B5EF4-FFF2-40B4-BE49-F238E27FC236}">
                <a16:creationId xmlns:a16="http://schemas.microsoft.com/office/drawing/2014/main" id="{F12308FC-10FE-46A2-1814-F428AD907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314" y="4130805"/>
            <a:ext cx="735527" cy="427604"/>
          </a:xfrm>
          <a:prstGeom prst="rect">
            <a:avLst/>
          </a:prstGeom>
          <a:extLst>
            <a:ext uri="{909E8E84-426E-40DD-AFC4-6F175D3DCCD1}">
              <a14:hiddenFill xmlns:a14="http://schemas.microsoft.com/office/drawing/2010/main">
                <a:solidFill>
                  <a:srgbClr val="FFFFFF"/>
                </a:solidFill>
              </a14:hiddenFill>
            </a:ext>
          </a:extLst>
        </p:spPr>
      </p:pic>
      <p:pic>
        <p:nvPicPr>
          <p:cNvPr id="10" name="Picture 12" descr="Innovative Business Support System (BSS) Solutions | ZIRA">
            <a:extLst>
              <a:ext uri="{FF2B5EF4-FFF2-40B4-BE49-F238E27FC236}">
                <a16:creationId xmlns:a16="http://schemas.microsoft.com/office/drawing/2014/main" id="{3417D268-157B-2EC8-B6EE-74A5247966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7221" y="3698734"/>
            <a:ext cx="592627" cy="393225"/>
          </a:xfrm>
          <a:prstGeom prst="rect">
            <a:avLst/>
          </a:prstGeom>
          <a:extLst>
            <a:ext uri="{909E8E84-426E-40DD-AFC4-6F175D3DCCD1}">
              <a14:hiddenFill xmlns:a14="http://schemas.microsoft.com/office/drawing/2010/main">
                <a:solidFill>
                  <a:srgbClr val="FFFFFF"/>
                </a:solidFill>
              </a14:hiddenFill>
            </a:ext>
          </a:extLst>
        </p:spPr>
      </p:pic>
      <p:pic>
        <p:nvPicPr>
          <p:cNvPr id="11" name="Picture 8" descr="Prodapt | Digital and Network Services Provider">
            <a:extLst>
              <a:ext uri="{FF2B5EF4-FFF2-40B4-BE49-F238E27FC236}">
                <a16:creationId xmlns:a16="http://schemas.microsoft.com/office/drawing/2014/main" id="{8C58B65F-FAF1-EEF8-FBF2-608409B1C3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7099" y="3769967"/>
            <a:ext cx="815524" cy="196908"/>
          </a:xfrm>
          <a:prstGeom prst="rect">
            <a:avLst/>
          </a:prstGeom>
          <a:extLst>
            <a:ext uri="{909E8E84-426E-40DD-AFC4-6F175D3DCCD1}">
              <a14:hiddenFill xmlns:a14="http://schemas.microsoft.com/office/drawing/2010/main">
                <a:solidFill>
                  <a:srgbClr val="FFFFFF"/>
                </a:solidFill>
              </a14:hiddenFill>
            </a:ext>
          </a:extLst>
        </p:spPr>
      </p:pic>
      <p:pic>
        <p:nvPicPr>
          <p:cNvPr id="12" name="Picture 6" descr="Esri - Wikipedia">
            <a:extLst>
              <a:ext uri="{FF2B5EF4-FFF2-40B4-BE49-F238E27FC236}">
                <a16:creationId xmlns:a16="http://schemas.microsoft.com/office/drawing/2014/main" id="{D27BD45A-DD09-FF70-0A24-F5AB4F8014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6873" y="3722892"/>
            <a:ext cx="987488" cy="321831"/>
          </a:xfrm>
          <a:prstGeom prst="rect">
            <a:avLst/>
          </a:prstGeom>
          <a:extLst>
            <a:ext uri="{909E8E84-426E-40DD-AFC4-6F175D3DCCD1}">
              <a14:hiddenFill xmlns:a14="http://schemas.microsoft.com/office/drawing/2010/main">
                <a:solidFill>
                  <a:srgbClr val="FFFFFF"/>
                </a:solidFill>
              </a14:hiddenFill>
            </a:ext>
          </a:extLst>
        </p:spPr>
      </p:pic>
      <p:pic>
        <p:nvPicPr>
          <p:cNvPr id="15" name="Picture 14" descr="Liberty Global Reports Q3 2022 Results | Business Wire">
            <a:extLst>
              <a:ext uri="{FF2B5EF4-FFF2-40B4-BE49-F238E27FC236}">
                <a16:creationId xmlns:a16="http://schemas.microsoft.com/office/drawing/2014/main" id="{252A7A6C-4E88-AABA-101F-05BD4038997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0104" r="26094"/>
          <a:stretch/>
        </p:blipFill>
        <p:spPr bwMode="auto">
          <a:xfrm>
            <a:off x="6934651" y="4015453"/>
            <a:ext cx="592627" cy="595237"/>
          </a:xfrm>
          <a:prstGeom prst="rect">
            <a:avLst/>
          </a:prstGeom>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8737187B-AE06-5B02-A43D-49F09A14597C}"/>
              </a:ext>
            </a:extLst>
          </p:cNvPr>
          <p:cNvSpPr/>
          <p:nvPr/>
        </p:nvSpPr>
        <p:spPr>
          <a:xfrm>
            <a:off x="1170988" y="931760"/>
            <a:ext cx="6588000" cy="1008000"/>
          </a:xfrm>
          <a:prstGeom prst="roundRect">
            <a:avLst/>
          </a:prstGeom>
          <a:noFill/>
          <a:ln w="4233" cap="flat">
            <a:solidFill>
              <a:srgbClr val="EA262A"/>
            </a:solidFill>
            <a:prstDash val="solid"/>
            <a:miter/>
          </a:ln>
        </p:spPr>
        <p:txBody>
          <a:bodyPr rtlCol="0" anchor="ctr"/>
          <a:lstStyle/>
          <a:p>
            <a:pPr algn="l"/>
            <a:endParaRPr lang="en-GB"/>
          </a:p>
        </p:txBody>
      </p:sp>
      <p:sp>
        <p:nvSpPr>
          <p:cNvPr id="17" name="Rectangle: Rounded Corners 16">
            <a:extLst>
              <a:ext uri="{FF2B5EF4-FFF2-40B4-BE49-F238E27FC236}">
                <a16:creationId xmlns:a16="http://schemas.microsoft.com/office/drawing/2014/main" id="{0B0F4D05-B523-58D7-45DF-926C6EFC1A4D}"/>
              </a:ext>
            </a:extLst>
          </p:cNvPr>
          <p:cNvSpPr/>
          <p:nvPr/>
        </p:nvSpPr>
        <p:spPr>
          <a:xfrm>
            <a:off x="1170988" y="2255096"/>
            <a:ext cx="6588000" cy="1008000"/>
          </a:xfrm>
          <a:prstGeom prst="roundRect">
            <a:avLst/>
          </a:prstGeom>
          <a:noFill/>
          <a:ln w="4233" cap="flat">
            <a:solidFill>
              <a:srgbClr val="EA262A"/>
            </a:solidFill>
            <a:prstDash val="solid"/>
            <a:miter/>
          </a:ln>
        </p:spPr>
        <p:txBody>
          <a:bodyPr rtlCol="0" anchor="ctr"/>
          <a:lstStyle/>
          <a:p>
            <a:pPr algn="l"/>
            <a:endParaRPr lang="en-GB" sz="900"/>
          </a:p>
        </p:txBody>
      </p:sp>
      <p:sp>
        <p:nvSpPr>
          <p:cNvPr id="18" name="Rectangle: Rounded Corners 17">
            <a:extLst>
              <a:ext uri="{FF2B5EF4-FFF2-40B4-BE49-F238E27FC236}">
                <a16:creationId xmlns:a16="http://schemas.microsoft.com/office/drawing/2014/main" id="{348BA4EA-7423-688E-B77F-F679C3339518}"/>
              </a:ext>
            </a:extLst>
          </p:cNvPr>
          <p:cNvSpPr/>
          <p:nvPr/>
        </p:nvSpPr>
        <p:spPr>
          <a:xfrm>
            <a:off x="1163922" y="3577339"/>
            <a:ext cx="6588000" cy="1008000"/>
          </a:xfrm>
          <a:prstGeom prst="roundRect">
            <a:avLst/>
          </a:prstGeom>
          <a:noFill/>
          <a:ln w="4233" cap="flat">
            <a:solidFill>
              <a:srgbClr val="EA262A"/>
            </a:solidFill>
            <a:prstDash val="solid"/>
            <a:miter/>
          </a:ln>
        </p:spPr>
        <p:txBody>
          <a:bodyPr rtlCol="0" anchor="ctr"/>
          <a:lstStyle/>
          <a:p>
            <a:pPr algn="l"/>
            <a:endParaRPr lang="en-GB"/>
          </a:p>
        </p:txBody>
      </p:sp>
      <p:sp>
        <p:nvSpPr>
          <p:cNvPr id="31" name="Rectangle: Rounded Corners 30">
            <a:extLst>
              <a:ext uri="{FF2B5EF4-FFF2-40B4-BE49-F238E27FC236}">
                <a16:creationId xmlns:a16="http://schemas.microsoft.com/office/drawing/2014/main" id="{4F6CF3AC-3AAC-75EF-70C3-75CD28C97FAE}"/>
              </a:ext>
            </a:extLst>
          </p:cNvPr>
          <p:cNvSpPr/>
          <p:nvPr/>
        </p:nvSpPr>
        <p:spPr>
          <a:xfrm>
            <a:off x="273573" y="921262"/>
            <a:ext cx="792000" cy="3660871"/>
          </a:xfrm>
          <a:prstGeom prst="roundRect">
            <a:avLst/>
          </a:prstGeom>
          <a:solidFill>
            <a:schemeClr val="accent1">
              <a:lumMod val="75000"/>
            </a:schemeClr>
          </a:solidFill>
          <a:ln w="4233" cap="flat">
            <a:solidFill>
              <a:srgbClr val="EA262A"/>
            </a:solidFill>
            <a:prstDash val="solid"/>
            <a:miter/>
          </a:ln>
        </p:spPr>
        <p:txBody>
          <a:bodyPr rtlCol="0" anchor="ctr"/>
          <a:lstStyle/>
          <a:p>
            <a:pPr algn="l"/>
            <a:endParaRPr lang="en-GB">
              <a:solidFill>
                <a:schemeClr val="bg1"/>
              </a:solidFill>
            </a:endParaRPr>
          </a:p>
        </p:txBody>
      </p:sp>
      <p:sp>
        <p:nvSpPr>
          <p:cNvPr id="32" name="Rectangle: Rounded Corners 31">
            <a:extLst>
              <a:ext uri="{FF2B5EF4-FFF2-40B4-BE49-F238E27FC236}">
                <a16:creationId xmlns:a16="http://schemas.microsoft.com/office/drawing/2014/main" id="{7441E125-BCC4-7438-40D2-218D75C31FB5}"/>
              </a:ext>
            </a:extLst>
          </p:cNvPr>
          <p:cNvSpPr/>
          <p:nvPr/>
        </p:nvSpPr>
        <p:spPr>
          <a:xfrm>
            <a:off x="7857520" y="920277"/>
            <a:ext cx="792000" cy="3660871"/>
          </a:xfrm>
          <a:prstGeom prst="roundRect">
            <a:avLst/>
          </a:prstGeom>
          <a:solidFill>
            <a:schemeClr val="accent1">
              <a:lumMod val="75000"/>
            </a:schemeClr>
          </a:solidFill>
          <a:ln w="4233" cap="flat">
            <a:solidFill>
              <a:srgbClr val="EA262A"/>
            </a:solidFill>
            <a:prstDash val="solid"/>
            <a:miter/>
          </a:ln>
        </p:spPr>
        <p:txBody>
          <a:bodyPr rtlCol="0" anchor="ctr"/>
          <a:lstStyle/>
          <a:p>
            <a:pPr algn="l"/>
            <a:endParaRPr lang="en-GB">
              <a:solidFill>
                <a:schemeClr val="bg1"/>
              </a:solidFill>
            </a:endParaRPr>
          </a:p>
        </p:txBody>
      </p:sp>
      <p:sp>
        <p:nvSpPr>
          <p:cNvPr id="35" name="TextBox 34">
            <a:extLst>
              <a:ext uri="{FF2B5EF4-FFF2-40B4-BE49-F238E27FC236}">
                <a16:creationId xmlns:a16="http://schemas.microsoft.com/office/drawing/2014/main" id="{8F89B4E2-F8C1-7866-436B-2E99B743F107}"/>
              </a:ext>
            </a:extLst>
          </p:cNvPr>
          <p:cNvSpPr txBox="1"/>
          <p:nvPr/>
        </p:nvSpPr>
        <p:spPr>
          <a:xfrm>
            <a:off x="7878281" y="1262208"/>
            <a:ext cx="783935" cy="3262432"/>
          </a:xfrm>
          <a:prstGeom prst="rect">
            <a:avLst/>
          </a:prstGeom>
          <a:noFill/>
        </p:spPr>
        <p:txBody>
          <a:bodyPr wrap="square" rtlCol="0">
            <a:spAutoFit/>
          </a:bodyPr>
          <a:lstStyle/>
          <a:p>
            <a:pPr algn="ctr">
              <a:spcBef>
                <a:spcPts val="1200"/>
              </a:spcBef>
            </a:pPr>
            <a:r>
              <a:rPr lang="en-GB" sz="600">
                <a:solidFill>
                  <a:schemeClr val="bg1"/>
                </a:solidFill>
              </a:rPr>
              <a:t>Perception Management</a:t>
            </a:r>
          </a:p>
          <a:p>
            <a:pPr algn="ctr">
              <a:spcBef>
                <a:spcPts val="1200"/>
              </a:spcBef>
            </a:pPr>
            <a:r>
              <a:rPr lang="en-GB" sz="600">
                <a:solidFill>
                  <a:schemeClr val="bg1"/>
                </a:solidFill>
              </a:rPr>
              <a:t>Relationship Management</a:t>
            </a:r>
          </a:p>
          <a:p>
            <a:pPr algn="ctr">
              <a:spcBef>
                <a:spcPts val="1200"/>
              </a:spcBef>
            </a:pPr>
            <a:r>
              <a:rPr lang="en-GB" sz="600">
                <a:solidFill>
                  <a:schemeClr val="bg1"/>
                </a:solidFill>
              </a:rPr>
              <a:t>Metrics based management</a:t>
            </a:r>
          </a:p>
          <a:p>
            <a:pPr algn="ctr">
              <a:spcBef>
                <a:spcPts val="1200"/>
              </a:spcBef>
            </a:pPr>
            <a:r>
              <a:rPr lang="en-GB" sz="600">
                <a:solidFill>
                  <a:schemeClr val="bg1"/>
                </a:solidFill>
              </a:rPr>
              <a:t>Innovation based management</a:t>
            </a:r>
          </a:p>
          <a:p>
            <a:pPr algn="ctr">
              <a:spcBef>
                <a:spcPts val="1200"/>
              </a:spcBef>
            </a:pPr>
            <a:r>
              <a:rPr lang="en-GB" sz="600">
                <a:solidFill>
                  <a:schemeClr val="bg1"/>
                </a:solidFill>
              </a:rPr>
              <a:t>Generative AIs</a:t>
            </a:r>
          </a:p>
          <a:p>
            <a:pPr algn="ctr">
              <a:spcBef>
                <a:spcPts val="1200"/>
              </a:spcBef>
            </a:pPr>
            <a:r>
              <a:rPr lang="en-GB" sz="600">
                <a:solidFill>
                  <a:schemeClr val="bg1"/>
                </a:solidFill>
              </a:rPr>
              <a:t>Technology Tomorrow</a:t>
            </a:r>
          </a:p>
          <a:p>
            <a:pPr algn="ctr">
              <a:spcBef>
                <a:spcPts val="1200"/>
              </a:spcBef>
            </a:pPr>
            <a:r>
              <a:rPr lang="en-GB" sz="600">
                <a:solidFill>
                  <a:schemeClr val="bg1"/>
                </a:solidFill>
              </a:rPr>
              <a:t>Ideation exchanges</a:t>
            </a:r>
          </a:p>
          <a:p>
            <a:pPr algn="ctr">
              <a:spcBef>
                <a:spcPts val="1200"/>
              </a:spcBef>
            </a:pPr>
            <a:r>
              <a:rPr lang="en-GB" sz="600">
                <a:solidFill>
                  <a:schemeClr val="bg1"/>
                </a:solidFill>
              </a:rPr>
              <a:t>OLAs with 3rd Parties</a:t>
            </a:r>
          </a:p>
          <a:p>
            <a:pPr algn="ctr">
              <a:spcBef>
                <a:spcPts val="1200"/>
              </a:spcBef>
            </a:pPr>
            <a:r>
              <a:rPr lang="en-GB" sz="600">
                <a:solidFill>
                  <a:schemeClr val="bg1"/>
                </a:solidFill>
              </a:rPr>
              <a:t>Forums and interactions with the 3rd parties</a:t>
            </a:r>
          </a:p>
          <a:p>
            <a:endParaRPr lang="en-GB" sz="600">
              <a:solidFill>
                <a:schemeClr val="bg1"/>
              </a:solidFill>
            </a:endParaRPr>
          </a:p>
        </p:txBody>
      </p:sp>
      <p:sp>
        <p:nvSpPr>
          <p:cNvPr id="36" name="TextBox 35">
            <a:extLst>
              <a:ext uri="{FF2B5EF4-FFF2-40B4-BE49-F238E27FC236}">
                <a16:creationId xmlns:a16="http://schemas.microsoft.com/office/drawing/2014/main" id="{C5E255FA-37EE-9C9C-8DA4-5CF373CD586C}"/>
              </a:ext>
            </a:extLst>
          </p:cNvPr>
          <p:cNvSpPr txBox="1"/>
          <p:nvPr/>
        </p:nvSpPr>
        <p:spPr>
          <a:xfrm>
            <a:off x="293104" y="1374310"/>
            <a:ext cx="716018" cy="2831544"/>
          </a:xfrm>
          <a:prstGeom prst="rect">
            <a:avLst/>
          </a:prstGeom>
          <a:noFill/>
        </p:spPr>
        <p:txBody>
          <a:bodyPr wrap="square" rtlCol="0">
            <a:spAutoFit/>
          </a:bodyPr>
          <a:lstStyle/>
          <a:p>
            <a:pPr algn="ctr">
              <a:spcBef>
                <a:spcPts val="2400"/>
              </a:spcBef>
            </a:pPr>
            <a:r>
              <a:rPr lang="en-GB" sz="700">
                <a:solidFill>
                  <a:schemeClr val="bg1"/>
                </a:solidFill>
              </a:rPr>
              <a:t>Interactions between Prodapt Teams</a:t>
            </a:r>
          </a:p>
          <a:p>
            <a:pPr algn="ctr">
              <a:spcBef>
                <a:spcPts val="2400"/>
              </a:spcBef>
            </a:pPr>
            <a:r>
              <a:rPr lang="en-GB" sz="700">
                <a:solidFill>
                  <a:schemeClr val="bg1"/>
                </a:solidFill>
              </a:rPr>
              <a:t>Engagement with 3</a:t>
            </a:r>
            <a:r>
              <a:rPr lang="en-GB" sz="700" baseline="30000">
                <a:solidFill>
                  <a:schemeClr val="bg1"/>
                </a:solidFill>
              </a:rPr>
              <a:t>rd</a:t>
            </a:r>
            <a:r>
              <a:rPr lang="en-GB" sz="700">
                <a:solidFill>
                  <a:schemeClr val="bg1"/>
                </a:solidFill>
              </a:rPr>
              <a:t> Parties</a:t>
            </a:r>
          </a:p>
          <a:p>
            <a:pPr algn="ctr">
              <a:spcBef>
                <a:spcPts val="2400"/>
              </a:spcBef>
            </a:pPr>
            <a:r>
              <a:rPr lang="en-GB" sz="700">
                <a:solidFill>
                  <a:schemeClr val="bg1"/>
                </a:solidFill>
              </a:rPr>
              <a:t>Void of 3</a:t>
            </a:r>
            <a:r>
              <a:rPr lang="en-GB" sz="700" baseline="30000">
                <a:solidFill>
                  <a:schemeClr val="bg1"/>
                </a:solidFill>
              </a:rPr>
              <a:t>rd</a:t>
            </a:r>
            <a:r>
              <a:rPr lang="en-GB" sz="700">
                <a:solidFill>
                  <a:schemeClr val="bg1"/>
                </a:solidFill>
              </a:rPr>
              <a:t> parties unification</a:t>
            </a:r>
          </a:p>
          <a:p>
            <a:pPr algn="ctr">
              <a:spcBef>
                <a:spcPts val="2400"/>
              </a:spcBef>
            </a:pPr>
            <a:r>
              <a:rPr lang="en-GB" sz="700">
                <a:solidFill>
                  <a:schemeClr val="bg1"/>
                </a:solidFill>
              </a:rPr>
              <a:t>Missing e2e ownership</a:t>
            </a:r>
          </a:p>
          <a:p>
            <a:pPr algn="ctr">
              <a:spcBef>
                <a:spcPts val="2400"/>
              </a:spcBef>
            </a:pPr>
            <a:r>
              <a:rPr lang="en-GB" sz="700">
                <a:solidFill>
                  <a:schemeClr val="bg1"/>
                </a:solidFill>
              </a:rPr>
              <a:t>Overall 1 Prodapt</a:t>
            </a:r>
            <a:endParaRPr lang="en-GB" sz="600">
              <a:solidFill>
                <a:schemeClr val="bg1"/>
              </a:solidFill>
            </a:endParaRPr>
          </a:p>
        </p:txBody>
      </p:sp>
      <p:sp>
        <p:nvSpPr>
          <p:cNvPr id="37" name="TextBox 36">
            <a:extLst>
              <a:ext uri="{FF2B5EF4-FFF2-40B4-BE49-F238E27FC236}">
                <a16:creationId xmlns:a16="http://schemas.microsoft.com/office/drawing/2014/main" id="{D0CDF389-312A-F181-D7F3-0EC520B6CBD2}"/>
              </a:ext>
            </a:extLst>
          </p:cNvPr>
          <p:cNvSpPr txBox="1"/>
          <p:nvPr/>
        </p:nvSpPr>
        <p:spPr>
          <a:xfrm>
            <a:off x="6092536" y="1958824"/>
            <a:ext cx="1414674" cy="200055"/>
          </a:xfrm>
          <a:prstGeom prst="rect">
            <a:avLst/>
          </a:prstGeom>
          <a:noFill/>
        </p:spPr>
        <p:txBody>
          <a:bodyPr wrap="square" rtlCol="0">
            <a:spAutoFit/>
          </a:bodyPr>
          <a:lstStyle/>
          <a:p>
            <a:r>
              <a:rPr lang="en-GB" sz="700" b="1">
                <a:solidFill>
                  <a:srgbClr val="FF0000"/>
                </a:solidFill>
              </a:rPr>
              <a:t>Metrics based management</a:t>
            </a:r>
          </a:p>
        </p:txBody>
      </p:sp>
      <p:sp>
        <p:nvSpPr>
          <p:cNvPr id="38" name="TextBox 37">
            <a:extLst>
              <a:ext uri="{FF2B5EF4-FFF2-40B4-BE49-F238E27FC236}">
                <a16:creationId xmlns:a16="http://schemas.microsoft.com/office/drawing/2014/main" id="{F466551F-3F06-E9C4-B8CC-5D55D5CFD75C}"/>
              </a:ext>
            </a:extLst>
          </p:cNvPr>
          <p:cNvSpPr txBox="1"/>
          <p:nvPr/>
        </p:nvSpPr>
        <p:spPr>
          <a:xfrm>
            <a:off x="1493763" y="2013424"/>
            <a:ext cx="1264100" cy="200055"/>
          </a:xfrm>
          <a:prstGeom prst="rect">
            <a:avLst/>
          </a:prstGeom>
          <a:noFill/>
        </p:spPr>
        <p:txBody>
          <a:bodyPr wrap="square" rtlCol="0">
            <a:spAutoFit/>
          </a:bodyPr>
          <a:lstStyle/>
          <a:p>
            <a:r>
              <a:rPr lang="en-GB" sz="700" b="1">
                <a:solidFill>
                  <a:srgbClr val="FF0000"/>
                </a:solidFill>
              </a:rPr>
              <a:t>Dashboards &amp; Portals</a:t>
            </a:r>
          </a:p>
        </p:txBody>
      </p:sp>
      <p:sp>
        <p:nvSpPr>
          <p:cNvPr id="39" name="TextBox 38">
            <a:extLst>
              <a:ext uri="{FF2B5EF4-FFF2-40B4-BE49-F238E27FC236}">
                <a16:creationId xmlns:a16="http://schemas.microsoft.com/office/drawing/2014/main" id="{5870267A-39C0-12FF-E1D1-A701EA4E6057}"/>
              </a:ext>
            </a:extLst>
          </p:cNvPr>
          <p:cNvSpPr txBox="1"/>
          <p:nvPr/>
        </p:nvSpPr>
        <p:spPr>
          <a:xfrm>
            <a:off x="6662397" y="3295319"/>
            <a:ext cx="868521" cy="200055"/>
          </a:xfrm>
          <a:prstGeom prst="rect">
            <a:avLst/>
          </a:prstGeom>
          <a:noFill/>
        </p:spPr>
        <p:txBody>
          <a:bodyPr wrap="square" rtlCol="0">
            <a:spAutoFit/>
          </a:bodyPr>
          <a:lstStyle/>
          <a:p>
            <a:r>
              <a:rPr lang="en-GB" sz="700" b="1">
                <a:solidFill>
                  <a:srgbClr val="FF0000"/>
                </a:solidFill>
              </a:rPr>
              <a:t>Relationships</a:t>
            </a:r>
          </a:p>
        </p:txBody>
      </p:sp>
      <p:sp>
        <p:nvSpPr>
          <p:cNvPr id="40" name="TextBox 39">
            <a:extLst>
              <a:ext uri="{FF2B5EF4-FFF2-40B4-BE49-F238E27FC236}">
                <a16:creationId xmlns:a16="http://schemas.microsoft.com/office/drawing/2014/main" id="{D732DA7B-5414-D8BA-6F18-82839493189D}"/>
              </a:ext>
            </a:extLst>
          </p:cNvPr>
          <p:cNvSpPr txBox="1"/>
          <p:nvPr/>
        </p:nvSpPr>
        <p:spPr>
          <a:xfrm>
            <a:off x="1507384" y="3331180"/>
            <a:ext cx="1436516" cy="200055"/>
          </a:xfrm>
          <a:prstGeom prst="rect">
            <a:avLst/>
          </a:prstGeom>
          <a:noFill/>
        </p:spPr>
        <p:txBody>
          <a:bodyPr wrap="square" rtlCol="0">
            <a:spAutoFit/>
          </a:bodyPr>
          <a:lstStyle/>
          <a:p>
            <a:r>
              <a:rPr lang="en-GB" sz="700" b="1">
                <a:solidFill>
                  <a:srgbClr val="FF0000"/>
                </a:solidFill>
              </a:rPr>
              <a:t>Operation Level Agreements</a:t>
            </a:r>
          </a:p>
        </p:txBody>
      </p:sp>
      <p:sp>
        <p:nvSpPr>
          <p:cNvPr id="41" name="Rectangle: Rounded Corners 40">
            <a:extLst>
              <a:ext uri="{FF2B5EF4-FFF2-40B4-BE49-F238E27FC236}">
                <a16:creationId xmlns:a16="http://schemas.microsoft.com/office/drawing/2014/main" id="{E1869C24-F070-8ABA-3F3F-0E4F8C130CC6}"/>
              </a:ext>
            </a:extLst>
          </p:cNvPr>
          <p:cNvSpPr/>
          <p:nvPr/>
        </p:nvSpPr>
        <p:spPr>
          <a:xfrm>
            <a:off x="2393872" y="1012970"/>
            <a:ext cx="5273245" cy="214605"/>
          </a:xfrm>
          <a:prstGeom prst="roundRect">
            <a:avLst/>
          </a:prstGeom>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t>VMIE CTIO Office</a:t>
            </a:r>
          </a:p>
        </p:txBody>
      </p:sp>
      <p:sp>
        <p:nvSpPr>
          <p:cNvPr id="42" name="Rectangle: Rounded Corners 41">
            <a:extLst>
              <a:ext uri="{FF2B5EF4-FFF2-40B4-BE49-F238E27FC236}">
                <a16:creationId xmlns:a16="http://schemas.microsoft.com/office/drawing/2014/main" id="{D65423C7-4EB6-17A5-8178-360546A4AA99}"/>
              </a:ext>
            </a:extLst>
          </p:cNvPr>
          <p:cNvSpPr/>
          <p:nvPr/>
        </p:nvSpPr>
        <p:spPr>
          <a:xfrm>
            <a:off x="2393872" y="2361717"/>
            <a:ext cx="5264469" cy="214605"/>
          </a:xfrm>
          <a:prstGeom prst="roundRect">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t>Service Governance</a:t>
            </a:r>
          </a:p>
        </p:txBody>
      </p:sp>
      <p:sp>
        <p:nvSpPr>
          <p:cNvPr id="43" name="Rectangle: Rounded Corners 42">
            <a:extLst>
              <a:ext uri="{FF2B5EF4-FFF2-40B4-BE49-F238E27FC236}">
                <a16:creationId xmlns:a16="http://schemas.microsoft.com/office/drawing/2014/main" id="{32472809-004F-E656-1617-B637F33337D5}"/>
              </a:ext>
            </a:extLst>
          </p:cNvPr>
          <p:cNvSpPr/>
          <p:nvPr/>
        </p:nvSpPr>
        <p:spPr>
          <a:xfrm>
            <a:off x="2393872" y="2669651"/>
            <a:ext cx="1543827" cy="214605"/>
          </a:xfrm>
          <a:prstGeom prst="roundRect">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t>Tiger Teams</a:t>
            </a:r>
          </a:p>
        </p:txBody>
      </p:sp>
      <p:sp>
        <p:nvSpPr>
          <p:cNvPr id="44" name="Rectangle: Rounded Corners 43">
            <a:extLst>
              <a:ext uri="{FF2B5EF4-FFF2-40B4-BE49-F238E27FC236}">
                <a16:creationId xmlns:a16="http://schemas.microsoft.com/office/drawing/2014/main" id="{949063E3-FF1F-B5E8-9EC2-FB0C515D1C5F}"/>
              </a:ext>
            </a:extLst>
          </p:cNvPr>
          <p:cNvSpPr/>
          <p:nvPr/>
        </p:nvSpPr>
        <p:spPr>
          <a:xfrm>
            <a:off x="4071245" y="2670926"/>
            <a:ext cx="1866420" cy="214605"/>
          </a:xfrm>
          <a:prstGeom prst="roundRect">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t>ITIL Functions</a:t>
            </a:r>
          </a:p>
        </p:txBody>
      </p:sp>
      <p:sp>
        <p:nvSpPr>
          <p:cNvPr id="45" name="Rectangle: Rounded Corners 44">
            <a:extLst>
              <a:ext uri="{FF2B5EF4-FFF2-40B4-BE49-F238E27FC236}">
                <a16:creationId xmlns:a16="http://schemas.microsoft.com/office/drawing/2014/main" id="{5F1FE977-BEAE-E150-6D1E-913C2510C7CC}"/>
              </a:ext>
            </a:extLst>
          </p:cNvPr>
          <p:cNvSpPr/>
          <p:nvPr/>
        </p:nvSpPr>
        <p:spPr>
          <a:xfrm>
            <a:off x="2405245" y="2989835"/>
            <a:ext cx="720000" cy="214605"/>
          </a:xfrm>
          <a:prstGeom prst="roundRect">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t>L1</a:t>
            </a:r>
          </a:p>
        </p:txBody>
      </p:sp>
      <p:sp>
        <p:nvSpPr>
          <p:cNvPr id="46" name="Rectangle: Rounded Corners 45">
            <a:extLst>
              <a:ext uri="{FF2B5EF4-FFF2-40B4-BE49-F238E27FC236}">
                <a16:creationId xmlns:a16="http://schemas.microsoft.com/office/drawing/2014/main" id="{AE786CC3-61D3-FC92-B1EC-6671E51AFDF8}"/>
              </a:ext>
            </a:extLst>
          </p:cNvPr>
          <p:cNvSpPr/>
          <p:nvPr/>
        </p:nvSpPr>
        <p:spPr>
          <a:xfrm>
            <a:off x="3237114" y="2989836"/>
            <a:ext cx="625321" cy="214605"/>
          </a:xfrm>
          <a:prstGeom prst="roundRect">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t>L2</a:t>
            </a:r>
          </a:p>
        </p:txBody>
      </p:sp>
      <p:sp>
        <p:nvSpPr>
          <p:cNvPr id="47" name="Rectangle: Rounded Corners 46">
            <a:extLst>
              <a:ext uri="{FF2B5EF4-FFF2-40B4-BE49-F238E27FC236}">
                <a16:creationId xmlns:a16="http://schemas.microsoft.com/office/drawing/2014/main" id="{2D994860-A174-BC35-CB5E-95633BF7BF41}"/>
              </a:ext>
            </a:extLst>
          </p:cNvPr>
          <p:cNvSpPr/>
          <p:nvPr/>
        </p:nvSpPr>
        <p:spPr>
          <a:xfrm>
            <a:off x="3969848" y="2986004"/>
            <a:ext cx="1006519" cy="214605"/>
          </a:xfrm>
          <a:prstGeom prst="roundRect">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t>B2B</a:t>
            </a:r>
          </a:p>
        </p:txBody>
      </p:sp>
      <p:sp>
        <p:nvSpPr>
          <p:cNvPr id="48" name="Rectangle: Rounded Corners 47">
            <a:extLst>
              <a:ext uri="{FF2B5EF4-FFF2-40B4-BE49-F238E27FC236}">
                <a16:creationId xmlns:a16="http://schemas.microsoft.com/office/drawing/2014/main" id="{0278563E-5074-EA96-9DEE-19D6F9C1F3FB}"/>
              </a:ext>
            </a:extLst>
          </p:cNvPr>
          <p:cNvSpPr/>
          <p:nvPr/>
        </p:nvSpPr>
        <p:spPr>
          <a:xfrm>
            <a:off x="5086017" y="2980134"/>
            <a:ext cx="1006519" cy="214605"/>
          </a:xfrm>
          <a:prstGeom prst="roundRect">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t>NOC</a:t>
            </a:r>
          </a:p>
        </p:txBody>
      </p:sp>
      <p:sp>
        <p:nvSpPr>
          <p:cNvPr id="49" name="Rectangle: Rounded Corners 48">
            <a:extLst>
              <a:ext uri="{FF2B5EF4-FFF2-40B4-BE49-F238E27FC236}">
                <a16:creationId xmlns:a16="http://schemas.microsoft.com/office/drawing/2014/main" id="{E0465E1E-9AAA-3FAE-96AE-E5C14C5E8464}"/>
              </a:ext>
            </a:extLst>
          </p:cNvPr>
          <p:cNvSpPr/>
          <p:nvPr/>
        </p:nvSpPr>
        <p:spPr>
          <a:xfrm>
            <a:off x="6202186" y="2972823"/>
            <a:ext cx="1464931" cy="214605"/>
          </a:xfrm>
          <a:prstGeom prst="roundRect">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t>Cloud Platform Support</a:t>
            </a:r>
          </a:p>
        </p:txBody>
      </p:sp>
      <p:sp>
        <p:nvSpPr>
          <p:cNvPr id="50" name="Rectangle: Rounded Corners 49">
            <a:extLst>
              <a:ext uri="{FF2B5EF4-FFF2-40B4-BE49-F238E27FC236}">
                <a16:creationId xmlns:a16="http://schemas.microsoft.com/office/drawing/2014/main" id="{52A60D17-ECB6-48DC-EB7E-EEC0344497F2}"/>
              </a:ext>
            </a:extLst>
          </p:cNvPr>
          <p:cNvSpPr/>
          <p:nvPr/>
        </p:nvSpPr>
        <p:spPr>
          <a:xfrm>
            <a:off x="2393873" y="1340685"/>
            <a:ext cx="5273244" cy="214605"/>
          </a:xfrm>
          <a:prstGeom prst="roundRect">
            <a:avLst/>
          </a:prstGeom>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t>VMIE Operations Leadership</a:t>
            </a:r>
          </a:p>
        </p:txBody>
      </p:sp>
      <p:sp>
        <p:nvSpPr>
          <p:cNvPr id="51" name="Rectangle: Rounded Corners 50">
            <a:extLst>
              <a:ext uri="{FF2B5EF4-FFF2-40B4-BE49-F238E27FC236}">
                <a16:creationId xmlns:a16="http://schemas.microsoft.com/office/drawing/2014/main" id="{298C2FCA-756B-743D-908C-75ACF96A47CC}"/>
              </a:ext>
            </a:extLst>
          </p:cNvPr>
          <p:cNvSpPr/>
          <p:nvPr/>
        </p:nvSpPr>
        <p:spPr>
          <a:xfrm>
            <a:off x="2393872" y="1650443"/>
            <a:ext cx="1764000" cy="214605"/>
          </a:xfrm>
          <a:prstGeom prst="roundRect">
            <a:avLst/>
          </a:prstGeom>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t>VMIE Business Operations</a:t>
            </a:r>
          </a:p>
        </p:txBody>
      </p:sp>
      <p:sp>
        <p:nvSpPr>
          <p:cNvPr id="52" name="Rectangle: Rounded Corners 51">
            <a:extLst>
              <a:ext uri="{FF2B5EF4-FFF2-40B4-BE49-F238E27FC236}">
                <a16:creationId xmlns:a16="http://schemas.microsoft.com/office/drawing/2014/main" id="{551C582C-F813-5966-A828-1F45C74A01C9}"/>
              </a:ext>
            </a:extLst>
          </p:cNvPr>
          <p:cNvSpPr/>
          <p:nvPr/>
        </p:nvSpPr>
        <p:spPr>
          <a:xfrm>
            <a:off x="4238700" y="1650878"/>
            <a:ext cx="1368000" cy="214605"/>
          </a:xfrm>
          <a:prstGeom prst="roundRect">
            <a:avLst/>
          </a:prstGeom>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t>VMIE IT Management</a:t>
            </a:r>
          </a:p>
        </p:txBody>
      </p:sp>
      <p:sp>
        <p:nvSpPr>
          <p:cNvPr id="53" name="Rectangle: Rounded Corners 52">
            <a:extLst>
              <a:ext uri="{FF2B5EF4-FFF2-40B4-BE49-F238E27FC236}">
                <a16:creationId xmlns:a16="http://schemas.microsoft.com/office/drawing/2014/main" id="{B443BB24-4760-E212-7126-29EEAF9A7727}"/>
              </a:ext>
            </a:extLst>
          </p:cNvPr>
          <p:cNvSpPr/>
          <p:nvPr/>
        </p:nvSpPr>
        <p:spPr>
          <a:xfrm>
            <a:off x="6038280" y="2664877"/>
            <a:ext cx="1617102" cy="214605"/>
          </a:xfrm>
          <a:prstGeom prst="roundRect">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t>ORM</a:t>
            </a:r>
          </a:p>
        </p:txBody>
      </p:sp>
      <p:pic>
        <p:nvPicPr>
          <p:cNvPr id="55" name="Picture 2" descr="Prodapt Joins the MuleSoft Technology Partner Program | Business Wire">
            <a:hlinkClick r:id="rId9" action="ppaction://hlinkpres?slideindex=1&amp;slidetitle="/>
            <a:extLst>
              <a:ext uri="{FF2B5EF4-FFF2-40B4-BE49-F238E27FC236}">
                <a16:creationId xmlns:a16="http://schemas.microsoft.com/office/drawing/2014/main" id="{F8E8A011-6596-37ED-2FC8-CD6CBB43DE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2264" y="2453142"/>
            <a:ext cx="1065872" cy="58348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Third party Icons &amp; Symbols">
            <a:extLst>
              <a:ext uri="{FF2B5EF4-FFF2-40B4-BE49-F238E27FC236}">
                <a16:creationId xmlns:a16="http://schemas.microsoft.com/office/drawing/2014/main" id="{960CC2C0-57BC-B8DD-4335-3C1ED8289D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88984" y="3837930"/>
            <a:ext cx="566807" cy="419168"/>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Rounded Corners 56">
            <a:extLst>
              <a:ext uri="{FF2B5EF4-FFF2-40B4-BE49-F238E27FC236}">
                <a16:creationId xmlns:a16="http://schemas.microsoft.com/office/drawing/2014/main" id="{AB145FE9-93C0-0814-8E7B-A59011A57525}"/>
              </a:ext>
            </a:extLst>
          </p:cNvPr>
          <p:cNvSpPr/>
          <p:nvPr/>
        </p:nvSpPr>
        <p:spPr>
          <a:xfrm>
            <a:off x="5675382" y="1650878"/>
            <a:ext cx="1980000" cy="214605"/>
          </a:xfrm>
          <a:prstGeom prst="roundRect">
            <a:avLst/>
          </a:prstGeom>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t>Network &amp; Security Management</a:t>
            </a:r>
          </a:p>
        </p:txBody>
      </p:sp>
      <p:pic>
        <p:nvPicPr>
          <p:cNvPr id="58" name="Picture 4" descr="Virgin Media - Wikipedia">
            <a:extLst>
              <a:ext uri="{FF2B5EF4-FFF2-40B4-BE49-F238E27FC236}">
                <a16:creationId xmlns:a16="http://schemas.microsoft.com/office/drawing/2014/main" id="{C95C9636-DAFB-6158-7071-FBA10C14D80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31118" y="1198790"/>
            <a:ext cx="911623" cy="4618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kia Logo and symbol, meaning, history, sign.">
            <a:extLst>
              <a:ext uri="{FF2B5EF4-FFF2-40B4-BE49-F238E27FC236}">
                <a16:creationId xmlns:a16="http://schemas.microsoft.com/office/drawing/2014/main" id="{A09BFCA7-0509-F7C8-0615-50C7682C1CB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074" t="26561" r="3145" b="26564"/>
          <a:stretch/>
        </p:blipFill>
        <p:spPr bwMode="auto">
          <a:xfrm>
            <a:off x="3622781" y="4249792"/>
            <a:ext cx="1277359" cy="3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ogo-salesforce-png-pluspng-com-logo-transparent-background-png-2351×1050- salesforce-icon-transparent-background-pluspng-2351 – MMIT: helping  customers to get more value from data">
            <a:extLst>
              <a:ext uri="{FF2B5EF4-FFF2-40B4-BE49-F238E27FC236}">
                <a16:creationId xmlns:a16="http://schemas.microsoft.com/office/drawing/2014/main" id="{99BF1E58-C1F2-DEB8-1C35-F1EA5950B46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35294"/>
          <a:stretch/>
        </p:blipFill>
        <p:spPr bwMode="auto">
          <a:xfrm>
            <a:off x="6018950" y="4130805"/>
            <a:ext cx="642028" cy="443227"/>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918A989B-3686-6632-157E-B2B3EBF1839E}"/>
              </a:ext>
            </a:extLst>
          </p:cNvPr>
          <p:cNvSpPr txBox="1"/>
          <p:nvPr/>
        </p:nvSpPr>
        <p:spPr>
          <a:xfrm>
            <a:off x="1249518" y="4226044"/>
            <a:ext cx="862041" cy="215444"/>
          </a:xfrm>
          <a:prstGeom prst="rect">
            <a:avLst/>
          </a:prstGeom>
          <a:noFill/>
        </p:spPr>
        <p:txBody>
          <a:bodyPr wrap="square">
            <a:spAutoFit/>
          </a:bodyPr>
          <a:lstStyle/>
          <a:p>
            <a:r>
              <a:rPr lang="en-GB" sz="800" b="1">
                <a:solidFill>
                  <a:srgbClr val="0070C0"/>
                </a:solidFill>
              </a:rPr>
              <a:t>Vendor Teams</a:t>
            </a:r>
          </a:p>
        </p:txBody>
      </p:sp>
      <p:sp>
        <p:nvSpPr>
          <p:cNvPr id="2" name="Rectangle: Top Corners Rounded 1">
            <a:extLst>
              <a:ext uri="{FF2B5EF4-FFF2-40B4-BE49-F238E27FC236}">
                <a16:creationId xmlns:a16="http://schemas.microsoft.com/office/drawing/2014/main" id="{4530DC1B-96A2-70F5-0F2F-DA923B75AC34}"/>
              </a:ext>
            </a:extLst>
          </p:cNvPr>
          <p:cNvSpPr/>
          <p:nvPr/>
        </p:nvSpPr>
        <p:spPr>
          <a:xfrm>
            <a:off x="273263" y="928367"/>
            <a:ext cx="792000" cy="188269"/>
          </a:xfrm>
          <a:prstGeom prst="round2SameRect">
            <a:avLst>
              <a:gd name="adj1" fmla="val 50000"/>
              <a:gd name="adj2" fmla="val 0"/>
            </a:avLst>
          </a:prstGeom>
          <a:solidFill>
            <a:schemeClr val="bg2"/>
          </a:solidFill>
          <a:ln w="12700" cap="flat">
            <a:solidFill>
              <a:schemeClr val="accent1">
                <a:lumMod val="75000"/>
              </a:schemeClr>
            </a:solidFill>
            <a:prstDash val="solid"/>
            <a:miter/>
          </a:ln>
        </p:spPr>
        <p:txBody>
          <a:bodyPr rtlCol="0" anchor="ctr"/>
          <a:lstStyle/>
          <a:p>
            <a:pPr algn="ctr"/>
            <a:r>
              <a:rPr lang="en-US" sz="800" b="1" i="1"/>
              <a:t>Challenges</a:t>
            </a:r>
            <a:endParaRPr lang="en-GB" sz="800" b="1" i="1"/>
          </a:p>
        </p:txBody>
      </p:sp>
      <p:sp>
        <p:nvSpPr>
          <p:cNvPr id="4" name="Rectangle: Top Corners Rounded 3">
            <a:extLst>
              <a:ext uri="{FF2B5EF4-FFF2-40B4-BE49-F238E27FC236}">
                <a16:creationId xmlns:a16="http://schemas.microsoft.com/office/drawing/2014/main" id="{9C849042-273F-0ABF-F1BF-FD5F091E7CC7}"/>
              </a:ext>
            </a:extLst>
          </p:cNvPr>
          <p:cNvSpPr/>
          <p:nvPr/>
        </p:nvSpPr>
        <p:spPr>
          <a:xfrm>
            <a:off x="7859645" y="927849"/>
            <a:ext cx="792000" cy="188269"/>
          </a:xfrm>
          <a:prstGeom prst="round2SameRect">
            <a:avLst>
              <a:gd name="adj1" fmla="val 50000"/>
              <a:gd name="adj2" fmla="val 0"/>
            </a:avLst>
          </a:prstGeom>
          <a:solidFill>
            <a:schemeClr val="bg2"/>
          </a:solidFill>
          <a:ln w="12700" cap="flat">
            <a:solidFill>
              <a:schemeClr val="accent1">
                <a:lumMod val="75000"/>
              </a:schemeClr>
            </a:solidFill>
            <a:prstDash val="solid"/>
            <a:miter/>
          </a:ln>
        </p:spPr>
        <p:txBody>
          <a:bodyPr rtlCol="0" anchor="ctr"/>
          <a:lstStyle/>
          <a:p>
            <a:pPr algn="ctr"/>
            <a:r>
              <a:rPr lang="en-US" sz="800" b="1" i="1"/>
              <a:t>Benefits</a:t>
            </a:r>
            <a:endParaRPr lang="en-GB" sz="800" b="1" i="1"/>
          </a:p>
        </p:txBody>
      </p:sp>
      <p:grpSp>
        <p:nvGrpSpPr>
          <p:cNvPr id="1025" name="Group 1024">
            <a:extLst>
              <a:ext uri="{FF2B5EF4-FFF2-40B4-BE49-F238E27FC236}">
                <a16:creationId xmlns:a16="http://schemas.microsoft.com/office/drawing/2014/main" id="{7F1E9EE2-F60A-541E-0E4E-931F28571C0F}"/>
              </a:ext>
            </a:extLst>
          </p:cNvPr>
          <p:cNvGrpSpPr/>
          <p:nvPr/>
        </p:nvGrpSpPr>
        <p:grpSpPr>
          <a:xfrm rot="16200000">
            <a:off x="1259330" y="1975772"/>
            <a:ext cx="288000" cy="252000"/>
            <a:chOff x="8339484" y="2862628"/>
            <a:chExt cx="257997" cy="150940"/>
          </a:xfrm>
          <a:solidFill>
            <a:schemeClr val="tx1">
              <a:lumMod val="50000"/>
              <a:lumOff val="50000"/>
            </a:schemeClr>
          </a:solidFill>
        </p:grpSpPr>
        <p:sp>
          <p:nvSpPr>
            <p:cNvPr id="1026" name="Chevron 93">
              <a:extLst>
                <a:ext uri="{FF2B5EF4-FFF2-40B4-BE49-F238E27FC236}">
                  <a16:creationId xmlns:a16="http://schemas.microsoft.com/office/drawing/2014/main" id="{A0100240-8253-3C83-7B3A-F770C195170A}"/>
                </a:ext>
              </a:extLst>
            </p:cNvPr>
            <p:cNvSpPr/>
            <p:nvPr/>
          </p:nvSpPr>
          <p:spPr>
            <a:xfrm>
              <a:off x="8339484" y="2862628"/>
              <a:ext cx="150940" cy="150940"/>
            </a:xfrm>
            <a:prstGeom prst="chevron">
              <a:avLst/>
            </a:prstGeom>
            <a:grpFill/>
            <a:ln w="9525" cap="flat" cmpd="sng" algn="ctr">
              <a:noFill/>
              <a:prstDash val="solid"/>
            </a:ln>
            <a:effectLst/>
          </p:spPr>
          <p:txBody>
            <a:bodyPr rtlCol="0" anchor="ctr"/>
            <a:lstStyle/>
            <a:p>
              <a:pPr marL="0" marR="0" lvl="0" indent="0" algn="ctr" defTabSz="86722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50B3CF"/>
                </a:solidFill>
                <a:effectLst/>
                <a:uLnTx/>
                <a:uFillTx/>
                <a:latin typeface="Arial" panose="020B0604020202020204" pitchFamily="34" charset="0"/>
                <a:cs typeface="Arial" panose="020B0604020202020204" pitchFamily="34" charset="0"/>
              </a:endParaRPr>
            </a:p>
          </p:txBody>
        </p:sp>
        <p:sp>
          <p:nvSpPr>
            <p:cNvPr id="1027" name="Chevron 94">
              <a:extLst>
                <a:ext uri="{FF2B5EF4-FFF2-40B4-BE49-F238E27FC236}">
                  <a16:creationId xmlns:a16="http://schemas.microsoft.com/office/drawing/2014/main" id="{7D426FC1-D152-767B-1E2D-1584AB397482}"/>
                </a:ext>
              </a:extLst>
            </p:cNvPr>
            <p:cNvSpPr/>
            <p:nvPr/>
          </p:nvSpPr>
          <p:spPr>
            <a:xfrm>
              <a:off x="8446541" y="2862628"/>
              <a:ext cx="150940" cy="150940"/>
            </a:xfrm>
            <a:prstGeom prst="chevron">
              <a:avLst/>
            </a:prstGeom>
            <a:grpFill/>
            <a:ln w="9525" cap="flat" cmpd="sng" algn="ctr">
              <a:noFill/>
              <a:prstDash val="solid"/>
            </a:ln>
            <a:effectLst/>
          </p:spPr>
          <p:txBody>
            <a:bodyPr rtlCol="0" anchor="ctr"/>
            <a:lstStyle/>
            <a:p>
              <a:pPr marL="0" marR="0" lvl="0" indent="0" algn="ctr" defTabSz="86722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50B3CF"/>
                </a:solidFill>
                <a:effectLst/>
                <a:uLnTx/>
                <a:uFillTx/>
                <a:latin typeface="Arial" panose="020B0604020202020204" pitchFamily="34" charset="0"/>
                <a:cs typeface="Arial" panose="020B0604020202020204" pitchFamily="34" charset="0"/>
              </a:endParaRPr>
            </a:p>
          </p:txBody>
        </p:sp>
      </p:grpSp>
      <p:grpSp>
        <p:nvGrpSpPr>
          <p:cNvPr id="1033" name="Group 1032">
            <a:extLst>
              <a:ext uri="{FF2B5EF4-FFF2-40B4-BE49-F238E27FC236}">
                <a16:creationId xmlns:a16="http://schemas.microsoft.com/office/drawing/2014/main" id="{4F0C6CDA-06D1-2675-7EF0-F67D156D17F3}"/>
              </a:ext>
            </a:extLst>
          </p:cNvPr>
          <p:cNvGrpSpPr/>
          <p:nvPr/>
        </p:nvGrpSpPr>
        <p:grpSpPr>
          <a:xfrm rot="16200000">
            <a:off x="1260393" y="3300105"/>
            <a:ext cx="288000" cy="252000"/>
            <a:chOff x="8339484" y="2862628"/>
            <a:chExt cx="257997" cy="150940"/>
          </a:xfrm>
          <a:solidFill>
            <a:schemeClr val="tx1">
              <a:lumMod val="50000"/>
              <a:lumOff val="50000"/>
            </a:schemeClr>
          </a:solidFill>
        </p:grpSpPr>
        <p:sp>
          <p:nvSpPr>
            <p:cNvPr id="1034" name="Chevron 93">
              <a:extLst>
                <a:ext uri="{FF2B5EF4-FFF2-40B4-BE49-F238E27FC236}">
                  <a16:creationId xmlns:a16="http://schemas.microsoft.com/office/drawing/2014/main" id="{C0EFED10-53C5-B7D4-22DF-02A30D836AF8}"/>
                </a:ext>
              </a:extLst>
            </p:cNvPr>
            <p:cNvSpPr/>
            <p:nvPr/>
          </p:nvSpPr>
          <p:spPr>
            <a:xfrm>
              <a:off x="8339484" y="2862628"/>
              <a:ext cx="150940" cy="150940"/>
            </a:xfrm>
            <a:prstGeom prst="chevron">
              <a:avLst/>
            </a:prstGeom>
            <a:grpFill/>
            <a:ln w="9525" cap="flat" cmpd="sng" algn="ctr">
              <a:noFill/>
              <a:prstDash val="solid"/>
            </a:ln>
            <a:effectLst/>
          </p:spPr>
          <p:txBody>
            <a:bodyPr rtlCol="0" anchor="ctr"/>
            <a:lstStyle/>
            <a:p>
              <a:pPr marL="0" marR="0" lvl="0" indent="0" algn="ctr" defTabSz="86722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50B3CF"/>
                </a:solidFill>
                <a:effectLst/>
                <a:uLnTx/>
                <a:uFillTx/>
                <a:latin typeface="Arial" panose="020B0604020202020204" pitchFamily="34" charset="0"/>
                <a:cs typeface="Arial" panose="020B0604020202020204" pitchFamily="34" charset="0"/>
              </a:endParaRPr>
            </a:p>
          </p:txBody>
        </p:sp>
        <p:sp>
          <p:nvSpPr>
            <p:cNvPr id="1035" name="Chevron 94">
              <a:extLst>
                <a:ext uri="{FF2B5EF4-FFF2-40B4-BE49-F238E27FC236}">
                  <a16:creationId xmlns:a16="http://schemas.microsoft.com/office/drawing/2014/main" id="{186C0E9D-87E9-DBFC-4EDD-317886063BBA}"/>
                </a:ext>
              </a:extLst>
            </p:cNvPr>
            <p:cNvSpPr/>
            <p:nvPr/>
          </p:nvSpPr>
          <p:spPr>
            <a:xfrm>
              <a:off x="8446541" y="2862628"/>
              <a:ext cx="150940" cy="150940"/>
            </a:xfrm>
            <a:prstGeom prst="chevron">
              <a:avLst/>
            </a:prstGeom>
            <a:grpFill/>
            <a:ln w="9525" cap="flat" cmpd="sng" algn="ctr">
              <a:noFill/>
              <a:prstDash val="solid"/>
            </a:ln>
            <a:effectLst/>
          </p:spPr>
          <p:txBody>
            <a:bodyPr rtlCol="0" anchor="ctr"/>
            <a:lstStyle/>
            <a:p>
              <a:pPr marL="0" marR="0" lvl="0" indent="0" algn="ctr" defTabSz="86722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50B3CF"/>
                </a:solidFill>
                <a:effectLst/>
                <a:uLnTx/>
                <a:uFillTx/>
                <a:latin typeface="Arial" panose="020B0604020202020204" pitchFamily="34" charset="0"/>
                <a:cs typeface="Arial" panose="020B0604020202020204" pitchFamily="34" charset="0"/>
              </a:endParaRPr>
            </a:p>
          </p:txBody>
        </p:sp>
      </p:grpSp>
      <p:grpSp>
        <p:nvGrpSpPr>
          <p:cNvPr id="1036" name="Group 1035">
            <a:extLst>
              <a:ext uri="{FF2B5EF4-FFF2-40B4-BE49-F238E27FC236}">
                <a16:creationId xmlns:a16="http://schemas.microsoft.com/office/drawing/2014/main" id="{4CAD96CD-AF74-3600-3CEE-756B79F5BBD3}"/>
              </a:ext>
            </a:extLst>
          </p:cNvPr>
          <p:cNvGrpSpPr/>
          <p:nvPr/>
        </p:nvGrpSpPr>
        <p:grpSpPr>
          <a:xfrm rot="5400000">
            <a:off x="7413523" y="1975772"/>
            <a:ext cx="288000" cy="252000"/>
            <a:chOff x="8339484" y="2862628"/>
            <a:chExt cx="257997" cy="150940"/>
          </a:xfrm>
          <a:solidFill>
            <a:schemeClr val="tx1">
              <a:lumMod val="50000"/>
              <a:lumOff val="50000"/>
            </a:schemeClr>
          </a:solidFill>
        </p:grpSpPr>
        <p:sp>
          <p:nvSpPr>
            <p:cNvPr id="1037" name="Chevron 93">
              <a:extLst>
                <a:ext uri="{FF2B5EF4-FFF2-40B4-BE49-F238E27FC236}">
                  <a16:creationId xmlns:a16="http://schemas.microsoft.com/office/drawing/2014/main" id="{962B5F4F-0226-C2B1-7ADB-5D218CF3B3B5}"/>
                </a:ext>
              </a:extLst>
            </p:cNvPr>
            <p:cNvSpPr/>
            <p:nvPr/>
          </p:nvSpPr>
          <p:spPr>
            <a:xfrm>
              <a:off x="8339484" y="2862628"/>
              <a:ext cx="150940" cy="150940"/>
            </a:xfrm>
            <a:prstGeom prst="chevron">
              <a:avLst/>
            </a:prstGeom>
            <a:grpFill/>
            <a:ln w="9525" cap="flat" cmpd="sng" algn="ctr">
              <a:noFill/>
              <a:prstDash val="solid"/>
            </a:ln>
            <a:effectLst/>
          </p:spPr>
          <p:txBody>
            <a:bodyPr rtlCol="0" anchor="ctr"/>
            <a:lstStyle/>
            <a:p>
              <a:pPr marL="0" marR="0" lvl="0" indent="0" algn="ctr" defTabSz="86722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50B3CF"/>
                </a:solidFill>
                <a:effectLst/>
                <a:uLnTx/>
                <a:uFillTx/>
                <a:latin typeface="Arial" panose="020B0604020202020204" pitchFamily="34" charset="0"/>
                <a:cs typeface="Arial" panose="020B0604020202020204" pitchFamily="34" charset="0"/>
              </a:endParaRPr>
            </a:p>
          </p:txBody>
        </p:sp>
        <p:sp>
          <p:nvSpPr>
            <p:cNvPr id="1038" name="Chevron 94">
              <a:extLst>
                <a:ext uri="{FF2B5EF4-FFF2-40B4-BE49-F238E27FC236}">
                  <a16:creationId xmlns:a16="http://schemas.microsoft.com/office/drawing/2014/main" id="{678286E3-5C2D-E1BB-C9D5-6BACF6197A32}"/>
                </a:ext>
              </a:extLst>
            </p:cNvPr>
            <p:cNvSpPr/>
            <p:nvPr/>
          </p:nvSpPr>
          <p:spPr>
            <a:xfrm>
              <a:off x="8446541" y="2862628"/>
              <a:ext cx="150940" cy="150940"/>
            </a:xfrm>
            <a:prstGeom prst="chevron">
              <a:avLst/>
            </a:prstGeom>
            <a:grpFill/>
            <a:ln w="9525" cap="flat" cmpd="sng" algn="ctr">
              <a:noFill/>
              <a:prstDash val="solid"/>
            </a:ln>
            <a:effectLst/>
          </p:spPr>
          <p:txBody>
            <a:bodyPr rtlCol="0" anchor="ctr"/>
            <a:lstStyle/>
            <a:p>
              <a:pPr marL="0" marR="0" lvl="0" indent="0" algn="ctr" defTabSz="86722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50B3CF"/>
                </a:solidFill>
                <a:effectLst/>
                <a:uLnTx/>
                <a:uFillTx/>
                <a:latin typeface="Arial" panose="020B0604020202020204" pitchFamily="34" charset="0"/>
                <a:cs typeface="Arial" panose="020B0604020202020204" pitchFamily="34" charset="0"/>
              </a:endParaRPr>
            </a:p>
          </p:txBody>
        </p:sp>
      </p:grpSp>
      <p:grpSp>
        <p:nvGrpSpPr>
          <p:cNvPr id="1039" name="Group 1038">
            <a:extLst>
              <a:ext uri="{FF2B5EF4-FFF2-40B4-BE49-F238E27FC236}">
                <a16:creationId xmlns:a16="http://schemas.microsoft.com/office/drawing/2014/main" id="{7EDB4FEF-A0FD-F425-E3B3-6FC75142B5F1}"/>
              </a:ext>
            </a:extLst>
          </p:cNvPr>
          <p:cNvGrpSpPr/>
          <p:nvPr/>
        </p:nvGrpSpPr>
        <p:grpSpPr>
          <a:xfrm rot="5400000">
            <a:off x="7408721" y="3291681"/>
            <a:ext cx="288000" cy="252000"/>
            <a:chOff x="8339484" y="2862628"/>
            <a:chExt cx="257997" cy="150940"/>
          </a:xfrm>
          <a:solidFill>
            <a:schemeClr val="tx1">
              <a:lumMod val="50000"/>
              <a:lumOff val="50000"/>
            </a:schemeClr>
          </a:solidFill>
        </p:grpSpPr>
        <p:sp>
          <p:nvSpPr>
            <p:cNvPr id="1040" name="Chevron 93">
              <a:extLst>
                <a:ext uri="{FF2B5EF4-FFF2-40B4-BE49-F238E27FC236}">
                  <a16:creationId xmlns:a16="http://schemas.microsoft.com/office/drawing/2014/main" id="{C03B95A0-96FF-EDBF-8D37-993C5C7FD4D2}"/>
                </a:ext>
              </a:extLst>
            </p:cNvPr>
            <p:cNvSpPr/>
            <p:nvPr/>
          </p:nvSpPr>
          <p:spPr>
            <a:xfrm>
              <a:off x="8339484" y="2862628"/>
              <a:ext cx="150940" cy="150940"/>
            </a:xfrm>
            <a:prstGeom prst="chevron">
              <a:avLst/>
            </a:prstGeom>
            <a:grpFill/>
            <a:ln w="9525" cap="flat" cmpd="sng" algn="ctr">
              <a:noFill/>
              <a:prstDash val="solid"/>
            </a:ln>
            <a:effectLst/>
          </p:spPr>
          <p:txBody>
            <a:bodyPr rtlCol="0" anchor="ctr"/>
            <a:lstStyle/>
            <a:p>
              <a:pPr marL="0" marR="0" lvl="0" indent="0" algn="ctr" defTabSz="86722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50B3CF"/>
                </a:solidFill>
                <a:effectLst/>
                <a:uLnTx/>
                <a:uFillTx/>
                <a:latin typeface="Arial" panose="020B0604020202020204" pitchFamily="34" charset="0"/>
                <a:cs typeface="Arial" panose="020B0604020202020204" pitchFamily="34" charset="0"/>
              </a:endParaRPr>
            </a:p>
          </p:txBody>
        </p:sp>
        <p:sp>
          <p:nvSpPr>
            <p:cNvPr id="1041" name="Chevron 94">
              <a:extLst>
                <a:ext uri="{FF2B5EF4-FFF2-40B4-BE49-F238E27FC236}">
                  <a16:creationId xmlns:a16="http://schemas.microsoft.com/office/drawing/2014/main" id="{3A72FD39-708C-E2B2-8F74-CC670AA86C66}"/>
                </a:ext>
              </a:extLst>
            </p:cNvPr>
            <p:cNvSpPr/>
            <p:nvPr/>
          </p:nvSpPr>
          <p:spPr>
            <a:xfrm>
              <a:off x="8446541" y="2862628"/>
              <a:ext cx="150940" cy="150940"/>
            </a:xfrm>
            <a:prstGeom prst="chevron">
              <a:avLst/>
            </a:prstGeom>
            <a:grpFill/>
            <a:ln w="9525" cap="flat" cmpd="sng" algn="ctr">
              <a:noFill/>
              <a:prstDash val="solid"/>
            </a:ln>
            <a:effectLst/>
          </p:spPr>
          <p:txBody>
            <a:bodyPr rtlCol="0" anchor="ctr"/>
            <a:lstStyle/>
            <a:p>
              <a:pPr marL="0" marR="0" lvl="0" indent="0" algn="ctr" defTabSz="86722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50B3CF"/>
                </a:solidFill>
                <a:effectLst/>
                <a:uLnTx/>
                <a:uFillTx/>
                <a:latin typeface="Arial" panose="020B0604020202020204" pitchFamily="34" charset="0"/>
                <a:cs typeface="Arial" panose="020B0604020202020204" pitchFamily="34" charset="0"/>
              </a:endParaRPr>
            </a:p>
          </p:txBody>
        </p:sp>
      </p:grpSp>
      <p:sp>
        <p:nvSpPr>
          <p:cNvPr id="1042" name="Oval 1041">
            <a:hlinkClick r:id="rId15" action="ppaction://hlinksldjump"/>
            <a:extLst>
              <a:ext uri="{FF2B5EF4-FFF2-40B4-BE49-F238E27FC236}">
                <a16:creationId xmlns:a16="http://schemas.microsoft.com/office/drawing/2014/main" id="{6A73EE41-6357-30AB-553D-B6CE03AA38F1}"/>
              </a:ext>
            </a:extLst>
          </p:cNvPr>
          <p:cNvSpPr/>
          <p:nvPr/>
        </p:nvSpPr>
        <p:spPr>
          <a:xfrm>
            <a:off x="8034348" y="32167"/>
            <a:ext cx="288000" cy="288000"/>
          </a:xfrm>
          <a:prstGeom prst="ellipse">
            <a:avLst/>
          </a:prstGeom>
          <a:solidFill>
            <a:srgbClr val="FFC000"/>
          </a:solidFill>
          <a:ln w="1270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050">
                <a:solidFill>
                  <a:srgbClr val="002060"/>
                </a:solidFill>
              </a:rPr>
              <a:t>04</a:t>
            </a:r>
          </a:p>
        </p:txBody>
      </p:sp>
    </p:spTree>
    <p:extLst>
      <p:ext uri="{BB962C8B-B14F-4D97-AF65-F5344CB8AC3E}">
        <p14:creationId xmlns:p14="http://schemas.microsoft.com/office/powerpoint/2010/main" val="26079151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6523F-2702-1D5F-4CF9-4C3C9819357A}"/>
              </a:ext>
            </a:extLst>
          </p:cNvPr>
          <p:cNvSpPr>
            <a:spLocks noGrp="1"/>
          </p:cNvSpPr>
          <p:nvPr>
            <p:ph type="title"/>
          </p:nvPr>
        </p:nvSpPr>
        <p:spPr>
          <a:xfrm>
            <a:off x="224247" y="188468"/>
            <a:ext cx="8133940" cy="338554"/>
          </a:xfrm>
        </p:spPr>
        <p:txBody>
          <a:bodyPr/>
          <a:lstStyle/>
          <a:p>
            <a:r>
              <a:rPr lang="en-US" sz="1600"/>
              <a:t>Stakeholder engagements &amp; communications</a:t>
            </a:r>
            <a:endParaRPr lang="en-GB" sz="1600"/>
          </a:p>
        </p:txBody>
      </p:sp>
      <p:sp>
        <p:nvSpPr>
          <p:cNvPr id="9" name="Isosceles Triangle 8">
            <a:extLst>
              <a:ext uri="{FF2B5EF4-FFF2-40B4-BE49-F238E27FC236}">
                <a16:creationId xmlns:a16="http://schemas.microsoft.com/office/drawing/2014/main" id="{C45984E9-3C0A-9A10-AB96-801AA3A7CF4E}"/>
              </a:ext>
            </a:extLst>
          </p:cNvPr>
          <p:cNvSpPr/>
          <p:nvPr/>
        </p:nvSpPr>
        <p:spPr>
          <a:xfrm rot="5400000">
            <a:off x="2976763" y="2000384"/>
            <a:ext cx="846425" cy="324664"/>
          </a:xfrm>
          <a:prstGeom prst="triangle">
            <a:avLst>
              <a:gd name="adj" fmla="val 50000"/>
            </a:avLst>
          </a:prstGeom>
          <a:solidFill>
            <a:srgbClr val="0070C0"/>
          </a:solidFill>
          <a:ln w="25400" cap="flat" cmpd="sng" algn="ctr">
            <a:noFill/>
            <a:prstDash val="solid"/>
          </a:ln>
          <a:effectLst/>
        </p:spPr>
        <p:txBody>
          <a:bodyPr rtlCol="0" anchor="ctr"/>
          <a:lstStyle/>
          <a:p>
            <a:pPr algn="ctr" defTabSz="685429">
              <a:defRPr/>
            </a:pPr>
            <a:endParaRPr lang="en-US" sz="800" kern="0">
              <a:solidFill>
                <a:prstClr val="black"/>
              </a:solidFill>
              <a:cs typeface="Arial" panose="020B0604020202020204" pitchFamily="34" charset="0"/>
            </a:endParaRPr>
          </a:p>
        </p:txBody>
      </p:sp>
      <p:sp>
        <p:nvSpPr>
          <p:cNvPr id="14" name="Isosceles Triangle 13">
            <a:extLst>
              <a:ext uri="{FF2B5EF4-FFF2-40B4-BE49-F238E27FC236}">
                <a16:creationId xmlns:a16="http://schemas.microsoft.com/office/drawing/2014/main" id="{C5095CCB-07FF-CCB1-25E7-B07760B08B73}"/>
              </a:ext>
            </a:extLst>
          </p:cNvPr>
          <p:cNvSpPr/>
          <p:nvPr/>
        </p:nvSpPr>
        <p:spPr>
          <a:xfrm rot="5400000">
            <a:off x="2976763" y="3198687"/>
            <a:ext cx="846425" cy="324664"/>
          </a:xfrm>
          <a:prstGeom prst="triangle">
            <a:avLst>
              <a:gd name="adj" fmla="val 50000"/>
            </a:avLst>
          </a:prstGeom>
          <a:solidFill>
            <a:srgbClr val="0070C0"/>
          </a:solidFill>
          <a:ln w="25400" cap="flat" cmpd="sng" algn="ctr">
            <a:noFill/>
            <a:prstDash val="solid"/>
          </a:ln>
          <a:effectLst/>
        </p:spPr>
        <p:txBody>
          <a:bodyPr rtlCol="0" anchor="ctr"/>
          <a:lstStyle/>
          <a:p>
            <a:pPr algn="ctr" defTabSz="685429">
              <a:defRPr/>
            </a:pPr>
            <a:endParaRPr lang="en-US" sz="800" kern="0">
              <a:solidFill>
                <a:prstClr val="black"/>
              </a:solidFill>
              <a:cs typeface="Arial" panose="020B0604020202020204" pitchFamily="34" charset="0"/>
            </a:endParaRPr>
          </a:p>
        </p:txBody>
      </p:sp>
      <p:sp>
        <p:nvSpPr>
          <p:cNvPr id="21" name="Pentagon 3">
            <a:extLst>
              <a:ext uri="{FF2B5EF4-FFF2-40B4-BE49-F238E27FC236}">
                <a16:creationId xmlns:a16="http://schemas.microsoft.com/office/drawing/2014/main" id="{857157A6-7388-D2E7-2BFC-DB9DCC85A37F}"/>
              </a:ext>
            </a:extLst>
          </p:cNvPr>
          <p:cNvSpPr/>
          <p:nvPr/>
        </p:nvSpPr>
        <p:spPr>
          <a:xfrm rot="5400000">
            <a:off x="6555841" y="-1109026"/>
            <a:ext cx="369332" cy="4337013"/>
          </a:xfrm>
          <a:prstGeom prst="homePlate">
            <a:avLst>
              <a:gd name="adj" fmla="val 52810"/>
            </a:avLst>
          </a:prstGeom>
          <a:solidFill>
            <a:schemeClr val="accent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37160" rtlCol="0" anchor="ctr" anchorCtr="0"/>
          <a:lstStyle/>
          <a:p>
            <a:pPr algn="ctr">
              <a:lnSpc>
                <a:spcPct val="90000"/>
              </a:lnSpc>
            </a:pPr>
            <a:endParaRPr lang="en-US" sz="1000">
              <a:solidFill>
                <a:srgbClr val="FFFFFF"/>
              </a:solidFill>
            </a:endParaRPr>
          </a:p>
        </p:txBody>
      </p:sp>
      <p:sp>
        <p:nvSpPr>
          <p:cNvPr id="10" name="TextBox 9">
            <a:extLst>
              <a:ext uri="{FF2B5EF4-FFF2-40B4-BE49-F238E27FC236}">
                <a16:creationId xmlns:a16="http://schemas.microsoft.com/office/drawing/2014/main" id="{8EEDA85C-25DE-4665-5800-92AC703319DB}"/>
              </a:ext>
            </a:extLst>
          </p:cNvPr>
          <p:cNvSpPr txBox="1"/>
          <p:nvPr/>
        </p:nvSpPr>
        <p:spPr>
          <a:xfrm>
            <a:off x="6081710" y="874814"/>
            <a:ext cx="1317593" cy="307777"/>
          </a:xfrm>
          <a:prstGeom prst="rect">
            <a:avLst/>
          </a:prstGeom>
          <a:noFill/>
        </p:spPr>
        <p:txBody>
          <a:bodyPr wrap="square" rtlCol="0">
            <a:spAutoFit/>
          </a:bodyPr>
          <a:lstStyle/>
          <a:p>
            <a:pPr algn="ctr"/>
            <a:r>
              <a:rPr lang="en-US" sz="1400">
                <a:solidFill>
                  <a:schemeClr val="bg1"/>
                </a:solidFill>
              </a:rPr>
              <a:t>Ceremonies</a:t>
            </a:r>
            <a:endParaRPr lang="en-GB" sz="1600">
              <a:solidFill>
                <a:schemeClr val="bg1"/>
              </a:solidFill>
            </a:endParaRPr>
          </a:p>
        </p:txBody>
      </p:sp>
      <p:sp>
        <p:nvSpPr>
          <p:cNvPr id="22" name="Oval 21">
            <a:hlinkClick r:id="rId2" action="ppaction://hlinksldjump"/>
            <a:extLst>
              <a:ext uri="{FF2B5EF4-FFF2-40B4-BE49-F238E27FC236}">
                <a16:creationId xmlns:a16="http://schemas.microsoft.com/office/drawing/2014/main" id="{165FECAA-00EE-7F43-A3E8-3F481E7092AE}"/>
              </a:ext>
            </a:extLst>
          </p:cNvPr>
          <p:cNvSpPr/>
          <p:nvPr/>
        </p:nvSpPr>
        <p:spPr>
          <a:xfrm>
            <a:off x="8034348" y="32167"/>
            <a:ext cx="288000" cy="288000"/>
          </a:xfrm>
          <a:prstGeom prst="ellipse">
            <a:avLst/>
          </a:prstGeom>
          <a:solidFill>
            <a:srgbClr val="FFC000"/>
          </a:solidFill>
          <a:ln w="1270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050">
                <a:solidFill>
                  <a:srgbClr val="002060"/>
                </a:solidFill>
              </a:rPr>
              <a:t>04</a:t>
            </a:r>
          </a:p>
        </p:txBody>
      </p:sp>
      <p:pic>
        <p:nvPicPr>
          <p:cNvPr id="3" name="Picture 2">
            <a:extLst>
              <a:ext uri="{FF2B5EF4-FFF2-40B4-BE49-F238E27FC236}">
                <a16:creationId xmlns:a16="http://schemas.microsoft.com/office/drawing/2014/main" id="{CA63E6F1-B52F-6008-68B7-BF873FD3C730}"/>
              </a:ext>
            </a:extLst>
          </p:cNvPr>
          <p:cNvPicPr>
            <a:picLocks noChangeAspect="1"/>
          </p:cNvPicPr>
          <p:nvPr/>
        </p:nvPicPr>
        <p:blipFill>
          <a:blip r:embed="rId3"/>
          <a:stretch>
            <a:fillRect/>
          </a:stretch>
        </p:blipFill>
        <p:spPr>
          <a:xfrm>
            <a:off x="352725" y="874814"/>
            <a:ext cx="2743666" cy="3823363"/>
          </a:xfrm>
          <a:prstGeom prst="rect">
            <a:avLst/>
          </a:prstGeom>
        </p:spPr>
      </p:pic>
      <p:graphicFrame>
        <p:nvGraphicFramePr>
          <p:cNvPr id="4" name="Table 4">
            <a:extLst>
              <a:ext uri="{FF2B5EF4-FFF2-40B4-BE49-F238E27FC236}">
                <a16:creationId xmlns:a16="http://schemas.microsoft.com/office/drawing/2014/main" id="{AA62CCD9-E637-492C-4F33-6BBBF5A07C67}"/>
              </a:ext>
            </a:extLst>
          </p:cNvPr>
          <p:cNvGraphicFramePr>
            <a:graphicFrameLocks noGrp="1"/>
          </p:cNvGraphicFramePr>
          <p:nvPr/>
        </p:nvGraphicFramePr>
        <p:xfrm>
          <a:off x="4572001" y="1311031"/>
          <a:ext cx="4337012" cy="2353034"/>
        </p:xfrm>
        <a:graphic>
          <a:graphicData uri="http://schemas.openxmlformats.org/drawingml/2006/table">
            <a:tbl>
              <a:tblPr firstRow="1" bandRow="1">
                <a:tableStyleId>{F5AB1C69-6EDB-4FF4-983F-18BD219EF322}</a:tableStyleId>
              </a:tblPr>
              <a:tblGrid>
                <a:gridCol w="1084253">
                  <a:extLst>
                    <a:ext uri="{9D8B030D-6E8A-4147-A177-3AD203B41FA5}">
                      <a16:colId xmlns:a16="http://schemas.microsoft.com/office/drawing/2014/main" val="1832656476"/>
                    </a:ext>
                  </a:extLst>
                </a:gridCol>
                <a:gridCol w="1084253">
                  <a:extLst>
                    <a:ext uri="{9D8B030D-6E8A-4147-A177-3AD203B41FA5}">
                      <a16:colId xmlns:a16="http://schemas.microsoft.com/office/drawing/2014/main" val="2602487318"/>
                    </a:ext>
                  </a:extLst>
                </a:gridCol>
                <a:gridCol w="1084253">
                  <a:extLst>
                    <a:ext uri="{9D8B030D-6E8A-4147-A177-3AD203B41FA5}">
                      <a16:colId xmlns:a16="http://schemas.microsoft.com/office/drawing/2014/main" val="1784267436"/>
                    </a:ext>
                  </a:extLst>
                </a:gridCol>
                <a:gridCol w="1084253">
                  <a:extLst>
                    <a:ext uri="{9D8B030D-6E8A-4147-A177-3AD203B41FA5}">
                      <a16:colId xmlns:a16="http://schemas.microsoft.com/office/drawing/2014/main" val="1468673660"/>
                    </a:ext>
                  </a:extLst>
                </a:gridCol>
              </a:tblGrid>
              <a:tr h="275314">
                <a:tc>
                  <a:txBody>
                    <a:bodyPr/>
                    <a:lstStyle/>
                    <a:p>
                      <a:pPr algn="ctr"/>
                      <a:endParaRPr lang="en-GB" sz="1050"/>
                    </a:p>
                  </a:txBody>
                  <a:tcPr/>
                </a:tc>
                <a:tc>
                  <a:txBody>
                    <a:bodyPr/>
                    <a:lstStyle/>
                    <a:p>
                      <a:pPr algn="ctr"/>
                      <a:r>
                        <a:rPr lang="en-US" sz="1050"/>
                        <a:t>Weekly</a:t>
                      </a:r>
                      <a:endParaRPr lang="en-GB" sz="1050"/>
                    </a:p>
                  </a:txBody>
                  <a:tcPr>
                    <a:solidFill>
                      <a:schemeClr val="accent1">
                        <a:lumMod val="75000"/>
                      </a:schemeClr>
                    </a:solidFill>
                  </a:tcPr>
                </a:tc>
                <a:tc>
                  <a:txBody>
                    <a:bodyPr/>
                    <a:lstStyle/>
                    <a:p>
                      <a:pPr algn="ctr"/>
                      <a:r>
                        <a:rPr lang="en-US" sz="1050"/>
                        <a:t>Monthly</a:t>
                      </a:r>
                      <a:endParaRPr lang="en-GB" sz="1050"/>
                    </a:p>
                  </a:txBody>
                  <a:tcPr>
                    <a:solidFill>
                      <a:schemeClr val="accent1">
                        <a:lumMod val="60000"/>
                        <a:lumOff val="40000"/>
                      </a:schemeClr>
                    </a:solidFill>
                  </a:tcPr>
                </a:tc>
                <a:tc>
                  <a:txBody>
                    <a:bodyPr/>
                    <a:lstStyle/>
                    <a:p>
                      <a:pPr algn="ctr"/>
                      <a:r>
                        <a:rPr lang="en-US" sz="1050"/>
                        <a:t>Quarterly</a:t>
                      </a:r>
                      <a:endParaRPr lang="en-GB" sz="1050"/>
                    </a:p>
                  </a:txBody>
                  <a:tcPr>
                    <a:solidFill>
                      <a:schemeClr val="accent1">
                        <a:lumMod val="40000"/>
                        <a:lumOff val="60000"/>
                      </a:schemeClr>
                    </a:solidFill>
                  </a:tcPr>
                </a:tc>
                <a:extLst>
                  <a:ext uri="{0D108BD9-81ED-4DB2-BD59-A6C34878D82A}">
                    <a16:rowId xmlns:a16="http://schemas.microsoft.com/office/drawing/2014/main" val="268932769"/>
                  </a:ext>
                </a:extLst>
              </a:tr>
              <a:tr h="370840">
                <a:tc>
                  <a:txBody>
                    <a:bodyPr/>
                    <a:lstStyle/>
                    <a:p>
                      <a:r>
                        <a:rPr lang="en-US" sz="800">
                          <a:latin typeface="+mn-lt"/>
                        </a:rPr>
                        <a:t>Ceremony Name</a:t>
                      </a:r>
                      <a:endParaRPr lang="en-GB" sz="800">
                        <a:latin typeface="+mn-lt"/>
                      </a:endParaRPr>
                    </a:p>
                  </a:txBody>
                  <a:tcPr/>
                </a:tc>
                <a:tc>
                  <a:txBody>
                    <a:bodyPr/>
                    <a:lstStyle/>
                    <a:p>
                      <a:r>
                        <a:rPr lang="en-US" sz="700">
                          <a:latin typeface="+mn-lt"/>
                        </a:rPr>
                        <a:t>Weekly Governance Meting</a:t>
                      </a:r>
                      <a:endParaRPr lang="en-GB" sz="700">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700">
                          <a:solidFill>
                            <a:srgbClr val="1C1C1C"/>
                          </a:solidFill>
                          <a:latin typeface="+mn-lt"/>
                        </a:rPr>
                        <a:t>Monthly Management Review</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700">
                          <a:solidFill>
                            <a:srgbClr val="1C1C1C"/>
                          </a:solidFill>
                          <a:latin typeface="+mn-lt"/>
                        </a:rPr>
                        <a:t>Quarterly Senior Management Review</a:t>
                      </a:r>
                      <a:r>
                        <a:rPr lang="en-GB" sz="700">
                          <a:solidFill>
                            <a:srgbClr val="1C1C1C"/>
                          </a:solidFill>
                          <a:latin typeface="+mn-lt"/>
                        </a:rPr>
                        <a:t> (QBR)</a:t>
                      </a:r>
                      <a:endParaRPr lang="en-IN" sz="700">
                        <a:solidFill>
                          <a:srgbClr val="1C1C1C"/>
                        </a:solidFill>
                        <a:latin typeface="+mn-lt"/>
                      </a:endParaRPr>
                    </a:p>
                  </a:txBody>
                  <a:tcPr/>
                </a:tc>
                <a:extLst>
                  <a:ext uri="{0D108BD9-81ED-4DB2-BD59-A6C34878D82A}">
                    <a16:rowId xmlns:a16="http://schemas.microsoft.com/office/drawing/2014/main" val="2822066736"/>
                  </a:ext>
                </a:extLst>
              </a:tr>
              <a:tr h="370840">
                <a:tc>
                  <a:txBody>
                    <a:bodyPr/>
                    <a:lstStyle/>
                    <a:p>
                      <a:r>
                        <a:rPr lang="en-US" sz="800">
                          <a:latin typeface="+mn-lt"/>
                        </a:rPr>
                        <a:t>Participants</a:t>
                      </a:r>
                      <a:endParaRPr lang="en-GB" sz="800">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mn-lt"/>
                        </a:rPr>
                        <a:t>Service Delivery Managers, Transformation Leads, Process owners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a:ln>
                            <a:noFill/>
                          </a:ln>
                          <a:solidFill>
                            <a:prstClr val="black"/>
                          </a:solidFill>
                          <a:effectLst/>
                          <a:uLnTx/>
                          <a:uFillTx/>
                          <a:latin typeface="+mn-lt"/>
                          <a:ea typeface="+mn-ea"/>
                          <a:cs typeface="+mn-cs"/>
                        </a:rPr>
                        <a:t>Service Manager, Service Director,</a:t>
                      </a:r>
                      <a:r>
                        <a:rPr kumimoji="0" lang="en-US" sz="700" b="0" i="0" u="none" strike="noStrike" kern="0" cap="none" spc="0" normalizeH="0" baseline="0" noProof="0">
                          <a:ln>
                            <a:noFill/>
                          </a:ln>
                          <a:solidFill>
                            <a:prstClr val="black"/>
                          </a:solidFill>
                          <a:effectLst/>
                          <a:uLnTx/>
                          <a:uFillTx/>
                          <a:latin typeface="+mn-lt"/>
                          <a:ea typeface="+mn-ea"/>
                          <a:cs typeface="+mn-cs"/>
                        </a:rPr>
                        <a:t> Project Leads /owners, Vendor Teams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mn-lt"/>
                          <a:ea typeface="+mn-ea"/>
                          <a:cs typeface="+mn-cs"/>
                        </a:rPr>
                        <a:t>Executive leadership – VMIE &amp; Prodapt</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mn-lt"/>
                          <a:ea typeface="+mn-ea"/>
                          <a:cs typeface="+mn-cs"/>
                        </a:rPr>
                        <a:t>Client Partners, Vendor Teams</a:t>
                      </a:r>
                      <a:endParaRPr kumimoji="0" lang="en-GB" sz="700" b="0" i="0" u="none" strike="noStrike" kern="0" cap="none" spc="0" normalizeH="0" baseline="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4154390275"/>
                  </a:ext>
                </a:extLst>
              </a:tr>
              <a:tr h="370840">
                <a:tc>
                  <a:txBody>
                    <a:bodyPr/>
                    <a:lstStyle/>
                    <a:p>
                      <a:r>
                        <a:rPr lang="en-US" sz="800">
                          <a:latin typeface="+mn-lt"/>
                        </a:rPr>
                        <a:t>Reports/</a:t>
                      </a:r>
                    </a:p>
                    <a:p>
                      <a:r>
                        <a:rPr lang="en-US" sz="800">
                          <a:latin typeface="+mn-lt"/>
                        </a:rPr>
                        <a:t>Measurements shared</a:t>
                      </a:r>
                      <a:endParaRPr lang="en-GB" sz="800">
                        <a:latin typeface="+mn-lt"/>
                      </a:endParaRPr>
                    </a:p>
                  </a:txBody>
                  <a:tcPr/>
                </a:tc>
                <a:tc>
                  <a:txBody>
                    <a:bodyPr/>
                    <a:lstStyle/>
                    <a:p>
                      <a:pPr marL="90488" marR="0" lvl="0" indent="-90488" algn="l" defTabSz="685800" rtl="0" eaLnBrk="1" fontAlgn="auto" latinLnBrk="0" hangingPunct="1">
                        <a:lnSpc>
                          <a:spcPct val="100000"/>
                        </a:lnSpc>
                        <a:spcBef>
                          <a:spcPts val="400"/>
                        </a:spcBef>
                        <a:spcAft>
                          <a:spcPts val="0"/>
                        </a:spcAft>
                        <a:buClr>
                          <a:srgbClr val="FF0000"/>
                        </a:buClr>
                        <a:buSzTx/>
                        <a:buFont typeface="Wingdings" panose="05000000000000000000" pitchFamily="2" charset="2"/>
                        <a:buChar char="§"/>
                        <a:tabLst/>
                        <a:defRPr/>
                      </a:pPr>
                      <a:r>
                        <a:rPr lang="en-GB" sz="700" kern="1200">
                          <a:solidFill>
                            <a:schemeClr val="dk1"/>
                          </a:solidFill>
                          <a:latin typeface="+mn-lt"/>
                          <a:ea typeface="+mn-ea"/>
                          <a:cs typeface="+mn-cs"/>
                        </a:rPr>
                        <a:t>Metrics based measurements</a:t>
                      </a:r>
                    </a:p>
                    <a:p>
                      <a:pPr marL="90488" marR="0" lvl="0" indent="-90488" algn="l" defTabSz="685800" rtl="0" eaLnBrk="1" fontAlgn="auto" latinLnBrk="0" hangingPunct="1">
                        <a:lnSpc>
                          <a:spcPct val="100000"/>
                        </a:lnSpc>
                        <a:spcBef>
                          <a:spcPts val="400"/>
                        </a:spcBef>
                        <a:spcAft>
                          <a:spcPts val="0"/>
                        </a:spcAft>
                        <a:buClr>
                          <a:srgbClr val="FF0000"/>
                        </a:buClr>
                        <a:buSzTx/>
                        <a:buFont typeface="Wingdings" panose="05000000000000000000" pitchFamily="2" charset="2"/>
                        <a:buChar char="§"/>
                        <a:tabLst/>
                        <a:defRPr/>
                      </a:pPr>
                      <a:r>
                        <a:rPr lang="en-GB" sz="700" kern="1200">
                          <a:solidFill>
                            <a:schemeClr val="dk1"/>
                          </a:solidFill>
                          <a:latin typeface="+mn-lt"/>
                          <a:ea typeface="+mn-ea"/>
                          <a:cs typeface="+mn-cs"/>
                        </a:rPr>
                        <a:t>Dynamic reports</a:t>
                      </a:r>
                    </a:p>
                    <a:p>
                      <a:pPr marL="90488" marR="0" lvl="0" indent="-90488" algn="l" defTabSz="685800" rtl="0" eaLnBrk="1" fontAlgn="auto" latinLnBrk="0" hangingPunct="1">
                        <a:lnSpc>
                          <a:spcPct val="100000"/>
                        </a:lnSpc>
                        <a:spcBef>
                          <a:spcPts val="400"/>
                        </a:spcBef>
                        <a:spcAft>
                          <a:spcPts val="0"/>
                        </a:spcAft>
                        <a:buClr>
                          <a:srgbClr val="FF0000"/>
                        </a:buClr>
                        <a:buSzTx/>
                        <a:buFont typeface="Wingdings" panose="05000000000000000000" pitchFamily="2" charset="2"/>
                        <a:buChar char="§"/>
                        <a:tabLst/>
                        <a:defRPr/>
                      </a:pPr>
                      <a:r>
                        <a:rPr lang="en-IN" sz="700" kern="1200">
                          <a:solidFill>
                            <a:schemeClr val="dk1"/>
                          </a:solidFill>
                          <a:latin typeface="+mn-lt"/>
                          <a:ea typeface="+mn-ea"/>
                          <a:cs typeface="+mn-cs"/>
                        </a:rPr>
                        <a:t>CSI Initiatives Tracking</a:t>
                      </a:r>
                    </a:p>
                    <a:p>
                      <a:pPr marL="90488" marR="0" lvl="0" indent="-90488" algn="l" defTabSz="685800" rtl="0" eaLnBrk="1" fontAlgn="auto" latinLnBrk="0" hangingPunct="1">
                        <a:lnSpc>
                          <a:spcPct val="100000"/>
                        </a:lnSpc>
                        <a:spcBef>
                          <a:spcPts val="400"/>
                        </a:spcBef>
                        <a:spcAft>
                          <a:spcPts val="0"/>
                        </a:spcAft>
                        <a:buClr>
                          <a:srgbClr val="FF0000"/>
                        </a:buClr>
                        <a:buSzTx/>
                        <a:buFont typeface="Wingdings" panose="05000000000000000000" pitchFamily="2" charset="2"/>
                        <a:buChar char="§"/>
                        <a:tabLst/>
                        <a:defRPr/>
                      </a:pPr>
                      <a:r>
                        <a:rPr lang="en-IN" sz="700" kern="1200">
                          <a:solidFill>
                            <a:schemeClr val="dk1"/>
                          </a:solidFill>
                          <a:latin typeface="+mn-lt"/>
                          <a:ea typeface="+mn-ea"/>
                          <a:cs typeface="+mn-cs"/>
                        </a:rPr>
                        <a:t>ROI – Accelerators, Automation &amp; Reuse</a:t>
                      </a:r>
                    </a:p>
                    <a:p>
                      <a:pPr marL="90488" marR="0" lvl="0" indent="-90488" algn="l" defTabSz="685800" rtl="0" eaLnBrk="1" fontAlgn="auto" latinLnBrk="0" hangingPunct="1">
                        <a:lnSpc>
                          <a:spcPct val="100000"/>
                        </a:lnSpc>
                        <a:spcBef>
                          <a:spcPts val="400"/>
                        </a:spcBef>
                        <a:spcAft>
                          <a:spcPts val="0"/>
                        </a:spcAft>
                        <a:buClr>
                          <a:srgbClr val="FF0000"/>
                        </a:buClr>
                        <a:buSzTx/>
                        <a:buFont typeface="Wingdings" panose="05000000000000000000" pitchFamily="2" charset="2"/>
                        <a:buChar char="§"/>
                        <a:tabLst/>
                        <a:defRPr/>
                      </a:pPr>
                      <a:r>
                        <a:rPr lang="en-IN" sz="700" kern="1200">
                          <a:solidFill>
                            <a:schemeClr val="dk1"/>
                          </a:solidFill>
                          <a:latin typeface="+mn-lt"/>
                          <a:ea typeface="+mn-ea"/>
                          <a:cs typeface="+mn-cs"/>
                        </a:rPr>
                        <a:t>Weekly OLA and Dependency Reviews</a:t>
                      </a:r>
                    </a:p>
                  </a:txBody>
                  <a:tcPr/>
                </a:tc>
                <a:tc>
                  <a:txBody>
                    <a:bodyPr/>
                    <a:lstStyle/>
                    <a:p>
                      <a:pPr marL="90488" marR="0" lvl="0" indent="-90488" algn="l" defTabSz="685800" rtl="0" eaLnBrk="1" fontAlgn="auto" latinLnBrk="0" hangingPunct="1">
                        <a:lnSpc>
                          <a:spcPct val="100000"/>
                        </a:lnSpc>
                        <a:spcBef>
                          <a:spcPts val="400"/>
                        </a:spcBef>
                        <a:spcAft>
                          <a:spcPts val="0"/>
                        </a:spcAft>
                        <a:buClr>
                          <a:srgbClr val="FF0000"/>
                        </a:buClr>
                        <a:buSzTx/>
                        <a:buFont typeface="Wingdings" panose="05000000000000000000" pitchFamily="2" charset="2"/>
                        <a:buChar char="§"/>
                        <a:tabLst/>
                        <a:defRPr/>
                      </a:pPr>
                      <a:r>
                        <a:rPr lang="en-IN" sz="700" kern="1200">
                          <a:solidFill>
                            <a:schemeClr val="dk1"/>
                          </a:solidFill>
                          <a:latin typeface="+mn-lt"/>
                          <a:ea typeface="+mn-ea"/>
                          <a:cs typeface="+mn-cs"/>
                        </a:rPr>
                        <a:t>SLA / OLA and Service Reviews</a:t>
                      </a:r>
                    </a:p>
                    <a:p>
                      <a:pPr marL="90488" marR="0" lvl="0" indent="-90488" algn="l" defTabSz="685800" rtl="0" eaLnBrk="1" fontAlgn="auto" latinLnBrk="0" hangingPunct="1">
                        <a:lnSpc>
                          <a:spcPct val="100000"/>
                        </a:lnSpc>
                        <a:spcBef>
                          <a:spcPts val="400"/>
                        </a:spcBef>
                        <a:spcAft>
                          <a:spcPts val="0"/>
                        </a:spcAft>
                        <a:buClr>
                          <a:srgbClr val="FF0000"/>
                        </a:buClr>
                        <a:buSzTx/>
                        <a:buFont typeface="Wingdings" panose="05000000000000000000" pitchFamily="2" charset="2"/>
                        <a:buChar char="§"/>
                        <a:tabLst/>
                        <a:defRPr/>
                      </a:pPr>
                      <a:r>
                        <a:rPr lang="en-IN" sz="700" kern="1200">
                          <a:solidFill>
                            <a:schemeClr val="dk1"/>
                          </a:solidFill>
                          <a:latin typeface="+mn-lt"/>
                          <a:ea typeface="+mn-ea"/>
                          <a:cs typeface="+mn-cs"/>
                        </a:rPr>
                        <a:t>Innovation Council – CSI Industry Leading Practices</a:t>
                      </a:r>
                    </a:p>
                    <a:p>
                      <a:pPr marL="90488" marR="0" lvl="0" indent="-90488" algn="l" defTabSz="685800" rtl="0" eaLnBrk="1" fontAlgn="auto" latinLnBrk="0" hangingPunct="1">
                        <a:lnSpc>
                          <a:spcPct val="100000"/>
                        </a:lnSpc>
                        <a:spcBef>
                          <a:spcPts val="400"/>
                        </a:spcBef>
                        <a:spcAft>
                          <a:spcPts val="0"/>
                        </a:spcAft>
                        <a:buClr>
                          <a:srgbClr val="FF0000"/>
                        </a:buClr>
                        <a:buSzTx/>
                        <a:buFont typeface="Wingdings" panose="05000000000000000000" pitchFamily="2" charset="2"/>
                        <a:buChar char="§"/>
                        <a:tabLst/>
                        <a:defRPr/>
                      </a:pPr>
                      <a:r>
                        <a:rPr lang="en-IN" sz="700" kern="1200">
                          <a:solidFill>
                            <a:schemeClr val="dk1"/>
                          </a:solidFill>
                          <a:latin typeface="+mn-lt"/>
                          <a:ea typeface="+mn-ea"/>
                          <a:cs typeface="+mn-cs"/>
                        </a:rPr>
                        <a:t>Best Practices / Learnings and Risk Management</a:t>
                      </a:r>
                    </a:p>
                  </a:txBody>
                  <a:tcPr/>
                </a:tc>
                <a:tc>
                  <a:txBody>
                    <a:bodyPr/>
                    <a:lstStyle/>
                    <a:p>
                      <a:pPr marL="90488" marR="0" lvl="0" indent="-90488" algn="l" defTabSz="685800" rtl="0" eaLnBrk="1" fontAlgn="auto" latinLnBrk="0" hangingPunct="1">
                        <a:lnSpc>
                          <a:spcPct val="100000"/>
                        </a:lnSpc>
                        <a:spcBef>
                          <a:spcPts val="400"/>
                        </a:spcBef>
                        <a:spcAft>
                          <a:spcPts val="0"/>
                        </a:spcAft>
                        <a:buClr>
                          <a:srgbClr val="FF0000"/>
                        </a:buClr>
                        <a:buSzTx/>
                        <a:buFont typeface="Wingdings" panose="05000000000000000000" pitchFamily="2" charset="2"/>
                        <a:buChar char="§"/>
                        <a:tabLst/>
                        <a:defRPr/>
                      </a:pPr>
                      <a:r>
                        <a:rPr lang="en-GB" sz="700" kern="1200">
                          <a:solidFill>
                            <a:schemeClr val="dk1"/>
                          </a:solidFill>
                          <a:latin typeface="+mn-lt"/>
                          <a:ea typeface="+mn-ea"/>
                          <a:cs typeface="+mn-cs"/>
                        </a:rPr>
                        <a:t>Executive Business Reviews</a:t>
                      </a:r>
                    </a:p>
                    <a:p>
                      <a:pPr marL="90488" marR="0" lvl="0" indent="-90488" algn="l" defTabSz="685800" rtl="0" eaLnBrk="1" fontAlgn="auto" latinLnBrk="0" hangingPunct="1">
                        <a:lnSpc>
                          <a:spcPct val="100000"/>
                        </a:lnSpc>
                        <a:spcBef>
                          <a:spcPts val="400"/>
                        </a:spcBef>
                        <a:spcAft>
                          <a:spcPts val="0"/>
                        </a:spcAft>
                        <a:buClr>
                          <a:srgbClr val="FF0000"/>
                        </a:buClr>
                        <a:buSzTx/>
                        <a:buFont typeface="Wingdings" panose="05000000000000000000" pitchFamily="2" charset="2"/>
                        <a:buChar char="§"/>
                        <a:tabLst/>
                        <a:defRPr/>
                      </a:pPr>
                      <a:r>
                        <a:rPr lang="en-GB" sz="700" kern="1200">
                          <a:solidFill>
                            <a:schemeClr val="dk1"/>
                          </a:solidFill>
                          <a:latin typeface="+mn-lt"/>
                          <a:ea typeface="+mn-ea"/>
                          <a:cs typeface="+mn-cs"/>
                        </a:rPr>
                        <a:t>Service improvements</a:t>
                      </a:r>
                    </a:p>
                    <a:p>
                      <a:pPr marL="90488" marR="0" lvl="0" indent="-90488" algn="l" defTabSz="685800" rtl="0" eaLnBrk="1" fontAlgn="auto" latinLnBrk="0" hangingPunct="1">
                        <a:lnSpc>
                          <a:spcPct val="100000"/>
                        </a:lnSpc>
                        <a:spcBef>
                          <a:spcPts val="400"/>
                        </a:spcBef>
                        <a:spcAft>
                          <a:spcPts val="0"/>
                        </a:spcAft>
                        <a:buClr>
                          <a:srgbClr val="FF0000"/>
                        </a:buClr>
                        <a:buSzTx/>
                        <a:buFont typeface="Wingdings" panose="05000000000000000000" pitchFamily="2" charset="2"/>
                        <a:buChar char="§"/>
                        <a:tabLst/>
                        <a:defRPr/>
                      </a:pPr>
                      <a:r>
                        <a:rPr lang="en-GB" sz="700" kern="1200">
                          <a:solidFill>
                            <a:schemeClr val="dk1"/>
                          </a:solidFill>
                          <a:latin typeface="+mn-lt"/>
                          <a:ea typeface="+mn-ea"/>
                          <a:cs typeface="+mn-cs"/>
                        </a:rPr>
                        <a:t>Problem Management Status</a:t>
                      </a:r>
                    </a:p>
                    <a:p>
                      <a:pPr marL="90488" marR="0" lvl="0" indent="-90488" algn="l" defTabSz="685800" rtl="0" eaLnBrk="1" fontAlgn="auto" latinLnBrk="0" hangingPunct="1">
                        <a:lnSpc>
                          <a:spcPct val="100000"/>
                        </a:lnSpc>
                        <a:spcBef>
                          <a:spcPts val="400"/>
                        </a:spcBef>
                        <a:spcAft>
                          <a:spcPts val="0"/>
                        </a:spcAft>
                        <a:buClr>
                          <a:srgbClr val="FF0000"/>
                        </a:buClr>
                        <a:buSzTx/>
                        <a:buFont typeface="Wingdings" panose="05000000000000000000" pitchFamily="2" charset="2"/>
                        <a:buChar char="§"/>
                        <a:tabLst/>
                        <a:defRPr/>
                      </a:pPr>
                      <a:r>
                        <a:rPr lang="en-IN" sz="700" kern="1200">
                          <a:solidFill>
                            <a:schemeClr val="dk1"/>
                          </a:solidFill>
                          <a:latin typeface="+mn-lt"/>
                          <a:ea typeface="+mn-ea"/>
                          <a:cs typeface="+mn-cs"/>
                        </a:rPr>
                        <a:t>Business Value Adds</a:t>
                      </a:r>
                    </a:p>
                    <a:p>
                      <a:pPr marL="90488" marR="0" lvl="0" indent="-90488" algn="l" defTabSz="685800" rtl="0" eaLnBrk="1" fontAlgn="auto" latinLnBrk="0" hangingPunct="1">
                        <a:lnSpc>
                          <a:spcPct val="100000"/>
                        </a:lnSpc>
                        <a:spcBef>
                          <a:spcPts val="400"/>
                        </a:spcBef>
                        <a:spcAft>
                          <a:spcPts val="0"/>
                        </a:spcAft>
                        <a:buClr>
                          <a:srgbClr val="FF0000"/>
                        </a:buClr>
                        <a:buSzTx/>
                        <a:buFont typeface="Wingdings" panose="05000000000000000000" pitchFamily="2" charset="2"/>
                        <a:buChar char="§"/>
                        <a:tabLst/>
                        <a:defRPr/>
                      </a:pPr>
                      <a:r>
                        <a:rPr lang="en-IN" sz="700" kern="1200">
                          <a:solidFill>
                            <a:schemeClr val="dk1"/>
                          </a:solidFill>
                          <a:latin typeface="+mn-lt"/>
                          <a:ea typeface="+mn-ea"/>
                          <a:cs typeface="+mn-cs"/>
                        </a:rPr>
                        <a:t>Operations efficiency</a:t>
                      </a:r>
                    </a:p>
                  </a:txBody>
                  <a:tcPr/>
                </a:tc>
                <a:extLst>
                  <a:ext uri="{0D108BD9-81ED-4DB2-BD59-A6C34878D82A}">
                    <a16:rowId xmlns:a16="http://schemas.microsoft.com/office/drawing/2014/main" val="3489786195"/>
                  </a:ext>
                </a:extLst>
              </a:tr>
            </a:tbl>
          </a:graphicData>
        </a:graphic>
      </p:graphicFrame>
      <p:sp>
        <p:nvSpPr>
          <p:cNvPr id="5" name="Flowchart: Process 4">
            <a:extLst>
              <a:ext uri="{FF2B5EF4-FFF2-40B4-BE49-F238E27FC236}">
                <a16:creationId xmlns:a16="http://schemas.microsoft.com/office/drawing/2014/main" id="{144B9CE0-ADE4-D573-5F70-86DC250F7738}"/>
              </a:ext>
            </a:extLst>
          </p:cNvPr>
          <p:cNvSpPr/>
          <p:nvPr/>
        </p:nvSpPr>
        <p:spPr>
          <a:xfrm>
            <a:off x="4572001" y="4157669"/>
            <a:ext cx="4337012" cy="369333"/>
          </a:xfrm>
          <a:prstGeom prst="flowChartProcess">
            <a:avLst/>
          </a:prstGeom>
          <a:solidFill>
            <a:schemeClr val="accent1">
              <a:lumMod val="40000"/>
              <a:lumOff val="60000"/>
            </a:schemeClr>
          </a:solidFill>
          <a:ln>
            <a:noFill/>
          </a:ln>
          <a:effectLst>
            <a:outerShdw blurRad="50800" dist="38100" dir="13500000" algn="b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defTabSz="685800">
              <a:defRPr/>
            </a:pPr>
            <a:r>
              <a:rPr lang="en-IN" sz="900">
                <a:solidFill>
                  <a:srgbClr val="1C1C1C"/>
                </a:solidFill>
                <a:latin typeface="KareliaWeb Regular"/>
              </a:rPr>
              <a:t>Powered By Automated Operational Dashboards, Daily/Weekly Management Dashboards and Automated Reports</a:t>
            </a:r>
          </a:p>
        </p:txBody>
      </p:sp>
      <p:sp>
        <p:nvSpPr>
          <p:cNvPr id="11" name="Rectangle: Rounded Corners 10">
            <a:extLst>
              <a:ext uri="{FF2B5EF4-FFF2-40B4-BE49-F238E27FC236}">
                <a16:creationId xmlns:a16="http://schemas.microsoft.com/office/drawing/2014/main" id="{D36D0273-968B-0F75-8A85-FA05E13DD6CB}"/>
              </a:ext>
            </a:extLst>
          </p:cNvPr>
          <p:cNvSpPr/>
          <p:nvPr/>
        </p:nvSpPr>
        <p:spPr>
          <a:xfrm>
            <a:off x="3569396" y="1976691"/>
            <a:ext cx="828000" cy="148856"/>
          </a:xfrm>
          <a:prstGeom prst="roundRect">
            <a:avLst/>
          </a:prstGeom>
          <a:solidFill>
            <a:schemeClr val="accent1">
              <a:lumMod val="75000"/>
            </a:schemeClr>
          </a:solidFill>
          <a:ln w="4233" cap="flat">
            <a:noFill/>
            <a:prstDash val="solid"/>
            <a:miter/>
          </a:ln>
        </p:spPr>
        <p:txBody>
          <a:bodyPr rtlCol="0" anchor="ctr"/>
          <a:lstStyle/>
          <a:p>
            <a:pPr algn="l"/>
            <a:r>
              <a:rPr lang="en-US" sz="800">
                <a:solidFill>
                  <a:schemeClr val="bg1"/>
                </a:solidFill>
              </a:rPr>
              <a:t>Weekly</a:t>
            </a:r>
            <a:endParaRPr lang="en-GB" sz="1050">
              <a:solidFill>
                <a:schemeClr val="bg1"/>
              </a:solidFill>
            </a:endParaRPr>
          </a:p>
        </p:txBody>
      </p:sp>
      <p:sp>
        <p:nvSpPr>
          <p:cNvPr id="15" name="Rectangle: Rounded Corners 14">
            <a:extLst>
              <a:ext uri="{FF2B5EF4-FFF2-40B4-BE49-F238E27FC236}">
                <a16:creationId xmlns:a16="http://schemas.microsoft.com/office/drawing/2014/main" id="{BF968EDF-0749-9444-BCBB-C0C5E7169A1E}"/>
              </a:ext>
            </a:extLst>
          </p:cNvPr>
          <p:cNvSpPr/>
          <p:nvPr/>
        </p:nvSpPr>
        <p:spPr>
          <a:xfrm>
            <a:off x="3569397" y="2170352"/>
            <a:ext cx="828000" cy="148856"/>
          </a:xfrm>
          <a:prstGeom prst="roundRect">
            <a:avLst/>
          </a:prstGeom>
          <a:solidFill>
            <a:schemeClr val="accent1">
              <a:lumMod val="60000"/>
              <a:lumOff val="40000"/>
            </a:schemeClr>
          </a:solidFill>
          <a:ln w="4233" cap="flat">
            <a:noFill/>
            <a:prstDash val="solid"/>
            <a:miter/>
          </a:ln>
        </p:spPr>
        <p:txBody>
          <a:bodyPr rtlCol="0" anchor="ctr"/>
          <a:lstStyle/>
          <a:p>
            <a:pPr algn="l"/>
            <a:r>
              <a:rPr lang="en-US" sz="800">
                <a:solidFill>
                  <a:schemeClr val="bg1"/>
                </a:solidFill>
              </a:rPr>
              <a:t>Monthly</a:t>
            </a:r>
            <a:endParaRPr lang="en-GB" sz="1050">
              <a:solidFill>
                <a:schemeClr val="bg1"/>
              </a:solidFill>
            </a:endParaRPr>
          </a:p>
        </p:txBody>
      </p:sp>
      <p:sp>
        <p:nvSpPr>
          <p:cNvPr id="16" name="Rectangle: Rounded Corners 15">
            <a:extLst>
              <a:ext uri="{FF2B5EF4-FFF2-40B4-BE49-F238E27FC236}">
                <a16:creationId xmlns:a16="http://schemas.microsoft.com/office/drawing/2014/main" id="{58D3AE90-FDBB-11EF-6991-78027ED3A090}"/>
              </a:ext>
            </a:extLst>
          </p:cNvPr>
          <p:cNvSpPr/>
          <p:nvPr/>
        </p:nvSpPr>
        <p:spPr>
          <a:xfrm>
            <a:off x="3569395" y="2364013"/>
            <a:ext cx="828000" cy="148856"/>
          </a:xfrm>
          <a:prstGeom prst="roundRect">
            <a:avLst/>
          </a:prstGeom>
          <a:solidFill>
            <a:schemeClr val="accent1">
              <a:lumMod val="40000"/>
              <a:lumOff val="60000"/>
            </a:schemeClr>
          </a:solidFill>
          <a:ln w="4233" cap="flat">
            <a:noFill/>
            <a:prstDash val="solid"/>
            <a:miter/>
          </a:ln>
        </p:spPr>
        <p:txBody>
          <a:bodyPr rtlCol="0" anchor="ctr"/>
          <a:lstStyle/>
          <a:p>
            <a:pPr algn="l"/>
            <a:r>
              <a:rPr lang="en-US" sz="800">
                <a:solidFill>
                  <a:schemeClr val="bg1"/>
                </a:solidFill>
              </a:rPr>
              <a:t>Quarterly</a:t>
            </a:r>
            <a:endParaRPr lang="en-GB" sz="1050">
              <a:solidFill>
                <a:schemeClr val="bg1"/>
              </a:solidFill>
            </a:endParaRPr>
          </a:p>
        </p:txBody>
      </p:sp>
      <p:sp>
        <p:nvSpPr>
          <p:cNvPr id="17" name="Rectangle: Rounded Corners 16">
            <a:extLst>
              <a:ext uri="{FF2B5EF4-FFF2-40B4-BE49-F238E27FC236}">
                <a16:creationId xmlns:a16="http://schemas.microsoft.com/office/drawing/2014/main" id="{16610ABD-1428-8431-3AB9-06AE2C19C1FA}"/>
              </a:ext>
            </a:extLst>
          </p:cNvPr>
          <p:cNvSpPr/>
          <p:nvPr/>
        </p:nvSpPr>
        <p:spPr>
          <a:xfrm>
            <a:off x="3569395" y="3187745"/>
            <a:ext cx="828000" cy="148856"/>
          </a:xfrm>
          <a:prstGeom prst="roundRect">
            <a:avLst/>
          </a:prstGeom>
          <a:solidFill>
            <a:schemeClr val="accent1">
              <a:lumMod val="60000"/>
              <a:lumOff val="40000"/>
            </a:schemeClr>
          </a:solidFill>
          <a:ln w="4233" cap="flat">
            <a:noFill/>
            <a:prstDash val="solid"/>
            <a:miter/>
          </a:ln>
        </p:spPr>
        <p:txBody>
          <a:bodyPr rtlCol="0" anchor="ctr"/>
          <a:lstStyle/>
          <a:p>
            <a:pPr algn="l"/>
            <a:r>
              <a:rPr lang="en-US" sz="800">
                <a:solidFill>
                  <a:schemeClr val="bg1"/>
                </a:solidFill>
              </a:rPr>
              <a:t>Monthly</a:t>
            </a:r>
            <a:endParaRPr lang="en-GB" sz="1050">
              <a:solidFill>
                <a:schemeClr val="bg1"/>
              </a:solidFill>
            </a:endParaRPr>
          </a:p>
        </p:txBody>
      </p:sp>
      <p:sp>
        <p:nvSpPr>
          <p:cNvPr id="18" name="Rectangle: Rounded Corners 17">
            <a:extLst>
              <a:ext uri="{FF2B5EF4-FFF2-40B4-BE49-F238E27FC236}">
                <a16:creationId xmlns:a16="http://schemas.microsoft.com/office/drawing/2014/main" id="{046AE956-F653-AA95-BD5E-4F9558EED7EA}"/>
              </a:ext>
            </a:extLst>
          </p:cNvPr>
          <p:cNvSpPr/>
          <p:nvPr/>
        </p:nvSpPr>
        <p:spPr>
          <a:xfrm>
            <a:off x="3569393" y="3381406"/>
            <a:ext cx="828000" cy="148856"/>
          </a:xfrm>
          <a:prstGeom prst="roundRect">
            <a:avLst/>
          </a:prstGeom>
          <a:solidFill>
            <a:schemeClr val="accent1">
              <a:lumMod val="40000"/>
              <a:lumOff val="60000"/>
            </a:schemeClr>
          </a:solidFill>
          <a:ln w="4233" cap="flat">
            <a:noFill/>
            <a:prstDash val="solid"/>
            <a:miter/>
          </a:ln>
        </p:spPr>
        <p:txBody>
          <a:bodyPr rtlCol="0" anchor="ctr"/>
          <a:lstStyle/>
          <a:p>
            <a:pPr algn="l"/>
            <a:r>
              <a:rPr lang="en-US" sz="800">
                <a:solidFill>
                  <a:schemeClr val="bg1"/>
                </a:solidFill>
              </a:rPr>
              <a:t>Quarterly</a:t>
            </a:r>
            <a:endParaRPr lang="en-GB" sz="1050">
              <a:solidFill>
                <a:schemeClr val="bg1"/>
              </a:solidFill>
            </a:endParaRPr>
          </a:p>
        </p:txBody>
      </p:sp>
      <p:sp>
        <p:nvSpPr>
          <p:cNvPr id="19" name="Rectangle: Rounded Corners 18">
            <a:extLst>
              <a:ext uri="{FF2B5EF4-FFF2-40B4-BE49-F238E27FC236}">
                <a16:creationId xmlns:a16="http://schemas.microsoft.com/office/drawing/2014/main" id="{31EA9DBD-EFC9-D8C0-4B08-2323FE2A8DD4}"/>
              </a:ext>
            </a:extLst>
          </p:cNvPr>
          <p:cNvSpPr/>
          <p:nvPr/>
        </p:nvSpPr>
        <p:spPr>
          <a:xfrm>
            <a:off x="3569394" y="1797535"/>
            <a:ext cx="828000" cy="148856"/>
          </a:xfrm>
          <a:prstGeom prst="roundRect">
            <a:avLst/>
          </a:prstGeom>
          <a:solidFill>
            <a:schemeClr val="accent3">
              <a:lumMod val="50000"/>
            </a:schemeClr>
          </a:solidFill>
          <a:ln w="4233" cap="flat">
            <a:noFill/>
            <a:prstDash val="solid"/>
            <a:miter/>
          </a:ln>
        </p:spPr>
        <p:txBody>
          <a:bodyPr rtlCol="0" anchor="ctr"/>
          <a:lstStyle/>
          <a:p>
            <a:pPr algn="l"/>
            <a:r>
              <a:rPr lang="en-US" sz="600">
                <a:solidFill>
                  <a:schemeClr val="bg1"/>
                </a:solidFill>
              </a:rPr>
              <a:t>Daily Ops Reports</a:t>
            </a:r>
            <a:endParaRPr lang="en-GB" sz="600">
              <a:solidFill>
                <a:schemeClr val="bg1"/>
              </a:solidFill>
            </a:endParaRPr>
          </a:p>
        </p:txBody>
      </p:sp>
    </p:spTree>
    <p:extLst>
      <p:ext uri="{BB962C8B-B14F-4D97-AF65-F5344CB8AC3E}">
        <p14:creationId xmlns:p14="http://schemas.microsoft.com/office/powerpoint/2010/main" val="12894127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14:presetBounceEnd="55556">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14:bounceEnd="55556">
                                          <p:cBhvr additive="base">
                                            <p:cTn id="7" dur="900" fill="hold"/>
                                            <p:tgtEl>
                                              <p:spTgt spid="21"/>
                                            </p:tgtEl>
                                            <p:attrNameLst>
                                              <p:attrName>ppt_x</p:attrName>
                                            </p:attrNameLst>
                                          </p:cBhvr>
                                          <p:tavLst>
                                            <p:tav tm="0">
                                              <p:val>
                                                <p:strVal val="#ppt_x"/>
                                              </p:val>
                                            </p:tav>
                                            <p:tav tm="100000">
                                              <p:val>
                                                <p:strVal val="#ppt_x"/>
                                              </p:val>
                                            </p:tav>
                                          </p:tavLst>
                                        </p:anim>
                                        <p:anim calcmode="lin" valueType="num" p14:bounceEnd="55556">
                                          <p:cBhvr additive="base">
                                            <p:cTn id="8" dur="9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900" fill="hold"/>
                                            <p:tgtEl>
                                              <p:spTgt spid="21"/>
                                            </p:tgtEl>
                                            <p:attrNameLst>
                                              <p:attrName>ppt_x</p:attrName>
                                            </p:attrNameLst>
                                          </p:cBhvr>
                                          <p:tavLst>
                                            <p:tav tm="0">
                                              <p:val>
                                                <p:strVal val="#ppt_x"/>
                                              </p:val>
                                            </p:tav>
                                            <p:tav tm="100000">
                                              <p:val>
                                                <p:strVal val="#ppt_x"/>
                                              </p:val>
                                            </p:tav>
                                          </p:tavLst>
                                        </p:anim>
                                        <p:anim calcmode="lin" valueType="num">
                                          <p:cBhvr additive="base">
                                            <p:cTn id="8" dur="9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D8BFA4-C07A-A4A3-A15A-A1A10504907C}"/>
              </a:ext>
            </a:extLst>
          </p:cNvPr>
          <p:cNvSpPr>
            <a:spLocks noGrp="1"/>
          </p:cNvSpPr>
          <p:nvPr>
            <p:ph type="title"/>
          </p:nvPr>
        </p:nvSpPr>
        <p:spPr>
          <a:xfrm>
            <a:off x="224247" y="188465"/>
            <a:ext cx="8133940" cy="369332"/>
          </a:xfrm>
        </p:spPr>
        <p:txBody>
          <a:bodyPr/>
          <a:lstStyle/>
          <a:p>
            <a:r>
              <a:rPr lang="en-GB" sz="1800"/>
              <a:t>NOC Services provided by Prodapt as per RFP ask</a:t>
            </a:r>
          </a:p>
        </p:txBody>
      </p:sp>
      <p:sp>
        <p:nvSpPr>
          <p:cNvPr id="3" name="Rectangle 2">
            <a:extLst>
              <a:ext uri="{FF2B5EF4-FFF2-40B4-BE49-F238E27FC236}">
                <a16:creationId xmlns:a16="http://schemas.microsoft.com/office/drawing/2014/main" id="{48B37AF5-47E8-5DB2-7B43-F35194CCD471}"/>
              </a:ext>
            </a:extLst>
          </p:cNvPr>
          <p:cNvSpPr/>
          <p:nvPr/>
        </p:nvSpPr>
        <p:spPr>
          <a:xfrm>
            <a:off x="144311" y="814506"/>
            <a:ext cx="4427689" cy="1290869"/>
          </a:xfrm>
          <a:prstGeom prst="rect">
            <a:avLst/>
          </a:prstGeom>
          <a:noFill/>
          <a:ln w="4233" cap="flat">
            <a:solidFill>
              <a:srgbClr val="EA262A"/>
            </a:solidFill>
            <a:prstDash val="solid"/>
            <a:miter/>
          </a:ln>
        </p:spPr>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1C1C1C"/>
                </a:solidFill>
                <a:effectLst/>
                <a:uLnTx/>
                <a:uFillTx/>
                <a:latin typeface="KareliaWeb Regular"/>
                <a:ea typeface="+mn-ea"/>
                <a:cs typeface="+mn-cs"/>
              </a:rPr>
              <a:t>L1 (24*7)</a:t>
            </a:r>
          </a:p>
        </p:txBody>
      </p:sp>
      <p:sp>
        <p:nvSpPr>
          <p:cNvPr id="4" name="Rectangle 4">
            <a:extLst>
              <a:ext uri="{FF2B5EF4-FFF2-40B4-BE49-F238E27FC236}">
                <a16:creationId xmlns:a16="http://schemas.microsoft.com/office/drawing/2014/main" id="{50A7EE87-FFD6-CA55-553D-7CE638CA9B77}"/>
              </a:ext>
            </a:extLst>
          </p:cNvPr>
          <p:cNvSpPr/>
          <p:nvPr/>
        </p:nvSpPr>
        <p:spPr>
          <a:xfrm>
            <a:off x="198592" y="1065083"/>
            <a:ext cx="4140495" cy="401408"/>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1C1C1C"/>
                </a:solidFill>
                <a:effectLst/>
                <a:uLnTx/>
                <a:uFillTx/>
                <a:latin typeface="KareliaWeb Regular"/>
                <a:ea typeface="+mn-ea"/>
                <a:cs typeface="+mn-cs"/>
              </a:rPr>
              <a:t>NOC Monitoring</a:t>
            </a:r>
          </a:p>
        </p:txBody>
      </p:sp>
      <p:sp>
        <p:nvSpPr>
          <p:cNvPr id="5" name="Rectangle 5">
            <a:extLst>
              <a:ext uri="{FF2B5EF4-FFF2-40B4-BE49-F238E27FC236}">
                <a16:creationId xmlns:a16="http://schemas.microsoft.com/office/drawing/2014/main" id="{C48C67AC-1926-054B-26AF-AF93B231E674}"/>
              </a:ext>
            </a:extLst>
          </p:cNvPr>
          <p:cNvSpPr/>
          <p:nvPr/>
        </p:nvSpPr>
        <p:spPr>
          <a:xfrm>
            <a:off x="198591" y="2813181"/>
            <a:ext cx="836087" cy="339861"/>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1C1C1C"/>
                </a:solidFill>
                <a:effectLst/>
                <a:uLnTx/>
                <a:uFillTx/>
                <a:latin typeface="KareliaWeb Regular"/>
                <a:ea typeface="+mn-ea"/>
                <a:cs typeface="+mn-cs"/>
              </a:rPr>
              <a:t>Video</a:t>
            </a:r>
          </a:p>
        </p:txBody>
      </p:sp>
      <p:sp>
        <p:nvSpPr>
          <p:cNvPr id="7" name="Rectangle 2">
            <a:extLst>
              <a:ext uri="{FF2B5EF4-FFF2-40B4-BE49-F238E27FC236}">
                <a16:creationId xmlns:a16="http://schemas.microsoft.com/office/drawing/2014/main" id="{5105BE65-CF18-5C82-C5BC-7CC369E0F075}"/>
              </a:ext>
            </a:extLst>
          </p:cNvPr>
          <p:cNvSpPr/>
          <p:nvPr/>
        </p:nvSpPr>
        <p:spPr>
          <a:xfrm>
            <a:off x="144311" y="2306798"/>
            <a:ext cx="4350051" cy="1626847"/>
          </a:xfrm>
          <a:prstGeom prst="rect">
            <a:avLst/>
          </a:prstGeom>
          <a:noFill/>
          <a:ln w="4233" cap="flat">
            <a:solidFill>
              <a:srgbClr val="EA262A"/>
            </a:solidFill>
            <a:prstDash val="solid"/>
            <a:miter/>
          </a:ln>
        </p:spPr>
        <p:txBody>
          <a:bodyPr lIns="91440" tIns="45720" rIns="91440" bIns="45720" rtlCol="0" anchor="t"/>
          <a:lstStyle/>
          <a:p>
            <a:pPr algn="ctr">
              <a:defRPr/>
            </a:pPr>
            <a:r>
              <a:rPr kumimoji="0" lang="en-US" sz="600" b="1" i="0" u="none" strike="noStrike" kern="1200" cap="none" spc="0" normalizeH="0" baseline="0" noProof="0">
                <a:ln>
                  <a:noFill/>
                </a:ln>
                <a:solidFill>
                  <a:srgbClr val="1C1C1C"/>
                </a:solidFill>
                <a:effectLst/>
                <a:uLnTx/>
                <a:uFillTx/>
                <a:latin typeface="KareliaWeb Regular"/>
                <a:ea typeface="+mn-ea"/>
                <a:cs typeface="+mn-cs"/>
              </a:rPr>
              <a:t>12 X 6 X 365 (7am – 7pm) + outside of core hours on-call support 24 x 7 x 365</a:t>
            </a:r>
          </a:p>
        </p:txBody>
      </p:sp>
      <p:sp>
        <p:nvSpPr>
          <p:cNvPr id="8" name="Arrow: Right 20">
            <a:extLst>
              <a:ext uri="{FF2B5EF4-FFF2-40B4-BE49-F238E27FC236}">
                <a16:creationId xmlns:a16="http://schemas.microsoft.com/office/drawing/2014/main" id="{D80C1B04-6762-D423-98E7-8ECADD789C74}"/>
              </a:ext>
            </a:extLst>
          </p:cNvPr>
          <p:cNvSpPr/>
          <p:nvPr/>
        </p:nvSpPr>
        <p:spPr>
          <a:xfrm rot="5400000">
            <a:off x="2141249" y="2024075"/>
            <a:ext cx="201888" cy="398158"/>
          </a:xfrm>
          <a:prstGeom prst="rightArrow">
            <a:avLst/>
          </a:prstGeom>
          <a:noFill/>
          <a:ln w="4233" cap="flat">
            <a:solidFill>
              <a:srgbClr val="EA262A"/>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C1C1C"/>
              </a:solidFill>
              <a:effectLst/>
              <a:uLnTx/>
              <a:uFillTx/>
              <a:latin typeface="KareliaWeb Regular"/>
              <a:ea typeface="+mn-ea"/>
              <a:cs typeface="+mn-cs"/>
            </a:endParaRPr>
          </a:p>
        </p:txBody>
      </p:sp>
      <p:sp>
        <p:nvSpPr>
          <p:cNvPr id="9" name="Rectangle 5">
            <a:extLst>
              <a:ext uri="{FF2B5EF4-FFF2-40B4-BE49-F238E27FC236}">
                <a16:creationId xmlns:a16="http://schemas.microsoft.com/office/drawing/2014/main" id="{89B36369-DBBA-5CB2-9B12-2F26F8904DD6}"/>
              </a:ext>
            </a:extLst>
          </p:cNvPr>
          <p:cNvSpPr/>
          <p:nvPr/>
        </p:nvSpPr>
        <p:spPr>
          <a:xfrm>
            <a:off x="1155250" y="2812429"/>
            <a:ext cx="836087" cy="339861"/>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1C1C1C"/>
                </a:solidFill>
                <a:effectLst/>
                <a:uLnTx/>
                <a:uFillTx/>
                <a:latin typeface="KareliaWeb Regular"/>
                <a:ea typeface="+mn-ea"/>
                <a:cs typeface="+mn-cs"/>
              </a:rPr>
              <a:t>IP &amp; Optical</a:t>
            </a:r>
          </a:p>
        </p:txBody>
      </p:sp>
      <p:sp>
        <p:nvSpPr>
          <p:cNvPr id="10" name="Rectangle 5">
            <a:extLst>
              <a:ext uri="{FF2B5EF4-FFF2-40B4-BE49-F238E27FC236}">
                <a16:creationId xmlns:a16="http://schemas.microsoft.com/office/drawing/2014/main" id="{3E2F040B-BFCF-18D3-204D-641C0A01EC4B}"/>
              </a:ext>
            </a:extLst>
          </p:cNvPr>
          <p:cNvSpPr/>
          <p:nvPr/>
        </p:nvSpPr>
        <p:spPr>
          <a:xfrm>
            <a:off x="2335268" y="2812428"/>
            <a:ext cx="836087" cy="339861"/>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600" b="1">
                <a:solidFill>
                  <a:srgbClr val="1C1C1C"/>
                </a:solidFill>
                <a:latin typeface="KareliaWeb Regular"/>
              </a:rPr>
              <a:t>DTV</a:t>
            </a:r>
            <a:endParaRPr kumimoji="0" lang="en-US" sz="600" b="1" i="0" u="none" strike="noStrike" kern="1200" cap="none" spc="0" normalizeH="0" baseline="0" noProof="0">
              <a:ln>
                <a:noFill/>
              </a:ln>
              <a:solidFill>
                <a:srgbClr val="1C1C1C"/>
              </a:solidFill>
              <a:effectLst/>
              <a:uLnTx/>
              <a:uFillTx/>
              <a:latin typeface="KareliaWeb Regular"/>
              <a:ea typeface="+mn-ea"/>
              <a:cs typeface="+mn-cs"/>
            </a:endParaRPr>
          </a:p>
        </p:txBody>
      </p:sp>
      <p:sp>
        <p:nvSpPr>
          <p:cNvPr id="11" name="Rectangle 5">
            <a:extLst>
              <a:ext uri="{FF2B5EF4-FFF2-40B4-BE49-F238E27FC236}">
                <a16:creationId xmlns:a16="http://schemas.microsoft.com/office/drawing/2014/main" id="{3858177A-C4AE-0E60-0498-C1F714ED7E45}"/>
              </a:ext>
            </a:extLst>
          </p:cNvPr>
          <p:cNvSpPr/>
          <p:nvPr/>
        </p:nvSpPr>
        <p:spPr>
          <a:xfrm>
            <a:off x="3355692" y="2812428"/>
            <a:ext cx="836087" cy="339861"/>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1C1C1C"/>
                </a:solidFill>
                <a:effectLst/>
                <a:uLnTx/>
                <a:uFillTx/>
                <a:latin typeface="KareliaWeb Regular"/>
                <a:ea typeface="+mn-ea"/>
                <a:cs typeface="+mn-cs"/>
              </a:rPr>
              <a:t>Voice + BSB</a:t>
            </a:r>
          </a:p>
        </p:txBody>
      </p:sp>
      <p:sp>
        <p:nvSpPr>
          <p:cNvPr id="6" name="Tekstvak 5">
            <a:extLst>
              <a:ext uri="{FF2B5EF4-FFF2-40B4-BE49-F238E27FC236}">
                <a16:creationId xmlns:a16="http://schemas.microsoft.com/office/drawing/2014/main" id="{60424156-ECF5-9AE2-6039-19721AAF999C}"/>
              </a:ext>
            </a:extLst>
          </p:cNvPr>
          <p:cNvSpPr txBox="1"/>
          <p:nvPr/>
        </p:nvSpPr>
        <p:spPr>
          <a:xfrm>
            <a:off x="217161" y="1535410"/>
            <a:ext cx="948634" cy="234460"/>
          </a:xfrm>
          <a:prstGeom prst="rect">
            <a:avLst/>
          </a:prstGeom>
          <a:solidFill>
            <a:srgbClr val="FF9900"/>
          </a:solidFill>
        </p:spPr>
        <p:txBody>
          <a:bodyPr wrap="none" lIns="0" tIns="0" rIns="0" bIns="0" rtlCol="0" anchor="ctr">
            <a:noAutofit/>
          </a:bodyPr>
          <a:lstStyle/>
          <a:p>
            <a:pPr algn="ctr"/>
            <a:r>
              <a:rPr lang="en-US" sz="1000" b="1">
                <a:solidFill>
                  <a:schemeClr val="bg1"/>
                </a:solidFill>
              </a:rPr>
              <a:t>Monitoring</a:t>
            </a:r>
            <a:endParaRPr lang="en-GB" sz="1000" b="1">
              <a:solidFill>
                <a:schemeClr val="bg1"/>
              </a:solidFill>
            </a:endParaRPr>
          </a:p>
        </p:txBody>
      </p:sp>
      <p:sp>
        <p:nvSpPr>
          <p:cNvPr id="17" name="Tekstvak 16">
            <a:extLst>
              <a:ext uri="{FF2B5EF4-FFF2-40B4-BE49-F238E27FC236}">
                <a16:creationId xmlns:a16="http://schemas.microsoft.com/office/drawing/2014/main" id="{91D87CE8-0350-1B0A-1DFB-E3923945877A}"/>
              </a:ext>
            </a:extLst>
          </p:cNvPr>
          <p:cNvSpPr txBox="1"/>
          <p:nvPr/>
        </p:nvSpPr>
        <p:spPr>
          <a:xfrm>
            <a:off x="1245720" y="1538227"/>
            <a:ext cx="1205539" cy="234460"/>
          </a:xfrm>
          <a:prstGeom prst="rect">
            <a:avLst/>
          </a:prstGeom>
          <a:solidFill>
            <a:srgbClr val="FF9900"/>
          </a:solidFill>
        </p:spPr>
        <p:txBody>
          <a:bodyPr wrap="none" lIns="0" tIns="0" rIns="0" bIns="0" rtlCol="0" anchor="ctr">
            <a:noAutofit/>
          </a:bodyPr>
          <a:lstStyle/>
          <a:p>
            <a:pPr algn="ctr"/>
            <a:r>
              <a:rPr lang="en-US" sz="1000" b="1">
                <a:solidFill>
                  <a:schemeClr val="bg1"/>
                </a:solidFill>
              </a:rPr>
              <a:t>Event Management</a:t>
            </a:r>
            <a:endParaRPr lang="en-GB" sz="1000" b="1">
              <a:solidFill>
                <a:schemeClr val="bg1"/>
              </a:solidFill>
            </a:endParaRPr>
          </a:p>
        </p:txBody>
      </p:sp>
      <p:sp>
        <p:nvSpPr>
          <p:cNvPr id="18" name="Tekstvak 17">
            <a:extLst>
              <a:ext uri="{FF2B5EF4-FFF2-40B4-BE49-F238E27FC236}">
                <a16:creationId xmlns:a16="http://schemas.microsoft.com/office/drawing/2014/main" id="{C9324C18-13D3-44A1-18D8-7501070ECAE7}"/>
              </a:ext>
            </a:extLst>
          </p:cNvPr>
          <p:cNvSpPr txBox="1"/>
          <p:nvPr/>
        </p:nvSpPr>
        <p:spPr>
          <a:xfrm>
            <a:off x="2525699" y="1534144"/>
            <a:ext cx="1833825" cy="234460"/>
          </a:xfrm>
          <a:prstGeom prst="rect">
            <a:avLst/>
          </a:prstGeom>
          <a:solidFill>
            <a:srgbClr val="FF9900"/>
          </a:solidFill>
        </p:spPr>
        <p:txBody>
          <a:bodyPr wrap="none" lIns="0" tIns="0" rIns="0" bIns="0" rtlCol="0" anchor="ctr">
            <a:noAutofit/>
          </a:bodyPr>
          <a:lstStyle/>
          <a:p>
            <a:pPr algn="ctr"/>
            <a:r>
              <a:rPr lang="en-US" sz="800" b="1">
                <a:solidFill>
                  <a:schemeClr val="bg1"/>
                </a:solidFill>
              </a:rPr>
              <a:t>Incident Management &amp; Reviews</a:t>
            </a:r>
            <a:endParaRPr lang="en-GB" sz="800" b="1">
              <a:solidFill>
                <a:schemeClr val="bg1"/>
              </a:solidFill>
            </a:endParaRPr>
          </a:p>
        </p:txBody>
      </p:sp>
      <p:sp>
        <p:nvSpPr>
          <p:cNvPr id="21" name="Tekstvak 20">
            <a:extLst>
              <a:ext uri="{FF2B5EF4-FFF2-40B4-BE49-F238E27FC236}">
                <a16:creationId xmlns:a16="http://schemas.microsoft.com/office/drawing/2014/main" id="{4AF112E7-D4D7-38E9-2D16-76F9C004BE23}"/>
              </a:ext>
            </a:extLst>
          </p:cNvPr>
          <p:cNvSpPr txBox="1"/>
          <p:nvPr/>
        </p:nvSpPr>
        <p:spPr>
          <a:xfrm>
            <a:off x="246521" y="3251365"/>
            <a:ext cx="1386207" cy="234460"/>
          </a:xfrm>
          <a:prstGeom prst="rect">
            <a:avLst/>
          </a:prstGeom>
          <a:solidFill>
            <a:srgbClr val="FF9900"/>
          </a:solidFill>
        </p:spPr>
        <p:txBody>
          <a:bodyPr wrap="none" lIns="0" tIns="0" rIns="0" bIns="0" rtlCol="0" anchor="ctr">
            <a:noAutofit/>
          </a:bodyPr>
          <a:lstStyle/>
          <a:p>
            <a:pPr algn="ctr"/>
            <a:r>
              <a:rPr lang="en-US" sz="1000" b="1">
                <a:solidFill>
                  <a:schemeClr val="bg1"/>
                </a:solidFill>
              </a:rPr>
              <a:t>Problem  Management</a:t>
            </a:r>
            <a:endParaRPr lang="en-GB" sz="1000" b="1">
              <a:solidFill>
                <a:schemeClr val="bg1"/>
              </a:solidFill>
            </a:endParaRPr>
          </a:p>
        </p:txBody>
      </p:sp>
      <p:sp>
        <p:nvSpPr>
          <p:cNvPr id="22" name="Tekstvak 21">
            <a:extLst>
              <a:ext uri="{FF2B5EF4-FFF2-40B4-BE49-F238E27FC236}">
                <a16:creationId xmlns:a16="http://schemas.microsoft.com/office/drawing/2014/main" id="{F323ED39-CC83-72AA-2D6E-4473281F7E44}"/>
              </a:ext>
            </a:extLst>
          </p:cNvPr>
          <p:cNvSpPr txBox="1"/>
          <p:nvPr/>
        </p:nvSpPr>
        <p:spPr>
          <a:xfrm>
            <a:off x="413394" y="3551858"/>
            <a:ext cx="1386207" cy="234460"/>
          </a:xfrm>
          <a:prstGeom prst="rect">
            <a:avLst/>
          </a:prstGeom>
          <a:solidFill>
            <a:srgbClr val="FF9900"/>
          </a:solidFill>
        </p:spPr>
        <p:txBody>
          <a:bodyPr wrap="none" lIns="0" tIns="0" rIns="0" bIns="0" rtlCol="0" anchor="ctr">
            <a:noAutofit/>
          </a:bodyPr>
          <a:lstStyle/>
          <a:p>
            <a:pPr algn="ctr"/>
            <a:r>
              <a:rPr lang="en-US" sz="1000" b="1">
                <a:solidFill>
                  <a:schemeClr val="bg1"/>
                </a:solidFill>
              </a:rPr>
              <a:t>Risk  Management</a:t>
            </a:r>
            <a:endParaRPr lang="en-GB" sz="1000" b="1">
              <a:solidFill>
                <a:schemeClr val="bg1"/>
              </a:solidFill>
            </a:endParaRPr>
          </a:p>
        </p:txBody>
      </p:sp>
      <p:sp>
        <p:nvSpPr>
          <p:cNvPr id="23" name="Tekstvak 22">
            <a:extLst>
              <a:ext uri="{FF2B5EF4-FFF2-40B4-BE49-F238E27FC236}">
                <a16:creationId xmlns:a16="http://schemas.microsoft.com/office/drawing/2014/main" id="{C2C96B6D-C33C-DFE5-6C57-CCD813254FD8}"/>
              </a:ext>
            </a:extLst>
          </p:cNvPr>
          <p:cNvSpPr txBox="1"/>
          <p:nvPr/>
        </p:nvSpPr>
        <p:spPr>
          <a:xfrm>
            <a:off x="1697851" y="3258632"/>
            <a:ext cx="1386207" cy="234460"/>
          </a:xfrm>
          <a:prstGeom prst="rect">
            <a:avLst/>
          </a:prstGeom>
          <a:solidFill>
            <a:srgbClr val="FF9900"/>
          </a:solidFill>
        </p:spPr>
        <p:txBody>
          <a:bodyPr wrap="none" lIns="0" tIns="0" rIns="0" bIns="0" rtlCol="0" anchor="ctr">
            <a:noAutofit/>
          </a:bodyPr>
          <a:lstStyle/>
          <a:p>
            <a:pPr algn="ctr"/>
            <a:r>
              <a:rPr lang="en-US" sz="1000" b="1">
                <a:solidFill>
                  <a:schemeClr val="bg1"/>
                </a:solidFill>
              </a:rPr>
              <a:t>Change  Management</a:t>
            </a:r>
            <a:endParaRPr lang="en-GB" sz="1000" b="1">
              <a:solidFill>
                <a:schemeClr val="bg1"/>
              </a:solidFill>
            </a:endParaRPr>
          </a:p>
        </p:txBody>
      </p:sp>
      <p:sp>
        <p:nvSpPr>
          <p:cNvPr id="24" name="Tekstvak 23">
            <a:extLst>
              <a:ext uri="{FF2B5EF4-FFF2-40B4-BE49-F238E27FC236}">
                <a16:creationId xmlns:a16="http://schemas.microsoft.com/office/drawing/2014/main" id="{B5CC0EF9-B014-B4BB-EF39-D8B8DF43E1F9}"/>
              </a:ext>
            </a:extLst>
          </p:cNvPr>
          <p:cNvSpPr txBox="1"/>
          <p:nvPr/>
        </p:nvSpPr>
        <p:spPr>
          <a:xfrm>
            <a:off x="3199496" y="3284138"/>
            <a:ext cx="1062253" cy="234460"/>
          </a:xfrm>
          <a:prstGeom prst="rect">
            <a:avLst/>
          </a:prstGeom>
          <a:solidFill>
            <a:srgbClr val="FF9900"/>
          </a:solidFill>
        </p:spPr>
        <p:txBody>
          <a:bodyPr wrap="none" lIns="0" tIns="0" rIns="0" bIns="0" rtlCol="0" anchor="ctr">
            <a:noAutofit/>
          </a:bodyPr>
          <a:lstStyle/>
          <a:p>
            <a:pPr algn="ctr"/>
            <a:r>
              <a:rPr lang="en-US" sz="1000" b="1">
                <a:solidFill>
                  <a:schemeClr val="bg1"/>
                </a:solidFill>
              </a:rPr>
              <a:t>Incident Reviews</a:t>
            </a:r>
            <a:endParaRPr lang="en-GB" sz="1000" b="1">
              <a:solidFill>
                <a:schemeClr val="bg1"/>
              </a:solidFill>
            </a:endParaRPr>
          </a:p>
        </p:txBody>
      </p:sp>
      <p:sp>
        <p:nvSpPr>
          <p:cNvPr id="25" name="Tekstvak 24">
            <a:extLst>
              <a:ext uri="{FF2B5EF4-FFF2-40B4-BE49-F238E27FC236}">
                <a16:creationId xmlns:a16="http://schemas.microsoft.com/office/drawing/2014/main" id="{BB4AFC29-332C-760F-354E-EC64DFD19A30}"/>
              </a:ext>
            </a:extLst>
          </p:cNvPr>
          <p:cNvSpPr txBox="1"/>
          <p:nvPr/>
        </p:nvSpPr>
        <p:spPr>
          <a:xfrm>
            <a:off x="1965942" y="3541757"/>
            <a:ext cx="1386207" cy="234460"/>
          </a:xfrm>
          <a:prstGeom prst="rect">
            <a:avLst/>
          </a:prstGeom>
          <a:solidFill>
            <a:srgbClr val="FF9900"/>
          </a:solidFill>
        </p:spPr>
        <p:txBody>
          <a:bodyPr wrap="none" lIns="0" tIns="0" rIns="0" bIns="0" rtlCol="0" anchor="ctr">
            <a:noAutofit/>
          </a:bodyPr>
          <a:lstStyle/>
          <a:p>
            <a:pPr algn="ctr"/>
            <a:r>
              <a:rPr lang="en-US" sz="1000" b="1">
                <a:solidFill>
                  <a:schemeClr val="bg1"/>
                </a:solidFill>
              </a:rPr>
              <a:t>Maintenance</a:t>
            </a:r>
            <a:endParaRPr lang="en-GB" sz="1000" b="1">
              <a:solidFill>
                <a:schemeClr val="bg1"/>
              </a:solidFill>
            </a:endParaRPr>
          </a:p>
        </p:txBody>
      </p:sp>
      <p:sp>
        <p:nvSpPr>
          <p:cNvPr id="19" name="Flowchart: Alternate Process 84">
            <a:extLst>
              <a:ext uri="{FF2B5EF4-FFF2-40B4-BE49-F238E27FC236}">
                <a16:creationId xmlns:a16="http://schemas.microsoft.com/office/drawing/2014/main" id="{42B62151-EC1A-80A9-C3BC-CD4A99804A5F}"/>
              </a:ext>
            </a:extLst>
          </p:cNvPr>
          <p:cNvSpPr/>
          <p:nvPr/>
        </p:nvSpPr>
        <p:spPr>
          <a:xfrm>
            <a:off x="120771" y="4196454"/>
            <a:ext cx="8342344" cy="315160"/>
          </a:xfrm>
          <a:prstGeom prst="flowChartAlternateProcess">
            <a:avLst/>
          </a:prstGeom>
          <a:solidFill>
            <a:srgbClr val="EB262A">
              <a:alpha val="20000"/>
            </a:srgbClr>
          </a:solidFill>
          <a:ln w="12700">
            <a:no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chemeClr val="accent1"/>
                </a:solidFill>
                <a:effectLst/>
                <a:uLnTx/>
                <a:uFillTx/>
                <a:latin typeface="KareliaWeb Regular"/>
                <a:ea typeface="+mn-ea"/>
                <a:cs typeface="+mn-cs"/>
              </a:rPr>
              <a:t>Savings will be realized by Smart Automation during the Continuous Improvement phase</a:t>
            </a:r>
          </a:p>
        </p:txBody>
      </p:sp>
      <p:graphicFrame>
        <p:nvGraphicFramePr>
          <p:cNvPr id="26" name="Chart 25">
            <a:extLst>
              <a:ext uri="{FF2B5EF4-FFF2-40B4-BE49-F238E27FC236}">
                <a16:creationId xmlns:a16="http://schemas.microsoft.com/office/drawing/2014/main" id="{A8CD51D9-488D-CDC9-68D5-1F583ED42967}"/>
              </a:ext>
            </a:extLst>
          </p:cNvPr>
          <p:cNvGraphicFramePr>
            <a:graphicFrameLocks/>
          </p:cNvGraphicFramePr>
          <p:nvPr/>
        </p:nvGraphicFramePr>
        <p:xfrm>
          <a:off x="4951562" y="1043795"/>
          <a:ext cx="3856008" cy="26914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94734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5">
            <a:extLst>
              <a:ext uri="{FF2B5EF4-FFF2-40B4-BE49-F238E27FC236}">
                <a16:creationId xmlns:a16="http://schemas.microsoft.com/office/drawing/2014/main" id="{10305036-F1BD-1F73-EEDD-AA3987B26986}"/>
              </a:ext>
            </a:extLst>
          </p:cNvPr>
          <p:cNvSpPr>
            <a:spLocks noChangeArrowheads="1"/>
          </p:cNvSpPr>
          <p:nvPr/>
        </p:nvSpPr>
        <p:spPr bwMode="auto">
          <a:xfrm>
            <a:off x="244027" y="1025569"/>
            <a:ext cx="1217723" cy="3754250"/>
          </a:xfrm>
          <a:prstGeom prst="roundRect">
            <a:avLst>
              <a:gd name="adj" fmla="val 2412"/>
            </a:avLst>
          </a:prstGeom>
          <a:solidFill>
            <a:schemeClr val="accent2">
              <a:lumMod val="20000"/>
              <a:lumOff val="80000"/>
            </a:schemeClr>
          </a:solidFill>
          <a:ln w="12700">
            <a:solidFill>
              <a:schemeClr val="bg1">
                <a:lumMod val="85000"/>
              </a:schemeClr>
            </a:solidFill>
            <a:round/>
            <a:headEnd/>
            <a:tailEnd/>
          </a:ln>
        </p:spPr>
        <p:txBody>
          <a:bodyPr lIns="14769" tIns="14769" rIns="14769" bIns="14769" anchor="ct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defTabSz="822270" eaLnBrk="1" hangingPunct="1"/>
            <a:endParaRPr lang="en-US" altLang="en-US" sz="525">
              <a:solidFill>
                <a:srgbClr val="000000"/>
              </a:solidFill>
              <a:latin typeface="Calibri" pitchFamily="34" charset="0"/>
            </a:endParaRPr>
          </a:p>
        </p:txBody>
      </p:sp>
      <p:sp>
        <p:nvSpPr>
          <p:cNvPr id="4" name="Rounded Rectangle 110">
            <a:extLst>
              <a:ext uri="{FF2B5EF4-FFF2-40B4-BE49-F238E27FC236}">
                <a16:creationId xmlns:a16="http://schemas.microsoft.com/office/drawing/2014/main" id="{3D86F607-4B28-7210-1696-F4F3A5949A71}"/>
              </a:ext>
            </a:extLst>
          </p:cNvPr>
          <p:cNvSpPr/>
          <p:nvPr/>
        </p:nvSpPr>
        <p:spPr>
          <a:xfrm>
            <a:off x="1525227" y="1025569"/>
            <a:ext cx="853642" cy="3754250"/>
          </a:xfrm>
          <a:prstGeom prst="roundRect">
            <a:avLst>
              <a:gd name="adj" fmla="val 1793"/>
            </a:avLst>
          </a:prstGeom>
          <a:solidFill>
            <a:schemeClr val="bg1">
              <a:lumMod val="95000"/>
            </a:schemeClr>
          </a:solidFill>
          <a:ln w="12700">
            <a:noFill/>
            <a:round/>
            <a:headEnd/>
            <a:tailEnd/>
          </a:ln>
        </p:spPr>
        <p:txBody>
          <a:bodyPr lIns="14769" tIns="14769" rIns="14769" bIns="14769" anchor="ctr"/>
          <a:lstStyle/>
          <a:p>
            <a:pPr defTabSz="822270">
              <a:defRPr/>
            </a:pPr>
            <a:endParaRPr lang="en-US" sz="525" kern="0">
              <a:solidFill>
                <a:prstClr val="black"/>
              </a:solidFill>
              <a:ea typeface="ＭＳ Ｐゴシック" charset="-128"/>
            </a:endParaRPr>
          </a:p>
        </p:txBody>
      </p:sp>
      <p:sp>
        <p:nvSpPr>
          <p:cNvPr id="5" name="Rounded Rectangle 110">
            <a:extLst>
              <a:ext uri="{FF2B5EF4-FFF2-40B4-BE49-F238E27FC236}">
                <a16:creationId xmlns:a16="http://schemas.microsoft.com/office/drawing/2014/main" id="{71CE35DD-5C87-E520-C9BF-E4A60B1C21CA}"/>
              </a:ext>
            </a:extLst>
          </p:cNvPr>
          <p:cNvSpPr/>
          <p:nvPr/>
        </p:nvSpPr>
        <p:spPr>
          <a:xfrm>
            <a:off x="2442345" y="1025569"/>
            <a:ext cx="853642" cy="3754250"/>
          </a:xfrm>
          <a:prstGeom prst="roundRect">
            <a:avLst>
              <a:gd name="adj" fmla="val 1793"/>
            </a:avLst>
          </a:prstGeom>
          <a:solidFill>
            <a:schemeClr val="bg1">
              <a:lumMod val="95000"/>
            </a:schemeClr>
          </a:solidFill>
          <a:ln w="12700">
            <a:noFill/>
            <a:round/>
            <a:headEnd/>
            <a:tailEnd/>
          </a:ln>
        </p:spPr>
        <p:txBody>
          <a:bodyPr lIns="14769" tIns="14769" rIns="14769" bIns="14769" anchor="ctr"/>
          <a:lstStyle/>
          <a:p>
            <a:pPr defTabSz="822270">
              <a:defRPr/>
            </a:pPr>
            <a:endParaRPr lang="en-US" sz="525" kern="0">
              <a:solidFill>
                <a:prstClr val="black"/>
              </a:solidFill>
              <a:ea typeface="ＭＳ Ｐゴシック" charset="-128"/>
            </a:endParaRPr>
          </a:p>
        </p:txBody>
      </p:sp>
      <p:sp>
        <p:nvSpPr>
          <p:cNvPr id="7" name="Rounded Rectangle 110">
            <a:extLst>
              <a:ext uri="{FF2B5EF4-FFF2-40B4-BE49-F238E27FC236}">
                <a16:creationId xmlns:a16="http://schemas.microsoft.com/office/drawing/2014/main" id="{91194DC5-5DD9-5FC3-5A45-28D504BAF58C}"/>
              </a:ext>
            </a:extLst>
          </p:cNvPr>
          <p:cNvSpPr/>
          <p:nvPr/>
        </p:nvSpPr>
        <p:spPr>
          <a:xfrm>
            <a:off x="3359464" y="1025569"/>
            <a:ext cx="853642" cy="3754250"/>
          </a:xfrm>
          <a:prstGeom prst="roundRect">
            <a:avLst>
              <a:gd name="adj" fmla="val 1793"/>
            </a:avLst>
          </a:prstGeom>
          <a:solidFill>
            <a:schemeClr val="bg1">
              <a:lumMod val="95000"/>
            </a:schemeClr>
          </a:solidFill>
          <a:ln w="12700">
            <a:noFill/>
            <a:round/>
            <a:headEnd/>
            <a:tailEnd/>
          </a:ln>
        </p:spPr>
        <p:txBody>
          <a:bodyPr lIns="14769" tIns="14769" rIns="14769" bIns="14769" anchor="ctr"/>
          <a:lstStyle/>
          <a:p>
            <a:pPr defTabSz="822270">
              <a:defRPr/>
            </a:pPr>
            <a:endParaRPr lang="en-US" sz="525" kern="0">
              <a:solidFill>
                <a:prstClr val="black"/>
              </a:solidFill>
              <a:ea typeface="ＭＳ Ｐゴシック" charset="-128"/>
            </a:endParaRPr>
          </a:p>
        </p:txBody>
      </p:sp>
      <p:sp>
        <p:nvSpPr>
          <p:cNvPr id="8" name="Rounded Rectangle 110">
            <a:extLst>
              <a:ext uri="{FF2B5EF4-FFF2-40B4-BE49-F238E27FC236}">
                <a16:creationId xmlns:a16="http://schemas.microsoft.com/office/drawing/2014/main" id="{7B08E738-CC38-2476-55DA-791D2E72FF76}"/>
              </a:ext>
            </a:extLst>
          </p:cNvPr>
          <p:cNvSpPr/>
          <p:nvPr/>
        </p:nvSpPr>
        <p:spPr>
          <a:xfrm>
            <a:off x="4276583" y="1028700"/>
            <a:ext cx="853642" cy="3754250"/>
          </a:xfrm>
          <a:prstGeom prst="roundRect">
            <a:avLst>
              <a:gd name="adj" fmla="val 1793"/>
            </a:avLst>
          </a:prstGeom>
          <a:solidFill>
            <a:schemeClr val="bg1">
              <a:lumMod val="95000"/>
            </a:schemeClr>
          </a:solidFill>
          <a:ln w="12700">
            <a:noFill/>
            <a:round/>
            <a:headEnd/>
            <a:tailEnd/>
          </a:ln>
        </p:spPr>
        <p:txBody>
          <a:bodyPr lIns="14769" tIns="14769" rIns="14769" bIns="14769" anchor="ctr"/>
          <a:lstStyle/>
          <a:p>
            <a:pPr defTabSz="822270">
              <a:defRPr/>
            </a:pPr>
            <a:endParaRPr lang="en-US" sz="525" kern="0">
              <a:solidFill>
                <a:prstClr val="black"/>
              </a:solidFill>
              <a:ea typeface="ＭＳ Ｐゴシック" charset="-128"/>
            </a:endParaRPr>
          </a:p>
        </p:txBody>
      </p:sp>
      <p:sp>
        <p:nvSpPr>
          <p:cNvPr id="9" name="Rounded Rectangle 110">
            <a:extLst>
              <a:ext uri="{FF2B5EF4-FFF2-40B4-BE49-F238E27FC236}">
                <a16:creationId xmlns:a16="http://schemas.microsoft.com/office/drawing/2014/main" id="{CCF7C31B-3774-AB5F-3367-141686487A91}"/>
              </a:ext>
            </a:extLst>
          </p:cNvPr>
          <p:cNvSpPr/>
          <p:nvPr/>
        </p:nvSpPr>
        <p:spPr>
          <a:xfrm>
            <a:off x="5193702" y="1022437"/>
            <a:ext cx="853642" cy="3754250"/>
          </a:xfrm>
          <a:prstGeom prst="roundRect">
            <a:avLst>
              <a:gd name="adj" fmla="val 1793"/>
            </a:avLst>
          </a:prstGeom>
          <a:solidFill>
            <a:schemeClr val="bg1">
              <a:lumMod val="95000"/>
            </a:schemeClr>
          </a:solidFill>
          <a:ln w="12700">
            <a:noFill/>
            <a:round/>
            <a:headEnd/>
            <a:tailEnd/>
          </a:ln>
        </p:spPr>
        <p:txBody>
          <a:bodyPr lIns="14769" tIns="14769" rIns="14769" bIns="14769" anchor="ctr"/>
          <a:lstStyle/>
          <a:p>
            <a:pPr defTabSz="822270">
              <a:defRPr/>
            </a:pPr>
            <a:endParaRPr lang="en-US" sz="525" kern="0">
              <a:solidFill>
                <a:prstClr val="black"/>
              </a:solidFill>
              <a:ea typeface="ＭＳ Ｐゴシック" charset="-128"/>
            </a:endParaRPr>
          </a:p>
        </p:txBody>
      </p:sp>
      <p:sp>
        <p:nvSpPr>
          <p:cNvPr id="10" name="Rounded Rectangle 110">
            <a:extLst>
              <a:ext uri="{FF2B5EF4-FFF2-40B4-BE49-F238E27FC236}">
                <a16:creationId xmlns:a16="http://schemas.microsoft.com/office/drawing/2014/main" id="{EAF2600B-BEB1-47B9-153E-B05DEAC79DC5}"/>
              </a:ext>
            </a:extLst>
          </p:cNvPr>
          <p:cNvSpPr/>
          <p:nvPr/>
        </p:nvSpPr>
        <p:spPr>
          <a:xfrm>
            <a:off x="6110820" y="1022437"/>
            <a:ext cx="853642" cy="3754250"/>
          </a:xfrm>
          <a:prstGeom prst="roundRect">
            <a:avLst>
              <a:gd name="adj" fmla="val 1793"/>
            </a:avLst>
          </a:prstGeom>
          <a:solidFill>
            <a:schemeClr val="bg1">
              <a:lumMod val="95000"/>
            </a:schemeClr>
          </a:solidFill>
          <a:ln w="12700">
            <a:noFill/>
            <a:round/>
            <a:headEnd/>
            <a:tailEnd/>
          </a:ln>
        </p:spPr>
        <p:txBody>
          <a:bodyPr lIns="14769" tIns="14769" rIns="14769" bIns="14769" anchor="ctr"/>
          <a:lstStyle/>
          <a:p>
            <a:pPr defTabSz="822270">
              <a:defRPr/>
            </a:pPr>
            <a:endParaRPr lang="en-US" sz="525" kern="0">
              <a:solidFill>
                <a:prstClr val="black"/>
              </a:solidFill>
              <a:ea typeface="ＭＳ Ｐゴシック" charset="-128"/>
            </a:endParaRPr>
          </a:p>
        </p:txBody>
      </p:sp>
      <p:sp>
        <p:nvSpPr>
          <p:cNvPr id="12" name="Rounded Rectangle 108">
            <a:extLst>
              <a:ext uri="{FF2B5EF4-FFF2-40B4-BE49-F238E27FC236}">
                <a16:creationId xmlns:a16="http://schemas.microsoft.com/office/drawing/2014/main" id="{F3F28750-6957-50CE-EA6F-EF874BAA4E82}"/>
              </a:ext>
            </a:extLst>
          </p:cNvPr>
          <p:cNvSpPr/>
          <p:nvPr/>
        </p:nvSpPr>
        <p:spPr>
          <a:xfrm>
            <a:off x="242234" y="964407"/>
            <a:ext cx="1224000" cy="200025"/>
          </a:xfrm>
          <a:prstGeom prst="roundRect">
            <a:avLst>
              <a:gd name="adj" fmla="val 4940"/>
            </a:avLst>
          </a:prstGeom>
          <a:solidFill>
            <a:srgbClr val="C00000"/>
          </a:solidFill>
          <a:ln w="9525">
            <a:solidFill>
              <a:srgbClr val="9BBB59">
                <a:lumMod val="20000"/>
                <a:lumOff val="80000"/>
              </a:srgbClr>
            </a:solidFill>
            <a:round/>
            <a:headEnd/>
            <a:tailEnd/>
          </a:ln>
        </p:spPr>
        <p:txBody>
          <a:bodyPr lIns="14769" tIns="14769" rIns="14769" bIns="14769" anchor="ctr"/>
          <a:lstStyle/>
          <a:p>
            <a:pPr algn="ctr" defTabSz="822270">
              <a:lnSpc>
                <a:spcPts val="808"/>
              </a:lnSpc>
              <a:defRPr/>
            </a:pPr>
            <a:r>
              <a:rPr lang="en-US" sz="600" kern="0">
                <a:solidFill>
                  <a:prstClr val="white"/>
                </a:solidFill>
                <a:ea typeface="ＭＳ Ｐゴシック" charset="-128"/>
              </a:rPr>
              <a:t>Helpdesk /  Level 1</a:t>
            </a:r>
          </a:p>
        </p:txBody>
      </p:sp>
      <p:sp>
        <p:nvSpPr>
          <p:cNvPr id="13" name="Rounded Rectangle 204">
            <a:extLst>
              <a:ext uri="{FF2B5EF4-FFF2-40B4-BE49-F238E27FC236}">
                <a16:creationId xmlns:a16="http://schemas.microsoft.com/office/drawing/2014/main" id="{41AA2443-18CD-1C24-D08D-A55F4BECA1FB}"/>
              </a:ext>
            </a:extLst>
          </p:cNvPr>
          <p:cNvSpPr/>
          <p:nvPr/>
        </p:nvSpPr>
        <p:spPr>
          <a:xfrm>
            <a:off x="1549820" y="964408"/>
            <a:ext cx="810000" cy="200025"/>
          </a:xfrm>
          <a:prstGeom prst="roundRect">
            <a:avLst>
              <a:gd name="adj" fmla="val 4940"/>
            </a:avLst>
          </a:prstGeom>
          <a:solidFill>
            <a:schemeClr val="tx1">
              <a:lumMod val="85000"/>
              <a:lumOff val="15000"/>
            </a:schemeClr>
          </a:solidFill>
          <a:ln w="12700">
            <a:solidFill>
              <a:srgbClr val="4F81BD">
                <a:lumMod val="20000"/>
                <a:lumOff val="80000"/>
              </a:srgbClr>
            </a:solidFill>
            <a:round/>
            <a:headEnd/>
            <a:tailEnd/>
          </a:ln>
        </p:spPr>
        <p:txBody>
          <a:bodyPr lIns="14769" tIns="14769" rIns="14769" bIns="14769" anchor="ctr"/>
          <a:lstStyle/>
          <a:p>
            <a:pPr algn="ctr" defTabSz="822270">
              <a:lnSpc>
                <a:spcPts val="808"/>
              </a:lnSpc>
              <a:defRPr/>
            </a:pPr>
            <a:r>
              <a:rPr lang="en-US" sz="600" kern="0">
                <a:solidFill>
                  <a:prstClr val="white"/>
                </a:solidFill>
                <a:ea typeface="ＭＳ Ｐゴシック" charset="-128"/>
              </a:rPr>
              <a:t>L2 App Supp - SRE</a:t>
            </a:r>
          </a:p>
        </p:txBody>
      </p:sp>
      <p:sp>
        <p:nvSpPr>
          <p:cNvPr id="14" name="Rounded Rectangle 204">
            <a:extLst>
              <a:ext uri="{FF2B5EF4-FFF2-40B4-BE49-F238E27FC236}">
                <a16:creationId xmlns:a16="http://schemas.microsoft.com/office/drawing/2014/main" id="{A65F3E5B-D441-6BEA-4718-D11D61690FBB}"/>
              </a:ext>
            </a:extLst>
          </p:cNvPr>
          <p:cNvSpPr/>
          <p:nvPr/>
        </p:nvSpPr>
        <p:spPr>
          <a:xfrm>
            <a:off x="2454642" y="964407"/>
            <a:ext cx="810000" cy="200025"/>
          </a:xfrm>
          <a:prstGeom prst="roundRect">
            <a:avLst>
              <a:gd name="adj" fmla="val 4940"/>
            </a:avLst>
          </a:prstGeom>
          <a:solidFill>
            <a:schemeClr val="tx1">
              <a:lumMod val="85000"/>
              <a:lumOff val="15000"/>
            </a:schemeClr>
          </a:solidFill>
          <a:ln w="12700">
            <a:solidFill>
              <a:srgbClr val="4F81BD">
                <a:lumMod val="20000"/>
                <a:lumOff val="80000"/>
              </a:srgbClr>
            </a:solidFill>
            <a:round/>
            <a:headEnd/>
            <a:tailEnd/>
          </a:ln>
        </p:spPr>
        <p:txBody>
          <a:bodyPr lIns="14769" tIns="14769" rIns="14769" bIns="14769" anchor="ctr"/>
          <a:lstStyle/>
          <a:p>
            <a:pPr algn="ctr" defTabSz="822270">
              <a:lnSpc>
                <a:spcPts val="808"/>
              </a:lnSpc>
              <a:defRPr/>
            </a:pPr>
            <a:r>
              <a:rPr lang="en-US" sz="600" kern="0">
                <a:solidFill>
                  <a:prstClr val="white"/>
                </a:solidFill>
                <a:ea typeface="ＭＳ Ｐゴシック" charset="-128"/>
              </a:rPr>
              <a:t>Level 3/4Team</a:t>
            </a:r>
          </a:p>
        </p:txBody>
      </p:sp>
      <p:sp>
        <p:nvSpPr>
          <p:cNvPr id="15" name="Rounded Rectangle 204">
            <a:extLst>
              <a:ext uri="{FF2B5EF4-FFF2-40B4-BE49-F238E27FC236}">
                <a16:creationId xmlns:a16="http://schemas.microsoft.com/office/drawing/2014/main" id="{53C100FB-B4CD-A86B-352A-8FB9D9860628}"/>
              </a:ext>
            </a:extLst>
          </p:cNvPr>
          <p:cNvSpPr/>
          <p:nvPr/>
        </p:nvSpPr>
        <p:spPr>
          <a:xfrm>
            <a:off x="3384058" y="964407"/>
            <a:ext cx="810000" cy="200025"/>
          </a:xfrm>
          <a:prstGeom prst="roundRect">
            <a:avLst>
              <a:gd name="adj" fmla="val 4940"/>
            </a:avLst>
          </a:prstGeom>
          <a:solidFill>
            <a:schemeClr val="tx1">
              <a:lumMod val="85000"/>
              <a:lumOff val="15000"/>
            </a:schemeClr>
          </a:solidFill>
          <a:ln w="12700">
            <a:solidFill>
              <a:srgbClr val="4F81BD">
                <a:lumMod val="20000"/>
                <a:lumOff val="80000"/>
              </a:srgbClr>
            </a:solidFill>
            <a:round/>
            <a:headEnd/>
            <a:tailEnd/>
          </a:ln>
        </p:spPr>
        <p:txBody>
          <a:bodyPr lIns="14769" tIns="14769" rIns="14769" bIns="14769" anchor="ctr"/>
          <a:lstStyle/>
          <a:p>
            <a:pPr algn="ctr" defTabSz="822270">
              <a:lnSpc>
                <a:spcPts val="808"/>
              </a:lnSpc>
              <a:defRPr/>
            </a:pPr>
            <a:r>
              <a:rPr lang="en-US" sz="600" kern="0">
                <a:solidFill>
                  <a:prstClr val="white"/>
                </a:solidFill>
                <a:ea typeface="ＭＳ Ｐゴシック" charset="-128"/>
              </a:rPr>
              <a:t>Level  2  NOC - NRE</a:t>
            </a:r>
          </a:p>
        </p:txBody>
      </p:sp>
      <p:sp>
        <p:nvSpPr>
          <p:cNvPr id="16" name="Rounded Rectangle 204">
            <a:extLst>
              <a:ext uri="{FF2B5EF4-FFF2-40B4-BE49-F238E27FC236}">
                <a16:creationId xmlns:a16="http://schemas.microsoft.com/office/drawing/2014/main" id="{392D918B-C018-F906-4908-C4BD5CFE4F84}"/>
              </a:ext>
            </a:extLst>
          </p:cNvPr>
          <p:cNvSpPr/>
          <p:nvPr/>
        </p:nvSpPr>
        <p:spPr>
          <a:xfrm>
            <a:off x="4288880" y="964406"/>
            <a:ext cx="810000" cy="200025"/>
          </a:xfrm>
          <a:prstGeom prst="roundRect">
            <a:avLst>
              <a:gd name="adj" fmla="val 4940"/>
            </a:avLst>
          </a:prstGeom>
          <a:solidFill>
            <a:schemeClr val="tx1">
              <a:lumMod val="85000"/>
              <a:lumOff val="15000"/>
            </a:schemeClr>
          </a:solidFill>
          <a:ln w="12700">
            <a:solidFill>
              <a:srgbClr val="4F81BD">
                <a:lumMod val="20000"/>
                <a:lumOff val="80000"/>
              </a:srgbClr>
            </a:solidFill>
            <a:round/>
            <a:headEnd/>
            <a:tailEnd/>
          </a:ln>
        </p:spPr>
        <p:txBody>
          <a:bodyPr lIns="14769" tIns="14769" rIns="14769" bIns="14769" anchor="ctr"/>
          <a:lstStyle/>
          <a:p>
            <a:pPr algn="ctr" defTabSz="822270">
              <a:lnSpc>
                <a:spcPts val="808"/>
              </a:lnSpc>
              <a:defRPr/>
            </a:pPr>
            <a:r>
              <a:rPr lang="en-US" sz="600" kern="0">
                <a:solidFill>
                  <a:prstClr val="white"/>
                </a:solidFill>
                <a:ea typeface="ＭＳ Ｐゴシック" charset="-128"/>
              </a:rPr>
              <a:t>Level 3 NRE SME’s</a:t>
            </a:r>
          </a:p>
        </p:txBody>
      </p:sp>
      <p:sp>
        <p:nvSpPr>
          <p:cNvPr id="17" name="Rounded Rectangle 204">
            <a:extLst>
              <a:ext uri="{FF2B5EF4-FFF2-40B4-BE49-F238E27FC236}">
                <a16:creationId xmlns:a16="http://schemas.microsoft.com/office/drawing/2014/main" id="{9D71FC0A-A306-C0AC-6CB1-A526EBA8BBE2}"/>
              </a:ext>
            </a:extLst>
          </p:cNvPr>
          <p:cNvSpPr/>
          <p:nvPr/>
        </p:nvSpPr>
        <p:spPr>
          <a:xfrm>
            <a:off x="5218295" y="964407"/>
            <a:ext cx="810000" cy="200025"/>
          </a:xfrm>
          <a:prstGeom prst="roundRect">
            <a:avLst>
              <a:gd name="adj" fmla="val 4940"/>
            </a:avLst>
          </a:prstGeom>
          <a:solidFill>
            <a:schemeClr val="tx1">
              <a:lumMod val="85000"/>
              <a:lumOff val="15000"/>
            </a:schemeClr>
          </a:solidFill>
          <a:ln w="12700">
            <a:solidFill>
              <a:srgbClr val="4F81BD">
                <a:lumMod val="20000"/>
                <a:lumOff val="80000"/>
              </a:srgbClr>
            </a:solidFill>
            <a:round/>
            <a:headEnd/>
            <a:tailEnd/>
          </a:ln>
        </p:spPr>
        <p:txBody>
          <a:bodyPr lIns="14769" tIns="14769" rIns="14769" bIns="14769" anchor="ctr"/>
          <a:lstStyle/>
          <a:p>
            <a:pPr algn="ctr" defTabSz="822270">
              <a:lnSpc>
                <a:spcPts val="808"/>
              </a:lnSpc>
              <a:defRPr/>
            </a:pPr>
            <a:r>
              <a:rPr lang="en-US" sz="600" kern="0">
                <a:solidFill>
                  <a:prstClr val="white"/>
                </a:solidFill>
                <a:ea typeface="ＭＳ Ｐゴシック" charset="-128"/>
              </a:rPr>
              <a:t>Cloud/IE Prov/LG/NPT</a:t>
            </a:r>
          </a:p>
        </p:txBody>
      </p:sp>
      <p:sp>
        <p:nvSpPr>
          <p:cNvPr id="18" name="Rounded Rectangle 204">
            <a:extLst>
              <a:ext uri="{FF2B5EF4-FFF2-40B4-BE49-F238E27FC236}">
                <a16:creationId xmlns:a16="http://schemas.microsoft.com/office/drawing/2014/main" id="{5F6CE3CD-8C9C-7BA8-8487-44DFA6316268}"/>
              </a:ext>
            </a:extLst>
          </p:cNvPr>
          <p:cNvSpPr/>
          <p:nvPr/>
        </p:nvSpPr>
        <p:spPr>
          <a:xfrm>
            <a:off x="6123117" y="964406"/>
            <a:ext cx="810000" cy="200025"/>
          </a:xfrm>
          <a:prstGeom prst="roundRect">
            <a:avLst>
              <a:gd name="adj" fmla="val 4940"/>
            </a:avLst>
          </a:prstGeom>
          <a:solidFill>
            <a:schemeClr val="tx1">
              <a:lumMod val="85000"/>
              <a:lumOff val="15000"/>
            </a:schemeClr>
          </a:solidFill>
          <a:ln w="12700">
            <a:solidFill>
              <a:srgbClr val="4F81BD">
                <a:lumMod val="20000"/>
                <a:lumOff val="80000"/>
              </a:srgbClr>
            </a:solidFill>
            <a:round/>
            <a:headEnd/>
            <a:tailEnd/>
          </a:ln>
        </p:spPr>
        <p:txBody>
          <a:bodyPr lIns="14769" tIns="14769" rIns="14769" bIns="14769" anchor="ctr"/>
          <a:lstStyle/>
          <a:p>
            <a:pPr algn="ctr" defTabSz="822270">
              <a:lnSpc>
                <a:spcPts val="808"/>
              </a:lnSpc>
              <a:defRPr/>
            </a:pPr>
            <a:r>
              <a:rPr lang="en-US" sz="600" kern="0">
                <a:solidFill>
                  <a:prstClr val="white"/>
                </a:solidFill>
                <a:ea typeface="ＭＳ Ｐゴシック" charset="-128"/>
              </a:rPr>
              <a:t>3</a:t>
            </a:r>
            <a:r>
              <a:rPr lang="en-US" sz="600" kern="0" baseline="30000">
                <a:solidFill>
                  <a:prstClr val="white"/>
                </a:solidFill>
                <a:ea typeface="ＭＳ Ｐゴシック" charset="-128"/>
              </a:rPr>
              <a:t>rd</a:t>
            </a:r>
            <a:r>
              <a:rPr lang="en-US" sz="600" kern="0">
                <a:solidFill>
                  <a:prstClr val="white"/>
                </a:solidFill>
                <a:ea typeface="ＭＳ Ｐゴシック" charset="-128"/>
              </a:rPr>
              <a:t> Party</a:t>
            </a:r>
          </a:p>
        </p:txBody>
      </p:sp>
      <p:sp>
        <p:nvSpPr>
          <p:cNvPr id="24" name="TextBox 23">
            <a:extLst>
              <a:ext uri="{FF2B5EF4-FFF2-40B4-BE49-F238E27FC236}">
                <a16:creationId xmlns:a16="http://schemas.microsoft.com/office/drawing/2014/main" id="{2E7E4F06-57C2-547E-3BFD-11AE7DB62DF1}"/>
              </a:ext>
            </a:extLst>
          </p:cNvPr>
          <p:cNvSpPr txBox="1"/>
          <p:nvPr/>
        </p:nvSpPr>
        <p:spPr>
          <a:xfrm>
            <a:off x="211997" y="1174773"/>
            <a:ext cx="1066706" cy="253916"/>
          </a:xfrm>
          <a:prstGeom prst="rect">
            <a:avLst/>
          </a:prstGeom>
          <a:noFill/>
        </p:spPr>
        <p:txBody>
          <a:bodyPr wrap="square" rtlCol="0">
            <a:spAutoFit/>
          </a:bodyPr>
          <a:lstStyle/>
          <a:p>
            <a:r>
              <a:rPr lang="en-US" sz="525"/>
              <a:t>                             Tickets Or SD </a:t>
            </a:r>
            <a:r>
              <a:rPr lang="en-US" sz="525" b="1"/>
              <a:t>Create Ticket</a:t>
            </a:r>
            <a:endParaRPr lang="en-GB" sz="525" b="1"/>
          </a:p>
        </p:txBody>
      </p:sp>
      <p:sp>
        <p:nvSpPr>
          <p:cNvPr id="25" name="Freeform 128">
            <a:extLst>
              <a:ext uri="{FF2B5EF4-FFF2-40B4-BE49-F238E27FC236}">
                <a16:creationId xmlns:a16="http://schemas.microsoft.com/office/drawing/2014/main" id="{04D2558E-F707-4C49-A60C-E1403E110BB3}"/>
              </a:ext>
            </a:extLst>
          </p:cNvPr>
          <p:cNvSpPr>
            <a:spLocks noEditPoints="1"/>
          </p:cNvSpPr>
          <p:nvPr/>
        </p:nvSpPr>
        <p:spPr bwMode="auto">
          <a:xfrm>
            <a:off x="1202724" y="1245590"/>
            <a:ext cx="186713" cy="145676"/>
          </a:xfrm>
          <a:custGeom>
            <a:avLst/>
            <a:gdLst>
              <a:gd name="T0" fmla="*/ 212 w 256"/>
              <a:gd name="T1" fmla="*/ 88 h 220"/>
              <a:gd name="T2" fmla="*/ 208 w 256"/>
              <a:gd name="T3" fmla="*/ 88 h 220"/>
              <a:gd name="T4" fmla="*/ 208 w 256"/>
              <a:gd name="T5" fmla="*/ 68 h 220"/>
              <a:gd name="T6" fmla="*/ 128 w 256"/>
              <a:gd name="T7" fmla="*/ 0 h 220"/>
              <a:gd name="T8" fmla="*/ 48 w 256"/>
              <a:gd name="T9" fmla="*/ 68 h 220"/>
              <a:gd name="T10" fmla="*/ 48 w 256"/>
              <a:gd name="T11" fmla="*/ 88 h 220"/>
              <a:gd name="T12" fmla="*/ 44 w 256"/>
              <a:gd name="T13" fmla="*/ 88 h 220"/>
              <a:gd name="T14" fmla="*/ 0 w 256"/>
              <a:gd name="T15" fmla="*/ 132 h 220"/>
              <a:gd name="T16" fmla="*/ 44 w 256"/>
              <a:gd name="T17" fmla="*/ 176 h 220"/>
              <a:gd name="T18" fmla="*/ 56 w 256"/>
              <a:gd name="T19" fmla="*/ 176 h 220"/>
              <a:gd name="T20" fmla="*/ 56 w 256"/>
              <a:gd name="T21" fmla="*/ 104 h 220"/>
              <a:gd name="T22" fmla="*/ 56 w 256"/>
              <a:gd name="T23" fmla="*/ 88 h 220"/>
              <a:gd name="T24" fmla="*/ 56 w 256"/>
              <a:gd name="T25" fmla="*/ 68 h 220"/>
              <a:gd name="T26" fmla="*/ 128 w 256"/>
              <a:gd name="T27" fmla="*/ 8 h 220"/>
              <a:gd name="T28" fmla="*/ 200 w 256"/>
              <a:gd name="T29" fmla="*/ 68 h 220"/>
              <a:gd name="T30" fmla="*/ 200 w 256"/>
              <a:gd name="T31" fmla="*/ 88 h 220"/>
              <a:gd name="T32" fmla="*/ 200 w 256"/>
              <a:gd name="T33" fmla="*/ 92 h 220"/>
              <a:gd name="T34" fmla="*/ 200 w 256"/>
              <a:gd name="T35" fmla="*/ 172 h 220"/>
              <a:gd name="T36" fmla="*/ 200 w 256"/>
              <a:gd name="T37" fmla="*/ 176 h 220"/>
              <a:gd name="T38" fmla="*/ 200 w 256"/>
              <a:gd name="T39" fmla="*/ 189 h 220"/>
              <a:gd name="T40" fmla="*/ 148 w 256"/>
              <a:gd name="T41" fmla="*/ 210 h 220"/>
              <a:gd name="T42" fmla="*/ 148 w 256"/>
              <a:gd name="T43" fmla="*/ 196 h 220"/>
              <a:gd name="T44" fmla="*/ 108 w 256"/>
              <a:gd name="T45" fmla="*/ 196 h 220"/>
              <a:gd name="T46" fmla="*/ 108 w 256"/>
              <a:gd name="T47" fmla="*/ 220 h 220"/>
              <a:gd name="T48" fmla="*/ 145 w 256"/>
              <a:gd name="T49" fmla="*/ 220 h 220"/>
              <a:gd name="T50" fmla="*/ 208 w 256"/>
              <a:gd name="T51" fmla="*/ 195 h 220"/>
              <a:gd name="T52" fmla="*/ 208 w 256"/>
              <a:gd name="T53" fmla="*/ 176 h 220"/>
              <a:gd name="T54" fmla="*/ 212 w 256"/>
              <a:gd name="T55" fmla="*/ 176 h 220"/>
              <a:gd name="T56" fmla="*/ 256 w 256"/>
              <a:gd name="T57" fmla="*/ 132 h 220"/>
              <a:gd name="T58" fmla="*/ 212 w 256"/>
              <a:gd name="T59" fmla="*/ 88 h 220"/>
              <a:gd name="T60" fmla="*/ 48 w 256"/>
              <a:gd name="T61" fmla="*/ 168 h 220"/>
              <a:gd name="T62" fmla="*/ 44 w 256"/>
              <a:gd name="T63" fmla="*/ 168 h 220"/>
              <a:gd name="T64" fmla="*/ 8 w 256"/>
              <a:gd name="T65" fmla="*/ 132 h 220"/>
              <a:gd name="T66" fmla="*/ 44 w 256"/>
              <a:gd name="T67" fmla="*/ 96 h 220"/>
              <a:gd name="T68" fmla="*/ 48 w 256"/>
              <a:gd name="T69" fmla="*/ 96 h 220"/>
              <a:gd name="T70" fmla="*/ 48 w 256"/>
              <a:gd name="T71" fmla="*/ 104 h 220"/>
              <a:gd name="T72" fmla="*/ 48 w 256"/>
              <a:gd name="T73" fmla="*/ 168 h 220"/>
              <a:gd name="T74" fmla="*/ 116 w 256"/>
              <a:gd name="T75" fmla="*/ 212 h 220"/>
              <a:gd name="T76" fmla="*/ 116 w 256"/>
              <a:gd name="T77" fmla="*/ 204 h 220"/>
              <a:gd name="T78" fmla="*/ 140 w 256"/>
              <a:gd name="T79" fmla="*/ 204 h 220"/>
              <a:gd name="T80" fmla="*/ 140 w 256"/>
              <a:gd name="T81" fmla="*/ 212 h 220"/>
              <a:gd name="T82" fmla="*/ 116 w 256"/>
              <a:gd name="T83" fmla="*/ 212 h 220"/>
              <a:gd name="T84" fmla="*/ 212 w 256"/>
              <a:gd name="T85" fmla="*/ 168 h 220"/>
              <a:gd name="T86" fmla="*/ 208 w 256"/>
              <a:gd name="T87" fmla="*/ 168 h 220"/>
              <a:gd name="T88" fmla="*/ 208 w 256"/>
              <a:gd name="T89" fmla="*/ 96 h 220"/>
              <a:gd name="T90" fmla="*/ 212 w 256"/>
              <a:gd name="T91" fmla="*/ 96 h 220"/>
              <a:gd name="T92" fmla="*/ 248 w 256"/>
              <a:gd name="T93" fmla="*/ 132 h 220"/>
              <a:gd name="T94" fmla="*/ 212 w 256"/>
              <a:gd name="T95"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6" h="220">
                <a:moveTo>
                  <a:pt x="212" y="88"/>
                </a:moveTo>
                <a:cubicBezTo>
                  <a:pt x="208" y="88"/>
                  <a:pt x="208" y="88"/>
                  <a:pt x="208" y="88"/>
                </a:cubicBezTo>
                <a:cubicBezTo>
                  <a:pt x="208" y="68"/>
                  <a:pt x="208" y="68"/>
                  <a:pt x="208" y="68"/>
                </a:cubicBezTo>
                <a:cubicBezTo>
                  <a:pt x="208" y="67"/>
                  <a:pt x="207" y="0"/>
                  <a:pt x="128" y="0"/>
                </a:cubicBezTo>
                <a:cubicBezTo>
                  <a:pt x="49" y="0"/>
                  <a:pt x="48" y="67"/>
                  <a:pt x="48" y="68"/>
                </a:cubicBezTo>
                <a:cubicBezTo>
                  <a:pt x="48" y="88"/>
                  <a:pt x="48" y="88"/>
                  <a:pt x="48" y="88"/>
                </a:cubicBezTo>
                <a:cubicBezTo>
                  <a:pt x="44" y="88"/>
                  <a:pt x="44" y="88"/>
                  <a:pt x="44" y="88"/>
                </a:cubicBezTo>
                <a:cubicBezTo>
                  <a:pt x="20" y="88"/>
                  <a:pt x="0" y="108"/>
                  <a:pt x="0" y="132"/>
                </a:cubicBezTo>
                <a:cubicBezTo>
                  <a:pt x="0" y="156"/>
                  <a:pt x="20" y="176"/>
                  <a:pt x="44" y="176"/>
                </a:cubicBezTo>
                <a:cubicBezTo>
                  <a:pt x="56" y="176"/>
                  <a:pt x="56" y="176"/>
                  <a:pt x="56" y="176"/>
                </a:cubicBezTo>
                <a:cubicBezTo>
                  <a:pt x="56" y="104"/>
                  <a:pt x="56" y="104"/>
                  <a:pt x="56" y="104"/>
                </a:cubicBezTo>
                <a:cubicBezTo>
                  <a:pt x="56" y="88"/>
                  <a:pt x="56" y="88"/>
                  <a:pt x="56" y="88"/>
                </a:cubicBezTo>
                <a:cubicBezTo>
                  <a:pt x="56" y="68"/>
                  <a:pt x="56" y="68"/>
                  <a:pt x="56" y="68"/>
                </a:cubicBezTo>
                <a:cubicBezTo>
                  <a:pt x="56" y="66"/>
                  <a:pt x="57" y="8"/>
                  <a:pt x="128" y="8"/>
                </a:cubicBezTo>
                <a:cubicBezTo>
                  <a:pt x="199" y="8"/>
                  <a:pt x="200" y="66"/>
                  <a:pt x="200" y="68"/>
                </a:cubicBezTo>
                <a:cubicBezTo>
                  <a:pt x="200" y="88"/>
                  <a:pt x="200" y="88"/>
                  <a:pt x="200" y="88"/>
                </a:cubicBezTo>
                <a:cubicBezTo>
                  <a:pt x="200" y="92"/>
                  <a:pt x="200" y="92"/>
                  <a:pt x="200" y="92"/>
                </a:cubicBezTo>
                <a:cubicBezTo>
                  <a:pt x="200" y="172"/>
                  <a:pt x="200" y="172"/>
                  <a:pt x="200" y="172"/>
                </a:cubicBezTo>
                <a:cubicBezTo>
                  <a:pt x="200" y="176"/>
                  <a:pt x="200" y="176"/>
                  <a:pt x="200" y="176"/>
                </a:cubicBezTo>
                <a:cubicBezTo>
                  <a:pt x="200" y="189"/>
                  <a:pt x="200" y="189"/>
                  <a:pt x="200" y="189"/>
                </a:cubicBezTo>
                <a:cubicBezTo>
                  <a:pt x="148" y="210"/>
                  <a:pt x="148" y="210"/>
                  <a:pt x="148" y="210"/>
                </a:cubicBezTo>
                <a:cubicBezTo>
                  <a:pt x="148" y="196"/>
                  <a:pt x="148" y="196"/>
                  <a:pt x="148" y="196"/>
                </a:cubicBezTo>
                <a:cubicBezTo>
                  <a:pt x="108" y="196"/>
                  <a:pt x="108" y="196"/>
                  <a:pt x="108" y="196"/>
                </a:cubicBezTo>
                <a:cubicBezTo>
                  <a:pt x="108" y="220"/>
                  <a:pt x="108" y="220"/>
                  <a:pt x="108" y="220"/>
                </a:cubicBezTo>
                <a:cubicBezTo>
                  <a:pt x="145" y="220"/>
                  <a:pt x="145" y="220"/>
                  <a:pt x="145" y="220"/>
                </a:cubicBezTo>
                <a:cubicBezTo>
                  <a:pt x="208" y="195"/>
                  <a:pt x="208" y="195"/>
                  <a:pt x="208" y="195"/>
                </a:cubicBezTo>
                <a:cubicBezTo>
                  <a:pt x="208" y="176"/>
                  <a:pt x="208" y="176"/>
                  <a:pt x="208" y="176"/>
                </a:cubicBezTo>
                <a:cubicBezTo>
                  <a:pt x="212" y="176"/>
                  <a:pt x="212" y="176"/>
                  <a:pt x="212" y="176"/>
                </a:cubicBezTo>
                <a:cubicBezTo>
                  <a:pt x="236" y="176"/>
                  <a:pt x="256" y="156"/>
                  <a:pt x="256" y="132"/>
                </a:cubicBezTo>
                <a:cubicBezTo>
                  <a:pt x="256" y="108"/>
                  <a:pt x="236" y="88"/>
                  <a:pt x="212" y="88"/>
                </a:cubicBezTo>
                <a:close/>
                <a:moveTo>
                  <a:pt x="48" y="168"/>
                </a:moveTo>
                <a:cubicBezTo>
                  <a:pt x="44" y="168"/>
                  <a:pt x="44" y="168"/>
                  <a:pt x="44" y="168"/>
                </a:cubicBezTo>
                <a:cubicBezTo>
                  <a:pt x="24" y="168"/>
                  <a:pt x="8" y="152"/>
                  <a:pt x="8" y="132"/>
                </a:cubicBezTo>
                <a:cubicBezTo>
                  <a:pt x="8" y="112"/>
                  <a:pt x="24" y="96"/>
                  <a:pt x="44" y="96"/>
                </a:cubicBezTo>
                <a:cubicBezTo>
                  <a:pt x="48" y="96"/>
                  <a:pt x="48" y="96"/>
                  <a:pt x="48" y="96"/>
                </a:cubicBezTo>
                <a:cubicBezTo>
                  <a:pt x="48" y="104"/>
                  <a:pt x="48" y="104"/>
                  <a:pt x="48" y="104"/>
                </a:cubicBezTo>
                <a:lnTo>
                  <a:pt x="48" y="168"/>
                </a:lnTo>
                <a:close/>
                <a:moveTo>
                  <a:pt x="116" y="212"/>
                </a:moveTo>
                <a:cubicBezTo>
                  <a:pt x="116" y="204"/>
                  <a:pt x="116" y="204"/>
                  <a:pt x="116" y="204"/>
                </a:cubicBezTo>
                <a:cubicBezTo>
                  <a:pt x="140" y="204"/>
                  <a:pt x="140" y="204"/>
                  <a:pt x="140" y="204"/>
                </a:cubicBezTo>
                <a:cubicBezTo>
                  <a:pt x="140" y="212"/>
                  <a:pt x="140" y="212"/>
                  <a:pt x="140" y="212"/>
                </a:cubicBezTo>
                <a:lnTo>
                  <a:pt x="116" y="212"/>
                </a:lnTo>
                <a:close/>
                <a:moveTo>
                  <a:pt x="212" y="168"/>
                </a:moveTo>
                <a:cubicBezTo>
                  <a:pt x="208" y="168"/>
                  <a:pt x="208" y="168"/>
                  <a:pt x="208" y="168"/>
                </a:cubicBezTo>
                <a:cubicBezTo>
                  <a:pt x="208" y="96"/>
                  <a:pt x="208" y="96"/>
                  <a:pt x="208" y="96"/>
                </a:cubicBezTo>
                <a:cubicBezTo>
                  <a:pt x="212" y="96"/>
                  <a:pt x="212" y="96"/>
                  <a:pt x="212" y="96"/>
                </a:cubicBezTo>
                <a:cubicBezTo>
                  <a:pt x="232" y="96"/>
                  <a:pt x="248" y="112"/>
                  <a:pt x="248" y="132"/>
                </a:cubicBezTo>
                <a:cubicBezTo>
                  <a:pt x="248" y="152"/>
                  <a:pt x="232" y="168"/>
                  <a:pt x="212" y="168"/>
                </a:cubicBezTo>
                <a:close/>
              </a:path>
            </a:pathLst>
          </a:custGeom>
          <a:solidFill>
            <a:schemeClr val="tx2"/>
          </a:solidFill>
          <a:ln w="19050">
            <a:solidFill>
              <a:schemeClr val="accent1"/>
            </a:solidFill>
          </a:ln>
        </p:spPr>
        <p:txBody>
          <a:bodyPr vert="horz" wrap="square" lIns="68580" tIns="34290" rIns="68580" bIns="34290" numCol="1" anchor="t" anchorCtr="0" compatLnSpc="1">
            <a:prstTxWarp prst="textNoShape">
              <a:avLst/>
            </a:prstTxWarp>
          </a:bodyPr>
          <a:lstStyle/>
          <a:p>
            <a:endParaRPr lang="uk-UA" sz="1350"/>
          </a:p>
        </p:txBody>
      </p:sp>
      <p:sp>
        <p:nvSpPr>
          <p:cNvPr id="26" name="Rounded Rectangle 14">
            <a:extLst>
              <a:ext uri="{FF2B5EF4-FFF2-40B4-BE49-F238E27FC236}">
                <a16:creationId xmlns:a16="http://schemas.microsoft.com/office/drawing/2014/main" id="{D3944170-EAEB-4602-1CAB-3E02151B19AB}"/>
              </a:ext>
            </a:extLst>
          </p:cNvPr>
          <p:cNvSpPr>
            <a:spLocks noChangeArrowheads="1"/>
          </p:cNvSpPr>
          <p:nvPr/>
        </p:nvSpPr>
        <p:spPr bwMode="auto">
          <a:xfrm>
            <a:off x="320590" y="1412664"/>
            <a:ext cx="758537" cy="108000"/>
          </a:xfrm>
          <a:prstGeom prst="roundRect">
            <a:avLst>
              <a:gd name="adj" fmla="val 11106"/>
            </a:avLst>
          </a:prstGeom>
          <a:solidFill>
            <a:schemeClr val="bg1"/>
          </a:solidFill>
          <a:ln w="12700">
            <a:solidFill>
              <a:srgbClr val="C00000"/>
            </a:solidFill>
            <a:round/>
            <a:headEnd/>
            <a:tailEnd/>
          </a:ln>
        </p:spPr>
        <p:txBody>
          <a:bodyPr lIns="14769" tIns="14769" rIns="14769" bIns="14769" anchor="ct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algn="ctr" defTabSz="822270" eaLnBrk="1" hangingPunct="1">
              <a:lnSpc>
                <a:spcPts val="647"/>
              </a:lnSpc>
            </a:pPr>
            <a:r>
              <a:rPr lang="en-US" altLang="en-US" sz="600" b="0">
                <a:solidFill>
                  <a:srgbClr val="0D0D0D"/>
                </a:solidFill>
                <a:latin typeface="Calibri" pitchFamily="34" charset="0"/>
              </a:rPr>
              <a:t>Monitoring Apps</a:t>
            </a:r>
          </a:p>
        </p:txBody>
      </p:sp>
      <p:sp>
        <p:nvSpPr>
          <p:cNvPr id="27" name="Rounded Rectangle 14">
            <a:extLst>
              <a:ext uri="{FF2B5EF4-FFF2-40B4-BE49-F238E27FC236}">
                <a16:creationId xmlns:a16="http://schemas.microsoft.com/office/drawing/2014/main" id="{4C8610D3-9585-F704-941D-CD4235D21716}"/>
              </a:ext>
            </a:extLst>
          </p:cNvPr>
          <p:cNvSpPr>
            <a:spLocks noChangeArrowheads="1"/>
          </p:cNvSpPr>
          <p:nvPr/>
        </p:nvSpPr>
        <p:spPr bwMode="auto">
          <a:xfrm>
            <a:off x="320590" y="1538885"/>
            <a:ext cx="758537" cy="108000"/>
          </a:xfrm>
          <a:prstGeom prst="roundRect">
            <a:avLst>
              <a:gd name="adj" fmla="val 11106"/>
            </a:avLst>
          </a:prstGeom>
          <a:solidFill>
            <a:schemeClr val="bg1"/>
          </a:solidFill>
          <a:ln w="12700">
            <a:solidFill>
              <a:srgbClr val="C00000"/>
            </a:solidFill>
            <a:round/>
            <a:headEnd/>
            <a:tailEnd/>
          </a:ln>
        </p:spPr>
        <p:txBody>
          <a:bodyPr lIns="14769" tIns="14769" rIns="14769" bIns="14769" anchor="ct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algn="ctr" defTabSz="822270" eaLnBrk="1" hangingPunct="1">
              <a:lnSpc>
                <a:spcPts val="647"/>
              </a:lnSpc>
            </a:pPr>
            <a:r>
              <a:rPr lang="en-US" altLang="en-US" sz="600" b="0">
                <a:solidFill>
                  <a:srgbClr val="0D0D0D"/>
                </a:solidFill>
                <a:latin typeface="Calibri" pitchFamily="34" charset="0"/>
              </a:rPr>
              <a:t>N/w Traps/Alerts</a:t>
            </a:r>
          </a:p>
        </p:txBody>
      </p:sp>
      <p:sp>
        <p:nvSpPr>
          <p:cNvPr id="28" name="Rounded Rectangle 14">
            <a:extLst>
              <a:ext uri="{FF2B5EF4-FFF2-40B4-BE49-F238E27FC236}">
                <a16:creationId xmlns:a16="http://schemas.microsoft.com/office/drawing/2014/main" id="{239BBFE3-B58F-093D-9748-C5F32C5AA2D0}"/>
              </a:ext>
            </a:extLst>
          </p:cNvPr>
          <p:cNvSpPr>
            <a:spLocks noChangeArrowheads="1"/>
          </p:cNvSpPr>
          <p:nvPr/>
        </p:nvSpPr>
        <p:spPr bwMode="auto">
          <a:xfrm>
            <a:off x="639244" y="1663423"/>
            <a:ext cx="432000" cy="108000"/>
          </a:xfrm>
          <a:prstGeom prst="roundRect">
            <a:avLst>
              <a:gd name="adj" fmla="val 11106"/>
            </a:avLst>
          </a:prstGeom>
          <a:solidFill>
            <a:schemeClr val="bg1"/>
          </a:solidFill>
          <a:ln w="12700">
            <a:solidFill>
              <a:srgbClr val="C00000"/>
            </a:solidFill>
            <a:round/>
            <a:headEnd/>
            <a:tailEnd/>
          </a:ln>
        </p:spPr>
        <p:txBody>
          <a:bodyPr lIns="14769" tIns="14769" rIns="14769" bIns="14769" anchor="ct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algn="ctr" defTabSz="822270" eaLnBrk="1" hangingPunct="1">
              <a:lnSpc>
                <a:spcPts val="647"/>
              </a:lnSpc>
            </a:pPr>
            <a:r>
              <a:rPr lang="en-US" altLang="en-US" sz="600" b="0">
                <a:solidFill>
                  <a:srgbClr val="0D0D0D"/>
                </a:solidFill>
                <a:latin typeface="Calibri" pitchFamily="34" charset="0"/>
              </a:rPr>
              <a:t>End Users</a:t>
            </a:r>
          </a:p>
        </p:txBody>
      </p:sp>
      <p:sp>
        <p:nvSpPr>
          <p:cNvPr id="29" name="Rounded Rectangle 14">
            <a:extLst>
              <a:ext uri="{FF2B5EF4-FFF2-40B4-BE49-F238E27FC236}">
                <a16:creationId xmlns:a16="http://schemas.microsoft.com/office/drawing/2014/main" id="{7DA020E3-DB55-B8C0-6B14-711CCA4C6281}"/>
              </a:ext>
            </a:extLst>
          </p:cNvPr>
          <p:cNvSpPr>
            <a:spLocks noChangeArrowheads="1"/>
          </p:cNvSpPr>
          <p:nvPr/>
        </p:nvSpPr>
        <p:spPr bwMode="auto">
          <a:xfrm>
            <a:off x="639244" y="1787961"/>
            <a:ext cx="432000" cy="108000"/>
          </a:xfrm>
          <a:prstGeom prst="roundRect">
            <a:avLst>
              <a:gd name="adj" fmla="val 11106"/>
            </a:avLst>
          </a:prstGeom>
          <a:solidFill>
            <a:schemeClr val="bg1"/>
          </a:solidFill>
          <a:ln w="12700">
            <a:solidFill>
              <a:srgbClr val="C00000"/>
            </a:solidFill>
            <a:round/>
            <a:headEnd/>
            <a:tailEnd/>
          </a:ln>
        </p:spPr>
        <p:txBody>
          <a:bodyPr lIns="14769" tIns="14769" rIns="14769" bIns="14769" anchor="ct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algn="ctr" defTabSz="822270" eaLnBrk="1" hangingPunct="1">
              <a:lnSpc>
                <a:spcPts val="647"/>
              </a:lnSpc>
            </a:pPr>
            <a:r>
              <a:rPr lang="en-US" altLang="en-US" sz="600" b="0">
                <a:solidFill>
                  <a:srgbClr val="0D0D0D"/>
                </a:solidFill>
                <a:latin typeface="Calibri" pitchFamily="34" charset="0"/>
              </a:rPr>
              <a:t>Care Agents</a:t>
            </a:r>
          </a:p>
        </p:txBody>
      </p:sp>
      <p:sp>
        <p:nvSpPr>
          <p:cNvPr id="30" name="Right Brace 29">
            <a:extLst>
              <a:ext uri="{FF2B5EF4-FFF2-40B4-BE49-F238E27FC236}">
                <a16:creationId xmlns:a16="http://schemas.microsoft.com/office/drawing/2014/main" id="{B050DF88-E53C-445D-8871-3C1A87B545BA}"/>
              </a:ext>
            </a:extLst>
          </p:cNvPr>
          <p:cNvSpPr/>
          <p:nvPr/>
        </p:nvSpPr>
        <p:spPr>
          <a:xfrm>
            <a:off x="1106884" y="1707419"/>
            <a:ext cx="54000" cy="1440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a:ln>
                <a:solidFill>
                  <a:schemeClr val="tx1"/>
                </a:solidFill>
              </a:ln>
            </a:endParaRPr>
          </a:p>
        </p:txBody>
      </p:sp>
      <p:sp>
        <p:nvSpPr>
          <p:cNvPr id="31" name="Rounded Rectangle 3">
            <a:extLst>
              <a:ext uri="{FF2B5EF4-FFF2-40B4-BE49-F238E27FC236}">
                <a16:creationId xmlns:a16="http://schemas.microsoft.com/office/drawing/2014/main" id="{4534FF1C-4B83-8980-C4F1-F3128724E7D6}"/>
              </a:ext>
            </a:extLst>
          </p:cNvPr>
          <p:cNvSpPr/>
          <p:nvPr/>
        </p:nvSpPr>
        <p:spPr>
          <a:xfrm>
            <a:off x="563425" y="2061045"/>
            <a:ext cx="565106" cy="191444"/>
          </a:xfrm>
          <a:prstGeom prst="roundRect">
            <a:avLst/>
          </a:prstGeom>
          <a:solidFill>
            <a:schemeClr val="bg1"/>
          </a:solidFill>
          <a:ln w="3175">
            <a:solidFill>
              <a:schemeClr val="tx1"/>
            </a:solidFill>
            <a:round/>
            <a:headEnd/>
            <a:tailEnd/>
          </a:ln>
        </p:spPr>
        <p:txBody>
          <a:bodyPr lIns="14769" tIns="14769" rIns="14769" bIns="14769" anchor="ctr"/>
          <a:lstStyle/>
          <a:p>
            <a:pPr algn="ctr" defTabSz="822270">
              <a:lnSpc>
                <a:spcPts val="647"/>
              </a:lnSpc>
            </a:pPr>
            <a:r>
              <a:rPr lang="en-US"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rPr>
              <a:t>Validate False Traps/Alarms</a:t>
            </a:r>
            <a:endParaRPr lang="en-IN"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endParaRPr>
          </a:p>
        </p:txBody>
      </p:sp>
      <p:grpSp>
        <p:nvGrpSpPr>
          <p:cNvPr id="42" name="Group 41">
            <a:extLst>
              <a:ext uri="{FF2B5EF4-FFF2-40B4-BE49-F238E27FC236}">
                <a16:creationId xmlns:a16="http://schemas.microsoft.com/office/drawing/2014/main" id="{F43DEAD3-E334-78A0-4A33-AD8BD24C1FF0}"/>
              </a:ext>
            </a:extLst>
          </p:cNvPr>
          <p:cNvGrpSpPr/>
          <p:nvPr/>
        </p:nvGrpSpPr>
        <p:grpSpPr>
          <a:xfrm>
            <a:off x="1127772" y="1530775"/>
            <a:ext cx="102477" cy="576000"/>
            <a:chOff x="1494988" y="2161198"/>
            <a:chExt cx="180000" cy="676067"/>
          </a:xfrm>
        </p:grpSpPr>
        <p:cxnSp>
          <p:nvCxnSpPr>
            <p:cNvPr id="39" name="Connector: Elbow 38">
              <a:extLst>
                <a:ext uri="{FF2B5EF4-FFF2-40B4-BE49-F238E27FC236}">
                  <a16:creationId xmlns:a16="http://schemas.microsoft.com/office/drawing/2014/main" id="{974E0A2D-5EAF-0A55-895F-C964008BAFF3}"/>
                </a:ext>
              </a:extLst>
            </p:cNvPr>
            <p:cNvCxnSpPr>
              <a:cxnSpLocks/>
            </p:cNvCxnSpPr>
            <p:nvPr/>
          </p:nvCxnSpPr>
          <p:spPr>
            <a:xfrm rot="5400000">
              <a:off x="1246954" y="2409232"/>
              <a:ext cx="676067" cy="180000"/>
            </a:xfrm>
            <a:prstGeom prst="bentConnector2">
              <a:avLst/>
            </a:prstGeom>
            <a:ln w="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67FF80-7B9A-4A1D-0ACA-684FCD0A9CE8}"/>
                </a:ext>
              </a:extLst>
            </p:cNvPr>
            <p:cNvCxnSpPr/>
            <p:nvPr/>
          </p:nvCxnSpPr>
          <p:spPr>
            <a:xfrm>
              <a:off x="1522588" y="2161522"/>
              <a:ext cx="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Rounded Rectangle 3">
            <a:extLst>
              <a:ext uri="{FF2B5EF4-FFF2-40B4-BE49-F238E27FC236}">
                <a16:creationId xmlns:a16="http://schemas.microsoft.com/office/drawing/2014/main" id="{DDCF9ED3-2500-A632-5A7A-E0791F7A04F5}"/>
              </a:ext>
            </a:extLst>
          </p:cNvPr>
          <p:cNvSpPr/>
          <p:nvPr/>
        </p:nvSpPr>
        <p:spPr>
          <a:xfrm>
            <a:off x="824331" y="2315298"/>
            <a:ext cx="565106" cy="118426"/>
          </a:xfrm>
          <a:prstGeom prst="roundRect">
            <a:avLst/>
          </a:prstGeom>
          <a:solidFill>
            <a:schemeClr val="bg1"/>
          </a:solidFill>
          <a:ln w="3175">
            <a:solidFill>
              <a:schemeClr val="tx1"/>
            </a:solidFill>
            <a:round/>
            <a:headEnd/>
            <a:tailEnd/>
          </a:ln>
        </p:spPr>
        <p:txBody>
          <a:bodyPr lIns="14769" tIns="14769" rIns="14769" bIns="14769" anchor="ctr"/>
          <a:lstStyle/>
          <a:p>
            <a:pPr algn="ctr" defTabSz="822270">
              <a:lnSpc>
                <a:spcPts val="647"/>
              </a:lnSpc>
            </a:pPr>
            <a:r>
              <a:rPr lang="en-US"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rPr>
              <a:t>Ack &amp; Respond</a:t>
            </a:r>
            <a:endParaRPr lang="en-IN"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endParaRPr>
          </a:p>
        </p:txBody>
      </p:sp>
      <p:sp>
        <p:nvSpPr>
          <p:cNvPr id="44" name="Rounded Rectangle 3">
            <a:extLst>
              <a:ext uri="{FF2B5EF4-FFF2-40B4-BE49-F238E27FC236}">
                <a16:creationId xmlns:a16="http://schemas.microsoft.com/office/drawing/2014/main" id="{7B359407-22D1-E950-D5BF-2987A9579F1D}"/>
              </a:ext>
            </a:extLst>
          </p:cNvPr>
          <p:cNvSpPr/>
          <p:nvPr/>
        </p:nvSpPr>
        <p:spPr>
          <a:xfrm>
            <a:off x="333235" y="2442896"/>
            <a:ext cx="540000" cy="162000"/>
          </a:xfrm>
          <a:prstGeom prst="roundRect">
            <a:avLst/>
          </a:prstGeom>
          <a:solidFill>
            <a:schemeClr val="bg1"/>
          </a:solidFill>
          <a:ln w="3175">
            <a:solidFill>
              <a:schemeClr val="tx1"/>
            </a:solidFill>
            <a:round/>
            <a:headEnd/>
            <a:tailEnd/>
          </a:ln>
        </p:spPr>
        <p:txBody>
          <a:bodyPr lIns="14769" tIns="14769" rIns="14769" bIns="14769" anchor="ctr"/>
          <a:lstStyle/>
          <a:p>
            <a:pPr algn="ctr" defTabSz="822270">
              <a:lnSpc>
                <a:spcPts val="647"/>
              </a:lnSpc>
            </a:pPr>
            <a:r>
              <a:rPr lang="en-US"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rPr>
              <a:t>Perform Triage</a:t>
            </a:r>
            <a:endParaRPr lang="en-IN"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endParaRPr>
          </a:p>
        </p:txBody>
      </p:sp>
      <p:cxnSp>
        <p:nvCxnSpPr>
          <p:cNvPr id="46" name="Connector: Elbow 45">
            <a:extLst>
              <a:ext uri="{FF2B5EF4-FFF2-40B4-BE49-F238E27FC236}">
                <a16:creationId xmlns:a16="http://schemas.microsoft.com/office/drawing/2014/main" id="{FB396070-BEA8-1E29-8C9D-44450D184D8B}"/>
              </a:ext>
            </a:extLst>
          </p:cNvPr>
          <p:cNvCxnSpPr>
            <a:cxnSpLocks/>
          </p:cNvCxnSpPr>
          <p:nvPr/>
        </p:nvCxnSpPr>
        <p:spPr>
          <a:xfrm rot="10800000" flipH="1" flipV="1">
            <a:off x="1147030" y="1773563"/>
            <a:ext cx="136059" cy="540000"/>
          </a:xfrm>
          <a:prstGeom prst="bentConnector4">
            <a:avLst>
              <a:gd name="adj1" fmla="val 100809"/>
              <a:gd name="adj2" fmla="val 70666"/>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248A446-EA63-4D00-1E99-78B741937444}"/>
              </a:ext>
            </a:extLst>
          </p:cNvPr>
          <p:cNvCxnSpPr>
            <a:cxnSpLocks/>
          </p:cNvCxnSpPr>
          <p:nvPr/>
        </p:nvCxnSpPr>
        <p:spPr>
          <a:xfrm rot="5400000">
            <a:off x="353781" y="2249450"/>
            <a:ext cx="324000" cy="81000"/>
          </a:xfrm>
          <a:prstGeom prst="bentConnector4">
            <a:avLst>
              <a:gd name="adj1" fmla="val 285"/>
              <a:gd name="adj2" fmla="val 1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19925D8-E122-E286-1E4F-8851DADF94F3}"/>
              </a:ext>
            </a:extLst>
          </p:cNvPr>
          <p:cNvCxnSpPr>
            <a:cxnSpLocks/>
          </p:cNvCxnSpPr>
          <p:nvPr/>
        </p:nvCxnSpPr>
        <p:spPr>
          <a:xfrm rot="5400000">
            <a:off x="964602" y="2301824"/>
            <a:ext cx="108000" cy="324000"/>
          </a:xfrm>
          <a:prstGeom prst="bentConnector2">
            <a:avLst/>
          </a:prstGeom>
          <a:ln w="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Flowchart: Decision 180">
            <a:extLst>
              <a:ext uri="{FF2B5EF4-FFF2-40B4-BE49-F238E27FC236}">
                <a16:creationId xmlns:a16="http://schemas.microsoft.com/office/drawing/2014/main" id="{D387D0BB-4476-B5C5-DD4B-F05F972A6F61}"/>
              </a:ext>
            </a:extLst>
          </p:cNvPr>
          <p:cNvSpPr>
            <a:spLocks noChangeArrowheads="1"/>
          </p:cNvSpPr>
          <p:nvPr/>
        </p:nvSpPr>
        <p:spPr bwMode="auto">
          <a:xfrm>
            <a:off x="342187" y="2646232"/>
            <a:ext cx="577512" cy="305984"/>
          </a:xfrm>
          <a:prstGeom prst="flowChartDecision">
            <a:avLst/>
          </a:prstGeom>
          <a:solidFill>
            <a:srgbClr val="00B050"/>
          </a:solidFill>
          <a:ln w="6350">
            <a:solidFill>
              <a:schemeClr val="tx2">
                <a:lumMod val="75000"/>
              </a:schemeClr>
            </a:solidFill>
            <a:round/>
            <a:headEnd/>
            <a:tailEnd/>
          </a:ln>
        </p:spPr>
        <p:txBody>
          <a:bodyPr lIns="14769" tIns="14769" rIns="14769" bIns="14769" anchor="ct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algn="ctr" defTabSz="822270" eaLnBrk="1" hangingPunct="1">
              <a:lnSpc>
                <a:spcPts val="647"/>
              </a:lnSpc>
            </a:pPr>
            <a:r>
              <a:rPr lang="en-US" altLang="en-US" sz="450">
                <a:latin typeface="Calibri" pitchFamily="34" charset="0"/>
              </a:rPr>
              <a:t>Is P1/P2?</a:t>
            </a:r>
          </a:p>
        </p:txBody>
      </p:sp>
      <p:sp>
        <p:nvSpPr>
          <p:cNvPr id="55" name="Rounded Rectangle 224">
            <a:extLst>
              <a:ext uri="{FF2B5EF4-FFF2-40B4-BE49-F238E27FC236}">
                <a16:creationId xmlns:a16="http://schemas.microsoft.com/office/drawing/2014/main" id="{0BF74066-B139-8007-8E8C-A43FFC451A63}"/>
              </a:ext>
            </a:extLst>
          </p:cNvPr>
          <p:cNvSpPr/>
          <p:nvPr/>
        </p:nvSpPr>
        <p:spPr>
          <a:xfrm>
            <a:off x="1027433" y="2677204"/>
            <a:ext cx="402960" cy="217494"/>
          </a:xfrm>
          <a:prstGeom prst="roundRect">
            <a:avLst/>
          </a:prstGeom>
          <a:solidFill>
            <a:srgbClr val="00B050"/>
          </a:solidFill>
          <a:ln w="6350">
            <a:solidFill>
              <a:schemeClr val="tx2">
                <a:lumMod val="75000"/>
              </a:schemeClr>
            </a:solidFill>
            <a:round/>
            <a:headEnd/>
            <a:tailEnd/>
          </a:ln>
        </p:spPr>
        <p:txBody>
          <a:bodyPr lIns="14769" tIns="14769" rIns="14769" bIns="14769" anchor="ctr"/>
          <a:lstStyle/>
          <a:p>
            <a:pPr algn="ctr" defTabSz="822270"/>
            <a:r>
              <a:rPr lang="en-US" altLang="en-US" sz="450">
                <a:solidFill>
                  <a:schemeClr val="bg1"/>
                </a:solidFill>
                <a:latin typeface="Calibri" panose="020F0502020204030204" pitchFamily="34" charset="0"/>
                <a:ea typeface="MS PGothic" pitchFamily="34" charset="-128"/>
                <a:cs typeface="Calibri" panose="020F0502020204030204" pitchFamily="34" charset="0"/>
              </a:rPr>
              <a:t>SOP/Runbook based Resolution</a:t>
            </a:r>
          </a:p>
        </p:txBody>
      </p:sp>
      <p:sp>
        <p:nvSpPr>
          <p:cNvPr id="56" name="Flowchart: Decision 180">
            <a:extLst>
              <a:ext uri="{FF2B5EF4-FFF2-40B4-BE49-F238E27FC236}">
                <a16:creationId xmlns:a16="http://schemas.microsoft.com/office/drawing/2014/main" id="{D97054D2-CADF-7553-D8E1-B4163A00F479}"/>
              </a:ext>
            </a:extLst>
          </p:cNvPr>
          <p:cNvSpPr>
            <a:spLocks noChangeArrowheads="1"/>
          </p:cNvSpPr>
          <p:nvPr/>
        </p:nvSpPr>
        <p:spPr bwMode="auto">
          <a:xfrm>
            <a:off x="619899" y="3013785"/>
            <a:ext cx="532735" cy="305984"/>
          </a:xfrm>
          <a:prstGeom prst="flowChartDecision">
            <a:avLst/>
          </a:prstGeom>
          <a:noFill/>
          <a:ln w="12700">
            <a:solidFill>
              <a:schemeClr val="tx2">
                <a:lumMod val="75000"/>
              </a:schemeClr>
            </a:solidFill>
            <a:round/>
            <a:headEnd/>
            <a:tailEnd/>
          </a:ln>
        </p:spPr>
        <p:txBody>
          <a:bodyPr lIns="14769" tIns="14769" rIns="14769" bIns="14769" anchor="ct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algn="ctr" defTabSz="822270" eaLnBrk="1" hangingPunct="1">
              <a:lnSpc>
                <a:spcPts val="647"/>
              </a:lnSpc>
            </a:pPr>
            <a:r>
              <a:rPr lang="en-US" altLang="en-US" sz="450">
                <a:solidFill>
                  <a:schemeClr val="tx2"/>
                </a:solidFill>
                <a:latin typeface="Calibri" pitchFamily="34" charset="0"/>
              </a:rPr>
              <a:t>Restored?</a:t>
            </a:r>
          </a:p>
        </p:txBody>
      </p:sp>
      <p:grpSp>
        <p:nvGrpSpPr>
          <p:cNvPr id="57" name="Group 56">
            <a:extLst>
              <a:ext uri="{FF2B5EF4-FFF2-40B4-BE49-F238E27FC236}">
                <a16:creationId xmlns:a16="http://schemas.microsoft.com/office/drawing/2014/main" id="{AD101EB7-5D75-29E1-172D-06ADFA759179}"/>
              </a:ext>
            </a:extLst>
          </p:cNvPr>
          <p:cNvGrpSpPr/>
          <p:nvPr/>
        </p:nvGrpSpPr>
        <p:grpSpPr>
          <a:xfrm flipH="1">
            <a:off x="259847" y="2531044"/>
            <a:ext cx="108000" cy="270000"/>
            <a:chOff x="1494988" y="2161198"/>
            <a:chExt cx="180000" cy="676067"/>
          </a:xfrm>
        </p:grpSpPr>
        <p:cxnSp>
          <p:nvCxnSpPr>
            <p:cNvPr id="58" name="Connector: Elbow 57">
              <a:extLst>
                <a:ext uri="{FF2B5EF4-FFF2-40B4-BE49-F238E27FC236}">
                  <a16:creationId xmlns:a16="http://schemas.microsoft.com/office/drawing/2014/main" id="{FC526B3E-FA1D-80E6-3FF5-01FCDC2B1BD2}"/>
                </a:ext>
              </a:extLst>
            </p:cNvPr>
            <p:cNvCxnSpPr>
              <a:cxnSpLocks/>
            </p:cNvCxnSpPr>
            <p:nvPr/>
          </p:nvCxnSpPr>
          <p:spPr>
            <a:xfrm rot="5400000">
              <a:off x="1246954" y="2409232"/>
              <a:ext cx="676067" cy="180000"/>
            </a:xfrm>
            <a:prstGeom prst="bentConnector2">
              <a:avLst/>
            </a:prstGeom>
            <a:ln w="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6E5AC6C-1F62-0CC8-FC84-C66B46AAE2FA}"/>
                </a:ext>
              </a:extLst>
            </p:cNvPr>
            <p:cNvCxnSpPr/>
            <p:nvPr/>
          </p:nvCxnSpPr>
          <p:spPr>
            <a:xfrm>
              <a:off x="1522588" y="2161522"/>
              <a:ext cx="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a:extLst>
              <a:ext uri="{FF2B5EF4-FFF2-40B4-BE49-F238E27FC236}">
                <a16:creationId xmlns:a16="http://schemas.microsoft.com/office/drawing/2014/main" id="{00D4910A-5A7B-16A9-44D0-D630814E9E48}"/>
              </a:ext>
            </a:extLst>
          </p:cNvPr>
          <p:cNvCxnSpPr>
            <a:cxnSpLocks/>
          </p:cNvCxnSpPr>
          <p:nvPr/>
        </p:nvCxnSpPr>
        <p:spPr>
          <a:xfrm>
            <a:off x="921514" y="2797161"/>
            <a:ext cx="108000"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50">
            <a:extLst>
              <a:ext uri="{FF2B5EF4-FFF2-40B4-BE49-F238E27FC236}">
                <a16:creationId xmlns:a16="http://schemas.microsoft.com/office/drawing/2014/main" id="{493138F7-4FA1-BBA6-A156-CA1327B7EB6D}"/>
              </a:ext>
            </a:extLst>
          </p:cNvPr>
          <p:cNvSpPr txBox="1">
            <a:spLocks noChangeArrowheads="1"/>
          </p:cNvSpPr>
          <p:nvPr/>
        </p:nvSpPr>
        <p:spPr bwMode="auto">
          <a:xfrm>
            <a:off x="886266" y="2673550"/>
            <a:ext cx="194982" cy="84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87" tIns="7387" rIns="7387" bIns="7387" anchor="ctr">
            <a:spAutoFit/>
          </a:bodyP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defTabSz="822270" eaLnBrk="1" hangingPunct="1"/>
            <a:r>
              <a:rPr lang="en-US" altLang="en-US" sz="450">
                <a:solidFill>
                  <a:srgbClr val="000000"/>
                </a:solidFill>
                <a:latin typeface="Calibri" pitchFamily="34" charset="0"/>
              </a:rPr>
              <a:t>No</a:t>
            </a:r>
          </a:p>
        </p:txBody>
      </p:sp>
      <p:sp>
        <p:nvSpPr>
          <p:cNvPr id="62" name="Rounded Rectangle 3">
            <a:extLst>
              <a:ext uri="{FF2B5EF4-FFF2-40B4-BE49-F238E27FC236}">
                <a16:creationId xmlns:a16="http://schemas.microsoft.com/office/drawing/2014/main" id="{877C1B5C-C317-9A49-7575-4B691D2559F3}"/>
              </a:ext>
            </a:extLst>
          </p:cNvPr>
          <p:cNvSpPr/>
          <p:nvPr/>
        </p:nvSpPr>
        <p:spPr>
          <a:xfrm>
            <a:off x="512445" y="3436306"/>
            <a:ext cx="737497" cy="257115"/>
          </a:xfrm>
          <a:prstGeom prst="roundRect">
            <a:avLst/>
          </a:prstGeom>
          <a:solidFill>
            <a:srgbClr val="FF0000"/>
          </a:solidFill>
          <a:ln w="3175">
            <a:solidFill>
              <a:schemeClr val="tx1"/>
            </a:solidFill>
            <a:round/>
            <a:headEnd/>
            <a:tailEnd/>
          </a:ln>
        </p:spPr>
        <p:txBody>
          <a:bodyPr lIns="14769" tIns="14769" rIns="14769" bIns="14769" anchor="ctr"/>
          <a:lstStyle/>
          <a:p>
            <a:pPr algn="ctr" defTabSz="822270">
              <a:lnSpc>
                <a:spcPts val="647"/>
              </a:lnSpc>
            </a:pPr>
            <a:r>
              <a:rPr lang="en-US" sz="600">
                <a:solidFill>
                  <a:schemeClr val="bg1"/>
                </a:solidFill>
                <a:latin typeface="Calibri" panose="020F0502020204030204" pitchFamily="34" charset="0"/>
                <a:ea typeface="MS PGothic" pitchFamily="34" charset="-128"/>
                <a:cs typeface="Calibri" panose="020F0502020204030204" pitchFamily="34" charset="0"/>
              </a:rPr>
              <a:t>Assign IT, N/w &amp; Security, Cloud  Tickets respectively</a:t>
            </a:r>
            <a:endParaRPr lang="en-IN" sz="600">
              <a:solidFill>
                <a:schemeClr val="bg1"/>
              </a:solidFill>
              <a:latin typeface="Calibri" panose="020F0502020204030204" pitchFamily="34" charset="0"/>
              <a:ea typeface="MS PGothic" pitchFamily="34" charset="-128"/>
              <a:cs typeface="Calibri" panose="020F0502020204030204" pitchFamily="34" charset="0"/>
            </a:endParaRPr>
          </a:p>
        </p:txBody>
      </p:sp>
      <p:sp>
        <p:nvSpPr>
          <p:cNvPr id="63" name="Rounded Rectangle 14">
            <a:extLst>
              <a:ext uri="{FF2B5EF4-FFF2-40B4-BE49-F238E27FC236}">
                <a16:creationId xmlns:a16="http://schemas.microsoft.com/office/drawing/2014/main" id="{757FB9A1-49CB-1D90-FBE3-0E5B25F7E862}"/>
              </a:ext>
            </a:extLst>
          </p:cNvPr>
          <p:cNvSpPr>
            <a:spLocks noChangeArrowheads="1"/>
          </p:cNvSpPr>
          <p:nvPr/>
        </p:nvSpPr>
        <p:spPr bwMode="auto">
          <a:xfrm>
            <a:off x="619898" y="4156647"/>
            <a:ext cx="581484" cy="293957"/>
          </a:xfrm>
          <a:prstGeom prst="roundRect">
            <a:avLst>
              <a:gd name="adj" fmla="val 11106"/>
            </a:avLst>
          </a:prstGeom>
          <a:solidFill>
            <a:schemeClr val="bg1"/>
          </a:solidFill>
          <a:ln w="12700">
            <a:solidFill>
              <a:srgbClr val="C00000"/>
            </a:solidFill>
            <a:round/>
            <a:headEnd/>
            <a:tailEnd/>
          </a:ln>
        </p:spPr>
        <p:txBody>
          <a:bodyPr lIns="14769" tIns="14769" rIns="14769" bIns="14769" anchor="ct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algn="ctr" defTabSz="822270" eaLnBrk="1" hangingPunct="1">
              <a:lnSpc>
                <a:spcPts val="647"/>
              </a:lnSpc>
            </a:pPr>
            <a:r>
              <a:rPr lang="en-US" altLang="en-US" sz="525">
                <a:solidFill>
                  <a:srgbClr val="0D0D0D"/>
                </a:solidFill>
                <a:latin typeface="Calibri" pitchFamily="34" charset="0"/>
              </a:rPr>
              <a:t>Validate resolution</a:t>
            </a:r>
          </a:p>
        </p:txBody>
      </p:sp>
      <p:sp>
        <p:nvSpPr>
          <p:cNvPr id="64" name="Rounded Rectangle 14">
            <a:extLst>
              <a:ext uri="{FF2B5EF4-FFF2-40B4-BE49-F238E27FC236}">
                <a16:creationId xmlns:a16="http://schemas.microsoft.com/office/drawing/2014/main" id="{41C24F46-2372-20C1-73CF-9CE656EB9820}"/>
              </a:ext>
            </a:extLst>
          </p:cNvPr>
          <p:cNvSpPr>
            <a:spLocks noChangeArrowheads="1"/>
          </p:cNvSpPr>
          <p:nvPr/>
        </p:nvSpPr>
        <p:spPr bwMode="auto">
          <a:xfrm>
            <a:off x="619898" y="4507588"/>
            <a:ext cx="581484" cy="224573"/>
          </a:xfrm>
          <a:prstGeom prst="roundRect">
            <a:avLst>
              <a:gd name="adj" fmla="val 50000"/>
            </a:avLst>
          </a:prstGeom>
          <a:solidFill>
            <a:schemeClr val="accent5">
              <a:lumMod val="50000"/>
            </a:schemeClr>
          </a:solidFill>
          <a:ln w="12700">
            <a:noFill/>
            <a:round/>
            <a:headEnd/>
            <a:tailEnd/>
          </a:ln>
        </p:spPr>
        <p:txBody>
          <a:bodyPr lIns="14769" tIns="14769" rIns="14769" bIns="14769" anchor="ct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algn="ctr" defTabSz="822270" eaLnBrk="1" hangingPunct="1">
              <a:lnSpc>
                <a:spcPts val="647"/>
              </a:lnSpc>
            </a:pPr>
            <a:r>
              <a:rPr lang="en-US" altLang="en-US" sz="525">
                <a:solidFill>
                  <a:schemeClr val="bg2"/>
                </a:solidFill>
                <a:latin typeface="Calibri" pitchFamily="34" charset="0"/>
              </a:rPr>
              <a:t>Close ticket</a:t>
            </a:r>
          </a:p>
        </p:txBody>
      </p:sp>
      <p:sp>
        <p:nvSpPr>
          <p:cNvPr id="65" name="Rounded Rectangle 223">
            <a:extLst>
              <a:ext uri="{FF2B5EF4-FFF2-40B4-BE49-F238E27FC236}">
                <a16:creationId xmlns:a16="http://schemas.microsoft.com/office/drawing/2014/main" id="{423938A7-46F4-C560-9623-F924757BCFE3}"/>
              </a:ext>
            </a:extLst>
          </p:cNvPr>
          <p:cNvSpPr/>
          <p:nvPr/>
        </p:nvSpPr>
        <p:spPr>
          <a:xfrm>
            <a:off x="619898" y="3800426"/>
            <a:ext cx="515588" cy="276342"/>
          </a:xfrm>
          <a:prstGeom prst="roundRect">
            <a:avLst>
              <a:gd name="adj" fmla="val 5314"/>
            </a:avLst>
          </a:prstGeom>
          <a:solidFill>
            <a:schemeClr val="bg1"/>
          </a:solidFill>
          <a:ln w="12700">
            <a:solidFill>
              <a:schemeClr val="tx2">
                <a:lumMod val="75000"/>
              </a:schemeClr>
            </a:solidFill>
            <a:round/>
            <a:headEnd/>
            <a:tailEnd/>
          </a:ln>
        </p:spPr>
        <p:txBody>
          <a:bodyPr lIns="14769" tIns="14769" rIns="14769" bIns="14769" anchor="ctr"/>
          <a:lstStyle/>
          <a:p>
            <a:pPr algn="ctr" defTabSz="822270">
              <a:lnSpc>
                <a:spcPts val="647"/>
              </a:lnSpc>
            </a:pPr>
            <a:r>
              <a:rPr lang="en-US" altLang="en-US" sz="525">
                <a:solidFill>
                  <a:srgbClr val="000000"/>
                </a:solidFill>
                <a:latin typeface="Calibri" panose="020F0502020204030204" pitchFamily="34" charset="0"/>
                <a:ea typeface="MS PGothic" pitchFamily="34" charset="-128"/>
                <a:cs typeface="Calibri" panose="020F0502020204030204" pitchFamily="34" charset="0"/>
              </a:rPr>
              <a:t>Resolve incidents</a:t>
            </a:r>
          </a:p>
        </p:txBody>
      </p:sp>
      <p:cxnSp>
        <p:nvCxnSpPr>
          <p:cNvPr id="68" name="Straight Connector 67">
            <a:extLst>
              <a:ext uri="{FF2B5EF4-FFF2-40B4-BE49-F238E27FC236}">
                <a16:creationId xmlns:a16="http://schemas.microsoft.com/office/drawing/2014/main" id="{A36C4C3A-BF59-EBED-8BEA-038CBFC10E26}"/>
              </a:ext>
            </a:extLst>
          </p:cNvPr>
          <p:cNvCxnSpPr>
            <a:cxnSpLocks/>
          </p:cNvCxnSpPr>
          <p:nvPr/>
        </p:nvCxnSpPr>
        <p:spPr>
          <a:xfrm flipH="1">
            <a:off x="298583" y="2951063"/>
            <a:ext cx="324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TextBox 50">
            <a:extLst>
              <a:ext uri="{FF2B5EF4-FFF2-40B4-BE49-F238E27FC236}">
                <a16:creationId xmlns:a16="http://schemas.microsoft.com/office/drawing/2014/main" id="{E14B19EC-DAF3-CFEB-FBA7-D6B16213BF86}"/>
              </a:ext>
            </a:extLst>
          </p:cNvPr>
          <p:cNvSpPr txBox="1">
            <a:spLocks noChangeArrowheads="1"/>
          </p:cNvSpPr>
          <p:nvPr/>
        </p:nvSpPr>
        <p:spPr bwMode="auto">
          <a:xfrm>
            <a:off x="333705" y="2884401"/>
            <a:ext cx="194982" cy="84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87" tIns="7387" rIns="7387" bIns="7387" anchor="ctr">
            <a:spAutoFit/>
          </a:bodyP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defTabSz="822270" eaLnBrk="1" hangingPunct="1"/>
            <a:r>
              <a:rPr lang="en-US" altLang="en-US" sz="450">
                <a:solidFill>
                  <a:srgbClr val="000000"/>
                </a:solidFill>
                <a:latin typeface="Calibri" pitchFamily="34" charset="0"/>
              </a:rPr>
              <a:t>Yes</a:t>
            </a:r>
          </a:p>
        </p:txBody>
      </p:sp>
      <p:cxnSp>
        <p:nvCxnSpPr>
          <p:cNvPr id="71" name="Connector: Elbow 70">
            <a:extLst>
              <a:ext uri="{FF2B5EF4-FFF2-40B4-BE49-F238E27FC236}">
                <a16:creationId xmlns:a16="http://schemas.microsoft.com/office/drawing/2014/main" id="{C52A1683-CC40-55EE-5AD3-659FCDC88830}"/>
              </a:ext>
            </a:extLst>
          </p:cNvPr>
          <p:cNvCxnSpPr>
            <a:cxnSpLocks/>
          </p:cNvCxnSpPr>
          <p:nvPr/>
        </p:nvCxnSpPr>
        <p:spPr>
          <a:xfrm rot="5400000">
            <a:off x="1062906" y="2980124"/>
            <a:ext cx="270000" cy="108000"/>
          </a:xfrm>
          <a:prstGeom prst="bentConnector2">
            <a:avLst/>
          </a:prstGeom>
          <a:ln w="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50">
            <a:extLst>
              <a:ext uri="{FF2B5EF4-FFF2-40B4-BE49-F238E27FC236}">
                <a16:creationId xmlns:a16="http://schemas.microsoft.com/office/drawing/2014/main" id="{05E47FF6-732E-7487-29F9-1E17804D1D93}"/>
              </a:ext>
            </a:extLst>
          </p:cNvPr>
          <p:cNvSpPr txBox="1">
            <a:spLocks noChangeArrowheads="1"/>
          </p:cNvSpPr>
          <p:nvPr/>
        </p:nvSpPr>
        <p:spPr bwMode="auto">
          <a:xfrm>
            <a:off x="509098" y="3172878"/>
            <a:ext cx="194982" cy="84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87" tIns="7387" rIns="7387" bIns="7387" anchor="ctr">
            <a:spAutoFit/>
          </a:bodyP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defTabSz="822270" eaLnBrk="1" hangingPunct="1"/>
            <a:r>
              <a:rPr lang="en-US" altLang="en-US" sz="450">
                <a:solidFill>
                  <a:srgbClr val="000000"/>
                </a:solidFill>
                <a:latin typeface="Calibri" pitchFamily="34" charset="0"/>
              </a:rPr>
              <a:t>Yes</a:t>
            </a:r>
          </a:p>
        </p:txBody>
      </p:sp>
      <p:sp>
        <p:nvSpPr>
          <p:cNvPr id="73" name="TextBox 50">
            <a:extLst>
              <a:ext uri="{FF2B5EF4-FFF2-40B4-BE49-F238E27FC236}">
                <a16:creationId xmlns:a16="http://schemas.microsoft.com/office/drawing/2014/main" id="{5CDB330B-3E52-EE84-A4A0-27452C46B799}"/>
              </a:ext>
            </a:extLst>
          </p:cNvPr>
          <p:cNvSpPr txBox="1">
            <a:spLocks noChangeArrowheads="1"/>
          </p:cNvSpPr>
          <p:nvPr/>
        </p:nvSpPr>
        <p:spPr bwMode="auto">
          <a:xfrm>
            <a:off x="933250" y="3322054"/>
            <a:ext cx="194982" cy="84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87" tIns="7387" rIns="7387" bIns="7387" anchor="ctr">
            <a:spAutoFit/>
          </a:bodyP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defTabSz="822270" eaLnBrk="1" hangingPunct="1"/>
            <a:r>
              <a:rPr lang="en-US" altLang="en-US" sz="450">
                <a:solidFill>
                  <a:srgbClr val="000000"/>
                </a:solidFill>
                <a:latin typeface="Calibri" pitchFamily="34" charset="0"/>
              </a:rPr>
              <a:t>No</a:t>
            </a:r>
          </a:p>
        </p:txBody>
      </p:sp>
      <p:grpSp>
        <p:nvGrpSpPr>
          <p:cNvPr id="74" name="Group 73">
            <a:extLst>
              <a:ext uri="{FF2B5EF4-FFF2-40B4-BE49-F238E27FC236}">
                <a16:creationId xmlns:a16="http://schemas.microsoft.com/office/drawing/2014/main" id="{D9A904AB-87B5-42A3-6F1B-0BF0163F4FA9}"/>
              </a:ext>
            </a:extLst>
          </p:cNvPr>
          <p:cNvGrpSpPr/>
          <p:nvPr/>
        </p:nvGrpSpPr>
        <p:grpSpPr>
          <a:xfrm flipH="1">
            <a:off x="383801" y="3162599"/>
            <a:ext cx="243000" cy="735130"/>
            <a:chOff x="1494987" y="2161198"/>
            <a:chExt cx="180001" cy="676067"/>
          </a:xfrm>
        </p:grpSpPr>
        <p:cxnSp>
          <p:nvCxnSpPr>
            <p:cNvPr id="75" name="Connector: Elbow 74">
              <a:extLst>
                <a:ext uri="{FF2B5EF4-FFF2-40B4-BE49-F238E27FC236}">
                  <a16:creationId xmlns:a16="http://schemas.microsoft.com/office/drawing/2014/main" id="{49C2B7D2-FFE7-47A6-A73B-588397A3FE77}"/>
                </a:ext>
              </a:extLst>
            </p:cNvPr>
            <p:cNvCxnSpPr>
              <a:cxnSpLocks/>
            </p:cNvCxnSpPr>
            <p:nvPr/>
          </p:nvCxnSpPr>
          <p:spPr>
            <a:xfrm rot="5400000">
              <a:off x="1246954" y="2409232"/>
              <a:ext cx="676067" cy="180000"/>
            </a:xfrm>
            <a:prstGeom prst="bentConnector2">
              <a:avLst/>
            </a:prstGeom>
            <a:ln w="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A2B7779-042E-117F-D36D-77DA3C728153}"/>
                </a:ext>
              </a:extLst>
            </p:cNvPr>
            <p:cNvCxnSpPr>
              <a:cxnSpLocks/>
            </p:cNvCxnSpPr>
            <p:nvPr/>
          </p:nvCxnSpPr>
          <p:spPr>
            <a:xfrm>
              <a:off x="1494987" y="2161522"/>
              <a:ext cx="1754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7" name="Straight Arrow Connector 76">
            <a:extLst>
              <a:ext uri="{FF2B5EF4-FFF2-40B4-BE49-F238E27FC236}">
                <a16:creationId xmlns:a16="http://schemas.microsoft.com/office/drawing/2014/main" id="{1B439045-D2B9-3C8E-5038-AEAAC90875B5}"/>
              </a:ext>
            </a:extLst>
          </p:cNvPr>
          <p:cNvCxnSpPr>
            <a:cxnSpLocks/>
          </p:cNvCxnSpPr>
          <p:nvPr/>
        </p:nvCxnSpPr>
        <p:spPr>
          <a:xfrm>
            <a:off x="876916" y="3304427"/>
            <a:ext cx="0" cy="13500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288E1033-B84B-63E8-3500-A348D8E328C6}"/>
              </a:ext>
            </a:extLst>
          </p:cNvPr>
          <p:cNvGrpSpPr/>
          <p:nvPr/>
        </p:nvGrpSpPr>
        <p:grpSpPr>
          <a:xfrm flipH="1">
            <a:off x="478355" y="4027085"/>
            <a:ext cx="135000" cy="189000"/>
            <a:chOff x="1494987" y="2161198"/>
            <a:chExt cx="180001" cy="676067"/>
          </a:xfrm>
        </p:grpSpPr>
        <p:cxnSp>
          <p:nvCxnSpPr>
            <p:cNvPr id="81" name="Connector: Elbow 80">
              <a:extLst>
                <a:ext uri="{FF2B5EF4-FFF2-40B4-BE49-F238E27FC236}">
                  <a16:creationId xmlns:a16="http://schemas.microsoft.com/office/drawing/2014/main" id="{4FBD37E4-EC99-00F9-B33B-41C83312B8FC}"/>
                </a:ext>
              </a:extLst>
            </p:cNvPr>
            <p:cNvCxnSpPr>
              <a:cxnSpLocks/>
            </p:cNvCxnSpPr>
            <p:nvPr/>
          </p:nvCxnSpPr>
          <p:spPr>
            <a:xfrm rot="5400000">
              <a:off x="1246954" y="2409232"/>
              <a:ext cx="676067" cy="180000"/>
            </a:xfrm>
            <a:prstGeom prst="bentConnector2">
              <a:avLst/>
            </a:prstGeom>
            <a:ln w="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B2EE807-389F-A9CE-1846-151C6F71A6D8}"/>
                </a:ext>
              </a:extLst>
            </p:cNvPr>
            <p:cNvCxnSpPr>
              <a:cxnSpLocks/>
            </p:cNvCxnSpPr>
            <p:nvPr/>
          </p:nvCxnSpPr>
          <p:spPr>
            <a:xfrm>
              <a:off x="1494987" y="2161522"/>
              <a:ext cx="1754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3" name="Rounded Rectangle 3">
            <a:extLst>
              <a:ext uri="{FF2B5EF4-FFF2-40B4-BE49-F238E27FC236}">
                <a16:creationId xmlns:a16="http://schemas.microsoft.com/office/drawing/2014/main" id="{5B83CDD6-5B68-0936-DCD0-70494C561888}"/>
              </a:ext>
            </a:extLst>
          </p:cNvPr>
          <p:cNvSpPr/>
          <p:nvPr/>
        </p:nvSpPr>
        <p:spPr>
          <a:xfrm>
            <a:off x="1644015" y="1248345"/>
            <a:ext cx="602296" cy="182225"/>
          </a:xfrm>
          <a:prstGeom prst="roundRect">
            <a:avLst/>
          </a:prstGeom>
          <a:solidFill>
            <a:schemeClr val="bg1"/>
          </a:solidFill>
          <a:ln w="3175">
            <a:solidFill>
              <a:schemeClr val="tx1"/>
            </a:solidFill>
            <a:round/>
            <a:headEnd/>
            <a:tailEnd/>
          </a:ln>
        </p:spPr>
        <p:txBody>
          <a:bodyPr lIns="14769" tIns="14769" rIns="14769" bIns="14769" anchor="ctr"/>
          <a:lstStyle/>
          <a:p>
            <a:pPr algn="ctr" defTabSz="822270">
              <a:lnSpc>
                <a:spcPts val="647"/>
              </a:lnSpc>
            </a:pPr>
            <a:r>
              <a:rPr lang="en-US"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rPr>
              <a:t>Ticket Assigned to Level 2 Teams</a:t>
            </a:r>
            <a:endParaRPr lang="en-IN"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endParaRPr>
          </a:p>
        </p:txBody>
      </p:sp>
      <p:sp>
        <p:nvSpPr>
          <p:cNvPr id="84" name="Rounded Rectangle 235">
            <a:extLst>
              <a:ext uri="{FF2B5EF4-FFF2-40B4-BE49-F238E27FC236}">
                <a16:creationId xmlns:a16="http://schemas.microsoft.com/office/drawing/2014/main" id="{4616AD87-ABDD-11BB-D09A-950317CB9B54}"/>
              </a:ext>
            </a:extLst>
          </p:cNvPr>
          <p:cNvSpPr/>
          <p:nvPr/>
        </p:nvSpPr>
        <p:spPr>
          <a:xfrm>
            <a:off x="1810617" y="1498410"/>
            <a:ext cx="513000" cy="197492"/>
          </a:xfrm>
          <a:prstGeom prst="roundRect">
            <a:avLst/>
          </a:prstGeom>
          <a:solidFill>
            <a:schemeClr val="bg1"/>
          </a:solidFill>
          <a:ln w="6350">
            <a:solidFill>
              <a:schemeClr val="tx2">
                <a:lumMod val="75000"/>
              </a:schemeClr>
            </a:solidFill>
            <a:round/>
            <a:headEnd/>
            <a:tailEnd/>
          </a:ln>
        </p:spPr>
        <p:txBody>
          <a:bodyPr lIns="14769" tIns="14769" rIns="14769" bIns="14769" anchor="ctr"/>
          <a:lstStyle/>
          <a:p>
            <a:pPr algn="ctr" defTabSz="822270">
              <a:lnSpc>
                <a:spcPts val="647"/>
              </a:lnSpc>
            </a:pPr>
            <a:r>
              <a:rPr lang="en-US" altLang="en-US" sz="600">
                <a:solidFill>
                  <a:srgbClr val="000000"/>
                </a:solidFill>
                <a:latin typeface="Calibri" panose="020F0502020204030204" pitchFamily="34" charset="0"/>
                <a:ea typeface="MS PGothic" pitchFamily="34" charset="-128"/>
                <a:cs typeface="Calibri" panose="020F0502020204030204" pitchFamily="34" charset="0"/>
              </a:rPr>
              <a:t>Ticket analysis</a:t>
            </a:r>
          </a:p>
        </p:txBody>
      </p:sp>
      <p:sp>
        <p:nvSpPr>
          <p:cNvPr id="85" name="Rounded Rectangle 224">
            <a:extLst>
              <a:ext uri="{FF2B5EF4-FFF2-40B4-BE49-F238E27FC236}">
                <a16:creationId xmlns:a16="http://schemas.microsoft.com/office/drawing/2014/main" id="{6EF494A7-8907-67FC-0FFB-77215D74A0D0}"/>
              </a:ext>
            </a:extLst>
          </p:cNvPr>
          <p:cNvSpPr/>
          <p:nvPr/>
        </p:nvSpPr>
        <p:spPr>
          <a:xfrm>
            <a:off x="1891157" y="2181746"/>
            <a:ext cx="402960" cy="217494"/>
          </a:xfrm>
          <a:prstGeom prst="roundRect">
            <a:avLst/>
          </a:prstGeom>
          <a:solidFill>
            <a:srgbClr val="00B050"/>
          </a:solidFill>
          <a:ln w="6350">
            <a:solidFill>
              <a:schemeClr val="tx2">
                <a:lumMod val="75000"/>
              </a:schemeClr>
            </a:solidFill>
            <a:round/>
            <a:headEnd/>
            <a:tailEnd/>
          </a:ln>
        </p:spPr>
        <p:txBody>
          <a:bodyPr lIns="14769" tIns="14769" rIns="14769" bIns="14769" anchor="ctr"/>
          <a:lstStyle/>
          <a:p>
            <a:pPr algn="ctr" defTabSz="822270"/>
            <a:r>
              <a:rPr lang="en-US" altLang="en-US" sz="450">
                <a:solidFill>
                  <a:schemeClr val="bg1"/>
                </a:solidFill>
                <a:latin typeface="Calibri" panose="020F0502020204030204" pitchFamily="34" charset="0"/>
                <a:ea typeface="MS PGothic" pitchFamily="34" charset="-128"/>
                <a:cs typeface="Calibri" panose="020F0502020204030204" pitchFamily="34" charset="0"/>
              </a:rPr>
              <a:t>Runbook based Resolution</a:t>
            </a:r>
          </a:p>
        </p:txBody>
      </p:sp>
      <p:cxnSp>
        <p:nvCxnSpPr>
          <p:cNvPr id="87" name="Connector: Elbow 86">
            <a:extLst>
              <a:ext uri="{FF2B5EF4-FFF2-40B4-BE49-F238E27FC236}">
                <a16:creationId xmlns:a16="http://schemas.microsoft.com/office/drawing/2014/main" id="{68E49373-81B2-2088-341A-F715FE9C9966}"/>
              </a:ext>
            </a:extLst>
          </p:cNvPr>
          <p:cNvCxnSpPr/>
          <p:nvPr/>
        </p:nvCxnSpPr>
        <p:spPr>
          <a:xfrm flipV="1">
            <a:off x="1260847" y="1335272"/>
            <a:ext cx="366993" cy="2160000"/>
          </a:xfrm>
          <a:prstGeom prst="bentConnector3">
            <a:avLst>
              <a:gd name="adj1" fmla="val 6301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8CAA4635-74B3-2C1D-FB17-B98EA889F7A9}"/>
              </a:ext>
            </a:extLst>
          </p:cNvPr>
          <p:cNvCxnSpPr>
            <a:cxnSpLocks/>
          </p:cNvCxnSpPr>
          <p:nvPr/>
        </p:nvCxnSpPr>
        <p:spPr>
          <a:xfrm>
            <a:off x="2181006" y="1705586"/>
            <a:ext cx="0" cy="45900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403">
            <a:extLst>
              <a:ext uri="{FF2B5EF4-FFF2-40B4-BE49-F238E27FC236}">
                <a16:creationId xmlns:a16="http://schemas.microsoft.com/office/drawing/2014/main" id="{4731A56B-4689-145E-DB16-AE39BCBBAEB0}"/>
              </a:ext>
            </a:extLst>
          </p:cNvPr>
          <p:cNvGrpSpPr>
            <a:grpSpLocks/>
          </p:cNvGrpSpPr>
          <p:nvPr/>
        </p:nvGrpSpPr>
        <p:grpSpPr bwMode="auto">
          <a:xfrm>
            <a:off x="1583501" y="1781013"/>
            <a:ext cx="513000" cy="197492"/>
            <a:chOff x="3544718" y="2658964"/>
            <a:chExt cx="1506176" cy="686578"/>
          </a:xfrm>
        </p:grpSpPr>
        <p:sp>
          <p:nvSpPr>
            <p:cNvPr id="100" name="Rounded Rectangle 231">
              <a:extLst>
                <a:ext uri="{FF2B5EF4-FFF2-40B4-BE49-F238E27FC236}">
                  <a16:creationId xmlns:a16="http://schemas.microsoft.com/office/drawing/2014/main" id="{7DB44D21-33A2-E59C-05FC-B8D02ADC4EDC}"/>
                </a:ext>
              </a:extLst>
            </p:cNvPr>
            <p:cNvSpPr/>
            <p:nvPr/>
          </p:nvSpPr>
          <p:spPr>
            <a:xfrm>
              <a:off x="3544718" y="2766997"/>
              <a:ext cx="1324596" cy="578545"/>
            </a:xfrm>
            <a:prstGeom prst="roundRect">
              <a:avLst>
                <a:gd name="adj" fmla="val 4550"/>
              </a:avLst>
            </a:prstGeom>
            <a:noFill/>
            <a:ln w="12700" cap="flat" cmpd="sng" algn="ctr">
              <a:solidFill>
                <a:srgbClr val="2080C2"/>
              </a:solidFill>
              <a:prstDash val="sysDash"/>
              <a:headEnd type="triangle" w="med" len="med"/>
              <a:tailEnd type="triangle" w="med" len="med"/>
            </a:ln>
            <a:effectLst/>
          </p:spPr>
          <p:txBody>
            <a:bodyPr anchor="ctr"/>
            <a:lstStyle/>
            <a:p>
              <a:pPr algn="ctr" defTabSz="822270">
                <a:defRPr/>
              </a:pPr>
              <a:endParaRPr lang="en-US" sz="525" kern="0">
                <a:solidFill>
                  <a:prstClr val="black"/>
                </a:solidFill>
              </a:endParaRPr>
            </a:p>
          </p:txBody>
        </p:sp>
        <p:pic>
          <p:nvPicPr>
            <p:cNvPr id="101" name="Picture 8">
              <a:extLst>
                <a:ext uri="{FF2B5EF4-FFF2-40B4-BE49-F238E27FC236}">
                  <a16:creationId xmlns:a16="http://schemas.microsoft.com/office/drawing/2014/main" id="{5AB3CF8A-3AD1-A97F-D8CB-C9BB5AB496D4}"/>
                </a:ext>
              </a:extLst>
            </p:cNvPr>
            <p:cNvPicPr>
              <a:picLocks noChangeAspect="1" noChangeArrowheads="1"/>
            </p:cNvPicPr>
            <p:nvPr/>
          </p:nvPicPr>
          <p:blipFill>
            <a:blip r:embed="rId2" cstate="print">
              <a:duotone>
                <a:prstClr val="black"/>
                <a:srgbClr val="8064A2">
                  <a:tint val="45000"/>
                  <a:satMod val="400000"/>
                </a:srgbClr>
              </a:duotone>
              <a:lum bright="20000"/>
            </a:blip>
            <a:srcRect/>
            <a:stretch>
              <a:fillRect/>
            </a:stretch>
          </p:blipFill>
          <p:spPr bwMode="auto">
            <a:xfrm>
              <a:off x="4796213" y="2658964"/>
              <a:ext cx="254681" cy="208375"/>
            </a:xfrm>
            <a:prstGeom prst="rect">
              <a:avLst/>
            </a:prstGeom>
            <a:noFill/>
            <a:ln w="9525">
              <a:noFill/>
              <a:miter lim="800000"/>
              <a:headEnd/>
              <a:tailEnd/>
            </a:ln>
          </p:spPr>
        </p:pic>
      </p:grpSp>
      <p:sp>
        <p:nvSpPr>
          <p:cNvPr id="102" name="Can 73">
            <a:extLst>
              <a:ext uri="{FF2B5EF4-FFF2-40B4-BE49-F238E27FC236}">
                <a16:creationId xmlns:a16="http://schemas.microsoft.com/office/drawing/2014/main" id="{99C50F7A-B0B4-852D-F328-DC8AFECC1F5B}"/>
              </a:ext>
            </a:extLst>
          </p:cNvPr>
          <p:cNvSpPr>
            <a:spLocks noChangeArrowheads="1"/>
          </p:cNvSpPr>
          <p:nvPr/>
        </p:nvSpPr>
        <p:spPr bwMode="auto">
          <a:xfrm>
            <a:off x="1581849" y="1827938"/>
            <a:ext cx="429130" cy="159071"/>
          </a:xfrm>
          <a:prstGeom prst="can">
            <a:avLst>
              <a:gd name="adj" fmla="val 37449"/>
            </a:avLst>
          </a:prstGeom>
          <a:solidFill>
            <a:schemeClr val="tx1">
              <a:lumMod val="75000"/>
              <a:lumOff val="25000"/>
            </a:schemeClr>
          </a:solidFill>
          <a:ln w="12700">
            <a:solidFill>
              <a:schemeClr val="bg1">
                <a:lumMod val="85000"/>
              </a:schemeClr>
            </a:solidFill>
            <a:round/>
            <a:headEnd/>
            <a:tailEnd/>
          </a:ln>
        </p:spPr>
        <p:txBody>
          <a:bodyPr lIns="13716" tIns="68580" rIns="13716" bIns="13716" anchor="ctr"/>
          <a:lstStyle/>
          <a:p>
            <a:pPr algn="ctr" defTabSz="822270">
              <a:defRPr/>
            </a:pPr>
            <a:r>
              <a:rPr lang="en-US" sz="450" kern="0">
                <a:solidFill>
                  <a:schemeClr val="bg1"/>
                </a:solidFill>
                <a:latin typeface="Calibri" panose="020F0502020204030204" pitchFamily="34" charset="0"/>
                <a:ea typeface="ＭＳ Ｐゴシック" charset="-128"/>
                <a:cs typeface="Calibri" panose="020F0502020204030204" pitchFamily="34" charset="0"/>
              </a:rPr>
              <a:t>Known problem</a:t>
            </a:r>
          </a:p>
        </p:txBody>
      </p:sp>
      <p:sp>
        <p:nvSpPr>
          <p:cNvPr id="103" name="TextBox 69">
            <a:extLst>
              <a:ext uri="{FF2B5EF4-FFF2-40B4-BE49-F238E27FC236}">
                <a16:creationId xmlns:a16="http://schemas.microsoft.com/office/drawing/2014/main" id="{98A8EA7F-76B0-E380-3DCF-A7B6F5451352}"/>
              </a:ext>
            </a:extLst>
          </p:cNvPr>
          <p:cNvSpPr txBox="1">
            <a:spLocks noChangeArrowheads="1"/>
          </p:cNvSpPr>
          <p:nvPr/>
        </p:nvSpPr>
        <p:spPr bwMode="auto">
          <a:xfrm>
            <a:off x="1609652" y="1995200"/>
            <a:ext cx="366390" cy="176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87" tIns="7387" rIns="7387" bIns="7387" anchor="ctr">
            <a:spAutoFit/>
          </a:bodyP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algn="ctr" defTabSz="822270" eaLnBrk="1" hangingPunct="1"/>
            <a:r>
              <a:rPr lang="en-US" altLang="en-US" sz="525">
                <a:solidFill>
                  <a:srgbClr val="000000"/>
                </a:solidFill>
                <a:latin typeface="Calibri" pitchFamily="34" charset="0"/>
              </a:rPr>
              <a:t>Knowledge Base </a:t>
            </a:r>
          </a:p>
        </p:txBody>
      </p:sp>
      <p:cxnSp>
        <p:nvCxnSpPr>
          <p:cNvPr id="111" name="Connector: Elbow 110">
            <a:extLst>
              <a:ext uri="{FF2B5EF4-FFF2-40B4-BE49-F238E27FC236}">
                <a16:creationId xmlns:a16="http://schemas.microsoft.com/office/drawing/2014/main" id="{3BE6BDAF-2727-DC5E-C006-06D825CEAEBD}"/>
              </a:ext>
            </a:extLst>
          </p:cNvPr>
          <p:cNvCxnSpPr/>
          <p:nvPr/>
        </p:nvCxnSpPr>
        <p:spPr>
          <a:xfrm rot="5400000">
            <a:off x="1605335" y="1606805"/>
            <a:ext cx="241930" cy="168637"/>
          </a:xfrm>
          <a:prstGeom prst="bentConnector3">
            <a:avLst>
              <a:gd name="adj1" fmla="val -440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5" name="Flowchart: Document 60">
            <a:extLst>
              <a:ext uri="{FF2B5EF4-FFF2-40B4-BE49-F238E27FC236}">
                <a16:creationId xmlns:a16="http://schemas.microsoft.com/office/drawing/2014/main" id="{2146C3DF-7081-0897-78CA-6BEA46188DC3}"/>
              </a:ext>
            </a:extLst>
          </p:cNvPr>
          <p:cNvSpPr>
            <a:spLocks noChangeArrowheads="1"/>
          </p:cNvSpPr>
          <p:nvPr/>
        </p:nvSpPr>
        <p:spPr bwMode="auto">
          <a:xfrm>
            <a:off x="1562904" y="2882306"/>
            <a:ext cx="724936" cy="269919"/>
          </a:xfrm>
          <a:prstGeom prst="flowChartDocument">
            <a:avLst/>
          </a:prstGeom>
          <a:solidFill>
            <a:schemeClr val="bg1"/>
          </a:solidFill>
          <a:ln w="6350">
            <a:solidFill>
              <a:schemeClr val="tx2">
                <a:lumMod val="75000"/>
              </a:schemeClr>
            </a:solidFill>
            <a:round/>
            <a:headEnd/>
            <a:tailEnd/>
          </a:ln>
        </p:spPr>
        <p:txBody>
          <a:bodyPr lIns="14769" tIns="14769" rIns="14769" bIns="14769" anchor="ctr"/>
          <a:lstStyle/>
          <a:p>
            <a:pPr algn="ctr" defTabSz="822270">
              <a:lnSpc>
                <a:spcPts val="647"/>
              </a:lnSpc>
            </a:pPr>
            <a:r>
              <a:rPr lang="en-US" altLang="en-US" sz="525">
                <a:solidFill>
                  <a:srgbClr val="000000"/>
                </a:solidFill>
                <a:latin typeface="Calibri" panose="020F0502020204030204" pitchFamily="34" charset="0"/>
                <a:ea typeface="MS PGothic" pitchFamily="34" charset="-128"/>
                <a:cs typeface="Calibri" panose="020F0502020204030204" pitchFamily="34" charset="0"/>
              </a:rPr>
              <a:t>Set ticket in resolved state and communicate</a:t>
            </a:r>
          </a:p>
        </p:txBody>
      </p:sp>
      <p:sp>
        <p:nvSpPr>
          <p:cNvPr id="117" name="Rounded Rectangle 242">
            <a:extLst>
              <a:ext uri="{FF2B5EF4-FFF2-40B4-BE49-F238E27FC236}">
                <a16:creationId xmlns:a16="http://schemas.microsoft.com/office/drawing/2014/main" id="{ED269C39-D269-0788-471F-E59EF32E62EB}"/>
              </a:ext>
            </a:extLst>
          </p:cNvPr>
          <p:cNvSpPr/>
          <p:nvPr/>
        </p:nvSpPr>
        <p:spPr>
          <a:xfrm>
            <a:off x="1749050" y="3221139"/>
            <a:ext cx="622923" cy="190331"/>
          </a:xfrm>
          <a:prstGeom prst="roundRect">
            <a:avLst/>
          </a:prstGeom>
          <a:solidFill>
            <a:schemeClr val="bg1"/>
          </a:solidFill>
          <a:ln w="3175">
            <a:solidFill>
              <a:schemeClr val="tx2">
                <a:lumMod val="75000"/>
              </a:schemeClr>
            </a:solidFill>
            <a:round/>
            <a:headEnd/>
            <a:tailEnd/>
          </a:ln>
        </p:spPr>
        <p:txBody>
          <a:bodyPr lIns="14769" tIns="14769" rIns="14769" bIns="14769" anchor="ctr"/>
          <a:lstStyle/>
          <a:p>
            <a:pPr algn="ctr" defTabSz="822270">
              <a:lnSpc>
                <a:spcPts val="647"/>
              </a:lnSpc>
            </a:pPr>
            <a:r>
              <a:rPr lang="en-US" altLang="en-US" sz="600">
                <a:solidFill>
                  <a:srgbClr val="000000"/>
                </a:solidFill>
                <a:latin typeface="Calibri" panose="020F0502020204030204" pitchFamily="34" charset="0"/>
                <a:ea typeface="MS PGothic" pitchFamily="34" charset="-128"/>
                <a:cs typeface="Calibri" panose="020F0502020204030204" pitchFamily="34" charset="0"/>
              </a:rPr>
              <a:t>High </a:t>
            </a:r>
            <a:r>
              <a:rPr lang="en-US" altLang="en-US" sz="600" err="1">
                <a:solidFill>
                  <a:srgbClr val="000000"/>
                </a:solidFill>
                <a:latin typeface="Calibri" panose="020F0502020204030204" pitchFamily="34" charset="0"/>
                <a:ea typeface="MS PGothic" pitchFamily="34" charset="-128"/>
                <a:cs typeface="Calibri" panose="020F0502020204030204" pitchFamily="34" charset="0"/>
              </a:rPr>
              <a:t>Sev</a:t>
            </a:r>
            <a:r>
              <a:rPr lang="en-US" altLang="en-US" sz="600">
                <a:solidFill>
                  <a:srgbClr val="000000"/>
                </a:solidFill>
                <a:latin typeface="Calibri" panose="020F0502020204030204" pitchFamily="34" charset="0"/>
                <a:ea typeface="MS PGothic" pitchFamily="34" charset="-128"/>
                <a:cs typeface="Calibri" panose="020F0502020204030204" pitchFamily="34" charset="0"/>
              </a:rPr>
              <a:t>. Or repeat incident?</a:t>
            </a:r>
          </a:p>
        </p:txBody>
      </p:sp>
      <p:sp>
        <p:nvSpPr>
          <p:cNvPr id="121" name="Flowchart: Decision 180">
            <a:extLst>
              <a:ext uri="{FF2B5EF4-FFF2-40B4-BE49-F238E27FC236}">
                <a16:creationId xmlns:a16="http://schemas.microsoft.com/office/drawing/2014/main" id="{C4AA0D5E-28C2-FB40-0C34-30C4699BCEA2}"/>
              </a:ext>
            </a:extLst>
          </p:cNvPr>
          <p:cNvSpPr>
            <a:spLocks noChangeArrowheads="1"/>
          </p:cNvSpPr>
          <p:nvPr/>
        </p:nvSpPr>
        <p:spPr bwMode="auto">
          <a:xfrm>
            <a:off x="1800750" y="2517838"/>
            <a:ext cx="532735" cy="305984"/>
          </a:xfrm>
          <a:prstGeom prst="flowChartDecision">
            <a:avLst/>
          </a:prstGeom>
          <a:noFill/>
          <a:ln w="12700">
            <a:solidFill>
              <a:schemeClr val="tx2">
                <a:lumMod val="75000"/>
              </a:schemeClr>
            </a:solidFill>
            <a:round/>
            <a:headEnd/>
            <a:tailEnd/>
          </a:ln>
        </p:spPr>
        <p:txBody>
          <a:bodyPr lIns="14769" tIns="14769" rIns="14769" bIns="14769" anchor="ct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algn="ctr" defTabSz="822270" eaLnBrk="1" hangingPunct="1">
              <a:lnSpc>
                <a:spcPts val="647"/>
              </a:lnSpc>
            </a:pPr>
            <a:r>
              <a:rPr lang="en-US" altLang="en-US" sz="450">
                <a:solidFill>
                  <a:schemeClr val="tx2"/>
                </a:solidFill>
                <a:latin typeface="Calibri" pitchFamily="34" charset="0"/>
              </a:rPr>
              <a:t>Restored?</a:t>
            </a:r>
          </a:p>
        </p:txBody>
      </p:sp>
      <p:cxnSp>
        <p:nvCxnSpPr>
          <p:cNvPr id="123" name="Straight Arrow Connector 122">
            <a:extLst>
              <a:ext uri="{FF2B5EF4-FFF2-40B4-BE49-F238E27FC236}">
                <a16:creationId xmlns:a16="http://schemas.microsoft.com/office/drawing/2014/main" id="{3EB31209-8386-28C2-CA77-8E6C6589FCCF}"/>
              </a:ext>
            </a:extLst>
          </p:cNvPr>
          <p:cNvCxnSpPr>
            <a:cxnSpLocks/>
          </p:cNvCxnSpPr>
          <p:nvPr/>
        </p:nvCxnSpPr>
        <p:spPr>
          <a:xfrm>
            <a:off x="2071857" y="2406167"/>
            <a:ext cx="1189" cy="10800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50">
            <a:extLst>
              <a:ext uri="{FF2B5EF4-FFF2-40B4-BE49-F238E27FC236}">
                <a16:creationId xmlns:a16="http://schemas.microsoft.com/office/drawing/2014/main" id="{D27E71D0-698D-9344-F3A0-A6C156107027}"/>
              </a:ext>
            </a:extLst>
          </p:cNvPr>
          <p:cNvSpPr txBox="1">
            <a:spLocks noChangeArrowheads="1"/>
          </p:cNvSpPr>
          <p:nvPr/>
        </p:nvSpPr>
        <p:spPr bwMode="auto">
          <a:xfrm>
            <a:off x="1715036" y="2562064"/>
            <a:ext cx="194982" cy="84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87" tIns="7387" rIns="7387" bIns="7387" anchor="ctr">
            <a:spAutoFit/>
          </a:bodyP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defTabSz="822270" eaLnBrk="1" hangingPunct="1"/>
            <a:r>
              <a:rPr lang="en-US" altLang="en-US" sz="450">
                <a:solidFill>
                  <a:srgbClr val="000000"/>
                </a:solidFill>
                <a:latin typeface="Calibri" pitchFamily="34" charset="0"/>
              </a:rPr>
              <a:t>Yes</a:t>
            </a:r>
          </a:p>
        </p:txBody>
      </p:sp>
      <p:sp>
        <p:nvSpPr>
          <p:cNvPr id="126" name="TextBox 50">
            <a:extLst>
              <a:ext uri="{FF2B5EF4-FFF2-40B4-BE49-F238E27FC236}">
                <a16:creationId xmlns:a16="http://schemas.microsoft.com/office/drawing/2014/main" id="{6671018F-A495-9245-90EA-83CA79FF0D34}"/>
              </a:ext>
            </a:extLst>
          </p:cNvPr>
          <p:cNvSpPr txBox="1">
            <a:spLocks noChangeArrowheads="1"/>
          </p:cNvSpPr>
          <p:nvPr/>
        </p:nvSpPr>
        <p:spPr bwMode="auto">
          <a:xfrm>
            <a:off x="2273880" y="2514167"/>
            <a:ext cx="194982" cy="84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87" tIns="7387" rIns="7387" bIns="7387" anchor="ctr">
            <a:spAutoFit/>
          </a:bodyP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defTabSz="822270" eaLnBrk="1" hangingPunct="1"/>
            <a:r>
              <a:rPr lang="en-US" altLang="en-US" sz="450">
                <a:solidFill>
                  <a:srgbClr val="000000"/>
                </a:solidFill>
                <a:latin typeface="Calibri" pitchFamily="34" charset="0"/>
              </a:rPr>
              <a:t>No</a:t>
            </a:r>
          </a:p>
        </p:txBody>
      </p:sp>
      <p:cxnSp>
        <p:nvCxnSpPr>
          <p:cNvPr id="127" name="Connector: Elbow 126">
            <a:extLst>
              <a:ext uri="{FF2B5EF4-FFF2-40B4-BE49-F238E27FC236}">
                <a16:creationId xmlns:a16="http://schemas.microsoft.com/office/drawing/2014/main" id="{BA8E1D8C-419C-C551-FF5E-7DD863411F75}"/>
              </a:ext>
            </a:extLst>
          </p:cNvPr>
          <p:cNvCxnSpPr>
            <a:cxnSpLocks/>
          </p:cNvCxnSpPr>
          <p:nvPr/>
        </p:nvCxnSpPr>
        <p:spPr>
          <a:xfrm rot="5400000">
            <a:off x="1664583" y="2731918"/>
            <a:ext cx="216000" cy="81000"/>
          </a:xfrm>
          <a:prstGeom prst="bentConnector4">
            <a:avLst>
              <a:gd name="adj1" fmla="val 285"/>
              <a:gd name="adj2" fmla="val 1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39FAD96E-A68C-1FAF-9023-7D3071B47955}"/>
              </a:ext>
            </a:extLst>
          </p:cNvPr>
          <p:cNvCxnSpPr>
            <a:cxnSpLocks/>
          </p:cNvCxnSpPr>
          <p:nvPr/>
        </p:nvCxnSpPr>
        <p:spPr>
          <a:xfrm rot="10800000" flipH="1" flipV="1">
            <a:off x="2279845" y="3005993"/>
            <a:ext cx="54000" cy="216000"/>
          </a:xfrm>
          <a:prstGeom prst="bentConnector4">
            <a:avLst>
              <a:gd name="adj1" fmla="val 100809"/>
              <a:gd name="adj2" fmla="val 70666"/>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Rounded Rectangle 172">
            <a:extLst>
              <a:ext uri="{FF2B5EF4-FFF2-40B4-BE49-F238E27FC236}">
                <a16:creationId xmlns:a16="http://schemas.microsoft.com/office/drawing/2014/main" id="{6D792028-585D-20C3-8B39-89B299B18666}"/>
              </a:ext>
            </a:extLst>
          </p:cNvPr>
          <p:cNvSpPr/>
          <p:nvPr/>
        </p:nvSpPr>
        <p:spPr>
          <a:xfrm>
            <a:off x="7027940" y="1022437"/>
            <a:ext cx="1291731" cy="1491731"/>
          </a:xfrm>
          <a:prstGeom prst="roundRect">
            <a:avLst>
              <a:gd name="adj" fmla="val 2468"/>
            </a:avLst>
          </a:prstGeom>
          <a:solidFill>
            <a:srgbClr val="CCECFF"/>
          </a:solidFill>
          <a:ln w="12700">
            <a:noFill/>
            <a:round/>
            <a:headEnd/>
            <a:tailEnd/>
          </a:ln>
        </p:spPr>
        <p:txBody>
          <a:bodyPr lIns="14769" tIns="14769" rIns="14769" bIns="14769" anchor="t"/>
          <a:lstStyle/>
          <a:p>
            <a:pPr algn="ctr" defTabSz="822270">
              <a:defRPr/>
            </a:pPr>
            <a:r>
              <a:rPr lang="en-US" sz="750" b="1" kern="0">
                <a:solidFill>
                  <a:srgbClr val="FF0000"/>
                </a:solidFill>
                <a:latin typeface="Agency FB" panose="020B0503020202020204" pitchFamily="34" charset="0"/>
                <a:ea typeface="ＭＳ Ｐゴシック" charset="-128"/>
                <a:cs typeface="Calibri" panose="020F0502020204030204" pitchFamily="34" charset="0"/>
              </a:rPr>
              <a:t>Major Incident Management Team</a:t>
            </a:r>
          </a:p>
        </p:txBody>
      </p:sp>
      <p:sp>
        <p:nvSpPr>
          <p:cNvPr id="130" name="Rounded Rectangle 243">
            <a:extLst>
              <a:ext uri="{FF2B5EF4-FFF2-40B4-BE49-F238E27FC236}">
                <a16:creationId xmlns:a16="http://schemas.microsoft.com/office/drawing/2014/main" id="{521699DB-E846-3DAB-E614-23E9B2FE47C8}"/>
              </a:ext>
            </a:extLst>
          </p:cNvPr>
          <p:cNvSpPr/>
          <p:nvPr/>
        </p:nvSpPr>
        <p:spPr>
          <a:xfrm>
            <a:off x="7063722" y="1282379"/>
            <a:ext cx="571628" cy="296381"/>
          </a:xfrm>
          <a:prstGeom prst="roundRect">
            <a:avLst/>
          </a:prstGeom>
          <a:solidFill>
            <a:schemeClr val="bg1"/>
          </a:solidFill>
          <a:ln w="3175">
            <a:solidFill>
              <a:srgbClr val="FF0000"/>
            </a:solidFill>
            <a:round/>
            <a:headEnd/>
            <a:tailEnd/>
          </a:ln>
        </p:spPr>
        <p:txBody>
          <a:bodyPr lIns="14769" tIns="14769" rIns="14769" bIns="14769" anchor="ctr"/>
          <a:lstStyle/>
          <a:p>
            <a:pPr algn="ctr" defTabSz="822270">
              <a:lnSpc>
                <a:spcPts val="647"/>
              </a:lnSpc>
            </a:pPr>
            <a:r>
              <a:rPr lang="en-US" altLang="en-US" sz="600">
                <a:solidFill>
                  <a:srgbClr val="000000"/>
                </a:solidFill>
                <a:latin typeface="Calibri" panose="020F0502020204030204" pitchFamily="34" charset="0"/>
                <a:ea typeface="MS PGothic" pitchFamily="34" charset="-128"/>
                <a:cs typeface="Calibri" panose="020F0502020204030204" pitchFamily="34" charset="0"/>
              </a:rPr>
              <a:t>Open Tech Bridge / Set Up War Room</a:t>
            </a:r>
          </a:p>
        </p:txBody>
      </p:sp>
      <p:sp>
        <p:nvSpPr>
          <p:cNvPr id="131" name="Rounded Rectangle 243">
            <a:extLst>
              <a:ext uri="{FF2B5EF4-FFF2-40B4-BE49-F238E27FC236}">
                <a16:creationId xmlns:a16="http://schemas.microsoft.com/office/drawing/2014/main" id="{320BA6AE-7D2F-7B4A-2F0D-A8F2E04B1A20}"/>
              </a:ext>
            </a:extLst>
          </p:cNvPr>
          <p:cNvSpPr/>
          <p:nvPr/>
        </p:nvSpPr>
        <p:spPr>
          <a:xfrm>
            <a:off x="7665902" y="1612050"/>
            <a:ext cx="406222" cy="296381"/>
          </a:xfrm>
          <a:prstGeom prst="roundRect">
            <a:avLst/>
          </a:prstGeom>
          <a:solidFill>
            <a:schemeClr val="bg1"/>
          </a:solidFill>
          <a:ln w="3175">
            <a:solidFill>
              <a:srgbClr val="FF0000"/>
            </a:solidFill>
            <a:round/>
            <a:headEnd/>
            <a:tailEnd/>
          </a:ln>
        </p:spPr>
        <p:txBody>
          <a:bodyPr lIns="14769" tIns="14769" rIns="14769" bIns="14769" anchor="ctr"/>
          <a:lstStyle/>
          <a:p>
            <a:pPr algn="ctr" defTabSz="822270">
              <a:lnSpc>
                <a:spcPts val="647"/>
              </a:lnSpc>
            </a:pPr>
            <a:r>
              <a:rPr lang="en-US" altLang="en-US" sz="600">
                <a:solidFill>
                  <a:srgbClr val="000000"/>
                </a:solidFill>
                <a:latin typeface="Calibri" panose="020F0502020204030204" pitchFamily="34" charset="0"/>
                <a:ea typeface="MS PGothic" pitchFamily="34" charset="-128"/>
                <a:cs typeface="Calibri" panose="020F0502020204030204" pitchFamily="34" charset="0"/>
              </a:rPr>
              <a:t>Send Mgmt Comms / </a:t>
            </a:r>
          </a:p>
        </p:txBody>
      </p:sp>
      <p:sp>
        <p:nvSpPr>
          <p:cNvPr id="132" name="Rounded Rectangle 243">
            <a:extLst>
              <a:ext uri="{FF2B5EF4-FFF2-40B4-BE49-F238E27FC236}">
                <a16:creationId xmlns:a16="http://schemas.microsoft.com/office/drawing/2014/main" id="{788D2D06-F9C6-5BF1-385E-4DBAB1B1A672}"/>
              </a:ext>
            </a:extLst>
          </p:cNvPr>
          <p:cNvSpPr/>
          <p:nvPr/>
        </p:nvSpPr>
        <p:spPr>
          <a:xfrm>
            <a:off x="7051670" y="2108852"/>
            <a:ext cx="469426" cy="296381"/>
          </a:xfrm>
          <a:prstGeom prst="roundRect">
            <a:avLst/>
          </a:prstGeom>
          <a:solidFill>
            <a:schemeClr val="bg1"/>
          </a:solidFill>
          <a:ln w="3175">
            <a:solidFill>
              <a:srgbClr val="FF0000"/>
            </a:solidFill>
            <a:round/>
            <a:headEnd/>
            <a:tailEnd/>
          </a:ln>
        </p:spPr>
        <p:txBody>
          <a:bodyPr lIns="14769" tIns="14769" rIns="14769" bIns="14769" anchor="ctr"/>
          <a:lstStyle/>
          <a:p>
            <a:pPr algn="ctr" defTabSz="822270">
              <a:lnSpc>
                <a:spcPts val="647"/>
              </a:lnSpc>
            </a:pPr>
            <a:r>
              <a:rPr lang="en-US" altLang="en-US" sz="600">
                <a:solidFill>
                  <a:srgbClr val="000000"/>
                </a:solidFill>
                <a:latin typeface="Calibri" panose="020F0502020204030204" pitchFamily="34" charset="0"/>
                <a:ea typeface="MS PGothic" pitchFamily="34" charset="-128"/>
                <a:cs typeface="Calibri" panose="020F0502020204030204" pitchFamily="34" charset="0"/>
              </a:rPr>
              <a:t>Open Problem Ticket</a:t>
            </a:r>
          </a:p>
        </p:txBody>
      </p:sp>
      <p:sp>
        <p:nvSpPr>
          <p:cNvPr id="135" name="Flowchart: Decision 180">
            <a:extLst>
              <a:ext uri="{FF2B5EF4-FFF2-40B4-BE49-F238E27FC236}">
                <a16:creationId xmlns:a16="http://schemas.microsoft.com/office/drawing/2014/main" id="{B239FCB7-EC89-1D13-0937-5AA378FE5B99}"/>
              </a:ext>
            </a:extLst>
          </p:cNvPr>
          <p:cNvSpPr>
            <a:spLocks noChangeArrowheads="1"/>
          </p:cNvSpPr>
          <p:nvPr/>
        </p:nvSpPr>
        <p:spPr bwMode="auto">
          <a:xfrm>
            <a:off x="7673839" y="1960661"/>
            <a:ext cx="492782" cy="296381"/>
          </a:xfrm>
          <a:prstGeom prst="flowChartDecision">
            <a:avLst/>
          </a:prstGeom>
          <a:noFill/>
          <a:ln w="12700">
            <a:solidFill>
              <a:schemeClr val="accent1"/>
            </a:solidFill>
            <a:round/>
            <a:headEnd/>
            <a:tailEnd/>
          </a:ln>
        </p:spPr>
        <p:txBody>
          <a:bodyPr lIns="14769" tIns="14769" rIns="14769" bIns="14769" anchor="ct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algn="ctr" defTabSz="822270" eaLnBrk="1" hangingPunct="1">
              <a:lnSpc>
                <a:spcPts val="647"/>
              </a:lnSpc>
            </a:pPr>
            <a:r>
              <a:rPr lang="en-US" altLang="en-US" sz="525">
                <a:solidFill>
                  <a:schemeClr val="tx2"/>
                </a:solidFill>
                <a:latin typeface="Calibri" pitchFamily="34" charset="0"/>
              </a:rPr>
              <a:t>Issue Resolved ?</a:t>
            </a:r>
          </a:p>
        </p:txBody>
      </p:sp>
      <p:sp>
        <p:nvSpPr>
          <p:cNvPr id="141" name="Rounded Rectangle 172">
            <a:extLst>
              <a:ext uri="{FF2B5EF4-FFF2-40B4-BE49-F238E27FC236}">
                <a16:creationId xmlns:a16="http://schemas.microsoft.com/office/drawing/2014/main" id="{C08C145E-A91F-396D-923D-80C0F4640FB8}"/>
              </a:ext>
            </a:extLst>
          </p:cNvPr>
          <p:cNvSpPr/>
          <p:nvPr/>
        </p:nvSpPr>
        <p:spPr>
          <a:xfrm>
            <a:off x="7027939" y="2593544"/>
            <a:ext cx="1291731" cy="1022562"/>
          </a:xfrm>
          <a:prstGeom prst="roundRect">
            <a:avLst>
              <a:gd name="adj" fmla="val 2468"/>
            </a:avLst>
          </a:prstGeom>
          <a:solidFill>
            <a:schemeClr val="accent5">
              <a:lumMod val="20000"/>
              <a:lumOff val="80000"/>
            </a:schemeClr>
          </a:solidFill>
          <a:ln w="12700">
            <a:noFill/>
            <a:round/>
            <a:headEnd/>
            <a:tailEnd/>
          </a:ln>
        </p:spPr>
        <p:txBody>
          <a:bodyPr lIns="14769" tIns="14769" rIns="14769" bIns="14769" anchor="t"/>
          <a:lstStyle/>
          <a:p>
            <a:pPr algn="ctr" defTabSz="822270">
              <a:defRPr/>
            </a:pPr>
            <a:r>
              <a:rPr lang="en-US" sz="750" b="1" kern="0">
                <a:solidFill>
                  <a:srgbClr val="FF0000"/>
                </a:solidFill>
                <a:latin typeface="Agency FB" panose="020B0503020202020204" pitchFamily="34" charset="0"/>
                <a:ea typeface="ＭＳ Ｐゴシック" charset="-128"/>
                <a:cs typeface="Calibri" panose="020F0502020204030204" pitchFamily="34" charset="0"/>
              </a:rPr>
              <a:t>Problem Management Team</a:t>
            </a:r>
          </a:p>
        </p:txBody>
      </p:sp>
      <p:sp>
        <p:nvSpPr>
          <p:cNvPr id="142" name="Rounded Rectangle 172">
            <a:extLst>
              <a:ext uri="{FF2B5EF4-FFF2-40B4-BE49-F238E27FC236}">
                <a16:creationId xmlns:a16="http://schemas.microsoft.com/office/drawing/2014/main" id="{E9D5FFA0-9C41-4CA4-10B1-02AFA25F094F}"/>
              </a:ext>
            </a:extLst>
          </p:cNvPr>
          <p:cNvSpPr/>
          <p:nvPr/>
        </p:nvSpPr>
        <p:spPr>
          <a:xfrm>
            <a:off x="7027939" y="3693421"/>
            <a:ext cx="1291731" cy="1082014"/>
          </a:xfrm>
          <a:prstGeom prst="roundRect">
            <a:avLst>
              <a:gd name="adj" fmla="val 2468"/>
            </a:avLst>
          </a:prstGeom>
          <a:solidFill>
            <a:schemeClr val="accent1">
              <a:lumMod val="20000"/>
              <a:lumOff val="80000"/>
            </a:schemeClr>
          </a:solidFill>
          <a:ln w="12700">
            <a:noFill/>
            <a:round/>
            <a:headEnd/>
            <a:tailEnd/>
          </a:ln>
        </p:spPr>
        <p:txBody>
          <a:bodyPr lIns="14769" tIns="14769" rIns="14769" bIns="14769" anchor="t"/>
          <a:lstStyle/>
          <a:p>
            <a:pPr defTabSz="822270">
              <a:defRPr/>
            </a:pPr>
            <a:r>
              <a:rPr lang="en-US" sz="750" b="1" kern="0">
                <a:solidFill>
                  <a:srgbClr val="FF0000"/>
                </a:solidFill>
                <a:latin typeface="Agency FB" panose="020B0503020202020204" pitchFamily="34" charset="0"/>
                <a:ea typeface="ＭＳ Ｐゴシック" charset="-128"/>
                <a:cs typeface="Calibri" panose="020F0502020204030204" pitchFamily="34" charset="0"/>
              </a:rPr>
              <a:t>Change &amp; Release Management Teams</a:t>
            </a:r>
          </a:p>
        </p:txBody>
      </p:sp>
      <p:sp>
        <p:nvSpPr>
          <p:cNvPr id="143" name="Rounded Rectangle 243">
            <a:extLst>
              <a:ext uri="{FF2B5EF4-FFF2-40B4-BE49-F238E27FC236}">
                <a16:creationId xmlns:a16="http://schemas.microsoft.com/office/drawing/2014/main" id="{DA45D87A-3A60-CA03-8CCA-C22B29F274E0}"/>
              </a:ext>
            </a:extLst>
          </p:cNvPr>
          <p:cNvSpPr/>
          <p:nvPr/>
        </p:nvSpPr>
        <p:spPr>
          <a:xfrm>
            <a:off x="7100498" y="2818760"/>
            <a:ext cx="571628" cy="218294"/>
          </a:xfrm>
          <a:prstGeom prst="roundRect">
            <a:avLst/>
          </a:prstGeom>
          <a:solidFill>
            <a:schemeClr val="bg1"/>
          </a:solidFill>
          <a:ln w="3175">
            <a:solidFill>
              <a:schemeClr val="tx2">
                <a:lumMod val="75000"/>
              </a:schemeClr>
            </a:solidFill>
            <a:round/>
            <a:headEnd/>
            <a:tailEnd/>
          </a:ln>
        </p:spPr>
        <p:txBody>
          <a:bodyPr lIns="14769" tIns="14769" rIns="14769" bIns="14769" anchor="ctr"/>
          <a:lstStyle/>
          <a:p>
            <a:pPr algn="ctr" defTabSz="822270">
              <a:lnSpc>
                <a:spcPts val="647"/>
              </a:lnSpc>
            </a:pPr>
            <a:r>
              <a:rPr lang="en-US" altLang="en-US" sz="600">
                <a:solidFill>
                  <a:srgbClr val="000000"/>
                </a:solidFill>
                <a:latin typeface="Calibri" panose="020F0502020204030204" pitchFamily="34" charset="0"/>
                <a:ea typeface="MS PGothic" pitchFamily="34" charset="-128"/>
                <a:cs typeface="Calibri" panose="020F0502020204030204" pitchFamily="34" charset="0"/>
              </a:rPr>
              <a:t>Assign Problem Tickets </a:t>
            </a:r>
          </a:p>
        </p:txBody>
      </p:sp>
      <p:sp>
        <p:nvSpPr>
          <p:cNvPr id="144" name="Rounded Rectangle 244">
            <a:extLst>
              <a:ext uri="{FF2B5EF4-FFF2-40B4-BE49-F238E27FC236}">
                <a16:creationId xmlns:a16="http://schemas.microsoft.com/office/drawing/2014/main" id="{8BB21446-5317-2C7F-0508-7F94253E29CB}"/>
              </a:ext>
            </a:extLst>
          </p:cNvPr>
          <p:cNvSpPr/>
          <p:nvPr/>
        </p:nvSpPr>
        <p:spPr>
          <a:xfrm>
            <a:off x="7387006" y="3086134"/>
            <a:ext cx="618270" cy="218294"/>
          </a:xfrm>
          <a:prstGeom prst="roundRect">
            <a:avLst/>
          </a:prstGeom>
          <a:solidFill>
            <a:schemeClr val="bg1"/>
          </a:solidFill>
          <a:ln w="3175">
            <a:solidFill>
              <a:schemeClr val="tx2">
                <a:lumMod val="75000"/>
              </a:schemeClr>
            </a:solidFill>
            <a:round/>
            <a:headEnd/>
            <a:tailEnd/>
          </a:ln>
        </p:spPr>
        <p:txBody>
          <a:bodyPr lIns="14769" tIns="14769" rIns="14769" bIns="14769" anchor="ctr"/>
          <a:lstStyle/>
          <a:p>
            <a:pPr algn="ctr" defTabSz="822270">
              <a:lnSpc>
                <a:spcPts val="647"/>
              </a:lnSpc>
            </a:pPr>
            <a:r>
              <a:rPr lang="en-US" altLang="en-US" sz="600">
                <a:solidFill>
                  <a:srgbClr val="000000"/>
                </a:solidFill>
                <a:latin typeface="Calibri" panose="020F0502020204030204" pitchFamily="34" charset="0"/>
                <a:ea typeface="MS PGothic" pitchFamily="34" charset="-128"/>
                <a:cs typeface="Calibri" panose="020F0502020204030204" pitchFamily="34" charset="0"/>
              </a:rPr>
              <a:t>Drive Root cause analysis &amp; Fix</a:t>
            </a:r>
          </a:p>
        </p:txBody>
      </p:sp>
      <p:sp>
        <p:nvSpPr>
          <p:cNvPr id="145" name="Rounded Rectangle 245">
            <a:extLst>
              <a:ext uri="{FF2B5EF4-FFF2-40B4-BE49-F238E27FC236}">
                <a16:creationId xmlns:a16="http://schemas.microsoft.com/office/drawing/2014/main" id="{F1E1ABE5-28E9-BD39-8C28-FA1C1C4E68E5}"/>
              </a:ext>
            </a:extLst>
          </p:cNvPr>
          <p:cNvSpPr/>
          <p:nvPr/>
        </p:nvSpPr>
        <p:spPr>
          <a:xfrm>
            <a:off x="7681066" y="3365224"/>
            <a:ext cx="571628" cy="218294"/>
          </a:xfrm>
          <a:prstGeom prst="roundRect">
            <a:avLst/>
          </a:prstGeom>
          <a:solidFill>
            <a:schemeClr val="bg1"/>
          </a:solidFill>
          <a:ln w="3175">
            <a:solidFill>
              <a:schemeClr val="tx2">
                <a:lumMod val="75000"/>
              </a:schemeClr>
            </a:solidFill>
            <a:round/>
            <a:headEnd/>
            <a:tailEnd/>
          </a:ln>
        </p:spPr>
        <p:txBody>
          <a:bodyPr lIns="14769" tIns="14769" rIns="14769" bIns="14769" anchor="ctr"/>
          <a:lstStyle/>
          <a:p>
            <a:pPr algn="ctr" defTabSz="822270">
              <a:lnSpc>
                <a:spcPts val="647"/>
              </a:lnSpc>
            </a:pPr>
            <a:r>
              <a:rPr lang="en-US" altLang="en-US" sz="600">
                <a:solidFill>
                  <a:srgbClr val="000000"/>
                </a:solidFill>
                <a:latin typeface="Calibri" panose="020F0502020204030204" pitchFamily="34" charset="0"/>
                <a:ea typeface="MS PGothic" pitchFamily="34" charset="-128"/>
                <a:cs typeface="Calibri" panose="020F0502020204030204" pitchFamily="34" charset="0"/>
              </a:rPr>
              <a:t>Code Change?</a:t>
            </a:r>
          </a:p>
        </p:txBody>
      </p:sp>
      <p:cxnSp>
        <p:nvCxnSpPr>
          <p:cNvPr id="146" name="Straight Arrow Connector 145">
            <a:extLst>
              <a:ext uri="{FF2B5EF4-FFF2-40B4-BE49-F238E27FC236}">
                <a16:creationId xmlns:a16="http://schemas.microsoft.com/office/drawing/2014/main" id="{D459C031-24DE-6F03-8986-677C16331248}"/>
              </a:ext>
            </a:extLst>
          </p:cNvPr>
          <p:cNvCxnSpPr>
            <a:cxnSpLocks/>
          </p:cNvCxnSpPr>
          <p:nvPr/>
        </p:nvCxnSpPr>
        <p:spPr>
          <a:xfrm>
            <a:off x="7674876" y="2930810"/>
            <a:ext cx="216000" cy="220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8" name="Rounded Rectangle 246">
            <a:extLst>
              <a:ext uri="{FF2B5EF4-FFF2-40B4-BE49-F238E27FC236}">
                <a16:creationId xmlns:a16="http://schemas.microsoft.com/office/drawing/2014/main" id="{CDA93E4F-EA18-5138-3816-BBAEFD0C1016}"/>
              </a:ext>
            </a:extLst>
          </p:cNvPr>
          <p:cNvSpPr/>
          <p:nvPr/>
        </p:nvSpPr>
        <p:spPr>
          <a:xfrm>
            <a:off x="7268283" y="3995770"/>
            <a:ext cx="707943" cy="218294"/>
          </a:xfrm>
          <a:prstGeom prst="roundRect">
            <a:avLst/>
          </a:prstGeom>
          <a:solidFill>
            <a:schemeClr val="bg1"/>
          </a:solidFill>
          <a:ln w="3175">
            <a:solidFill>
              <a:schemeClr val="tx2">
                <a:lumMod val="75000"/>
              </a:schemeClr>
            </a:solidFill>
            <a:round/>
            <a:headEnd/>
            <a:tailEnd/>
          </a:ln>
        </p:spPr>
        <p:txBody>
          <a:bodyPr lIns="14769" tIns="14769" rIns="14769" bIns="14769" anchor="ctr"/>
          <a:lstStyle/>
          <a:p>
            <a:pPr algn="ctr" defTabSz="822270">
              <a:lnSpc>
                <a:spcPts val="647"/>
              </a:lnSpc>
            </a:pPr>
            <a:r>
              <a:rPr lang="en-US" altLang="en-US" sz="600">
                <a:solidFill>
                  <a:srgbClr val="000000"/>
                </a:solidFill>
                <a:latin typeface="Calibri" panose="020F0502020204030204" pitchFamily="34" charset="0"/>
                <a:ea typeface="MS PGothic" pitchFamily="34" charset="-128"/>
                <a:cs typeface="Calibri" panose="020F0502020204030204" pitchFamily="34" charset="0"/>
              </a:rPr>
              <a:t>Assign to Change management</a:t>
            </a:r>
          </a:p>
        </p:txBody>
      </p:sp>
      <p:sp>
        <p:nvSpPr>
          <p:cNvPr id="149" name="Rounded Rectangle 246">
            <a:extLst>
              <a:ext uri="{FF2B5EF4-FFF2-40B4-BE49-F238E27FC236}">
                <a16:creationId xmlns:a16="http://schemas.microsoft.com/office/drawing/2014/main" id="{98D41A36-A2A1-E068-C7AB-A8B69D88D445}"/>
              </a:ext>
            </a:extLst>
          </p:cNvPr>
          <p:cNvSpPr/>
          <p:nvPr/>
        </p:nvSpPr>
        <p:spPr>
          <a:xfrm>
            <a:off x="7273530" y="4307573"/>
            <a:ext cx="707943" cy="218294"/>
          </a:xfrm>
          <a:prstGeom prst="roundRect">
            <a:avLst/>
          </a:prstGeom>
          <a:solidFill>
            <a:schemeClr val="bg1"/>
          </a:solidFill>
          <a:ln w="3175">
            <a:solidFill>
              <a:schemeClr val="tx2">
                <a:lumMod val="75000"/>
              </a:schemeClr>
            </a:solidFill>
            <a:round/>
            <a:headEnd/>
            <a:tailEnd/>
          </a:ln>
        </p:spPr>
        <p:txBody>
          <a:bodyPr lIns="14769" tIns="14769" rIns="14769" bIns="14769" anchor="ctr"/>
          <a:lstStyle/>
          <a:p>
            <a:pPr algn="ctr" defTabSz="822270">
              <a:lnSpc>
                <a:spcPts val="647"/>
              </a:lnSpc>
            </a:pPr>
            <a:r>
              <a:rPr lang="en-US" altLang="en-US" sz="600">
                <a:solidFill>
                  <a:srgbClr val="000000"/>
                </a:solidFill>
                <a:latin typeface="Calibri" panose="020F0502020204030204" pitchFamily="34" charset="0"/>
                <a:ea typeface="MS PGothic" pitchFamily="34" charset="-128"/>
                <a:cs typeface="Calibri" panose="020F0502020204030204" pitchFamily="34" charset="0"/>
              </a:rPr>
              <a:t>Plan production Deployment</a:t>
            </a:r>
          </a:p>
        </p:txBody>
      </p:sp>
      <p:cxnSp>
        <p:nvCxnSpPr>
          <p:cNvPr id="152" name="Connector: Elbow 151">
            <a:extLst>
              <a:ext uri="{FF2B5EF4-FFF2-40B4-BE49-F238E27FC236}">
                <a16:creationId xmlns:a16="http://schemas.microsoft.com/office/drawing/2014/main" id="{48B22116-08CB-C214-D309-26D767E97E33}"/>
              </a:ext>
            </a:extLst>
          </p:cNvPr>
          <p:cNvCxnSpPr/>
          <p:nvPr/>
        </p:nvCxnSpPr>
        <p:spPr>
          <a:xfrm rot="16200000" flipH="1">
            <a:off x="7252080" y="3075986"/>
            <a:ext cx="189000" cy="108000"/>
          </a:xfrm>
          <a:prstGeom prst="bentConnector3">
            <a:avLst>
              <a:gd name="adj1" fmla="val 9734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Connector: Elbow 153">
            <a:extLst>
              <a:ext uri="{FF2B5EF4-FFF2-40B4-BE49-F238E27FC236}">
                <a16:creationId xmlns:a16="http://schemas.microsoft.com/office/drawing/2014/main" id="{0D7570CE-E971-1500-870A-D26B651FC954}"/>
              </a:ext>
            </a:extLst>
          </p:cNvPr>
          <p:cNvCxnSpPr/>
          <p:nvPr/>
        </p:nvCxnSpPr>
        <p:spPr>
          <a:xfrm rot="16200000" flipH="1">
            <a:off x="7519217" y="3342697"/>
            <a:ext cx="189000" cy="108000"/>
          </a:xfrm>
          <a:prstGeom prst="bentConnector3">
            <a:avLst>
              <a:gd name="adj1" fmla="val 9734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nector: Elbow 154">
            <a:extLst>
              <a:ext uri="{FF2B5EF4-FFF2-40B4-BE49-F238E27FC236}">
                <a16:creationId xmlns:a16="http://schemas.microsoft.com/office/drawing/2014/main" id="{8FE29090-36D0-9EA2-0CEC-429AE2765F7D}"/>
              </a:ext>
            </a:extLst>
          </p:cNvPr>
          <p:cNvCxnSpPr/>
          <p:nvPr/>
        </p:nvCxnSpPr>
        <p:spPr>
          <a:xfrm rot="16200000" flipH="1">
            <a:off x="7488519" y="1580924"/>
            <a:ext cx="189000" cy="162000"/>
          </a:xfrm>
          <a:prstGeom prst="bentConnector3">
            <a:avLst>
              <a:gd name="adj1" fmla="val 97346"/>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6" name="Group 155">
            <a:extLst>
              <a:ext uri="{FF2B5EF4-FFF2-40B4-BE49-F238E27FC236}">
                <a16:creationId xmlns:a16="http://schemas.microsoft.com/office/drawing/2014/main" id="{0DB5967D-11FA-E568-629E-EBB91A216F15}"/>
              </a:ext>
            </a:extLst>
          </p:cNvPr>
          <p:cNvGrpSpPr/>
          <p:nvPr/>
        </p:nvGrpSpPr>
        <p:grpSpPr>
          <a:xfrm>
            <a:off x="8072121" y="1758696"/>
            <a:ext cx="189000" cy="351001"/>
            <a:chOff x="1477352" y="2109936"/>
            <a:chExt cx="236665" cy="677121"/>
          </a:xfrm>
        </p:grpSpPr>
        <p:cxnSp>
          <p:nvCxnSpPr>
            <p:cNvPr id="157" name="Connector: Elbow 156">
              <a:extLst>
                <a:ext uri="{FF2B5EF4-FFF2-40B4-BE49-F238E27FC236}">
                  <a16:creationId xmlns:a16="http://schemas.microsoft.com/office/drawing/2014/main" id="{0EF03292-ADF8-EF68-261D-9A7CABC1D026}"/>
                </a:ext>
              </a:extLst>
            </p:cNvPr>
            <p:cNvCxnSpPr>
              <a:cxnSpLocks/>
            </p:cNvCxnSpPr>
            <p:nvPr/>
          </p:nvCxnSpPr>
          <p:spPr>
            <a:xfrm rot="5400000">
              <a:off x="1305116" y="2381404"/>
              <a:ext cx="676068" cy="135237"/>
            </a:xfrm>
            <a:prstGeom prst="bentConnector2">
              <a:avLst/>
            </a:prstGeom>
            <a:ln w="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ECEE8585-6E6A-9E08-377E-920FFE41071E}"/>
                </a:ext>
              </a:extLst>
            </p:cNvPr>
            <p:cNvCxnSpPr>
              <a:cxnSpLocks/>
            </p:cNvCxnSpPr>
            <p:nvPr/>
          </p:nvCxnSpPr>
          <p:spPr>
            <a:xfrm>
              <a:off x="1477352" y="2109936"/>
              <a:ext cx="23666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63" name="Straight Arrow Connector 162">
            <a:extLst>
              <a:ext uri="{FF2B5EF4-FFF2-40B4-BE49-F238E27FC236}">
                <a16:creationId xmlns:a16="http://schemas.microsoft.com/office/drawing/2014/main" id="{BD4FC5FE-9F67-8F82-B538-B7817D00DC50}"/>
              </a:ext>
            </a:extLst>
          </p:cNvPr>
          <p:cNvCxnSpPr>
            <a:cxnSpLocks/>
          </p:cNvCxnSpPr>
          <p:nvPr/>
        </p:nvCxnSpPr>
        <p:spPr>
          <a:xfrm>
            <a:off x="7157648" y="2420640"/>
            <a:ext cx="0" cy="40500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7D0888F1-0C1C-2605-C5C7-8BBCCF988772}"/>
              </a:ext>
            </a:extLst>
          </p:cNvPr>
          <p:cNvCxnSpPr>
            <a:cxnSpLocks/>
          </p:cNvCxnSpPr>
          <p:nvPr/>
        </p:nvCxnSpPr>
        <p:spPr>
          <a:xfrm>
            <a:off x="7873385" y="3588401"/>
            <a:ext cx="0" cy="40500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A6BBE8EB-2E97-38D3-EB23-B8D24D88B66B}"/>
              </a:ext>
            </a:extLst>
          </p:cNvPr>
          <p:cNvGrpSpPr/>
          <p:nvPr/>
        </p:nvGrpSpPr>
        <p:grpSpPr>
          <a:xfrm flipH="1">
            <a:off x="7070337" y="4129497"/>
            <a:ext cx="213049" cy="270000"/>
            <a:chOff x="1494987" y="2161198"/>
            <a:chExt cx="180001" cy="676067"/>
          </a:xfrm>
        </p:grpSpPr>
        <p:cxnSp>
          <p:nvCxnSpPr>
            <p:cNvPr id="166" name="Connector: Elbow 165">
              <a:extLst>
                <a:ext uri="{FF2B5EF4-FFF2-40B4-BE49-F238E27FC236}">
                  <a16:creationId xmlns:a16="http://schemas.microsoft.com/office/drawing/2014/main" id="{F4748926-96B7-52FF-D786-0D82EE5CA9C3}"/>
                </a:ext>
              </a:extLst>
            </p:cNvPr>
            <p:cNvCxnSpPr>
              <a:cxnSpLocks/>
            </p:cNvCxnSpPr>
            <p:nvPr/>
          </p:nvCxnSpPr>
          <p:spPr>
            <a:xfrm rot="5400000">
              <a:off x="1246954" y="2409232"/>
              <a:ext cx="676067" cy="180000"/>
            </a:xfrm>
            <a:prstGeom prst="bentConnector2">
              <a:avLst/>
            </a:prstGeom>
            <a:ln w="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B1E7686A-FED6-F7F7-7F21-BFDA8DDEB4DE}"/>
                </a:ext>
              </a:extLst>
            </p:cNvPr>
            <p:cNvCxnSpPr>
              <a:cxnSpLocks/>
            </p:cNvCxnSpPr>
            <p:nvPr/>
          </p:nvCxnSpPr>
          <p:spPr>
            <a:xfrm>
              <a:off x="1494987" y="2161522"/>
              <a:ext cx="1754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6" name="Connector: Elbow 175">
            <a:extLst>
              <a:ext uri="{FF2B5EF4-FFF2-40B4-BE49-F238E27FC236}">
                <a16:creationId xmlns:a16="http://schemas.microsoft.com/office/drawing/2014/main" id="{E9AC7E3D-94C1-35EB-E70D-663100B948F5}"/>
              </a:ext>
            </a:extLst>
          </p:cNvPr>
          <p:cNvCxnSpPr>
            <a:cxnSpLocks/>
          </p:cNvCxnSpPr>
          <p:nvPr/>
        </p:nvCxnSpPr>
        <p:spPr>
          <a:xfrm rot="5400000" flipH="1">
            <a:off x="4300121" y="1213949"/>
            <a:ext cx="216000" cy="6438761"/>
          </a:xfrm>
          <a:prstGeom prst="bentConnector4">
            <a:avLst>
              <a:gd name="adj1" fmla="val -54987"/>
              <a:gd name="adj2" fmla="val 9698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F92F87DD-74CA-B7DD-4CF6-70D7F07284CA}"/>
              </a:ext>
            </a:extLst>
          </p:cNvPr>
          <p:cNvGrpSpPr/>
          <p:nvPr/>
        </p:nvGrpSpPr>
        <p:grpSpPr>
          <a:xfrm flipH="1">
            <a:off x="477760" y="4369965"/>
            <a:ext cx="135000" cy="243000"/>
            <a:chOff x="1494987" y="2161198"/>
            <a:chExt cx="180001" cy="676067"/>
          </a:xfrm>
        </p:grpSpPr>
        <p:cxnSp>
          <p:nvCxnSpPr>
            <p:cNvPr id="179" name="Connector: Elbow 178">
              <a:extLst>
                <a:ext uri="{FF2B5EF4-FFF2-40B4-BE49-F238E27FC236}">
                  <a16:creationId xmlns:a16="http://schemas.microsoft.com/office/drawing/2014/main" id="{23EDA9E5-4B66-B974-5AC7-6CE7DDEE31E5}"/>
                </a:ext>
              </a:extLst>
            </p:cNvPr>
            <p:cNvCxnSpPr>
              <a:cxnSpLocks/>
            </p:cNvCxnSpPr>
            <p:nvPr/>
          </p:nvCxnSpPr>
          <p:spPr>
            <a:xfrm rot="5400000">
              <a:off x="1246954" y="2409232"/>
              <a:ext cx="676067" cy="180000"/>
            </a:xfrm>
            <a:prstGeom prst="bentConnector2">
              <a:avLst/>
            </a:prstGeom>
            <a:ln w="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0154C53-75D6-DD1B-23D8-98B31B1EE5DD}"/>
                </a:ext>
              </a:extLst>
            </p:cNvPr>
            <p:cNvCxnSpPr>
              <a:cxnSpLocks/>
            </p:cNvCxnSpPr>
            <p:nvPr/>
          </p:nvCxnSpPr>
          <p:spPr>
            <a:xfrm>
              <a:off x="1494987" y="2161522"/>
              <a:ext cx="1754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1" name="TextBox 50">
            <a:extLst>
              <a:ext uri="{FF2B5EF4-FFF2-40B4-BE49-F238E27FC236}">
                <a16:creationId xmlns:a16="http://schemas.microsoft.com/office/drawing/2014/main" id="{047BF0B5-111A-E8FC-9D0D-21DE0646DB37}"/>
              </a:ext>
            </a:extLst>
          </p:cNvPr>
          <p:cNvSpPr txBox="1">
            <a:spLocks noChangeArrowheads="1"/>
          </p:cNvSpPr>
          <p:nvPr/>
        </p:nvSpPr>
        <p:spPr bwMode="auto">
          <a:xfrm>
            <a:off x="2113285" y="3410791"/>
            <a:ext cx="253286" cy="15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87" tIns="7387" rIns="7387" bIns="7387" anchor="ctr">
            <a:spAutoFit/>
          </a:bodyP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defTabSz="822270" eaLnBrk="1" hangingPunct="1"/>
            <a:r>
              <a:rPr lang="en-US" altLang="en-US" sz="450">
                <a:solidFill>
                  <a:srgbClr val="000000"/>
                </a:solidFill>
                <a:latin typeface="Calibri" pitchFamily="34" charset="0"/>
              </a:rPr>
              <a:t>Repeat Incident</a:t>
            </a:r>
          </a:p>
        </p:txBody>
      </p:sp>
      <p:sp>
        <p:nvSpPr>
          <p:cNvPr id="182" name="TextBox 50">
            <a:extLst>
              <a:ext uri="{FF2B5EF4-FFF2-40B4-BE49-F238E27FC236}">
                <a16:creationId xmlns:a16="http://schemas.microsoft.com/office/drawing/2014/main" id="{D5AC5551-B695-92C9-E4B1-ED1460E16EEF}"/>
              </a:ext>
            </a:extLst>
          </p:cNvPr>
          <p:cNvSpPr txBox="1">
            <a:spLocks noChangeArrowheads="1"/>
          </p:cNvSpPr>
          <p:nvPr/>
        </p:nvSpPr>
        <p:spPr bwMode="auto">
          <a:xfrm>
            <a:off x="242348" y="4103329"/>
            <a:ext cx="253286" cy="15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87" tIns="7387" rIns="7387" bIns="7387" anchor="ctr">
            <a:spAutoFit/>
          </a:bodyP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defTabSz="822270" eaLnBrk="1" hangingPunct="1"/>
            <a:r>
              <a:rPr lang="en-US" altLang="en-US" sz="450">
                <a:solidFill>
                  <a:srgbClr val="FF0000"/>
                </a:solidFill>
                <a:latin typeface="Calibri" pitchFamily="34" charset="0"/>
              </a:rPr>
              <a:t>P1/P2 Incident</a:t>
            </a:r>
          </a:p>
        </p:txBody>
      </p:sp>
      <p:grpSp>
        <p:nvGrpSpPr>
          <p:cNvPr id="188" name="Group 187">
            <a:extLst>
              <a:ext uri="{FF2B5EF4-FFF2-40B4-BE49-F238E27FC236}">
                <a16:creationId xmlns:a16="http://schemas.microsoft.com/office/drawing/2014/main" id="{97E3168F-C107-2DA9-A381-55C7E440D06C}"/>
              </a:ext>
            </a:extLst>
          </p:cNvPr>
          <p:cNvGrpSpPr/>
          <p:nvPr/>
        </p:nvGrpSpPr>
        <p:grpSpPr>
          <a:xfrm>
            <a:off x="294073" y="1370164"/>
            <a:ext cx="6732000" cy="2737079"/>
            <a:chOff x="2548945" y="1832817"/>
            <a:chExt cx="6905993" cy="4320000"/>
          </a:xfrm>
        </p:grpSpPr>
        <p:cxnSp>
          <p:nvCxnSpPr>
            <p:cNvPr id="184" name="Connector: Elbow 183">
              <a:extLst>
                <a:ext uri="{FF2B5EF4-FFF2-40B4-BE49-F238E27FC236}">
                  <a16:creationId xmlns:a16="http://schemas.microsoft.com/office/drawing/2014/main" id="{90F0C07D-D164-D6E7-CD2D-03300B3F7215}"/>
                </a:ext>
              </a:extLst>
            </p:cNvPr>
            <p:cNvCxnSpPr/>
            <p:nvPr/>
          </p:nvCxnSpPr>
          <p:spPr>
            <a:xfrm flipV="1">
              <a:off x="2550724" y="1832817"/>
              <a:ext cx="6904214" cy="4320000"/>
            </a:xfrm>
            <a:prstGeom prst="bentConnector3">
              <a:avLst>
                <a:gd name="adj1" fmla="val 9708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50D9F1FB-6D8E-7B5F-844B-84F378604812}"/>
                </a:ext>
              </a:extLst>
            </p:cNvPr>
            <p:cNvCxnSpPr/>
            <p:nvPr/>
          </p:nvCxnSpPr>
          <p:spPr>
            <a:xfrm>
              <a:off x="2548945" y="4334303"/>
              <a:ext cx="0" cy="181823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0" name="Connector: Elbow 189">
            <a:extLst>
              <a:ext uri="{FF2B5EF4-FFF2-40B4-BE49-F238E27FC236}">
                <a16:creationId xmlns:a16="http://schemas.microsoft.com/office/drawing/2014/main" id="{C64BF0A1-B55B-9243-9D1D-E39D97341352}"/>
              </a:ext>
            </a:extLst>
          </p:cNvPr>
          <p:cNvCxnSpPr>
            <a:stCxn id="135" idx="1"/>
            <a:endCxn id="132" idx="3"/>
          </p:cNvCxnSpPr>
          <p:nvPr/>
        </p:nvCxnSpPr>
        <p:spPr>
          <a:xfrm rot="10800000" flipV="1">
            <a:off x="7521095" y="2108852"/>
            <a:ext cx="152744" cy="148191"/>
          </a:xfrm>
          <a:prstGeom prst="bentConnector3">
            <a:avLst>
              <a:gd name="adj1" fmla="val 3639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7ED9A134-A3B8-3987-48DE-18AFA41BD859}"/>
              </a:ext>
            </a:extLst>
          </p:cNvPr>
          <p:cNvGrpSpPr/>
          <p:nvPr/>
        </p:nvGrpSpPr>
        <p:grpSpPr>
          <a:xfrm>
            <a:off x="2112296" y="2948422"/>
            <a:ext cx="4998101" cy="1642325"/>
            <a:chOff x="2589202" y="1855021"/>
            <a:chExt cx="7005278" cy="4339415"/>
          </a:xfrm>
        </p:grpSpPr>
        <p:cxnSp>
          <p:nvCxnSpPr>
            <p:cNvPr id="193" name="Connector: Elbow 192">
              <a:extLst>
                <a:ext uri="{FF2B5EF4-FFF2-40B4-BE49-F238E27FC236}">
                  <a16:creationId xmlns:a16="http://schemas.microsoft.com/office/drawing/2014/main" id="{DA743221-B7AE-1F03-0185-4EF756918194}"/>
                </a:ext>
              </a:extLst>
            </p:cNvPr>
            <p:cNvCxnSpPr/>
            <p:nvPr/>
          </p:nvCxnSpPr>
          <p:spPr>
            <a:xfrm flipV="1">
              <a:off x="2593549" y="1855021"/>
              <a:ext cx="7000931" cy="4320000"/>
            </a:xfrm>
            <a:prstGeom prst="bentConnector3">
              <a:avLst>
                <a:gd name="adj1" fmla="val 9486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2D82A2E5-EDF1-6656-87AD-004F1AF2B65D}"/>
                </a:ext>
              </a:extLst>
            </p:cNvPr>
            <p:cNvCxnSpPr/>
            <p:nvPr/>
          </p:nvCxnSpPr>
          <p:spPr>
            <a:xfrm>
              <a:off x="2589202" y="3055457"/>
              <a:ext cx="0" cy="31389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6" name="TextBox 50">
            <a:extLst>
              <a:ext uri="{FF2B5EF4-FFF2-40B4-BE49-F238E27FC236}">
                <a16:creationId xmlns:a16="http://schemas.microsoft.com/office/drawing/2014/main" id="{0EA1BFDD-0931-B72C-8AD3-E0294AF7A514}"/>
              </a:ext>
            </a:extLst>
          </p:cNvPr>
          <p:cNvSpPr txBox="1">
            <a:spLocks noChangeArrowheads="1"/>
          </p:cNvSpPr>
          <p:nvPr/>
        </p:nvSpPr>
        <p:spPr bwMode="auto">
          <a:xfrm>
            <a:off x="1620728" y="3223337"/>
            <a:ext cx="194982" cy="84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87" tIns="7387" rIns="7387" bIns="7387" anchor="ctr">
            <a:spAutoFit/>
          </a:bodyP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defTabSz="822270" eaLnBrk="1" hangingPunct="1"/>
            <a:r>
              <a:rPr lang="en-US" altLang="en-US" sz="450">
                <a:solidFill>
                  <a:srgbClr val="000000"/>
                </a:solidFill>
                <a:latin typeface="Calibri" pitchFamily="34" charset="0"/>
              </a:rPr>
              <a:t>No</a:t>
            </a:r>
          </a:p>
        </p:txBody>
      </p:sp>
      <p:cxnSp>
        <p:nvCxnSpPr>
          <p:cNvPr id="198" name="Connector: Elbow 197">
            <a:extLst>
              <a:ext uri="{FF2B5EF4-FFF2-40B4-BE49-F238E27FC236}">
                <a16:creationId xmlns:a16="http://schemas.microsoft.com/office/drawing/2014/main" id="{C89F448B-A5A0-87F2-8627-8424D9234A36}"/>
              </a:ext>
            </a:extLst>
          </p:cNvPr>
          <p:cNvCxnSpPr/>
          <p:nvPr/>
        </p:nvCxnSpPr>
        <p:spPr>
          <a:xfrm rot="10800000" flipV="1">
            <a:off x="1185603" y="3316427"/>
            <a:ext cx="567000" cy="918000"/>
          </a:xfrm>
          <a:prstGeom prst="bentConnector3">
            <a:avLst>
              <a:gd name="adj1" fmla="val 2662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0" name="Rounded Rectangle 3">
            <a:extLst>
              <a:ext uri="{FF2B5EF4-FFF2-40B4-BE49-F238E27FC236}">
                <a16:creationId xmlns:a16="http://schemas.microsoft.com/office/drawing/2014/main" id="{51D36354-7086-D231-1F9A-9BEF73E7A2BC}"/>
              </a:ext>
            </a:extLst>
          </p:cNvPr>
          <p:cNvSpPr/>
          <p:nvPr/>
        </p:nvSpPr>
        <p:spPr>
          <a:xfrm>
            <a:off x="2620159" y="1377541"/>
            <a:ext cx="513000" cy="285755"/>
          </a:xfrm>
          <a:prstGeom prst="roundRect">
            <a:avLst/>
          </a:prstGeom>
          <a:solidFill>
            <a:schemeClr val="bg1"/>
          </a:solidFill>
          <a:ln w="3175">
            <a:solidFill>
              <a:schemeClr val="tx1"/>
            </a:solidFill>
            <a:round/>
            <a:headEnd/>
            <a:tailEnd/>
          </a:ln>
        </p:spPr>
        <p:txBody>
          <a:bodyPr lIns="14769" tIns="14769" rIns="14769" bIns="14769" anchor="ctr"/>
          <a:lstStyle/>
          <a:p>
            <a:pPr algn="ctr" defTabSz="822270">
              <a:lnSpc>
                <a:spcPts val="647"/>
              </a:lnSpc>
            </a:pPr>
            <a:r>
              <a:rPr lang="en-US"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rPr>
              <a:t>Ticket Assigned to Level 3 Teams</a:t>
            </a:r>
            <a:endParaRPr lang="en-IN"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endParaRPr>
          </a:p>
        </p:txBody>
      </p:sp>
      <p:sp>
        <p:nvSpPr>
          <p:cNvPr id="201" name="Rounded Rectangle 3">
            <a:extLst>
              <a:ext uri="{FF2B5EF4-FFF2-40B4-BE49-F238E27FC236}">
                <a16:creationId xmlns:a16="http://schemas.microsoft.com/office/drawing/2014/main" id="{1602532F-9E65-B2A3-B1D2-B2601CC349C2}"/>
              </a:ext>
            </a:extLst>
          </p:cNvPr>
          <p:cNvSpPr/>
          <p:nvPr/>
        </p:nvSpPr>
        <p:spPr>
          <a:xfrm>
            <a:off x="2608687" y="1840590"/>
            <a:ext cx="524472" cy="285755"/>
          </a:xfrm>
          <a:prstGeom prst="roundRect">
            <a:avLst/>
          </a:prstGeom>
          <a:solidFill>
            <a:schemeClr val="bg1"/>
          </a:solidFill>
          <a:ln w="3175">
            <a:solidFill>
              <a:schemeClr val="tx1"/>
            </a:solidFill>
            <a:round/>
            <a:headEnd/>
            <a:tailEnd/>
          </a:ln>
        </p:spPr>
        <p:txBody>
          <a:bodyPr lIns="14769" tIns="14769" rIns="14769" bIns="14769" anchor="ctr"/>
          <a:lstStyle/>
          <a:p>
            <a:pPr algn="ctr" defTabSz="822270">
              <a:lnSpc>
                <a:spcPts val="647"/>
              </a:lnSpc>
            </a:pPr>
            <a:r>
              <a:rPr lang="en-US"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rPr>
              <a:t>Perform code analysis and resolve</a:t>
            </a:r>
            <a:endParaRPr lang="en-IN"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endParaRPr>
          </a:p>
        </p:txBody>
      </p:sp>
      <p:sp>
        <p:nvSpPr>
          <p:cNvPr id="202" name="Flowchart: Decision 180">
            <a:extLst>
              <a:ext uri="{FF2B5EF4-FFF2-40B4-BE49-F238E27FC236}">
                <a16:creationId xmlns:a16="http://schemas.microsoft.com/office/drawing/2014/main" id="{31B59A16-8306-27CC-C2CB-5243C9232B56}"/>
              </a:ext>
            </a:extLst>
          </p:cNvPr>
          <p:cNvSpPr>
            <a:spLocks noChangeArrowheads="1"/>
          </p:cNvSpPr>
          <p:nvPr/>
        </p:nvSpPr>
        <p:spPr bwMode="auto">
          <a:xfrm>
            <a:off x="2579702" y="2289950"/>
            <a:ext cx="600941" cy="296381"/>
          </a:xfrm>
          <a:prstGeom prst="flowChartDecision">
            <a:avLst/>
          </a:prstGeom>
          <a:noFill/>
          <a:ln w="12700">
            <a:solidFill>
              <a:schemeClr val="tx2">
                <a:lumMod val="75000"/>
              </a:schemeClr>
            </a:solidFill>
            <a:round/>
            <a:headEnd/>
            <a:tailEnd/>
          </a:ln>
        </p:spPr>
        <p:txBody>
          <a:bodyPr lIns="14769" tIns="14769" rIns="14769" bIns="14769" anchor="ct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algn="ctr" defTabSz="822270" eaLnBrk="1" hangingPunct="1">
              <a:lnSpc>
                <a:spcPts val="647"/>
              </a:lnSpc>
            </a:pPr>
            <a:r>
              <a:rPr lang="en-US" altLang="en-US" sz="525">
                <a:solidFill>
                  <a:schemeClr val="tx2"/>
                </a:solidFill>
                <a:latin typeface="Calibri" pitchFamily="34" charset="0"/>
              </a:rPr>
              <a:t>Issue Resolved ?</a:t>
            </a:r>
          </a:p>
        </p:txBody>
      </p:sp>
      <p:cxnSp>
        <p:nvCxnSpPr>
          <p:cNvPr id="204" name="Connector: Elbow 203">
            <a:extLst>
              <a:ext uri="{FF2B5EF4-FFF2-40B4-BE49-F238E27FC236}">
                <a16:creationId xmlns:a16="http://schemas.microsoft.com/office/drawing/2014/main" id="{3EAE5121-27D2-A126-F3AF-F2B3D8269433}"/>
              </a:ext>
            </a:extLst>
          </p:cNvPr>
          <p:cNvCxnSpPr>
            <a:stCxn id="121" idx="3"/>
            <a:endCxn id="200" idx="1"/>
          </p:cNvCxnSpPr>
          <p:nvPr/>
        </p:nvCxnSpPr>
        <p:spPr>
          <a:xfrm flipV="1">
            <a:off x="2333484" y="1520419"/>
            <a:ext cx="286675" cy="115041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6761BE2-AD2A-39F2-DF35-032C930D5E31}"/>
              </a:ext>
            </a:extLst>
          </p:cNvPr>
          <p:cNvCxnSpPr>
            <a:cxnSpLocks/>
          </p:cNvCxnSpPr>
          <p:nvPr/>
        </p:nvCxnSpPr>
        <p:spPr>
          <a:xfrm>
            <a:off x="2876659" y="1661924"/>
            <a:ext cx="0" cy="18900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88412201-342F-77F7-5B2F-A6EC807CA924}"/>
              </a:ext>
            </a:extLst>
          </p:cNvPr>
          <p:cNvCxnSpPr>
            <a:cxnSpLocks/>
          </p:cNvCxnSpPr>
          <p:nvPr/>
        </p:nvCxnSpPr>
        <p:spPr>
          <a:xfrm>
            <a:off x="2881963" y="2125085"/>
            <a:ext cx="0" cy="16200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7" name="TextBox 50">
            <a:extLst>
              <a:ext uri="{FF2B5EF4-FFF2-40B4-BE49-F238E27FC236}">
                <a16:creationId xmlns:a16="http://schemas.microsoft.com/office/drawing/2014/main" id="{11EF42B9-5DF8-D6DB-CD32-3E5EFF0EBF6D}"/>
              </a:ext>
            </a:extLst>
          </p:cNvPr>
          <p:cNvSpPr txBox="1">
            <a:spLocks noChangeArrowheads="1"/>
          </p:cNvSpPr>
          <p:nvPr/>
        </p:nvSpPr>
        <p:spPr bwMode="auto">
          <a:xfrm>
            <a:off x="2917409" y="2635120"/>
            <a:ext cx="194982" cy="84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87" tIns="7387" rIns="7387" bIns="7387" anchor="ctr">
            <a:spAutoFit/>
          </a:bodyP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defTabSz="822270" eaLnBrk="1" hangingPunct="1"/>
            <a:r>
              <a:rPr lang="en-US" altLang="en-US" sz="450">
                <a:solidFill>
                  <a:srgbClr val="000000"/>
                </a:solidFill>
                <a:latin typeface="Calibri" pitchFamily="34" charset="0"/>
              </a:rPr>
              <a:t>Yes</a:t>
            </a:r>
          </a:p>
        </p:txBody>
      </p:sp>
      <p:grpSp>
        <p:nvGrpSpPr>
          <p:cNvPr id="208" name="Group 207">
            <a:extLst>
              <a:ext uri="{FF2B5EF4-FFF2-40B4-BE49-F238E27FC236}">
                <a16:creationId xmlns:a16="http://schemas.microsoft.com/office/drawing/2014/main" id="{D7E8816B-AFB5-B8D9-0F43-BC9D18D46DF0}"/>
              </a:ext>
            </a:extLst>
          </p:cNvPr>
          <p:cNvGrpSpPr/>
          <p:nvPr/>
        </p:nvGrpSpPr>
        <p:grpSpPr>
          <a:xfrm>
            <a:off x="2881963" y="2583956"/>
            <a:ext cx="4397269" cy="1971000"/>
            <a:chOff x="2589202" y="-11721071"/>
            <a:chExt cx="7005278" cy="17951262"/>
          </a:xfrm>
        </p:grpSpPr>
        <p:cxnSp>
          <p:nvCxnSpPr>
            <p:cNvPr id="209" name="Connector: Elbow 208">
              <a:extLst>
                <a:ext uri="{FF2B5EF4-FFF2-40B4-BE49-F238E27FC236}">
                  <a16:creationId xmlns:a16="http://schemas.microsoft.com/office/drawing/2014/main" id="{E609C5AB-2080-FDE9-F890-DBFD431D40F2}"/>
                </a:ext>
              </a:extLst>
            </p:cNvPr>
            <p:cNvCxnSpPr/>
            <p:nvPr/>
          </p:nvCxnSpPr>
          <p:spPr>
            <a:xfrm flipV="1">
              <a:off x="2593549" y="1855021"/>
              <a:ext cx="7000931" cy="4320000"/>
            </a:xfrm>
            <a:prstGeom prst="bentConnector3">
              <a:avLst>
                <a:gd name="adj1" fmla="val 9143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E6D85AEC-E444-09F0-CDE3-908383306081}"/>
                </a:ext>
              </a:extLst>
            </p:cNvPr>
            <p:cNvCxnSpPr/>
            <p:nvPr/>
          </p:nvCxnSpPr>
          <p:spPr>
            <a:xfrm>
              <a:off x="2589202" y="-11721071"/>
              <a:ext cx="0" cy="17951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3" name="Rounded Rectangle 3">
            <a:extLst>
              <a:ext uri="{FF2B5EF4-FFF2-40B4-BE49-F238E27FC236}">
                <a16:creationId xmlns:a16="http://schemas.microsoft.com/office/drawing/2014/main" id="{C8DA50F1-0488-0392-1041-B21D55E0B541}"/>
              </a:ext>
            </a:extLst>
          </p:cNvPr>
          <p:cNvSpPr/>
          <p:nvPr/>
        </p:nvSpPr>
        <p:spPr>
          <a:xfrm>
            <a:off x="4452348" y="1387620"/>
            <a:ext cx="513000" cy="285755"/>
          </a:xfrm>
          <a:prstGeom prst="roundRect">
            <a:avLst/>
          </a:prstGeom>
          <a:solidFill>
            <a:schemeClr val="bg1"/>
          </a:solidFill>
          <a:ln w="3175">
            <a:solidFill>
              <a:schemeClr val="tx1"/>
            </a:solidFill>
            <a:round/>
            <a:headEnd/>
            <a:tailEnd/>
          </a:ln>
        </p:spPr>
        <p:txBody>
          <a:bodyPr lIns="14769" tIns="14769" rIns="14769" bIns="14769" anchor="ctr"/>
          <a:lstStyle/>
          <a:p>
            <a:pPr algn="ctr" defTabSz="822270">
              <a:lnSpc>
                <a:spcPts val="647"/>
              </a:lnSpc>
            </a:pPr>
            <a:r>
              <a:rPr lang="en-US"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rPr>
              <a:t>Ticket Assigned to Level 3 Teams</a:t>
            </a:r>
            <a:endParaRPr lang="en-IN"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endParaRPr>
          </a:p>
        </p:txBody>
      </p:sp>
      <p:sp>
        <p:nvSpPr>
          <p:cNvPr id="214" name="Rounded Rectangle 3">
            <a:extLst>
              <a:ext uri="{FF2B5EF4-FFF2-40B4-BE49-F238E27FC236}">
                <a16:creationId xmlns:a16="http://schemas.microsoft.com/office/drawing/2014/main" id="{65BAB4B2-5CAF-D313-57F3-ACEE885A0478}"/>
              </a:ext>
            </a:extLst>
          </p:cNvPr>
          <p:cNvSpPr/>
          <p:nvPr/>
        </p:nvSpPr>
        <p:spPr>
          <a:xfrm>
            <a:off x="4440876" y="1850668"/>
            <a:ext cx="524472" cy="285755"/>
          </a:xfrm>
          <a:prstGeom prst="roundRect">
            <a:avLst/>
          </a:prstGeom>
          <a:solidFill>
            <a:schemeClr val="bg1"/>
          </a:solidFill>
          <a:ln w="3175">
            <a:solidFill>
              <a:schemeClr val="tx1"/>
            </a:solidFill>
            <a:round/>
            <a:headEnd/>
            <a:tailEnd/>
          </a:ln>
        </p:spPr>
        <p:txBody>
          <a:bodyPr lIns="14769" tIns="14769" rIns="14769" bIns="14769" anchor="ctr"/>
          <a:lstStyle/>
          <a:p>
            <a:pPr algn="ctr" defTabSz="822270">
              <a:lnSpc>
                <a:spcPts val="647"/>
              </a:lnSpc>
            </a:pPr>
            <a:r>
              <a:rPr lang="en-US"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rPr>
              <a:t>Perform code analysis and resolve</a:t>
            </a:r>
            <a:endParaRPr lang="en-IN"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endParaRPr>
          </a:p>
        </p:txBody>
      </p:sp>
      <p:sp>
        <p:nvSpPr>
          <p:cNvPr id="215" name="Flowchart: Decision 180">
            <a:extLst>
              <a:ext uri="{FF2B5EF4-FFF2-40B4-BE49-F238E27FC236}">
                <a16:creationId xmlns:a16="http://schemas.microsoft.com/office/drawing/2014/main" id="{885E35B5-67A8-939E-2F9D-5DDFECD53BDF}"/>
              </a:ext>
            </a:extLst>
          </p:cNvPr>
          <p:cNvSpPr>
            <a:spLocks noChangeArrowheads="1"/>
          </p:cNvSpPr>
          <p:nvPr/>
        </p:nvSpPr>
        <p:spPr bwMode="auto">
          <a:xfrm>
            <a:off x="4411891" y="2300029"/>
            <a:ext cx="600941" cy="296381"/>
          </a:xfrm>
          <a:prstGeom prst="flowChartDecision">
            <a:avLst/>
          </a:prstGeom>
          <a:noFill/>
          <a:ln w="12700">
            <a:solidFill>
              <a:schemeClr val="tx2">
                <a:lumMod val="75000"/>
              </a:schemeClr>
            </a:solidFill>
            <a:round/>
            <a:headEnd/>
            <a:tailEnd/>
          </a:ln>
        </p:spPr>
        <p:txBody>
          <a:bodyPr lIns="14769" tIns="14769" rIns="14769" bIns="14769" anchor="ct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algn="ctr" defTabSz="822270" eaLnBrk="1" hangingPunct="1">
              <a:lnSpc>
                <a:spcPts val="647"/>
              </a:lnSpc>
            </a:pPr>
            <a:r>
              <a:rPr lang="en-US" altLang="en-US" sz="525">
                <a:solidFill>
                  <a:schemeClr val="tx2"/>
                </a:solidFill>
                <a:latin typeface="Calibri" pitchFamily="34" charset="0"/>
              </a:rPr>
              <a:t>Issue Resolved ?</a:t>
            </a:r>
          </a:p>
        </p:txBody>
      </p:sp>
      <p:cxnSp>
        <p:nvCxnSpPr>
          <p:cNvPr id="216" name="Straight Arrow Connector 215">
            <a:extLst>
              <a:ext uri="{FF2B5EF4-FFF2-40B4-BE49-F238E27FC236}">
                <a16:creationId xmlns:a16="http://schemas.microsoft.com/office/drawing/2014/main" id="{D6E51235-CB74-BD30-5A8A-D8E850E67328}"/>
              </a:ext>
            </a:extLst>
          </p:cNvPr>
          <p:cNvCxnSpPr>
            <a:cxnSpLocks/>
          </p:cNvCxnSpPr>
          <p:nvPr/>
        </p:nvCxnSpPr>
        <p:spPr>
          <a:xfrm>
            <a:off x="4708848" y="1672003"/>
            <a:ext cx="0" cy="18900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DC248CBA-491C-EC7F-65D1-BCCA7EDD97BE}"/>
              </a:ext>
            </a:extLst>
          </p:cNvPr>
          <p:cNvCxnSpPr>
            <a:cxnSpLocks/>
          </p:cNvCxnSpPr>
          <p:nvPr/>
        </p:nvCxnSpPr>
        <p:spPr>
          <a:xfrm>
            <a:off x="4714152" y="2135164"/>
            <a:ext cx="0" cy="16200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8" name="TextBox 50">
            <a:extLst>
              <a:ext uri="{FF2B5EF4-FFF2-40B4-BE49-F238E27FC236}">
                <a16:creationId xmlns:a16="http://schemas.microsoft.com/office/drawing/2014/main" id="{9E570641-9690-6BA9-14E9-E859A1EBF83E}"/>
              </a:ext>
            </a:extLst>
          </p:cNvPr>
          <p:cNvSpPr txBox="1">
            <a:spLocks noChangeArrowheads="1"/>
          </p:cNvSpPr>
          <p:nvPr/>
        </p:nvSpPr>
        <p:spPr bwMode="auto">
          <a:xfrm>
            <a:off x="4749599" y="2645198"/>
            <a:ext cx="194982" cy="84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87" tIns="7387" rIns="7387" bIns="7387" anchor="ctr">
            <a:spAutoFit/>
          </a:bodyP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defTabSz="822270" eaLnBrk="1" hangingPunct="1"/>
            <a:r>
              <a:rPr lang="en-US" altLang="en-US" sz="450">
                <a:solidFill>
                  <a:srgbClr val="000000"/>
                </a:solidFill>
                <a:latin typeface="Calibri" pitchFamily="34" charset="0"/>
              </a:rPr>
              <a:t>Yes</a:t>
            </a:r>
          </a:p>
        </p:txBody>
      </p:sp>
      <p:sp>
        <p:nvSpPr>
          <p:cNvPr id="226" name="Rounded Rectangle 3">
            <a:extLst>
              <a:ext uri="{FF2B5EF4-FFF2-40B4-BE49-F238E27FC236}">
                <a16:creationId xmlns:a16="http://schemas.microsoft.com/office/drawing/2014/main" id="{6BDCE50E-99C4-2746-09CB-813E22484013}"/>
              </a:ext>
            </a:extLst>
          </p:cNvPr>
          <p:cNvSpPr/>
          <p:nvPr/>
        </p:nvSpPr>
        <p:spPr>
          <a:xfrm>
            <a:off x="3537436" y="1373890"/>
            <a:ext cx="513000" cy="352769"/>
          </a:xfrm>
          <a:prstGeom prst="roundRect">
            <a:avLst/>
          </a:prstGeom>
          <a:solidFill>
            <a:schemeClr val="bg1"/>
          </a:solidFill>
          <a:ln w="3175">
            <a:solidFill>
              <a:schemeClr val="tx1"/>
            </a:solidFill>
            <a:round/>
            <a:headEnd/>
            <a:tailEnd/>
          </a:ln>
        </p:spPr>
        <p:txBody>
          <a:bodyPr lIns="14769" tIns="14769" rIns="14769" bIns="14769" anchor="ctr"/>
          <a:lstStyle/>
          <a:p>
            <a:pPr algn="ctr" defTabSz="822270">
              <a:lnSpc>
                <a:spcPts val="647"/>
              </a:lnSpc>
            </a:pPr>
            <a:r>
              <a:rPr lang="en-US"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rPr>
              <a:t>Ticket Assigned to Cyber Security Team</a:t>
            </a:r>
            <a:endParaRPr lang="en-IN"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endParaRPr>
          </a:p>
        </p:txBody>
      </p:sp>
      <p:sp>
        <p:nvSpPr>
          <p:cNvPr id="227" name="Rounded Rectangle 3">
            <a:extLst>
              <a:ext uri="{FF2B5EF4-FFF2-40B4-BE49-F238E27FC236}">
                <a16:creationId xmlns:a16="http://schemas.microsoft.com/office/drawing/2014/main" id="{B9A1A45C-25D5-CDF8-90A1-B5A059EF1575}"/>
              </a:ext>
            </a:extLst>
          </p:cNvPr>
          <p:cNvSpPr/>
          <p:nvPr/>
        </p:nvSpPr>
        <p:spPr>
          <a:xfrm>
            <a:off x="3540159" y="1827938"/>
            <a:ext cx="513000" cy="285755"/>
          </a:xfrm>
          <a:prstGeom prst="roundRect">
            <a:avLst/>
          </a:prstGeom>
          <a:solidFill>
            <a:schemeClr val="bg1"/>
          </a:solidFill>
          <a:ln w="3175">
            <a:solidFill>
              <a:schemeClr val="tx1"/>
            </a:solidFill>
            <a:round/>
            <a:headEnd/>
            <a:tailEnd/>
          </a:ln>
        </p:spPr>
        <p:txBody>
          <a:bodyPr lIns="14769" tIns="14769" rIns="14769" bIns="14769" anchor="ctr"/>
          <a:lstStyle/>
          <a:p>
            <a:pPr algn="ctr" defTabSz="822270">
              <a:lnSpc>
                <a:spcPts val="647"/>
              </a:lnSpc>
            </a:pPr>
            <a:r>
              <a:rPr lang="en-US"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rPr>
              <a:t>Perform analysis</a:t>
            </a:r>
            <a:endParaRPr lang="en-IN"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endParaRPr>
          </a:p>
        </p:txBody>
      </p:sp>
      <p:sp>
        <p:nvSpPr>
          <p:cNvPr id="228" name="Flowchart: Decision 180">
            <a:extLst>
              <a:ext uri="{FF2B5EF4-FFF2-40B4-BE49-F238E27FC236}">
                <a16:creationId xmlns:a16="http://schemas.microsoft.com/office/drawing/2014/main" id="{DEAC6CB1-3A68-20F2-B921-07ED1C690F9E}"/>
              </a:ext>
            </a:extLst>
          </p:cNvPr>
          <p:cNvSpPr>
            <a:spLocks noChangeArrowheads="1"/>
          </p:cNvSpPr>
          <p:nvPr/>
        </p:nvSpPr>
        <p:spPr bwMode="auto">
          <a:xfrm>
            <a:off x="3511812" y="2673637"/>
            <a:ext cx="600941" cy="296381"/>
          </a:xfrm>
          <a:prstGeom prst="flowChartDecision">
            <a:avLst/>
          </a:prstGeom>
          <a:noFill/>
          <a:ln w="12700">
            <a:solidFill>
              <a:schemeClr val="tx2">
                <a:lumMod val="75000"/>
              </a:schemeClr>
            </a:solidFill>
            <a:round/>
            <a:headEnd/>
            <a:tailEnd/>
          </a:ln>
        </p:spPr>
        <p:txBody>
          <a:bodyPr lIns="14769" tIns="14769" rIns="14769" bIns="14769" anchor="ct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algn="ctr" defTabSz="822270" eaLnBrk="1" hangingPunct="1">
              <a:lnSpc>
                <a:spcPts val="647"/>
              </a:lnSpc>
            </a:pPr>
            <a:r>
              <a:rPr lang="en-US" altLang="en-US" sz="525">
                <a:solidFill>
                  <a:schemeClr val="tx2"/>
                </a:solidFill>
                <a:latin typeface="Calibri" pitchFamily="34" charset="0"/>
              </a:rPr>
              <a:t>Issue Resolved ?</a:t>
            </a:r>
          </a:p>
        </p:txBody>
      </p:sp>
      <p:sp>
        <p:nvSpPr>
          <p:cNvPr id="229" name="Rounded Rectangle 224">
            <a:extLst>
              <a:ext uri="{FF2B5EF4-FFF2-40B4-BE49-F238E27FC236}">
                <a16:creationId xmlns:a16="http://schemas.microsoft.com/office/drawing/2014/main" id="{89D2B489-3EA4-B08F-094D-37532EC3945C}"/>
              </a:ext>
            </a:extLst>
          </p:cNvPr>
          <p:cNvSpPr/>
          <p:nvPr/>
        </p:nvSpPr>
        <p:spPr>
          <a:xfrm>
            <a:off x="3604488" y="2294720"/>
            <a:ext cx="402960" cy="217494"/>
          </a:xfrm>
          <a:prstGeom prst="roundRect">
            <a:avLst/>
          </a:prstGeom>
          <a:solidFill>
            <a:srgbClr val="00B050"/>
          </a:solidFill>
          <a:ln w="6350">
            <a:solidFill>
              <a:schemeClr val="tx2">
                <a:lumMod val="75000"/>
              </a:schemeClr>
            </a:solidFill>
            <a:round/>
            <a:headEnd/>
            <a:tailEnd/>
          </a:ln>
        </p:spPr>
        <p:txBody>
          <a:bodyPr lIns="14769" tIns="14769" rIns="14769" bIns="14769" anchor="ctr"/>
          <a:lstStyle/>
          <a:p>
            <a:pPr algn="ctr" defTabSz="822270"/>
            <a:r>
              <a:rPr lang="en-US" altLang="en-US" sz="450">
                <a:solidFill>
                  <a:schemeClr val="bg1"/>
                </a:solidFill>
                <a:latin typeface="Calibri" panose="020F0502020204030204" pitchFamily="34" charset="0"/>
                <a:ea typeface="MS PGothic" pitchFamily="34" charset="-128"/>
                <a:cs typeface="Calibri" panose="020F0502020204030204" pitchFamily="34" charset="0"/>
              </a:rPr>
              <a:t>Runbook based Resolution</a:t>
            </a:r>
          </a:p>
        </p:txBody>
      </p:sp>
      <p:sp>
        <p:nvSpPr>
          <p:cNvPr id="234" name="Rounded Rectangle 242">
            <a:extLst>
              <a:ext uri="{FF2B5EF4-FFF2-40B4-BE49-F238E27FC236}">
                <a16:creationId xmlns:a16="http://schemas.microsoft.com/office/drawing/2014/main" id="{037ACBC4-73F4-6B16-DF1B-432771B84339}"/>
              </a:ext>
            </a:extLst>
          </p:cNvPr>
          <p:cNvSpPr/>
          <p:nvPr/>
        </p:nvSpPr>
        <p:spPr>
          <a:xfrm>
            <a:off x="3523289" y="3162454"/>
            <a:ext cx="622923" cy="190331"/>
          </a:xfrm>
          <a:prstGeom prst="roundRect">
            <a:avLst/>
          </a:prstGeom>
          <a:solidFill>
            <a:schemeClr val="bg1"/>
          </a:solidFill>
          <a:ln w="3175">
            <a:solidFill>
              <a:schemeClr val="tx2">
                <a:lumMod val="75000"/>
              </a:schemeClr>
            </a:solidFill>
            <a:round/>
            <a:headEnd/>
            <a:tailEnd/>
          </a:ln>
        </p:spPr>
        <p:txBody>
          <a:bodyPr lIns="14769" tIns="14769" rIns="14769" bIns="14769" anchor="ctr"/>
          <a:lstStyle/>
          <a:p>
            <a:pPr algn="ctr" defTabSz="822270">
              <a:lnSpc>
                <a:spcPts val="647"/>
              </a:lnSpc>
            </a:pPr>
            <a:r>
              <a:rPr lang="en-US" altLang="en-US" sz="600">
                <a:solidFill>
                  <a:srgbClr val="000000"/>
                </a:solidFill>
                <a:latin typeface="Calibri" panose="020F0502020204030204" pitchFamily="34" charset="0"/>
                <a:ea typeface="MS PGothic" pitchFamily="34" charset="-128"/>
                <a:cs typeface="Calibri" panose="020F0502020204030204" pitchFamily="34" charset="0"/>
              </a:rPr>
              <a:t>High </a:t>
            </a:r>
            <a:r>
              <a:rPr lang="en-US" altLang="en-US" sz="600" err="1">
                <a:solidFill>
                  <a:srgbClr val="000000"/>
                </a:solidFill>
                <a:latin typeface="Calibri" panose="020F0502020204030204" pitchFamily="34" charset="0"/>
                <a:ea typeface="MS PGothic" pitchFamily="34" charset="-128"/>
                <a:cs typeface="Calibri" panose="020F0502020204030204" pitchFamily="34" charset="0"/>
              </a:rPr>
              <a:t>Sev</a:t>
            </a:r>
            <a:r>
              <a:rPr lang="en-US" altLang="en-US" sz="600">
                <a:solidFill>
                  <a:srgbClr val="000000"/>
                </a:solidFill>
                <a:latin typeface="Calibri" panose="020F0502020204030204" pitchFamily="34" charset="0"/>
                <a:ea typeface="MS PGothic" pitchFamily="34" charset="-128"/>
                <a:cs typeface="Calibri" panose="020F0502020204030204" pitchFamily="34" charset="0"/>
              </a:rPr>
              <a:t>. Or repeat incident?</a:t>
            </a:r>
          </a:p>
        </p:txBody>
      </p:sp>
      <p:sp>
        <p:nvSpPr>
          <p:cNvPr id="235" name="TextBox 50">
            <a:extLst>
              <a:ext uri="{FF2B5EF4-FFF2-40B4-BE49-F238E27FC236}">
                <a16:creationId xmlns:a16="http://schemas.microsoft.com/office/drawing/2014/main" id="{A5DF6EA0-EA87-2CF0-4D13-16DBE40FD1B3}"/>
              </a:ext>
            </a:extLst>
          </p:cNvPr>
          <p:cNvSpPr txBox="1">
            <a:spLocks noChangeArrowheads="1"/>
          </p:cNvSpPr>
          <p:nvPr/>
        </p:nvSpPr>
        <p:spPr bwMode="auto">
          <a:xfrm>
            <a:off x="3887524" y="3393668"/>
            <a:ext cx="253286" cy="15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87" tIns="7387" rIns="7387" bIns="7387" anchor="ctr">
            <a:spAutoFit/>
          </a:bodyP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defTabSz="822270" eaLnBrk="1" hangingPunct="1"/>
            <a:r>
              <a:rPr lang="en-US" altLang="en-US" sz="450">
                <a:solidFill>
                  <a:srgbClr val="000000"/>
                </a:solidFill>
                <a:latin typeface="Calibri" pitchFamily="34" charset="0"/>
              </a:rPr>
              <a:t>Repeat Incident</a:t>
            </a:r>
          </a:p>
        </p:txBody>
      </p:sp>
      <p:cxnSp>
        <p:nvCxnSpPr>
          <p:cNvPr id="237" name="Straight Arrow Connector 236">
            <a:extLst>
              <a:ext uri="{FF2B5EF4-FFF2-40B4-BE49-F238E27FC236}">
                <a16:creationId xmlns:a16="http://schemas.microsoft.com/office/drawing/2014/main" id="{24DB5365-0CA1-CEF9-CF03-56863C70B821}"/>
              </a:ext>
            </a:extLst>
          </p:cNvPr>
          <p:cNvCxnSpPr>
            <a:cxnSpLocks/>
          </p:cNvCxnSpPr>
          <p:nvPr/>
        </p:nvCxnSpPr>
        <p:spPr>
          <a:xfrm>
            <a:off x="3797487" y="1726511"/>
            <a:ext cx="0" cy="10800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0D4F39B1-C586-45B6-C5AD-11A99EA655FD}"/>
              </a:ext>
            </a:extLst>
          </p:cNvPr>
          <p:cNvCxnSpPr>
            <a:cxnSpLocks/>
          </p:cNvCxnSpPr>
          <p:nvPr/>
        </p:nvCxnSpPr>
        <p:spPr>
          <a:xfrm>
            <a:off x="3790560" y="2109425"/>
            <a:ext cx="0" cy="18900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3D8591F8-B5F3-177B-C509-75DEFE7F5704}"/>
              </a:ext>
            </a:extLst>
          </p:cNvPr>
          <p:cNvCxnSpPr>
            <a:cxnSpLocks/>
          </p:cNvCxnSpPr>
          <p:nvPr/>
        </p:nvCxnSpPr>
        <p:spPr>
          <a:xfrm>
            <a:off x="3808095" y="2522384"/>
            <a:ext cx="0" cy="16200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TextBox 50">
            <a:extLst>
              <a:ext uri="{FF2B5EF4-FFF2-40B4-BE49-F238E27FC236}">
                <a16:creationId xmlns:a16="http://schemas.microsoft.com/office/drawing/2014/main" id="{6309041B-48FC-3B39-1400-5CCE3CEC5FB6}"/>
              </a:ext>
            </a:extLst>
          </p:cNvPr>
          <p:cNvSpPr txBox="1">
            <a:spLocks noChangeArrowheads="1"/>
          </p:cNvSpPr>
          <p:nvPr/>
        </p:nvSpPr>
        <p:spPr bwMode="auto">
          <a:xfrm>
            <a:off x="4039738" y="2855566"/>
            <a:ext cx="194982" cy="84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87" tIns="7387" rIns="7387" bIns="7387" anchor="ctr">
            <a:spAutoFit/>
          </a:bodyP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defTabSz="822270" eaLnBrk="1" hangingPunct="1"/>
            <a:r>
              <a:rPr lang="en-US" altLang="en-US" sz="450">
                <a:solidFill>
                  <a:srgbClr val="000000"/>
                </a:solidFill>
                <a:latin typeface="Calibri" pitchFamily="34" charset="0"/>
              </a:rPr>
              <a:t>No</a:t>
            </a:r>
          </a:p>
        </p:txBody>
      </p:sp>
      <p:cxnSp>
        <p:nvCxnSpPr>
          <p:cNvPr id="241" name="Connector: Elbow 240">
            <a:extLst>
              <a:ext uri="{FF2B5EF4-FFF2-40B4-BE49-F238E27FC236}">
                <a16:creationId xmlns:a16="http://schemas.microsoft.com/office/drawing/2014/main" id="{D4DA2981-F023-6D1C-0381-370AC74C10E3}"/>
              </a:ext>
            </a:extLst>
          </p:cNvPr>
          <p:cNvCxnSpPr/>
          <p:nvPr/>
        </p:nvCxnSpPr>
        <p:spPr>
          <a:xfrm rot="10800000" flipV="1">
            <a:off x="1544875" y="2833333"/>
            <a:ext cx="1971000" cy="1404000"/>
          </a:xfrm>
          <a:prstGeom prst="bentConnector3">
            <a:avLst>
              <a:gd name="adj1" fmla="val 4384"/>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C5B80D03-D46E-B278-F73B-DE3096941D5F}"/>
              </a:ext>
            </a:extLst>
          </p:cNvPr>
          <p:cNvCxnSpPr/>
          <p:nvPr/>
        </p:nvCxnSpPr>
        <p:spPr>
          <a:xfrm>
            <a:off x="3887524" y="3340844"/>
            <a:ext cx="0" cy="124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1C8728CF-52A5-CA8B-BBFF-2E9F81033A16}"/>
              </a:ext>
            </a:extLst>
          </p:cNvPr>
          <p:cNvCxnSpPr>
            <a:cxnSpLocks/>
          </p:cNvCxnSpPr>
          <p:nvPr/>
        </p:nvCxnSpPr>
        <p:spPr>
          <a:xfrm>
            <a:off x="3811854" y="2963225"/>
            <a:ext cx="0" cy="18900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Connector: Elbow 252">
            <a:extLst>
              <a:ext uri="{FF2B5EF4-FFF2-40B4-BE49-F238E27FC236}">
                <a16:creationId xmlns:a16="http://schemas.microsoft.com/office/drawing/2014/main" id="{E66A114F-F29F-D00B-AAEC-61C6BFB35F36}"/>
              </a:ext>
            </a:extLst>
          </p:cNvPr>
          <p:cNvCxnSpPr/>
          <p:nvPr/>
        </p:nvCxnSpPr>
        <p:spPr>
          <a:xfrm flipV="1">
            <a:off x="4115684" y="1522785"/>
            <a:ext cx="351000" cy="1296000"/>
          </a:xfrm>
          <a:prstGeom prst="bentConnector3">
            <a:avLst>
              <a:gd name="adj1" fmla="val 5986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F554656C-FF07-FC61-8BF4-34E83D9CFB91}"/>
              </a:ext>
            </a:extLst>
          </p:cNvPr>
          <p:cNvCxnSpPr/>
          <p:nvPr/>
        </p:nvCxnSpPr>
        <p:spPr>
          <a:xfrm>
            <a:off x="4705621" y="2600615"/>
            <a:ext cx="0" cy="194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7" name="Rounded Rectangle 3">
            <a:extLst>
              <a:ext uri="{FF2B5EF4-FFF2-40B4-BE49-F238E27FC236}">
                <a16:creationId xmlns:a16="http://schemas.microsoft.com/office/drawing/2014/main" id="{73F1D6A3-01A1-7241-695C-507568E0F2AA}"/>
              </a:ext>
            </a:extLst>
          </p:cNvPr>
          <p:cNvSpPr/>
          <p:nvPr/>
        </p:nvSpPr>
        <p:spPr>
          <a:xfrm>
            <a:off x="6284572" y="1409392"/>
            <a:ext cx="513000" cy="285755"/>
          </a:xfrm>
          <a:prstGeom prst="roundRect">
            <a:avLst/>
          </a:prstGeom>
          <a:solidFill>
            <a:schemeClr val="bg1"/>
          </a:solidFill>
          <a:ln w="3175">
            <a:solidFill>
              <a:schemeClr val="tx1"/>
            </a:solidFill>
            <a:round/>
            <a:headEnd/>
            <a:tailEnd/>
          </a:ln>
        </p:spPr>
        <p:txBody>
          <a:bodyPr lIns="14769" tIns="14769" rIns="14769" bIns="14769" anchor="ctr"/>
          <a:lstStyle/>
          <a:p>
            <a:pPr algn="ctr" defTabSz="822270">
              <a:lnSpc>
                <a:spcPts val="647"/>
              </a:lnSpc>
            </a:pPr>
            <a:r>
              <a:rPr lang="en-US"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rPr>
              <a:t>Ticket Assigned to Level 3 Teams</a:t>
            </a:r>
            <a:endParaRPr lang="en-IN"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endParaRPr>
          </a:p>
        </p:txBody>
      </p:sp>
      <p:sp>
        <p:nvSpPr>
          <p:cNvPr id="258" name="Rounded Rectangle 3">
            <a:extLst>
              <a:ext uri="{FF2B5EF4-FFF2-40B4-BE49-F238E27FC236}">
                <a16:creationId xmlns:a16="http://schemas.microsoft.com/office/drawing/2014/main" id="{7572BF22-443B-98F0-7212-D6EE372F44AC}"/>
              </a:ext>
            </a:extLst>
          </p:cNvPr>
          <p:cNvSpPr/>
          <p:nvPr/>
        </p:nvSpPr>
        <p:spPr>
          <a:xfrm>
            <a:off x="6273100" y="1872440"/>
            <a:ext cx="524472" cy="285755"/>
          </a:xfrm>
          <a:prstGeom prst="roundRect">
            <a:avLst/>
          </a:prstGeom>
          <a:solidFill>
            <a:schemeClr val="bg1"/>
          </a:solidFill>
          <a:ln w="3175">
            <a:solidFill>
              <a:schemeClr val="tx1"/>
            </a:solidFill>
            <a:round/>
            <a:headEnd/>
            <a:tailEnd/>
          </a:ln>
        </p:spPr>
        <p:txBody>
          <a:bodyPr lIns="14769" tIns="14769" rIns="14769" bIns="14769" anchor="ctr"/>
          <a:lstStyle/>
          <a:p>
            <a:pPr algn="ctr" defTabSz="822270">
              <a:lnSpc>
                <a:spcPts val="647"/>
              </a:lnSpc>
            </a:pPr>
            <a:r>
              <a:rPr lang="en-US"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rPr>
              <a:t>Perform code analysis and resolve</a:t>
            </a:r>
            <a:endParaRPr lang="en-IN"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endParaRPr>
          </a:p>
        </p:txBody>
      </p:sp>
      <p:sp>
        <p:nvSpPr>
          <p:cNvPr id="259" name="Flowchart: Decision 180">
            <a:extLst>
              <a:ext uri="{FF2B5EF4-FFF2-40B4-BE49-F238E27FC236}">
                <a16:creationId xmlns:a16="http://schemas.microsoft.com/office/drawing/2014/main" id="{7BDABCBE-AE1F-3723-302A-4BE43150EF57}"/>
              </a:ext>
            </a:extLst>
          </p:cNvPr>
          <p:cNvSpPr>
            <a:spLocks noChangeArrowheads="1"/>
          </p:cNvSpPr>
          <p:nvPr/>
        </p:nvSpPr>
        <p:spPr bwMode="auto">
          <a:xfrm>
            <a:off x="6244115" y="2321800"/>
            <a:ext cx="600941" cy="296381"/>
          </a:xfrm>
          <a:prstGeom prst="flowChartDecision">
            <a:avLst/>
          </a:prstGeom>
          <a:noFill/>
          <a:ln w="12700">
            <a:solidFill>
              <a:schemeClr val="tx2">
                <a:lumMod val="75000"/>
              </a:schemeClr>
            </a:solidFill>
            <a:round/>
            <a:headEnd/>
            <a:tailEnd/>
          </a:ln>
        </p:spPr>
        <p:txBody>
          <a:bodyPr lIns="14769" tIns="14769" rIns="14769" bIns="14769" anchor="ct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algn="ctr" defTabSz="822270" eaLnBrk="1" hangingPunct="1">
              <a:lnSpc>
                <a:spcPts val="647"/>
              </a:lnSpc>
            </a:pPr>
            <a:r>
              <a:rPr lang="en-US" altLang="en-US" sz="525">
                <a:solidFill>
                  <a:schemeClr val="tx2"/>
                </a:solidFill>
                <a:latin typeface="Calibri" pitchFamily="34" charset="0"/>
              </a:rPr>
              <a:t>Issue Resolved ?</a:t>
            </a:r>
          </a:p>
        </p:txBody>
      </p:sp>
      <p:cxnSp>
        <p:nvCxnSpPr>
          <p:cNvPr id="260" name="Straight Arrow Connector 259">
            <a:extLst>
              <a:ext uri="{FF2B5EF4-FFF2-40B4-BE49-F238E27FC236}">
                <a16:creationId xmlns:a16="http://schemas.microsoft.com/office/drawing/2014/main" id="{93D704B6-D5BC-3CE0-3F94-FA3A4F9E3694}"/>
              </a:ext>
            </a:extLst>
          </p:cNvPr>
          <p:cNvCxnSpPr>
            <a:cxnSpLocks/>
          </p:cNvCxnSpPr>
          <p:nvPr/>
        </p:nvCxnSpPr>
        <p:spPr>
          <a:xfrm>
            <a:off x="6541072" y="1693775"/>
            <a:ext cx="0" cy="18900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D437FA67-34A1-211E-38F8-23D7ECB4C800}"/>
              </a:ext>
            </a:extLst>
          </p:cNvPr>
          <p:cNvCxnSpPr>
            <a:cxnSpLocks/>
          </p:cNvCxnSpPr>
          <p:nvPr/>
        </p:nvCxnSpPr>
        <p:spPr>
          <a:xfrm>
            <a:off x="6546376" y="2156936"/>
            <a:ext cx="0" cy="16200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2" name="TextBox 50">
            <a:extLst>
              <a:ext uri="{FF2B5EF4-FFF2-40B4-BE49-F238E27FC236}">
                <a16:creationId xmlns:a16="http://schemas.microsoft.com/office/drawing/2014/main" id="{B3E077CD-2FAC-6BD5-EEB9-B6CF68E2E06C}"/>
              </a:ext>
            </a:extLst>
          </p:cNvPr>
          <p:cNvSpPr txBox="1">
            <a:spLocks noChangeArrowheads="1"/>
          </p:cNvSpPr>
          <p:nvPr/>
        </p:nvSpPr>
        <p:spPr bwMode="auto">
          <a:xfrm>
            <a:off x="6581822" y="2666970"/>
            <a:ext cx="194982" cy="84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87" tIns="7387" rIns="7387" bIns="7387" anchor="ctr">
            <a:spAutoFit/>
          </a:bodyP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defTabSz="822270" eaLnBrk="1" hangingPunct="1"/>
            <a:r>
              <a:rPr lang="en-US" altLang="en-US" sz="450">
                <a:solidFill>
                  <a:srgbClr val="000000"/>
                </a:solidFill>
                <a:latin typeface="Calibri" pitchFamily="34" charset="0"/>
              </a:rPr>
              <a:t>Yes</a:t>
            </a:r>
          </a:p>
        </p:txBody>
      </p:sp>
      <p:sp>
        <p:nvSpPr>
          <p:cNvPr id="263" name="Rounded Rectangle 3">
            <a:extLst>
              <a:ext uri="{FF2B5EF4-FFF2-40B4-BE49-F238E27FC236}">
                <a16:creationId xmlns:a16="http://schemas.microsoft.com/office/drawing/2014/main" id="{5329A9BD-757A-9B36-CAA5-28D34E8BE1F7}"/>
              </a:ext>
            </a:extLst>
          </p:cNvPr>
          <p:cNvSpPr/>
          <p:nvPr/>
        </p:nvSpPr>
        <p:spPr>
          <a:xfrm>
            <a:off x="5369660" y="1395662"/>
            <a:ext cx="513000" cy="352769"/>
          </a:xfrm>
          <a:prstGeom prst="roundRect">
            <a:avLst/>
          </a:prstGeom>
          <a:solidFill>
            <a:schemeClr val="bg1"/>
          </a:solidFill>
          <a:ln w="3175">
            <a:solidFill>
              <a:schemeClr val="tx1"/>
            </a:solidFill>
            <a:round/>
            <a:headEnd/>
            <a:tailEnd/>
          </a:ln>
        </p:spPr>
        <p:txBody>
          <a:bodyPr lIns="14769" tIns="14769" rIns="14769" bIns="14769" anchor="ctr"/>
          <a:lstStyle/>
          <a:p>
            <a:pPr algn="ctr" defTabSz="822270">
              <a:lnSpc>
                <a:spcPts val="647"/>
              </a:lnSpc>
            </a:pPr>
            <a:r>
              <a:rPr lang="en-US"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rPr>
              <a:t>Ticket Assigned to NOC Supp Team</a:t>
            </a:r>
            <a:endParaRPr lang="en-IN"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endParaRPr>
          </a:p>
        </p:txBody>
      </p:sp>
      <p:sp>
        <p:nvSpPr>
          <p:cNvPr id="264" name="Rounded Rectangle 3">
            <a:extLst>
              <a:ext uri="{FF2B5EF4-FFF2-40B4-BE49-F238E27FC236}">
                <a16:creationId xmlns:a16="http://schemas.microsoft.com/office/drawing/2014/main" id="{EE1750DE-B094-5910-0BEF-9A2842E5E471}"/>
              </a:ext>
            </a:extLst>
          </p:cNvPr>
          <p:cNvSpPr/>
          <p:nvPr/>
        </p:nvSpPr>
        <p:spPr>
          <a:xfrm>
            <a:off x="5372383" y="1849710"/>
            <a:ext cx="513000" cy="285755"/>
          </a:xfrm>
          <a:prstGeom prst="roundRect">
            <a:avLst/>
          </a:prstGeom>
          <a:solidFill>
            <a:schemeClr val="bg1"/>
          </a:solidFill>
          <a:ln w="3175">
            <a:solidFill>
              <a:schemeClr val="tx1"/>
            </a:solidFill>
            <a:round/>
            <a:headEnd/>
            <a:tailEnd/>
          </a:ln>
        </p:spPr>
        <p:txBody>
          <a:bodyPr lIns="14769" tIns="14769" rIns="14769" bIns="14769" anchor="ctr"/>
          <a:lstStyle/>
          <a:p>
            <a:pPr algn="ctr" defTabSz="822270">
              <a:lnSpc>
                <a:spcPts val="647"/>
              </a:lnSpc>
            </a:pPr>
            <a:r>
              <a:rPr lang="en-US"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rPr>
              <a:t>Perform analysis</a:t>
            </a:r>
            <a:endParaRPr lang="en-IN" sz="600">
              <a:solidFill>
                <a:schemeClr val="tx1">
                  <a:lumMod val="95000"/>
                  <a:lumOff val="5000"/>
                </a:schemeClr>
              </a:solidFill>
              <a:latin typeface="Calibri" panose="020F0502020204030204" pitchFamily="34" charset="0"/>
              <a:ea typeface="MS PGothic" pitchFamily="34" charset="-128"/>
              <a:cs typeface="Calibri" panose="020F0502020204030204" pitchFamily="34" charset="0"/>
            </a:endParaRPr>
          </a:p>
        </p:txBody>
      </p:sp>
      <p:sp>
        <p:nvSpPr>
          <p:cNvPr id="265" name="Flowchart: Decision 180">
            <a:extLst>
              <a:ext uri="{FF2B5EF4-FFF2-40B4-BE49-F238E27FC236}">
                <a16:creationId xmlns:a16="http://schemas.microsoft.com/office/drawing/2014/main" id="{A0E8462C-C23D-DFEA-26A9-6852821B2A7D}"/>
              </a:ext>
            </a:extLst>
          </p:cNvPr>
          <p:cNvSpPr>
            <a:spLocks noChangeArrowheads="1"/>
          </p:cNvSpPr>
          <p:nvPr/>
        </p:nvSpPr>
        <p:spPr bwMode="auto">
          <a:xfrm>
            <a:off x="5344036" y="2695408"/>
            <a:ext cx="600941" cy="296381"/>
          </a:xfrm>
          <a:prstGeom prst="flowChartDecision">
            <a:avLst/>
          </a:prstGeom>
          <a:noFill/>
          <a:ln w="12700">
            <a:solidFill>
              <a:schemeClr val="tx2">
                <a:lumMod val="75000"/>
              </a:schemeClr>
            </a:solidFill>
            <a:round/>
            <a:headEnd/>
            <a:tailEnd/>
          </a:ln>
        </p:spPr>
        <p:txBody>
          <a:bodyPr lIns="14769" tIns="14769" rIns="14769" bIns="14769" anchor="ct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algn="ctr" defTabSz="822270" eaLnBrk="1" hangingPunct="1">
              <a:lnSpc>
                <a:spcPts val="647"/>
              </a:lnSpc>
            </a:pPr>
            <a:r>
              <a:rPr lang="en-US" altLang="en-US" sz="525">
                <a:solidFill>
                  <a:schemeClr val="tx2"/>
                </a:solidFill>
                <a:latin typeface="Calibri" pitchFamily="34" charset="0"/>
              </a:rPr>
              <a:t>Issue Resolved ?</a:t>
            </a:r>
          </a:p>
        </p:txBody>
      </p:sp>
      <p:sp>
        <p:nvSpPr>
          <p:cNvPr id="266" name="Rounded Rectangle 224">
            <a:extLst>
              <a:ext uri="{FF2B5EF4-FFF2-40B4-BE49-F238E27FC236}">
                <a16:creationId xmlns:a16="http://schemas.microsoft.com/office/drawing/2014/main" id="{2C91D6D8-BB5B-6971-CA92-32413C13EECE}"/>
              </a:ext>
            </a:extLst>
          </p:cNvPr>
          <p:cNvSpPr/>
          <p:nvPr/>
        </p:nvSpPr>
        <p:spPr>
          <a:xfrm>
            <a:off x="5436712" y="2316492"/>
            <a:ext cx="402960" cy="217494"/>
          </a:xfrm>
          <a:prstGeom prst="roundRect">
            <a:avLst/>
          </a:prstGeom>
          <a:solidFill>
            <a:srgbClr val="00B050"/>
          </a:solidFill>
          <a:ln w="6350">
            <a:solidFill>
              <a:schemeClr val="tx2">
                <a:lumMod val="75000"/>
              </a:schemeClr>
            </a:solidFill>
            <a:round/>
            <a:headEnd/>
            <a:tailEnd/>
          </a:ln>
        </p:spPr>
        <p:txBody>
          <a:bodyPr lIns="14769" tIns="14769" rIns="14769" bIns="14769" anchor="ctr"/>
          <a:lstStyle/>
          <a:p>
            <a:pPr algn="ctr" defTabSz="822270"/>
            <a:r>
              <a:rPr lang="en-US" altLang="en-US" sz="450">
                <a:solidFill>
                  <a:schemeClr val="bg1"/>
                </a:solidFill>
                <a:latin typeface="Calibri" panose="020F0502020204030204" pitchFamily="34" charset="0"/>
                <a:ea typeface="MS PGothic" pitchFamily="34" charset="-128"/>
                <a:cs typeface="Calibri" panose="020F0502020204030204" pitchFamily="34" charset="0"/>
              </a:rPr>
              <a:t>Runbook based Resolution</a:t>
            </a:r>
          </a:p>
        </p:txBody>
      </p:sp>
      <p:sp>
        <p:nvSpPr>
          <p:cNvPr id="267" name="Rounded Rectangle 242">
            <a:extLst>
              <a:ext uri="{FF2B5EF4-FFF2-40B4-BE49-F238E27FC236}">
                <a16:creationId xmlns:a16="http://schemas.microsoft.com/office/drawing/2014/main" id="{AA0CA507-6227-E7A9-361C-6E165708F4F1}"/>
              </a:ext>
            </a:extLst>
          </p:cNvPr>
          <p:cNvSpPr/>
          <p:nvPr/>
        </p:nvSpPr>
        <p:spPr>
          <a:xfrm>
            <a:off x="5355513" y="3184225"/>
            <a:ext cx="622923" cy="190331"/>
          </a:xfrm>
          <a:prstGeom prst="roundRect">
            <a:avLst/>
          </a:prstGeom>
          <a:solidFill>
            <a:schemeClr val="bg1"/>
          </a:solidFill>
          <a:ln w="3175">
            <a:solidFill>
              <a:schemeClr val="tx2">
                <a:lumMod val="75000"/>
              </a:schemeClr>
            </a:solidFill>
            <a:round/>
            <a:headEnd/>
            <a:tailEnd/>
          </a:ln>
        </p:spPr>
        <p:txBody>
          <a:bodyPr lIns="14769" tIns="14769" rIns="14769" bIns="14769" anchor="ctr"/>
          <a:lstStyle/>
          <a:p>
            <a:pPr algn="ctr" defTabSz="822270">
              <a:lnSpc>
                <a:spcPts val="647"/>
              </a:lnSpc>
            </a:pPr>
            <a:r>
              <a:rPr lang="en-US" altLang="en-US" sz="600">
                <a:solidFill>
                  <a:srgbClr val="000000"/>
                </a:solidFill>
                <a:latin typeface="Calibri" panose="020F0502020204030204" pitchFamily="34" charset="0"/>
                <a:ea typeface="MS PGothic" pitchFamily="34" charset="-128"/>
                <a:cs typeface="Calibri" panose="020F0502020204030204" pitchFamily="34" charset="0"/>
              </a:rPr>
              <a:t>High </a:t>
            </a:r>
            <a:r>
              <a:rPr lang="en-US" altLang="en-US" sz="600" err="1">
                <a:solidFill>
                  <a:srgbClr val="000000"/>
                </a:solidFill>
                <a:latin typeface="Calibri" panose="020F0502020204030204" pitchFamily="34" charset="0"/>
                <a:ea typeface="MS PGothic" pitchFamily="34" charset="-128"/>
                <a:cs typeface="Calibri" panose="020F0502020204030204" pitchFamily="34" charset="0"/>
              </a:rPr>
              <a:t>Sev</a:t>
            </a:r>
            <a:r>
              <a:rPr lang="en-US" altLang="en-US" sz="600">
                <a:solidFill>
                  <a:srgbClr val="000000"/>
                </a:solidFill>
                <a:latin typeface="Calibri" panose="020F0502020204030204" pitchFamily="34" charset="0"/>
                <a:ea typeface="MS PGothic" pitchFamily="34" charset="-128"/>
                <a:cs typeface="Calibri" panose="020F0502020204030204" pitchFamily="34" charset="0"/>
              </a:rPr>
              <a:t>. Or repeat incident?</a:t>
            </a:r>
          </a:p>
        </p:txBody>
      </p:sp>
      <p:sp>
        <p:nvSpPr>
          <p:cNvPr id="268" name="TextBox 50">
            <a:extLst>
              <a:ext uri="{FF2B5EF4-FFF2-40B4-BE49-F238E27FC236}">
                <a16:creationId xmlns:a16="http://schemas.microsoft.com/office/drawing/2014/main" id="{27192759-77EB-62CB-9621-04032CDCBEB8}"/>
              </a:ext>
            </a:extLst>
          </p:cNvPr>
          <p:cNvSpPr txBox="1">
            <a:spLocks noChangeArrowheads="1"/>
          </p:cNvSpPr>
          <p:nvPr/>
        </p:nvSpPr>
        <p:spPr bwMode="auto">
          <a:xfrm>
            <a:off x="5719748" y="3415439"/>
            <a:ext cx="253286" cy="15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87" tIns="7387" rIns="7387" bIns="7387" anchor="ctr">
            <a:spAutoFit/>
          </a:bodyP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defTabSz="822270" eaLnBrk="1" hangingPunct="1"/>
            <a:r>
              <a:rPr lang="en-US" altLang="en-US" sz="450">
                <a:solidFill>
                  <a:srgbClr val="000000"/>
                </a:solidFill>
                <a:latin typeface="Calibri" pitchFamily="34" charset="0"/>
              </a:rPr>
              <a:t>Repeat Incident</a:t>
            </a:r>
          </a:p>
        </p:txBody>
      </p:sp>
      <p:cxnSp>
        <p:nvCxnSpPr>
          <p:cNvPr id="270" name="Straight Arrow Connector 269">
            <a:extLst>
              <a:ext uri="{FF2B5EF4-FFF2-40B4-BE49-F238E27FC236}">
                <a16:creationId xmlns:a16="http://schemas.microsoft.com/office/drawing/2014/main" id="{7F03F7AE-BFF9-B6DB-CDB6-4AC8AF706927}"/>
              </a:ext>
            </a:extLst>
          </p:cNvPr>
          <p:cNvCxnSpPr>
            <a:cxnSpLocks/>
          </p:cNvCxnSpPr>
          <p:nvPr/>
        </p:nvCxnSpPr>
        <p:spPr>
          <a:xfrm>
            <a:off x="5629711" y="1748283"/>
            <a:ext cx="0" cy="10800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F930BC28-3EB4-9AB5-E5EF-62DBB19751DC}"/>
              </a:ext>
            </a:extLst>
          </p:cNvPr>
          <p:cNvCxnSpPr>
            <a:cxnSpLocks/>
          </p:cNvCxnSpPr>
          <p:nvPr/>
        </p:nvCxnSpPr>
        <p:spPr>
          <a:xfrm>
            <a:off x="5622784" y="2131197"/>
            <a:ext cx="0" cy="18900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0ACD8525-98C5-46CB-2B86-54D9C7D22215}"/>
              </a:ext>
            </a:extLst>
          </p:cNvPr>
          <p:cNvCxnSpPr>
            <a:cxnSpLocks/>
          </p:cNvCxnSpPr>
          <p:nvPr/>
        </p:nvCxnSpPr>
        <p:spPr>
          <a:xfrm>
            <a:off x="5640319" y="2544156"/>
            <a:ext cx="0" cy="16200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6F4F6E67-0FF2-B116-AF9B-4D0858620FA8}"/>
              </a:ext>
            </a:extLst>
          </p:cNvPr>
          <p:cNvCxnSpPr>
            <a:cxnSpLocks/>
          </p:cNvCxnSpPr>
          <p:nvPr/>
        </p:nvCxnSpPr>
        <p:spPr>
          <a:xfrm>
            <a:off x="5644078" y="2984997"/>
            <a:ext cx="0" cy="18900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Connector: Elbow 274">
            <a:extLst>
              <a:ext uri="{FF2B5EF4-FFF2-40B4-BE49-F238E27FC236}">
                <a16:creationId xmlns:a16="http://schemas.microsoft.com/office/drawing/2014/main" id="{0641BC75-0F04-2C5E-3D6A-B8C41FD36CF0}"/>
              </a:ext>
            </a:extLst>
          </p:cNvPr>
          <p:cNvCxnSpPr/>
          <p:nvPr/>
        </p:nvCxnSpPr>
        <p:spPr>
          <a:xfrm flipV="1">
            <a:off x="6032951" y="1538826"/>
            <a:ext cx="252000" cy="2448000"/>
          </a:xfrm>
          <a:prstGeom prst="bentConnector3">
            <a:avLst>
              <a:gd name="adj1" fmla="val 5209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Connector: Elbow 276">
            <a:extLst>
              <a:ext uri="{FF2B5EF4-FFF2-40B4-BE49-F238E27FC236}">
                <a16:creationId xmlns:a16="http://schemas.microsoft.com/office/drawing/2014/main" id="{622A1E95-C99A-848E-57D0-5F0AFFFB8CEB}"/>
              </a:ext>
            </a:extLst>
          </p:cNvPr>
          <p:cNvCxnSpPr/>
          <p:nvPr/>
        </p:nvCxnSpPr>
        <p:spPr>
          <a:xfrm flipV="1">
            <a:off x="1248054" y="1527101"/>
            <a:ext cx="2295000" cy="2052000"/>
          </a:xfrm>
          <a:prstGeom prst="bentConnector3">
            <a:avLst>
              <a:gd name="adj1" fmla="val 9044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9" name="TextBox 50">
            <a:extLst>
              <a:ext uri="{FF2B5EF4-FFF2-40B4-BE49-F238E27FC236}">
                <a16:creationId xmlns:a16="http://schemas.microsoft.com/office/drawing/2014/main" id="{6D4CCB32-7000-B091-9256-6C850C2E3328}"/>
              </a:ext>
            </a:extLst>
          </p:cNvPr>
          <p:cNvSpPr txBox="1">
            <a:spLocks noChangeArrowheads="1"/>
          </p:cNvSpPr>
          <p:nvPr/>
        </p:nvSpPr>
        <p:spPr bwMode="auto">
          <a:xfrm>
            <a:off x="1293557" y="3417391"/>
            <a:ext cx="253286" cy="84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87" tIns="7387" rIns="7387" bIns="7387" anchor="ctr">
            <a:spAutoFit/>
          </a:bodyP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defTabSz="822270" eaLnBrk="1" hangingPunct="1"/>
            <a:r>
              <a:rPr lang="en-US" altLang="en-US" sz="450">
                <a:solidFill>
                  <a:srgbClr val="000000"/>
                </a:solidFill>
                <a:latin typeface="Calibri" pitchFamily="34" charset="0"/>
              </a:rPr>
              <a:t>IT Issue</a:t>
            </a:r>
          </a:p>
        </p:txBody>
      </p:sp>
      <p:sp>
        <p:nvSpPr>
          <p:cNvPr id="280" name="TextBox 50">
            <a:extLst>
              <a:ext uri="{FF2B5EF4-FFF2-40B4-BE49-F238E27FC236}">
                <a16:creationId xmlns:a16="http://schemas.microsoft.com/office/drawing/2014/main" id="{F5ACC746-6894-6F21-4F48-9C5B9E4070D0}"/>
              </a:ext>
            </a:extLst>
          </p:cNvPr>
          <p:cNvSpPr txBox="1">
            <a:spLocks noChangeArrowheads="1"/>
          </p:cNvSpPr>
          <p:nvPr/>
        </p:nvSpPr>
        <p:spPr bwMode="auto">
          <a:xfrm>
            <a:off x="1238326" y="3675787"/>
            <a:ext cx="500216" cy="22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87" tIns="7387" rIns="7387" bIns="7387" anchor="ctr">
            <a:spAutoFit/>
          </a:bodyP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defTabSz="822270" eaLnBrk="1" hangingPunct="1"/>
            <a:r>
              <a:rPr lang="en-US" altLang="en-US" sz="450">
                <a:solidFill>
                  <a:srgbClr val="000000"/>
                </a:solidFill>
                <a:latin typeface="Calibri" pitchFamily="34" charset="0"/>
              </a:rPr>
              <a:t>Cloud/IE Provisioning/ LG/NPT Team</a:t>
            </a:r>
          </a:p>
        </p:txBody>
      </p:sp>
      <p:cxnSp>
        <p:nvCxnSpPr>
          <p:cNvPr id="281" name="Connector: Elbow 280">
            <a:extLst>
              <a:ext uri="{FF2B5EF4-FFF2-40B4-BE49-F238E27FC236}">
                <a16:creationId xmlns:a16="http://schemas.microsoft.com/office/drawing/2014/main" id="{63A0421A-1D6B-2EDC-479C-84A241A08C16}"/>
              </a:ext>
            </a:extLst>
          </p:cNvPr>
          <p:cNvCxnSpPr/>
          <p:nvPr/>
        </p:nvCxnSpPr>
        <p:spPr>
          <a:xfrm flipV="1">
            <a:off x="1242216" y="1555769"/>
            <a:ext cx="4131000" cy="2106000"/>
          </a:xfrm>
          <a:prstGeom prst="bentConnector3">
            <a:avLst>
              <a:gd name="adj1" fmla="val 9506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2" name="TextBox 50">
            <a:extLst>
              <a:ext uri="{FF2B5EF4-FFF2-40B4-BE49-F238E27FC236}">
                <a16:creationId xmlns:a16="http://schemas.microsoft.com/office/drawing/2014/main" id="{04729BEF-474D-DE07-EC5A-47CD56250207}"/>
              </a:ext>
            </a:extLst>
          </p:cNvPr>
          <p:cNvSpPr txBox="1">
            <a:spLocks noChangeArrowheads="1"/>
          </p:cNvSpPr>
          <p:nvPr/>
        </p:nvSpPr>
        <p:spPr bwMode="auto">
          <a:xfrm>
            <a:off x="1287918" y="3511233"/>
            <a:ext cx="436303" cy="15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87" tIns="7387" rIns="7387" bIns="7387" anchor="ctr">
            <a:spAutoFit/>
          </a:bodyP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defTabSz="822270" eaLnBrk="1" hangingPunct="1"/>
            <a:r>
              <a:rPr lang="en-US" altLang="en-US" sz="450">
                <a:solidFill>
                  <a:srgbClr val="000000"/>
                </a:solidFill>
                <a:latin typeface="Calibri" pitchFamily="34" charset="0"/>
              </a:rPr>
              <a:t>N/w &amp; Security </a:t>
            </a:r>
          </a:p>
          <a:p>
            <a:pPr defTabSz="822270" eaLnBrk="1" hangingPunct="1"/>
            <a:r>
              <a:rPr lang="en-US" altLang="en-US" sz="450">
                <a:solidFill>
                  <a:srgbClr val="000000"/>
                </a:solidFill>
                <a:latin typeface="Calibri" pitchFamily="34" charset="0"/>
              </a:rPr>
              <a:t> Issue</a:t>
            </a:r>
          </a:p>
        </p:txBody>
      </p:sp>
      <p:cxnSp>
        <p:nvCxnSpPr>
          <p:cNvPr id="286" name="Straight Connector 285">
            <a:extLst>
              <a:ext uri="{FF2B5EF4-FFF2-40B4-BE49-F238E27FC236}">
                <a16:creationId xmlns:a16="http://schemas.microsoft.com/office/drawing/2014/main" id="{481243AA-6F7B-D7F3-B967-38E14CDC3153}"/>
              </a:ext>
            </a:extLst>
          </p:cNvPr>
          <p:cNvCxnSpPr/>
          <p:nvPr/>
        </p:nvCxnSpPr>
        <p:spPr>
          <a:xfrm>
            <a:off x="5719893" y="3366340"/>
            <a:ext cx="0" cy="12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A2B519AC-C895-DA5C-A4D2-A6B64E424275}"/>
              </a:ext>
            </a:extLst>
          </p:cNvPr>
          <p:cNvCxnSpPr/>
          <p:nvPr/>
        </p:nvCxnSpPr>
        <p:spPr>
          <a:xfrm>
            <a:off x="6546252" y="2607588"/>
            <a:ext cx="0" cy="194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Title 1">
            <a:extLst>
              <a:ext uri="{FF2B5EF4-FFF2-40B4-BE49-F238E27FC236}">
                <a16:creationId xmlns:a16="http://schemas.microsoft.com/office/drawing/2014/main" id="{870DC91C-B982-83FF-97C9-49AC89CC4FD0}"/>
              </a:ext>
            </a:extLst>
          </p:cNvPr>
          <p:cNvSpPr>
            <a:spLocks noGrp="1"/>
          </p:cNvSpPr>
          <p:nvPr>
            <p:ph type="title"/>
          </p:nvPr>
        </p:nvSpPr>
        <p:spPr>
          <a:xfrm>
            <a:off x="221910" y="149175"/>
            <a:ext cx="8133940" cy="323165"/>
          </a:xfrm>
        </p:spPr>
        <p:txBody>
          <a:bodyPr/>
          <a:lstStyle/>
          <a:p>
            <a:r>
              <a:rPr lang="en-US" sz="1500"/>
              <a:t>Resulting in Harmonized team set-up and incident management flow</a:t>
            </a:r>
            <a:endParaRPr lang="en-GB" sz="1500"/>
          </a:p>
        </p:txBody>
      </p:sp>
      <p:sp>
        <p:nvSpPr>
          <p:cNvPr id="289" name="Rectangle 288">
            <a:extLst>
              <a:ext uri="{FF2B5EF4-FFF2-40B4-BE49-F238E27FC236}">
                <a16:creationId xmlns:a16="http://schemas.microsoft.com/office/drawing/2014/main" id="{B152D847-41EB-379F-5BE8-BD085D91A2C8}"/>
              </a:ext>
            </a:extLst>
          </p:cNvPr>
          <p:cNvSpPr/>
          <p:nvPr/>
        </p:nvSpPr>
        <p:spPr>
          <a:xfrm rot="16200000">
            <a:off x="6649667" y="2804579"/>
            <a:ext cx="3738397" cy="186638"/>
          </a:xfrm>
          <a:prstGeom prst="rect">
            <a:avLst/>
          </a:prstGeom>
          <a:solidFill>
            <a:srgbClr val="002060"/>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050">
                <a:solidFill>
                  <a:schemeClr val="bg1"/>
                </a:solidFill>
                <a:latin typeface="Calibri" panose="020F0502020204030204" pitchFamily="34" charset="0"/>
                <a:cs typeface="Calibri" panose="020F0502020204030204" pitchFamily="34" charset="0"/>
              </a:rPr>
              <a:t>Service Management Team</a:t>
            </a:r>
            <a:endParaRPr lang="en-IN" sz="1200">
              <a:solidFill>
                <a:schemeClr val="bg1"/>
              </a:solidFill>
              <a:latin typeface="Calibri" panose="020F0502020204030204" pitchFamily="34" charset="0"/>
              <a:cs typeface="Calibri" panose="020F0502020204030204" pitchFamily="34" charset="0"/>
            </a:endParaRPr>
          </a:p>
        </p:txBody>
      </p:sp>
      <p:cxnSp>
        <p:nvCxnSpPr>
          <p:cNvPr id="290" name="Connector: Elbow 289">
            <a:extLst>
              <a:ext uri="{FF2B5EF4-FFF2-40B4-BE49-F238E27FC236}">
                <a16:creationId xmlns:a16="http://schemas.microsoft.com/office/drawing/2014/main" id="{F4140F29-4826-246A-3279-3238B4E7C516}"/>
              </a:ext>
            </a:extLst>
          </p:cNvPr>
          <p:cNvCxnSpPr/>
          <p:nvPr/>
        </p:nvCxnSpPr>
        <p:spPr>
          <a:xfrm rot="10800000" flipV="1">
            <a:off x="3369502" y="2836452"/>
            <a:ext cx="1971000" cy="1404000"/>
          </a:xfrm>
          <a:prstGeom prst="bentConnector3">
            <a:avLst>
              <a:gd name="adj1" fmla="val 4384"/>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1993CB0E-4C1D-9844-0D91-D9419C4E1650}"/>
              </a:ext>
            </a:extLst>
          </p:cNvPr>
          <p:cNvCxnSpPr>
            <a:cxnSpLocks/>
          </p:cNvCxnSpPr>
          <p:nvPr/>
        </p:nvCxnSpPr>
        <p:spPr>
          <a:xfrm rot="10800000" flipH="1" flipV="1">
            <a:off x="2234821" y="1345493"/>
            <a:ext cx="54000" cy="162000"/>
          </a:xfrm>
          <a:prstGeom prst="bentConnector4">
            <a:avLst>
              <a:gd name="adj1" fmla="val 100809"/>
              <a:gd name="adj2" fmla="val 70666"/>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ight Brace 1">
            <a:extLst>
              <a:ext uri="{FF2B5EF4-FFF2-40B4-BE49-F238E27FC236}">
                <a16:creationId xmlns:a16="http://schemas.microsoft.com/office/drawing/2014/main" id="{5E42C76D-CECB-C22A-05D3-185B349172A5}"/>
              </a:ext>
            </a:extLst>
          </p:cNvPr>
          <p:cNvSpPr/>
          <p:nvPr/>
        </p:nvSpPr>
        <p:spPr>
          <a:xfrm>
            <a:off x="1096252" y="1455785"/>
            <a:ext cx="54000" cy="1440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a:ln>
                <a:solidFill>
                  <a:schemeClr val="tx1"/>
                </a:solidFill>
              </a:ln>
            </a:endParaRPr>
          </a:p>
        </p:txBody>
      </p:sp>
      <p:pic>
        <p:nvPicPr>
          <p:cNvPr id="11" name="Picture 2" descr="ServiceNow Logo and symbol, meaning, history, PNG">
            <a:extLst>
              <a:ext uri="{FF2B5EF4-FFF2-40B4-BE49-F238E27FC236}">
                <a16:creationId xmlns:a16="http://schemas.microsoft.com/office/drawing/2014/main" id="{B2AC9AF6-8A68-90A1-99D5-3F7764908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947" b="35758"/>
          <a:stretch/>
        </p:blipFill>
        <p:spPr bwMode="auto">
          <a:xfrm>
            <a:off x="311572" y="1219424"/>
            <a:ext cx="419365" cy="72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ServiceNow Logo, symbol, meaning, history, PNG, brand">
            <a:extLst>
              <a:ext uri="{FF2B5EF4-FFF2-40B4-BE49-F238E27FC236}">
                <a16:creationId xmlns:a16="http://schemas.microsoft.com/office/drawing/2014/main" id="{E63A150D-AE42-5D16-CCC4-2ADFC69319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891" r="18872"/>
          <a:stretch/>
        </p:blipFill>
        <p:spPr bwMode="auto">
          <a:xfrm>
            <a:off x="1183994" y="1452439"/>
            <a:ext cx="144000" cy="1301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ServiceNow Logo, symbol, meaning, history, PNG, brand">
            <a:extLst>
              <a:ext uri="{FF2B5EF4-FFF2-40B4-BE49-F238E27FC236}">
                <a16:creationId xmlns:a16="http://schemas.microsoft.com/office/drawing/2014/main" id="{4F9DD9CC-25D6-1CAE-7366-6B936E6A4B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891" r="18872"/>
          <a:stretch/>
        </p:blipFill>
        <p:spPr bwMode="auto">
          <a:xfrm>
            <a:off x="372446" y="1665552"/>
            <a:ext cx="144000" cy="130147"/>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35B9053A-7629-CE47-F53B-9962B11700E0}"/>
              </a:ext>
            </a:extLst>
          </p:cNvPr>
          <p:cNvSpPr txBox="1"/>
          <p:nvPr/>
        </p:nvSpPr>
        <p:spPr>
          <a:xfrm>
            <a:off x="183454" y="1764414"/>
            <a:ext cx="558025" cy="300082"/>
          </a:xfrm>
          <a:prstGeom prst="rect">
            <a:avLst/>
          </a:prstGeom>
          <a:noFill/>
        </p:spPr>
        <p:txBody>
          <a:bodyPr wrap="square" rtlCol="0">
            <a:spAutoFit/>
          </a:bodyPr>
          <a:lstStyle/>
          <a:p>
            <a:r>
              <a:rPr lang="en-US" sz="450"/>
              <a:t>SRM module to report ticket</a:t>
            </a:r>
            <a:endParaRPr lang="en-GB" sz="450" b="1"/>
          </a:p>
        </p:txBody>
      </p:sp>
      <p:sp>
        <p:nvSpPr>
          <p:cNvPr id="34" name="TextBox 33">
            <a:extLst>
              <a:ext uri="{FF2B5EF4-FFF2-40B4-BE49-F238E27FC236}">
                <a16:creationId xmlns:a16="http://schemas.microsoft.com/office/drawing/2014/main" id="{70B18195-E077-90B5-4CCF-FF7AFB88C596}"/>
              </a:ext>
            </a:extLst>
          </p:cNvPr>
          <p:cNvSpPr txBox="1"/>
          <p:nvPr/>
        </p:nvSpPr>
        <p:spPr>
          <a:xfrm>
            <a:off x="1194987" y="1535019"/>
            <a:ext cx="377070" cy="230832"/>
          </a:xfrm>
          <a:prstGeom prst="rect">
            <a:avLst/>
          </a:prstGeom>
          <a:noFill/>
        </p:spPr>
        <p:txBody>
          <a:bodyPr wrap="square" rtlCol="0">
            <a:spAutoFit/>
          </a:bodyPr>
          <a:lstStyle/>
          <a:p>
            <a:r>
              <a:rPr lang="en-US" sz="450"/>
              <a:t>Auto-Ticket</a:t>
            </a:r>
            <a:endParaRPr lang="en-GB" sz="450" b="1"/>
          </a:p>
        </p:txBody>
      </p:sp>
      <p:sp>
        <p:nvSpPr>
          <p:cNvPr id="19" name="TextBox 18">
            <a:extLst>
              <a:ext uri="{FF2B5EF4-FFF2-40B4-BE49-F238E27FC236}">
                <a16:creationId xmlns:a16="http://schemas.microsoft.com/office/drawing/2014/main" id="{5C71A459-A0A6-573D-431A-5E76B30E9529}"/>
              </a:ext>
            </a:extLst>
          </p:cNvPr>
          <p:cNvSpPr txBox="1"/>
          <p:nvPr/>
        </p:nvSpPr>
        <p:spPr>
          <a:xfrm rot="5400000">
            <a:off x="2203327" y="106422"/>
            <a:ext cx="426858" cy="1758463"/>
          </a:xfrm>
          <a:prstGeom prst="rect">
            <a:avLst/>
          </a:prstGeom>
          <a:noFill/>
          <a:ln>
            <a:solidFill>
              <a:schemeClr val="accent1"/>
            </a:solidFill>
          </a:ln>
        </p:spPr>
        <p:txBody>
          <a:bodyPr vert="vert270" wrap="square" lIns="0" tIns="27000" rIns="297000" bIns="27000" rtlCol="0" anchor="t">
            <a:spAutoFit/>
          </a:bodyPr>
          <a:lstStyle/>
          <a:p>
            <a:pPr algn="ctr"/>
            <a:r>
              <a:rPr lang="en-US" sz="825"/>
              <a:t>IT Operations</a:t>
            </a:r>
            <a:endParaRPr lang="en-GB" sz="825"/>
          </a:p>
        </p:txBody>
      </p:sp>
      <p:sp>
        <p:nvSpPr>
          <p:cNvPr id="21" name="TextBox 20">
            <a:extLst>
              <a:ext uri="{FF2B5EF4-FFF2-40B4-BE49-F238E27FC236}">
                <a16:creationId xmlns:a16="http://schemas.microsoft.com/office/drawing/2014/main" id="{F696D986-4B4D-29D7-5D9A-9B2BD000332D}"/>
              </a:ext>
            </a:extLst>
          </p:cNvPr>
          <p:cNvSpPr txBox="1"/>
          <p:nvPr/>
        </p:nvSpPr>
        <p:spPr>
          <a:xfrm rot="5400000">
            <a:off x="5865898" y="105702"/>
            <a:ext cx="428400" cy="1758463"/>
          </a:xfrm>
          <a:prstGeom prst="rect">
            <a:avLst/>
          </a:prstGeom>
          <a:noFill/>
          <a:ln>
            <a:solidFill>
              <a:schemeClr val="accent1"/>
            </a:solidFill>
          </a:ln>
        </p:spPr>
        <p:txBody>
          <a:bodyPr vert="vert270" wrap="square" lIns="0" tIns="27000" rIns="297000" bIns="27000" rtlCol="0" anchor="t">
            <a:spAutoFit/>
          </a:bodyPr>
          <a:lstStyle/>
          <a:p>
            <a:pPr algn="ctr"/>
            <a:r>
              <a:rPr lang="en-US" sz="600"/>
              <a:t>Cloud Platform/ IE Provisioning/NPT/LG-Central/ 3</a:t>
            </a:r>
            <a:r>
              <a:rPr lang="en-US" sz="600" baseline="30000"/>
              <a:t>rd</a:t>
            </a:r>
            <a:r>
              <a:rPr lang="en-US" sz="600"/>
              <a:t> Party</a:t>
            </a:r>
            <a:endParaRPr lang="en-GB" sz="600"/>
          </a:p>
        </p:txBody>
      </p:sp>
      <p:sp>
        <p:nvSpPr>
          <p:cNvPr id="22" name="TextBox 21">
            <a:extLst>
              <a:ext uri="{FF2B5EF4-FFF2-40B4-BE49-F238E27FC236}">
                <a16:creationId xmlns:a16="http://schemas.microsoft.com/office/drawing/2014/main" id="{80E2F2B2-F647-2EF2-D4C0-49EDC6377B4B}"/>
              </a:ext>
            </a:extLst>
          </p:cNvPr>
          <p:cNvSpPr txBox="1"/>
          <p:nvPr/>
        </p:nvSpPr>
        <p:spPr>
          <a:xfrm rot="5400000">
            <a:off x="643032" y="365487"/>
            <a:ext cx="426858" cy="1224867"/>
          </a:xfrm>
          <a:prstGeom prst="rect">
            <a:avLst/>
          </a:prstGeom>
          <a:noFill/>
          <a:ln>
            <a:solidFill>
              <a:schemeClr val="accent1"/>
            </a:solidFill>
          </a:ln>
        </p:spPr>
        <p:txBody>
          <a:bodyPr vert="vert270" wrap="square" lIns="0" tIns="27000" rIns="297000" bIns="27000" rtlCol="0" anchor="t">
            <a:spAutoFit/>
          </a:bodyPr>
          <a:lstStyle/>
          <a:p>
            <a:pPr algn="ctr"/>
            <a:r>
              <a:rPr lang="en-US" sz="825"/>
              <a:t>Shared Desk</a:t>
            </a:r>
            <a:endParaRPr lang="en-GB" sz="825"/>
          </a:p>
        </p:txBody>
      </p:sp>
      <p:sp>
        <p:nvSpPr>
          <p:cNvPr id="79" name="TextBox 50">
            <a:extLst>
              <a:ext uri="{FF2B5EF4-FFF2-40B4-BE49-F238E27FC236}">
                <a16:creationId xmlns:a16="http://schemas.microsoft.com/office/drawing/2014/main" id="{D65D4F5B-16C9-0CC4-4B9C-6CB2F9910AEC}"/>
              </a:ext>
            </a:extLst>
          </p:cNvPr>
          <p:cNvSpPr txBox="1">
            <a:spLocks noChangeArrowheads="1"/>
          </p:cNvSpPr>
          <p:nvPr/>
        </p:nvSpPr>
        <p:spPr bwMode="auto">
          <a:xfrm>
            <a:off x="1977637" y="3439427"/>
            <a:ext cx="194982" cy="84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87" tIns="7387" rIns="7387" bIns="7387" anchor="ctr">
            <a:spAutoFit/>
          </a:bodyP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defTabSz="822270" eaLnBrk="1" hangingPunct="1"/>
            <a:r>
              <a:rPr lang="en-US" altLang="en-US" sz="450">
                <a:solidFill>
                  <a:srgbClr val="000000"/>
                </a:solidFill>
                <a:latin typeface="Calibri" pitchFamily="34" charset="0"/>
              </a:rPr>
              <a:t>Yes</a:t>
            </a:r>
          </a:p>
        </p:txBody>
      </p:sp>
      <p:sp>
        <p:nvSpPr>
          <p:cNvPr id="86" name="TextBox 50">
            <a:extLst>
              <a:ext uri="{FF2B5EF4-FFF2-40B4-BE49-F238E27FC236}">
                <a16:creationId xmlns:a16="http://schemas.microsoft.com/office/drawing/2014/main" id="{C175817A-1C66-7C5C-A57B-1D976E2E460A}"/>
              </a:ext>
            </a:extLst>
          </p:cNvPr>
          <p:cNvSpPr txBox="1">
            <a:spLocks noChangeArrowheads="1"/>
          </p:cNvSpPr>
          <p:nvPr/>
        </p:nvSpPr>
        <p:spPr bwMode="auto">
          <a:xfrm>
            <a:off x="3784731" y="3409969"/>
            <a:ext cx="194982" cy="84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87" tIns="7387" rIns="7387" bIns="7387" anchor="ctr">
            <a:spAutoFit/>
          </a:bodyP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defTabSz="822270" eaLnBrk="1" hangingPunct="1"/>
            <a:r>
              <a:rPr lang="en-US" altLang="en-US" sz="450">
                <a:solidFill>
                  <a:srgbClr val="000000"/>
                </a:solidFill>
                <a:latin typeface="Calibri" pitchFamily="34" charset="0"/>
              </a:rPr>
              <a:t>Yes</a:t>
            </a:r>
          </a:p>
        </p:txBody>
      </p:sp>
      <p:sp>
        <p:nvSpPr>
          <p:cNvPr id="88" name="TextBox 50">
            <a:extLst>
              <a:ext uri="{FF2B5EF4-FFF2-40B4-BE49-F238E27FC236}">
                <a16:creationId xmlns:a16="http://schemas.microsoft.com/office/drawing/2014/main" id="{0ABFB137-A721-E3FF-F8E5-25CDFD678665}"/>
              </a:ext>
            </a:extLst>
          </p:cNvPr>
          <p:cNvSpPr txBox="1">
            <a:spLocks noChangeArrowheads="1"/>
          </p:cNvSpPr>
          <p:nvPr/>
        </p:nvSpPr>
        <p:spPr bwMode="auto">
          <a:xfrm>
            <a:off x="5578279" y="3396921"/>
            <a:ext cx="194982" cy="84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87" tIns="7387" rIns="7387" bIns="7387" anchor="ctr">
            <a:spAutoFit/>
          </a:bodyP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defTabSz="822270" eaLnBrk="1" hangingPunct="1"/>
            <a:r>
              <a:rPr lang="en-US" altLang="en-US" sz="450">
                <a:solidFill>
                  <a:srgbClr val="000000"/>
                </a:solidFill>
                <a:latin typeface="Calibri" pitchFamily="34" charset="0"/>
              </a:rPr>
              <a:t>Yes</a:t>
            </a:r>
          </a:p>
        </p:txBody>
      </p:sp>
      <p:cxnSp>
        <p:nvCxnSpPr>
          <p:cNvPr id="90" name="Straight Connector 89">
            <a:extLst>
              <a:ext uri="{FF2B5EF4-FFF2-40B4-BE49-F238E27FC236}">
                <a16:creationId xmlns:a16="http://schemas.microsoft.com/office/drawing/2014/main" id="{711D8533-AB97-1FBD-DDB2-224950A91095}"/>
              </a:ext>
            </a:extLst>
          </p:cNvPr>
          <p:cNvCxnSpPr/>
          <p:nvPr/>
        </p:nvCxnSpPr>
        <p:spPr>
          <a:xfrm>
            <a:off x="1188740" y="3693421"/>
            <a:ext cx="0" cy="29998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F324C49-5E06-0F35-D39C-C2C9C025FA20}"/>
              </a:ext>
            </a:extLst>
          </p:cNvPr>
          <p:cNvCxnSpPr/>
          <p:nvPr/>
        </p:nvCxnSpPr>
        <p:spPr>
          <a:xfrm>
            <a:off x="1194851" y="3993401"/>
            <a:ext cx="492173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93" name="TextBox 50">
            <a:extLst>
              <a:ext uri="{FF2B5EF4-FFF2-40B4-BE49-F238E27FC236}">
                <a16:creationId xmlns:a16="http://schemas.microsoft.com/office/drawing/2014/main" id="{957A3497-F520-0BCC-683C-0E000EAB8AA6}"/>
              </a:ext>
            </a:extLst>
          </p:cNvPr>
          <p:cNvSpPr txBox="1">
            <a:spLocks noChangeArrowheads="1"/>
          </p:cNvSpPr>
          <p:nvPr/>
        </p:nvSpPr>
        <p:spPr bwMode="auto">
          <a:xfrm>
            <a:off x="1245080" y="3907868"/>
            <a:ext cx="374556" cy="84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387" tIns="7387" rIns="7387" bIns="7387" anchor="ctr">
            <a:spAutoFit/>
          </a:bodyPr>
          <a:lstStyle>
            <a:lvl1pPr eaLnBrk="0" hangingPunct="0">
              <a:defRPr sz="2500" b="1">
                <a:solidFill>
                  <a:schemeClr val="tx1"/>
                </a:solidFill>
                <a:latin typeface="Arial" charset="0"/>
                <a:ea typeface="MS PGothic" pitchFamily="34" charset="-128"/>
              </a:defRPr>
            </a:lvl1pPr>
            <a:lvl2pPr marL="742950" indent="-285750" eaLnBrk="0" hangingPunct="0">
              <a:defRPr sz="2500" b="1">
                <a:solidFill>
                  <a:schemeClr val="tx1"/>
                </a:solidFill>
                <a:latin typeface="Arial" charset="0"/>
                <a:ea typeface="MS PGothic" pitchFamily="34" charset="-128"/>
              </a:defRPr>
            </a:lvl2pPr>
            <a:lvl3pPr marL="1143000" indent="-228600" eaLnBrk="0" hangingPunct="0">
              <a:defRPr sz="2500" b="1">
                <a:solidFill>
                  <a:schemeClr val="tx1"/>
                </a:solidFill>
                <a:latin typeface="Arial" charset="0"/>
                <a:ea typeface="MS PGothic" pitchFamily="34" charset="-128"/>
              </a:defRPr>
            </a:lvl3pPr>
            <a:lvl4pPr marL="1600200" indent="-228600" eaLnBrk="0" hangingPunct="0">
              <a:defRPr sz="2500" b="1">
                <a:solidFill>
                  <a:schemeClr val="tx1"/>
                </a:solidFill>
                <a:latin typeface="Arial" charset="0"/>
                <a:ea typeface="MS PGothic" pitchFamily="34" charset="-128"/>
              </a:defRPr>
            </a:lvl4pPr>
            <a:lvl5pPr marL="2057400" indent="-228600" eaLnBrk="0" hangingPunct="0">
              <a:defRPr sz="2500" b="1">
                <a:solidFill>
                  <a:schemeClr val="tx1"/>
                </a:solidFill>
                <a:latin typeface="Arial" charset="0"/>
                <a:ea typeface="MS PGothic" pitchFamily="34" charset="-128"/>
              </a:defRPr>
            </a:lvl5pPr>
            <a:lvl6pPr marL="2514600" indent="-228600" eaLnBrk="0" fontAlgn="base" hangingPunct="0">
              <a:spcBef>
                <a:spcPct val="0"/>
              </a:spcBef>
              <a:spcAft>
                <a:spcPct val="0"/>
              </a:spcAft>
              <a:defRPr sz="2500" b="1">
                <a:solidFill>
                  <a:schemeClr val="tx1"/>
                </a:solidFill>
                <a:latin typeface="Arial" charset="0"/>
                <a:ea typeface="MS PGothic" pitchFamily="34" charset="-128"/>
              </a:defRPr>
            </a:lvl6pPr>
            <a:lvl7pPr marL="2971800" indent="-228600" eaLnBrk="0" fontAlgn="base" hangingPunct="0">
              <a:spcBef>
                <a:spcPct val="0"/>
              </a:spcBef>
              <a:spcAft>
                <a:spcPct val="0"/>
              </a:spcAft>
              <a:defRPr sz="2500" b="1">
                <a:solidFill>
                  <a:schemeClr val="tx1"/>
                </a:solidFill>
                <a:latin typeface="Arial" charset="0"/>
                <a:ea typeface="MS PGothic" pitchFamily="34" charset="-128"/>
              </a:defRPr>
            </a:lvl7pPr>
            <a:lvl8pPr marL="3429000" indent="-228600" eaLnBrk="0" fontAlgn="base" hangingPunct="0">
              <a:spcBef>
                <a:spcPct val="0"/>
              </a:spcBef>
              <a:spcAft>
                <a:spcPct val="0"/>
              </a:spcAft>
              <a:defRPr sz="2500" b="1">
                <a:solidFill>
                  <a:schemeClr val="tx1"/>
                </a:solidFill>
                <a:latin typeface="Arial" charset="0"/>
                <a:ea typeface="MS PGothic" pitchFamily="34" charset="-128"/>
              </a:defRPr>
            </a:lvl8pPr>
            <a:lvl9pPr marL="3886200" indent="-228600" eaLnBrk="0" fontAlgn="base" hangingPunct="0">
              <a:spcBef>
                <a:spcPct val="0"/>
              </a:spcBef>
              <a:spcAft>
                <a:spcPct val="0"/>
              </a:spcAft>
              <a:defRPr sz="2500" b="1">
                <a:solidFill>
                  <a:schemeClr val="tx1"/>
                </a:solidFill>
                <a:latin typeface="Arial" charset="0"/>
                <a:ea typeface="MS PGothic" pitchFamily="34" charset="-128"/>
              </a:defRPr>
            </a:lvl9pPr>
          </a:lstStyle>
          <a:p>
            <a:pPr defTabSz="822270" eaLnBrk="1" hangingPunct="1"/>
            <a:r>
              <a:rPr lang="en-US" altLang="en-US" sz="450">
                <a:solidFill>
                  <a:srgbClr val="0070C0"/>
                </a:solidFill>
                <a:latin typeface="Calibri" pitchFamily="34" charset="0"/>
              </a:rPr>
              <a:t>3</a:t>
            </a:r>
            <a:r>
              <a:rPr lang="en-US" altLang="en-US" sz="450" baseline="30000">
                <a:solidFill>
                  <a:srgbClr val="0070C0"/>
                </a:solidFill>
                <a:latin typeface="Calibri" pitchFamily="34" charset="0"/>
              </a:rPr>
              <a:t>rd</a:t>
            </a:r>
            <a:r>
              <a:rPr lang="en-US" altLang="en-US" sz="450">
                <a:solidFill>
                  <a:srgbClr val="0070C0"/>
                </a:solidFill>
                <a:latin typeface="Calibri" pitchFamily="34" charset="0"/>
              </a:rPr>
              <a:t> Party Issue</a:t>
            </a:r>
          </a:p>
        </p:txBody>
      </p:sp>
      <p:sp>
        <p:nvSpPr>
          <p:cNvPr id="20" name="TextBox 19">
            <a:extLst>
              <a:ext uri="{FF2B5EF4-FFF2-40B4-BE49-F238E27FC236}">
                <a16:creationId xmlns:a16="http://schemas.microsoft.com/office/drawing/2014/main" id="{D9619E3C-FDC0-612A-4593-74DF0CED3790}"/>
              </a:ext>
            </a:extLst>
          </p:cNvPr>
          <p:cNvSpPr txBox="1"/>
          <p:nvPr/>
        </p:nvSpPr>
        <p:spPr>
          <a:xfrm rot="5400000">
            <a:off x="4032199" y="107745"/>
            <a:ext cx="426858" cy="1758463"/>
          </a:xfrm>
          <a:prstGeom prst="rect">
            <a:avLst/>
          </a:prstGeom>
          <a:noFill/>
          <a:ln>
            <a:solidFill>
              <a:schemeClr val="accent1"/>
            </a:solidFill>
          </a:ln>
        </p:spPr>
        <p:txBody>
          <a:bodyPr vert="vert270" wrap="square" lIns="0" tIns="27000" rIns="297000" bIns="27000" rtlCol="0" anchor="t">
            <a:spAutoFit/>
          </a:bodyPr>
          <a:lstStyle/>
          <a:p>
            <a:pPr algn="ctr"/>
            <a:r>
              <a:rPr lang="en-US" sz="825"/>
              <a:t>Network Ops</a:t>
            </a:r>
            <a:endParaRPr lang="en-GB" sz="825"/>
          </a:p>
        </p:txBody>
      </p:sp>
    </p:spTree>
    <p:extLst>
      <p:ext uri="{BB962C8B-B14F-4D97-AF65-F5344CB8AC3E}">
        <p14:creationId xmlns:p14="http://schemas.microsoft.com/office/powerpoint/2010/main" val="30052772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D772384A-8882-EBC3-49F1-B2727862F3E6}"/>
              </a:ext>
            </a:extLst>
          </p:cNvPr>
          <p:cNvSpPr/>
          <p:nvPr/>
        </p:nvSpPr>
        <p:spPr>
          <a:xfrm>
            <a:off x="537935" y="1270282"/>
            <a:ext cx="1737360" cy="2332857"/>
          </a:xfrm>
          <a:prstGeom prst="rect">
            <a:avLst/>
          </a:prstGeom>
          <a:solidFill>
            <a:schemeClr val="bg1">
              <a:lumMod val="85000"/>
              <a:alpha val="1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666734">
              <a:lnSpc>
                <a:spcPct val="90000"/>
              </a:lnSpc>
              <a:spcBef>
                <a:spcPct val="0"/>
              </a:spcBef>
              <a:spcAft>
                <a:spcPts val="200"/>
              </a:spcAft>
            </a:pPr>
            <a:endParaRPr lang="en-US" sz="1050">
              <a:solidFill>
                <a:schemeClr val="tx1"/>
              </a:solidFill>
            </a:endParaRPr>
          </a:p>
        </p:txBody>
      </p:sp>
      <p:sp>
        <p:nvSpPr>
          <p:cNvPr id="2" name="Title 1">
            <a:extLst>
              <a:ext uri="{FF2B5EF4-FFF2-40B4-BE49-F238E27FC236}">
                <a16:creationId xmlns:a16="http://schemas.microsoft.com/office/drawing/2014/main" id="{23A775DA-9229-EE5B-C77E-8C194E0B651C}"/>
              </a:ext>
            </a:extLst>
          </p:cNvPr>
          <p:cNvSpPr>
            <a:spLocks noGrp="1"/>
          </p:cNvSpPr>
          <p:nvPr>
            <p:ph type="title"/>
          </p:nvPr>
        </p:nvSpPr>
        <p:spPr>
          <a:xfrm>
            <a:off x="224247" y="188468"/>
            <a:ext cx="8133940" cy="338554"/>
          </a:xfrm>
        </p:spPr>
        <p:txBody>
          <a:bodyPr/>
          <a:lstStyle/>
          <a:p>
            <a:r>
              <a:rPr lang="en-US" sz="1600"/>
              <a:t>Prodapt Team Structure</a:t>
            </a:r>
            <a:endParaRPr lang="en-GB" sz="1600"/>
          </a:p>
        </p:txBody>
      </p:sp>
      <p:sp>
        <p:nvSpPr>
          <p:cNvPr id="6" name="Text Placeholder 3">
            <a:extLst>
              <a:ext uri="{FF2B5EF4-FFF2-40B4-BE49-F238E27FC236}">
                <a16:creationId xmlns:a16="http://schemas.microsoft.com/office/drawing/2014/main" id="{4D10A6DE-E1C5-4E8D-C3CF-6DB3E44AD28C}"/>
              </a:ext>
            </a:extLst>
          </p:cNvPr>
          <p:cNvSpPr txBox="1">
            <a:spLocks/>
          </p:cNvSpPr>
          <p:nvPr/>
        </p:nvSpPr>
        <p:spPr>
          <a:xfrm>
            <a:off x="537935" y="1020429"/>
            <a:ext cx="7823198" cy="373193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IN"/>
              <a:t>  </a:t>
            </a:r>
          </a:p>
        </p:txBody>
      </p:sp>
      <p:sp>
        <p:nvSpPr>
          <p:cNvPr id="8" name="Rectangle 7">
            <a:extLst>
              <a:ext uri="{FF2B5EF4-FFF2-40B4-BE49-F238E27FC236}">
                <a16:creationId xmlns:a16="http://schemas.microsoft.com/office/drawing/2014/main" id="{ADA08FC9-9341-E56A-593A-9A419A355B7A}"/>
              </a:ext>
            </a:extLst>
          </p:cNvPr>
          <p:cNvSpPr/>
          <p:nvPr/>
        </p:nvSpPr>
        <p:spPr>
          <a:xfrm>
            <a:off x="3592785" y="786363"/>
            <a:ext cx="1260000" cy="28800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a:t>Mohammed Imran</a:t>
            </a:r>
          </a:p>
          <a:p>
            <a:pPr algn="ctr"/>
            <a:r>
              <a:rPr lang="en-US" sz="550"/>
              <a:t>Service Director</a:t>
            </a:r>
            <a:endParaRPr lang="en-GB" sz="550"/>
          </a:p>
        </p:txBody>
      </p:sp>
      <p:sp>
        <p:nvSpPr>
          <p:cNvPr id="38" name="Rectangle 37">
            <a:extLst>
              <a:ext uri="{FF2B5EF4-FFF2-40B4-BE49-F238E27FC236}">
                <a16:creationId xmlns:a16="http://schemas.microsoft.com/office/drawing/2014/main" id="{6B0B4484-3092-AFB7-B1E4-CD7E506A6635}"/>
              </a:ext>
            </a:extLst>
          </p:cNvPr>
          <p:cNvSpPr/>
          <p:nvPr/>
        </p:nvSpPr>
        <p:spPr>
          <a:xfrm>
            <a:off x="829184" y="1418601"/>
            <a:ext cx="1260000" cy="28800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a:t>Suseel Vadakkepat</a:t>
            </a:r>
          </a:p>
          <a:p>
            <a:pPr algn="ctr"/>
            <a:r>
              <a:rPr lang="en-US" sz="550"/>
              <a:t>Solutions Specialist</a:t>
            </a:r>
            <a:endParaRPr lang="en-GB" sz="550"/>
          </a:p>
        </p:txBody>
      </p:sp>
      <p:sp>
        <p:nvSpPr>
          <p:cNvPr id="131" name="Rectangle 130">
            <a:hlinkClick r:id="" action="ppaction://noaction"/>
            <a:extLst>
              <a:ext uri="{FF2B5EF4-FFF2-40B4-BE49-F238E27FC236}">
                <a16:creationId xmlns:a16="http://schemas.microsoft.com/office/drawing/2014/main" id="{D2D8A5C6-9914-F77C-A77F-167031518E4B}"/>
              </a:ext>
            </a:extLst>
          </p:cNvPr>
          <p:cNvSpPr/>
          <p:nvPr/>
        </p:nvSpPr>
        <p:spPr>
          <a:xfrm>
            <a:off x="541075" y="3487988"/>
            <a:ext cx="1737360" cy="433965"/>
          </a:xfrm>
          <a:prstGeom prst="rect">
            <a:avLst/>
          </a:prstGeom>
          <a:solidFill>
            <a:schemeClr val="tx1">
              <a:lumMod val="75000"/>
              <a:alpha val="2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algn="ctr"/>
            <a:r>
              <a:rPr lang="en-IN" sz="700">
                <a:solidFill>
                  <a:schemeClr val="tx1"/>
                </a:solidFill>
              </a:rPr>
              <a:t>Technical delivery, Monitoring &amp; continuous service improvement</a:t>
            </a:r>
          </a:p>
        </p:txBody>
      </p:sp>
      <p:pic>
        <p:nvPicPr>
          <p:cNvPr id="3" name="Picture 72">
            <a:extLst>
              <a:ext uri="{FF2B5EF4-FFF2-40B4-BE49-F238E27FC236}">
                <a16:creationId xmlns:a16="http://schemas.microsoft.com/office/drawing/2014/main" id="{36E67F75-90D7-C52B-16F8-E0F0B972E3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9097" y="997105"/>
            <a:ext cx="180000" cy="120059"/>
          </a:xfrm>
          <a:prstGeom prst="rect">
            <a:avLst/>
          </a:prstGeom>
        </p:spPr>
      </p:pic>
      <p:pic>
        <p:nvPicPr>
          <p:cNvPr id="9" name="Picture 8">
            <a:extLst>
              <a:ext uri="{FF2B5EF4-FFF2-40B4-BE49-F238E27FC236}">
                <a16:creationId xmlns:a16="http://schemas.microsoft.com/office/drawing/2014/main" id="{5362BC19-AC24-9CB1-543E-C7F966891AE0}"/>
              </a:ext>
            </a:extLst>
          </p:cNvPr>
          <p:cNvPicPr>
            <a:picLocks noChangeAspect="1"/>
          </p:cNvPicPr>
          <p:nvPr/>
        </p:nvPicPr>
        <p:blipFill>
          <a:blip r:embed="rId3"/>
          <a:stretch>
            <a:fillRect/>
          </a:stretch>
        </p:blipFill>
        <p:spPr>
          <a:xfrm>
            <a:off x="4718982" y="757913"/>
            <a:ext cx="324000" cy="326492"/>
          </a:xfrm>
          <a:prstGeom prst="rect">
            <a:avLst/>
          </a:prstGeom>
        </p:spPr>
      </p:pic>
      <p:pic>
        <p:nvPicPr>
          <p:cNvPr id="64" name="Picture 63">
            <a:extLst>
              <a:ext uri="{FF2B5EF4-FFF2-40B4-BE49-F238E27FC236}">
                <a16:creationId xmlns:a16="http://schemas.microsoft.com/office/drawing/2014/main" id="{D43CDA6F-7A90-75DB-9F79-EE5616822127}"/>
              </a:ext>
            </a:extLst>
          </p:cNvPr>
          <p:cNvPicPr>
            <a:picLocks noChangeAspect="1"/>
          </p:cNvPicPr>
          <p:nvPr/>
        </p:nvPicPr>
        <p:blipFill>
          <a:blip r:embed="rId4"/>
          <a:stretch>
            <a:fillRect/>
          </a:stretch>
        </p:blipFill>
        <p:spPr>
          <a:xfrm>
            <a:off x="622471" y="1390574"/>
            <a:ext cx="320792" cy="324000"/>
          </a:xfrm>
          <a:prstGeom prst="rect">
            <a:avLst/>
          </a:prstGeom>
        </p:spPr>
      </p:pic>
      <p:sp>
        <p:nvSpPr>
          <p:cNvPr id="65" name="Rectangle 64">
            <a:extLst>
              <a:ext uri="{FF2B5EF4-FFF2-40B4-BE49-F238E27FC236}">
                <a16:creationId xmlns:a16="http://schemas.microsoft.com/office/drawing/2014/main" id="{499A34FF-209F-6992-D60B-2081876CED06}"/>
              </a:ext>
            </a:extLst>
          </p:cNvPr>
          <p:cNvSpPr/>
          <p:nvPr/>
        </p:nvSpPr>
        <p:spPr>
          <a:xfrm>
            <a:off x="2501325" y="1266867"/>
            <a:ext cx="3890206" cy="2332857"/>
          </a:xfrm>
          <a:prstGeom prst="rect">
            <a:avLst/>
          </a:prstGeom>
          <a:solidFill>
            <a:schemeClr val="accent3">
              <a:lumMod val="60000"/>
              <a:lumOff val="40000"/>
              <a:alpha val="1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666734">
              <a:lnSpc>
                <a:spcPct val="90000"/>
              </a:lnSpc>
              <a:spcBef>
                <a:spcPct val="0"/>
              </a:spcBef>
              <a:spcAft>
                <a:spcPts val="200"/>
              </a:spcAft>
            </a:pPr>
            <a:endParaRPr lang="en-US" sz="1050">
              <a:solidFill>
                <a:schemeClr val="tx1"/>
              </a:solidFill>
            </a:endParaRPr>
          </a:p>
        </p:txBody>
      </p:sp>
      <p:sp>
        <p:nvSpPr>
          <p:cNvPr id="66" name="Rectangle 65">
            <a:hlinkClick r:id="" action="ppaction://noaction"/>
            <a:extLst>
              <a:ext uri="{FF2B5EF4-FFF2-40B4-BE49-F238E27FC236}">
                <a16:creationId xmlns:a16="http://schemas.microsoft.com/office/drawing/2014/main" id="{5F2B9FA8-EB19-95AE-C449-65CFA7E90555}"/>
              </a:ext>
            </a:extLst>
          </p:cNvPr>
          <p:cNvSpPr/>
          <p:nvPr/>
        </p:nvSpPr>
        <p:spPr>
          <a:xfrm>
            <a:off x="2504465" y="3484573"/>
            <a:ext cx="3890206" cy="433965"/>
          </a:xfrm>
          <a:prstGeom prst="rect">
            <a:avLst/>
          </a:prstGeom>
          <a:solidFill>
            <a:srgbClr val="33CCCC">
              <a:alpha val="20000"/>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algn="ctr"/>
            <a:r>
              <a:rPr lang="en-IN" sz="700">
                <a:solidFill>
                  <a:schemeClr val="tx1"/>
                </a:solidFill>
              </a:rPr>
              <a:t>Prodapt Core Delivery Team</a:t>
            </a:r>
          </a:p>
        </p:txBody>
      </p:sp>
      <p:sp>
        <p:nvSpPr>
          <p:cNvPr id="69" name="Rectangle 68">
            <a:extLst>
              <a:ext uri="{FF2B5EF4-FFF2-40B4-BE49-F238E27FC236}">
                <a16:creationId xmlns:a16="http://schemas.microsoft.com/office/drawing/2014/main" id="{25E75628-1BF8-F117-58E7-1CB878A4DB67}"/>
              </a:ext>
            </a:extLst>
          </p:cNvPr>
          <p:cNvSpPr/>
          <p:nvPr/>
        </p:nvSpPr>
        <p:spPr>
          <a:xfrm>
            <a:off x="2966530" y="1408574"/>
            <a:ext cx="1260000" cy="28800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a:t>Ashish Kumar Pandit</a:t>
            </a:r>
          </a:p>
          <a:p>
            <a:pPr algn="ctr"/>
            <a:r>
              <a:rPr lang="en-US" sz="550"/>
              <a:t>Offshore PM – Kennedy Stack</a:t>
            </a:r>
            <a:endParaRPr lang="en-GB" sz="550"/>
          </a:p>
        </p:txBody>
      </p:sp>
      <p:sp>
        <p:nvSpPr>
          <p:cNvPr id="129" name="Rectangle 128">
            <a:extLst>
              <a:ext uri="{FF2B5EF4-FFF2-40B4-BE49-F238E27FC236}">
                <a16:creationId xmlns:a16="http://schemas.microsoft.com/office/drawing/2014/main" id="{A3C67D98-C5F6-A125-5667-6080147D64D5}"/>
              </a:ext>
            </a:extLst>
          </p:cNvPr>
          <p:cNvSpPr/>
          <p:nvPr/>
        </p:nvSpPr>
        <p:spPr>
          <a:xfrm>
            <a:off x="4788098" y="1408574"/>
            <a:ext cx="1260000" cy="28800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a:t>Sathya P</a:t>
            </a:r>
          </a:p>
          <a:p>
            <a:pPr algn="ctr"/>
            <a:r>
              <a:rPr lang="en-US" sz="550"/>
              <a:t>Offshore PM – Legacy Stack</a:t>
            </a:r>
            <a:endParaRPr lang="en-GB" sz="550"/>
          </a:p>
        </p:txBody>
      </p:sp>
      <p:sp>
        <p:nvSpPr>
          <p:cNvPr id="132" name="Rectangle 131">
            <a:extLst>
              <a:ext uri="{FF2B5EF4-FFF2-40B4-BE49-F238E27FC236}">
                <a16:creationId xmlns:a16="http://schemas.microsoft.com/office/drawing/2014/main" id="{71FF155B-EA7B-AAEA-81E8-84A9C802583E}"/>
              </a:ext>
            </a:extLst>
          </p:cNvPr>
          <p:cNvSpPr/>
          <p:nvPr/>
        </p:nvSpPr>
        <p:spPr>
          <a:xfrm>
            <a:off x="2611555" y="1949543"/>
            <a:ext cx="1080000" cy="25200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a:t>Aravindh </a:t>
            </a:r>
            <a:r>
              <a:rPr lang="en-US" sz="700" err="1"/>
              <a:t>Rahuk</a:t>
            </a:r>
            <a:endParaRPr lang="en-US" sz="700"/>
          </a:p>
          <a:p>
            <a:pPr algn="ctr"/>
            <a:r>
              <a:rPr lang="en-US" sz="550"/>
              <a:t>ITHD Lead</a:t>
            </a:r>
            <a:endParaRPr lang="en-GB" sz="550"/>
          </a:p>
        </p:txBody>
      </p:sp>
      <p:sp>
        <p:nvSpPr>
          <p:cNvPr id="134" name="Rectangle 133">
            <a:extLst>
              <a:ext uri="{FF2B5EF4-FFF2-40B4-BE49-F238E27FC236}">
                <a16:creationId xmlns:a16="http://schemas.microsoft.com/office/drawing/2014/main" id="{C85455AA-DE1A-8665-1807-04BAC528A3C9}"/>
              </a:ext>
            </a:extLst>
          </p:cNvPr>
          <p:cNvSpPr/>
          <p:nvPr/>
        </p:nvSpPr>
        <p:spPr>
          <a:xfrm>
            <a:off x="3910337" y="1949543"/>
            <a:ext cx="1080000" cy="25200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a:t>Aneesh Sreedharan</a:t>
            </a:r>
          </a:p>
          <a:p>
            <a:pPr algn="ctr"/>
            <a:r>
              <a:rPr lang="en-US" sz="550"/>
              <a:t>Cloud Platform Lead</a:t>
            </a:r>
            <a:endParaRPr lang="en-GB" sz="550"/>
          </a:p>
        </p:txBody>
      </p:sp>
      <p:sp>
        <p:nvSpPr>
          <p:cNvPr id="135" name="Rectangle 134">
            <a:extLst>
              <a:ext uri="{FF2B5EF4-FFF2-40B4-BE49-F238E27FC236}">
                <a16:creationId xmlns:a16="http://schemas.microsoft.com/office/drawing/2014/main" id="{DD29BB79-F554-FDA3-26EA-B26192AFA7C8}"/>
              </a:ext>
            </a:extLst>
          </p:cNvPr>
          <p:cNvSpPr/>
          <p:nvPr/>
        </p:nvSpPr>
        <p:spPr>
          <a:xfrm>
            <a:off x="5209119" y="1935774"/>
            <a:ext cx="1080000" cy="25200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a:t>Sanjay P</a:t>
            </a:r>
          </a:p>
          <a:p>
            <a:pPr algn="ctr"/>
            <a:r>
              <a:rPr lang="en-US" sz="550"/>
              <a:t>NRE Lead</a:t>
            </a:r>
            <a:endParaRPr lang="en-GB" sz="550"/>
          </a:p>
        </p:txBody>
      </p:sp>
      <p:sp>
        <p:nvSpPr>
          <p:cNvPr id="136" name="Rectangle 135">
            <a:extLst>
              <a:ext uri="{FF2B5EF4-FFF2-40B4-BE49-F238E27FC236}">
                <a16:creationId xmlns:a16="http://schemas.microsoft.com/office/drawing/2014/main" id="{A7C89059-A881-2380-1C7D-02BDB663FCBF}"/>
              </a:ext>
            </a:extLst>
          </p:cNvPr>
          <p:cNvSpPr/>
          <p:nvPr/>
        </p:nvSpPr>
        <p:spPr>
          <a:xfrm>
            <a:off x="2609097" y="2352434"/>
            <a:ext cx="1080000" cy="25200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a:t>Nkuntima</a:t>
            </a:r>
          </a:p>
          <a:p>
            <a:pPr algn="ctr"/>
            <a:r>
              <a:rPr lang="en-US" sz="550"/>
              <a:t>B2B Service Desk Lead</a:t>
            </a:r>
            <a:endParaRPr lang="en-GB" sz="550"/>
          </a:p>
        </p:txBody>
      </p:sp>
      <p:sp>
        <p:nvSpPr>
          <p:cNvPr id="137" name="Rectangle 136">
            <a:extLst>
              <a:ext uri="{FF2B5EF4-FFF2-40B4-BE49-F238E27FC236}">
                <a16:creationId xmlns:a16="http://schemas.microsoft.com/office/drawing/2014/main" id="{2A9B2B81-8F96-84E3-420D-D34298CF981D}"/>
              </a:ext>
            </a:extLst>
          </p:cNvPr>
          <p:cNvSpPr/>
          <p:nvPr/>
        </p:nvSpPr>
        <p:spPr>
          <a:xfrm>
            <a:off x="3907879" y="2352434"/>
            <a:ext cx="1080000" cy="25200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a:t>Priya Muthu</a:t>
            </a:r>
          </a:p>
          <a:p>
            <a:pPr algn="ctr"/>
            <a:r>
              <a:rPr lang="en-US" sz="550"/>
              <a:t>NOSD lead</a:t>
            </a:r>
            <a:endParaRPr lang="en-GB" sz="550"/>
          </a:p>
        </p:txBody>
      </p:sp>
      <p:sp>
        <p:nvSpPr>
          <p:cNvPr id="138" name="Rectangle 137">
            <a:extLst>
              <a:ext uri="{FF2B5EF4-FFF2-40B4-BE49-F238E27FC236}">
                <a16:creationId xmlns:a16="http://schemas.microsoft.com/office/drawing/2014/main" id="{60DA9467-BA21-6CB7-0202-BDF750210141}"/>
              </a:ext>
            </a:extLst>
          </p:cNvPr>
          <p:cNvSpPr/>
          <p:nvPr/>
        </p:nvSpPr>
        <p:spPr>
          <a:xfrm>
            <a:off x="5206661" y="2338665"/>
            <a:ext cx="1080000" cy="25200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a:t>Bala S</a:t>
            </a:r>
          </a:p>
          <a:p>
            <a:pPr algn="ctr"/>
            <a:r>
              <a:rPr lang="en-US" sz="550"/>
              <a:t>Cloud Managed Services</a:t>
            </a:r>
            <a:endParaRPr lang="en-GB" sz="550"/>
          </a:p>
        </p:txBody>
      </p:sp>
      <p:sp>
        <p:nvSpPr>
          <p:cNvPr id="139" name="Rectangle 138">
            <a:extLst>
              <a:ext uri="{FF2B5EF4-FFF2-40B4-BE49-F238E27FC236}">
                <a16:creationId xmlns:a16="http://schemas.microsoft.com/office/drawing/2014/main" id="{490DEE1D-5777-6E74-9782-6CCBB5091243}"/>
              </a:ext>
            </a:extLst>
          </p:cNvPr>
          <p:cNvSpPr/>
          <p:nvPr/>
        </p:nvSpPr>
        <p:spPr>
          <a:xfrm>
            <a:off x="2609097" y="2753691"/>
            <a:ext cx="1080000" cy="25200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a:t>Thivagar</a:t>
            </a:r>
          </a:p>
          <a:p>
            <a:pPr algn="ctr"/>
            <a:r>
              <a:rPr lang="en-US" sz="550"/>
              <a:t>NOKIA - SME</a:t>
            </a:r>
            <a:endParaRPr lang="en-GB" sz="550"/>
          </a:p>
        </p:txBody>
      </p:sp>
      <p:sp>
        <p:nvSpPr>
          <p:cNvPr id="140" name="Rectangle 139">
            <a:extLst>
              <a:ext uri="{FF2B5EF4-FFF2-40B4-BE49-F238E27FC236}">
                <a16:creationId xmlns:a16="http://schemas.microsoft.com/office/drawing/2014/main" id="{36A0DBA4-D27C-17E3-5331-FF037596DD46}"/>
              </a:ext>
            </a:extLst>
          </p:cNvPr>
          <p:cNvSpPr/>
          <p:nvPr/>
        </p:nvSpPr>
        <p:spPr>
          <a:xfrm>
            <a:off x="3907879" y="2753691"/>
            <a:ext cx="1080000" cy="25200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a:t>Soundarya</a:t>
            </a:r>
          </a:p>
          <a:p>
            <a:pPr algn="ctr"/>
            <a:r>
              <a:rPr lang="en-US" sz="550"/>
              <a:t>ESRI SME</a:t>
            </a:r>
            <a:endParaRPr lang="en-GB" sz="550"/>
          </a:p>
        </p:txBody>
      </p:sp>
      <p:sp>
        <p:nvSpPr>
          <p:cNvPr id="141" name="Rectangle 140">
            <a:extLst>
              <a:ext uri="{FF2B5EF4-FFF2-40B4-BE49-F238E27FC236}">
                <a16:creationId xmlns:a16="http://schemas.microsoft.com/office/drawing/2014/main" id="{D72F50BB-BDC3-0EF2-6EED-97C2EA14E81E}"/>
              </a:ext>
            </a:extLst>
          </p:cNvPr>
          <p:cNvSpPr/>
          <p:nvPr/>
        </p:nvSpPr>
        <p:spPr>
          <a:xfrm>
            <a:off x="5206661" y="2739922"/>
            <a:ext cx="1080000" cy="25200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a:t>Gopu R</a:t>
            </a:r>
          </a:p>
          <a:p>
            <a:pPr algn="ctr"/>
            <a:r>
              <a:rPr lang="en-US" sz="550"/>
              <a:t>SOM SME</a:t>
            </a:r>
            <a:endParaRPr lang="en-GB" sz="550"/>
          </a:p>
        </p:txBody>
      </p:sp>
      <p:sp>
        <p:nvSpPr>
          <p:cNvPr id="142" name="Rectangle 141">
            <a:extLst>
              <a:ext uri="{FF2B5EF4-FFF2-40B4-BE49-F238E27FC236}">
                <a16:creationId xmlns:a16="http://schemas.microsoft.com/office/drawing/2014/main" id="{38FDB5C7-D48E-F87D-69D9-02D87DA79B6B}"/>
              </a:ext>
            </a:extLst>
          </p:cNvPr>
          <p:cNvSpPr/>
          <p:nvPr/>
        </p:nvSpPr>
        <p:spPr>
          <a:xfrm>
            <a:off x="2609097" y="3124530"/>
            <a:ext cx="1080000" cy="25200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a:t>Kiran</a:t>
            </a:r>
          </a:p>
          <a:p>
            <a:pPr algn="ctr"/>
            <a:r>
              <a:rPr lang="en-US" sz="550"/>
              <a:t>Salesforce - SME</a:t>
            </a:r>
            <a:endParaRPr lang="en-GB" sz="550"/>
          </a:p>
        </p:txBody>
      </p:sp>
      <p:sp>
        <p:nvSpPr>
          <p:cNvPr id="143" name="Rectangle 142">
            <a:extLst>
              <a:ext uri="{FF2B5EF4-FFF2-40B4-BE49-F238E27FC236}">
                <a16:creationId xmlns:a16="http://schemas.microsoft.com/office/drawing/2014/main" id="{08273F88-7455-B0F5-0E1D-A5441D16A373}"/>
              </a:ext>
            </a:extLst>
          </p:cNvPr>
          <p:cNvSpPr/>
          <p:nvPr/>
        </p:nvSpPr>
        <p:spPr>
          <a:xfrm>
            <a:off x="3907879" y="3124530"/>
            <a:ext cx="1080000" cy="25200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err="1"/>
              <a:t>Dhartini</a:t>
            </a:r>
            <a:endParaRPr lang="en-US" sz="700"/>
          </a:p>
          <a:p>
            <a:pPr algn="ctr"/>
            <a:r>
              <a:rPr lang="en-US" sz="550"/>
              <a:t>ServiceNow SME</a:t>
            </a:r>
            <a:endParaRPr lang="en-GB" sz="550"/>
          </a:p>
        </p:txBody>
      </p:sp>
      <p:sp>
        <p:nvSpPr>
          <p:cNvPr id="144" name="Rectangle 143">
            <a:extLst>
              <a:ext uri="{FF2B5EF4-FFF2-40B4-BE49-F238E27FC236}">
                <a16:creationId xmlns:a16="http://schemas.microsoft.com/office/drawing/2014/main" id="{D65C264B-A2C2-21E1-A078-D79C96F1C7B4}"/>
              </a:ext>
            </a:extLst>
          </p:cNvPr>
          <p:cNvSpPr/>
          <p:nvPr/>
        </p:nvSpPr>
        <p:spPr>
          <a:xfrm>
            <a:off x="5206661" y="3110761"/>
            <a:ext cx="1080000" cy="25200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a:t>Rucha</a:t>
            </a:r>
          </a:p>
          <a:p>
            <a:pPr algn="ctr"/>
            <a:r>
              <a:rPr lang="en-US" sz="550"/>
              <a:t>FCAPS SME</a:t>
            </a:r>
            <a:endParaRPr lang="en-GB" sz="550"/>
          </a:p>
        </p:txBody>
      </p:sp>
      <p:sp>
        <p:nvSpPr>
          <p:cNvPr id="145" name="Rectangle 144">
            <a:extLst>
              <a:ext uri="{FF2B5EF4-FFF2-40B4-BE49-F238E27FC236}">
                <a16:creationId xmlns:a16="http://schemas.microsoft.com/office/drawing/2014/main" id="{4DA80CC4-BC27-B80E-D0AB-20D7DA123C2E}"/>
              </a:ext>
            </a:extLst>
          </p:cNvPr>
          <p:cNvSpPr/>
          <p:nvPr/>
        </p:nvSpPr>
        <p:spPr>
          <a:xfrm>
            <a:off x="6623773" y="1259161"/>
            <a:ext cx="1737360" cy="2332857"/>
          </a:xfrm>
          <a:prstGeom prst="rect">
            <a:avLst/>
          </a:prstGeom>
          <a:solidFill>
            <a:schemeClr val="accent5">
              <a:lumMod val="20000"/>
              <a:lumOff val="80000"/>
              <a:alpha val="1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666734">
              <a:lnSpc>
                <a:spcPct val="90000"/>
              </a:lnSpc>
              <a:spcBef>
                <a:spcPct val="0"/>
              </a:spcBef>
              <a:spcAft>
                <a:spcPts val="200"/>
              </a:spcAft>
            </a:pPr>
            <a:endParaRPr lang="en-US" sz="1050">
              <a:solidFill>
                <a:schemeClr val="tx1"/>
              </a:solidFill>
            </a:endParaRPr>
          </a:p>
        </p:txBody>
      </p:sp>
      <p:sp>
        <p:nvSpPr>
          <p:cNvPr id="177" name="Rectangle 176">
            <a:extLst>
              <a:ext uri="{FF2B5EF4-FFF2-40B4-BE49-F238E27FC236}">
                <a16:creationId xmlns:a16="http://schemas.microsoft.com/office/drawing/2014/main" id="{0284EE56-FA8D-9A41-BB07-3F1E8ABE5C4F}"/>
              </a:ext>
            </a:extLst>
          </p:cNvPr>
          <p:cNvSpPr/>
          <p:nvPr/>
        </p:nvSpPr>
        <p:spPr>
          <a:xfrm>
            <a:off x="6878424" y="1392095"/>
            <a:ext cx="1260000" cy="28800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a:t>Jobin Alex</a:t>
            </a:r>
          </a:p>
          <a:p>
            <a:pPr algn="ctr"/>
            <a:r>
              <a:rPr lang="en-US" sz="550"/>
              <a:t>Tiger Team lead</a:t>
            </a:r>
            <a:endParaRPr lang="en-GB" sz="550"/>
          </a:p>
        </p:txBody>
      </p:sp>
      <p:sp>
        <p:nvSpPr>
          <p:cNvPr id="179" name="Rectangle 178">
            <a:hlinkClick r:id="" action="ppaction://noaction"/>
            <a:extLst>
              <a:ext uri="{FF2B5EF4-FFF2-40B4-BE49-F238E27FC236}">
                <a16:creationId xmlns:a16="http://schemas.microsoft.com/office/drawing/2014/main" id="{F7AB0FC8-CB20-A555-FD86-5C744D18A7ED}"/>
              </a:ext>
            </a:extLst>
          </p:cNvPr>
          <p:cNvSpPr/>
          <p:nvPr/>
        </p:nvSpPr>
        <p:spPr>
          <a:xfrm>
            <a:off x="6617561" y="3484572"/>
            <a:ext cx="1737360" cy="433965"/>
          </a:xfrm>
          <a:prstGeom prst="rect">
            <a:avLst/>
          </a:prstGeom>
          <a:solidFill>
            <a:schemeClr val="accent5">
              <a:lumMod val="60000"/>
              <a:lumOff val="40000"/>
              <a:alpha val="2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algn="ctr"/>
            <a:r>
              <a:rPr lang="en-IN" sz="700">
                <a:solidFill>
                  <a:schemeClr val="tx1"/>
                </a:solidFill>
              </a:rPr>
              <a:t>ITIL coordinators</a:t>
            </a:r>
          </a:p>
        </p:txBody>
      </p:sp>
      <p:sp>
        <p:nvSpPr>
          <p:cNvPr id="193" name="Rectangle 192">
            <a:extLst>
              <a:ext uri="{FF2B5EF4-FFF2-40B4-BE49-F238E27FC236}">
                <a16:creationId xmlns:a16="http://schemas.microsoft.com/office/drawing/2014/main" id="{DD4CC0AB-34A2-8ECB-AE3E-C7CCFF2A9A5D}"/>
              </a:ext>
            </a:extLst>
          </p:cNvPr>
          <p:cNvSpPr/>
          <p:nvPr/>
        </p:nvSpPr>
        <p:spPr>
          <a:xfrm>
            <a:off x="7058424" y="1949543"/>
            <a:ext cx="1080000" cy="25200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a:t>Vishnu Priya</a:t>
            </a:r>
          </a:p>
          <a:p>
            <a:pPr algn="ctr"/>
            <a:r>
              <a:rPr lang="en-US" sz="550"/>
              <a:t>Problem Manager</a:t>
            </a:r>
            <a:endParaRPr lang="en-GB" sz="550"/>
          </a:p>
        </p:txBody>
      </p:sp>
      <p:sp>
        <p:nvSpPr>
          <p:cNvPr id="194" name="Rectangle 193">
            <a:extLst>
              <a:ext uri="{FF2B5EF4-FFF2-40B4-BE49-F238E27FC236}">
                <a16:creationId xmlns:a16="http://schemas.microsoft.com/office/drawing/2014/main" id="{EE48138F-1906-F27B-32F2-65A2D4ABCB3E}"/>
              </a:ext>
            </a:extLst>
          </p:cNvPr>
          <p:cNvSpPr/>
          <p:nvPr/>
        </p:nvSpPr>
        <p:spPr>
          <a:xfrm>
            <a:off x="7058424" y="2350800"/>
            <a:ext cx="1080000" cy="25200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a:t>Rohith M</a:t>
            </a:r>
          </a:p>
          <a:p>
            <a:pPr algn="ctr"/>
            <a:r>
              <a:rPr lang="en-US" sz="550"/>
              <a:t>Change Manager</a:t>
            </a:r>
            <a:endParaRPr lang="en-GB" sz="550"/>
          </a:p>
        </p:txBody>
      </p:sp>
      <p:sp>
        <p:nvSpPr>
          <p:cNvPr id="196" name="Rectangle 195">
            <a:extLst>
              <a:ext uri="{FF2B5EF4-FFF2-40B4-BE49-F238E27FC236}">
                <a16:creationId xmlns:a16="http://schemas.microsoft.com/office/drawing/2014/main" id="{AB8392C4-76E3-561D-3BC6-949F293266A1}"/>
              </a:ext>
            </a:extLst>
          </p:cNvPr>
          <p:cNvSpPr/>
          <p:nvPr/>
        </p:nvSpPr>
        <p:spPr>
          <a:xfrm>
            <a:off x="985991" y="1949543"/>
            <a:ext cx="1080000" cy="25200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a:t>Joshua</a:t>
            </a:r>
          </a:p>
          <a:p>
            <a:pPr algn="ctr"/>
            <a:r>
              <a:rPr lang="en-US" sz="550"/>
              <a:t>Monitoring</a:t>
            </a:r>
            <a:r>
              <a:rPr lang="en-US" sz="700"/>
              <a:t> </a:t>
            </a:r>
            <a:r>
              <a:rPr lang="en-US" sz="550"/>
              <a:t>Lead</a:t>
            </a:r>
            <a:endParaRPr lang="en-GB" sz="550"/>
          </a:p>
        </p:txBody>
      </p:sp>
      <p:sp>
        <p:nvSpPr>
          <p:cNvPr id="197" name="Rectangle 196">
            <a:extLst>
              <a:ext uri="{FF2B5EF4-FFF2-40B4-BE49-F238E27FC236}">
                <a16:creationId xmlns:a16="http://schemas.microsoft.com/office/drawing/2014/main" id="{916CC9CE-5F2A-3AD3-1B3F-B64926D0BAD1}"/>
              </a:ext>
            </a:extLst>
          </p:cNvPr>
          <p:cNvSpPr/>
          <p:nvPr/>
        </p:nvSpPr>
        <p:spPr>
          <a:xfrm>
            <a:off x="985991" y="2350800"/>
            <a:ext cx="1080000" cy="25200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a:t>Prasad Shankar Lohar</a:t>
            </a:r>
          </a:p>
          <a:p>
            <a:pPr algn="ctr"/>
            <a:r>
              <a:rPr lang="en-US" sz="550"/>
              <a:t>RPA/Automation SME</a:t>
            </a:r>
            <a:endParaRPr lang="en-GB" sz="550"/>
          </a:p>
        </p:txBody>
      </p:sp>
      <p:sp>
        <p:nvSpPr>
          <p:cNvPr id="198" name="Rectangle 197">
            <a:extLst>
              <a:ext uri="{FF2B5EF4-FFF2-40B4-BE49-F238E27FC236}">
                <a16:creationId xmlns:a16="http://schemas.microsoft.com/office/drawing/2014/main" id="{F7C908F4-819F-F21C-DC86-3ACDA55B8CE6}"/>
              </a:ext>
            </a:extLst>
          </p:cNvPr>
          <p:cNvSpPr/>
          <p:nvPr/>
        </p:nvSpPr>
        <p:spPr>
          <a:xfrm>
            <a:off x="985991" y="2721639"/>
            <a:ext cx="1080000" cy="25200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a:t>Arul</a:t>
            </a:r>
          </a:p>
          <a:p>
            <a:pPr algn="ctr"/>
            <a:r>
              <a:rPr lang="en-US" sz="550"/>
              <a:t>Data Analysis Engineer</a:t>
            </a:r>
            <a:endParaRPr lang="en-GB" sz="550"/>
          </a:p>
        </p:txBody>
      </p:sp>
      <p:pic>
        <p:nvPicPr>
          <p:cNvPr id="199" name="Picture 198" descr="A picture containing food, glass&#10;&#10;Description automatically generated">
            <a:extLst>
              <a:ext uri="{FF2B5EF4-FFF2-40B4-BE49-F238E27FC236}">
                <a16:creationId xmlns:a16="http://schemas.microsoft.com/office/drawing/2014/main" id="{8E5D40F4-A986-FDA2-4D10-7D94E3D219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6705" y="1625195"/>
            <a:ext cx="180000" cy="123480"/>
          </a:xfrm>
          <a:prstGeom prst="rect">
            <a:avLst/>
          </a:prstGeom>
        </p:spPr>
      </p:pic>
      <p:pic>
        <p:nvPicPr>
          <p:cNvPr id="200" name="Picture 199" descr="A picture containing food, glass&#10;&#10;Description automatically generated">
            <a:extLst>
              <a:ext uri="{FF2B5EF4-FFF2-40B4-BE49-F238E27FC236}">
                <a16:creationId xmlns:a16="http://schemas.microsoft.com/office/drawing/2014/main" id="{3F8C09BE-CCC9-ADCD-C894-EB9FCD4B05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5895" y="2100977"/>
            <a:ext cx="180000" cy="123480"/>
          </a:xfrm>
          <a:prstGeom prst="rect">
            <a:avLst/>
          </a:prstGeom>
        </p:spPr>
      </p:pic>
      <p:pic>
        <p:nvPicPr>
          <p:cNvPr id="201" name="Picture 200" descr="A picture containing food, glass&#10;&#10;Description automatically generated">
            <a:extLst>
              <a:ext uri="{FF2B5EF4-FFF2-40B4-BE49-F238E27FC236}">
                <a16:creationId xmlns:a16="http://schemas.microsoft.com/office/drawing/2014/main" id="{392ACCCB-E312-354E-ECC6-9F5EBE13B8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50768" y="2907584"/>
            <a:ext cx="180000" cy="123480"/>
          </a:xfrm>
          <a:prstGeom prst="rect">
            <a:avLst/>
          </a:prstGeom>
        </p:spPr>
      </p:pic>
      <p:pic>
        <p:nvPicPr>
          <p:cNvPr id="202" name="Picture 201" descr="A picture containing food, glass&#10;&#10;Description automatically generated">
            <a:extLst>
              <a:ext uri="{FF2B5EF4-FFF2-40B4-BE49-F238E27FC236}">
                <a16:creationId xmlns:a16="http://schemas.microsoft.com/office/drawing/2014/main" id="{5CD16A9C-789D-30E2-F3A6-F6FC8A8977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87661" y="2500127"/>
            <a:ext cx="180000" cy="123480"/>
          </a:xfrm>
          <a:prstGeom prst="rect">
            <a:avLst/>
          </a:prstGeom>
        </p:spPr>
      </p:pic>
      <p:pic>
        <p:nvPicPr>
          <p:cNvPr id="203" name="Picture 84">
            <a:extLst>
              <a:ext uri="{FF2B5EF4-FFF2-40B4-BE49-F238E27FC236}">
                <a16:creationId xmlns:a16="http://schemas.microsoft.com/office/drawing/2014/main" id="{24F0C21C-025A-4134-0B60-CAEDC916DFD7}"/>
              </a:ext>
            </a:extLst>
          </p:cNvPr>
          <p:cNvPicPr>
            <a:picLocks noChangeAspect="1"/>
          </p:cNvPicPr>
          <p:nvPr/>
        </p:nvPicPr>
        <p:blipFill>
          <a:blip r:embed="rId6"/>
          <a:stretch>
            <a:fillRect/>
          </a:stretch>
        </p:blipFill>
        <p:spPr>
          <a:xfrm>
            <a:off x="4105541" y="1611140"/>
            <a:ext cx="195137" cy="130371"/>
          </a:xfrm>
          <a:prstGeom prst="rect">
            <a:avLst/>
          </a:prstGeom>
        </p:spPr>
      </p:pic>
      <p:pic>
        <p:nvPicPr>
          <p:cNvPr id="204" name="Picture 84">
            <a:extLst>
              <a:ext uri="{FF2B5EF4-FFF2-40B4-BE49-F238E27FC236}">
                <a16:creationId xmlns:a16="http://schemas.microsoft.com/office/drawing/2014/main" id="{EC333164-6103-D104-DB9E-7D5DD08EE050}"/>
              </a:ext>
            </a:extLst>
          </p:cNvPr>
          <p:cNvPicPr>
            <a:picLocks noChangeAspect="1"/>
          </p:cNvPicPr>
          <p:nvPr/>
        </p:nvPicPr>
        <p:blipFill>
          <a:blip r:embed="rId6"/>
          <a:stretch>
            <a:fillRect/>
          </a:stretch>
        </p:blipFill>
        <p:spPr>
          <a:xfrm>
            <a:off x="5931340" y="1610671"/>
            <a:ext cx="195137" cy="130371"/>
          </a:xfrm>
          <a:prstGeom prst="rect">
            <a:avLst/>
          </a:prstGeom>
        </p:spPr>
      </p:pic>
      <p:pic>
        <p:nvPicPr>
          <p:cNvPr id="205" name="Picture 84">
            <a:extLst>
              <a:ext uri="{FF2B5EF4-FFF2-40B4-BE49-F238E27FC236}">
                <a16:creationId xmlns:a16="http://schemas.microsoft.com/office/drawing/2014/main" id="{8FDD403F-3660-6260-A52E-35B95D40B8B8}"/>
              </a:ext>
            </a:extLst>
          </p:cNvPr>
          <p:cNvPicPr>
            <a:picLocks noChangeAspect="1"/>
          </p:cNvPicPr>
          <p:nvPr/>
        </p:nvPicPr>
        <p:blipFill>
          <a:blip r:embed="rId6"/>
          <a:stretch>
            <a:fillRect/>
          </a:stretch>
        </p:blipFill>
        <p:spPr>
          <a:xfrm>
            <a:off x="6145188" y="2101675"/>
            <a:ext cx="195137" cy="130371"/>
          </a:xfrm>
          <a:prstGeom prst="rect">
            <a:avLst/>
          </a:prstGeom>
        </p:spPr>
      </p:pic>
      <p:pic>
        <p:nvPicPr>
          <p:cNvPr id="206" name="Picture 84">
            <a:extLst>
              <a:ext uri="{FF2B5EF4-FFF2-40B4-BE49-F238E27FC236}">
                <a16:creationId xmlns:a16="http://schemas.microsoft.com/office/drawing/2014/main" id="{4C1735C1-D2ED-BED3-370E-65CECE307308}"/>
              </a:ext>
            </a:extLst>
          </p:cNvPr>
          <p:cNvPicPr>
            <a:picLocks noChangeAspect="1"/>
          </p:cNvPicPr>
          <p:nvPr/>
        </p:nvPicPr>
        <p:blipFill>
          <a:blip r:embed="rId6"/>
          <a:stretch>
            <a:fillRect/>
          </a:stretch>
        </p:blipFill>
        <p:spPr>
          <a:xfrm>
            <a:off x="4855960" y="2110270"/>
            <a:ext cx="195137" cy="130371"/>
          </a:xfrm>
          <a:prstGeom prst="rect">
            <a:avLst/>
          </a:prstGeom>
        </p:spPr>
      </p:pic>
      <p:pic>
        <p:nvPicPr>
          <p:cNvPr id="207" name="Picture 84">
            <a:extLst>
              <a:ext uri="{FF2B5EF4-FFF2-40B4-BE49-F238E27FC236}">
                <a16:creationId xmlns:a16="http://schemas.microsoft.com/office/drawing/2014/main" id="{6947D705-B344-3310-FEC2-25F69883D3CB}"/>
              </a:ext>
            </a:extLst>
          </p:cNvPr>
          <p:cNvPicPr>
            <a:picLocks noChangeAspect="1"/>
          </p:cNvPicPr>
          <p:nvPr/>
        </p:nvPicPr>
        <p:blipFill>
          <a:blip r:embed="rId6"/>
          <a:stretch>
            <a:fillRect/>
          </a:stretch>
        </p:blipFill>
        <p:spPr>
          <a:xfrm>
            <a:off x="6143959" y="2520152"/>
            <a:ext cx="195137" cy="130371"/>
          </a:xfrm>
          <a:prstGeom prst="rect">
            <a:avLst/>
          </a:prstGeom>
        </p:spPr>
      </p:pic>
      <p:pic>
        <p:nvPicPr>
          <p:cNvPr id="208" name="Picture 84">
            <a:extLst>
              <a:ext uri="{FF2B5EF4-FFF2-40B4-BE49-F238E27FC236}">
                <a16:creationId xmlns:a16="http://schemas.microsoft.com/office/drawing/2014/main" id="{CA9B7F15-B526-0993-4317-8892F479E6E5}"/>
              </a:ext>
            </a:extLst>
          </p:cNvPr>
          <p:cNvPicPr>
            <a:picLocks noChangeAspect="1"/>
          </p:cNvPicPr>
          <p:nvPr/>
        </p:nvPicPr>
        <p:blipFill>
          <a:blip r:embed="rId6"/>
          <a:stretch>
            <a:fillRect/>
          </a:stretch>
        </p:blipFill>
        <p:spPr>
          <a:xfrm>
            <a:off x="6151261" y="3259371"/>
            <a:ext cx="195137" cy="130371"/>
          </a:xfrm>
          <a:prstGeom prst="rect">
            <a:avLst/>
          </a:prstGeom>
        </p:spPr>
      </p:pic>
      <p:pic>
        <p:nvPicPr>
          <p:cNvPr id="209" name="Picture 84">
            <a:extLst>
              <a:ext uri="{FF2B5EF4-FFF2-40B4-BE49-F238E27FC236}">
                <a16:creationId xmlns:a16="http://schemas.microsoft.com/office/drawing/2014/main" id="{41A665B4-471B-CDF9-C3FA-079AF586E4F4}"/>
              </a:ext>
            </a:extLst>
          </p:cNvPr>
          <p:cNvPicPr>
            <a:picLocks noChangeAspect="1"/>
          </p:cNvPicPr>
          <p:nvPr/>
        </p:nvPicPr>
        <p:blipFill>
          <a:blip r:embed="rId6"/>
          <a:stretch>
            <a:fillRect/>
          </a:stretch>
        </p:blipFill>
        <p:spPr>
          <a:xfrm>
            <a:off x="3546395" y="3293296"/>
            <a:ext cx="195137" cy="130371"/>
          </a:xfrm>
          <a:prstGeom prst="rect">
            <a:avLst/>
          </a:prstGeom>
        </p:spPr>
      </p:pic>
      <p:pic>
        <p:nvPicPr>
          <p:cNvPr id="210" name="Picture 84">
            <a:extLst>
              <a:ext uri="{FF2B5EF4-FFF2-40B4-BE49-F238E27FC236}">
                <a16:creationId xmlns:a16="http://schemas.microsoft.com/office/drawing/2014/main" id="{0BA328C5-7190-DCEC-23C6-50AE568BF874}"/>
              </a:ext>
            </a:extLst>
          </p:cNvPr>
          <p:cNvPicPr>
            <a:picLocks noChangeAspect="1"/>
          </p:cNvPicPr>
          <p:nvPr/>
        </p:nvPicPr>
        <p:blipFill>
          <a:blip r:embed="rId6"/>
          <a:stretch>
            <a:fillRect/>
          </a:stretch>
        </p:blipFill>
        <p:spPr>
          <a:xfrm>
            <a:off x="4855959" y="2497229"/>
            <a:ext cx="195137" cy="130371"/>
          </a:xfrm>
          <a:prstGeom prst="rect">
            <a:avLst/>
          </a:prstGeom>
        </p:spPr>
      </p:pic>
      <p:pic>
        <p:nvPicPr>
          <p:cNvPr id="211" name="Picture 84">
            <a:extLst>
              <a:ext uri="{FF2B5EF4-FFF2-40B4-BE49-F238E27FC236}">
                <a16:creationId xmlns:a16="http://schemas.microsoft.com/office/drawing/2014/main" id="{AD3B35AF-923B-4716-0E05-1310B9D7F5A6}"/>
              </a:ext>
            </a:extLst>
          </p:cNvPr>
          <p:cNvPicPr>
            <a:picLocks noChangeAspect="1"/>
          </p:cNvPicPr>
          <p:nvPr/>
        </p:nvPicPr>
        <p:blipFill>
          <a:blip r:embed="rId6"/>
          <a:stretch>
            <a:fillRect/>
          </a:stretch>
        </p:blipFill>
        <p:spPr>
          <a:xfrm>
            <a:off x="4855960" y="2890215"/>
            <a:ext cx="195137" cy="130371"/>
          </a:xfrm>
          <a:prstGeom prst="rect">
            <a:avLst/>
          </a:prstGeom>
        </p:spPr>
      </p:pic>
      <p:pic>
        <p:nvPicPr>
          <p:cNvPr id="212" name="Picture 84">
            <a:extLst>
              <a:ext uri="{FF2B5EF4-FFF2-40B4-BE49-F238E27FC236}">
                <a16:creationId xmlns:a16="http://schemas.microsoft.com/office/drawing/2014/main" id="{1446B892-8507-1ACE-6EDB-A6E5F18F7A99}"/>
              </a:ext>
            </a:extLst>
          </p:cNvPr>
          <p:cNvPicPr>
            <a:picLocks noChangeAspect="1"/>
          </p:cNvPicPr>
          <p:nvPr/>
        </p:nvPicPr>
        <p:blipFill>
          <a:blip r:embed="rId6"/>
          <a:stretch>
            <a:fillRect/>
          </a:stretch>
        </p:blipFill>
        <p:spPr>
          <a:xfrm>
            <a:off x="4855959" y="3277174"/>
            <a:ext cx="195137" cy="130371"/>
          </a:xfrm>
          <a:prstGeom prst="rect">
            <a:avLst/>
          </a:prstGeom>
        </p:spPr>
      </p:pic>
      <p:pic>
        <p:nvPicPr>
          <p:cNvPr id="213" name="Picture 72">
            <a:extLst>
              <a:ext uri="{FF2B5EF4-FFF2-40B4-BE49-F238E27FC236}">
                <a16:creationId xmlns:a16="http://schemas.microsoft.com/office/drawing/2014/main" id="{1776C6E0-E531-0864-741B-0C213099F6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61326" y="2124414"/>
            <a:ext cx="180000" cy="120059"/>
          </a:xfrm>
          <a:prstGeom prst="rect">
            <a:avLst/>
          </a:prstGeom>
        </p:spPr>
      </p:pic>
      <p:pic>
        <p:nvPicPr>
          <p:cNvPr id="214" name="Picture 72">
            <a:extLst>
              <a:ext uri="{FF2B5EF4-FFF2-40B4-BE49-F238E27FC236}">
                <a16:creationId xmlns:a16="http://schemas.microsoft.com/office/drawing/2014/main" id="{7D8EA879-DBE2-E5CB-CE4F-402BB41E3E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67755" y="2497229"/>
            <a:ext cx="180000" cy="120059"/>
          </a:xfrm>
          <a:prstGeom prst="rect">
            <a:avLst/>
          </a:prstGeom>
        </p:spPr>
      </p:pic>
      <p:pic>
        <p:nvPicPr>
          <p:cNvPr id="215" name="Picture 72">
            <a:extLst>
              <a:ext uri="{FF2B5EF4-FFF2-40B4-BE49-F238E27FC236}">
                <a16:creationId xmlns:a16="http://schemas.microsoft.com/office/drawing/2014/main" id="{C1F67BE4-BA19-B291-CD59-0828B62B6E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67755" y="2900246"/>
            <a:ext cx="180000" cy="120059"/>
          </a:xfrm>
          <a:prstGeom prst="rect">
            <a:avLst/>
          </a:prstGeom>
        </p:spPr>
      </p:pic>
      <p:pic>
        <p:nvPicPr>
          <p:cNvPr id="216" name="Picture 72">
            <a:extLst>
              <a:ext uri="{FF2B5EF4-FFF2-40B4-BE49-F238E27FC236}">
                <a16:creationId xmlns:a16="http://schemas.microsoft.com/office/drawing/2014/main" id="{FBF8AADE-B607-2271-1098-EC36D8AA13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7661" y="2103132"/>
            <a:ext cx="180000" cy="120059"/>
          </a:xfrm>
          <a:prstGeom prst="rect">
            <a:avLst/>
          </a:prstGeom>
        </p:spPr>
      </p:pic>
      <p:pic>
        <p:nvPicPr>
          <p:cNvPr id="217" name="Picture 72">
            <a:extLst>
              <a:ext uri="{FF2B5EF4-FFF2-40B4-BE49-F238E27FC236}">
                <a16:creationId xmlns:a16="http://schemas.microsoft.com/office/drawing/2014/main" id="{A2C0ADE3-EB1C-09B6-664E-3B81B5D084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4647" y="1602662"/>
            <a:ext cx="180000" cy="120059"/>
          </a:xfrm>
          <a:prstGeom prst="rect">
            <a:avLst/>
          </a:prstGeom>
        </p:spPr>
      </p:pic>
      <p:sp>
        <p:nvSpPr>
          <p:cNvPr id="218" name="Rectangle 217">
            <a:hlinkClick r:id="" action="ppaction://noaction"/>
            <a:extLst>
              <a:ext uri="{FF2B5EF4-FFF2-40B4-BE49-F238E27FC236}">
                <a16:creationId xmlns:a16="http://schemas.microsoft.com/office/drawing/2014/main" id="{998CA02E-565F-9CAA-5AF4-DF442DBE5672}"/>
              </a:ext>
            </a:extLst>
          </p:cNvPr>
          <p:cNvSpPr/>
          <p:nvPr/>
        </p:nvSpPr>
        <p:spPr>
          <a:xfrm>
            <a:off x="537935" y="4106367"/>
            <a:ext cx="7816986" cy="653251"/>
          </a:xfrm>
          <a:prstGeom prst="rect">
            <a:avLst/>
          </a:prstGeom>
          <a:solidFill>
            <a:srgbClr val="FBD4D4">
              <a:alpha val="20000"/>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algn="ctr"/>
            <a:endParaRPr lang="en-IN" sz="700">
              <a:solidFill>
                <a:schemeClr val="tx1"/>
              </a:solidFill>
            </a:endParaRPr>
          </a:p>
        </p:txBody>
      </p:sp>
      <p:sp>
        <p:nvSpPr>
          <p:cNvPr id="219" name="Rectangle 218">
            <a:extLst>
              <a:ext uri="{FF2B5EF4-FFF2-40B4-BE49-F238E27FC236}">
                <a16:creationId xmlns:a16="http://schemas.microsoft.com/office/drawing/2014/main" id="{98D6D2F1-B9E3-BB54-0DF8-E93BE6C66EEF}"/>
              </a:ext>
            </a:extLst>
          </p:cNvPr>
          <p:cNvSpPr/>
          <p:nvPr/>
        </p:nvSpPr>
        <p:spPr>
          <a:xfrm>
            <a:off x="592600" y="4447025"/>
            <a:ext cx="1260000" cy="252000"/>
          </a:xfrm>
          <a:prstGeom prst="rect">
            <a:avLst/>
          </a:pr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a:solidFill>
                  <a:schemeClr val="tx1"/>
                </a:solidFill>
              </a:rPr>
              <a:t>Naresh Govindarajan</a:t>
            </a:r>
          </a:p>
          <a:p>
            <a:pPr algn="ctr"/>
            <a:r>
              <a:rPr lang="en-US" sz="550">
                <a:solidFill>
                  <a:schemeClr val="tx1"/>
                </a:solidFill>
              </a:rPr>
              <a:t>Client Partner</a:t>
            </a:r>
            <a:endParaRPr lang="en-GB" sz="550">
              <a:solidFill>
                <a:schemeClr val="tx1"/>
              </a:solidFill>
            </a:endParaRPr>
          </a:p>
        </p:txBody>
      </p:sp>
      <p:sp>
        <p:nvSpPr>
          <p:cNvPr id="221" name="Rectangle 220">
            <a:extLst>
              <a:ext uri="{FF2B5EF4-FFF2-40B4-BE49-F238E27FC236}">
                <a16:creationId xmlns:a16="http://schemas.microsoft.com/office/drawing/2014/main" id="{4B76A947-C560-69E7-7B54-43BDB23BA940}"/>
              </a:ext>
            </a:extLst>
          </p:cNvPr>
          <p:cNvSpPr/>
          <p:nvPr/>
        </p:nvSpPr>
        <p:spPr>
          <a:xfrm>
            <a:off x="1904356" y="4447025"/>
            <a:ext cx="1260000" cy="252000"/>
          </a:xfrm>
          <a:prstGeom prst="rect">
            <a:avLst/>
          </a:pr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a:solidFill>
                  <a:schemeClr val="tx1"/>
                </a:solidFill>
              </a:rPr>
              <a:t>Alex Keating</a:t>
            </a:r>
          </a:p>
          <a:p>
            <a:pPr algn="ctr"/>
            <a:r>
              <a:rPr lang="en-US" sz="550">
                <a:solidFill>
                  <a:schemeClr val="tx1"/>
                </a:solidFill>
              </a:rPr>
              <a:t>Account Manager</a:t>
            </a:r>
            <a:endParaRPr lang="en-GB" sz="550">
              <a:solidFill>
                <a:schemeClr val="tx1"/>
              </a:solidFill>
            </a:endParaRPr>
          </a:p>
        </p:txBody>
      </p:sp>
      <p:sp>
        <p:nvSpPr>
          <p:cNvPr id="223" name="Rectangle 222">
            <a:extLst>
              <a:ext uri="{FF2B5EF4-FFF2-40B4-BE49-F238E27FC236}">
                <a16:creationId xmlns:a16="http://schemas.microsoft.com/office/drawing/2014/main" id="{7918FC0E-5DAD-2050-551A-72C75811B9C3}"/>
              </a:ext>
            </a:extLst>
          </p:cNvPr>
          <p:cNvSpPr/>
          <p:nvPr/>
        </p:nvSpPr>
        <p:spPr>
          <a:xfrm>
            <a:off x="3563381" y="4272559"/>
            <a:ext cx="1260000" cy="216000"/>
          </a:xfrm>
          <a:prstGeom prst="rect">
            <a:avLst/>
          </a:pr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a:solidFill>
                  <a:schemeClr val="tx1"/>
                </a:solidFill>
              </a:rPr>
              <a:t>Sriram SS</a:t>
            </a:r>
          </a:p>
        </p:txBody>
      </p:sp>
      <p:sp>
        <p:nvSpPr>
          <p:cNvPr id="224" name="Rectangle 223">
            <a:extLst>
              <a:ext uri="{FF2B5EF4-FFF2-40B4-BE49-F238E27FC236}">
                <a16:creationId xmlns:a16="http://schemas.microsoft.com/office/drawing/2014/main" id="{9E34C012-FEF9-6F27-9BB5-0ADFA0A14221}"/>
              </a:ext>
            </a:extLst>
          </p:cNvPr>
          <p:cNvSpPr/>
          <p:nvPr/>
        </p:nvSpPr>
        <p:spPr>
          <a:xfrm>
            <a:off x="4929802" y="4271420"/>
            <a:ext cx="1260000" cy="216000"/>
          </a:xfrm>
          <a:prstGeom prst="rect">
            <a:avLst/>
          </a:pr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a:solidFill>
                  <a:schemeClr val="tx1"/>
                </a:solidFill>
              </a:rPr>
              <a:t>Eswaramoorthy L</a:t>
            </a:r>
          </a:p>
        </p:txBody>
      </p:sp>
      <p:sp>
        <p:nvSpPr>
          <p:cNvPr id="225" name="Rectangle 224">
            <a:extLst>
              <a:ext uri="{FF2B5EF4-FFF2-40B4-BE49-F238E27FC236}">
                <a16:creationId xmlns:a16="http://schemas.microsoft.com/office/drawing/2014/main" id="{7DE403DE-FBB9-3695-1F05-715485937EEE}"/>
              </a:ext>
            </a:extLst>
          </p:cNvPr>
          <p:cNvSpPr/>
          <p:nvPr/>
        </p:nvSpPr>
        <p:spPr>
          <a:xfrm>
            <a:off x="6856865" y="4439899"/>
            <a:ext cx="1260000" cy="252000"/>
          </a:xfrm>
          <a:prstGeom prst="rect">
            <a:avLst/>
          </a:pr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a:solidFill>
                  <a:schemeClr val="tx1"/>
                </a:solidFill>
              </a:rPr>
              <a:t>Mandeep K</a:t>
            </a:r>
          </a:p>
          <a:p>
            <a:pPr algn="ctr"/>
            <a:r>
              <a:rPr lang="en-US" sz="550">
                <a:solidFill>
                  <a:schemeClr val="tx1"/>
                </a:solidFill>
              </a:rPr>
              <a:t>Consulting - Director</a:t>
            </a:r>
            <a:endParaRPr lang="en-GB" sz="550">
              <a:solidFill>
                <a:schemeClr val="tx1"/>
              </a:solidFill>
            </a:endParaRPr>
          </a:p>
        </p:txBody>
      </p:sp>
      <p:sp>
        <p:nvSpPr>
          <p:cNvPr id="227" name="TextBox 226">
            <a:extLst>
              <a:ext uri="{FF2B5EF4-FFF2-40B4-BE49-F238E27FC236}">
                <a16:creationId xmlns:a16="http://schemas.microsoft.com/office/drawing/2014/main" id="{B96A617E-25E0-01B5-AB97-2B29FB949756}"/>
              </a:ext>
            </a:extLst>
          </p:cNvPr>
          <p:cNvSpPr txBox="1"/>
          <p:nvPr/>
        </p:nvSpPr>
        <p:spPr>
          <a:xfrm>
            <a:off x="1298190" y="4080431"/>
            <a:ext cx="1575086" cy="200055"/>
          </a:xfrm>
          <a:prstGeom prst="rect">
            <a:avLst/>
          </a:prstGeom>
          <a:noFill/>
        </p:spPr>
        <p:txBody>
          <a:bodyPr wrap="square" rtlCol="0">
            <a:spAutoFit/>
          </a:bodyPr>
          <a:lstStyle/>
          <a:p>
            <a:r>
              <a:rPr lang="en-US" sz="700" b="1"/>
              <a:t>Client Engagement Team</a:t>
            </a:r>
            <a:endParaRPr lang="en-GB" sz="700" b="1"/>
          </a:p>
        </p:txBody>
      </p:sp>
      <p:sp>
        <p:nvSpPr>
          <p:cNvPr id="230" name="TextBox 229">
            <a:extLst>
              <a:ext uri="{FF2B5EF4-FFF2-40B4-BE49-F238E27FC236}">
                <a16:creationId xmlns:a16="http://schemas.microsoft.com/office/drawing/2014/main" id="{41B48DF3-7A39-9FB1-B517-6DCE5B487E06}"/>
              </a:ext>
            </a:extLst>
          </p:cNvPr>
          <p:cNvSpPr txBox="1"/>
          <p:nvPr/>
        </p:nvSpPr>
        <p:spPr>
          <a:xfrm>
            <a:off x="4274775" y="4082345"/>
            <a:ext cx="1260000" cy="200055"/>
          </a:xfrm>
          <a:prstGeom prst="rect">
            <a:avLst/>
          </a:prstGeom>
          <a:noFill/>
        </p:spPr>
        <p:txBody>
          <a:bodyPr wrap="square" rtlCol="0">
            <a:spAutoFit/>
          </a:bodyPr>
          <a:lstStyle/>
          <a:p>
            <a:r>
              <a:rPr lang="en-US" sz="700" b="1"/>
              <a:t>Delivery Leadership Team</a:t>
            </a:r>
            <a:endParaRPr lang="en-GB" sz="700" b="1"/>
          </a:p>
        </p:txBody>
      </p:sp>
      <p:sp>
        <p:nvSpPr>
          <p:cNvPr id="231" name="TextBox 230">
            <a:extLst>
              <a:ext uri="{FF2B5EF4-FFF2-40B4-BE49-F238E27FC236}">
                <a16:creationId xmlns:a16="http://schemas.microsoft.com/office/drawing/2014/main" id="{124F9966-AB4C-D78E-F157-FDF15EF865E4}"/>
              </a:ext>
            </a:extLst>
          </p:cNvPr>
          <p:cNvSpPr txBox="1"/>
          <p:nvPr/>
        </p:nvSpPr>
        <p:spPr>
          <a:xfrm>
            <a:off x="6993215" y="4164596"/>
            <a:ext cx="943786" cy="200055"/>
          </a:xfrm>
          <a:prstGeom prst="rect">
            <a:avLst/>
          </a:prstGeom>
          <a:noFill/>
        </p:spPr>
        <p:txBody>
          <a:bodyPr wrap="square" rtlCol="0">
            <a:spAutoFit/>
          </a:bodyPr>
          <a:lstStyle/>
          <a:p>
            <a:r>
              <a:rPr lang="en-US" sz="700" b="1"/>
              <a:t>Consulting Team</a:t>
            </a:r>
            <a:endParaRPr lang="en-GB" sz="700" b="1"/>
          </a:p>
        </p:txBody>
      </p:sp>
      <p:pic>
        <p:nvPicPr>
          <p:cNvPr id="232" name="Picture 72">
            <a:extLst>
              <a:ext uri="{FF2B5EF4-FFF2-40B4-BE49-F238E27FC236}">
                <a16:creationId xmlns:a16="http://schemas.microsoft.com/office/drawing/2014/main" id="{1055F237-8070-37BA-1E46-EAD8D1D293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5895" y="2550571"/>
            <a:ext cx="180000" cy="120059"/>
          </a:xfrm>
          <a:prstGeom prst="rect">
            <a:avLst/>
          </a:prstGeom>
        </p:spPr>
      </p:pic>
      <p:pic>
        <p:nvPicPr>
          <p:cNvPr id="233" name="Picture 72">
            <a:extLst>
              <a:ext uri="{FF2B5EF4-FFF2-40B4-BE49-F238E27FC236}">
                <a16:creationId xmlns:a16="http://schemas.microsoft.com/office/drawing/2014/main" id="{4013A7C6-146D-B810-7DC6-75CBA5E8A8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5895" y="2903435"/>
            <a:ext cx="180000" cy="120059"/>
          </a:xfrm>
          <a:prstGeom prst="rect">
            <a:avLst/>
          </a:prstGeom>
        </p:spPr>
      </p:pic>
      <p:sp>
        <p:nvSpPr>
          <p:cNvPr id="234" name="Rectangle 233">
            <a:extLst>
              <a:ext uri="{FF2B5EF4-FFF2-40B4-BE49-F238E27FC236}">
                <a16:creationId xmlns:a16="http://schemas.microsoft.com/office/drawing/2014/main" id="{34680761-DF69-1EB7-571B-E57E99FAED36}"/>
              </a:ext>
            </a:extLst>
          </p:cNvPr>
          <p:cNvSpPr/>
          <p:nvPr/>
        </p:nvSpPr>
        <p:spPr>
          <a:xfrm>
            <a:off x="4299802" y="4528862"/>
            <a:ext cx="1260000" cy="216000"/>
          </a:xfrm>
          <a:prstGeom prst="rect">
            <a:avLst/>
          </a:pr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z="700">
                <a:solidFill>
                  <a:schemeClr val="tx1"/>
                </a:solidFill>
              </a:rPr>
              <a:t>Roshan Mehaboob</a:t>
            </a:r>
          </a:p>
        </p:txBody>
      </p:sp>
      <p:sp>
        <p:nvSpPr>
          <p:cNvPr id="235" name="Rectangle 234">
            <a:extLst>
              <a:ext uri="{FF2B5EF4-FFF2-40B4-BE49-F238E27FC236}">
                <a16:creationId xmlns:a16="http://schemas.microsoft.com/office/drawing/2014/main" id="{715741C2-540D-3D18-94C4-3A823C9DEA7B}"/>
              </a:ext>
            </a:extLst>
          </p:cNvPr>
          <p:cNvSpPr/>
          <p:nvPr/>
        </p:nvSpPr>
        <p:spPr>
          <a:xfrm>
            <a:off x="541075" y="4109587"/>
            <a:ext cx="2792230" cy="645801"/>
          </a:xfrm>
          <a:prstGeom prst="rect">
            <a:avLst/>
          </a:prstGeom>
          <a:noFill/>
          <a:ln w="4233" cap="flat">
            <a:solidFill>
              <a:schemeClr val="tx1">
                <a:lumMod val="50000"/>
                <a:lumOff val="50000"/>
              </a:schemeClr>
            </a:solidFill>
            <a:prstDash val="sysDot"/>
            <a:miter/>
          </a:ln>
        </p:spPr>
        <p:txBody>
          <a:bodyPr rtlCol="0" anchor="ctr"/>
          <a:lstStyle/>
          <a:p>
            <a:pPr algn="l"/>
            <a:endParaRPr lang="en-GB"/>
          </a:p>
        </p:txBody>
      </p:sp>
      <p:sp>
        <p:nvSpPr>
          <p:cNvPr id="236" name="Rectangle 235">
            <a:extLst>
              <a:ext uri="{FF2B5EF4-FFF2-40B4-BE49-F238E27FC236}">
                <a16:creationId xmlns:a16="http://schemas.microsoft.com/office/drawing/2014/main" id="{442A669B-C032-D755-EA3D-9CFEE8610CEF}"/>
              </a:ext>
            </a:extLst>
          </p:cNvPr>
          <p:cNvSpPr/>
          <p:nvPr/>
        </p:nvSpPr>
        <p:spPr>
          <a:xfrm>
            <a:off x="3494000" y="4109587"/>
            <a:ext cx="2792230" cy="645801"/>
          </a:xfrm>
          <a:prstGeom prst="rect">
            <a:avLst/>
          </a:prstGeom>
          <a:noFill/>
          <a:ln w="4233" cap="flat">
            <a:solidFill>
              <a:schemeClr val="tx1">
                <a:lumMod val="50000"/>
                <a:lumOff val="50000"/>
              </a:schemeClr>
            </a:solidFill>
            <a:prstDash val="sysDot"/>
            <a:miter/>
          </a:ln>
        </p:spPr>
        <p:txBody>
          <a:bodyPr rtlCol="0" anchor="ctr"/>
          <a:lstStyle/>
          <a:p>
            <a:pPr algn="l"/>
            <a:endParaRPr lang="en-GB"/>
          </a:p>
        </p:txBody>
      </p:sp>
      <p:sp>
        <p:nvSpPr>
          <p:cNvPr id="237" name="Rectangle 236">
            <a:extLst>
              <a:ext uri="{FF2B5EF4-FFF2-40B4-BE49-F238E27FC236}">
                <a16:creationId xmlns:a16="http://schemas.microsoft.com/office/drawing/2014/main" id="{67FE1184-F893-E7AD-99E6-8702DFC8D436}"/>
              </a:ext>
            </a:extLst>
          </p:cNvPr>
          <p:cNvSpPr/>
          <p:nvPr/>
        </p:nvSpPr>
        <p:spPr>
          <a:xfrm>
            <a:off x="6446925" y="4117996"/>
            <a:ext cx="1919733" cy="645801"/>
          </a:xfrm>
          <a:prstGeom prst="rect">
            <a:avLst/>
          </a:prstGeom>
          <a:noFill/>
          <a:ln w="4233" cap="flat">
            <a:solidFill>
              <a:schemeClr val="tx1">
                <a:lumMod val="50000"/>
                <a:lumOff val="50000"/>
              </a:schemeClr>
            </a:solidFill>
            <a:prstDash val="sysDot"/>
            <a:miter/>
          </a:ln>
        </p:spPr>
        <p:txBody>
          <a:bodyPr rtlCol="0" anchor="ctr"/>
          <a:lstStyle/>
          <a:p>
            <a:pPr algn="l"/>
            <a:endParaRPr lang="en-GB"/>
          </a:p>
        </p:txBody>
      </p:sp>
      <p:sp>
        <p:nvSpPr>
          <p:cNvPr id="238" name="Oval 237">
            <a:hlinkClick r:id="rId7" action="ppaction://hlinksldjump"/>
            <a:extLst>
              <a:ext uri="{FF2B5EF4-FFF2-40B4-BE49-F238E27FC236}">
                <a16:creationId xmlns:a16="http://schemas.microsoft.com/office/drawing/2014/main" id="{CE5B21B3-E46E-B84D-674D-728B55246F31}"/>
              </a:ext>
            </a:extLst>
          </p:cNvPr>
          <p:cNvSpPr/>
          <p:nvPr/>
        </p:nvSpPr>
        <p:spPr>
          <a:xfrm>
            <a:off x="8034348" y="32167"/>
            <a:ext cx="288000" cy="288000"/>
          </a:xfrm>
          <a:prstGeom prst="ellipse">
            <a:avLst/>
          </a:prstGeom>
          <a:solidFill>
            <a:srgbClr val="FFC000"/>
          </a:solidFill>
          <a:ln w="1270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050">
                <a:solidFill>
                  <a:srgbClr val="002060"/>
                </a:solidFill>
              </a:rPr>
              <a:t>04</a:t>
            </a:r>
          </a:p>
        </p:txBody>
      </p:sp>
      <p:sp>
        <p:nvSpPr>
          <p:cNvPr id="240" name="Oval 239">
            <a:extLst>
              <a:ext uri="{FF2B5EF4-FFF2-40B4-BE49-F238E27FC236}">
                <a16:creationId xmlns:a16="http://schemas.microsoft.com/office/drawing/2014/main" id="{354AEA35-3308-CB6D-568B-77718058FBF7}"/>
              </a:ext>
            </a:extLst>
          </p:cNvPr>
          <p:cNvSpPr/>
          <p:nvPr/>
        </p:nvSpPr>
        <p:spPr>
          <a:xfrm>
            <a:off x="2531424" y="1379368"/>
            <a:ext cx="216000" cy="216000"/>
          </a:xfrm>
          <a:prstGeom prst="ellipse">
            <a:avLst/>
          </a:prstGeom>
          <a:solidFill>
            <a:srgbClr val="00FF00"/>
          </a:solidFill>
          <a:ln w="1270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900">
                <a:solidFill>
                  <a:srgbClr val="002060"/>
                </a:solidFill>
              </a:rPr>
              <a:t>01</a:t>
            </a:r>
          </a:p>
        </p:txBody>
      </p:sp>
      <p:sp>
        <p:nvSpPr>
          <p:cNvPr id="242" name="Oval 241">
            <a:extLst>
              <a:ext uri="{FF2B5EF4-FFF2-40B4-BE49-F238E27FC236}">
                <a16:creationId xmlns:a16="http://schemas.microsoft.com/office/drawing/2014/main" id="{129902AC-2C52-A22D-B238-36B35337D80D}"/>
              </a:ext>
            </a:extLst>
          </p:cNvPr>
          <p:cNvSpPr/>
          <p:nvPr/>
        </p:nvSpPr>
        <p:spPr>
          <a:xfrm>
            <a:off x="3089253" y="821896"/>
            <a:ext cx="216000" cy="216000"/>
          </a:xfrm>
          <a:prstGeom prst="ellipse">
            <a:avLst/>
          </a:prstGeom>
          <a:solidFill>
            <a:srgbClr val="00FF00"/>
          </a:solidFill>
          <a:ln w="1270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900">
                <a:solidFill>
                  <a:srgbClr val="002060"/>
                </a:solidFill>
              </a:rPr>
              <a:t>02</a:t>
            </a:r>
          </a:p>
        </p:txBody>
      </p:sp>
      <p:sp>
        <p:nvSpPr>
          <p:cNvPr id="243" name="Oval 242">
            <a:extLst>
              <a:ext uri="{FF2B5EF4-FFF2-40B4-BE49-F238E27FC236}">
                <a16:creationId xmlns:a16="http://schemas.microsoft.com/office/drawing/2014/main" id="{3424E2AB-2D39-967A-2CC6-D11BF980B8F5}"/>
              </a:ext>
            </a:extLst>
          </p:cNvPr>
          <p:cNvSpPr/>
          <p:nvPr/>
        </p:nvSpPr>
        <p:spPr>
          <a:xfrm>
            <a:off x="3543326" y="3993444"/>
            <a:ext cx="216000" cy="216000"/>
          </a:xfrm>
          <a:prstGeom prst="ellipse">
            <a:avLst/>
          </a:prstGeom>
          <a:solidFill>
            <a:srgbClr val="00FF00"/>
          </a:solidFill>
          <a:ln w="1270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900">
                <a:solidFill>
                  <a:srgbClr val="002060"/>
                </a:solidFill>
              </a:rPr>
              <a:t>03</a:t>
            </a:r>
          </a:p>
        </p:txBody>
      </p:sp>
      <p:sp>
        <p:nvSpPr>
          <p:cNvPr id="246" name="TextBox 245">
            <a:extLst>
              <a:ext uri="{FF2B5EF4-FFF2-40B4-BE49-F238E27FC236}">
                <a16:creationId xmlns:a16="http://schemas.microsoft.com/office/drawing/2014/main" id="{54DA8E6F-F8E0-99B6-38D6-74E39DA1127E}"/>
              </a:ext>
            </a:extLst>
          </p:cNvPr>
          <p:cNvSpPr txBox="1"/>
          <p:nvPr/>
        </p:nvSpPr>
        <p:spPr>
          <a:xfrm>
            <a:off x="7058424" y="4845881"/>
            <a:ext cx="1058441" cy="200055"/>
          </a:xfrm>
          <a:prstGeom prst="rect">
            <a:avLst/>
          </a:prstGeom>
          <a:solidFill>
            <a:schemeClr val="bg1"/>
          </a:solidFill>
          <a:ln>
            <a:solidFill>
              <a:srgbClr val="00FF00"/>
            </a:solidFill>
          </a:ln>
        </p:spPr>
        <p:txBody>
          <a:bodyPr wrap="square">
            <a:spAutoFit/>
          </a:bodyPr>
          <a:lstStyle/>
          <a:p>
            <a:pPr algn="r"/>
            <a:r>
              <a:rPr lang="en-US" sz="700"/>
              <a:t>Escalation Path</a:t>
            </a:r>
          </a:p>
        </p:txBody>
      </p:sp>
      <p:sp>
        <p:nvSpPr>
          <p:cNvPr id="244" name="Oval 243">
            <a:extLst>
              <a:ext uri="{FF2B5EF4-FFF2-40B4-BE49-F238E27FC236}">
                <a16:creationId xmlns:a16="http://schemas.microsoft.com/office/drawing/2014/main" id="{A0654D7C-E540-5517-F657-984CC45A289A}"/>
              </a:ext>
            </a:extLst>
          </p:cNvPr>
          <p:cNvSpPr/>
          <p:nvPr/>
        </p:nvSpPr>
        <p:spPr>
          <a:xfrm>
            <a:off x="7159800" y="4855597"/>
            <a:ext cx="180000" cy="180000"/>
          </a:xfrm>
          <a:prstGeom prst="ellipse">
            <a:avLst/>
          </a:prstGeom>
          <a:solidFill>
            <a:srgbClr val="00FF00"/>
          </a:solidFill>
          <a:ln w="12700">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900">
              <a:solidFill>
                <a:srgbClr val="002060"/>
              </a:solidFill>
            </a:endParaRPr>
          </a:p>
        </p:txBody>
      </p:sp>
    </p:spTree>
    <p:extLst>
      <p:ext uri="{BB962C8B-B14F-4D97-AF65-F5344CB8AC3E}">
        <p14:creationId xmlns:p14="http://schemas.microsoft.com/office/powerpoint/2010/main" val="332243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200"/>
                                        <p:tgtEl>
                                          <p:spTgt spid="1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1"/>
                                        </p:tgtEl>
                                        <p:attrNameLst>
                                          <p:attrName>style.visibility</p:attrName>
                                        </p:attrNameLst>
                                      </p:cBhvr>
                                      <p:to>
                                        <p:strVal val="visible"/>
                                      </p:to>
                                    </p:set>
                                    <p:animEffect transition="in" filter="fade">
                                      <p:cBhvr>
                                        <p:cTn id="10" dur="200"/>
                                        <p:tgtEl>
                                          <p:spTgt spid="1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200"/>
                                        <p:tgtEl>
                                          <p:spTgt spid="6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200"/>
                                        <p:tgtEl>
                                          <p:spTgt spid="6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5"/>
                                        </p:tgtEl>
                                        <p:attrNameLst>
                                          <p:attrName>style.visibility</p:attrName>
                                        </p:attrNameLst>
                                      </p:cBhvr>
                                      <p:to>
                                        <p:strVal val="visible"/>
                                      </p:to>
                                    </p:set>
                                    <p:animEffect transition="in" filter="fade">
                                      <p:cBhvr>
                                        <p:cTn id="19" dur="200"/>
                                        <p:tgtEl>
                                          <p:spTgt spid="14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9"/>
                                        </p:tgtEl>
                                        <p:attrNameLst>
                                          <p:attrName>style.visibility</p:attrName>
                                        </p:attrNameLst>
                                      </p:cBhvr>
                                      <p:to>
                                        <p:strVal val="visible"/>
                                      </p:to>
                                    </p:set>
                                    <p:animEffect transition="in" filter="fade">
                                      <p:cBhvr>
                                        <p:cTn id="22" dur="200"/>
                                        <p:tgtEl>
                                          <p:spTgt spid="17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8"/>
                                        </p:tgtEl>
                                        <p:attrNameLst>
                                          <p:attrName>style.visibility</p:attrName>
                                        </p:attrNameLst>
                                      </p:cBhvr>
                                      <p:to>
                                        <p:strVal val="visible"/>
                                      </p:to>
                                    </p:set>
                                    <p:animEffect transition="in" filter="fade">
                                      <p:cBhvr>
                                        <p:cTn id="25" dur="2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1" grpId="0" animBg="1"/>
      <p:bldP spid="65" grpId="0" animBg="1"/>
      <p:bldP spid="66" grpId="0" animBg="1"/>
      <p:bldP spid="145" grpId="0" animBg="1"/>
      <p:bldP spid="179" grpId="0" animBg="1"/>
      <p:bldP spid="21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Rectangle 293">
            <a:extLst>
              <a:ext uri="{FF2B5EF4-FFF2-40B4-BE49-F238E27FC236}">
                <a16:creationId xmlns:a16="http://schemas.microsoft.com/office/drawing/2014/main" id="{B673EE5D-B364-DB7F-BAEE-3FB360DEBB9C}"/>
              </a:ext>
            </a:extLst>
          </p:cNvPr>
          <p:cNvSpPr/>
          <p:nvPr/>
        </p:nvSpPr>
        <p:spPr>
          <a:xfrm>
            <a:off x="7384771" y="3604901"/>
            <a:ext cx="1440000" cy="342000"/>
          </a:xfrm>
          <a:prstGeom prst="rect">
            <a:avLst/>
          </a:prstGeom>
          <a:solidFill>
            <a:srgbClr val="FF0000"/>
          </a:solidFill>
          <a:ln w="4233" cap="flat">
            <a:solidFill>
              <a:srgbClr val="EA262A"/>
            </a:solidFill>
            <a:prstDash val="solid"/>
            <a:miter/>
          </a:ln>
        </p:spPr>
        <p:txBody>
          <a:bodyPr rtlCol="0" anchor="ctr"/>
          <a:lstStyle/>
          <a:p>
            <a:r>
              <a:rPr lang="en-US" sz="800">
                <a:solidFill>
                  <a:schemeClr val="bg1"/>
                </a:solidFill>
              </a:rPr>
              <a:t>Consulting  for Critical issues</a:t>
            </a:r>
            <a:endParaRPr lang="en-IN" sz="800">
              <a:solidFill>
                <a:schemeClr val="bg1"/>
              </a:solidFill>
            </a:endParaRPr>
          </a:p>
        </p:txBody>
      </p:sp>
      <p:sp>
        <p:nvSpPr>
          <p:cNvPr id="293" name="Rectangle 292">
            <a:extLst>
              <a:ext uri="{FF2B5EF4-FFF2-40B4-BE49-F238E27FC236}">
                <a16:creationId xmlns:a16="http://schemas.microsoft.com/office/drawing/2014/main" id="{3B87E400-5D43-F01A-D0C2-8BED415EEF23}"/>
              </a:ext>
            </a:extLst>
          </p:cNvPr>
          <p:cNvSpPr/>
          <p:nvPr/>
        </p:nvSpPr>
        <p:spPr>
          <a:xfrm>
            <a:off x="5907498" y="3614351"/>
            <a:ext cx="1440000" cy="342000"/>
          </a:xfrm>
          <a:prstGeom prst="rect">
            <a:avLst/>
          </a:prstGeom>
          <a:solidFill>
            <a:srgbClr val="FF0000"/>
          </a:solidFill>
          <a:ln w="4233" cap="flat">
            <a:solidFill>
              <a:srgbClr val="EA262A"/>
            </a:solidFill>
            <a:prstDash val="solid"/>
            <a:miter/>
          </a:ln>
        </p:spPr>
        <p:txBody>
          <a:bodyPr rtlCol="0" anchor="ctr"/>
          <a:lstStyle/>
          <a:p>
            <a:r>
              <a:rPr lang="en-US" sz="800">
                <a:solidFill>
                  <a:schemeClr val="bg1"/>
                </a:solidFill>
              </a:rPr>
              <a:t>Leadership  </a:t>
            </a:r>
            <a:endParaRPr lang="en-IN" sz="800">
              <a:solidFill>
                <a:schemeClr val="bg1"/>
              </a:solidFill>
            </a:endParaRPr>
          </a:p>
        </p:txBody>
      </p:sp>
      <p:sp>
        <p:nvSpPr>
          <p:cNvPr id="291" name="Rectangle 290">
            <a:extLst>
              <a:ext uri="{FF2B5EF4-FFF2-40B4-BE49-F238E27FC236}">
                <a16:creationId xmlns:a16="http://schemas.microsoft.com/office/drawing/2014/main" id="{3EE0D373-2495-ACE4-2F54-C0B77164F0A0}"/>
              </a:ext>
            </a:extLst>
          </p:cNvPr>
          <p:cNvSpPr/>
          <p:nvPr/>
        </p:nvSpPr>
        <p:spPr>
          <a:xfrm>
            <a:off x="7398671" y="3177517"/>
            <a:ext cx="1440000" cy="342000"/>
          </a:xfrm>
          <a:prstGeom prst="rect">
            <a:avLst/>
          </a:prstGeom>
          <a:solidFill>
            <a:srgbClr val="FF0000"/>
          </a:solidFill>
          <a:ln w="4233" cap="flat">
            <a:solidFill>
              <a:srgbClr val="EA262A"/>
            </a:solidFill>
            <a:prstDash val="solid"/>
            <a:miter/>
          </a:ln>
        </p:spPr>
        <p:txBody>
          <a:bodyPr rtlCol="0" anchor="ctr"/>
          <a:lstStyle/>
          <a:p>
            <a:pPr algn="l"/>
            <a:r>
              <a:rPr lang="en-US" sz="800">
                <a:solidFill>
                  <a:schemeClr val="bg1"/>
                </a:solidFill>
              </a:rPr>
              <a:t>Shift Roaster based</a:t>
            </a:r>
            <a:endParaRPr lang="en-IN" sz="800">
              <a:solidFill>
                <a:schemeClr val="bg1"/>
              </a:solidFill>
            </a:endParaRPr>
          </a:p>
        </p:txBody>
      </p:sp>
      <p:sp>
        <p:nvSpPr>
          <p:cNvPr id="55" name="Rectangle 54">
            <a:extLst>
              <a:ext uri="{FF2B5EF4-FFF2-40B4-BE49-F238E27FC236}">
                <a16:creationId xmlns:a16="http://schemas.microsoft.com/office/drawing/2014/main" id="{E8F29A39-A0E9-8FC8-53E7-92E95D143905}"/>
              </a:ext>
            </a:extLst>
          </p:cNvPr>
          <p:cNvSpPr/>
          <p:nvPr/>
        </p:nvSpPr>
        <p:spPr>
          <a:xfrm>
            <a:off x="3620399" y="4329652"/>
            <a:ext cx="5503220" cy="447179"/>
          </a:xfrm>
          <a:prstGeom prst="rect">
            <a:avLst/>
          </a:prstGeom>
          <a:solidFill>
            <a:schemeClr val="bg1"/>
          </a:solidFill>
          <a:ln w="4233" cap="flat">
            <a:noFill/>
            <a:prstDash val="sysDot"/>
            <a:miter/>
          </a:ln>
        </p:spPr>
        <p:txBody>
          <a:bodyPr rtlCol="0" anchor="ctr"/>
          <a:lstStyle/>
          <a:p>
            <a:pPr algn="l"/>
            <a:endParaRPr lang="en-US"/>
          </a:p>
        </p:txBody>
      </p:sp>
      <p:sp>
        <p:nvSpPr>
          <p:cNvPr id="2" name="Title 1">
            <a:extLst>
              <a:ext uri="{FF2B5EF4-FFF2-40B4-BE49-F238E27FC236}">
                <a16:creationId xmlns:a16="http://schemas.microsoft.com/office/drawing/2014/main" id="{8AB8551F-3632-FB3C-4BF1-26A0F29A05B1}"/>
              </a:ext>
            </a:extLst>
          </p:cNvPr>
          <p:cNvSpPr>
            <a:spLocks noGrp="1"/>
          </p:cNvSpPr>
          <p:nvPr>
            <p:ph type="title"/>
          </p:nvPr>
        </p:nvSpPr>
        <p:spPr/>
        <p:txBody>
          <a:bodyPr/>
          <a:lstStyle/>
          <a:p>
            <a:r>
              <a:rPr lang="en-IN"/>
              <a:t>SMEs in the system / Staffing plan</a:t>
            </a:r>
          </a:p>
        </p:txBody>
      </p:sp>
      <p:sp>
        <p:nvSpPr>
          <p:cNvPr id="5" name="Text Placeholder 2">
            <a:extLst>
              <a:ext uri="{FF2B5EF4-FFF2-40B4-BE49-F238E27FC236}">
                <a16:creationId xmlns:a16="http://schemas.microsoft.com/office/drawing/2014/main" id="{C6A8DE28-FDB0-188F-41CC-AAAE7606F242}"/>
              </a:ext>
            </a:extLst>
          </p:cNvPr>
          <p:cNvSpPr txBox="1">
            <a:spLocks/>
          </p:cNvSpPr>
          <p:nvPr/>
        </p:nvSpPr>
        <p:spPr>
          <a:xfrm>
            <a:off x="6144938" y="9822"/>
            <a:ext cx="2751182" cy="358709"/>
          </a:xfrm>
          <a:prstGeom prst="rect">
            <a:avLst/>
          </a:prstGeom>
        </p:spPr>
        <p:txBody>
          <a:bodyPr lIns="91440" tIns="45720" rIns="91440" bIns="45720" anchor="b"/>
          <a:lstStyle>
            <a:lvl1pPr marL="0" indent="0" algn="l" defTabSz="685800" rtl="0" eaLnBrk="1" latinLnBrk="0" hangingPunct="1">
              <a:lnSpc>
                <a:spcPct val="100000"/>
              </a:lnSpc>
              <a:spcBef>
                <a:spcPts val="0"/>
              </a:spcBef>
              <a:buFont typeface="Arial" panose="020B0604020202020204" pitchFamily="34" charset="0"/>
              <a:buNone/>
              <a:defRPr sz="1400" kern="1200">
                <a:solidFill>
                  <a:schemeClr val="accent1"/>
                </a:solidFill>
                <a:latin typeface="+mn-lt"/>
                <a:ea typeface="+mn-ea"/>
                <a:cs typeface="+mn-cs"/>
              </a:defRPr>
            </a:lvl1pPr>
            <a:lvl2pPr marL="342892"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685783"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028675"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4pPr>
            <a:lvl5pPr marL="1371566"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IN"/>
              <a:t>Suseel / Imran </a:t>
            </a:r>
          </a:p>
        </p:txBody>
      </p:sp>
      <p:pic>
        <p:nvPicPr>
          <p:cNvPr id="43" name="Picture 10" descr="ServiceNow - Acceleration Economy">
            <a:extLst>
              <a:ext uri="{FF2B5EF4-FFF2-40B4-BE49-F238E27FC236}">
                <a16:creationId xmlns:a16="http://schemas.microsoft.com/office/drawing/2014/main" id="{F7435C4D-8B8B-EBA6-ED3D-BEA789F75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87" y="4594837"/>
            <a:ext cx="482216" cy="135349"/>
          </a:xfrm>
          <a:prstGeom prst="rect">
            <a:avLst/>
          </a:prstGeom>
          <a:extLst>
            <a:ext uri="{909E8E84-426E-40DD-AFC4-6F175D3DCCD1}">
              <a14:hiddenFill xmlns:a14="http://schemas.microsoft.com/office/drawing/2010/main">
                <a:solidFill>
                  <a:srgbClr val="FFFFFF"/>
                </a:solidFill>
              </a14:hiddenFill>
            </a:ext>
          </a:extLst>
        </p:spPr>
      </p:pic>
      <p:pic>
        <p:nvPicPr>
          <p:cNvPr id="45" name="Picture 2" descr="Nokia launches new logo to reflect change in direction">
            <a:extLst>
              <a:ext uri="{FF2B5EF4-FFF2-40B4-BE49-F238E27FC236}">
                <a16:creationId xmlns:a16="http://schemas.microsoft.com/office/drawing/2014/main" id="{B97E23F1-2251-8BD3-25FC-14F4C1BD5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7522" y="4606195"/>
            <a:ext cx="258579" cy="158487"/>
          </a:xfrm>
          <a:prstGeom prst="rect">
            <a:avLst/>
          </a:prstGeom>
          <a:extLst>
            <a:ext uri="{909E8E84-426E-40DD-AFC4-6F175D3DCCD1}">
              <a14:hiddenFill xmlns:a14="http://schemas.microsoft.com/office/drawing/2010/main">
                <a:solidFill>
                  <a:srgbClr val="FFFFFF"/>
                </a:solidFill>
              </a14:hiddenFill>
            </a:ext>
          </a:extLst>
        </p:spPr>
      </p:pic>
      <p:pic>
        <p:nvPicPr>
          <p:cNvPr id="47" name="Picture 6" descr="Esri - Wikipedia">
            <a:extLst>
              <a:ext uri="{FF2B5EF4-FFF2-40B4-BE49-F238E27FC236}">
                <a16:creationId xmlns:a16="http://schemas.microsoft.com/office/drawing/2014/main" id="{05FBA90B-8E66-4EE8-F5D2-986E0A68E3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1653" y="4600311"/>
            <a:ext cx="372010" cy="141232"/>
          </a:xfrm>
          <a:prstGeom prst="rect">
            <a:avLst/>
          </a:prstGeom>
          <a:extLst>
            <a:ext uri="{909E8E84-426E-40DD-AFC4-6F175D3DCCD1}">
              <a14:hiddenFill xmlns:a14="http://schemas.microsoft.com/office/drawing/2010/main">
                <a:solidFill>
                  <a:srgbClr val="FFFFFF"/>
                </a:solidFill>
              </a14:hiddenFill>
            </a:ext>
          </a:extLst>
        </p:spPr>
      </p:pic>
      <p:pic>
        <p:nvPicPr>
          <p:cNvPr id="49" name="Picture 4" descr="Salesforce Logo and symbol, meaning, history, PNG, brand">
            <a:extLst>
              <a:ext uri="{FF2B5EF4-FFF2-40B4-BE49-F238E27FC236}">
                <a16:creationId xmlns:a16="http://schemas.microsoft.com/office/drawing/2014/main" id="{95104F79-F73F-872E-4B68-5A8500E2D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1210" y="4506459"/>
            <a:ext cx="217696" cy="160260"/>
          </a:xfrm>
          <a:prstGeom prst="rect">
            <a:avLst/>
          </a:prstGeom>
          <a:extLst>
            <a:ext uri="{909E8E84-426E-40DD-AFC4-6F175D3DCCD1}">
              <a14:hiddenFill xmlns:a14="http://schemas.microsoft.com/office/drawing/2010/main">
                <a:solidFill>
                  <a:srgbClr val="FFFFFF"/>
                </a:solidFill>
              </a14:hiddenFill>
            </a:ext>
          </a:extLst>
        </p:spPr>
      </p:pic>
      <p:pic>
        <p:nvPicPr>
          <p:cNvPr id="52" name="Picture 52">
            <a:extLst>
              <a:ext uri="{FF2B5EF4-FFF2-40B4-BE49-F238E27FC236}">
                <a16:creationId xmlns:a16="http://schemas.microsoft.com/office/drawing/2014/main" id="{888AFDEA-54D9-C6C2-D9B7-44ECC970B088}"/>
              </a:ext>
            </a:extLst>
          </p:cNvPr>
          <p:cNvPicPr>
            <a:picLocks noChangeAspect="1"/>
          </p:cNvPicPr>
          <p:nvPr/>
        </p:nvPicPr>
        <p:blipFill>
          <a:blip r:embed="rId6"/>
          <a:stretch>
            <a:fillRect/>
          </a:stretch>
        </p:blipFill>
        <p:spPr>
          <a:xfrm>
            <a:off x="3756343" y="4602969"/>
            <a:ext cx="252961" cy="129481"/>
          </a:xfrm>
          <a:prstGeom prst="rect">
            <a:avLst/>
          </a:prstGeom>
        </p:spPr>
      </p:pic>
      <p:pic>
        <p:nvPicPr>
          <p:cNvPr id="193" name="Picture 193" descr="Icon&#10;&#10;Description automatically generated">
            <a:extLst>
              <a:ext uri="{FF2B5EF4-FFF2-40B4-BE49-F238E27FC236}">
                <a16:creationId xmlns:a16="http://schemas.microsoft.com/office/drawing/2014/main" id="{AC67339C-46B5-840E-4B29-2B330A200925}"/>
              </a:ext>
            </a:extLst>
          </p:cNvPr>
          <p:cNvPicPr>
            <a:picLocks noChangeAspect="1"/>
          </p:cNvPicPr>
          <p:nvPr/>
        </p:nvPicPr>
        <p:blipFill>
          <a:blip r:embed="rId7"/>
          <a:stretch>
            <a:fillRect/>
          </a:stretch>
        </p:blipFill>
        <p:spPr>
          <a:xfrm>
            <a:off x="7895495" y="4456121"/>
            <a:ext cx="411225" cy="340377"/>
          </a:xfrm>
          <a:prstGeom prst="rect">
            <a:avLst/>
          </a:prstGeom>
        </p:spPr>
      </p:pic>
      <p:pic>
        <p:nvPicPr>
          <p:cNvPr id="194" name="Picture 194" descr="Diagram&#10;&#10;Description automatically generated">
            <a:extLst>
              <a:ext uri="{FF2B5EF4-FFF2-40B4-BE49-F238E27FC236}">
                <a16:creationId xmlns:a16="http://schemas.microsoft.com/office/drawing/2014/main" id="{7487B7FE-D96F-EC59-846A-BC66E78B1CCA}"/>
              </a:ext>
            </a:extLst>
          </p:cNvPr>
          <p:cNvPicPr>
            <a:picLocks noChangeAspect="1"/>
          </p:cNvPicPr>
          <p:nvPr/>
        </p:nvPicPr>
        <p:blipFill>
          <a:blip r:embed="rId8"/>
          <a:stretch>
            <a:fillRect/>
          </a:stretch>
        </p:blipFill>
        <p:spPr>
          <a:xfrm>
            <a:off x="8532642" y="4509745"/>
            <a:ext cx="363478" cy="185902"/>
          </a:xfrm>
          <a:prstGeom prst="rect">
            <a:avLst/>
          </a:prstGeom>
        </p:spPr>
      </p:pic>
      <p:pic>
        <p:nvPicPr>
          <p:cNvPr id="292" name="Picture 292" descr="A picture containing application&#10;&#10;Description automatically generated">
            <a:extLst>
              <a:ext uri="{FF2B5EF4-FFF2-40B4-BE49-F238E27FC236}">
                <a16:creationId xmlns:a16="http://schemas.microsoft.com/office/drawing/2014/main" id="{E28D454A-CC22-8B5C-C077-D5E31DF1BD8D}"/>
              </a:ext>
            </a:extLst>
          </p:cNvPr>
          <p:cNvPicPr>
            <a:picLocks noChangeAspect="1"/>
          </p:cNvPicPr>
          <p:nvPr/>
        </p:nvPicPr>
        <p:blipFill>
          <a:blip r:embed="rId9"/>
          <a:stretch>
            <a:fillRect/>
          </a:stretch>
        </p:blipFill>
        <p:spPr>
          <a:xfrm>
            <a:off x="731722" y="4502224"/>
            <a:ext cx="476921" cy="341759"/>
          </a:xfrm>
          <a:prstGeom prst="rect">
            <a:avLst/>
          </a:prstGeom>
        </p:spPr>
      </p:pic>
      <p:pic>
        <p:nvPicPr>
          <p:cNvPr id="381" name="Picture 381" descr="Logo, company name&#10;&#10;Description automatically generated">
            <a:extLst>
              <a:ext uri="{FF2B5EF4-FFF2-40B4-BE49-F238E27FC236}">
                <a16:creationId xmlns:a16="http://schemas.microsoft.com/office/drawing/2014/main" id="{AD1AD790-82F9-DEB5-471C-9A1646263106}"/>
              </a:ext>
            </a:extLst>
          </p:cNvPr>
          <p:cNvPicPr>
            <a:picLocks noChangeAspect="1"/>
          </p:cNvPicPr>
          <p:nvPr/>
        </p:nvPicPr>
        <p:blipFill>
          <a:blip r:embed="rId10"/>
          <a:stretch>
            <a:fillRect/>
          </a:stretch>
        </p:blipFill>
        <p:spPr>
          <a:xfrm>
            <a:off x="2741670" y="4472149"/>
            <a:ext cx="358752" cy="349724"/>
          </a:xfrm>
          <a:prstGeom prst="rect">
            <a:avLst/>
          </a:prstGeom>
        </p:spPr>
      </p:pic>
      <p:pic>
        <p:nvPicPr>
          <p:cNvPr id="382" name="Picture 382" descr="Logo&#10;&#10;Description automatically generated">
            <a:extLst>
              <a:ext uri="{FF2B5EF4-FFF2-40B4-BE49-F238E27FC236}">
                <a16:creationId xmlns:a16="http://schemas.microsoft.com/office/drawing/2014/main" id="{712380D3-EDAF-3DF2-69BC-A925DDF2C016}"/>
              </a:ext>
            </a:extLst>
          </p:cNvPr>
          <p:cNvPicPr>
            <a:picLocks noChangeAspect="1"/>
          </p:cNvPicPr>
          <p:nvPr/>
        </p:nvPicPr>
        <p:blipFill>
          <a:blip r:embed="rId11"/>
          <a:stretch>
            <a:fillRect/>
          </a:stretch>
        </p:blipFill>
        <p:spPr>
          <a:xfrm>
            <a:off x="6245738" y="4478390"/>
            <a:ext cx="635451" cy="387432"/>
          </a:xfrm>
          <a:prstGeom prst="rect">
            <a:avLst/>
          </a:prstGeom>
        </p:spPr>
      </p:pic>
      <p:pic>
        <p:nvPicPr>
          <p:cNvPr id="383" name="Picture 383" descr="Text&#10;&#10;Description automatically generated">
            <a:extLst>
              <a:ext uri="{FF2B5EF4-FFF2-40B4-BE49-F238E27FC236}">
                <a16:creationId xmlns:a16="http://schemas.microsoft.com/office/drawing/2014/main" id="{D19A20E7-7D39-087B-BE7F-E2F9F43A111E}"/>
              </a:ext>
            </a:extLst>
          </p:cNvPr>
          <p:cNvPicPr>
            <a:picLocks noChangeAspect="1"/>
          </p:cNvPicPr>
          <p:nvPr/>
        </p:nvPicPr>
        <p:blipFill>
          <a:blip r:embed="rId12"/>
          <a:stretch>
            <a:fillRect/>
          </a:stretch>
        </p:blipFill>
        <p:spPr>
          <a:xfrm>
            <a:off x="3250940" y="4495632"/>
            <a:ext cx="332464" cy="263953"/>
          </a:xfrm>
          <a:prstGeom prst="rect">
            <a:avLst/>
          </a:prstGeom>
        </p:spPr>
      </p:pic>
      <p:pic>
        <p:nvPicPr>
          <p:cNvPr id="384" name="Picture 384" descr="Logo, company name&#10;&#10;Description automatically generated">
            <a:extLst>
              <a:ext uri="{FF2B5EF4-FFF2-40B4-BE49-F238E27FC236}">
                <a16:creationId xmlns:a16="http://schemas.microsoft.com/office/drawing/2014/main" id="{ECFBC9EE-ECD0-1A89-16AF-2F6E9E840434}"/>
              </a:ext>
            </a:extLst>
          </p:cNvPr>
          <p:cNvPicPr>
            <a:picLocks noChangeAspect="1"/>
          </p:cNvPicPr>
          <p:nvPr/>
        </p:nvPicPr>
        <p:blipFill>
          <a:blip r:embed="rId13"/>
          <a:stretch>
            <a:fillRect/>
          </a:stretch>
        </p:blipFill>
        <p:spPr>
          <a:xfrm>
            <a:off x="6986859" y="4473463"/>
            <a:ext cx="440541" cy="289180"/>
          </a:xfrm>
          <a:prstGeom prst="rect">
            <a:avLst/>
          </a:prstGeom>
        </p:spPr>
      </p:pic>
      <p:pic>
        <p:nvPicPr>
          <p:cNvPr id="385" name="Picture 385" descr="Logo, company name&#10;&#10;Description automatically generated">
            <a:extLst>
              <a:ext uri="{FF2B5EF4-FFF2-40B4-BE49-F238E27FC236}">
                <a16:creationId xmlns:a16="http://schemas.microsoft.com/office/drawing/2014/main" id="{66FE9A98-BD7A-4425-C585-4486A477DDDB}"/>
              </a:ext>
            </a:extLst>
          </p:cNvPr>
          <p:cNvPicPr>
            <a:picLocks noChangeAspect="1"/>
          </p:cNvPicPr>
          <p:nvPr/>
        </p:nvPicPr>
        <p:blipFill>
          <a:blip r:embed="rId14"/>
          <a:stretch>
            <a:fillRect/>
          </a:stretch>
        </p:blipFill>
        <p:spPr>
          <a:xfrm>
            <a:off x="2029534" y="4561807"/>
            <a:ext cx="417438" cy="194126"/>
          </a:xfrm>
          <a:prstGeom prst="rect">
            <a:avLst/>
          </a:prstGeom>
        </p:spPr>
      </p:pic>
      <p:pic>
        <p:nvPicPr>
          <p:cNvPr id="386" name="Picture 386">
            <a:extLst>
              <a:ext uri="{FF2B5EF4-FFF2-40B4-BE49-F238E27FC236}">
                <a16:creationId xmlns:a16="http://schemas.microsoft.com/office/drawing/2014/main" id="{A44628B0-C75A-5436-FEF0-0A66488C6832}"/>
              </a:ext>
            </a:extLst>
          </p:cNvPr>
          <p:cNvPicPr>
            <a:picLocks noChangeAspect="1"/>
          </p:cNvPicPr>
          <p:nvPr/>
        </p:nvPicPr>
        <p:blipFill>
          <a:blip r:embed="rId15"/>
          <a:stretch>
            <a:fillRect/>
          </a:stretch>
        </p:blipFill>
        <p:spPr>
          <a:xfrm>
            <a:off x="1407859" y="4519323"/>
            <a:ext cx="397523" cy="272185"/>
          </a:xfrm>
          <a:prstGeom prst="rect">
            <a:avLst/>
          </a:prstGeom>
        </p:spPr>
      </p:pic>
      <p:pic>
        <p:nvPicPr>
          <p:cNvPr id="387" name="Picture 387">
            <a:extLst>
              <a:ext uri="{FF2B5EF4-FFF2-40B4-BE49-F238E27FC236}">
                <a16:creationId xmlns:a16="http://schemas.microsoft.com/office/drawing/2014/main" id="{05539A3D-2643-1B1D-DAE1-914349EB5E86}"/>
              </a:ext>
            </a:extLst>
          </p:cNvPr>
          <p:cNvPicPr>
            <a:picLocks noChangeAspect="1"/>
          </p:cNvPicPr>
          <p:nvPr/>
        </p:nvPicPr>
        <p:blipFill>
          <a:blip r:embed="rId16"/>
          <a:stretch>
            <a:fillRect/>
          </a:stretch>
        </p:blipFill>
        <p:spPr>
          <a:xfrm>
            <a:off x="150050" y="4577579"/>
            <a:ext cx="471080" cy="136757"/>
          </a:xfrm>
          <a:prstGeom prst="rect">
            <a:avLst/>
          </a:prstGeom>
        </p:spPr>
      </p:pic>
      <p:sp>
        <p:nvSpPr>
          <p:cNvPr id="6" name="Rectangle 5">
            <a:extLst>
              <a:ext uri="{FF2B5EF4-FFF2-40B4-BE49-F238E27FC236}">
                <a16:creationId xmlns:a16="http://schemas.microsoft.com/office/drawing/2014/main" id="{18A84BB7-ACD5-2845-230D-5F9C8D2D1C55}"/>
              </a:ext>
            </a:extLst>
          </p:cNvPr>
          <p:cNvSpPr/>
          <p:nvPr/>
        </p:nvSpPr>
        <p:spPr>
          <a:xfrm>
            <a:off x="483064" y="887668"/>
            <a:ext cx="1741827" cy="461665"/>
          </a:xfrm>
          <a:prstGeom prst="rect">
            <a:avLst/>
          </a:prstGeom>
          <a:solidFill>
            <a:srgbClr val="FF0000"/>
          </a:solidFill>
          <a:ln w="4233" cap="flat">
            <a:solidFill>
              <a:srgbClr val="EA262A"/>
            </a:solidFill>
            <a:prstDash val="solid"/>
            <a:miter/>
          </a:ln>
        </p:spPr>
        <p:txBody>
          <a:bodyPr rtlCol="0" anchor="ctr"/>
          <a:lstStyle/>
          <a:p>
            <a:pPr algn="ctr"/>
            <a:r>
              <a:rPr lang="en-US" sz="1200">
                <a:solidFill>
                  <a:schemeClr val="bg1"/>
                </a:solidFill>
              </a:rPr>
              <a:t>120 + Knowledge Transfer Sessions</a:t>
            </a:r>
            <a:endParaRPr lang="en-IN" sz="1200">
              <a:solidFill>
                <a:schemeClr val="bg1"/>
              </a:solidFill>
            </a:endParaRPr>
          </a:p>
        </p:txBody>
      </p:sp>
      <p:sp>
        <p:nvSpPr>
          <p:cNvPr id="7" name="Rectangle 6">
            <a:extLst>
              <a:ext uri="{FF2B5EF4-FFF2-40B4-BE49-F238E27FC236}">
                <a16:creationId xmlns:a16="http://schemas.microsoft.com/office/drawing/2014/main" id="{832B05E8-8297-C442-8A52-C9179E14284C}"/>
              </a:ext>
            </a:extLst>
          </p:cNvPr>
          <p:cNvSpPr/>
          <p:nvPr/>
        </p:nvSpPr>
        <p:spPr>
          <a:xfrm>
            <a:off x="2453001" y="907078"/>
            <a:ext cx="1741827" cy="461665"/>
          </a:xfrm>
          <a:prstGeom prst="rect">
            <a:avLst/>
          </a:prstGeom>
          <a:solidFill>
            <a:srgbClr val="FF0000"/>
          </a:solidFill>
          <a:ln w="4233" cap="flat">
            <a:solidFill>
              <a:srgbClr val="EA262A"/>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bg1"/>
                </a:solidFill>
              </a:rPr>
              <a:t>98% SME Retention</a:t>
            </a:r>
            <a:endParaRPr lang="en-IN" sz="1200">
              <a:solidFill>
                <a:schemeClr val="bg1"/>
              </a:solidFill>
            </a:endParaRPr>
          </a:p>
        </p:txBody>
      </p:sp>
      <p:sp>
        <p:nvSpPr>
          <p:cNvPr id="8" name="Rectangle 7">
            <a:extLst>
              <a:ext uri="{FF2B5EF4-FFF2-40B4-BE49-F238E27FC236}">
                <a16:creationId xmlns:a16="http://schemas.microsoft.com/office/drawing/2014/main" id="{69FBA231-5303-98FA-21AD-8E8059FB7169}"/>
              </a:ext>
            </a:extLst>
          </p:cNvPr>
          <p:cNvSpPr/>
          <p:nvPr/>
        </p:nvSpPr>
        <p:spPr>
          <a:xfrm>
            <a:off x="4466060" y="921460"/>
            <a:ext cx="1951928" cy="461665"/>
          </a:xfrm>
          <a:prstGeom prst="rect">
            <a:avLst/>
          </a:prstGeom>
          <a:solidFill>
            <a:srgbClr val="FF0000"/>
          </a:solidFill>
          <a:ln w="4233" cap="flat">
            <a:solidFill>
              <a:srgbClr val="EA262A"/>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bg1"/>
                </a:solidFill>
              </a:rPr>
              <a:t>40 + Operational Readiness</a:t>
            </a:r>
            <a:endParaRPr lang="en-IN" sz="1200">
              <a:solidFill>
                <a:schemeClr val="bg1"/>
              </a:solidFill>
            </a:endParaRPr>
          </a:p>
        </p:txBody>
      </p:sp>
      <p:sp>
        <p:nvSpPr>
          <p:cNvPr id="9" name="Rectangle 8">
            <a:extLst>
              <a:ext uri="{FF2B5EF4-FFF2-40B4-BE49-F238E27FC236}">
                <a16:creationId xmlns:a16="http://schemas.microsoft.com/office/drawing/2014/main" id="{E10A67D4-C3A0-FE41-4C83-DF96A61CAC46}"/>
              </a:ext>
            </a:extLst>
          </p:cNvPr>
          <p:cNvSpPr/>
          <p:nvPr/>
        </p:nvSpPr>
        <p:spPr>
          <a:xfrm>
            <a:off x="6580714" y="921460"/>
            <a:ext cx="1951928" cy="461665"/>
          </a:xfrm>
          <a:prstGeom prst="rect">
            <a:avLst/>
          </a:prstGeom>
          <a:solidFill>
            <a:srgbClr val="FF0000"/>
          </a:solidFill>
          <a:ln w="4233" cap="flat">
            <a:solidFill>
              <a:srgbClr val="EA262A"/>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bg1"/>
                </a:solidFill>
              </a:rPr>
              <a:t>20+  SMEs</a:t>
            </a:r>
            <a:endParaRPr lang="en-IN" sz="1200">
              <a:solidFill>
                <a:schemeClr val="bg1"/>
              </a:solidFill>
            </a:endParaRPr>
          </a:p>
        </p:txBody>
      </p:sp>
      <p:sp>
        <p:nvSpPr>
          <p:cNvPr id="11" name="Rectangle 10">
            <a:extLst>
              <a:ext uri="{FF2B5EF4-FFF2-40B4-BE49-F238E27FC236}">
                <a16:creationId xmlns:a16="http://schemas.microsoft.com/office/drawing/2014/main" id="{C6DABA33-1465-9427-BA57-FFD06A72B61E}"/>
              </a:ext>
            </a:extLst>
          </p:cNvPr>
          <p:cNvSpPr/>
          <p:nvPr/>
        </p:nvSpPr>
        <p:spPr>
          <a:xfrm>
            <a:off x="440687" y="2023112"/>
            <a:ext cx="1741827" cy="272185"/>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a:t>Knowledge Book</a:t>
            </a:r>
            <a:endParaRPr lang="en-IN" sz="900"/>
          </a:p>
        </p:txBody>
      </p:sp>
      <p:sp>
        <p:nvSpPr>
          <p:cNvPr id="16" name="Rectangle 15">
            <a:extLst>
              <a:ext uri="{FF2B5EF4-FFF2-40B4-BE49-F238E27FC236}">
                <a16:creationId xmlns:a16="http://schemas.microsoft.com/office/drawing/2014/main" id="{C73D8614-4151-CE92-3A08-0AA3419F413E}"/>
              </a:ext>
            </a:extLst>
          </p:cNvPr>
          <p:cNvSpPr/>
          <p:nvPr/>
        </p:nvSpPr>
        <p:spPr>
          <a:xfrm>
            <a:off x="440686" y="2362504"/>
            <a:ext cx="1741827" cy="272185"/>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a:t>SOPs</a:t>
            </a:r>
            <a:endParaRPr lang="en-IN" sz="900"/>
          </a:p>
        </p:txBody>
      </p:sp>
      <p:sp>
        <p:nvSpPr>
          <p:cNvPr id="17" name="Rectangle 16">
            <a:extLst>
              <a:ext uri="{FF2B5EF4-FFF2-40B4-BE49-F238E27FC236}">
                <a16:creationId xmlns:a16="http://schemas.microsoft.com/office/drawing/2014/main" id="{51AA92BD-9613-ABE4-8BAD-03FC1F5E4E40}"/>
              </a:ext>
            </a:extLst>
          </p:cNvPr>
          <p:cNvSpPr/>
          <p:nvPr/>
        </p:nvSpPr>
        <p:spPr>
          <a:xfrm>
            <a:off x="435429" y="3355798"/>
            <a:ext cx="1741827" cy="272185"/>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a:t>Curated Training Programs</a:t>
            </a:r>
            <a:endParaRPr lang="en-IN" sz="900"/>
          </a:p>
        </p:txBody>
      </p:sp>
      <p:sp>
        <p:nvSpPr>
          <p:cNvPr id="20" name="Rectangle 19">
            <a:extLst>
              <a:ext uri="{FF2B5EF4-FFF2-40B4-BE49-F238E27FC236}">
                <a16:creationId xmlns:a16="http://schemas.microsoft.com/office/drawing/2014/main" id="{5166EB7F-B356-8D4D-6595-BAC918EBC634}"/>
              </a:ext>
            </a:extLst>
          </p:cNvPr>
          <p:cNvSpPr/>
          <p:nvPr/>
        </p:nvSpPr>
        <p:spPr>
          <a:xfrm>
            <a:off x="2565445" y="1875008"/>
            <a:ext cx="1432212" cy="373333"/>
          </a:xfrm>
          <a:prstGeom prst="rect">
            <a:avLst/>
          </a:prstGeom>
          <a:solidFill>
            <a:schemeClr val="accent1">
              <a:lumMod val="20000"/>
              <a:lumOff val="80000"/>
            </a:schemeClr>
          </a:solidFill>
          <a:ln w="4233" cap="flat">
            <a:solidFill>
              <a:srgbClr val="EA262A"/>
            </a:solidFill>
            <a:prstDash val="solid"/>
            <a:miter/>
          </a:ln>
        </p:spPr>
        <p:txBody>
          <a:bodyPr rtlCol="0" anchor="ctr"/>
          <a:lstStyle/>
          <a:p>
            <a:pPr algn="l"/>
            <a:r>
              <a:rPr lang="en-US" sz="800"/>
              <a:t>Service Desk/ Monitoring  SMEs</a:t>
            </a:r>
            <a:endParaRPr lang="en-IN" sz="800"/>
          </a:p>
        </p:txBody>
      </p:sp>
      <p:sp>
        <p:nvSpPr>
          <p:cNvPr id="21" name="Rectangle 20">
            <a:extLst>
              <a:ext uri="{FF2B5EF4-FFF2-40B4-BE49-F238E27FC236}">
                <a16:creationId xmlns:a16="http://schemas.microsoft.com/office/drawing/2014/main" id="{D1D954B6-2FE0-F092-FA8C-295E070DEA91}"/>
              </a:ext>
            </a:extLst>
          </p:cNvPr>
          <p:cNvSpPr/>
          <p:nvPr/>
        </p:nvSpPr>
        <p:spPr>
          <a:xfrm>
            <a:off x="4063642" y="1854439"/>
            <a:ext cx="1339535" cy="393902"/>
          </a:xfrm>
          <a:prstGeom prst="rect">
            <a:avLst/>
          </a:prstGeom>
          <a:solidFill>
            <a:schemeClr val="accent1">
              <a:lumMod val="20000"/>
              <a:lumOff val="80000"/>
            </a:schemeClr>
          </a:solidFill>
          <a:ln w="4233" cap="flat">
            <a:solidFill>
              <a:srgbClr val="EA262A"/>
            </a:solidFill>
            <a:prstDash val="solid"/>
            <a:miter/>
          </a:ln>
        </p:spPr>
        <p:txBody>
          <a:bodyPr rtlCol="0" anchor="ctr"/>
          <a:lstStyle/>
          <a:p>
            <a:pPr algn="l"/>
            <a:r>
              <a:rPr lang="en-US" sz="900"/>
              <a:t>L2</a:t>
            </a:r>
            <a:r>
              <a:rPr lang="en-US" sz="800"/>
              <a:t>– BAU Apps</a:t>
            </a:r>
          </a:p>
        </p:txBody>
      </p:sp>
      <p:sp>
        <p:nvSpPr>
          <p:cNvPr id="22" name="Rectangle 21">
            <a:extLst>
              <a:ext uri="{FF2B5EF4-FFF2-40B4-BE49-F238E27FC236}">
                <a16:creationId xmlns:a16="http://schemas.microsoft.com/office/drawing/2014/main" id="{FFFB8E93-14A1-28ED-17C2-3DEEDA55EAC3}"/>
              </a:ext>
            </a:extLst>
          </p:cNvPr>
          <p:cNvSpPr/>
          <p:nvPr/>
        </p:nvSpPr>
        <p:spPr>
          <a:xfrm>
            <a:off x="2565445" y="2292361"/>
            <a:ext cx="1432212" cy="393902"/>
          </a:xfrm>
          <a:prstGeom prst="rect">
            <a:avLst/>
          </a:prstGeom>
          <a:solidFill>
            <a:schemeClr val="accent1">
              <a:lumMod val="20000"/>
              <a:lumOff val="80000"/>
            </a:schemeClr>
          </a:solidFill>
          <a:ln w="4233" cap="flat">
            <a:solidFill>
              <a:srgbClr val="EA262A"/>
            </a:solidFill>
            <a:prstDash val="solid"/>
            <a:miter/>
          </a:ln>
        </p:spPr>
        <p:txBody>
          <a:bodyPr rtlCol="0" anchor="ctr"/>
          <a:lstStyle/>
          <a:p>
            <a:pPr algn="l"/>
            <a:r>
              <a:rPr lang="en-US" sz="800"/>
              <a:t>B2B  Wi-fi SEMs</a:t>
            </a:r>
            <a:endParaRPr lang="en-IN" sz="800"/>
          </a:p>
        </p:txBody>
      </p:sp>
      <p:sp>
        <p:nvSpPr>
          <p:cNvPr id="23" name="Rectangle 22">
            <a:extLst>
              <a:ext uri="{FF2B5EF4-FFF2-40B4-BE49-F238E27FC236}">
                <a16:creationId xmlns:a16="http://schemas.microsoft.com/office/drawing/2014/main" id="{C13C6741-FA49-8C90-CA9E-536E0B0EF3FB}"/>
              </a:ext>
            </a:extLst>
          </p:cNvPr>
          <p:cNvSpPr/>
          <p:nvPr/>
        </p:nvSpPr>
        <p:spPr>
          <a:xfrm>
            <a:off x="2565445" y="3589049"/>
            <a:ext cx="1440179" cy="393902"/>
          </a:xfrm>
          <a:prstGeom prst="rect">
            <a:avLst/>
          </a:prstGeom>
          <a:solidFill>
            <a:schemeClr val="accent1">
              <a:lumMod val="20000"/>
              <a:lumOff val="80000"/>
            </a:schemeClr>
          </a:solidFill>
          <a:ln w="4233" cap="flat">
            <a:solidFill>
              <a:srgbClr val="EA262A"/>
            </a:solidFill>
            <a:prstDash val="solid"/>
            <a:miter/>
          </a:ln>
        </p:spPr>
        <p:txBody>
          <a:bodyPr rtlCol="0" anchor="ctr"/>
          <a:lstStyle/>
          <a:p>
            <a:pPr algn="l"/>
            <a:r>
              <a:rPr lang="en-US" sz="800"/>
              <a:t>Tiger SMEs</a:t>
            </a:r>
            <a:endParaRPr lang="en-IN" sz="800"/>
          </a:p>
        </p:txBody>
      </p:sp>
      <p:sp>
        <p:nvSpPr>
          <p:cNvPr id="24" name="Arrow: Striped Right 23">
            <a:extLst>
              <a:ext uri="{FF2B5EF4-FFF2-40B4-BE49-F238E27FC236}">
                <a16:creationId xmlns:a16="http://schemas.microsoft.com/office/drawing/2014/main" id="{E19E7E1D-83E2-0B0C-427D-76FFA026B531}"/>
              </a:ext>
            </a:extLst>
          </p:cNvPr>
          <p:cNvSpPr/>
          <p:nvPr/>
        </p:nvSpPr>
        <p:spPr>
          <a:xfrm>
            <a:off x="2226875" y="2772072"/>
            <a:ext cx="310695" cy="262790"/>
          </a:xfrm>
          <a:prstGeom prst="stripedRightArrow">
            <a:avLst/>
          </a:prstGeom>
          <a:noFill/>
          <a:ln w="4233" cap="flat">
            <a:solidFill>
              <a:srgbClr val="EA262A"/>
            </a:solidFill>
            <a:prstDash val="solid"/>
            <a:miter/>
          </a:ln>
        </p:spPr>
        <p:txBody>
          <a:bodyPr rtlCol="0" anchor="ctr"/>
          <a:lstStyle/>
          <a:p>
            <a:pPr algn="l"/>
            <a:endParaRPr lang="en-IN"/>
          </a:p>
        </p:txBody>
      </p:sp>
      <p:sp>
        <p:nvSpPr>
          <p:cNvPr id="27" name="Rectangle 26">
            <a:extLst>
              <a:ext uri="{FF2B5EF4-FFF2-40B4-BE49-F238E27FC236}">
                <a16:creationId xmlns:a16="http://schemas.microsoft.com/office/drawing/2014/main" id="{D920C650-51F0-14A8-5E74-5A323B1FF57E}"/>
              </a:ext>
            </a:extLst>
          </p:cNvPr>
          <p:cNvSpPr/>
          <p:nvPr/>
        </p:nvSpPr>
        <p:spPr>
          <a:xfrm>
            <a:off x="2565445" y="2732766"/>
            <a:ext cx="1432212" cy="393902"/>
          </a:xfrm>
          <a:prstGeom prst="rect">
            <a:avLst/>
          </a:prstGeom>
          <a:solidFill>
            <a:schemeClr val="accent1">
              <a:lumMod val="20000"/>
              <a:lumOff val="80000"/>
            </a:schemeClr>
          </a:solidFill>
          <a:ln w="4233" cap="flat">
            <a:solidFill>
              <a:srgbClr val="EA262A"/>
            </a:solidFill>
            <a:prstDash val="solid"/>
            <a:miter/>
          </a:ln>
        </p:spPr>
        <p:txBody>
          <a:bodyPr rtlCol="0" anchor="ctr"/>
          <a:lstStyle/>
          <a:p>
            <a:pPr algn="l"/>
            <a:r>
              <a:rPr lang="en-US" sz="800"/>
              <a:t>Cloud &amp; Platform SMEs</a:t>
            </a:r>
            <a:endParaRPr lang="en-IN" sz="800"/>
          </a:p>
        </p:txBody>
      </p:sp>
      <p:sp>
        <p:nvSpPr>
          <p:cNvPr id="28" name="Rectangle 27">
            <a:extLst>
              <a:ext uri="{FF2B5EF4-FFF2-40B4-BE49-F238E27FC236}">
                <a16:creationId xmlns:a16="http://schemas.microsoft.com/office/drawing/2014/main" id="{BA739812-65E1-6D45-2352-DCFD87AF7177}"/>
              </a:ext>
            </a:extLst>
          </p:cNvPr>
          <p:cNvSpPr/>
          <p:nvPr/>
        </p:nvSpPr>
        <p:spPr>
          <a:xfrm>
            <a:off x="2565445" y="3162091"/>
            <a:ext cx="1432212" cy="393902"/>
          </a:xfrm>
          <a:prstGeom prst="rect">
            <a:avLst/>
          </a:prstGeom>
          <a:solidFill>
            <a:schemeClr val="accent1">
              <a:lumMod val="20000"/>
              <a:lumOff val="80000"/>
            </a:schemeClr>
          </a:solidFill>
          <a:ln w="4233" cap="flat">
            <a:solidFill>
              <a:srgbClr val="EA262A"/>
            </a:solidFill>
            <a:prstDash val="solid"/>
            <a:miter/>
          </a:ln>
        </p:spPr>
        <p:txBody>
          <a:bodyPr rtlCol="0" anchor="ctr"/>
          <a:lstStyle/>
          <a:p>
            <a:pPr algn="l"/>
            <a:r>
              <a:rPr lang="en-US" sz="800"/>
              <a:t>Network Operations SMEs</a:t>
            </a:r>
            <a:endParaRPr lang="en-IN" sz="800"/>
          </a:p>
        </p:txBody>
      </p:sp>
      <p:sp>
        <p:nvSpPr>
          <p:cNvPr id="29" name="Rectangle 28">
            <a:extLst>
              <a:ext uri="{FF2B5EF4-FFF2-40B4-BE49-F238E27FC236}">
                <a16:creationId xmlns:a16="http://schemas.microsoft.com/office/drawing/2014/main" id="{5232FFDC-F8EE-92BB-D3E9-C6AFC2A79E5E}"/>
              </a:ext>
            </a:extLst>
          </p:cNvPr>
          <p:cNvSpPr/>
          <p:nvPr/>
        </p:nvSpPr>
        <p:spPr>
          <a:xfrm>
            <a:off x="4055243" y="2292361"/>
            <a:ext cx="1339535" cy="1690590"/>
          </a:xfrm>
          <a:prstGeom prst="rect">
            <a:avLst/>
          </a:prstGeom>
          <a:solidFill>
            <a:schemeClr val="accent1">
              <a:lumMod val="20000"/>
              <a:lumOff val="80000"/>
            </a:schemeClr>
          </a:solidFill>
          <a:ln w="4233" cap="flat">
            <a:solidFill>
              <a:srgbClr val="EA262A"/>
            </a:solidFill>
            <a:prstDash val="solid"/>
            <a:miter/>
          </a:ln>
        </p:spPr>
        <p:txBody>
          <a:bodyPr rtlCol="0" anchor="ctr"/>
          <a:lstStyle/>
          <a:p>
            <a:pPr algn="l"/>
            <a:endParaRPr lang="en-US" sz="900" b="1"/>
          </a:p>
          <a:p>
            <a:pPr algn="l"/>
            <a:r>
              <a:rPr lang="en-US" sz="900" b="1"/>
              <a:t>L2 - Kennedy Apps</a:t>
            </a:r>
          </a:p>
          <a:p>
            <a:pPr algn="l"/>
            <a:endParaRPr lang="en-US" sz="800"/>
          </a:p>
          <a:p>
            <a:pPr algn="l"/>
            <a:r>
              <a:rPr lang="en-US" sz="800"/>
              <a:t>NOKIA</a:t>
            </a:r>
          </a:p>
          <a:p>
            <a:pPr algn="l"/>
            <a:endParaRPr lang="en-US" sz="800"/>
          </a:p>
          <a:p>
            <a:pPr algn="l"/>
            <a:r>
              <a:rPr lang="en-US" sz="800"/>
              <a:t>ESRI</a:t>
            </a:r>
          </a:p>
          <a:p>
            <a:pPr algn="l"/>
            <a:endParaRPr lang="en-US" sz="800"/>
          </a:p>
          <a:p>
            <a:pPr algn="l"/>
            <a:r>
              <a:rPr lang="en-US" sz="800"/>
              <a:t>Salesforce</a:t>
            </a:r>
          </a:p>
          <a:p>
            <a:pPr algn="l"/>
            <a:endParaRPr lang="en-US" sz="800"/>
          </a:p>
          <a:p>
            <a:pPr algn="l"/>
            <a:r>
              <a:rPr lang="en-US" sz="800"/>
              <a:t>Service Now</a:t>
            </a:r>
          </a:p>
          <a:p>
            <a:pPr algn="l"/>
            <a:endParaRPr lang="en-US" sz="800"/>
          </a:p>
          <a:p>
            <a:pPr algn="l"/>
            <a:r>
              <a:rPr lang="en-US" sz="800"/>
              <a:t>SOM / Ciena</a:t>
            </a:r>
          </a:p>
          <a:p>
            <a:pPr algn="l"/>
            <a:endParaRPr lang="en-US" sz="800"/>
          </a:p>
          <a:p>
            <a:pPr algn="l"/>
            <a:r>
              <a:rPr lang="en-US" sz="800"/>
              <a:t>FCAPS</a:t>
            </a:r>
          </a:p>
          <a:p>
            <a:pPr algn="l"/>
            <a:endParaRPr lang="en-US" sz="800"/>
          </a:p>
        </p:txBody>
      </p:sp>
      <p:sp>
        <p:nvSpPr>
          <p:cNvPr id="30" name="Rectangle 29">
            <a:extLst>
              <a:ext uri="{FF2B5EF4-FFF2-40B4-BE49-F238E27FC236}">
                <a16:creationId xmlns:a16="http://schemas.microsoft.com/office/drawing/2014/main" id="{F0190C85-0909-4BDB-7331-57CC210D313B}"/>
              </a:ext>
            </a:extLst>
          </p:cNvPr>
          <p:cNvSpPr/>
          <p:nvPr/>
        </p:nvSpPr>
        <p:spPr>
          <a:xfrm>
            <a:off x="440685" y="2692227"/>
            <a:ext cx="1741827" cy="272185"/>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a:t>ITIL Process</a:t>
            </a:r>
            <a:endParaRPr lang="en-IN" sz="900"/>
          </a:p>
        </p:txBody>
      </p:sp>
      <p:sp>
        <p:nvSpPr>
          <p:cNvPr id="31" name="Rectangle 30">
            <a:extLst>
              <a:ext uri="{FF2B5EF4-FFF2-40B4-BE49-F238E27FC236}">
                <a16:creationId xmlns:a16="http://schemas.microsoft.com/office/drawing/2014/main" id="{0131511D-8C8B-0828-C1E1-B577143E5ED5}"/>
              </a:ext>
            </a:extLst>
          </p:cNvPr>
          <p:cNvSpPr/>
          <p:nvPr/>
        </p:nvSpPr>
        <p:spPr>
          <a:xfrm>
            <a:off x="435430" y="3030661"/>
            <a:ext cx="1741827" cy="272185"/>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a:t>Operational Readiness Check lists</a:t>
            </a:r>
            <a:endParaRPr lang="en-IN" sz="900"/>
          </a:p>
        </p:txBody>
      </p:sp>
      <p:sp>
        <p:nvSpPr>
          <p:cNvPr id="33" name="Rectangle 32">
            <a:extLst>
              <a:ext uri="{FF2B5EF4-FFF2-40B4-BE49-F238E27FC236}">
                <a16:creationId xmlns:a16="http://schemas.microsoft.com/office/drawing/2014/main" id="{2376BA8C-94EC-60D6-22F5-DA1F9AE037BA}"/>
              </a:ext>
            </a:extLst>
          </p:cNvPr>
          <p:cNvSpPr/>
          <p:nvPr/>
        </p:nvSpPr>
        <p:spPr>
          <a:xfrm>
            <a:off x="435429" y="3687879"/>
            <a:ext cx="1741827" cy="272185"/>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900"/>
              <a:t>VM IE Process </a:t>
            </a:r>
            <a:endParaRPr lang="en-IN" sz="900"/>
          </a:p>
        </p:txBody>
      </p:sp>
      <p:sp>
        <p:nvSpPr>
          <p:cNvPr id="39" name="Rectangle 38">
            <a:extLst>
              <a:ext uri="{FF2B5EF4-FFF2-40B4-BE49-F238E27FC236}">
                <a16:creationId xmlns:a16="http://schemas.microsoft.com/office/drawing/2014/main" id="{6AA0EC62-7A9B-44FE-7CD6-AEA9CD2B1715}"/>
              </a:ext>
            </a:extLst>
          </p:cNvPr>
          <p:cNvSpPr/>
          <p:nvPr/>
        </p:nvSpPr>
        <p:spPr>
          <a:xfrm>
            <a:off x="5907499" y="1888618"/>
            <a:ext cx="1439831" cy="342000"/>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l"/>
            <a:r>
              <a:rPr lang="en-US" sz="800">
                <a:solidFill>
                  <a:schemeClr val="bg1"/>
                </a:solidFill>
              </a:rPr>
              <a:t>Smart  Monitoring &amp; Triaging </a:t>
            </a:r>
            <a:endParaRPr lang="en-IN" sz="800">
              <a:solidFill>
                <a:schemeClr val="bg1"/>
              </a:solidFill>
            </a:endParaRPr>
          </a:p>
        </p:txBody>
      </p:sp>
      <p:sp>
        <p:nvSpPr>
          <p:cNvPr id="40" name="Rectangle 39">
            <a:extLst>
              <a:ext uri="{FF2B5EF4-FFF2-40B4-BE49-F238E27FC236}">
                <a16:creationId xmlns:a16="http://schemas.microsoft.com/office/drawing/2014/main" id="{C83F9A73-ED89-6060-05DC-F59D545DA204}"/>
              </a:ext>
            </a:extLst>
          </p:cNvPr>
          <p:cNvSpPr/>
          <p:nvPr/>
        </p:nvSpPr>
        <p:spPr>
          <a:xfrm>
            <a:off x="7379872" y="1876808"/>
            <a:ext cx="1439830" cy="342000"/>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l"/>
            <a:r>
              <a:rPr lang="en-US" sz="800">
                <a:solidFill>
                  <a:schemeClr val="bg1"/>
                </a:solidFill>
              </a:rPr>
              <a:t>High Troubleshooting skills</a:t>
            </a:r>
            <a:endParaRPr lang="en-IN" sz="800">
              <a:solidFill>
                <a:schemeClr val="bg1"/>
              </a:solidFill>
            </a:endParaRPr>
          </a:p>
        </p:txBody>
      </p:sp>
      <p:sp>
        <p:nvSpPr>
          <p:cNvPr id="41" name="Rectangle 40">
            <a:extLst>
              <a:ext uri="{FF2B5EF4-FFF2-40B4-BE49-F238E27FC236}">
                <a16:creationId xmlns:a16="http://schemas.microsoft.com/office/drawing/2014/main" id="{199528C4-9271-F4C0-D2AA-3871B32E7389}"/>
              </a:ext>
            </a:extLst>
          </p:cNvPr>
          <p:cNvSpPr/>
          <p:nvPr/>
        </p:nvSpPr>
        <p:spPr>
          <a:xfrm>
            <a:off x="5910888" y="2341942"/>
            <a:ext cx="1439832" cy="342000"/>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l"/>
            <a:r>
              <a:rPr lang="en-US" sz="800">
                <a:solidFill>
                  <a:schemeClr val="bg1"/>
                </a:solidFill>
              </a:rPr>
              <a:t>Good track of ITIL process &amp; SLA </a:t>
            </a:r>
            <a:r>
              <a:rPr lang="en-US" sz="800" err="1">
                <a:solidFill>
                  <a:schemeClr val="bg1"/>
                </a:solidFill>
              </a:rPr>
              <a:t>Adherance</a:t>
            </a:r>
            <a:endParaRPr lang="en-IN" sz="800">
              <a:solidFill>
                <a:schemeClr val="bg1"/>
              </a:solidFill>
            </a:endParaRPr>
          </a:p>
        </p:txBody>
      </p:sp>
      <p:sp>
        <p:nvSpPr>
          <p:cNvPr id="42" name="Rectangle 41">
            <a:extLst>
              <a:ext uri="{FF2B5EF4-FFF2-40B4-BE49-F238E27FC236}">
                <a16:creationId xmlns:a16="http://schemas.microsoft.com/office/drawing/2014/main" id="{7E7071D5-F651-FA84-886B-1BA5607AEEC1}"/>
              </a:ext>
            </a:extLst>
          </p:cNvPr>
          <p:cNvSpPr/>
          <p:nvPr/>
        </p:nvSpPr>
        <p:spPr>
          <a:xfrm>
            <a:off x="7379873" y="2337531"/>
            <a:ext cx="1440000" cy="342000"/>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l"/>
            <a:r>
              <a:rPr lang="en-US" sz="800">
                <a:solidFill>
                  <a:schemeClr val="bg1"/>
                </a:solidFill>
              </a:rPr>
              <a:t>Highly Align with new Business &amp; Technologies</a:t>
            </a:r>
            <a:endParaRPr lang="en-IN" sz="800">
              <a:solidFill>
                <a:schemeClr val="bg1"/>
              </a:solidFill>
            </a:endParaRPr>
          </a:p>
        </p:txBody>
      </p:sp>
      <p:sp>
        <p:nvSpPr>
          <p:cNvPr id="46" name="Arrow: Striped Right 45">
            <a:extLst>
              <a:ext uri="{FF2B5EF4-FFF2-40B4-BE49-F238E27FC236}">
                <a16:creationId xmlns:a16="http://schemas.microsoft.com/office/drawing/2014/main" id="{93E6CF34-955B-0C12-33B8-36013BF5EB9F}"/>
              </a:ext>
            </a:extLst>
          </p:cNvPr>
          <p:cNvSpPr/>
          <p:nvPr/>
        </p:nvSpPr>
        <p:spPr>
          <a:xfrm>
            <a:off x="5508687" y="2798322"/>
            <a:ext cx="310695" cy="262790"/>
          </a:xfrm>
          <a:prstGeom prst="stripedRightArrow">
            <a:avLst/>
          </a:prstGeom>
          <a:noFill/>
          <a:ln w="4233" cap="flat">
            <a:solidFill>
              <a:srgbClr val="EA262A"/>
            </a:solidFill>
            <a:prstDash val="solid"/>
            <a:miter/>
          </a:ln>
        </p:spPr>
        <p:txBody>
          <a:bodyPr rtlCol="0" anchor="ctr"/>
          <a:lstStyle/>
          <a:p>
            <a:pPr algn="l"/>
            <a:endParaRPr lang="en-IN"/>
          </a:p>
        </p:txBody>
      </p:sp>
      <p:sp>
        <p:nvSpPr>
          <p:cNvPr id="50" name="Rectangle 49">
            <a:extLst>
              <a:ext uri="{FF2B5EF4-FFF2-40B4-BE49-F238E27FC236}">
                <a16:creationId xmlns:a16="http://schemas.microsoft.com/office/drawing/2014/main" id="{ED5CF446-F9B2-52F4-C2B5-236EC6FF56EA}"/>
              </a:ext>
            </a:extLst>
          </p:cNvPr>
          <p:cNvSpPr/>
          <p:nvPr/>
        </p:nvSpPr>
        <p:spPr>
          <a:xfrm>
            <a:off x="5907499" y="2769012"/>
            <a:ext cx="1439831" cy="342000"/>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l"/>
            <a:r>
              <a:rPr lang="en-US" sz="800">
                <a:solidFill>
                  <a:schemeClr val="bg1"/>
                </a:solidFill>
              </a:rPr>
              <a:t>L3/L4 Capability – Service Now, SOM, FCAPS </a:t>
            </a:r>
            <a:endParaRPr lang="en-IN" sz="800">
              <a:solidFill>
                <a:schemeClr val="bg1"/>
              </a:solidFill>
            </a:endParaRPr>
          </a:p>
        </p:txBody>
      </p:sp>
      <p:sp>
        <p:nvSpPr>
          <p:cNvPr id="53" name="Rectangle 52">
            <a:extLst>
              <a:ext uri="{FF2B5EF4-FFF2-40B4-BE49-F238E27FC236}">
                <a16:creationId xmlns:a16="http://schemas.microsoft.com/office/drawing/2014/main" id="{3D38A672-BF74-846C-008F-77FA8EE6DF4C}"/>
              </a:ext>
            </a:extLst>
          </p:cNvPr>
          <p:cNvSpPr/>
          <p:nvPr/>
        </p:nvSpPr>
        <p:spPr>
          <a:xfrm>
            <a:off x="5915787" y="3182260"/>
            <a:ext cx="1440000" cy="342000"/>
          </a:xfrm>
          <a:prstGeom prst="rect">
            <a:avLst/>
          </a:prstGeom>
          <a:solidFill>
            <a:srgbClr val="FF0000"/>
          </a:solidFill>
          <a:ln w="4233" cap="flat">
            <a:solidFill>
              <a:srgbClr val="EA262A"/>
            </a:solidFill>
            <a:prstDash val="solid"/>
            <a:miter/>
          </a:ln>
        </p:spPr>
        <p:txBody>
          <a:bodyPr rtlCol="0" anchor="ctr"/>
          <a:lstStyle/>
          <a:p>
            <a:pPr algn="l"/>
            <a:r>
              <a:rPr lang="en-US" sz="800">
                <a:solidFill>
                  <a:schemeClr val="bg1"/>
                </a:solidFill>
              </a:rPr>
              <a:t>High availability</a:t>
            </a:r>
            <a:endParaRPr lang="en-IN" sz="800">
              <a:solidFill>
                <a:schemeClr val="bg1"/>
              </a:solidFill>
            </a:endParaRPr>
          </a:p>
        </p:txBody>
      </p:sp>
      <p:sp>
        <p:nvSpPr>
          <p:cNvPr id="54" name="TextBox 53">
            <a:extLst>
              <a:ext uri="{FF2B5EF4-FFF2-40B4-BE49-F238E27FC236}">
                <a16:creationId xmlns:a16="http://schemas.microsoft.com/office/drawing/2014/main" id="{A1035B33-90F5-B6C6-2E40-9748513B8444}"/>
              </a:ext>
            </a:extLst>
          </p:cNvPr>
          <p:cNvSpPr txBox="1"/>
          <p:nvPr/>
        </p:nvSpPr>
        <p:spPr>
          <a:xfrm rot="16200000">
            <a:off x="-676202" y="2852112"/>
            <a:ext cx="1912756" cy="254756"/>
          </a:xfrm>
          <a:prstGeom prst="rect">
            <a:avLst/>
          </a:prstGeom>
          <a:solidFill>
            <a:schemeClr val="accent1">
              <a:lumMod val="20000"/>
              <a:lumOff val="80000"/>
            </a:schemeClr>
          </a:solidFill>
        </p:spPr>
        <p:txBody>
          <a:bodyPr wrap="square" rtlCol="0">
            <a:spAutoFit/>
          </a:bodyPr>
          <a:lstStyle/>
          <a:p>
            <a:pPr algn="ctr"/>
            <a:r>
              <a:rPr lang="en-US" sz="1000" b="1"/>
              <a:t>Knowledge Management</a:t>
            </a:r>
            <a:endParaRPr lang="en-IN" sz="1000" b="1"/>
          </a:p>
        </p:txBody>
      </p:sp>
      <p:sp>
        <p:nvSpPr>
          <p:cNvPr id="56" name="TextBox 55">
            <a:extLst>
              <a:ext uri="{FF2B5EF4-FFF2-40B4-BE49-F238E27FC236}">
                <a16:creationId xmlns:a16="http://schemas.microsoft.com/office/drawing/2014/main" id="{D5C638DF-BEAC-6089-A86A-0EED4548B6E2}"/>
              </a:ext>
            </a:extLst>
          </p:cNvPr>
          <p:cNvSpPr txBox="1"/>
          <p:nvPr/>
        </p:nvSpPr>
        <p:spPr>
          <a:xfrm>
            <a:off x="2554239" y="1565715"/>
            <a:ext cx="2848938" cy="246221"/>
          </a:xfrm>
          <a:prstGeom prst="rect">
            <a:avLst/>
          </a:prstGeom>
          <a:solidFill>
            <a:schemeClr val="accent1">
              <a:lumMod val="20000"/>
              <a:lumOff val="80000"/>
            </a:schemeClr>
          </a:solidFill>
        </p:spPr>
        <p:txBody>
          <a:bodyPr wrap="square" rtlCol="0">
            <a:spAutoFit/>
          </a:bodyPr>
          <a:lstStyle/>
          <a:p>
            <a:pPr algn="ctr"/>
            <a:r>
              <a:rPr lang="en-US" sz="1000" b="1"/>
              <a:t>SME Towers</a:t>
            </a:r>
            <a:endParaRPr lang="en-IN" sz="1000" b="1"/>
          </a:p>
        </p:txBody>
      </p:sp>
      <p:sp>
        <p:nvSpPr>
          <p:cNvPr id="57" name="TextBox 56">
            <a:extLst>
              <a:ext uri="{FF2B5EF4-FFF2-40B4-BE49-F238E27FC236}">
                <a16:creationId xmlns:a16="http://schemas.microsoft.com/office/drawing/2014/main" id="{5D583129-3DB1-90D3-10EF-3925B4957623}"/>
              </a:ext>
            </a:extLst>
          </p:cNvPr>
          <p:cNvSpPr txBox="1"/>
          <p:nvPr/>
        </p:nvSpPr>
        <p:spPr>
          <a:xfrm>
            <a:off x="5915787" y="1557474"/>
            <a:ext cx="2904085" cy="252198"/>
          </a:xfrm>
          <a:prstGeom prst="rect">
            <a:avLst/>
          </a:prstGeom>
          <a:solidFill>
            <a:schemeClr val="accent1">
              <a:lumMod val="20000"/>
              <a:lumOff val="80000"/>
            </a:schemeClr>
          </a:solidFill>
        </p:spPr>
        <p:txBody>
          <a:bodyPr wrap="square" rtlCol="0">
            <a:spAutoFit/>
          </a:bodyPr>
          <a:lstStyle/>
          <a:p>
            <a:pPr algn="ctr"/>
            <a:r>
              <a:rPr lang="en-US" sz="1000" b="1"/>
              <a:t>SME functions</a:t>
            </a:r>
            <a:endParaRPr lang="en-IN" sz="1000" b="1"/>
          </a:p>
        </p:txBody>
      </p:sp>
      <p:sp>
        <p:nvSpPr>
          <p:cNvPr id="58" name="Rectangle 57">
            <a:extLst>
              <a:ext uri="{FF2B5EF4-FFF2-40B4-BE49-F238E27FC236}">
                <a16:creationId xmlns:a16="http://schemas.microsoft.com/office/drawing/2014/main" id="{2A314FE6-3366-DDB8-499A-889B83B78BB1}"/>
              </a:ext>
            </a:extLst>
          </p:cNvPr>
          <p:cNvSpPr/>
          <p:nvPr/>
        </p:nvSpPr>
        <p:spPr>
          <a:xfrm>
            <a:off x="7393773" y="2758477"/>
            <a:ext cx="1439830" cy="342000"/>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l"/>
            <a:r>
              <a:rPr lang="en-US" sz="800">
                <a:solidFill>
                  <a:schemeClr val="bg1"/>
                </a:solidFill>
              </a:rPr>
              <a:t>Continuous Improvements</a:t>
            </a:r>
            <a:endParaRPr lang="en-IN" sz="800">
              <a:solidFill>
                <a:schemeClr val="bg1"/>
              </a:solidFill>
            </a:endParaRPr>
          </a:p>
        </p:txBody>
      </p:sp>
    </p:spTree>
    <p:extLst>
      <p:ext uri="{BB962C8B-B14F-4D97-AF65-F5344CB8AC3E}">
        <p14:creationId xmlns:p14="http://schemas.microsoft.com/office/powerpoint/2010/main" val="30947323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E8F29A39-A0E9-8FC8-53E7-92E95D143905}"/>
              </a:ext>
            </a:extLst>
          </p:cNvPr>
          <p:cNvSpPr/>
          <p:nvPr/>
        </p:nvSpPr>
        <p:spPr>
          <a:xfrm>
            <a:off x="984" y="4254389"/>
            <a:ext cx="9165018" cy="553107"/>
          </a:xfrm>
          <a:prstGeom prst="rect">
            <a:avLst/>
          </a:prstGeom>
          <a:solidFill>
            <a:schemeClr val="bg1"/>
          </a:solidFill>
          <a:ln w="4233" cap="flat">
            <a:solidFill>
              <a:srgbClr val="EA262A"/>
            </a:solidFill>
            <a:prstDash val="sysDot"/>
            <a:miter/>
          </a:ln>
        </p:spPr>
        <p:txBody>
          <a:bodyPr rtlCol="0" anchor="ctr"/>
          <a:lstStyle/>
          <a:p>
            <a:pPr algn="l"/>
            <a:endParaRPr lang="en-US"/>
          </a:p>
        </p:txBody>
      </p:sp>
      <p:sp>
        <p:nvSpPr>
          <p:cNvPr id="2" name="Title 1">
            <a:extLst>
              <a:ext uri="{FF2B5EF4-FFF2-40B4-BE49-F238E27FC236}">
                <a16:creationId xmlns:a16="http://schemas.microsoft.com/office/drawing/2014/main" id="{8AB8551F-3632-FB3C-4BF1-26A0F29A05B1}"/>
              </a:ext>
            </a:extLst>
          </p:cNvPr>
          <p:cNvSpPr>
            <a:spLocks noGrp="1"/>
          </p:cNvSpPr>
          <p:nvPr>
            <p:ph type="title"/>
          </p:nvPr>
        </p:nvSpPr>
        <p:spPr/>
        <p:txBody>
          <a:bodyPr/>
          <a:lstStyle/>
          <a:p>
            <a:r>
              <a:rPr lang="en-IN"/>
              <a:t>SMEs in the system / Staffing plan</a:t>
            </a:r>
          </a:p>
        </p:txBody>
      </p:sp>
      <p:sp>
        <p:nvSpPr>
          <p:cNvPr id="5" name="Text Placeholder 2">
            <a:extLst>
              <a:ext uri="{FF2B5EF4-FFF2-40B4-BE49-F238E27FC236}">
                <a16:creationId xmlns:a16="http://schemas.microsoft.com/office/drawing/2014/main" id="{C6A8DE28-FDB0-188F-41CC-AAAE7606F242}"/>
              </a:ext>
            </a:extLst>
          </p:cNvPr>
          <p:cNvSpPr txBox="1">
            <a:spLocks/>
          </p:cNvSpPr>
          <p:nvPr/>
        </p:nvSpPr>
        <p:spPr>
          <a:xfrm>
            <a:off x="6144938" y="9822"/>
            <a:ext cx="2751182" cy="358709"/>
          </a:xfrm>
          <a:prstGeom prst="rect">
            <a:avLst/>
          </a:prstGeom>
        </p:spPr>
        <p:txBody>
          <a:bodyPr lIns="91440" tIns="45720" rIns="91440" bIns="45720" anchor="b"/>
          <a:lstStyle>
            <a:lvl1pPr marL="0" indent="0" algn="l" defTabSz="685800" rtl="0" eaLnBrk="1" latinLnBrk="0" hangingPunct="1">
              <a:lnSpc>
                <a:spcPct val="100000"/>
              </a:lnSpc>
              <a:spcBef>
                <a:spcPts val="0"/>
              </a:spcBef>
              <a:buFont typeface="Arial" panose="020B0604020202020204" pitchFamily="34" charset="0"/>
              <a:buNone/>
              <a:defRPr sz="1400" kern="1200">
                <a:solidFill>
                  <a:schemeClr val="accent1"/>
                </a:solidFill>
                <a:latin typeface="+mn-lt"/>
                <a:ea typeface="+mn-ea"/>
                <a:cs typeface="+mn-cs"/>
              </a:defRPr>
            </a:lvl1pPr>
            <a:lvl2pPr marL="342892"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685783"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028675"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4pPr>
            <a:lvl5pPr marL="1371566"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IN"/>
              <a:t>Suseel / Imran </a:t>
            </a:r>
          </a:p>
        </p:txBody>
      </p:sp>
      <p:graphicFrame>
        <p:nvGraphicFramePr>
          <p:cNvPr id="3" name="Diagram 3">
            <a:extLst>
              <a:ext uri="{FF2B5EF4-FFF2-40B4-BE49-F238E27FC236}">
                <a16:creationId xmlns:a16="http://schemas.microsoft.com/office/drawing/2014/main" id="{1F9D51A1-5530-5A91-4C5B-B8883376073B}"/>
              </a:ext>
            </a:extLst>
          </p:cNvPr>
          <p:cNvGraphicFramePr/>
          <p:nvPr/>
        </p:nvGraphicFramePr>
        <p:xfrm>
          <a:off x="0" y="3111159"/>
          <a:ext cx="8760370" cy="2519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3" name="Picture 10" descr="ServiceNow - Acceleration Economy">
            <a:extLst>
              <a:ext uri="{FF2B5EF4-FFF2-40B4-BE49-F238E27FC236}">
                <a16:creationId xmlns:a16="http://schemas.microsoft.com/office/drawing/2014/main" id="{F7435C4D-8B8B-EBA6-ED3D-BEA789F75A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9830" y="4448845"/>
            <a:ext cx="596442" cy="167410"/>
          </a:xfrm>
          <a:prstGeom prst="rect">
            <a:avLst/>
          </a:prstGeom>
          <a:extLst>
            <a:ext uri="{909E8E84-426E-40DD-AFC4-6F175D3DCCD1}">
              <a14:hiddenFill xmlns:a14="http://schemas.microsoft.com/office/drawing/2010/main">
                <a:solidFill>
                  <a:srgbClr val="FFFFFF"/>
                </a:solidFill>
              </a14:hiddenFill>
            </a:ext>
          </a:extLst>
        </p:spPr>
      </p:pic>
      <p:pic>
        <p:nvPicPr>
          <p:cNvPr id="45" name="Picture 2" descr="Nokia launches new logo to reflect change in direction">
            <a:extLst>
              <a:ext uri="{FF2B5EF4-FFF2-40B4-BE49-F238E27FC236}">
                <a16:creationId xmlns:a16="http://schemas.microsoft.com/office/drawing/2014/main" id="{B97E23F1-2251-8BD3-25FC-14F4C1BD51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1639" y="4460203"/>
            <a:ext cx="319832" cy="196030"/>
          </a:xfrm>
          <a:prstGeom prst="rect">
            <a:avLst/>
          </a:prstGeom>
          <a:extLst>
            <a:ext uri="{909E8E84-426E-40DD-AFC4-6F175D3DCCD1}">
              <a14:hiddenFill xmlns:a14="http://schemas.microsoft.com/office/drawing/2010/main">
                <a:solidFill>
                  <a:srgbClr val="FFFFFF"/>
                </a:solidFill>
              </a14:hiddenFill>
            </a:ext>
          </a:extLst>
        </p:spPr>
      </p:pic>
      <p:pic>
        <p:nvPicPr>
          <p:cNvPr id="47" name="Picture 6" descr="Esri - Wikipedia">
            <a:extLst>
              <a:ext uri="{FF2B5EF4-FFF2-40B4-BE49-F238E27FC236}">
                <a16:creationId xmlns:a16="http://schemas.microsoft.com/office/drawing/2014/main" id="{05FBA90B-8E66-4EE8-F5D2-986E0A68E3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98900" y="4454318"/>
            <a:ext cx="460132" cy="174687"/>
          </a:xfrm>
          <a:prstGeom prst="rect">
            <a:avLst/>
          </a:prstGeom>
          <a:extLst>
            <a:ext uri="{909E8E84-426E-40DD-AFC4-6F175D3DCCD1}">
              <a14:hiddenFill xmlns:a14="http://schemas.microsoft.com/office/drawing/2010/main">
                <a:solidFill>
                  <a:srgbClr val="FFFFFF"/>
                </a:solidFill>
              </a14:hiddenFill>
            </a:ext>
          </a:extLst>
        </p:spPr>
      </p:pic>
      <p:pic>
        <p:nvPicPr>
          <p:cNvPr id="49" name="Picture 4" descr="Salesforce Logo and symbol, meaning, history, PNG, brand">
            <a:extLst>
              <a:ext uri="{FF2B5EF4-FFF2-40B4-BE49-F238E27FC236}">
                <a16:creationId xmlns:a16="http://schemas.microsoft.com/office/drawing/2014/main" id="{95104F79-F73F-872E-4B68-5A8500E2DA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95012" y="4360467"/>
            <a:ext cx="269263" cy="198222"/>
          </a:xfrm>
          <a:prstGeom prst="rect">
            <a:avLst/>
          </a:prstGeom>
          <a:extLst>
            <a:ext uri="{909E8E84-426E-40DD-AFC4-6F175D3DCCD1}">
              <a14:hiddenFill xmlns:a14="http://schemas.microsoft.com/office/drawing/2010/main">
                <a:solidFill>
                  <a:srgbClr val="FFFFFF"/>
                </a:solidFill>
              </a14:hiddenFill>
            </a:ext>
          </a:extLst>
        </p:spPr>
      </p:pic>
      <p:pic>
        <p:nvPicPr>
          <p:cNvPr id="52" name="Picture 52">
            <a:extLst>
              <a:ext uri="{FF2B5EF4-FFF2-40B4-BE49-F238E27FC236}">
                <a16:creationId xmlns:a16="http://schemas.microsoft.com/office/drawing/2014/main" id="{888AFDEA-54D9-C6C2-D9B7-44ECC970B088}"/>
              </a:ext>
            </a:extLst>
          </p:cNvPr>
          <p:cNvPicPr>
            <a:picLocks noChangeAspect="1"/>
          </p:cNvPicPr>
          <p:nvPr/>
        </p:nvPicPr>
        <p:blipFill>
          <a:blip r:embed="rId11"/>
          <a:stretch>
            <a:fillRect/>
          </a:stretch>
        </p:blipFill>
        <p:spPr>
          <a:xfrm>
            <a:off x="3691792" y="4456977"/>
            <a:ext cx="312881" cy="160152"/>
          </a:xfrm>
          <a:prstGeom prst="rect">
            <a:avLst/>
          </a:prstGeom>
        </p:spPr>
      </p:pic>
      <p:pic>
        <p:nvPicPr>
          <p:cNvPr id="193" name="Picture 193" descr="Icon&#10;&#10;Description automatically generated">
            <a:extLst>
              <a:ext uri="{FF2B5EF4-FFF2-40B4-BE49-F238E27FC236}">
                <a16:creationId xmlns:a16="http://schemas.microsoft.com/office/drawing/2014/main" id="{AC67339C-46B5-840E-4B29-2B330A200925}"/>
              </a:ext>
            </a:extLst>
          </p:cNvPr>
          <p:cNvPicPr>
            <a:picLocks noChangeAspect="1"/>
          </p:cNvPicPr>
          <p:nvPr/>
        </p:nvPicPr>
        <p:blipFill>
          <a:blip r:embed="rId12"/>
          <a:stretch>
            <a:fillRect/>
          </a:stretch>
        </p:blipFill>
        <p:spPr>
          <a:xfrm>
            <a:off x="7793454" y="4310129"/>
            <a:ext cx="508635" cy="421005"/>
          </a:xfrm>
          <a:prstGeom prst="rect">
            <a:avLst/>
          </a:prstGeom>
        </p:spPr>
      </p:pic>
      <p:pic>
        <p:nvPicPr>
          <p:cNvPr id="194" name="Picture 194" descr="Diagram&#10;&#10;Description automatically generated">
            <a:extLst>
              <a:ext uri="{FF2B5EF4-FFF2-40B4-BE49-F238E27FC236}">
                <a16:creationId xmlns:a16="http://schemas.microsoft.com/office/drawing/2014/main" id="{7487B7FE-D96F-EC59-846A-BC66E78B1CCA}"/>
              </a:ext>
            </a:extLst>
          </p:cNvPr>
          <p:cNvPicPr>
            <a:picLocks noChangeAspect="1"/>
          </p:cNvPicPr>
          <p:nvPr/>
        </p:nvPicPr>
        <p:blipFill>
          <a:blip r:embed="rId13"/>
          <a:stretch>
            <a:fillRect/>
          </a:stretch>
        </p:blipFill>
        <p:spPr>
          <a:xfrm>
            <a:off x="8441909" y="4363752"/>
            <a:ext cx="449580" cy="229939"/>
          </a:xfrm>
          <a:prstGeom prst="rect">
            <a:avLst/>
          </a:prstGeom>
        </p:spPr>
      </p:pic>
      <p:pic>
        <p:nvPicPr>
          <p:cNvPr id="292" name="Picture 292" descr="A picture containing application&#10;&#10;Description automatically generated">
            <a:extLst>
              <a:ext uri="{FF2B5EF4-FFF2-40B4-BE49-F238E27FC236}">
                <a16:creationId xmlns:a16="http://schemas.microsoft.com/office/drawing/2014/main" id="{E28D454A-CC22-8B5C-C077-D5E31DF1BD8D}"/>
              </a:ext>
            </a:extLst>
          </p:cNvPr>
          <p:cNvPicPr>
            <a:picLocks noChangeAspect="1"/>
          </p:cNvPicPr>
          <p:nvPr/>
        </p:nvPicPr>
        <p:blipFill>
          <a:blip r:embed="rId14"/>
          <a:stretch>
            <a:fillRect/>
          </a:stretch>
        </p:blipFill>
        <p:spPr>
          <a:xfrm>
            <a:off x="650984" y="4324514"/>
            <a:ext cx="589894" cy="422715"/>
          </a:xfrm>
          <a:prstGeom prst="rect">
            <a:avLst/>
          </a:prstGeom>
        </p:spPr>
      </p:pic>
      <p:pic>
        <p:nvPicPr>
          <p:cNvPr id="381" name="Picture 381" descr="Logo, company name&#10;&#10;Description automatically generated">
            <a:extLst>
              <a:ext uri="{FF2B5EF4-FFF2-40B4-BE49-F238E27FC236}">
                <a16:creationId xmlns:a16="http://schemas.microsoft.com/office/drawing/2014/main" id="{AD1AD790-82F9-DEB5-471C-9A1646263106}"/>
              </a:ext>
            </a:extLst>
          </p:cNvPr>
          <p:cNvPicPr>
            <a:picLocks noChangeAspect="1"/>
          </p:cNvPicPr>
          <p:nvPr/>
        </p:nvPicPr>
        <p:blipFill>
          <a:blip r:embed="rId15"/>
          <a:stretch>
            <a:fillRect/>
          </a:stretch>
        </p:blipFill>
        <p:spPr>
          <a:xfrm>
            <a:off x="2652057" y="4326156"/>
            <a:ext cx="443734" cy="432567"/>
          </a:xfrm>
          <a:prstGeom prst="rect">
            <a:avLst/>
          </a:prstGeom>
        </p:spPr>
      </p:pic>
      <p:pic>
        <p:nvPicPr>
          <p:cNvPr id="382" name="Picture 382" descr="Logo&#10;&#10;Description automatically generated">
            <a:extLst>
              <a:ext uri="{FF2B5EF4-FFF2-40B4-BE49-F238E27FC236}">
                <a16:creationId xmlns:a16="http://schemas.microsoft.com/office/drawing/2014/main" id="{712380D3-EDAF-3DF2-69BC-A925DDF2C016}"/>
              </a:ext>
            </a:extLst>
          </p:cNvPr>
          <p:cNvPicPr>
            <a:picLocks noChangeAspect="1"/>
          </p:cNvPicPr>
          <p:nvPr/>
        </p:nvPicPr>
        <p:blipFill>
          <a:blip r:embed="rId16"/>
          <a:stretch>
            <a:fillRect/>
          </a:stretch>
        </p:blipFill>
        <p:spPr>
          <a:xfrm>
            <a:off x="6090581" y="4332397"/>
            <a:ext cx="785977" cy="479207"/>
          </a:xfrm>
          <a:prstGeom prst="rect">
            <a:avLst/>
          </a:prstGeom>
        </p:spPr>
      </p:pic>
      <p:pic>
        <p:nvPicPr>
          <p:cNvPr id="383" name="Picture 383" descr="Text&#10;&#10;Description automatically generated">
            <a:extLst>
              <a:ext uri="{FF2B5EF4-FFF2-40B4-BE49-F238E27FC236}">
                <a16:creationId xmlns:a16="http://schemas.microsoft.com/office/drawing/2014/main" id="{D19A20E7-7D39-087B-BE7F-E2F9F43A111E}"/>
              </a:ext>
            </a:extLst>
          </p:cNvPr>
          <p:cNvPicPr>
            <a:picLocks noChangeAspect="1"/>
          </p:cNvPicPr>
          <p:nvPr/>
        </p:nvPicPr>
        <p:blipFill>
          <a:blip r:embed="rId17"/>
          <a:stretch>
            <a:fillRect/>
          </a:stretch>
        </p:blipFill>
        <p:spPr>
          <a:xfrm>
            <a:off x="3167555" y="4349640"/>
            <a:ext cx="411218" cy="326478"/>
          </a:xfrm>
          <a:prstGeom prst="rect">
            <a:avLst/>
          </a:prstGeom>
        </p:spPr>
      </p:pic>
      <p:pic>
        <p:nvPicPr>
          <p:cNvPr id="384" name="Picture 384" descr="Logo, company name&#10;&#10;Description automatically generated">
            <a:extLst>
              <a:ext uri="{FF2B5EF4-FFF2-40B4-BE49-F238E27FC236}">
                <a16:creationId xmlns:a16="http://schemas.microsoft.com/office/drawing/2014/main" id="{ECFBC9EE-ECD0-1A89-16AF-2F6E9E840434}"/>
              </a:ext>
            </a:extLst>
          </p:cNvPr>
          <p:cNvPicPr>
            <a:picLocks noChangeAspect="1"/>
          </p:cNvPicPr>
          <p:nvPr/>
        </p:nvPicPr>
        <p:blipFill>
          <a:blip r:embed="rId18"/>
          <a:stretch>
            <a:fillRect/>
          </a:stretch>
        </p:blipFill>
        <p:spPr>
          <a:xfrm>
            <a:off x="6877872" y="4327470"/>
            <a:ext cx="544897" cy="357681"/>
          </a:xfrm>
          <a:prstGeom prst="rect">
            <a:avLst/>
          </a:prstGeom>
        </p:spPr>
      </p:pic>
      <p:pic>
        <p:nvPicPr>
          <p:cNvPr id="385" name="Picture 385" descr="Logo, company name&#10;&#10;Description automatically generated">
            <a:extLst>
              <a:ext uri="{FF2B5EF4-FFF2-40B4-BE49-F238E27FC236}">
                <a16:creationId xmlns:a16="http://schemas.microsoft.com/office/drawing/2014/main" id="{66FE9A98-BD7A-4425-C585-4486A477DDDB}"/>
              </a:ext>
            </a:extLst>
          </p:cNvPr>
          <p:cNvPicPr>
            <a:picLocks noChangeAspect="1"/>
          </p:cNvPicPr>
          <p:nvPr/>
        </p:nvPicPr>
        <p:blipFill>
          <a:blip r:embed="rId19"/>
          <a:stretch>
            <a:fillRect/>
          </a:stretch>
        </p:blipFill>
        <p:spPr>
          <a:xfrm>
            <a:off x="1926021" y="4415815"/>
            <a:ext cx="516320" cy="240110"/>
          </a:xfrm>
          <a:prstGeom prst="rect">
            <a:avLst/>
          </a:prstGeom>
        </p:spPr>
      </p:pic>
      <p:pic>
        <p:nvPicPr>
          <p:cNvPr id="386" name="Picture 386">
            <a:extLst>
              <a:ext uri="{FF2B5EF4-FFF2-40B4-BE49-F238E27FC236}">
                <a16:creationId xmlns:a16="http://schemas.microsoft.com/office/drawing/2014/main" id="{A44628B0-C75A-5436-FEF0-0A66488C6832}"/>
              </a:ext>
            </a:extLst>
          </p:cNvPr>
          <p:cNvPicPr>
            <a:picLocks noChangeAspect="1"/>
          </p:cNvPicPr>
          <p:nvPr/>
        </p:nvPicPr>
        <p:blipFill>
          <a:blip r:embed="rId20"/>
          <a:stretch>
            <a:fillRect/>
          </a:stretch>
        </p:blipFill>
        <p:spPr>
          <a:xfrm>
            <a:off x="1268303" y="4370825"/>
            <a:ext cx="491688" cy="336660"/>
          </a:xfrm>
          <a:prstGeom prst="rect">
            <a:avLst/>
          </a:prstGeom>
        </p:spPr>
      </p:pic>
      <p:pic>
        <p:nvPicPr>
          <p:cNvPr id="387" name="Picture 387">
            <a:extLst>
              <a:ext uri="{FF2B5EF4-FFF2-40B4-BE49-F238E27FC236}">
                <a16:creationId xmlns:a16="http://schemas.microsoft.com/office/drawing/2014/main" id="{05539A3D-2643-1B1D-DAE1-914349EB5E86}"/>
              </a:ext>
            </a:extLst>
          </p:cNvPr>
          <p:cNvPicPr>
            <a:picLocks noChangeAspect="1"/>
          </p:cNvPicPr>
          <p:nvPr/>
        </p:nvPicPr>
        <p:blipFill>
          <a:blip r:embed="rId21"/>
          <a:stretch>
            <a:fillRect/>
          </a:stretch>
        </p:blipFill>
        <p:spPr>
          <a:xfrm>
            <a:off x="33830" y="4431587"/>
            <a:ext cx="582669" cy="169152"/>
          </a:xfrm>
          <a:prstGeom prst="rect">
            <a:avLst/>
          </a:prstGeom>
        </p:spPr>
      </p:pic>
      <p:sp>
        <p:nvSpPr>
          <p:cNvPr id="4" name="TextBox 3">
            <a:extLst>
              <a:ext uri="{FF2B5EF4-FFF2-40B4-BE49-F238E27FC236}">
                <a16:creationId xmlns:a16="http://schemas.microsoft.com/office/drawing/2014/main" id="{6B4669EA-A322-98F6-900F-1AE361E81482}"/>
              </a:ext>
            </a:extLst>
          </p:cNvPr>
          <p:cNvSpPr txBox="1"/>
          <p:nvPr/>
        </p:nvSpPr>
        <p:spPr>
          <a:xfrm rot="1015497">
            <a:off x="7183716" y="410727"/>
            <a:ext cx="1728107" cy="1615827"/>
          </a:xfrm>
          <a:prstGeom prst="rect">
            <a:avLst/>
          </a:prstGeom>
          <a:noFill/>
        </p:spPr>
        <p:txBody>
          <a:bodyPr wrap="square" rtlCol="0">
            <a:spAutoFit/>
          </a:bodyPr>
          <a:lstStyle/>
          <a:p>
            <a:pPr algn="ctr"/>
            <a:r>
              <a:rPr lang="en-US" sz="900">
                <a:highlight>
                  <a:srgbClr val="FFFF00"/>
                </a:highlight>
              </a:rPr>
              <a:t>Knowledge Management has to be embedded</a:t>
            </a:r>
          </a:p>
          <a:p>
            <a:pPr algn="ctr"/>
            <a:endParaRPr lang="en-US" sz="900">
              <a:highlight>
                <a:srgbClr val="FFFF00"/>
              </a:highlight>
            </a:endParaRPr>
          </a:p>
          <a:p>
            <a:pPr algn="ctr"/>
            <a:r>
              <a:rPr lang="en-US" sz="900">
                <a:highlight>
                  <a:srgbClr val="FFFF00"/>
                </a:highlight>
              </a:rPr>
              <a:t>Shift Roaster</a:t>
            </a:r>
          </a:p>
          <a:p>
            <a:pPr algn="ctr"/>
            <a:endParaRPr lang="en-US" sz="900">
              <a:highlight>
                <a:srgbClr val="FFFF00"/>
              </a:highlight>
            </a:endParaRPr>
          </a:p>
          <a:p>
            <a:pPr algn="ctr"/>
            <a:r>
              <a:rPr lang="en-US" sz="900">
                <a:highlight>
                  <a:srgbClr val="FFFF00"/>
                </a:highlight>
              </a:rPr>
              <a:t>Trainings</a:t>
            </a:r>
          </a:p>
          <a:p>
            <a:pPr algn="ctr"/>
            <a:endParaRPr lang="en-US" sz="900">
              <a:highlight>
                <a:srgbClr val="FFFF00"/>
              </a:highlight>
            </a:endParaRPr>
          </a:p>
          <a:p>
            <a:pPr algn="ctr"/>
            <a:r>
              <a:rPr lang="en-US" sz="900">
                <a:highlight>
                  <a:srgbClr val="FFFF00"/>
                </a:highlight>
              </a:rPr>
              <a:t>Team retentions</a:t>
            </a:r>
          </a:p>
          <a:p>
            <a:pPr algn="ctr"/>
            <a:endParaRPr lang="en-US" sz="900">
              <a:highlight>
                <a:srgbClr val="FFFF00"/>
              </a:highlight>
            </a:endParaRPr>
          </a:p>
          <a:p>
            <a:pPr algn="ctr"/>
            <a:r>
              <a:rPr lang="en-US" sz="900">
                <a:highlight>
                  <a:srgbClr val="FFFF00"/>
                </a:highlight>
              </a:rPr>
              <a:t>L3/L4, Service Now capability</a:t>
            </a:r>
            <a:endParaRPr lang="en-GB" sz="900">
              <a:highlight>
                <a:srgbClr val="FFFF00"/>
              </a:highlight>
            </a:endParaRPr>
          </a:p>
        </p:txBody>
      </p:sp>
      <p:sp>
        <p:nvSpPr>
          <p:cNvPr id="6" name="Rectangle 5">
            <a:extLst>
              <a:ext uri="{FF2B5EF4-FFF2-40B4-BE49-F238E27FC236}">
                <a16:creationId xmlns:a16="http://schemas.microsoft.com/office/drawing/2014/main" id="{18A84BB7-ACD5-2845-230D-5F9C8D2D1C55}"/>
              </a:ext>
            </a:extLst>
          </p:cNvPr>
          <p:cNvSpPr/>
          <p:nvPr/>
        </p:nvSpPr>
        <p:spPr>
          <a:xfrm>
            <a:off x="252511" y="1103586"/>
            <a:ext cx="1741827" cy="461665"/>
          </a:xfrm>
          <a:prstGeom prst="rect">
            <a:avLst/>
          </a:prstGeom>
          <a:solidFill>
            <a:schemeClr val="accent1">
              <a:lumMod val="40000"/>
              <a:lumOff val="60000"/>
            </a:schemeClr>
          </a:solidFill>
          <a:ln w="4233" cap="flat">
            <a:solidFill>
              <a:srgbClr val="EA262A"/>
            </a:solidFill>
            <a:prstDash val="solid"/>
            <a:miter/>
          </a:ln>
        </p:spPr>
        <p:txBody>
          <a:bodyPr rtlCol="0" anchor="ctr"/>
          <a:lstStyle/>
          <a:p>
            <a:pPr algn="l"/>
            <a:r>
              <a:rPr lang="en-US" sz="1200"/>
              <a:t>120 + Knowledge Transfer Sessions</a:t>
            </a:r>
            <a:endParaRPr lang="en-IN" sz="1200"/>
          </a:p>
        </p:txBody>
      </p:sp>
      <p:sp>
        <p:nvSpPr>
          <p:cNvPr id="7" name="Rectangle 6">
            <a:extLst>
              <a:ext uri="{FF2B5EF4-FFF2-40B4-BE49-F238E27FC236}">
                <a16:creationId xmlns:a16="http://schemas.microsoft.com/office/drawing/2014/main" id="{832B05E8-8297-C442-8A52-C9179E14284C}"/>
              </a:ext>
            </a:extLst>
          </p:cNvPr>
          <p:cNvSpPr/>
          <p:nvPr/>
        </p:nvSpPr>
        <p:spPr>
          <a:xfrm>
            <a:off x="2222448" y="1122996"/>
            <a:ext cx="1741827" cy="461665"/>
          </a:xfrm>
          <a:prstGeom prst="rect">
            <a:avLst/>
          </a:prstGeom>
          <a:solidFill>
            <a:schemeClr val="accent1">
              <a:lumMod val="40000"/>
              <a:lumOff val="60000"/>
            </a:schemeClr>
          </a:solidFill>
          <a:ln w="4233" cap="flat">
            <a:solidFill>
              <a:srgbClr val="EA262A"/>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t>98% SME Retention</a:t>
            </a:r>
            <a:endParaRPr lang="en-IN" sz="1200"/>
          </a:p>
        </p:txBody>
      </p:sp>
      <p:sp>
        <p:nvSpPr>
          <p:cNvPr id="8" name="Rectangle 7">
            <a:extLst>
              <a:ext uri="{FF2B5EF4-FFF2-40B4-BE49-F238E27FC236}">
                <a16:creationId xmlns:a16="http://schemas.microsoft.com/office/drawing/2014/main" id="{69FBA231-5303-98FA-21AD-8E8059FB7169}"/>
              </a:ext>
            </a:extLst>
          </p:cNvPr>
          <p:cNvSpPr/>
          <p:nvPr/>
        </p:nvSpPr>
        <p:spPr>
          <a:xfrm>
            <a:off x="4235507" y="1137378"/>
            <a:ext cx="1951928" cy="461665"/>
          </a:xfrm>
          <a:prstGeom prst="rect">
            <a:avLst/>
          </a:prstGeom>
          <a:solidFill>
            <a:schemeClr val="accent1">
              <a:lumMod val="40000"/>
              <a:lumOff val="60000"/>
            </a:schemeClr>
          </a:solidFill>
          <a:ln w="4233" cap="flat">
            <a:solidFill>
              <a:srgbClr val="EA262A"/>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t>40 + Operational Readiness</a:t>
            </a:r>
            <a:endParaRPr lang="en-IN" sz="1200"/>
          </a:p>
        </p:txBody>
      </p:sp>
      <p:sp>
        <p:nvSpPr>
          <p:cNvPr id="9" name="Rectangle 8">
            <a:extLst>
              <a:ext uri="{FF2B5EF4-FFF2-40B4-BE49-F238E27FC236}">
                <a16:creationId xmlns:a16="http://schemas.microsoft.com/office/drawing/2014/main" id="{E10A67D4-C3A0-FE41-4C83-DF96A61CAC46}"/>
              </a:ext>
            </a:extLst>
          </p:cNvPr>
          <p:cNvSpPr/>
          <p:nvPr/>
        </p:nvSpPr>
        <p:spPr>
          <a:xfrm>
            <a:off x="6350161" y="1137378"/>
            <a:ext cx="1951928" cy="461665"/>
          </a:xfrm>
          <a:prstGeom prst="rect">
            <a:avLst/>
          </a:prstGeom>
          <a:solidFill>
            <a:schemeClr val="accent1">
              <a:lumMod val="40000"/>
              <a:lumOff val="60000"/>
            </a:schemeClr>
          </a:solidFill>
          <a:ln w="4233" cap="flat">
            <a:solidFill>
              <a:srgbClr val="EA262A"/>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t>20+  SMEs</a:t>
            </a:r>
            <a:endParaRPr lang="en-IN" sz="1200"/>
          </a:p>
        </p:txBody>
      </p:sp>
    </p:spTree>
    <p:extLst>
      <p:ext uri="{BB962C8B-B14F-4D97-AF65-F5344CB8AC3E}">
        <p14:creationId xmlns:p14="http://schemas.microsoft.com/office/powerpoint/2010/main" val="41931235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8551F-3632-FB3C-4BF1-26A0F29A05B1}"/>
              </a:ext>
            </a:extLst>
          </p:cNvPr>
          <p:cNvSpPr>
            <a:spLocks noGrp="1"/>
          </p:cNvSpPr>
          <p:nvPr>
            <p:ph type="title"/>
          </p:nvPr>
        </p:nvSpPr>
        <p:spPr/>
        <p:txBody>
          <a:bodyPr/>
          <a:lstStyle/>
          <a:p>
            <a:r>
              <a:rPr lang="en-IN"/>
              <a:t>Scope of work </a:t>
            </a:r>
          </a:p>
        </p:txBody>
      </p:sp>
      <p:sp>
        <p:nvSpPr>
          <p:cNvPr id="5" name="Text Placeholder 2">
            <a:extLst>
              <a:ext uri="{FF2B5EF4-FFF2-40B4-BE49-F238E27FC236}">
                <a16:creationId xmlns:a16="http://schemas.microsoft.com/office/drawing/2014/main" id="{C6A8DE28-FDB0-188F-41CC-AAAE7606F242}"/>
              </a:ext>
            </a:extLst>
          </p:cNvPr>
          <p:cNvSpPr txBox="1">
            <a:spLocks/>
          </p:cNvSpPr>
          <p:nvPr/>
        </p:nvSpPr>
        <p:spPr>
          <a:xfrm>
            <a:off x="6664546" y="31872"/>
            <a:ext cx="2751182" cy="358709"/>
          </a:xfrm>
          <a:prstGeom prst="rect">
            <a:avLst/>
          </a:prstGeom>
        </p:spPr>
        <p:txBody>
          <a:bodyPr lIns="91440" tIns="45720" rIns="91440" bIns="45720" anchor="b"/>
          <a:lstStyle>
            <a:lvl1pPr marL="0" indent="0" algn="l" defTabSz="685800" rtl="0" eaLnBrk="1" latinLnBrk="0" hangingPunct="1">
              <a:lnSpc>
                <a:spcPct val="100000"/>
              </a:lnSpc>
              <a:spcBef>
                <a:spcPts val="0"/>
              </a:spcBef>
              <a:buFont typeface="Arial" panose="020B0604020202020204" pitchFamily="34" charset="0"/>
              <a:buNone/>
              <a:defRPr sz="1400" kern="1200">
                <a:solidFill>
                  <a:schemeClr val="accent1"/>
                </a:solidFill>
                <a:latin typeface="+mn-lt"/>
                <a:ea typeface="+mn-ea"/>
                <a:cs typeface="+mn-cs"/>
              </a:defRPr>
            </a:lvl1pPr>
            <a:lvl2pPr marL="342892"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685783"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028675"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4pPr>
            <a:lvl5pPr marL="1371566"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IN"/>
              <a:t>Suseel / Imran </a:t>
            </a:r>
          </a:p>
        </p:txBody>
      </p:sp>
      <p:sp>
        <p:nvSpPr>
          <p:cNvPr id="13" name="Rectangle: Rounded Corners 12">
            <a:extLst>
              <a:ext uri="{FF2B5EF4-FFF2-40B4-BE49-F238E27FC236}">
                <a16:creationId xmlns:a16="http://schemas.microsoft.com/office/drawing/2014/main" id="{B242556D-9202-1901-1717-CEA8771C9146}"/>
              </a:ext>
            </a:extLst>
          </p:cNvPr>
          <p:cNvSpPr/>
          <p:nvPr/>
        </p:nvSpPr>
        <p:spPr>
          <a:xfrm>
            <a:off x="217678" y="1077811"/>
            <a:ext cx="1709735" cy="406486"/>
          </a:xfrm>
          <a:prstGeom prst="roundRect">
            <a:avLst/>
          </a:prstGeom>
          <a:solidFill>
            <a:schemeClr val="accent1">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050" b="1">
                <a:latin typeface="Calibri" panose="020F0502020204030204" pitchFamily="34" charset="0"/>
                <a:cs typeface="Calibri" panose="020F0502020204030204" pitchFamily="34" charset="0"/>
              </a:rPr>
              <a:t>Schedule 1</a:t>
            </a:r>
          </a:p>
          <a:p>
            <a:r>
              <a:rPr lang="en-US" sz="1000">
                <a:latin typeface="Calibri" panose="020F0502020204030204" pitchFamily="34" charset="0"/>
                <a:cs typeface="Calibri" panose="020F0502020204030204" pitchFamily="34" charset="0"/>
              </a:rPr>
              <a:t>Service Desk &amp; Monitoring</a:t>
            </a:r>
            <a:endParaRPr lang="en-IN" sz="1000">
              <a:latin typeface="Calibri" panose="020F0502020204030204" pitchFamily="34" charset="0"/>
              <a:cs typeface="Calibri" panose="020F0502020204030204" pitchFamily="34" charset="0"/>
            </a:endParaRPr>
          </a:p>
        </p:txBody>
      </p:sp>
      <p:sp>
        <p:nvSpPr>
          <p:cNvPr id="15" name="Rectangle: Rounded Corners 14">
            <a:extLst>
              <a:ext uri="{FF2B5EF4-FFF2-40B4-BE49-F238E27FC236}">
                <a16:creationId xmlns:a16="http://schemas.microsoft.com/office/drawing/2014/main" id="{D996FE59-2CE4-7FBB-0093-D5A0232F5A48}"/>
              </a:ext>
            </a:extLst>
          </p:cNvPr>
          <p:cNvSpPr/>
          <p:nvPr/>
        </p:nvSpPr>
        <p:spPr>
          <a:xfrm>
            <a:off x="217678" y="1552547"/>
            <a:ext cx="1709735" cy="406486"/>
          </a:xfrm>
          <a:prstGeom prst="roundRect">
            <a:avLst/>
          </a:prstGeom>
          <a:solidFill>
            <a:schemeClr val="accent1">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050" b="1">
                <a:latin typeface="Calibri" panose="020F0502020204030204" pitchFamily="34" charset="0"/>
                <a:cs typeface="Calibri" panose="020F0502020204030204" pitchFamily="34" charset="0"/>
              </a:rPr>
              <a:t>Schedule 2</a:t>
            </a:r>
          </a:p>
          <a:p>
            <a:r>
              <a:rPr lang="en-US" sz="1000">
                <a:latin typeface="Calibri" panose="020F0502020204030204" pitchFamily="34" charset="0"/>
                <a:cs typeface="Calibri" panose="020F0502020204030204" pitchFamily="34" charset="0"/>
              </a:rPr>
              <a:t>App Support</a:t>
            </a:r>
            <a:endParaRPr lang="en-IN" sz="1000">
              <a:latin typeface="Calibri" panose="020F0502020204030204" pitchFamily="34" charset="0"/>
              <a:cs typeface="Calibri" panose="020F0502020204030204" pitchFamily="34" charset="0"/>
            </a:endParaRPr>
          </a:p>
        </p:txBody>
      </p:sp>
      <p:sp>
        <p:nvSpPr>
          <p:cNvPr id="17" name="Rectangle: Rounded Corners 16">
            <a:extLst>
              <a:ext uri="{FF2B5EF4-FFF2-40B4-BE49-F238E27FC236}">
                <a16:creationId xmlns:a16="http://schemas.microsoft.com/office/drawing/2014/main" id="{D57EE81D-7B41-0217-3CE3-81D4E2975A2C}"/>
              </a:ext>
            </a:extLst>
          </p:cNvPr>
          <p:cNvSpPr/>
          <p:nvPr/>
        </p:nvSpPr>
        <p:spPr>
          <a:xfrm>
            <a:off x="217678" y="2038165"/>
            <a:ext cx="1709735" cy="406486"/>
          </a:xfrm>
          <a:prstGeom prst="roundRect">
            <a:avLst/>
          </a:prstGeom>
          <a:solidFill>
            <a:schemeClr val="accent1">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050" b="1">
                <a:latin typeface="Calibri" panose="020F0502020204030204" pitchFamily="34" charset="0"/>
                <a:cs typeface="Calibri" panose="020F0502020204030204" pitchFamily="34" charset="0"/>
              </a:rPr>
              <a:t>Schedule 3</a:t>
            </a:r>
          </a:p>
          <a:p>
            <a:r>
              <a:rPr lang="en-US" sz="1000">
                <a:latin typeface="Calibri" panose="020F0502020204030204" pitchFamily="34" charset="0"/>
                <a:cs typeface="Calibri" panose="020F0502020204030204" pitchFamily="34" charset="0"/>
              </a:rPr>
              <a:t>B2B Operations</a:t>
            </a:r>
            <a:endParaRPr lang="en-IN" sz="1000">
              <a:latin typeface="Calibri" panose="020F0502020204030204" pitchFamily="34" charset="0"/>
              <a:cs typeface="Calibri" panose="020F0502020204030204" pitchFamily="34" charset="0"/>
            </a:endParaRPr>
          </a:p>
        </p:txBody>
      </p:sp>
      <p:sp>
        <p:nvSpPr>
          <p:cNvPr id="19" name="Rectangle: Rounded Corners 18">
            <a:extLst>
              <a:ext uri="{FF2B5EF4-FFF2-40B4-BE49-F238E27FC236}">
                <a16:creationId xmlns:a16="http://schemas.microsoft.com/office/drawing/2014/main" id="{B368B1D7-FA49-A74F-325C-3C91E4DAE313}"/>
              </a:ext>
            </a:extLst>
          </p:cNvPr>
          <p:cNvSpPr/>
          <p:nvPr/>
        </p:nvSpPr>
        <p:spPr>
          <a:xfrm>
            <a:off x="230816" y="3022511"/>
            <a:ext cx="1709735" cy="406486"/>
          </a:xfrm>
          <a:prstGeom prst="roundRect">
            <a:avLst/>
          </a:prstGeom>
          <a:solidFill>
            <a:schemeClr val="accent1">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r>
              <a:rPr lang="en-US" sz="1050" b="1">
                <a:latin typeface="Calibri"/>
                <a:cs typeface="Calibri"/>
              </a:rPr>
              <a:t>Schedule 5</a:t>
            </a:r>
            <a:endParaRPr lang="en-US" sz="1050" b="1">
              <a:latin typeface="Calibri" panose="020F0502020204030204" pitchFamily="34" charset="0"/>
              <a:cs typeface="Calibri" panose="020F0502020204030204" pitchFamily="34" charset="0"/>
            </a:endParaRPr>
          </a:p>
          <a:p>
            <a:r>
              <a:rPr lang="en-US" sz="1000">
                <a:latin typeface="Calibri"/>
                <a:cs typeface="Calibri"/>
              </a:rPr>
              <a:t>Cloud Platform</a:t>
            </a:r>
            <a:endParaRPr lang="en-IN" sz="1000">
              <a:latin typeface="Calibri"/>
              <a:cs typeface="Calibri"/>
            </a:endParaRPr>
          </a:p>
        </p:txBody>
      </p:sp>
      <p:sp>
        <p:nvSpPr>
          <p:cNvPr id="21" name="Rectangle: Rounded Corners 20">
            <a:extLst>
              <a:ext uri="{FF2B5EF4-FFF2-40B4-BE49-F238E27FC236}">
                <a16:creationId xmlns:a16="http://schemas.microsoft.com/office/drawing/2014/main" id="{56B2CAE6-11DC-212B-2017-804148ABE2D1}"/>
              </a:ext>
            </a:extLst>
          </p:cNvPr>
          <p:cNvSpPr/>
          <p:nvPr/>
        </p:nvSpPr>
        <p:spPr>
          <a:xfrm>
            <a:off x="224247" y="3513029"/>
            <a:ext cx="1709735" cy="406486"/>
          </a:xfrm>
          <a:prstGeom prst="roundRect">
            <a:avLst/>
          </a:prstGeom>
          <a:solidFill>
            <a:schemeClr val="accent1">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050" b="1">
                <a:latin typeface="Calibri" panose="020F0502020204030204" pitchFamily="34" charset="0"/>
                <a:cs typeface="Calibri" panose="020F0502020204030204" pitchFamily="34" charset="0"/>
              </a:rPr>
              <a:t>Schedule 6</a:t>
            </a:r>
          </a:p>
          <a:p>
            <a:r>
              <a:rPr lang="en-US" sz="900">
                <a:latin typeface="Calibri" panose="020F0502020204030204" pitchFamily="34" charset="0"/>
                <a:cs typeface="Calibri" panose="020F0502020204030204" pitchFamily="34" charset="0"/>
              </a:rPr>
              <a:t>Service Management &amp; ORM</a:t>
            </a:r>
            <a:endParaRPr lang="en-IN" sz="900">
              <a:latin typeface="Calibri" panose="020F0502020204030204" pitchFamily="34" charset="0"/>
              <a:cs typeface="Calibri" panose="020F0502020204030204" pitchFamily="34" charset="0"/>
            </a:endParaRPr>
          </a:p>
        </p:txBody>
      </p:sp>
      <p:sp>
        <p:nvSpPr>
          <p:cNvPr id="23" name="Rectangle: Rounded Corners 22">
            <a:extLst>
              <a:ext uri="{FF2B5EF4-FFF2-40B4-BE49-F238E27FC236}">
                <a16:creationId xmlns:a16="http://schemas.microsoft.com/office/drawing/2014/main" id="{7E008AB9-B23D-C5F0-B530-F857E33C3569}"/>
              </a:ext>
            </a:extLst>
          </p:cNvPr>
          <p:cNvSpPr/>
          <p:nvPr/>
        </p:nvSpPr>
        <p:spPr>
          <a:xfrm>
            <a:off x="230816" y="3976266"/>
            <a:ext cx="1716304" cy="389410"/>
          </a:xfrm>
          <a:prstGeom prst="roundRect">
            <a:avLst/>
          </a:prstGeom>
          <a:solidFill>
            <a:schemeClr val="accent1">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050" b="1">
                <a:latin typeface="Calibri" panose="020F0502020204030204" pitchFamily="34" charset="0"/>
                <a:cs typeface="Calibri" panose="020F0502020204030204" pitchFamily="34" charset="0"/>
              </a:rPr>
              <a:t>Schedule 7</a:t>
            </a:r>
          </a:p>
          <a:p>
            <a:r>
              <a:rPr lang="en-US" sz="1000">
                <a:latin typeface="Calibri" panose="020F0502020204030204" pitchFamily="34" charset="0"/>
                <a:cs typeface="Calibri" panose="020F0502020204030204" pitchFamily="34" charset="0"/>
              </a:rPr>
              <a:t>Tiger / MIM</a:t>
            </a:r>
            <a:endParaRPr lang="en-IN" sz="1000">
              <a:latin typeface="Calibri" panose="020F0502020204030204" pitchFamily="34" charset="0"/>
              <a:cs typeface="Calibri" panose="020F0502020204030204" pitchFamily="34" charset="0"/>
            </a:endParaRPr>
          </a:p>
        </p:txBody>
      </p:sp>
      <p:sp>
        <p:nvSpPr>
          <p:cNvPr id="25" name="Rectangle: Rounded Corners 24">
            <a:extLst>
              <a:ext uri="{FF2B5EF4-FFF2-40B4-BE49-F238E27FC236}">
                <a16:creationId xmlns:a16="http://schemas.microsoft.com/office/drawing/2014/main" id="{C9062070-E01A-26D4-3E78-699C607E0995}"/>
              </a:ext>
            </a:extLst>
          </p:cNvPr>
          <p:cNvSpPr/>
          <p:nvPr/>
        </p:nvSpPr>
        <p:spPr>
          <a:xfrm>
            <a:off x="217678" y="2542801"/>
            <a:ext cx="1709735" cy="406486"/>
          </a:xfrm>
          <a:prstGeom prst="roundRect">
            <a:avLst/>
          </a:prstGeom>
          <a:solidFill>
            <a:schemeClr val="accent1">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050" b="1">
                <a:latin typeface="Calibri" panose="020F0502020204030204" pitchFamily="34" charset="0"/>
                <a:cs typeface="Calibri" panose="020F0502020204030204" pitchFamily="34" charset="0"/>
              </a:rPr>
              <a:t>Schedule 4</a:t>
            </a:r>
          </a:p>
          <a:p>
            <a:r>
              <a:rPr lang="en-US" sz="1000">
                <a:latin typeface="Calibri" panose="020F0502020204030204" pitchFamily="34" charset="0"/>
                <a:cs typeface="Calibri" panose="020F0502020204030204" pitchFamily="34" charset="0"/>
              </a:rPr>
              <a:t>Network Operations</a:t>
            </a:r>
            <a:endParaRPr lang="en-IN" sz="1000">
              <a:latin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BF1E09C5-50B8-EEFD-C0A9-642845660DF6}"/>
              </a:ext>
            </a:extLst>
          </p:cNvPr>
          <p:cNvSpPr/>
          <p:nvPr/>
        </p:nvSpPr>
        <p:spPr>
          <a:xfrm>
            <a:off x="2069356" y="754448"/>
            <a:ext cx="2858633" cy="293255"/>
          </a:xfrm>
          <a:prstGeom prst="rect">
            <a:avLst/>
          </a:prstGeom>
          <a:solidFill>
            <a:schemeClr val="accent1"/>
          </a:solidFill>
          <a:ln w="4233" cap="flat">
            <a:noFill/>
            <a:prstDash val="solid"/>
            <a:miter/>
          </a:ln>
        </p:spPr>
        <p:txBody>
          <a:bodyPr lIns="91440" tIns="45720" rIns="91440" bIns="45720" rtlCol="0" anchor="ctr"/>
          <a:lstStyle/>
          <a:p>
            <a:pPr algn="ctr"/>
            <a:r>
              <a:rPr lang="en-US" sz="1100">
                <a:solidFill>
                  <a:schemeClr val="bg1"/>
                </a:solidFill>
              </a:rPr>
              <a:t>Key Activities</a:t>
            </a:r>
          </a:p>
        </p:txBody>
      </p:sp>
      <p:sp>
        <p:nvSpPr>
          <p:cNvPr id="29" name="Rectangle 28">
            <a:extLst>
              <a:ext uri="{FF2B5EF4-FFF2-40B4-BE49-F238E27FC236}">
                <a16:creationId xmlns:a16="http://schemas.microsoft.com/office/drawing/2014/main" id="{0185E2FB-CB93-EC5D-8FDE-2CD1BEBE1AAD}"/>
              </a:ext>
            </a:extLst>
          </p:cNvPr>
          <p:cNvSpPr/>
          <p:nvPr/>
        </p:nvSpPr>
        <p:spPr>
          <a:xfrm>
            <a:off x="5079915" y="774155"/>
            <a:ext cx="2016096" cy="262805"/>
          </a:xfrm>
          <a:prstGeom prst="rect">
            <a:avLst/>
          </a:prstGeom>
          <a:solidFill>
            <a:schemeClr val="accent1"/>
          </a:solidFill>
          <a:ln w="4233" cap="flat">
            <a:noFill/>
            <a:prstDash val="solid"/>
            <a:miter/>
          </a:ln>
        </p:spPr>
        <p:txBody>
          <a:bodyPr lIns="91440" tIns="45720" rIns="91440" bIns="45720" rtlCol="0" anchor="ctr"/>
          <a:lstStyle/>
          <a:p>
            <a:pPr algn="ctr"/>
            <a:r>
              <a:rPr lang="en-US" sz="1100">
                <a:solidFill>
                  <a:schemeClr val="bg1"/>
                </a:solidFill>
              </a:rPr>
              <a:t>Support Windows</a:t>
            </a:r>
          </a:p>
        </p:txBody>
      </p:sp>
      <p:sp>
        <p:nvSpPr>
          <p:cNvPr id="52" name="Rectangle 51">
            <a:extLst>
              <a:ext uri="{FF2B5EF4-FFF2-40B4-BE49-F238E27FC236}">
                <a16:creationId xmlns:a16="http://schemas.microsoft.com/office/drawing/2014/main" id="{DF32BC2B-7F7D-4246-C9A7-58320E530555}"/>
              </a:ext>
            </a:extLst>
          </p:cNvPr>
          <p:cNvSpPr/>
          <p:nvPr/>
        </p:nvSpPr>
        <p:spPr>
          <a:xfrm>
            <a:off x="7198576" y="774486"/>
            <a:ext cx="1821673" cy="299384"/>
          </a:xfrm>
          <a:prstGeom prst="rect">
            <a:avLst/>
          </a:prstGeom>
          <a:solidFill>
            <a:schemeClr val="accent1"/>
          </a:solidFill>
          <a:ln w="4233" cap="flat">
            <a:noFill/>
            <a:prstDash val="solid"/>
            <a:miter/>
          </a:ln>
        </p:spPr>
        <p:txBody>
          <a:bodyPr lIns="91440" tIns="45720" rIns="91440" bIns="45720" rtlCol="0" anchor="ctr"/>
          <a:lstStyle/>
          <a:p>
            <a:pPr algn="ctr"/>
            <a:r>
              <a:rPr lang="en-US" sz="1100">
                <a:solidFill>
                  <a:schemeClr val="bg1"/>
                </a:solidFill>
              </a:rPr>
              <a:t>Technology Skills</a:t>
            </a:r>
          </a:p>
        </p:txBody>
      </p:sp>
      <p:sp>
        <p:nvSpPr>
          <p:cNvPr id="7" name="Rectangle: Rounded Corners 6">
            <a:extLst>
              <a:ext uri="{FF2B5EF4-FFF2-40B4-BE49-F238E27FC236}">
                <a16:creationId xmlns:a16="http://schemas.microsoft.com/office/drawing/2014/main" id="{94A2E599-57C3-0AB4-5F12-538D0F94AF16}"/>
              </a:ext>
            </a:extLst>
          </p:cNvPr>
          <p:cNvSpPr/>
          <p:nvPr/>
        </p:nvSpPr>
        <p:spPr>
          <a:xfrm>
            <a:off x="1590654" y="1103426"/>
            <a:ext cx="309754" cy="210892"/>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US" sz="700" b="1">
                <a:solidFill>
                  <a:schemeClr val="tx1"/>
                </a:solidFill>
                <a:latin typeface="Calibri"/>
                <a:cs typeface="Calibri"/>
              </a:rPr>
              <a:t>L1</a:t>
            </a:r>
            <a:endParaRPr lang="en-US" sz="700">
              <a:solidFill>
                <a:schemeClr val="tx1"/>
              </a:solidFill>
            </a:endParaRPr>
          </a:p>
        </p:txBody>
      </p:sp>
      <p:sp>
        <p:nvSpPr>
          <p:cNvPr id="14" name="TextBox 13">
            <a:extLst>
              <a:ext uri="{FF2B5EF4-FFF2-40B4-BE49-F238E27FC236}">
                <a16:creationId xmlns:a16="http://schemas.microsoft.com/office/drawing/2014/main" id="{9E8B534A-1692-BE5B-4526-CEBA6CB9E46E}"/>
              </a:ext>
            </a:extLst>
          </p:cNvPr>
          <p:cNvSpPr txBox="1"/>
          <p:nvPr/>
        </p:nvSpPr>
        <p:spPr>
          <a:xfrm>
            <a:off x="2047989" y="1106532"/>
            <a:ext cx="2880000" cy="338554"/>
          </a:xfrm>
          <a:prstGeom prst="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rtlCol="0" anchor="t">
            <a:spAutoFit/>
          </a:bodyPr>
          <a:lstStyle/>
          <a:p>
            <a:r>
              <a:rPr lang="en-US" sz="800">
                <a:solidFill>
                  <a:schemeClr val="tx1"/>
                </a:solidFill>
              </a:rPr>
              <a:t>Incident Logging, Monitoring ( IT &amp; Network),  </a:t>
            </a:r>
            <a:endParaRPr lang="en-IN" sz="800">
              <a:solidFill>
                <a:schemeClr val="tx1"/>
              </a:solidFill>
            </a:endParaRPr>
          </a:p>
          <a:p>
            <a:r>
              <a:rPr lang="en-US" sz="800">
                <a:solidFill>
                  <a:schemeClr val="tx1"/>
                </a:solidFill>
              </a:rPr>
              <a:t>Reporting, Vendor engagements &amp; CSI.  </a:t>
            </a:r>
            <a:endParaRPr lang="en-IN" sz="800">
              <a:solidFill>
                <a:schemeClr val="tx1"/>
              </a:solidFill>
            </a:endParaRPr>
          </a:p>
        </p:txBody>
      </p:sp>
      <p:sp>
        <p:nvSpPr>
          <p:cNvPr id="18" name="TextBox 17">
            <a:extLst>
              <a:ext uri="{FF2B5EF4-FFF2-40B4-BE49-F238E27FC236}">
                <a16:creationId xmlns:a16="http://schemas.microsoft.com/office/drawing/2014/main" id="{4170CEA6-C79B-246E-4A47-5328A4CB7691}"/>
              </a:ext>
            </a:extLst>
          </p:cNvPr>
          <p:cNvSpPr txBox="1"/>
          <p:nvPr/>
        </p:nvSpPr>
        <p:spPr>
          <a:xfrm>
            <a:off x="2047989" y="3028399"/>
            <a:ext cx="2880000" cy="338554"/>
          </a:xfrm>
          <a:prstGeom prst="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800">
                <a:solidFill>
                  <a:schemeClr val="tx1"/>
                </a:solidFill>
              </a:rPr>
              <a:t>Cloud operations Support - Setup &amp; Manage Cloud platform (GCP &amp; AWS), Devops</a:t>
            </a:r>
            <a:endParaRPr lang="en-IN" sz="800">
              <a:solidFill>
                <a:schemeClr val="tx1"/>
              </a:solidFill>
            </a:endParaRPr>
          </a:p>
        </p:txBody>
      </p:sp>
      <p:sp>
        <p:nvSpPr>
          <p:cNvPr id="20" name="Rectangle: Rounded Corners 19">
            <a:extLst>
              <a:ext uri="{FF2B5EF4-FFF2-40B4-BE49-F238E27FC236}">
                <a16:creationId xmlns:a16="http://schemas.microsoft.com/office/drawing/2014/main" id="{4BC73AD3-6873-ECA2-C0CE-27A4FAB4010B}"/>
              </a:ext>
            </a:extLst>
          </p:cNvPr>
          <p:cNvSpPr/>
          <p:nvPr/>
        </p:nvSpPr>
        <p:spPr>
          <a:xfrm>
            <a:off x="1590654" y="1636316"/>
            <a:ext cx="309754" cy="210892"/>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US" sz="700" b="1">
                <a:solidFill>
                  <a:schemeClr val="tx1"/>
                </a:solidFill>
                <a:latin typeface="Calibri"/>
                <a:cs typeface="Calibri"/>
              </a:rPr>
              <a:t>L2</a:t>
            </a:r>
            <a:endParaRPr lang="en-US" sz="700">
              <a:solidFill>
                <a:schemeClr val="tx1"/>
              </a:solidFill>
            </a:endParaRPr>
          </a:p>
        </p:txBody>
      </p:sp>
      <p:sp>
        <p:nvSpPr>
          <p:cNvPr id="24" name="TextBox 23">
            <a:extLst>
              <a:ext uri="{FF2B5EF4-FFF2-40B4-BE49-F238E27FC236}">
                <a16:creationId xmlns:a16="http://schemas.microsoft.com/office/drawing/2014/main" id="{506883C2-52EF-A474-6723-FFA430FB5613}"/>
              </a:ext>
            </a:extLst>
          </p:cNvPr>
          <p:cNvSpPr txBox="1"/>
          <p:nvPr/>
        </p:nvSpPr>
        <p:spPr>
          <a:xfrm>
            <a:off x="2047989" y="1591304"/>
            <a:ext cx="2880000" cy="338554"/>
          </a:xfrm>
          <a:prstGeom prst="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rtlCol="0" anchor="t">
            <a:spAutoFit/>
          </a:bodyPr>
          <a:lstStyle/>
          <a:p>
            <a:r>
              <a:rPr lang="en-US" sz="800">
                <a:solidFill>
                  <a:schemeClr val="tx1"/>
                </a:solidFill>
              </a:rPr>
              <a:t>Triaging, SMEs activities, Reporting, Automations,  Knowledge Books update and Review. </a:t>
            </a:r>
          </a:p>
        </p:txBody>
      </p:sp>
      <p:sp>
        <p:nvSpPr>
          <p:cNvPr id="28" name="TextBox 27">
            <a:extLst>
              <a:ext uri="{FF2B5EF4-FFF2-40B4-BE49-F238E27FC236}">
                <a16:creationId xmlns:a16="http://schemas.microsoft.com/office/drawing/2014/main" id="{468D8785-9E20-3074-EE98-50957222BAE1}"/>
              </a:ext>
            </a:extLst>
          </p:cNvPr>
          <p:cNvSpPr txBox="1"/>
          <p:nvPr/>
        </p:nvSpPr>
        <p:spPr>
          <a:xfrm>
            <a:off x="2047989" y="2062220"/>
            <a:ext cx="2880000" cy="338554"/>
          </a:xfrm>
          <a:prstGeom prst="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rtlCol="0" anchor="t">
            <a:spAutoFit/>
          </a:bodyPr>
          <a:lstStyle/>
          <a:p>
            <a:r>
              <a:rPr lang="en-US" sz="800">
                <a:solidFill>
                  <a:schemeClr val="tx1"/>
                </a:solidFill>
              </a:rPr>
              <a:t>B2B Support  – Out of Hour support, Wi-Fi 1</a:t>
            </a:r>
            <a:r>
              <a:rPr lang="en-US" sz="800" baseline="30000">
                <a:solidFill>
                  <a:schemeClr val="tx1"/>
                </a:solidFill>
              </a:rPr>
              <a:t>st</a:t>
            </a:r>
            <a:r>
              <a:rPr lang="en-US" sz="800">
                <a:solidFill>
                  <a:schemeClr val="tx1"/>
                </a:solidFill>
              </a:rPr>
              <a:t> line , </a:t>
            </a:r>
            <a:endParaRPr lang="en-IN" sz="800">
              <a:solidFill>
                <a:schemeClr val="tx1"/>
              </a:solidFill>
            </a:endParaRPr>
          </a:p>
          <a:p>
            <a:r>
              <a:rPr lang="en-US" sz="800">
                <a:solidFill>
                  <a:schemeClr val="tx1"/>
                </a:solidFill>
              </a:rPr>
              <a:t> Wi-Fi 2</a:t>
            </a:r>
            <a:r>
              <a:rPr lang="en-US" sz="800" baseline="30000">
                <a:solidFill>
                  <a:schemeClr val="tx1"/>
                </a:solidFill>
              </a:rPr>
              <a:t>nd</a:t>
            </a:r>
            <a:r>
              <a:rPr lang="en-US" sz="800">
                <a:solidFill>
                  <a:schemeClr val="tx1"/>
                </a:solidFill>
              </a:rPr>
              <a:t> Line , CSI –Automations</a:t>
            </a:r>
            <a:endParaRPr lang="en-IN" sz="800">
              <a:solidFill>
                <a:schemeClr val="tx1"/>
              </a:solidFill>
            </a:endParaRPr>
          </a:p>
        </p:txBody>
      </p:sp>
      <p:sp>
        <p:nvSpPr>
          <p:cNvPr id="30" name="Rectangle: Rounded Corners 29">
            <a:extLst>
              <a:ext uri="{FF2B5EF4-FFF2-40B4-BE49-F238E27FC236}">
                <a16:creationId xmlns:a16="http://schemas.microsoft.com/office/drawing/2014/main" id="{008CFAEC-606D-71B8-6B8E-65978938708A}"/>
              </a:ext>
            </a:extLst>
          </p:cNvPr>
          <p:cNvSpPr/>
          <p:nvPr/>
        </p:nvSpPr>
        <p:spPr>
          <a:xfrm>
            <a:off x="1590654" y="2063126"/>
            <a:ext cx="309753" cy="163451"/>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US" sz="700" b="1">
                <a:solidFill>
                  <a:schemeClr val="tx1"/>
                </a:solidFill>
                <a:latin typeface="Calibri"/>
                <a:cs typeface="Calibri"/>
              </a:rPr>
              <a:t>L1</a:t>
            </a:r>
            <a:endParaRPr lang="en-US" sz="700">
              <a:solidFill>
                <a:schemeClr val="tx1"/>
              </a:solidFill>
            </a:endParaRPr>
          </a:p>
        </p:txBody>
      </p:sp>
      <p:sp>
        <p:nvSpPr>
          <p:cNvPr id="34" name="Rectangle: Rounded Corners 33">
            <a:extLst>
              <a:ext uri="{FF2B5EF4-FFF2-40B4-BE49-F238E27FC236}">
                <a16:creationId xmlns:a16="http://schemas.microsoft.com/office/drawing/2014/main" id="{6C9CC467-49EC-26C9-A0FA-BE3AD7A3A5F0}"/>
              </a:ext>
            </a:extLst>
          </p:cNvPr>
          <p:cNvSpPr/>
          <p:nvPr/>
        </p:nvSpPr>
        <p:spPr>
          <a:xfrm>
            <a:off x="1590654" y="2255968"/>
            <a:ext cx="309753" cy="163451"/>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US" sz="700" b="1">
                <a:solidFill>
                  <a:schemeClr val="tx1"/>
                </a:solidFill>
                <a:latin typeface="Calibri"/>
                <a:cs typeface="Calibri"/>
              </a:rPr>
              <a:t>L2</a:t>
            </a:r>
            <a:endParaRPr lang="en-US" sz="700">
              <a:solidFill>
                <a:schemeClr val="tx1"/>
              </a:solidFill>
            </a:endParaRPr>
          </a:p>
        </p:txBody>
      </p:sp>
      <p:sp>
        <p:nvSpPr>
          <p:cNvPr id="35" name="Rectangle: Rounded Corners 34">
            <a:extLst>
              <a:ext uri="{FF2B5EF4-FFF2-40B4-BE49-F238E27FC236}">
                <a16:creationId xmlns:a16="http://schemas.microsoft.com/office/drawing/2014/main" id="{FC41CEFA-9D4B-F2DC-C203-B38325970E55}"/>
              </a:ext>
            </a:extLst>
          </p:cNvPr>
          <p:cNvSpPr/>
          <p:nvPr/>
        </p:nvSpPr>
        <p:spPr>
          <a:xfrm>
            <a:off x="1590654" y="2567080"/>
            <a:ext cx="309753" cy="163451"/>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US" sz="700" b="1">
                <a:solidFill>
                  <a:schemeClr val="tx1"/>
                </a:solidFill>
                <a:latin typeface="Calibri"/>
                <a:cs typeface="Calibri"/>
              </a:rPr>
              <a:t>L1</a:t>
            </a:r>
            <a:endParaRPr lang="en-US" sz="700">
              <a:solidFill>
                <a:schemeClr val="tx1"/>
              </a:solidFill>
            </a:endParaRPr>
          </a:p>
        </p:txBody>
      </p:sp>
      <p:sp>
        <p:nvSpPr>
          <p:cNvPr id="36" name="Rectangle: Rounded Corners 35">
            <a:extLst>
              <a:ext uri="{FF2B5EF4-FFF2-40B4-BE49-F238E27FC236}">
                <a16:creationId xmlns:a16="http://schemas.microsoft.com/office/drawing/2014/main" id="{6A2F0891-B079-5F42-57ED-889FF32B67A2}"/>
              </a:ext>
            </a:extLst>
          </p:cNvPr>
          <p:cNvSpPr/>
          <p:nvPr/>
        </p:nvSpPr>
        <p:spPr>
          <a:xfrm>
            <a:off x="1590654" y="2759922"/>
            <a:ext cx="309753" cy="163451"/>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US" sz="700" b="1">
                <a:solidFill>
                  <a:schemeClr val="tx1"/>
                </a:solidFill>
                <a:latin typeface="Calibri"/>
                <a:cs typeface="Calibri"/>
              </a:rPr>
              <a:t>L2</a:t>
            </a:r>
            <a:endParaRPr lang="en-US" sz="700">
              <a:solidFill>
                <a:schemeClr val="tx1"/>
              </a:solidFill>
            </a:endParaRPr>
          </a:p>
        </p:txBody>
      </p:sp>
      <p:sp>
        <p:nvSpPr>
          <p:cNvPr id="38" name="TextBox 37">
            <a:extLst>
              <a:ext uri="{FF2B5EF4-FFF2-40B4-BE49-F238E27FC236}">
                <a16:creationId xmlns:a16="http://schemas.microsoft.com/office/drawing/2014/main" id="{289059B3-EA54-1881-F9D5-E19B525E3E82}"/>
              </a:ext>
            </a:extLst>
          </p:cNvPr>
          <p:cNvSpPr txBox="1"/>
          <p:nvPr/>
        </p:nvSpPr>
        <p:spPr>
          <a:xfrm>
            <a:off x="2066074" y="2542801"/>
            <a:ext cx="2880000" cy="338554"/>
          </a:xfrm>
          <a:prstGeom prst="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rtlCol="0" anchor="t">
            <a:spAutoFit/>
          </a:bodyPr>
          <a:lstStyle/>
          <a:p>
            <a:r>
              <a:rPr lang="en-US" sz="800">
                <a:solidFill>
                  <a:schemeClr val="tx1"/>
                </a:solidFill>
              </a:rPr>
              <a:t>Network Support, Catalyst/NOSD-  VOIP, Optical  </a:t>
            </a:r>
            <a:endParaRPr lang="en-IN" sz="800">
              <a:solidFill>
                <a:schemeClr val="tx1"/>
              </a:solidFill>
            </a:endParaRPr>
          </a:p>
          <a:p>
            <a:r>
              <a:rPr lang="en-US" sz="800">
                <a:solidFill>
                  <a:schemeClr val="tx1"/>
                </a:solidFill>
              </a:rPr>
              <a:t>and  DTV domains - Voice, Optical TV</a:t>
            </a:r>
            <a:endParaRPr lang="en-IN" sz="800">
              <a:solidFill>
                <a:schemeClr val="tx1"/>
              </a:solidFill>
            </a:endParaRPr>
          </a:p>
        </p:txBody>
      </p:sp>
      <p:sp>
        <p:nvSpPr>
          <p:cNvPr id="39" name="TextBox 38">
            <a:extLst>
              <a:ext uri="{FF2B5EF4-FFF2-40B4-BE49-F238E27FC236}">
                <a16:creationId xmlns:a16="http://schemas.microsoft.com/office/drawing/2014/main" id="{4F4ABDA7-7A4C-6D35-8A94-6F65E41A99BA}"/>
              </a:ext>
            </a:extLst>
          </p:cNvPr>
          <p:cNvSpPr txBox="1"/>
          <p:nvPr/>
        </p:nvSpPr>
        <p:spPr>
          <a:xfrm>
            <a:off x="2047989" y="3514212"/>
            <a:ext cx="2880000" cy="338554"/>
          </a:xfrm>
          <a:prstGeom prst="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rtlCol="0" anchor="t">
            <a:spAutoFit/>
          </a:bodyPr>
          <a:lstStyle/>
          <a:p>
            <a:r>
              <a:rPr lang="en-US" sz="800">
                <a:solidFill>
                  <a:schemeClr val="tx1"/>
                </a:solidFill>
              </a:rPr>
              <a:t>Service Governance, Operational readiness, Change  </a:t>
            </a:r>
            <a:endParaRPr lang="en-IN" sz="800">
              <a:solidFill>
                <a:schemeClr val="tx1"/>
              </a:solidFill>
            </a:endParaRPr>
          </a:p>
          <a:p>
            <a:r>
              <a:rPr lang="en-US" sz="800">
                <a:solidFill>
                  <a:schemeClr val="tx1"/>
                </a:solidFill>
              </a:rPr>
              <a:t> ,Problem Management, CSIs</a:t>
            </a:r>
            <a:endParaRPr lang="en-IN" sz="800">
              <a:solidFill>
                <a:schemeClr val="tx1"/>
              </a:solidFill>
            </a:endParaRPr>
          </a:p>
        </p:txBody>
      </p:sp>
      <p:sp>
        <p:nvSpPr>
          <p:cNvPr id="40" name="TextBox 39">
            <a:extLst>
              <a:ext uri="{FF2B5EF4-FFF2-40B4-BE49-F238E27FC236}">
                <a16:creationId xmlns:a16="http://schemas.microsoft.com/office/drawing/2014/main" id="{9800EDF2-6F1D-8262-AB0D-F0A9F3192A4F}"/>
              </a:ext>
            </a:extLst>
          </p:cNvPr>
          <p:cNvSpPr txBox="1"/>
          <p:nvPr/>
        </p:nvSpPr>
        <p:spPr>
          <a:xfrm>
            <a:off x="2047989" y="3973194"/>
            <a:ext cx="2880000" cy="338554"/>
          </a:xfrm>
          <a:prstGeom prst="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800">
                <a:solidFill>
                  <a:schemeClr val="tx1"/>
                </a:solidFill>
              </a:rPr>
              <a:t>Manage P1/P2 for IT ,Network and Security incidents, Coordination, Communications</a:t>
            </a:r>
            <a:endParaRPr lang="en-IN" sz="800">
              <a:solidFill>
                <a:schemeClr val="tx1"/>
              </a:solidFill>
            </a:endParaRPr>
          </a:p>
        </p:txBody>
      </p:sp>
      <p:sp>
        <p:nvSpPr>
          <p:cNvPr id="43" name="Rectangle: Rounded Corners 42">
            <a:extLst>
              <a:ext uri="{FF2B5EF4-FFF2-40B4-BE49-F238E27FC236}">
                <a16:creationId xmlns:a16="http://schemas.microsoft.com/office/drawing/2014/main" id="{C531AD26-83E2-A5B9-8475-DB590F9568C7}"/>
              </a:ext>
            </a:extLst>
          </p:cNvPr>
          <p:cNvSpPr/>
          <p:nvPr/>
        </p:nvSpPr>
        <p:spPr>
          <a:xfrm>
            <a:off x="1603792" y="3145054"/>
            <a:ext cx="309753" cy="163451"/>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US" sz="700" b="1">
                <a:solidFill>
                  <a:schemeClr val="tx1"/>
                </a:solidFill>
                <a:latin typeface="Calibri"/>
                <a:cs typeface="Calibri"/>
              </a:rPr>
              <a:t>L2</a:t>
            </a:r>
            <a:endParaRPr lang="en-US" sz="700">
              <a:solidFill>
                <a:schemeClr val="tx1"/>
              </a:solidFill>
            </a:endParaRPr>
          </a:p>
        </p:txBody>
      </p:sp>
      <p:sp>
        <p:nvSpPr>
          <p:cNvPr id="61" name="Rectangle 60">
            <a:extLst>
              <a:ext uri="{FF2B5EF4-FFF2-40B4-BE49-F238E27FC236}">
                <a16:creationId xmlns:a16="http://schemas.microsoft.com/office/drawing/2014/main" id="{9C0B253F-46C9-F70C-79F7-3C5A59A51DF0}"/>
              </a:ext>
            </a:extLst>
          </p:cNvPr>
          <p:cNvSpPr/>
          <p:nvPr/>
        </p:nvSpPr>
        <p:spPr>
          <a:xfrm>
            <a:off x="5079915" y="1140661"/>
            <a:ext cx="2016096" cy="360000"/>
          </a:xfrm>
          <a:prstGeom prst="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t"/>
          <a:lstStyle/>
          <a:p>
            <a:pPr>
              <a:buClr>
                <a:srgbClr val="FF0000"/>
              </a:buClr>
            </a:pPr>
            <a:r>
              <a:rPr lang="en-US" sz="800">
                <a:solidFill>
                  <a:schemeClr val="tx1"/>
                </a:solidFill>
              </a:rPr>
              <a:t>DSOC: 7AM – 10 PM (Mon-Sun)</a:t>
            </a:r>
            <a:endParaRPr lang="en-IN" sz="800">
              <a:solidFill>
                <a:schemeClr val="tx1"/>
              </a:solidFill>
            </a:endParaRPr>
          </a:p>
          <a:p>
            <a:pPr>
              <a:buClr>
                <a:srgbClr val="FF0000"/>
              </a:buClr>
            </a:pPr>
            <a:r>
              <a:rPr lang="en-US" sz="800">
                <a:solidFill>
                  <a:schemeClr val="tx1"/>
                </a:solidFill>
              </a:rPr>
              <a:t>Monitoring : 24x7x365</a:t>
            </a:r>
            <a:endParaRPr lang="en-IN" sz="800">
              <a:solidFill>
                <a:schemeClr val="tx1"/>
              </a:solidFill>
            </a:endParaRPr>
          </a:p>
        </p:txBody>
      </p:sp>
      <p:sp>
        <p:nvSpPr>
          <p:cNvPr id="62" name="Rectangle 61">
            <a:extLst>
              <a:ext uri="{FF2B5EF4-FFF2-40B4-BE49-F238E27FC236}">
                <a16:creationId xmlns:a16="http://schemas.microsoft.com/office/drawing/2014/main" id="{14E0EDDB-E252-A1C6-0AA9-333825C422CE}"/>
              </a:ext>
            </a:extLst>
          </p:cNvPr>
          <p:cNvSpPr/>
          <p:nvPr/>
        </p:nvSpPr>
        <p:spPr>
          <a:xfrm>
            <a:off x="5079915" y="1619392"/>
            <a:ext cx="2016096" cy="360000"/>
          </a:xfrm>
          <a:prstGeom prst="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t"/>
          <a:lstStyle/>
          <a:p>
            <a:pPr>
              <a:buClr>
                <a:srgbClr val="FF0000"/>
              </a:buClr>
            </a:pPr>
            <a:r>
              <a:rPr lang="en-US" sz="800">
                <a:solidFill>
                  <a:schemeClr val="tx1"/>
                </a:solidFill>
              </a:rPr>
              <a:t> 7AM – 10 PM (Mon –Sat)</a:t>
            </a:r>
          </a:p>
          <a:p>
            <a:pPr>
              <a:buClr>
                <a:srgbClr val="FF0000"/>
              </a:buClr>
            </a:pPr>
            <a:r>
              <a:rPr lang="en-US" sz="800">
                <a:solidFill>
                  <a:schemeClr val="tx1"/>
                </a:solidFill>
              </a:rPr>
              <a:t> On-call :- 24x7 for P1 &amp; P2</a:t>
            </a:r>
          </a:p>
        </p:txBody>
      </p:sp>
      <p:sp>
        <p:nvSpPr>
          <p:cNvPr id="63" name="Rectangle 62">
            <a:extLst>
              <a:ext uri="{FF2B5EF4-FFF2-40B4-BE49-F238E27FC236}">
                <a16:creationId xmlns:a16="http://schemas.microsoft.com/office/drawing/2014/main" id="{2D29269D-EDE0-6ADE-16D1-BB2DFA776D9B}"/>
              </a:ext>
            </a:extLst>
          </p:cNvPr>
          <p:cNvSpPr/>
          <p:nvPr/>
        </p:nvSpPr>
        <p:spPr>
          <a:xfrm>
            <a:off x="5079915" y="2102915"/>
            <a:ext cx="2016096" cy="360000"/>
          </a:xfrm>
          <a:prstGeom prst="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t"/>
          <a:lstStyle/>
          <a:p>
            <a:pPr>
              <a:buClr>
                <a:srgbClr val="FF0000"/>
              </a:buClr>
            </a:pPr>
            <a:r>
              <a:rPr lang="en-US" sz="800">
                <a:solidFill>
                  <a:schemeClr val="tx1"/>
                </a:solidFill>
              </a:rPr>
              <a:t> 24 x 7 x 365 days</a:t>
            </a:r>
          </a:p>
        </p:txBody>
      </p:sp>
      <p:sp>
        <p:nvSpPr>
          <p:cNvPr id="64" name="Rectangle 63">
            <a:extLst>
              <a:ext uri="{FF2B5EF4-FFF2-40B4-BE49-F238E27FC236}">
                <a16:creationId xmlns:a16="http://schemas.microsoft.com/office/drawing/2014/main" id="{7E00BC6A-41B4-E33C-8CA2-9B1D9A487351}"/>
              </a:ext>
            </a:extLst>
          </p:cNvPr>
          <p:cNvSpPr/>
          <p:nvPr/>
        </p:nvSpPr>
        <p:spPr>
          <a:xfrm>
            <a:off x="5079915" y="2563635"/>
            <a:ext cx="2016096" cy="443081"/>
          </a:xfrm>
          <a:prstGeom prst="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t"/>
          <a:lstStyle/>
          <a:p>
            <a:pPr>
              <a:buClr>
                <a:srgbClr val="FF0000"/>
              </a:buClr>
            </a:pPr>
            <a:r>
              <a:rPr lang="en-US" sz="800">
                <a:solidFill>
                  <a:schemeClr val="tx1"/>
                </a:solidFill>
              </a:rPr>
              <a:t>L1: 24 X 7 X 365</a:t>
            </a:r>
          </a:p>
          <a:p>
            <a:pPr>
              <a:buClr>
                <a:srgbClr val="FF0000"/>
              </a:buClr>
            </a:pPr>
            <a:r>
              <a:rPr lang="en-US" sz="800">
                <a:solidFill>
                  <a:schemeClr val="tx1"/>
                </a:solidFill>
              </a:rPr>
              <a:t>L2 :7AM-7PM(Mon –Fri).  </a:t>
            </a:r>
          </a:p>
          <a:p>
            <a:pPr>
              <a:buClr>
                <a:srgbClr val="FF0000"/>
              </a:buClr>
            </a:pPr>
            <a:r>
              <a:rPr lang="en-US" sz="800">
                <a:solidFill>
                  <a:schemeClr val="tx1"/>
                </a:solidFill>
              </a:rPr>
              <a:t>Oncall-24x7</a:t>
            </a:r>
          </a:p>
        </p:txBody>
      </p:sp>
      <p:sp>
        <p:nvSpPr>
          <p:cNvPr id="65" name="Rectangle 64">
            <a:extLst>
              <a:ext uri="{FF2B5EF4-FFF2-40B4-BE49-F238E27FC236}">
                <a16:creationId xmlns:a16="http://schemas.microsoft.com/office/drawing/2014/main" id="{9060DF6E-6352-B9B1-CA71-C71F99C9935F}"/>
              </a:ext>
            </a:extLst>
          </p:cNvPr>
          <p:cNvSpPr/>
          <p:nvPr/>
        </p:nvSpPr>
        <p:spPr>
          <a:xfrm>
            <a:off x="5079915" y="3079387"/>
            <a:ext cx="2016096" cy="360000"/>
          </a:xfrm>
          <a:prstGeom prst="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t"/>
          <a:lstStyle/>
          <a:p>
            <a:pPr>
              <a:buClr>
                <a:srgbClr val="FF0000"/>
              </a:buClr>
            </a:pPr>
            <a:r>
              <a:rPr lang="en-US" sz="800">
                <a:solidFill>
                  <a:schemeClr val="tx1"/>
                </a:solidFill>
              </a:rPr>
              <a:t>0900 – 1730</a:t>
            </a:r>
          </a:p>
          <a:p>
            <a:pPr>
              <a:buClr>
                <a:srgbClr val="FF0000"/>
              </a:buClr>
            </a:pPr>
            <a:r>
              <a:rPr lang="en-US" sz="800">
                <a:solidFill>
                  <a:schemeClr val="tx1"/>
                </a:solidFill>
              </a:rPr>
              <a:t> On call - 24 x 7 x 365</a:t>
            </a:r>
          </a:p>
        </p:txBody>
      </p:sp>
      <p:sp>
        <p:nvSpPr>
          <p:cNvPr id="66" name="Rectangle 65">
            <a:extLst>
              <a:ext uri="{FF2B5EF4-FFF2-40B4-BE49-F238E27FC236}">
                <a16:creationId xmlns:a16="http://schemas.microsoft.com/office/drawing/2014/main" id="{F806A9E1-BC81-086D-566A-E8CB2751C5BA}"/>
              </a:ext>
            </a:extLst>
          </p:cNvPr>
          <p:cNvSpPr/>
          <p:nvPr/>
        </p:nvSpPr>
        <p:spPr>
          <a:xfrm>
            <a:off x="5079915" y="3534267"/>
            <a:ext cx="2016096" cy="360000"/>
          </a:xfrm>
          <a:prstGeom prst="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buClr>
                <a:srgbClr val="FF0000"/>
              </a:buClr>
            </a:pPr>
            <a:r>
              <a:rPr lang="en-US" sz="800">
                <a:solidFill>
                  <a:schemeClr val="tx1"/>
                </a:solidFill>
              </a:rPr>
              <a:t> 0800 – 1730 (Mon –Fri)</a:t>
            </a:r>
          </a:p>
        </p:txBody>
      </p:sp>
      <p:sp>
        <p:nvSpPr>
          <p:cNvPr id="67" name="Rectangle 66">
            <a:extLst>
              <a:ext uri="{FF2B5EF4-FFF2-40B4-BE49-F238E27FC236}">
                <a16:creationId xmlns:a16="http://schemas.microsoft.com/office/drawing/2014/main" id="{76975E09-0C70-57FC-D6FE-14D832C09641}"/>
              </a:ext>
            </a:extLst>
          </p:cNvPr>
          <p:cNvSpPr/>
          <p:nvPr/>
        </p:nvSpPr>
        <p:spPr>
          <a:xfrm>
            <a:off x="5079915" y="3989404"/>
            <a:ext cx="2016096" cy="383899"/>
          </a:xfrm>
          <a:prstGeom prst="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buClr>
                <a:srgbClr val="FF0000"/>
              </a:buClr>
            </a:pPr>
            <a:r>
              <a:rPr lang="en-US" sz="800">
                <a:solidFill>
                  <a:schemeClr val="tx1"/>
                </a:solidFill>
              </a:rPr>
              <a:t>08 AM- 1730 (Mon –Fr</a:t>
            </a:r>
          </a:p>
          <a:p>
            <a:pPr>
              <a:buClr>
                <a:srgbClr val="FF0000"/>
              </a:buClr>
            </a:pPr>
            <a:r>
              <a:rPr lang="en-US" sz="800">
                <a:solidFill>
                  <a:schemeClr val="tx1"/>
                </a:solidFill>
              </a:rPr>
              <a:t>On Call :24x7x365 ( P1 &amp; P2)</a:t>
            </a:r>
          </a:p>
        </p:txBody>
      </p:sp>
      <p:grpSp>
        <p:nvGrpSpPr>
          <p:cNvPr id="85" name="Group 84">
            <a:extLst>
              <a:ext uri="{FF2B5EF4-FFF2-40B4-BE49-F238E27FC236}">
                <a16:creationId xmlns:a16="http://schemas.microsoft.com/office/drawing/2014/main" id="{B7BFCE1E-4964-1DBE-1CB3-B850B50222EE}"/>
              </a:ext>
            </a:extLst>
          </p:cNvPr>
          <p:cNvGrpSpPr/>
          <p:nvPr/>
        </p:nvGrpSpPr>
        <p:grpSpPr>
          <a:xfrm>
            <a:off x="6587106" y="1260471"/>
            <a:ext cx="426820" cy="204664"/>
            <a:chOff x="6276308" y="4571011"/>
            <a:chExt cx="426820" cy="232676"/>
          </a:xfrm>
          <a:solidFill>
            <a:srgbClr val="FF9999"/>
          </a:solidFill>
        </p:grpSpPr>
        <p:pic>
          <p:nvPicPr>
            <p:cNvPr id="81" name="Picture 80">
              <a:extLst>
                <a:ext uri="{FF2B5EF4-FFF2-40B4-BE49-F238E27FC236}">
                  <a16:creationId xmlns:a16="http://schemas.microsoft.com/office/drawing/2014/main" id="{F4C945C8-D654-FAE4-8E56-DC2B76A3952B}"/>
                </a:ext>
              </a:extLst>
            </p:cNvPr>
            <p:cNvPicPr>
              <a:picLocks noChangeAspect="1"/>
            </p:cNvPicPr>
            <p:nvPr/>
          </p:nvPicPr>
          <p:blipFill>
            <a:blip r:embed="rId3"/>
            <a:stretch>
              <a:fillRect/>
            </a:stretch>
          </p:blipFill>
          <p:spPr>
            <a:xfrm>
              <a:off x="6478388" y="4599800"/>
              <a:ext cx="224740" cy="203887"/>
            </a:xfrm>
            <a:prstGeom prst="rect">
              <a:avLst/>
            </a:prstGeom>
            <a:grpFill/>
          </p:spPr>
        </p:pic>
        <p:pic>
          <p:nvPicPr>
            <p:cNvPr id="82" name="Graphic 81" descr="Speaker Phone">
              <a:extLst>
                <a:ext uri="{FF2B5EF4-FFF2-40B4-BE49-F238E27FC236}">
                  <a16:creationId xmlns:a16="http://schemas.microsoft.com/office/drawing/2014/main" id="{174CFAD9-0C0D-7186-0CA2-FCE54D38F1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847074">
              <a:off x="6276308" y="4571011"/>
              <a:ext cx="218091" cy="231228"/>
            </a:xfrm>
            <a:prstGeom prst="rect">
              <a:avLst/>
            </a:prstGeom>
          </p:spPr>
        </p:pic>
      </p:grpSp>
      <p:grpSp>
        <p:nvGrpSpPr>
          <p:cNvPr id="86" name="Group 85">
            <a:extLst>
              <a:ext uri="{FF2B5EF4-FFF2-40B4-BE49-F238E27FC236}">
                <a16:creationId xmlns:a16="http://schemas.microsoft.com/office/drawing/2014/main" id="{21C00294-E11F-EF6D-F588-948031E0E051}"/>
              </a:ext>
            </a:extLst>
          </p:cNvPr>
          <p:cNvGrpSpPr/>
          <p:nvPr/>
        </p:nvGrpSpPr>
        <p:grpSpPr>
          <a:xfrm>
            <a:off x="6587106" y="1671027"/>
            <a:ext cx="426820" cy="204664"/>
            <a:chOff x="6276308" y="4571011"/>
            <a:chExt cx="426820" cy="232676"/>
          </a:xfrm>
          <a:solidFill>
            <a:srgbClr val="FF9999"/>
          </a:solidFill>
        </p:grpSpPr>
        <p:pic>
          <p:nvPicPr>
            <p:cNvPr id="87" name="Picture 86">
              <a:extLst>
                <a:ext uri="{FF2B5EF4-FFF2-40B4-BE49-F238E27FC236}">
                  <a16:creationId xmlns:a16="http://schemas.microsoft.com/office/drawing/2014/main" id="{A1CEDE1A-DF2A-9977-1E14-377A163C1821}"/>
                </a:ext>
              </a:extLst>
            </p:cNvPr>
            <p:cNvPicPr>
              <a:picLocks noChangeAspect="1"/>
            </p:cNvPicPr>
            <p:nvPr/>
          </p:nvPicPr>
          <p:blipFill>
            <a:blip r:embed="rId3"/>
            <a:stretch>
              <a:fillRect/>
            </a:stretch>
          </p:blipFill>
          <p:spPr>
            <a:xfrm>
              <a:off x="6478388" y="4599800"/>
              <a:ext cx="224740" cy="203887"/>
            </a:xfrm>
            <a:prstGeom prst="rect">
              <a:avLst/>
            </a:prstGeom>
            <a:grpFill/>
          </p:spPr>
        </p:pic>
        <p:pic>
          <p:nvPicPr>
            <p:cNvPr id="88" name="Graphic 87" descr="Speaker Phone">
              <a:extLst>
                <a:ext uri="{FF2B5EF4-FFF2-40B4-BE49-F238E27FC236}">
                  <a16:creationId xmlns:a16="http://schemas.microsoft.com/office/drawing/2014/main" id="{769E1E4B-A4A4-D1B7-3EAB-9C9B91F93B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847074">
              <a:off x="6276308" y="4571011"/>
              <a:ext cx="218091" cy="231228"/>
            </a:xfrm>
            <a:prstGeom prst="rect">
              <a:avLst/>
            </a:prstGeom>
          </p:spPr>
        </p:pic>
      </p:grpSp>
      <p:grpSp>
        <p:nvGrpSpPr>
          <p:cNvPr id="89" name="Group 88">
            <a:extLst>
              <a:ext uri="{FF2B5EF4-FFF2-40B4-BE49-F238E27FC236}">
                <a16:creationId xmlns:a16="http://schemas.microsoft.com/office/drawing/2014/main" id="{DF72ADA0-082D-6622-127D-94F8AFA1C58A}"/>
              </a:ext>
            </a:extLst>
          </p:cNvPr>
          <p:cNvGrpSpPr/>
          <p:nvPr/>
        </p:nvGrpSpPr>
        <p:grpSpPr>
          <a:xfrm>
            <a:off x="6587106" y="2054314"/>
            <a:ext cx="426820" cy="204664"/>
            <a:chOff x="6276308" y="4571011"/>
            <a:chExt cx="426820" cy="232676"/>
          </a:xfrm>
          <a:solidFill>
            <a:srgbClr val="FF9999"/>
          </a:solidFill>
        </p:grpSpPr>
        <p:pic>
          <p:nvPicPr>
            <p:cNvPr id="90" name="Picture 89">
              <a:extLst>
                <a:ext uri="{FF2B5EF4-FFF2-40B4-BE49-F238E27FC236}">
                  <a16:creationId xmlns:a16="http://schemas.microsoft.com/office/drawing/2014/main" id="{CE2CE0B2-C582-D279-41D4-F9818223983F}"/>
                </a:ext>
              </a:extLst>
            </p:cNvPr>
            <p:cNvPicPr>
              <a:picLocks noChangeAspect="1"/>
            </p:cNvPicPr>
            <p:nvPr/>
          </p:nvPicPr>
          <p:blipFill>
            <a:blip r:embed="rId3"/>
            <a:stretch>
              <a:fillRect/>
            </a:stretch>
          </p:blipFill>
          <p:spPr>
            <a:xfrm>
              <a:off x="6478388" y="4599800"/>
              <a:ext cx="224740" cy="203887"/>
            </a:xfrm>
            <a:prstGeom prst="rect">
              <a:avLst/>
            </a:prstGeom>
            <a:grpFill/>
          </p:spPr>
        </p:pic>
        <p:pic>
          <p:nvPicPr>
            <p:cNvPr id="91" name="Graphic 90" descr="Speaker Phone">
              <a:extLst>
                <a:ext uri="{FF2B5EF4-FFF2-40B4-BE49-F238E27FC236}">
                  <a16:creationId xmlns:a16="http://schemas.microsoft.com/office/drawing/2014/main" id="{7B5952DC-299F-000E-45F0-11AA019DCF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847074">
              <a:off x="6276308" y="4571011"/>
              <a:ext cx="218091" cy="231228"/>
            </a:xfrm>
            <a:prstGeom prst="rect">
              <a:avLst/>
            </a:prstGeom>
          </p:spPr>
        </p:pic>
      </p:grpSp>
      <p:grpSp>
        <p:nvGrpSpPr>
          <p:cNvPr id="92" name="Group 91">
            <a:extLst>
              <a:ext uri="{FF2B5EF4-FFF2-40B4-BE49-F238E27FC236}">
                <a16:creationId xmlns:a16="http://schemas.microsoft.com/office/drawing/2014/main" id="{0B4E73AE-1EF8-EC74-BBAB-99335ED8C5C0}"/>
              </a:ext>
            </a:extLst>
          </p:cNvPr>
          <p:cNvGrpSpPr/>
          <p:nvPr/>
        </p:nvGrpSpPr>
        <p:grpSpPr>
          <a:xfrm>
            <a:off x="6565594" y="2595387"/>
            <a:ext cx="426820" cy="204664"/>
            <a:chOff x="6276308" y="4571011"/>
            <a:chExt cx="426820" cy="232676"/>
          </a:xfrm>
          <a:solidFill>
            <a:srgbClr val="FF9999"/>
          </a:solidFill>
        </p:grpSpPr>
        <p:pic>
          <p:nvPicPr>
            <p:cNvPr id="93" name="Picture 92">
              <a:extLst>
                <a:ext uri="{FF2B5EF4-FFF2-40B4-BE49-F238E27FC236}">
                  <a16:creationId xmlns:a16="http://schemas.microsoft.com/office/drawing/2014/main" id="{5DE5D934-6C3A-FD3E-2884-D8D5CE4D2116}"/>
                </a:ext>
              </a:extLst>
            </p:cNvPr>
            <p:cNvPicPr>
              <a:picLocks noChangeAspect="1"/>
            </p:cNvPicPr>
            <p:nvPr/>
          </p:nvPicPr>
          <p:blipFill>
            <a:blip r:embed="rId3"/>
            <a:stretch>
              <a:fillRect/>
            </a:stretch>
          </p:blipFill>
          <p:spPr>
            <a:xfrm>
              <a:off x="6478388" y="4599800"/>
              <a:ext cx="224740" cy="203887"/>
            </a:xfrm>
            <a:prstGeom prst="rect">
              <a:avLst/>
            </a:prstGeom>
            <a:grpFill/>
          </p:spPr>
        </p:pic>
        <p:pic>
          <p:nvPicPr>
            <p:cNvPr id="94" name="Graphic 93" descr="Speaker Phone">
              <a:extLst>
                <a:ext uri="{FF2B5EF4-FFF2-40B4-BE49-F238E27FC236}">
                  <a16:creationId xmlns:a16="http://schemas.microsoft.com/office/drawing/2014/main" id="{29FBB594-2F21-312F-5CE6-72E4F7AB28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847074">
              <a:off x="6276308" y="4571011"/>
              <a:ext cx="218091" cy="231228"/>
            </a:xfrm>
            <a:prstGeom prst="rect">
              <a:avLst/>
            </a:prstGeom>
          </p:spPr>
        </p:pic>
      </p:grpSp>
      <p:grpSp>
        <p:nvGrpSpPr>
          <p:cNvPr id="95" name="Group 94">
            <a:extLst>
              <a:ext uri="{FF2B5EF4-FFF2-40B4-BE49-F238E27FC236}">
                <a16:creationId xmlns:a16="http://schemas.microsoft.com/office/drawing/2014/main" id="{CEB40DC4-7796-E022-43CE-5D0CA1B9C608}"/>
              </a:ext>
            </a:extLst>
          </p:cNvPr>
          <p:cNvGrpSpPr/>
          <p:nvPr/>
        </p:nvGrpSpPr>
        <p:grpSpPr>
          <a:xfrm>
            <a:off x="6587106" y="3149562"/>
            <a:ext cx="426820" cy="204664"/>
            <a:chOff x="6276308" y="4571011"/>
            <a:chExt cx="426820" cy="232676"/>
          </a:xfrm>
          <a:solidFill>
            <a:srgbClr val="FF9999"/>
          </a:solidFill>
        </p:grpSpPr>
        <p:pic>
          <p:nvPicPr>
            <p:cNvPr id="96" name="Picture 95">
              <a:extLst>
                <a:ext uri="{FF2B5EF4-FFF2-40B4-BE49-F238E27FC236}">
                  <a16:creationId xmlns:a16="http://schemas.microsoft.com/office/drawing/2014/main" id="{072F7523-B3F2-E017-8313-52575F176560}"/>
                </a:ext>
              </a:extLst>
            </p:cNvPr>
            <p:cNvPicPr>
              <a:picLocks noChangeAspect="1"/>
            </p:cNvPicPr>
            <p:nvPr/>
          </p:nvPicPr>
          <p:blipFill>
            <a:blip r:embed="rId3"/>
            <a:stretch>
              <a:fillRect/>
            </a:stretch>
          </p:blipFill>
          <p:spPr>
            <a:xfrm>
              <a:off x="6478388" y="4599800"/>
              <a:ext cx="224740" cy="203887"/>
            </a:xfrm>
            <a:prstGeom prst="rect">
              <a:avLst/>
            </a:prstGeom>
            <a:grpFill/>
          </p:spPr>
        </p:pic>
        <p:pic>
          <p:nvPicPr>
            <p:cNvPr id="97" name="Graphic 96" descr="Speaker Phone">
              <a:extLst>
                <a:ext uri="{FF2B5EF4-FFF2-40B4-BE49-F238E27FC236}">
                  <a16:creationId xmlns:a16="http://schemas.microsoft.com/office/drawing/2014/main" id="{3091B8BD-B509-011D-1503-15AF7F3161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847074">
              <a:off x="6276308" y="4571011"/>
              <a:ext cx="218091" cy="231228"/>
            </a:xfrm>
            <a:prstGeom prst="rect">
              <a:avLst/>
            </a:prstGeom>
          </p:spPr>
        </p:pic>
      </p:grpSp>
      <p:grpSp>
        <p:nvGrpSpPr>
          <p:cNvPr id="98" name="Group 97">
            <a:extLst>
              <a:ext uri="{FF2B5EF4-FFF2-40B4-BE49-F238E27FC236}">
                <a16:creationId xmlns:a16="http://schemas.microsoft.com/office/drawing/2014/main" id="{4C7A8D7A-C4FA-F680-E97E-15467C326E42}"/>
              </a:ext>
            </a:extLst>
          </p:cNvPr>
          <p:cNvGrpSpPr/>
          <p:nvPr/>
        </p:nvGrpSpPr>
        <p:grpSpPr>
          <a:xfrm>
            <a:off x="6565594" y="3977192"/>
            <a:ext cx="426820" cy="204664"/>
            <a:chOff x="6276308" y="4571011"/>
            <a:chExt cx="426820" cy="232676"/>
          </a:xfrm>
          <a:solidFill>
            <a:srgbClr val="FF9999"/>
          </a:solidFill>
        </p:grpSpPr>
        <p:pic>
          <p:nvPicPr>
            <p:cNvPr id="99" name="Picture 98">
              <a:extLst>
                <a:ext uri="{FF2B5EF4-FFF2-40B4-BE49-F238E27FC236}">
                  <a16:creationId xmlns:a16="http://schemas.microsoft.com/office/drawing/2014/main" id="{531D3CD0-3D74-0123-1AD8-D248A5BA0358}"/>
                </a:ext>
              </a:extLst>
            </p:cNvPr>
            <p:cNvPicPr>
              <a:picLocks noChangeAspect="1"/>
            </p:cNvPicPr>
            <p:nvPr/>
          </p:nvPicPr>
          <p:blipFill>
            <a:blip r:embed="rId3"/>
            <a:stretch>
              <a:fillRect/>
            </a:stretch>
          </p:blipFill>
          <p:spPr>
            <a:xfrm>
              <a:off x="6478388" y="4599800"/>
              <a:ext cx="224740" cy="203887"/>
            </a:xfrm>
            <a:prstGeom prst="rect">
              <a:avLst/>
            </a:prstGeom>
            <a:grpFill/>
          </p:spPr>
        </p:pic>
        <p:pic>
          <p:nvPicPr>
            <p:cNvPr id="100" name="Graphic 99" descr="Speaker Phone">
              <a:extLst>
                <a:ext uri="{FF2B5EF4-FFF2-40B4-BE49-F238E27FC236}">
                  <a16:creationId xmlns:a16="http://schemas.microsoft.com/office/drawing/2014/main" id="{0CBBFCFA-CB6D-8D5F-EF83-D418447CE8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847074">
              <a:off x="6276308" y="4571011"/>
              <a:ext cx="218091" cy="231228"/>
            </a:xfrm>
            <a:prstGeom prst="rect">
              <a:avLst/>
            </a:prstGeom>
          </p:spPr>
        </p:pic>
      </p:grpSp>
      <p:sp>
        <p:nvSpPr>
          <p:cNvPr id="101" name="Text Placeholder 29">
            <a:extLst>
              <a:ext uri="{FF2B5EF4-FFF2-40B4-BE49-F238E27FC236}">
                <a16:creationId xmlns:a16="http://schemas.microsoft.com/office/drawing/2014/main" id="{C2B585D6-B7D2-3F77-04E4-A176A5ED2781}"/>
              </a:ext>
            </a:extLst>
          </p:cNvPr>
          <p:cNvSpPr txBox="1">
            <a:spLocks/>
          </p:cNvSpPr>
          <p:nvPr/>
        </p:nvSpPr>
        <p:spPr>
          <a:xfrm>
            <a:off x="7216658" y="1045453"/>
            <a:ext cx="1800001" cy="3333361"/>
          </a:xfrm>
          <a:prstGeom prst="rect">
            <a:avLst/>
          </a:prstGeom>
        </p:spPr>
        <p:style>
          <a:lnRef idx="2">
            <a:schemeClr val="accent1"/>
          </a:lnRef>
          <a:fillRef idx="1">
            <a:schemeClr val="lt1"/>
          </a:fillRef>
          <a:effectRef idx="0">
            <a:schemeClr val="accent1"/>
          </a:effectRef>
          <a:fontRef idx="minor">
            <a:schemeClr val="dk1"/>
          </a:fontRef>
        </p:style>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938"/>
          </a:p>
        </p:txBody>
      </p:sp>
      <p:pic>
        <p:nvPicPr>
          <p:cNvPr id="104" name="Picture 10" descr="ServiceNow - Acceleration Economy">
            <a:extLst>
              <a:ext uri="{FF2B5EF4-FFF2-40B4-BE49-F238E27FC236}">
                <a16:creationId xmlns:a16="http://schemas.microsoft.com/office/drawing/2014/main" id="{514E3197-9BDE-633E-0F3B-210B787C5F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5396" y="2258978"/>
            <a:ext cx="646313" cy="164751"/>
          </a:xfrm>
          <a:prstGeom prst="rect">
            <a:avLst/>
          </a:prstGeom>
          <a:extLst>
            <a:ext uri="{909E8E84-426E-40DD-AFC4-6F175D3DCCD1}">
              <a14:hiddenFill xmlns:a14="http://schemas.microsoft.com/office/drawing/2010/main">
                <a:solidFill>
                  <a:srgbClr val="FFFFFF"/>
                </a:solidFill>
              </a14:hiddenFill>
            </a:ext>
          </a:extLst>
        </p:spPr>
      </p:pic>
      <p:pic>
        <p:nvPicPr>
          <p:cNvPr id="105" name="Picture 2" descr="Nokia launches new logo to reflect change in direction">
            <a:extLst>
              <a:ext uri="{FF2B5EF4-FFF2-40B4-BE49-F238E27FC236}">
                <a16:creationId xmlns:a16="http://schemas.microsoft.com/office/drawing/2014/main" id="{832E2507-74E8-0889-AC3C-F5DF5D320F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2865" y="1830221"/>
            <a:ext cx="476217" cy="291881"/>
          </a:xfrm>
          <a:prstGeom prst="rect">
            <a:avLst/>
          </a:prstGeom>
          <a:extLst>
            <a:ext uri="{909E8E84-426E-40DD-AFC4-6F175D3DCCD1}">
              <a14:hiddenFill xmlns:a14="http://schemas.microsoft.com/office/drawing/2010/main">
                <a:solidFill>
                  <a:srgbClr val="FFFFFF"/>
                </a:solidFill>
              </a14:hiddenFill>
            </a:ext>
          </a:extLst>
        </p:spPr>
      </p:pic>
      <p:pic>
        <p:nvPicPr>
          <p:cNvPr id="106" name="Picture 6" descr="Esri - Wikipedia">
            <a:extLst>
              <a:ext uri="{FF2B5EF4-FFF2-40B4-BE49-F238E27FC236}">
                <a16:creationId xmlns:a16="http://schemas.microsoft.com/office/drawing/2014/main" id="{C1AF29F5-4F1B-DD9C-95E0-33CC67095D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0036" y="1570298"/>
            <a:ext cx="460132" cy="174687"/>
          </a:xfrm>
          <a:prstGeom prst="rect">
            <a:avLst/>
          </a:prstGeom>
          <a:extLst>
            <a:ext uri="{909E8E84-426E-40DD-AFC4-6F175D3DCCD1}">
              <a14:hiddenFill xmlns:a14="http://schemas.microsoft.com/office/drawing/2010/main">
                <a:solidFill>
                  <a:srgbClr val="FFFFFF"/>
                </a:solidFill>
              </a14:hiddenFill>
            </a:ext>
          </a:extLst>
        </p:spPr>
      </p:pic>
      <p:pic>
        <p:nvPicPr>
          <p:cNvPr id="107" name="Picture 52">
            <a:extLst>
              <a:ext uri="{FF2B5EF4-FFF2-40B4-BE49-F238E27FC236}">
                <a16:creationId xmlns:a16="http://schemas.microsoft.com/office/drawing/2014/main" id="{A543A896-7544-9E36-A686-FDD8C918406E}"/>
              </a:ext>
            </a:extLst>
          </p:cNvPr>
          <p:cNvPicPr>
            <a:picLocks noChangeAspect="1"/>
          </p:cNvPicPr>
          <p:nvPr/>
        </p:nvPicPr>
        <p:blipFill>
          <a:blip r:embed="rId9"/>
          <a:stretch>
            <a:fillRect/>
          </a:stretch>
        </p:blipFill>
        <p:spPr>
          <a:xfrm>
            <a:off x="7780719" y="1494231"/>
            <a:ext cx="500170" cy="256018"/>
          </a:xfrm>
          <a:prstGeom prst="rect">
            <a:avLst/>
          </a:prstGeom>
        </p:spPr>
      </p:pic>
      <p:pic>
        <p:nvPicPr>
          <p:cNvPr id="108" name="Picture 193" descr="Icon&#10;&#10;Description automatically generated">
            <a:extLst>
              <a:ext uri="{FF2B5EF4-FFF2-40B4-BE49-F238E27FC236}">
                <a16:creationId xmlns:a16="http://schemas.microsoft.com/office/drawing/2014/main" id="{EF0D5361-7172-06D3-6E4B-349EE6E9359D}"/>
              </a:ext>
            </a:extLst>
          </p:cNvPr>
          <p:cNvPicPr>
            <a:picLocks noChangeAspect="1"/>
          </p:cNvPicPr>
          <p:nvPr/>
        </p:nvPicPr>
        <p:blipFill>
          <a:blip r:embed="rId10"/>
          <a:stretch>
            <a:fillRect/>
          </a:stretch>
        </p:blipFill>
        <p:spPr>
          <a:xfrm>
            <a:off x="7253158" y="3868384"/>
            <a:ext cx="508635" cy="421005"/>
          </a:xfrm>
          <a:prstGeom prst="rect">
            <a:avLst/>
          </a:prstGeom>
        </p:spPr>
      </p:pic>
      <p:pic>
        <p:nvPicPr>
          <p:cNvPr id="109" name="Picture 194" descr="Diagram&#10;&#10;Description automatically generated">
            <a:extLst>
              <a:ext uri="{FF2B5EF4-FFF2-40B4-BE49-F238E27FC236}">
                <a16:creationId xmlns:a16="http://schemas.microsoft.com/office/drawing/2014/main" id="{7929BD33-92F9-E3D1-7EBE-E72B8050E4A5}"/>
              </a:ext>
            </a:extLst>
          </p:cNvPr>
          <p:cNvPicPr>
            <a:picLocks noChangeAspect="1"/>
          </p:cNvPicPr>
          <p:nvPr/>
        </p:nvPicPr>
        <p:blipFill>
          <a:blip r:embed="rId11"/>
          <a:stretch>
            <a:fillRect/>
          </a:stretch>
        </p:blipFill>
        <p:spPr>
          <a:xfrm>
            <a:off x="8464544" y="4008003"/>
            <a:ext cx="449580" cy="229939"/>
          </a:xfrm>
          <a:prstGeom prst="rect">
            <a:avLst/>
          </a:prstGeom>
        </p:spPr>
      </p:pic>
      <p:pic>
        <p:nvPicPr>
          <p:cNvPr id="110" name="Picture 292" descr="A picture containing application&#10;&#10;Description automatically generated">
            <a:extLst>
              <a:ext uri="{FF2B5EF4-FFF2-40B4-BE49-F238E27FC236}">
                <a16:creationId xmlns:a16="http://schemas.microsoft.com/office/drawing/2014/main" id="{A6E246C0-7E56-0FA1-7145-F136ED035F41}"/>
              </a:ext>
            </a:extLst>
          </p:cNvPr>
          <p:cNvPicPr>
            <a:picLocks noChangeAspect="1"/>
          </p:cNvPicPr>
          <p:nvPr/>
        </p:nvPicPr>
        <p:blipFill>
          <a:blip r:embed="rId12"/>
          <a:stretch>
            <a:fillRect/>
          </a:stretch>
        </p:blipFill>
        <p:spPr>
          <a:xfrm>
            <a:off x="8389491" y="1692653"/>
            <a:ext cx="567970" cy="576269"/>
          </a:xfrm>
          <a:prstGeom prst="rect">
            <a:avLst/>
          </a:prstGeom>
        </p:spPr>
      </p:pic>
      <p:pic>
        <p:nvPicPr>
          <p:cNvPr id="111" name="Picture 381" descr="Logo, company name&#10;&#10;Description automatically generated">
            <a:extLst>
              <a:ext uri="{FF2B5EF4-FFF2-40B4-BE49-F238E27FC236}">
                <a16:creationId xmlns:a16="http://schemas.microsoft.com/office/drawing/2014/main" id="{EA5DD2C8-1303-98B8-E6BB-726218AC17B1}"/>
              </a:ext>
            </a:extLst>
          </p:cNvPr>
          <p:cNvPicPr>
            <a:picLocks noChangeAspect="1"/>
          </p:cNvPicPr>
          <p:nvPr/>
        </p:nvPicPr>
        <p:blipFill>
          <a:blip r:embed="rId13"/>
          <a:stretch>
            <a:fillRect/>
          </a:stretch>
        </p:blipFill>
        <p:spPr>
          <a:xfrm>
            <a:off x="7968829" y="2478796"/>
            <a:ext cx="443734" cy="432567"/>
          </a:xfrm>
          <a:prstGeom prst="rect">
            <a:avLst/>
          </a:prstGeom>
        </p:spPr>
      </p:pic>
      <p:pic>
        <p:nvPicPr>
          <p:cNvPr id="112" name="Picture 382" descr="Logo&#10;&#10;Description automatically generated">
            <a:extLst>
              <a:ext uri="{FF2B5EF4-FFF2-40B4-BE49-F238E27FC236}">
                <a16:creationId xmlns:a16="http://schemas.microsoft.com/office/drawing/2014/main" id="{0434E11E-B80F-53BB-E39A-B276D0FD29F1}"/>
              </a:ext>
            </a:extLst>
          </p:cNvPr>
          <p:cNvPicPr>
            <a:picLocks noChangeAspect="1"/>
          </p:cNvPicPr>
          <p:nvPr/>
        </p:nvPicPr>
        <p:blipFill>
          <a:blip r:embed="rId14"/>
          <a:stretch>
            <a:fillRect/>
          </a:stretch>
        </p:blipFill>
        <p:spPr>
          <a:xfrm>
            <a:off x="8412563" y="2119113"/>
            <a:ext cx="544898" cy="374330"/>
          </a:xfrm>
          <a:prstGeom prst="rect">
            <a:avLst/>
          </a:prstGeom>
        </p:spPr>
      </p:pic>
      <p:pic>
        <p:nvPicPr>
          <p:cNvPr id="113" name="Picture 383" descr="Text&#10;&#10;Description automatically generated">
            <a:extLst>
              <a:ext uri="{FF2B5EF4-FFF2-40B4-BE49-F238E27FC236}">
                <a16:creationId xmlns:a16="http://schemas.microsoft.com/office/drawing/2014/main" id="{A6E8A68D-D16D-620D-BAD2-1788C31E338B}"/>
              </a:ext>
            </a:extLst>
          </p:cNvPr>
          <p:cNvPicPr>
            <a:picLocks noChangeAspect="1"/>
          </p:cNvPicPr>
          <p:nvPr/>
        </p:nvPicPr>
        <p:blipFill>
          <a:blip r:embed="rId15"/>
          <a:stretch>
            <a:fillRect/>
          </a:stretch>
        </p:blipFill>
        <p:spPr>
          <a:xfrm>
            <a:off x="8513762" y="2979548"/>
            <a:ext cx="411218" cy="326478"/>
          </a:xfrm>
          <a:prstGeom prst="rect">
            <a:avLst/>
          </a:prstGeom>
        </p:spPr>
      </p:pic>
      <p:pic>
        <p:nvPicPr>
          <p:cNvPr id="114" name="Picture 384" descr="Logo, company name&#10;&#10;Description automatically generated">
            <a:extLst>
              <a:ext uri="{FF2B5EF4-FFF2-40B4-BE49-F238E27FC236}">
                <a16:creationId xmlns:a16="http://schemas.microsoft.com/office/drawing/2014/main" id="{ED9AD4A4-FB67-6965-AAF5-87C9550F4BF3}"/>
              </a:ext>
            </a:extLst>
          </p:cNvPr>
          <p:cNvPicPr>
            <a:picLocks noChangeAspect="1"/>
          </p:cNvPicPr>
          <p:nvPr/>
        </p:nvPicPr>
        <p:blipFill>
          <a:blip r:embed="rId16"/>
          <a:stretch>
            <a:fillRect/>
          </a:stretch>
        </p:blipFill>
        <p:spPr>
          <a:xfrm>
            <a:off x="7922474" y="2980893"/>
            <a:ext cx="544897" cy="357681"/>
          </a:xfrm>
          <a:prstGeom prst="rect">
            <a:avLst/>
          </a:prstGeom>
        </p:spPr>
      </p:pic>
      <p:pic>
        <p:nvPicPr>
          <p:cNvPr id="115" name="Picture 385" descr="Logo, company name&#10;&#10;Description automatically generated">
            <a:extLst>
              <a:ext uri="{FF2B5EF4-FFF2-40B4-BE49-F238E27FC236}">
                <a16:creationId xmlns:a16="http://schemas.microsoft.com/office/drawing/2014/main" id="{E75E1A65-CE6D-5B0D-860D-F899ECFBC6D4}"/>
              </a:ext>
            </a:extLst>
          </p:cNvPr>
          <p:cNvPicPr>
            <a:picLocks noChangeAspect="1"/>
          </p:cNvPicPr>
          <p:nvPr/>
        </p:nvPicPr>
        <p:blipFill>
          <a:blip r:embed="rId17"/>
          <a:stretch>
            <a:fillRect/>
          </a:stretch>
        </p:blipFill>
        <p:spPr>
          <a:xfrm>
            <a:off x="7264758" y="3442838"/>
            <a:ext cx="516320" cy="240110"/>
          </a:xfrm>
          <a:prstGeom prst="rect">
            <a:avLst/>
          </a:prstGeom>
        </p:spPr>
      </p:pic>
      <p:pic>
        <p:nvPicPr>
          <p:cNvPr id="117" name="Picture 387">
            <a:extLst>
              <a:ext uri="{FF2B5EF4-FFF2-40B4-BE49-F238E27FC236}">
                <a16:creationId xmlns:a16="http://schemas.microsoft.com/office/drawing/2014/main" id="{049FB323-6BFC-402D-CB63-D5F0DA871801}"/>
              </a:ext>
            </a:extLst>
          </p:cNvPr>
          <p:cNvPicPr>
            <a:picLocks noChangeAspect="1"/>
          </p:cNvPicPr>
          <p:nvPr/>
        </p:nvPicPr>
        <p:blipFill>
          <a:blip r:embed="rId18"/>
          <a:stretch>
            <a:fillRect/>
          </a:stretch>
        </p:blipFill>
        <p:spPr>
          <a:xfrm>
            <a:off x="7872203" y="3481090"/>
            <a:ext cx="559869" cy="162533"/>
          </a:xfrm>
          <a:prstGeom prst="rect">
            <a:avLst/>
          </a:prstGeom>
        </p:spPr>
      </p:pic>
      <p:pic>
        <p:nvPicPr>
          <p:cNvPr id="1026" name="Picture 2" descr="Automate Processes with Camunda — N47">
            <a:extLst>
              <a:ext uri="{FF2B5EF4-FFF2-40B4-BE49-F238E27FC236}">
                <a16:creationId xmlns:a16="http://schemas.microsoft.com/office/drawing/2014/main" id="{34F38CF0-FC32-7C47-5EAB-96CE9522853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268591" y="3084378"/>
            <a:ext cx="627419" cy="258264"/>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18">
            <a:extLst>
              <a:ext uri="{FF2B5EF4-FFF2-40B4-BE49-F238E27FC236}">
                <a16:creationId xmlns:a16="http://schemas.microsoft.com/office/drawing/2014/main" id="{50534D08-E960-A978-8B39-9E22638230F4}"/>
              </a:ext>
            </a:extLst>
          </p:cNvPr>
          <p:cNvPicPr>
            <a:picLocks noChangeAspect="1"/>
          </p:cNvPicPr>
          <p:nvPr/>
        </p:nvPicPr>
        <p:blipFill>
          <a:blip r:embed="rId20"/>
          <a:stretch>
            <a:fillRect/>
          </a:stretch>
        </p:blipFill>
        <p:spPr>
          <a:xfrm>
            <a:off x="7606900" y="1100145"/>
            <a:ext cx="779195" cy="257210"/>
          </a:xfrm>
          <a:prstGeom prst="rect">
            <a:avLst/>
          </a:prstGeom>
        </p:spPr>
      </p:pic>
      <p:pic>
        <p:nvPicPr>
          <p:cNvPr id="121" name="Picture 386">
            <a:extLst>
              <a:ext uri="{FF2B5EF4-FFF2-40B4-BE49-F238E27FC236}">
                <a16:creationId xmlns:a16="http://schemas.microsoft.com/office/drawing/2014/main" id="{7B7A88BD-DC6D-2321-4A83-E829ED12C188}"/>
              </a:ext>
            </a:extLst>
          </p:cNvPr>
          <p:cNvPicPr>
            <a:picLocks noChangeAspect="1"/>
          </p:cNvPicPr>
          <p:nvPr/>
        </p:nvPicPr>
        <p:blipFill>
          <a:blip r:embed="rId21"/>
          <a:stretch>
            <a:fillRect/>
          </a:stretch>
        </p:blipFill>
        <p:spPr>
          <a:xfrm>
            <a:off x="8531954" y="3415030"/>
            <a:ext cx="412861" cy="343228"/>
          </a:xfrm>
          <a:prstGeom prst="rect">
            <a:avLst/>
          </a:prstGeom>
        </p:spPr>
      </p:pic>
      <p:pic>
        <p:nvPicPr>
          <p:cNvPr id="123" name="Picture 4" descr="Salesforce Logo and symbol, meaning, history, PNG, brand">
            <a:extLst>
              <a:ext uri="{FF2B5EF4-FFF2-40B4-BE49-F238E27FC236}">
                <a16:creationId xmlns:a16="http://schemas.microsoft.com/office/drawing/2014/main" id="{F1FBB6B7-CBB2-D877-262D-02F5C504538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833892" y="1847209"/>
            <a:ext cx="503511" cy="252420"/>
          </a:xfrm>
          <a:prstGeom prst="rect">
            <a:avLst/>
          </a:prstGeom>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325BED0-511B-A5C0-4E55-C882FAB79EE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326004" y="2614356"/>
            <a:ext cx="562344" cy="2663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879E70B-A560-47F2-FEF4-A609A2628F3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825856" y="3963224"/>
            <a:ext cx="522454" cy="313472"/>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EE78EE08-8D77-015A-7302-89118EB16136}"/>
              </a:ext>
            </a:extLst>
          </p:cNvPr>
          <p:cNvSpPr/>
          <p:nvPr/>
        </p:nvSpPr>
        <p:spPr>
          <a:xfrm>
            <a:off x="7304573" y="1524478"/>
            <a:ext cx="450636" cy="22695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l"/>
            <a:r>
              <a:rPr lang="en-US" sz="600" b="1">
                <a:ln w="0"/>
                <a:solidFill>
                  <a:schemeClr val="bg1"/>
                </a:solidFill>
                <a:effectLst>
                  <a:outerShdw blurRad="38100" dist="25400" dir="5400000" algn="ctr" rotWithShape="0">
                    <a:srgbClr val="6E747A">
                      <a:alpha val="43000"/>
                    </a:srgbClr>
                  </a:outerShdw>
                </a:effectLst>
              </a:rPr>
              <a:t>FCAPS</a:t>
            </a:r>
            <a:endParaRPr lang="en-IN" sz="600" b="1">
              <a:ln w="0"/>
              <a:solidFill>
                <a:schemeClr val="bg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836242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01E72-06BE-4DA3-2A1A-9FF14603F901}"/>
              </a:ext>
            </a:extLst>
          </p:cNvPr>
          <p:cNvSpPr>
            <a:spLocks noGrp="1"/>
          </p:cNvSpPr>
          <p:nvPr>
            <p:ph type="title"/>
          </p:nvPr>
        </p:nvSpPr>
        <p:spPr>
          <a:xfrm>
            <a:off x="161426" y="222350"/>
            <a:ext cx="8133940" cy="323165"/>
          </a:xfrm>
        </p:spPr>
        <p:txBody>
          <a:bodyPr/>
          <a:lstStyle/>
          <a:p>
            <a:r>
              <a:rPr lang="en-GB" sz="1500" dirty="0"/>
              <a:t>Value already delivered by Prodapt </a:t>
            </a:r>
            <a:r>
              <a:rPr lang="en-US" sz="1500" dirty="0"/>
              <a:t>- I</a:t>
            </a:r>
          </a:p>
        </p:txBody>
      </p:sp>
    </p:spTree>
    <p:extLst>
      <p:ext uri="{BB962C8B-B14F-4D97-AF65-F5344CB8AC3E}">
        <p14:creationId xmlns:p14="http://schemas.microsoft.com/office/powerpoint/2010/main" val="13725030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78656D2E-18E2-8703-E163-A68077E04A5F}"/>
              </a:ext>
            </a:extLst>
          </p:cNvPr>
          <p:cNvSpPr/>
          <p:nvPr/>
        </p:nvSpPr>
        <p:spPr>
          <a:xfrm>
            <a:off x="7011940" y="754315"/>
            <a:ext cx="2090399" cy="2101747"/>
          </a:xfrm>
          <a:prstGeom prst="roundRect">
            <a:avLst>
              <a:gd name="adj" fmla="val 24968"/>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spcBef>
                <a:spcPts val="300"/>
              </a:spcBef>
            </a:pPr>
            <a:endParaRPr lang="en-US" sz="1200" i="1">
              <a:solidFill>
                <a:schemeClr val="tx1"/>
              </a:solidFill>
              <a:latin typeface="Calibri" panose="020F0502020204030204" pitchFamily="34" charset="0"/>
            </a:endParaRPr>
          </a:p>
        </p:txBody>
      </p:sp>
      <p:sp>
        <p:nvSpPr>
          <p:cNvPr id="2" name="Title 1">
            <a:extLst>
              <a:ext uri="{FF2B5EF4-FFF2-40B4-BE49-F238E27FC236}">
                <a16:creationId xmlns:a16="http://schemas.microsoft.com/office/drawing/2014/main" id="{5A39FEAC-CE84-B599-7139-158F553FDF09}"/>
              </a:ext>
            </a:extLst>
          </p:cNvPr>
          <p:cNvSpPr>
            <a:spLocks noGrp="1"/>
          </p:cNvSpPr>
          <p:nvPr>
            <p:ph type="title"/>
          </p:nvPr>
        </p:nvSpPr>
        <p:spPr>
          <a:xfrm>
            <a:off x="224247" y="188464"/>
            <a:ext cx="8133940" cy="523220"/>
          </a:xfrm>
        </p:spPr>
        <p:txBody>
          <a:bodyPr/>
          <a:lstStyle/>
          <a:p>
            <a:r>
              <a:rPr lang="en-US" sz="1400"/>
              <a:t>We have brought in best of breed processes, people and technology to VMIE thereby enabling better user experience</a:t>
            </a:r>
            <a:endParaRPr lang="en-IN" sz="1400"/>
          </a:p>
        </p:txBody>
      </p:sp>
      <p:sp>
        <p:nvSpPr>
          <p:cNvPr id="16" name="Rectangle 15">
            <a:extLst>
              <a:ext uri="{FF2B5EF4-FFF2-40B4-BE49-F238E27FC236}">
                <a16:creationId xmlns:a16="http://schemas.microsoft.com/office/drawing/2014/main" id="{E658AB0B-F85F-2868-3422-306BD7F4162A}"/>
              </a:ext>
            </a:extLst>
          </p:cNvPr>
          <p:cNvSpPr/>
          <p:nvPr/>
        </p:nvSpPr>
        <p:spPr>
          <a:xfrm>
            <a:off x="278543" y="4278133"/>
            <a:ext cx="1736651" cy="427847"/>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27%</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 </a:t>
            </a:r>
            <a:r>
              <a:rPr kumimoji="0" lang="en-IN"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Opex Reduction over Two years</a:t>
            </a:r>
          </a:p>
        </p:txBody>
      </p:sp>
      <p:sp>
        <p:nvSpPr>
          <p:cNvPr id="22" name="Rectangle 21">
            <a:extLst>
              <a:ext uri="{FF2B5EF4-FFF2-40B4-BE49-F238E27FC236}">
                <a16:creationId xmlns:a16="http://schemas.microsoft.com/office/drawing/2014/main" id="{8C23723A-B402-BF4F-E20F-10ECFE60A9EA}"/>
              </a:ext>
            </a:extLst>
          </p:cNvPr>
          <p:cNvSpPr/>
          <p:nvPr/>
        </p:nvSpPr>
        <p:spPr>
          <a:xfrm>
            <a:off x="2104515" y="4278133"/>
            <a:ext cx="1570074" cy="427847"/>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600" b="1">
                <a:solidFill>
                  <a:srgbClr val="1C1C1C"/>
                </a:solidFill>
                <a:latin typeface="Calibri" panose="020F0502020204030204" pitchFamily="34" charset="0"/>
                <a:cs typeface="Calibri" panose="020F0502020204030204" pitchFamily="34" charset="0"/>
              </a:rPr>
              <a:t>2</a:t>
            </a:r>
            <a:r>
              <a:rPr kumimoji="0" lang="en-IN" sz="160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Reduction in Ticket Volumes</a:t>
            </a:r>
          </a:p>
        </p:txBody>
      </p:sp>
      <p:sp>
        <p:nvSpPr>
          <p:cNvPr id="26" name="Rectangle 25">
            <a:extLst>
              <a:ext uri="{FF2B5EF4-FFF2-40B4-BE49-F238E27FC236}">
                <a16:creationId xmlns:a16="http://schemas.microsoft.com/office/drawing/2014/main" id="{C0CACAB3-3605-F04F-7BC3-9798A88FBC7E}"/>
              </a:ext>
            </a:extLst>
          </p:cNvPr>
          <p:cNvSpPr/>
          <p:nvPr/>
        </p:nvSpPr>
        <p:spPr>
          <a:xfrm>
            <a:off x="5441867" y="4278133"/>
            <a:ext cx="1570074" cy="427847"/>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15%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Improvement in MTTR</a:t>
            </a:r>
          </a:p>
        </p:txBody>
      </p:sp>
      <p:pic>
        <p:nvPicPr>
          <p:cNvPr id="75" name="Picture 74">
            <a:extLst>
              <a:ext uri="{FF2B5EF4-FFF2-40B4-BE49-F238E27FC236}">
                <a16:creationId xmlns:a16="http://schemas.microsoft.com/office/drawing/2014/main" id="{84824B0D-2F14-BBC8-1BCA-E5AD0D7B9735}"/>
              </a:ext>
            </a:extLst>
          </p:cNvPr>
          <p:cNvPicPr>
            <a:picLocks noChangeAspect="1"/>
          </p:cNvPicPr>
          <p:nvPr/>
        </p:nvPicPr>
        <p:blipFill>
          <a:blip r:embed="rId3"/>
          <a:stretch>
            <a:fillRect/>
          </a:stretch>
        </p:blipFill>
        <p:spPr>
          <a:xfrm>
            <a:off x="7157227" y="3336527"/>
            <a:ext cx="1570075" cy="943715"/>
          </a:xfrm>
          <a:prstGeom prst="rect">
            <a:avLst/>
          </a:prstGeom>
          <a:ln w="6350">
            <a:solidFill>
              <a:srgbClr val="FF0000"/>
            </a:solidFill>
          </a:ln>
        </p:spPr>
      </p:pic>
      <p:sp>
        <p:nvSpPr>
          <p:cNvPr id="76" name="Rectangle 75">
            <a:extLst>
              <a:ext uri="{FF2B5EF4-FFF2-40B4-BE49-F238E27FC236}">
                <a16:creationId xmlns:a16="http://schemas.microsoft.com/office/drawing/2014/main" id="{D9EE7728-9D3C-F714-C198-8A1562496E86}"/>
              </a:ext>
            </a:extLst>
          </p:cNvPr>
          <p:cNvSpPr/>
          <p:nvPr/>
        </p:nvSpPr>
        <p:spPr>
          <a:xfrm>
            <a:off x="7157229" y="4278133"/>
            <a:ext cx="1570074" cy="427847"/>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50+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Appreciations</a:t>
            </a:r>
          </a:p>
        </p:txBody>
      </p:sp>
      <p:sp>
        <p:nvSpPr>
          <p:cNvPr id="93" name="Arrow: Down 92">
            <a:extLst>
              <a:ext uri="{FF2B5EF4-FFF2-40B4-BE49-F238E27FC236}">
                <a16:creationId xmlns:a16="http://schemas.microsoft.com/office/drawing/2014/main" id="{C9F9D2A0-B94E-1B54-DD10-012C8B715294}"/>
              </a:ext>
            </a:extLst>
          </p:cNvPr>
          <p:cNvSpPr/>
          <p:nvPr/>
        </p:nvSpPr>
        <p:spPr>
          <a:xfrm>
            <a:off x="4229328" y="2856062"/>
            <a:ext cx="254441" cy="198326"/>
          </a:xfrm>
          <a:prstGeom prst="downArrow">
            <a:avLst/>
          </a:prstGeom>
          <a:noFill/>
          <a:ln w="4233" cap="flat">
            <a:solidFill>
              <a:srgbClr val="EA262A"/>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endParaRPr>
          </a:p>
        </p:txBody>
      </p:sp>
      <p:cxnSp>
        <p:nvCxnSpPr>
          <p:cNvPr id="97" name="Straight Connector 96">
            <a:extLst>
              <a:ext uri="{FF2B5EF4-FFF2-40B4-BE49-F238E27FC236}">
                <a16:creationId xmlns:a16="http://schemas.microsoft.com/office/drawing/2014/main" id="{C9BB89F0-DA69-0EF1-913B-F242A4F13CA0}"/>
              </a:ext>
            </a:extLst>
          </p:cNvPr>
          <p:cNvCxnSpPr>
            <a:cxnSpLocks/>
          </p:cNvCxnSpPr>
          <p:nvPr/>
        </p:nvCxnSpPr>
        <p:spPr>
          <a:xfrm flipV="1">
            <a:off x="5593458" y="1369531"/>
            <a:ext cx="0" cy="1222036"/>
          </a:xfrm>
          <a:prstGeom prst="line">
            <a:avLst/>
          </a:prstGeom>
          <a:noFill/>
          <a:ln w="63500" cap="sq" cmpd="sng" algn="ctr">
            <a:noFill/>
            <a:prstDash val="solid"/>
            <a:miter lim="800000"/>
            <a:headEnd type="none"/>
            <a:tailEnd type="none"/>
          </a:ln>
          <a:effectLst/>
        </p:spPr>
      </p:cxnSp>
      <p:pic>
        <p:nvPicPr>
          <p:cNvPr id="3" name="Picture 2">
            <a:extLst>
              <a:ext uri="{FF2B5EF4-FFF2-40B4-BE49-F238E27FC236}">
                <a16:creationId xmlns:a16="http://schemas.microsoft.com/office/drawing/2014/main" id="{E1460A94-18A8-23E0-7AA8-73C7D2FE2B0A}"/>
              </a:ext>
            </a:extLst>
          </p:cNvPr>
          <p:cNvPicPr>
            <a:picLocks noChangeAspect="1"/>
          </p:cNvPicPr>
          <p:nvPr/>
        </p:nvPicPr>
        <p:blipFill>
          <a:blip r:embed="rId4"/>
          <a:stretch>
            <a:fillRect/>
          </a:stretch>
        </p:blipFill>
        <p:spPr>
          <a:xfrm>
            <a:off x="278542" y="3310068"/>
            <a:ext cx="1736652" cy="968065"/>
          </a:xfrm>
          <a:prstGeom prst="rect">
            <a:avLst/>
          </a:prstGeom>
          <a:ln w="6350">
            <a:solidFill>
              <a:schemeClr val="accent1"/>
            </a:solidFill>
          </a:ln>
        </p:spPr>
      </p:pic>
      <p:sp>
        <p:nvSpPr>
          <p:cNvPr id="5" name="Rectangle 4">
            <a:extLst>
              <a:ext uri="{FF2B5EF4-FFF2-40B4-BE49-F238E27FC236}">
                <a16:creationId xmlns:a16="http://schemas.microsoft.com/office/drawing/2014/main" id="{59C2AA80-E0B5-AE98-60AC-CC404EE956B9}"/>
              </a:ext>
            </a:extLst>
          </p:cNvPr>
          <p:cNvSpPr/>
          <p:nvPr/>
        </p:nvSpPr>
        <p:spPr>
          <a:xfrm>
            <a:off x="3768647" y="4280819"/>
            <a:ext cx="1570074" cy="427847"/>
          </a:xfrm>
          <a:prstGeom prst="rect">
            <a:avLst/>
          </a:prstGeom>
          <a:noFill/>
          <a:ln w="4233" cap="flat">
            <a:solidFill>
              <a:srgbClr val="EA262A"/>
            </a:solidFill>
            <a:prstDash val="solid"/>
            <a:miter/>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53%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srgbClr val="1C1C1C"/>
                </a:solidFill>
                <a:effectLst/>
                <a:uLnTx/>
                <a:uFillTx/>
                <a:latin typeface="Calibri" panose="020F0502020204030204" pitchFamily="34" charset="0"/>
                <a:ea typeface="+mn-ea"/>
                <a:cs typeface="Calibri" panose="020F0502020204030204" pitchFamily="34" charset="0"/>
              </a:rPr>
              <a:t>Reduction in Phone Calls</a:t>
            </a:r>
          </a:p>
        </p:txBody>
      </p:sp>
      <p:pic>
        <p:nvPicPr>
          <p:cNvPr id="9" name="Picture 8">
            <a:extLst>
              <a:ext uri="{FF2B5EF4-FFF2-40B4-BE49-F238E27FC236}">
                <a16:creationId xmlns:a16="http://schemas.microsoft.com/office/drawing/2014/main" id="{3517A4B5-E0D8-3F7C-FF42-588FAB0DEACB}"/>
              </a:ext>
            </a:extLst>
          </p:cNvPr>
          <p:cNvPicPr>
            <a:picLocks noChangeAspect="1"/>
          </p:cNvPicPr>
          <p:nvPr/>
        </p:nvPicPr>
        <p:blipFill>
          <a:blip r:embed="rId5"/>
          <a:stretch>
            <a:fillRect/>
          </a:stretch>
        </p:blipFill>
        <p:spPr>
          <a:xfrm>
            <a:off x="3775733" y="3309799"/>
            <a:ext cx="1570074" cy="968065"/>
          </a:xfrm>
          <a:prstGeom prst="rect">
            <a:avLst/>
          </a:prstGeom>
          <a:ln w="6350">
            <a:solidFill>
              <a:schemeClr val="accent1"/>
            </a:solidFill>
          </a:ln>
        </p:spPr>
      </p:pic>
      <p:pic>
        <p:nvPicPr>
          <p:cNvPr id="10" name="Picture 9">
            <a:extLst>
              <a:ext uri="{FF2B5EF4-FFF2-40B4-BE49-F238E27FC236}">
                <a16:creationId xmlns:a16="http://schemas.microsoft.com/office/drawing/2014/main" id="{8829084F-3555-366A-035E-BB3B13CA3B86}"/>
              </a:ext>
            </a:extLst>
          </p:cNvPr>
          <p:cNvPicPr>
            <a:picLocks noChangeAspect="1"/>
          </p:cNvPicPr>
          <p:nvPr/>
        </p:nvPicPr>
        <p:blipFill>
          <a:blip r:embed="rId6"/>
          <a:stretch>
            <a:fillRect/>
          </a:stretch>
        </p:blipFill>
        <p:spPr>
          <a:xfrm>
            <a:off x="2104512" y="3309638"/>
            <a:ext cx="1570074" cy="969101"/>
          </a:xfrm>
          <a:prstGeom prst="rect">
            <a:avLst/>
          </a:prstGeom>
          <a:ln w="6350">
            <a:solidFill>
              <a:schemeClr val="accent1"/>
            </a:solidFill>
          </a:ln>
        </p:spPr>
      </p:pic>
      <p:sp>
        <p:nvSpPr>
          <p:cNvPr id="8" name="Rectangle: Rounded Corners 7">
            <a:extLst>
              <a:ext uri="{FF2B5EF4-FFF2-40B4-BE49-F238E27FC236}">
                <a16:creationId xmlns:a16="http://schemas.microsoft.com/office/drawing/2014/main" id="{3E9A39C7-7693-7103-3DA1-1A891F6C8EA7}"/>
              </a:ext>
            </a:extLst>
          </p:cNvPr>
          <p:cNvSpPr/>
          <p:nvPr/>
        </p:nvSpPr>
        <p:spPr>
          <a:xfrm>
            <a:off x="287463" y="786084"/>
            <a:ext cx="3184712" cy="2217348"/>
          </a:xfrm>
          <a:prstGeom prst="roundRect">
            <a:avLst>
              <a:gd name="adj" fmla="val 3299"/>
            </a:avLst>
          </a:prstGeom>
          <a:solidFill>
            <a:schemeClr val="tx1">
              <a:lumMod val="10000"/>
              <a:lumOff val="90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spcBef>
                <a:spcPts val="300"/>
              </a:spcBef>
            </a:pPr>
            <a:endParaRPr lang="en-US" sz="1200" i="1">
              <a:solidFill>
                <a:schemeClr val="tx1"/>
              </a:solidFill>
              <a:latin typeface="Calibri" panose="020F0502020204030204" pitchFamily="34" charset="0"/>
            </a:endParaRPr>
          </a:p>
        </p:txBody>
      </p:sp>
      <p:sp>
        <p:nvSpPr>
          <p:cNvPr id="11" name="TextBox 10">
            <a:extLst>
              <a:ext uri="{FF2B5EF4-FFF2-40B4-BE49-F238E27FC236}">
                <a16:creationId xmlns:a16="http://schemas.microsoft.com/office/drawing/2014/main" id="{9325697B-FE5A-9C16-6F0F-EEA5DFE71FEF}"/>
              </a:ext>
            </a:extLst>
          </p:cNvPr>
          <p:cNvSpPr txBox="1"/>
          <p:nvPr/>
        </p:nvSpPr>
        <p:spPr>
          <a:xfrm>
            <a:off x="867789" y="1114129"/>
            <a:ext cx="2570424" cy="1749197"/>
          </a:xfrm>
          <a:prstGeom prst="rect">
            <a:avLst/>
          </a:prstGeom>
          <a:noFill/>
        </p:spPr>
        <p:txBody>
          <a:bodyPr wrap="square" lIns="0" tIns="45720" rIns="0" bIns="45720" rtlCol="0" anchor="t">
            <a:spAutoFit/>
          </a:bodyPr>
          <a:lstStyle>
            <a:defPPr>
              <a:defRPr lang="en-US"/>
            </a:defPPr>
            <a:lvl1pPr algn="just">
              <a:defRPr sz="900">
                <a:solidFill>
                  <a:schemeClr val="tx1">
                    <a:lumMod val="65000"/>
                    <a:lumOff val="35000"/>
                  </a:schemeClr>
                </a:solidFill>
              </a:defRPr>
            </a:lvl1pPr>
          </a:lstStyle>
          <a:p>
            <a:pPr algn="l">
              <a:spcBef>
                <a:spcPts val="600"/>
              </a:spcBef>
              <a:spcAft>
                <a:spcPts val="600"/>
              </a:spcAft>
              <a:buClr>
                <a:srgbClr val="FF0000"/>
              </a:buClr>
            </a:pPr>
            <a:r>
              <a:rPr lang="en-US" sz="800">
                <a:solidFill>
                  <a:srgbClr val="000000"/>
                </a:solidFill>
                <a:sym typeface="Segoe Mono Boot"/>
              </a:rPr>
              <a:t>- In First Level Fixes (FLF) which is 10% above the KPI defined</a:t>
            </a:r>
          </a:p>
          <a:p>
            <a:pPr algn="l">
              <a:spcBef>
                <a:spcPts val="600"/>
              </a:spcBef>
              <a:spcAft>
                <a:spcPts val="600"/>
              </a:spcAft>
              <a:buClr>
                <a:srgbClr val="FF0000"/>
              </a:buClr>
            </a:pPr>
            <a:r>
              <a:rPr lang="en-US" sz="800">
                <a:solidFill>
                  <a:srgbClr val="000000"/>
                </a:solidFill>
                <a:sym typeface="Segoe Mono Boot"/>
              </a:rPr>
              <a:t>- Compliance to OLA with no Single Major Escalation reported on ITHD team &amp; its activities</a:t>
            </a:r>
            <a:endParaRPr lang="en-US" sz="800">
              <a:solidFill>
                <a:srgbClr val="000000"/>
              </a:solidFill>
            </a:endParaRPr>
          </a:p>
          <a:p>
            <a:pPr algn="l">
              <a:spcBef>
                <a:spcPts val="800"/>
              </a:spcBef>
              <a:spcAft>
                <a:spcPts val="600"/>
              </a:spcAft>
              <a:buClr>
                <a:srgbClr val="FF0000"/>
              </a:buClr>
            </a:pPr>
            <a:r>
              <a:rPr lang="en-US" sz="800">
                <a:solidFill>
                  <a:srgbClr val="000000"/>
                </a:solidFill>
                <a:sym typeface="Segoe Mono Boot"/>
              </a:rPr>
              <a:t>- Reduction in Pega Incidents occurrences</a:t>
            </a:r>
            <a:endParaRPr lang="en-US" sz="800">
              <a:solidFill>
                <a:srgbClr val="000000"/>
              </a:solidFill>
            </a:endParaRPr>
          </a:p>
          <a:p>
            <a:pPr algn="l">
              <a:spcBef>
                <a:spcPts val="1200"/>
              </a:spcBef>
              <a:spcAft>
                <a:spcPts val="600"/>
              </a:spcAft>
              <a:buClr>
                <a:srgbClr val="FF0000"/>
              </a:buClr>
            </a:pPr>
            <a:r>
              <a:rPr lang="en-US" sz="800">
                <a:solidFill>
                  <a:srgbClr val="000000"/>
                </a:solidFill>
                <a:sym typeface="Segoe Mono Boot"/>
              </a:rPr>
              <a:t>- Reductions in ITHD phone Calls</a:t>
            </a:r>
          </a:p>
          <a:p>
            <a:pPr algn="l">
              <a:spcBef>
                <a:spcPts val="1200"/>
              </a:spcBef>
              <a:spcAft>
                <a:spcPts val="600"/>
              </a:spcAft>
              <a:buClr>
                <a:srgbClr val="FF0000"/>
              </a:buClr>
            </a:pPr>
            <a:r>
              <a:rPr lang="en-US" sz="800">
                <a:solidFill>
                  <a:srgbClr val="000000"/>
                </a:solidFill>
                <a:sym typeface="Segoe Mono Boot"/>
              </a:rPr>
              <a:t>- Reduction in ITHD Ticket volume Y-o-Y. </a:t>
            </a:r>
          </a:p>
        </p:txBody>
      </p:sp>
      <p:sp>
        <p:nvSpPr>
          <p:cNvPr id="13" name="Rectangle 12">
            <a:extLst>
              <a:ext uri="{FF2B5EF4-FFF2-40B4-BE49-F238E27FC236}">
                <a16:creationId xmlns:a16="http://schemas.microsoft.com/office/drawing/2014/main" id="{4F467699-810B-0114-8844-0D097CBB3C58}"/>
              </a:ext>
            </a:extLst>
          </p:cNvPr>
          <p:cNvSpPr/>
          <p:nvPr/>
        </p:nvSpPr>
        <p:spPr>
          <a:xfrm>
            <a:off x="302095" y="709580"/>
            <a:ext cx="3232428" cy="390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i="1" u="sng">
                <a:solidFill>
                  <a:schemeClr val="tx1"/>
                </a:solidFill>
              </a:rPr>
              <a:t>Prodapt Achievements in ITHD Services for VMIE</a:t>
            </a:r>
            <a:endParaRPr lang="en-GB" sz="900" b="1" i="1" u="sng">
              <a:solidFill>
                <a:schemeClr val="tx1"/>
              </a:solidFill>
            </a:endParaRPr>
          </a:p>
        </p:txBody>
      </p:sp>
      <p:sp>
        <p:nvSpPr>
          <p:cNvPr id="15" name="TextBox 14">
            <a:extLst>
              <a:ext uri="{FF2B5EF4-FFF2-40B4-BE49-F238E27FC236}">
                <a16:creationId xmlns:a16="http://schemas.microsoft.com/office/drawing/2014/main" id="{F5011F0B-816A-CA32-26DF-FEBFF764E89F}"/>
              </a:ext>
            </a:extLst>
          </p:cNvPr>
          <p:cNvSpPr txBox="1"/>
          <p:nvPr/>
        </p:nvSpPr>
        <p:spPr>
          <a:xfrm>
            <a:off x="244261" y="1050451"/>
            <a:ext cx="744279" cy="369332"/>
          </a:xfrm>
          <a:prstGeom prst="rect">
            <a:avLst/>
          </a:prstGeom>
          <a:noFill/>
        </p:spPr>
        <p:txBody>
          <a:bodyPr wrap="square" rtlCol="0">
            <a:spAutoFit/>
          </a:bodyPr>
          <a:lstStyle/>
          <a:p>
            <a:r>
              <a:rPr lang="en-US" b="1">
                <a:latin typeface="Agency FB" panose="020B0503020202020204" pitchFamily="34" charset="0"/>
              </a:rPr>
              <a:t>75%</a:t>
            </a:r>
            <a:endParaRPr lang="en-GB" b="1">
              <a:latin typeface="Agency FB" panose="020B0503020202020204" pitchFamily="34" charset="0"/>
            </a:endParaRPr>
          </a:p>
        </p:txBody>
      </p:sp>
      <p:sp>
        <p:nvSpPr>
          <p:cNvPr id="21" name="TextBox 20">
            <a:extLst>
              <a:ext uri="{FF2B5EF4-FFF2-40B4-BE49-F238E27FC236}">
                <a16:creationId xmlns:a16="http://schemas.microsoft.com/office/drawing/2014/main" id="{C53F4E05-418F-BB8F-BE54-61D242191BED}"/>
              </a:ext>
            </a:extLst>
          </p:cNvPr>
          <p:cNvSpPr txBox="1"/>
          <p:nvPr/>
        </p:nvSpPr>
        <p:spPr>
          <a:xfrm>
            <a:off x="239843" y="1449004"/>
            <a:ext cx="744279" cy="369332"/>
          </a:xfrm>
          <a:prstGeom prst="rect">
            <a:avLst/>
          </a:prstGeom>
          <a:noFill/>
        </p:spPr>
        <p:txBody>
          <a:bodyPr wrap="square" rtlCol="0">
            <a:spAutoFit/>
          </a:bodyPr>
          <a:lstStyle/>
          <a:p>
            <a:r>
              <a:rPr lang="en-US" b="1">
                <a:latin typeface="Agency FB" panose="020B0503020202020204" pitchFamily="34" charset="0"/>
              </a:rPr>
              <a:t>100%</a:t>
            </a:r>
            <a:endParaRPr lang="en-GB" b="1">
              <a:latin typeface="Agency FB" panose="020B0503020202020204" pitchFamily="34" charset="0"/>
            </a:endParaRPr>
          </a:p>
        </p:txBody>
      </p:sp>
      <p:sp>
        <p:nvSpPr>
          <p:cNvPr id="32" name="TextBox 31">
            <a:extLst>
              <a:ext uri="{FF2B5EF4-FFF2-40B4-BE49-F238E27FC236}">
                <a16:creationId xmlns:a16="http://schemas.microsoft.com/office/drawing/2014/main" id="{74AD5661-290B-36ED-1404-69758940014C}"/>
              </a:ext>
            </a:extLst>
          </p:cNvPr>
          <p:cNvSpPr txBox="1"/>
          <p:nvPr/>
        </p:nvSpPr>
        <p:spPr>
          <a:xfrm>
            <a:off x="231678" y="1835060"/>
            <a:ext cx="630180" cy="369332"/>
          </a:xfrm>
          <a:prstGeom prst="rect">
            <a:avLst/>
          </a:prstGeom>
          <a:noFill/>
        </p:spPr>
        <p:txBody>
          <a:bodyPr wrap="square" rtlCol="0">
            <a:spAutoFit/>
          </a:bodyPr>
          <a:lstStyle/>
          <a:p>
            <a:r>
              <a:rPr lang="en-US" b="1">
                <a:latin typeface="Agency FB" panose="020B0503020202020204" pitchFamily="34" charset="0"/>
              </a:rPr>
              <a:t>80%</a:t>
            </a:r>
            <a:endParaRPr lang="en-GB" b="1">
              <a:latin typeface="Agency FB" panose="020B0503020202020204" pitchFamily="34" charset="0"/>
            </a:endParaRPr>
          </a:p>
        </p:txBody>
      </p:sp>
      <p:sp>
        <p:nvSpPr>
          <p:cNvPr id="33" name="TextBox 32">
            <a:extLst>
              <a:ext uri="{FF2B5EF4-FFF2-40B4-BE49-F238E27FC236}">
                <a16:creationId xmlns:a16="http://schemas.microsoft.com/office/drawing/2014/main" id="{F055E844-38B7-D856-64A4-3755D4E41E1D}"/>
              </a:ext>
            </a:extLst>
          </p:cNvPr>
          <p:cNvSpPr txBox="1"/>
          <p:nvPr/>
        </p:nvSpPr>
        <p:spPr>
          <a:xfrm>
            <a:off x="241781" y="2546923"/>
            <a:ext cx="630180" cy="369332"/>
          </a:xfrm>
          <a:prstGeom prst="rect">
            <a:avLst/>
          </a:prstGeom>
          <a:noFill/>
        </p:spPr>
        <p:txBody>
          <a:bodyPr wrap="square" rtlCol="0">
            <a:spAutoFit/>
          </a:bodyPr>
          <a:lstStyle/>
          <a:p>
            <a:r>
              <a:rPr lang="en-US" b="1">
                <a:latin typeface="Agency FB" panose="020B0503020202020204" pitchFamily="34" charset="0"/>
              </a:rPr>
              <a:t>20%</a:t>
            </a:r>
            <a:endParaRPr lang="en-GB" b="1">
              <a:latin typeface="Agency FB" panose="020B0503020202020204" pitchFamily="34" charset="0"/>
            </a:endParaRPr>
          </a:p>
        </p:txBody>
      </p:sp>
      <p:sp>
        <p:nvSpPr>
          <p:cNvPr id="34" name="TextBox 33">
            <a:extLst>
              <a:ext uri="{FF2B5EF4-FFF2-40B4-BE49-F238E27FC236}">
                <a16:creationId xmlns:a16="http://schemas.microsoft.com/office/drawing/2014/main" id="{84D4FC91-8DE4-5513-7775-F206890650C2}"/>
              </a:ext>
            </a:extLst>
          </p:cNvPr>
          <p:cNvSpPr txBox="1"/>
          <p:nvPr/>
        </p:nvSpPr>
        <p:spPr>
          <a:xfrm>
            <a:off x="238775" y="2180360"/>
            <a:ext cx="630180" cy="369332"/>
          </a:xfrm>
          <a:prstGeom prst="rect">
            <a:avLst/>
          </a:prstGeom>
          <a:noFill/>
        </p:spPr>
        <p:txBody>
          <a:bodyPr wrap="square" rtlCol="0">
            <a:spAutoFit/>
          </a:bodyPr>
          <a:lstStyle/>
          <a:p>
            <a:r>
              <a:rPr lang="en-US" b="1">
                <a:latin typeface="Agency FB" panose="020B0503020202020204" pitchFamily="34" charset="0"/>
              </a:rPr>
              <a:t>53%</a:t>
            </a:r>
            <a:endParaRPr lang="en-GB" b="1">
              <a:latin typeface="Agency FB" panose="020B0503020202020204" pitchFamily="34" charset="0"/>
            </a:endParaRPr>
          </a:p>
        </p:txBody>
      </p:sp>
      <p:sp>
        <p:nvSpPr>
          <p:cNvPr id="35" name="Rectangle: Top Corners Rounded 34">
            <a:extLst>
              <a:ext uri="{FF2B5EF4-FFF2-40B4-BE49-F238E27FC236}">
                <a16:creationId xmlns:a16="http://schemas.microsoft.com/office/drawing/2014/main" id="{2150DE25-9CA5-5A8D-CD8A-C67254B18132}"/>
              </a:ext>
            </a:extLst>
          </p:cNvPr>
          <p:cNvSpPr/>
          <p:nvPr/>
        </p:nvSpPr>
        <p:spPr>
          <a:xfrm>
            <a:off x="271611" y="3151033"/>
            <a:ext cx="1746000" cy="153172"/>
          </a:xfrm>
          <a:prstGeom prst="round2SameRect">
            <a:avLst/>
          </a:prstGeom>
          <a:solidFill>
            <a:schemeClr val="accent1"/>
          </a:solidFill>
          <a:ln w="4233" cap="flat">
            <a:solidFill>
              <a:srgbClr val="EA262A"/>
            </a:solidFill>
            <a:prstDash val="solid"/>
            <a:miter/>
          </a:ln>
        </p:spPr>
        <p:txBody>
          <a:bodyPr rtlCol="0" anchor="ctr"/>
          <a:lstStyle/>
          <a:p>
            <a:pPr algn="ctr"/>
            <a:r>
              <a:rPr lang="en-US" sz="900">
                <a:solidFill>
                  <a:schemeClr val="bg1"/>
                </a:solidFill>
              </a:rPr>
              <a:t>Optimized </a:t>
            </a:r>
            <a:r>
              <a:rPr lang="en-US" sz="900" err="1">
                <a:solidFill>
                  <a:schemeClr val="bg1"/>
                </a:solidFill>
              </a:rPr>
              <a:t>Opex</a:t>
            </a:r>
            <a:endParaRPr lang="en-GB" sz="900">
              <a:solidFill>
                <a:schemeClr val="bg1"/>
              </a:solidFill>
            </a:endParaRPr>
          </a:p>
        </p:txBody>
      </p:sp>
      <p:sp>
        <p:nvSpPr>
          <p:cNvPr id="36" name="Rectangle: Top Corners Rounded 35">
            <a:extLst>
              <a:ext uri="{FF2B5EF4-FFF2-40B4-BE49-F238E27FC236}">
                <a16:creationId xmlns:a16="http://schemas.microsoft.com/office/drawing/2014/main" id="{ED1F382F-C869-B8D2-CE93-A582492CA455}"/>
              </a:ext>
            </a:extLst>
          </p:cNvPr>
          <p:cNvSpPr/>
          <p:nvPr/>
        </p:nvSpPr>
        <p:spPr>
          <a:xfrm>
            <a:off x="2096852" y="3151033"/>
            <a:ext cx="1584000" cy="153172"/>
          </a:xfrm>
          <a:prstGeom prst="round2SameRect">
            <a:avLst/>
          </a:prstGeom>
          <a:solidFill>
            <a:schemeClr val="accent1"/>
          </a:solidFill>
          <a:ln w="4233" cap="flat">
            <a:solidFill>
              <a:srgbClr val="EA262A"/>
            </a:solidFill>
            <a:prstDash val="solid"/>
            <a:miter/>
          </a:ln>
        </p:spPr>
        <p:txBody>
          <a:bodyPr rtlCol="0" anchor="ctr"/>
          <a:lstStyle/>
          <a:p>
            <a:pPr algn="ctr"/>
            <a:r>
              <a:rPr lang="en-US" sz="900">
                <a:solidFill>
                  <a:schemeClr val="bg1"/>
                </a:solidFill>
              </a:rPr>
              <a:t>Stable Systems - 1</a:t>
            </a:r>
            <a:endParaRPr lang="en-GB" sz="900">
              <a:solidFill>
                <a:schemeClr val="bg1"/>
              </a:solidFill>
            </a:endParaRPr>
          </a:p>
        </p:txBody>
      </p:sp>
      <p:sp>
        <p:nvSpPr>
          <p:cNvPr id="38" name="Rectangle: Top Corners Rounded 37">
            <a:extLst>
              <a:ext uri="{FF2B5EF4-FFF2-40B4-BE49-F238E27FC236}">
                <a16:creationId xmlns:a16="http://schemas.microsoft.com/office/drawing/2014/main" id="{FFCCEF33-F8A3-781E-42BF-8C330CD04C7B}"/>
              </a:ext>
            </a:extLst>
          </p:cNvPr>
          <p:cNvSpPr/>
          <p:nvPr/>
        </p:nvSpPr>
        <p:spPr>
          <a:xfrm>
            <a:off x="3766503" y="3161137"/>
            <a:ext cx="1584000" cy="153172"/>
          </a:xfrm>
          <a:prstGeom prst="round2SameRect">
            <a:avLst/>
          </a:prstGeom>
          <a:solidFill>
            <a:schemeClr val="accent1"/>
          </a:solidFill>
          <a:ln w="4233" cap="flat">
            <a:solidFill>
              <a:srgbClr val="EA262A"/>
            </a:solidFill>
            <a:prstDash val="solid"/>
            <a:miter/>
          </a:ln>
        </p:spPr>
        <p:txBody>
          <a:bodyPr rtlCol="0" anchor="ctr"/>
          <a:lstStyle/>
          <a:p>
            <a:pPr algn="ctr"/>
            <a:r>
              <a:rPr lang="en-US" sz="900">
                <a:solidFill>
                  <a:schemeClr val="bg1"/>
                </a:solidFill>
              </a:rPr>
              <a:t>Stable Systems - 2</a:t>
            </a:r>
            <a:endParaRPr lang="en-GB" sz="900">
              <a:solidFill>
                <a:schemeClr val="bg1"/>
              </a:solidFill>
            </a:endParaRPr>
          </a:p>
        </p:txBody>
      </p:sp>
      <p:sp>
        <p:nvSpPr>
          <p:cNvPr id="39" name="Rectangle: Top Corners Rounded 38">
            <a:extLst>
              <a:ext uri="{FF2B5EF4-FFF2-40B4-BE49-F238E27FC236}">
                <a16:creationId xmlns:a16="http://schemas.microsoft.com/office/drawing/2014/main" id="{68A1AC6F-507D-22C8-0106-53859AC52E47}"/>
              </a:ext>
            </a:extLst>
          </p:cNvPr>
          <p:cNvSpPr/>
          <p:nvPr/>
        </p:nvSpPr>
        <p:spPr>
          <a:xfrm>
            <a:off x="5427940" y="3168034"/>
            <a:ext cx="1584000" cy="153172"/>
          </a:xfrm>
          <a:prstGeom prst="round2SameRect">
            <a:avLst/>
          </a:prstGeom>
          <a:solidFill>
            <a:schemeClr val="accent1"/>
          </a:solidFill>
          <a:ln w="4233" cap="flat">
            <a:solidFill>
              <a:srgbClr val="EA262A"/>
            </a:solidFill>
            <a:prstDash val="solid"/>
            <a:miter/>
          </a:ln>
        </p:spPr>
        <p:txBody>
          <a:bodyPr rtlCol="0" anchor="ctr"/>
          <a:lstStyle/>
          <a:p>
            <a:pPr algn="ctr"/>
            <a:r>
              <a:rPr lang="en-US" sz="900">
                <a:solidFill>
                  <a:schemeClr val="bg1"/>
                </a:solidFill>
              </a:rPr>
              <a:t>Faster Response</a:t>
            </a:r>
            <a:endParaRPr lang="en-GB" sz="900">
              <a:solidFill>
                <a:schemeClr val="bg1"/>
              </a:solidFill>
            </a:endParaRPr>
          </a:p>
        </p:txBody>
      </p:sp>
      <p:sp>
        <p:nvSpPr>
          <p:cNvPr id="41" name="Rectangle: Top Corners Rounded 40">
            <a:extLst>
              <a:ext uri="{FF2B5EF4-FFF2-40B4-BE49-F238E27FC236}">
                <a16:creationId xmlns:a16="http://schemas.microsoft.com/office/drawing/2014/main" id="{AF2C48E6-16C9-5854-1AB0-3A0D17B42ADA}"/>
              </a:ext>
            </a:extLst>
          </p:cNvPr>
          <p:cNvSpPr/>
          <p:nvPr/>
        </p:nvSpPr>
        <p:spPr>
          <a:xfrm>
            <a:off x="7149195" y="3174961"/>
            <a:ext cx="1584000" cy="153172"/>
          </a:xfrm>
          <a:prstGeom prst="round2SameRect">
            <a:avLst/>
          </a:prstGeom>
          <a:solidFill>
            <a:schemeClr val="accent1"/>
          </a:solidFill>
          <a:ln w="4233" cap="flat">
            <a:solidFill>
              <a:srgbClr val="EA262A"/>
            </a:solidFill>
            <a:prstDash val="solid"/>
            <a:miter/>
          </a:ln>
        </p:spPr>
        <p:txBody>
          <a:bodyPr rtlCol="0" anchor="ctr"/>
          <a:lstStyle/>
          <a:p>
            <a:pPr algn="ctr"/>
            <a:r>
              <a:rPr lang="en-US" sz="900">
                <a:solidFill>
                  <a:schemeClr val="bg1"/>
                </a:solidFill>
              </a:rPr>
              <a:t>User Experience</a:t>
            </a:r>
            <a:endParaRPr lang="en-GB" sz="900">
              <a:solidFill>
                <a:schemeClr val="bg1"/>
              </a:solidFill>
            </a:endParaRPr>
          </a:p>
        </p:txBody>
      </p:sp>
      <p:pic>
        <p:nvPicPr>
          <p:cNvPr id="42" name="Graphic 41" descr="Robot outline">
            <a:extLst>
              <a:ext uri="{FF2B5EF4-FFF2-40B4-BE49-F238E27FC236}">
                <a16:creationId xmlns:a16="http://schemas.microsoft.com/office/drawing/2014/main" id="{BDD3773D-19A1-93B3-888E-5AD79231A6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69195" y="855354"/>
            <a:ext cx="556390" cy="556390"/>
          </a:xfrm>
          <a:prstGeom prst="rect">
            <a:avLst/>
          </a:prstGeom>
        </p:spPr>
      </p:pic>
      <p:sp>
        <p:nvSpPr>
          <p:cNvPr id="44" name="TextBox 43">
            <a:extLst>
              <a:ext uri="{FF2B5EF4-FFF2-40B4-BE49-F238E27FC236}">
                <a16:creationId xmlns:a16="http://schemas.microsoft.com/office/drawing/2014/main" id="{6CB60612-42FB-5EB9-998E-359B6EF9D153}"/>
              </a:ext>
            </a:extLst>
          </p:cNvPr>
          <p:cNvSpPr txBox="1"/>
          <p:nvPr/>
        </p:nvSpPr>
        <p:spPr>
          <a:xfrm>
            <a:off x="7625585" y="973912"/>
            <a:ext cx="1390773" cy="307777"/>
          </a:xfrm>
          <a:prstGeom prst="rect">
            <a:avLst/>
          </a:prstGeom>
          <a:noFill/>
        </p:spPr>
        <p:txBody>
          <a:bodyPr wrap="square" rtlCol="0">
            <a:spAutoFit/>
          </a:bodyPr>
          <a:lstStyle/>
          <a:p>
            <a:r>
              <a:rPr lang="en-US" sz="1400">
                <a:solidFill>
                  <a:schemeClr val="accent1"/>
                </a:solidFill>
              </a:rPr>
              <a:t>Automation</a:t>
            </a:r>
            <a:endParaRPr lang="en-GB" sz="1400">
              <a:solidFill>
                <a:schemeClr val="accent1"/>
              </a:solidFill>
            </a:endParaRPr>
          </a:p>
        </p:txBody>
      </p:sp>
      <p:sp>
        <p:nvSpPr>
          <p:cNvPr id="45" name="TextBox 44">
            <a:extLst>
              <a:ext uri="{FF2B5EF4-FFF2-40B4-BE49-F238E27FC236}">
                <a16:creationId xmlns:a16="http://schemas.microsoft.com/office/drawing/2014/main" id="{07AF05EC-7B75-4202-D2C0-47A07038CACF}"/>
              </a:ext>
            </a:extLst>
          </p:cNvPr>
          <p:cNvSpPr txBox="1"/>
          <p:nvPr/>
        </p:nvSpPr>
        <p:spPr>
          <a:xfrm>
            <a:off x="6972898" y="1446933"/>
            <a:ext cx="2080951" cy="1492716"/>
          </a:xfrm>
          <a:prstGeom prst="rect">
            <a:avLst/>
          </a:prstGeom>
          <a:noFill/>
        </p:spPr>
        <p:txBody>
          <a:bodyPr wrap="square" rtlCol="0">
            <a:spAutoFit/>
          </a:bodyPr>
          <a:lstStyle/>
          <a:p>
            <a:pPr marL="171450" indent="-171450">
              <a:spcBef>
                <a:spcPts val="600"/>
              </a:spcBef>
              <a:buBlip>
                <a:blip r:embed="rId9"/>
              </a:buBlip>
            </a:pPr>
            <a:r>
              <a:rPr lang="en-US" sz="700">
                <a:solidFill>
                  <a:schemeClr val="accent1"/>
                </a:solidFill>
              </a:rPr>
              <a:t>Introduced 12 BOTS in total</a:t>
            </a:r>
          </a:p>
          <a:p>
            <a:pPr marL="171450" indent="-171450">
              <a:spcBef>
                <a:spcPts val="600"/>
              </a:spcBef>
              <a:buBlip>
                <a:blip r:embed="rId9"/>
              </a:buBlip>
            </a:pPr>
            <a:r>
              <a:rPr lang="en-US" sz="700">
                <a:solidFill>
                  <a:schemeClr val="accent1"/>
                </a:solidFill>
              </a:rPr>
              <a:t>ACC &amp; Citrix Password Reset BOTS introduced in Jul’21 reducing the time taken of Password Resets  from 7+ minutes to </a:t>
            </a:r>
            <a:r>
              <a:rPr lang="en-US" sz="800" b="1">
                <a:solidFill>
                  <a:schemeClr val="accent1"/>
                </a:solidFill>
              </a:rPr>
              <a:t>50 seconds</a:t>
            </a:r>
            <a:endParaRPr lang="en-US" sz="700" b="1">
              <a:solidFill>
                <a:schemeClr val="accent1"/>
              </a:solidFill>
            </a:endParaRPr>
          </a:p>
          <a:p>
            <a:pPr marL="171450" indent="-171450">
              <a:spcBef>
                <a:spcPts val="600"/>
              </a:spcBef>
              <a:buBlip>
                <a:blip r:embed="rId9"/>
              </a:buBlip>
            </a:pPr>
            <a:r>
              <a:rPr lang="en-US" sz="700">
                <a:solidFill>
                  <a:schemeClr val="accent1"/>
                </a:solidFill>
              </a:rPr>
              <a:t>New Starter Pack BOTS introduced in Jun’22 reducing the time taken from for LAN, Apollo, </a:t>
            </a:r>
            <a:r>
              <a:rPr lang="en-US" sz="700" err="1">
                <a:solidFill>
                  <a:schemeClr val="accent1"/>
                </a:solidFill>
              </a:rPr>
              <a:t>Qfiniti</a:t>
            </a:r>
            <a:r>
              <a:rPr lang="en-US" sz="700">
                <a:solidFill>
                  <a:schemeClr val="accent1"/>
                </a:solidFill>
              </a:rPr>
              <a:t> &amp; Finesse User creation from 14+ minutes to </a:t>
            </a:r>
            <a:r>
              <a:rPr lang="en-US" sz="800" b="1">
                <a:solidFill>
                  <a:schemeClr val="accent1"/>
                </a:solidFill>
              </a:rPr>
              <a:t>3 minutes</a:t>
            </a:r>
          </a:p>
          <a:p>
            <a:endParaRPr lang="en-US" sz="800">
              <a:solidFill>
                <a:schemeClr val="accent1"/>
              </a:solidFill>
            </a:endParaRPr>
          </a:p>
          <a:p>
            <a:pPr marL="171450" indent="-171450">
              <a:buBlip>
                <a:blip r:embed="rId9"/>
              </a:buBlip>
            </a:pPr>
            <a:endParaRPr lang="en-GB" sz="800">
              <a:solidFill>
                <a:schemeClr val="accent1"/>
              </a:solidFill>
            </a:endParaRPr>
          </a:p>
        </p:txBody>
      </p:sp>
      <p:pic>
        <p:nvPicPr>
          <p:cNvPr id="46" name="Picture 45">
            <a:extLst>
              <a:ext uri="{FF2B5EF4-FFF2-40B4-BE49-F238E27FC236}">
                <a16:creationId xmlns:a16="http://schemas.microsoft.com/office/drawing/2014/main" id="{BBD77F53-63CD-C22D-DEDF-51B086AC8A06}"/>
              </a:ext>
            </a:extLst>
          </p:cNvPr>
          <p:cNvPicPr>
            <a:picLocks noChangeAspect="1"/>
          </p:cNvPicPr>
          <p:nvPr/>
        </p:nvPicPr>
        <p:blipFill>
          <a:blip r:embed="rId10"/>
          <a:stretch>
            <a:fillRect/>
          </a:stretch>
        </p:blipFill>
        <p:spPr>
          <a:xfrm>
            <a:off x="5433097" y="3321207"/>
            <a:ext cx="1584000" cy="961112"/>
          </a:xfrm>
          <a:prstGeom prst="rect">
            <a:avLst/>
          </a:prstGeom>
          <a:ln w="6350">
            <a:solidFill>
              <a:srgbClr val="FF0000"/>
            </a:solidFill>
          </a:ln>
        </p:spPr>
      </p:pic>
      <p:sp>
        <p:nvSpPr>
          <p:cNvPr id="47" name="Rectangle: Rounded Corners 46">
            <a:extLst>
              <a:ext uri="{FF2B5EF4-FFF2-40B4-BE49-F238E27FC236}">
                <a16:creationId xmlns:a16="http://schemas.microsoft.com/office/drawing/2014/main" id="{486EFD90-78FB-4C47-F7B4-1D20742AE484}"/>
              </a:ext>
            </a:extLst>
          </p:cNvPr>
          <p:cNvSpPr/>
          <p:nvPr/>
        </p:nvSpPr>
        <p:spPr>
          <a:xfrm>
            <a:off x="3646877" y="1021604"/>
            <a:ext cx="3268753" cy="216000"/>
          </a:xfrm>
          <a:prstGeom prst="roundRect">
            <a:avLst/>
          </a:prstGeom>
          <a:solidFill>
            <a:schemeClr val="accent1">
              <a:lumMod val="60000"/>
              <a:lumOff val="40000"/>
            </a:schemeClr>
          </a:solidFill>
          <a:ln w="4233" cap="flat">
            <a:noFill/>
            <a:prstDash val="solid"/>
            <a:miter/>
          </a:ln>
        </p:spPr>
        <p:txBody>
          <a:bodyPr rtlCol="0" anchor="ctr"/>
          <a:lstStyle/>
          <a:p>
            <a:pPr lvl="0"/>
            <a:r>
              <a:rPr lang="en-US" sz="700" kern="0">
                <a:solidFill>
                  <a:schemeClr val="bg1"/>
                </a:solidFill>
              </a:rPr>
              <a:t>SOP’s &amp; Runbook driven Ops to drive Left SHIFT</a:t>
            </a:r>
          </a:p>
        </p:txBody>
      </p:sp>
      <p:sp>
        <p:nvSpPr>
          <p:cNvPr id="48" name="Rectangle: Rounded Corners 47">
            <a:extLst>
              <a:ext uri="{FF2B5EF4-FFF2-40B4-BE49-F238E27FC236}">
                <a16:creationId xmlns:a16="http://schemas.microsoft.com/office/drawing/2014/main" id="{EE2BE3C2-233C-06FA-7901-45AFFBD80250}"/>
              </a:ext>
            </a:extLst>
          </p:cNvPr>
          <p:cNvSpPr/>
          <p:nvPr/>
        </p:nvSpPr>
        <p:spPr>
          <a:xfrm>
            <a:off x="3646877" y="1269128"/>
            <a:ext cx="3268753" cy="216000"/>
          </a:xfrm>
          <a:prstGeom prst="roundRect">
            <a:avLst/>
          </a:prstGeom>
          <a:solidFill>
            <a:schemeClr val="accent1">
              <a:lumMod val="60000"/>
              <a:lumOff val="40000"/>
            </a:schemeClr>
          </a:solidFill>
          <a:ln w="4233" cap="flat">
            <a:noFill/>
            <a:prstDash val="solid"/>
            <a:miter/>
          </a:ln>
        </p:spPr>
        <p:txBody>
          <a:bodyPr rtlCol="0" anchor="ctr"/>
          <a:lstStyle/>
          <a:p>
            <a:pPr algn="l"/>
            <a:r>
              <a:rPr lang="en-US" sz="700">
                <a:solidFill>
                  <a:schemeClr val="bg1"/>
                </a:solidFill>
              </a:rPr>
              <a:t>Process Automation identified &amp; implemented - RPA</a:t>
            </a:r>
            <a:endParaRPr lang="en-GB" sz="700">
              <a:solidFill>
                <a:schemeClr val="bg1"/>
              </a:solidFill>
            </a:endParaRPr>
          </a:p>
        </p:txBody>
      </p:sp>
      <p:sp>
        <p:nvSpPr>
          <p:cNvPr id="49" name="Rectangle: Rounded Corners 48">
            <a:extLst>
              <a:ext uri="{FF2B5EF4-FFF2-40B4-BE49-F238E27FC236}">
                <a16:creationId xmlns:a16="http://schemas.microsoft.com/office/drawing/2014/main" id="{72DD474A-AFC5-1B8C-CD58-7D179D510957}"/>
              </a:ext>
            </a:extLst>
          </p:cNvPr>
          <p:cNvSpPr/>
          <p:nvPr/>
        </p:nvSpPr>
        <p:spPr>
          <a:xfrm>
            <a:off x="3646877" y="1523008"/>
            <a:ext cx="3268753" cy="216000"/>
          </a:xfrm>
          <a:prstGeom prst="roundRect">
            <a:avLst/>
          </a:prstGeom>
          <a:solidFill>
            <a:schemeClr val="accent1">
              <a:lumMod val="60000"/>
              <a:lumOff val="40000"/>
            </a:schemeClr>
          </a:solidFill>
          <a:ln w="4233" cap="flat">
            <a:noFill/>
            <a:prstDash val="solid"/>
            <a:miter/>
          </a:ln>
        </p:spPr>
        <p:txBody>
          <a:bodyPr rtlCol="0" anchor="ctr"/>
          <a:lstStyle/>
          <a:p>
            <a:pPr algn="l"/>
            <a:r>
              <a:rPr lang="en-US" sz="700">
                <a:solidFill>
                  <a:schemeClr val="bg1"/>
                </a:solidFill>
              </a:rPr>
              <a:t>Reducing TCO while improving Customer Sat &amp; Service Maturity</a:t>
            </a:r>
            <a:endParaRPr lang="en-GB" sz="700">
              <a:solidFill>
                <a:schemeClr val="bg1"/>
              </a:solidFill>
            </a:endParaRPr>
          </a:p>
        </p:txBody>
      </p:sp>
      <p:sp>
        <p:nvSpPr>
          <p:cNvPr id="50" name="Rectangle: Rounded Corners 49">
            <a:extLst>
              <a:ext uri="{FF2B5EF4-FFF2-40B4-BE49-F238E27FC236}">
                <a16:creationId xmlns:a16="http://schemas.microsoft.com/office/drawing/2014/main" id="{2A30ED7C-EBE8-9B2E-4BE3-E2A42997FFEB}"/>
              </a:ext>
            </a:extLst>
          </p:cNvPr>
          <p:cNvSpPr/>
          <p:nvPr/>
        </p:nvSpPr>
        <p:spPr>
          <a:xfrm>
            <a:off x="3646877" y="1770532"/>
            <a:ext cx="3268753" cy="216000"/>
          </a:xfrm>
          <a:prstGeom prst="roundRect">
            <a:avLst/>
          </a:prstGeom>
          <a:solidFill>
            <a:schemeClr val="accent1">
              <a:lumMod val="60000"/>
              <a:lumOff val="40000"/>
            </a:schemeClr>
          </a:solidFill>
          <a:ln w="4233" cap="flat">
            <a:noFill/>
            <a:prstDash val="solid"/>
            <a:miter/>
          </a:ln>
        </p:spPr>
        <p:txBody>
          <a:bodyPr rtlCol="0" anchor="ctr"/>
          <a:lstStyle/>
          <a:p>
            <a:pPr algn="l"/>
            <a:r>
              <a:rPr lang="en-US" sz="700">
                <a:solidFill>
                  <a:schemeClr val="bg1"/>
                </a:solidFill>
              </a:rPr>
              <a:t>Application Root Cause fixes by performing Historical ticket analysis</a:t>
            </a:r>
            <a:endParaRPr lang="en-GB" sz="700">
              <a:solidFill>
                <a:schemeClr val="bg1"/>
              </a:solidFill>
            </a:endParaRPr>
          </a:p>
        </p:txBody>
      </p:sp>
      <p:sp>
        <p:nvSpPr>
          <p:cNvPr id="51" name="Rectangle: Rounded Corners 50">
            <a:extLst>
              <a:ext uri="{FF2B5EF4-FFF2-40B4-BE49-F238E27FC236}">
                <a16:creationId xmlns:a16="http://schemas.microsoft.com/office/drawing/2014/main" id="{179D8522-7D18-4358-F75B-5F81DA545CF8}"/>
              </a:ext>
            </a:extLst>
          </p:cNvPr>
          <p:cNvSpPr/>
          <p:nvPr/>
        </p:nvSpPr>
        <p:spPr>
          <a:xfrm>
            <a:off x="3646877" y="2021789"/>
            <a:ext cx="3268753" cy="216000"/>
          </a:xfrm>
          <a:prstGeom prst="roundRect">
            <a:avLst/>
          </a:prstGeom>
          <a:solidFill>
            <a:schemeClr val="accent1">
              <a:lumMod val="60000"/>
              <a:lumOff val="40000"/>
            </a:schemeClr>
          </a:solidFill>
          <a:ln w="4233" cap="flat">
            <a:noFill/>
            <a:prstDash val="solid"/>
            <a:miter/>
          </a:ln>
        </p:spPr>
        <p:txBody>
          <a:bodyPr rtlCol="0" anchor="ctr"/>
          <a:lstStyle/>
          <a:p>
            <a:pPr algn="l"/>
            <a:r>
              <a:rPr lang="en-US" sz="700">
                <a:solidFill>
                  <a:schemeClr val="bg1"/>
                </a:solidFill>
              </a:rPr>
              <a:t>Process Standardization to reduce SLA breach &amp; ticket Aging</a:t>
            </a:r>
            <a:endParaRPr lang="en-GB" sz="700">
              <a:solidFill>
                <a:schemeClr val="bg1"/>
              </a:solidFill>
            </a:endParaRPr>
          </a:p>
        </p:txBody>
      </p:sp>
      <p:sp>
        <p:nvSpPr>
          <p:cNvPr id="52" name="Rectangle: Rounded Corners 51">
            <a:extLst>
              <a:ext uri="{FF2B5EF4-FFF2-40B4-BE49-F238E27FC236}">
                <a16:creationId xmlns:a16="http://schemas.microsoft.com/office/drawing/2014/main" id="{D06A3258-01A6-37B5-209C-77872EE5C298}"/>
              </a:ext>
            </a:extLst>
          </p:cNvPr>
          <p:cNvSpPr/>
          <p:nvPr/>
        </p:nvSpPr>
        <p:spPr>
          <a:xfrm>
            <a:off x="3646877" y="2275669"/>
            <a:ext cx="3268753" cy="216000"/>
          </a:xfrm>
          <a:prstGeom prst="roundRect">
            <a:avLst/>
          </a:prstGeom>
          <a:solidFill>
            <a:schemeClr val="accent1">
              <a:lumMod val="60000"/>
              <a:lumOff val="40000"/>
            </a:schemeClr>
          </a:solidFill>
          <a:ln w="4233" cap="flat">
            <a:noFill/>
            <a:prstDash val="solid"/>
            <a:miter/>
          </a:ln>
        </p:spPr>
        <p:txBody>
          <a:bodyPr rtlCol="0" anchor="ctr"/>
          <a:lstStyle/>
          <a:p>
            <a:pPr algn="l"/>
            <a:r>
              <a:rPr lang="en-US" sz="700">
                <a:solidFill>
                  <a:schemeClr val="bg1"/>
                </a:solidFill>
              </a:rPr>
              <a:t>Productivity Improvements through Tooling &amp; Accelerators</a:t>
            </a:r>
            <a:endParaRPr lang="en-GB" sz="700">
              <a:solidFill>
                <a:schemeClr val="bg1"/>
              </a:solidFill>
            </a:endParaRPr>
          </a:p>
        </p:txBody>
      </p:sp>
      <p:sp>
        <p:nvSpPr>
          <p:cNvPr id="53" name="Rectangle: Rounded Corners 52">
            <a:extLst>
              <a:ext uri="{FF2B5EF4-FFF2-40B4-BE49-F238E27FC236}">
                <a16:creationId xmlns:a16="http://schemas.microsoft.com/office/drawing/2014/main" id="{F0596523-1F2C-537D-69EC-794BB68D82E5}"/>
              </a:ext>
            </a:extLst>
          </p:cNvPr>
          <p:cNvSpPr/>
          <p:nvPr/>
        </p:nvSpPr>
        <p:spPr>
          <a:xfrm>
            <a:off x="3646877" y="2523193"/>
            <a:ext cx="3268753" cy="216000"/>
          </a:xfrm>
          <a:prstGeom prst="roundRect">
            <a:avLst/>
          </a:prstGeom>
          <a:solidFill>
            <a:schemeClr val="accent1">
              <a:lumMod val="60000"/>
              <a:lumOff val="40000"/>
            </a:schemeClr>
          </a:solidFill>
          <a:ln w="4233" cap="flat">
            <a:noFill/>
            <a:prstDash val="solid"/>
            <a:miter/>
          </a:ln>
        </p:spPr>
        <p:txBody>
          <a:bodyPr rtlCol="0" anchor="ctr"/>
          <a:lstStyle/>
          <a:p>
            <a:pPr algn="l"/>
            <a:r>
              <a:rPr lang="en-US" sz="700">
                <a:solidFill>
                  <a:schemeClr val="bg1"/>
                </a:solidFill>
              </a:rPr>
              <a:t>Investments on Knowledge Retention/Management</a:t>
            </a:r>
            <a:endParaRPr lang="en-GB" sz="700">
              <a:solidFill>
                <a:schemeClr val="bg1"/>
              </a:solidFill>
            </a:endParaRPr>
          </a:p>
        </p:txBody>
      </p:sp>
      <p:sp>
        <p:nvSpPr>
          <p:cNvPr id="54" name="TextBox 53">
            <a:extLst>
              <a:ext uri="{FF2B5EF4-FFF2-40B4-BE49-F238E27FC236}">
                <a16:creationId xmlns:a16="http://schemas.microsoft.com/office/drawing/2014/main" id="{365123F1-1D91-2F8C-1C58-9E95B6F1A769}"/>
              </a:ext>
            </a:extLst>
          </p:cNvPr>
          <p:cNvSpPr txBox="1"/>
          <p:nvPr/>
        </p:nvSpPr>
        <p:spPr>
          <a:xfrm>
            <a:off x="3903186" y="688902"/>
            <a:ext cx="2802414" cy="369332"/>
          </a:xfrm>
          <a:prstGeom prst="rect">
            <a:avLst/>
          </a:prstGeom>
          <a:noFill/>
        </p:spPr>
        <p:txBody>
          <a:bodyPr wrap="square" rtlCol="0">
            <a:spAutoFit/>
          </a:bodyPr>
          <a:lstStyle/>
          <a:p>
            <a:r>
              <a:rPr lang="en-US">
                <a:solidFill>
                  <a:schemeClr val="accent1"/>
                </a:solidFill>
              </a:rPr>
              <a:t>Accelerators deployed</a:t>
            </a:r>
            <a:endParaRPr lang="en-GB">
              <a:solidFill>
                <a:schemeClr val="accent1"/>
              </a:solidFill>
            </a:endParaRPr>
          </a:p>
        </p:txBody>
      </p:sp>
      <p:sp>
        <p:nvSpPr>
          <p:cNvPr id="6" name="TextBox 5">
            <a:extLst>
              <a:ext uri="{FF2B5EF4-FFF2-40B4-BE49-F238E27FC236}">
                <a16:creationId xmlns:a16="http://schemas.microsoft.com/office/drawing/2014/main" id="{8ECF87FC-5CEE-78C4-B390-56A421ECB8CC}"/>
              </a:ext>
            </a:extLst>
          </p:cNvPr>
          <p:cNvSpPr txBox="1"/>
          <p:nvPr/>
        </p:nvSpPr>
        <p:spPr>
          <a:xfrm>
            <a:off x="2286000" y="2419832"/>
            <a:ext cx="4572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1C1C1C"/>
                </a:solidFill>
                <a:effectLst/>
                <a:uLnTx/>
                <a:uFillTx/>
                <a:latin typeface="KareliaWeb Regular" panose="00000500000000000000" pitchFamily="2"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1C1C1C"/>
                </a:solidFill>
                <a:effectLst/>
                <a:uLnTx/>
                <a:uFillTx/>
                <a:latin typeface="KareliaWeb Regular" panose="00000500000000000000" pitchFamily="2" charset="0"/>
                <a:ea typeface="+mn-ea"/>
                <a:cs typeface="+mn-cs"/>
              </a:rPr>
              <a:t>L1 &amp; L2</a:t>
            </a:r>
            <a:endParaRPr lang="en-IN"/>
          </a:p>
        </p:txBody>
      </p:sp>
    </p:spTree>
    <p:extLst>
      <p:ext uri="{BB962C8B-B14F-4D97-AF65-F5344CB8AC3E}">
        <p14:creationId xmlns:p14="http://schemas.microsoft.com/office/powerpoint/2010/main" val="5457144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D81DC-0510-1424-8479-17194F0BA561}"/>
              </a:ext>
            </a:extLst>
          </p:cNvPr>
          <p:cNvSpPr>
            <a:spLocks noGrp="1"/>
          </p:cNvSpPr>
          <p:nvPr>
            <p:ph type="title"/>
          </p:nvPr>
        </p:nvSpPr>
        <p:spPr>
          <a:xfrm>
            <a:off x="224247" y="188464"/>
            <a:ext cx="8133940" cy="369332"/>
          </a:xfrm>
        </p:spPr>
        <p:txBody>
          <a:bodyPr/>
          <a:lstStyle/>
          <a:p>
            <a:r>
              <a:rPr lang="en-US" sz="1800"/>
              <a:t>Operations Dashboards to increase focus on Top Alerts &amp; Incidents</a:t>
            </a:r>
          </a:p>
        </p:txBody>
      </p:sp>
      <p:pic>
        <p:nvPicPr>
          <p:cNvPr id="4" name="Picture 3">
            <a:extLst>
              <a:ext uri="{FF2B5EF4-FFF2-40B4-BE49-F238E27FC236}">
                <a16:creationId xmlns:a16="http://schemas.microsoft.com/office/drawing/2014/main" id="{2D7513E9-B009-494D-9F01-FA6765D8225B}"/>
              </a:ext>
            </a:extLst>
          </p:cNvPr>
          <p:cNvPicPr>
            <a:picLocks noChangeAspect="1"/>
          </p:cNvPicPr>
          <p:nvPr/>
        </p:nvPicPr>
        <p:blipFill rotWithShape="1">
          <a:blip r:embed="rId3"/>
          <a:srcRect l="1927" t="25606" r="9817" b="17472"/>
          <a:stretch/>
        </p:blipFill>
        <p:spPr>
          <a:xfrm>
            <a:off x="540743" y="2791829"/>
            <a:ext cx="8085806" cy="175351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F6D6B90-596F-4C40-B758-A594795AB7C3}"/>
              </a:ext>
            </a:extLst>
          </p:cNvPr>
          <p:cNvPicPr>
            <a:picLocks noChangeAspect="1"/>
          </p:cNvPicPr>
          <p:nvPr/>
        </p:nvPicPr>
        <p:blipFill rotWithShape="1">
          <a:blip r:embed="rId4"/>
          <a:srcRect l="1938" t="14608" r="10543" b="3738"/>
          <a:stretch/>
        </p:blipFill>
        <p:spPr>
          <a:xfrm>
            <a:off x="540743" y="890928"/>
            <a:ext cx="8085806" cy="1851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65904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35FAC5-545F-562E-1C32-B6DEFC069912}"/>
              </a:ext>
            </a:extLst>
          </p:cNvPr>
          <p:cNvSpPr>
            <a:spLocks noGrp="1"/>
          </p:cNvSpPr>
          <p:nvPr>
            <p:ph type="title"/>
          </p:nvPr>
        </p:nvSpPr>
        <p:spPr>
          <a:xfrm>
            <a:off x="224247" y="188465"/>
            <a:ext cx="8133940" cy="369332"/>
          </a:xfrm>
        </p:spPr>
        <p:txBody>
          <a:bodyPr/>
          <a:lstStyle/>
          <a:p>
            <a:r>
              <a:rPr lang="en-GB" sz="1800"/>
              <a:t>Prodapt SLA KPI Compliancy</a:t>
            </a:r>
          </a:p>
        </p:txBody>
      </p:sp>
      <p:sp>
        <p:nvSpPr>
          <p:cNvPr id="4" name="TextBox 3">
            <a:extLst>
              <a:ext uri="{FF2B5EF4-FFF2-40B4-BE49-F238E27FC236}">
                <a16:creationId xmlns:a16="http://schemas.microsoft.com/office/drawing/2014/main" id="{AA1490E9-0A28-0479-306E-66D6B088E8C4}"/>
              </a:ext>
            </a:extLst>
          </p:cNvPr>
          <p:cNvSpPr txBox="1"/>
          <p:nvPr/>
        </p:nvSpPr>
        <p:spPr>
          <a:xfrm>
            <a:off x="416815" y="4039792"/>
            <a:ext cx="8451139" cy="261610"/>
          </a:xfrm>
          <a:prstGeom prst="rect">
            <a:avLst/>
          </a:prstGeom>
          <a:noFill/>
        </p:spPr>
        <p:txBody>
          <a:bodyPr wrap="square" rtlCol="0">
            <a:spAutoFit/>
          </a:bodyPr>
          <a:lstStyle/>
          <a:p>
            <a:pPr algn="ctr"/>
            <a:r>
              <a:rPr lang="en-US" sz="1100" b="1" i="1">
                <a:highlight>
                  <a:srgbClr val="FFFF00"/>
                </a:highlight>
              </a:rPr>
              <a:t>Proven Operations Engagement within VMIE for the SLA/KPI Compliance with MCC @ 100% &amp; Video Service Delivery (Pre-Prod) @ &gt;95%</a:t>
            </a:r>
            <a:endParaRPr lang="en-NL" sz="1100" b="1" i="1">
              <a:highlight>
                <a:srgbClr val="FFFF00"/>
              </a:highlight>
            </a:endParaRPr>
          </a:p>
        </p:txBody>
      </p:sp>
      <p:graphicFrame>
        <p:nvGraphicFramePr>
          <p:cNvPr id="8" name="Table 7">
            <a:extLst>
              <a:ext uri="{FF2B5EF4-FFF2-40B4-BE49-F238E27FC236}">
                <a16:creationId xmlns:a16="http://schemas.microsoft.com/office/drawing/2014/main" id="{86C0FB8D-4402-A2C7-2D87-324C525B7C74}"/>
              </a:ext>
            </a:extLst>
          </p:cNvPr>
          <p:cNvGraphicFramePr>
            <a:graphicFrameLocks noGrp="1"/>
          </p:cNvGraphicFramePr>
          <p:nvPr/>
        </p:nvGraphicFramePr>
        <p:xfrm>
          <a:off x="300847" y="614843"/>
          <a:ext cx="8567109" cy="3146275"/>
        </p:xfrm>
        <a:graphic>
          <a:graphicData uri="http://schemas.openxmlformats.org/drawingml/2006/table">
            <a:tbl>
              <a:tblPr/>
              <a:tblGrid>
                <a:gridCol w="682564">
                  <a:extLst>
                    <a:ext uri="{9D8B030D-6E8A-4147-A177-3AD203B41FA5}">
                      <a16:colId xmlns:a16="http://schemas.microsoft.com/office/drawing/2014/main" val="495791172"/>
                    </a:ext>
                  </a:extLst>
                </a:gridCol>
                <a:gridCol w="2286000">
                  <a:extLst>
                    <a:ext uri="{9D8B030D-6E8A-4147-A177-3AD203B41FA5}">
                      <a16:colId xmlns:a16="http://schemas.microsoft.com/office/drawing/2014/main" val="2079702107"/>
                    </a:ext>
                  </a:extLst>
                </a:gridCol>
                <a:gridCol w="2242868">
                  <a:extLst>
                    <a:ext uri="{9D8B030D-6E8A-4147-A177-3AD203B41FA5}">
                      <a16:colId xmlns:a16="http://schemas.microsoft.com/office/drawing/2014/main" val="3248260077"/>
                    </a:ext>
                  </a:extLst>
                </a:gridCol>
                <a:gridCol w="1078302">
                  <a:extLst>
                    <a:ext uri="{9D8B030D-6E8A-4147-A177-3AD203B41FA5}">
                      <a16:colId xmlns:a16="http://schemas.microsoft.com/office/drawing/2014/main" val="2051311933"/>
                    </a:ext>
                  </a:extLst>
                </a:gridCol>
                <a:gridCol w="1737388">
                  <a:extLst>
                    <a:ext uri="{9D8B030D-6E8A-4147-A177-3AD203B41FA5}">
                      <a16:colId xmlns:a16="http://schemas.microsoft.com/office/drawing/2014/main" val="2774820009"/>
                    </a:ext>
                  </a:extLst>
                </a:gridCol>
                <a:gridCol w="539987">
                  <a:extLst>
                    <a:ext uri="{9D8B030D-6E8A-4147-A177-3AD203B41FA5}">
                      <a16:colId xmlns:a16="http://schemas.microsoft.com/office/drawing/2014/main" val="2294881428"/>
                    </a:ext>
                  </a:extLst>
                </a:gridCol>
              </a:tblGrid>
              <a:tr h="417955">
                <a:tc>
                  <a:txBody>
                    <a:bodyPr/>
                    <a:lstStyle/>
                    <a:p>
                      <a:pPr algn="ctr" fontAlgn="ctr"/>
                      <a:r>
                        <a:rPr lang="en-GB" sz="800" b="1" i="0" u="none" strike="noStrike">
                          <a:solidFill>
                            <a:srgbClr val="000000"/>
                          </a:solidFill>
                          <a:effectLst/>
                          <a:latin typeface="Tahoma" panose="020B0604030504040204" pitchFamily="34" charset="0"/>
                        </a:rPr>
                        <a:t>Priority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ctr"/>
                      <a:r>
                        <a:rPr lang="en-GB" sz="800" b="1" i="0" u="none" strike="noStrike">
                          <a:solidFill>
                            <a:srgbClr val="000000"/>
                          </a:solidFill>
                          <a:effectLst/>
                          <a:latin typeface="Tahoma" panose="020B0604030504040204" pitchFamily="34" charset="0"/>
                        </a:rPr>
                        <a:t>Description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ctr"/>
                      <a:r>
                        <a:rPr lang="en-GB" sz="800" b="1" i="0" u="none" strike="noStrike">
                          <a:solidFill>
                            <a:srgbClr val="000000"/>
                          </a:solidFill>
                          <a:effectLst/>
                          <a:latin typeface="Tahoma" panose="020B0604030504040204" pitchFamily="34" charset="0"/>
                        </a:rPr>
                        <a:t>Target Response Time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ctr"/>
                      <a:r>
                        <a:rPr lang="en-GB" sz="800" b="1" i="0" u="none" strike="noStrike">
                          <a:solidFill>
                            <a:srgbClr val="000000"/>
                          </a:solidFill>
                          <a:effectLst/>
                          <a:latin typeface="Tahoma" panose="020B0604030504040204" pitchFamily="34" charset="0"/>
                        </a:rPr>
                        <a:t>Resolution of overall incident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ctr"/>
                      <a:r>
                        <a:rPr lang="en-GB" sz="800" b="1" i="0" u="none" strike="noStrike">
                          <a:solidFill>
                            <a:srgbClr val="000000"/>
                          </a:solidFill>
                          <a:effectLst/>
                          <a:latin typeface="Tahoma" panose="020B0604030504040204" pitchFamily="34" charset="0"/>
                        </a:rPr>
                        <a:t>Communication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IN" sz="800" b="1" i="0" u="none" strike="noStrike">
                          <a:solidFill>
                            <a:srgbClr val="000000"/>
                          </a:solidFill>
                          <a:effectLst/>
                          <a:latin typeface="Tahoma" panose="020B0604030504040204" pitchFamily="34" charset="0"/>
                        </a:rPr>
                        <a:t>Prodapt Compliance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314938446"/>
                  </a:ext>
                </a:extLst>
              </a:tr>
              <a:tr h="290247">
                <a:tc rowSpan="2">
                  <a:txBody>
                    <a:bodyPr/>
                    <a:lstStyle/>
                    <a:p>
                      <a:pPr algn="ctr" fontAlgn="ctr"/>
                      <a:r>
                        <a:rPr lang="en-GB" sz="800" b="0" i="0" u="none" strike="noStrike">
                          <a:solidFill>
                            <a:srgbClr val="000000"/>
                          </a:solidFill>
                          <a:effectLst/>
                          <a:latin typeface="Tahoma" panose="020B0604030504040204" pitchFamily="34" charset="0"/>
                        </a:rPr>
                        <a:t>P1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800" b="0" i="0" u="none" strike="noStrike">
                          <a:solidFill>
                            <a:srgbClr val="000000"/>
                          </a:solidFill>
                          <a:effectLst/>
                          <a:latin typeface="Tahoma" panose="020B0604030504040204" pitchFamily="34" charset="0"/>
                        </a:rPr>
                        <a:t>Refer to the P1/P2 matrix or an outage of an entire system or a revenue generating system.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Tahoma" panose="020B0604030504040204" pitchFamily="34" charset="0"/>
                        </a:rPr>
                        <a:t>Manually Generated Incidents:95% in &lt; 15 mins.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Tahoma" panose="020B0604030504040204" pitchFamily="34" charset="0"/>
                        </a:rPr>
                        <a:t>5 Hours Resolution / Target/work Around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800" b="0" i="0" u="none" strike="noStrike">
                          <a:solidFill>
                            <a:srgbClr val="000000"/>
                          </a:solidFill>
                          <a:effectLst/>
                          <a:latin typeface="Tahoma" panose="020B0604030504040204" pitchFamily="34" charset="0"/>
                        </a:rPr>
                        <a:t>Regular communication on an hourly basis to provide progress updates. Email &amp; SMS or as decided by Service Operations.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800" b="0" i="0" u="none" strike="noStrike">
                          <a:solidFill>
                            <a:srgbClr val="000000"/>
                          </a:solidFill>
                          <a:effectLst/>
                          <a:latin typeface="Calibri" panose="020F0502020204030204" pitchFamily="34" charset="0"/>
                        </a:rPr>
                        <a:t>Comply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554323"/>
                  </a:ext>
                </a:extLst>
              </a:tr>
              <a:tr h="290247">
                <a:tc vMerge="1">
                  <a:txBody>
                    <a:bodyPr/>
                    <a:lstStyle/>
                    <a:p>
                      <a:endParaRPr lang="en-IN"/>
                    </a:p>
                  </a:txBody>
                  <a:tcPr/>
                </a:tc>
                <a:tc vMerge="1">
                  <a:txBody>
                    <a:bodyPr/>
                    <a:lstStyle/>
                    <a:p>
                      <a:endParaRPr lang="en-IN"/>
                    </a:p>
                  </a:txBody>
                  <a:tcPr/>
                </a:tc>
                <a:tc>
                  <a:txBody>
                    <a:bodyPr/>
                    <a:lstStyle/>
                    <a:p>
                      <a:pPr algn="l" fontAlgn="ctr"/>
                      <a:r>
                        <a:rPr lang="en-US" sz="800" b="0" i="0" u="none" strike="noStrike">
                          <a:solidFill>
                            <a:srgbClr val="000000"/>
                          </a:solidFill>
                          <a:effectLst/>
                          <a:latin typeface="Tahoma" panose="020B0604030504040204" pitchFamily="34" charset="0"/>
                        </a:rPr>
                        <a:t>System Generated Incidents: 85% in &lt; 15 mins.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Tahoma" panose="020B0604030504040204" pitchFamily="34" charset="0"/>
                        </a:rPr>
                        <a:t>Email or Conference Call each hour.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58353448"/>
                  </a:ext>
                </a:extLst>
              </a:tr>
              <a:tr h="580493">
                <a:tc rowSpan="2">
                  <a:txBody>
                    <a:bodyPr/>
                    <a:lstStyle/>
                    <a:p>
                      <a:pPr algn="ctr" fontAlgn="ctr"/>
                      <a:r>
                        <a:rPr lang="en-GB" sz="800" b="0" i="0" u="none" strike="noStrike">
                          <a:solidFill>
                            <a:srgbClr val="000000"/>
                          </a:solidFill>
                          <a:effectLst/>
                          <a:latin typeface="Tahoma" panose="020B0604030504040204" pitchFamily="34" charset="0"/>
                        </a:rPr>
                        <a:t>P2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800" b="0" i="0" u="none" strike="noStrike">
                          <a:solidFill>
                            <a:srgbClr val="000000"/>
                          </a:solidFill>
                          <a:effectLst/>
                          <a:latin typeface="Tahoma" panose="020B0604030504040204" pitchFamily="34" charset="0"/>
                        </a:rPr>
                        <a:t>Refer to the P1/P2 matrix or Outage of a core service or any issue which prevents more than 5 people from working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Tahoma" panose="020B0604030504040204" pitchFamily="34" charset="0"/>
                        </a:rPr>
                        <a:t>Manually Generated Incidents:95% in &lt; 1 hour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GB" sz="800" b="0" i="0" u="none" strike="noStrike">
                          <a:solidFill>
                            <a:srgbClr val="000000"/>
                          </a:solidFill>
                          <a:effectLst/>
                          <a:latin typeface="Tahoma" panose="020B0604030504040204" pitchFamily="34" charset="0"/>
                        </a:rPr>
                        <a:t>8 Business hours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800" b="0" i="0" u="none" strike="noStrike">
                          <a:solidFill>
                            <a:srgbClr val="000000"/>
                          </a:solidFill>
                          <a:effectLst/>
                          <a:latin typeface="Tahoma" panose="020B0604030504040204" pitchFamily="34" charset="0"/>
                        </a:rPr>
                        <a:t>Regular communication on an hourly basis to provide progress updates. Email &amp; SMS or as decided by Service Operations.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800" b="0" i="0" u="none" strike="noStrike">
                          <a:solidFill>
                            <a:srgbClr val="000000"/>
                          </a:solidFill>
                          <a:effectLst/>
                          <a:latin typeface="Calibri" panose="020F0502020204030204" pitchFamily="34" charset="0"/>
                        </a:rPr>
                        <a:t>Comply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7224942"/>
                  </a:ext>
                </a:extLst>
              </a:tr>
              <a:tr h="290247">
                <a:tc vMerge="1">
                  <a:txBody>
                    <a:bodyPr/>
                    <a:lstStyle/>
                    <a:p>
                      <a:endParaRPr lang="en-IN"/>
                    </a:p>
                  </a:txBody>
                  <a:tcPr/>
                </a:tc>
                <a:tc vMerge="1">
                  <a:txBody>
                    <a:bodyPr/>
                    <a:lstStyle/>
                    <a:p>
                      <a:endParaRPr lang="en-IN"/>
                    </a:p>
                  </a:txBody>
                  <a:tcPr/>
                </a:tc>
                <a:tc>
                  <a:txBody>
                    <a:bodyPr/>
                    <a:lstStyle/>
                    <a:p>
                      <a:pPr algn="l" fontAlgn="ctr"/>
                      <a:r>
                        <a:rPr lang="en-US" sz="800" b="0" i="0" u="none" strike="noStrike">
                          <a:solidFill>
                            <a:srgbClr val="000000"/>
                          </a:solidFill>
                          <a:effectLst/>
                          <a:latin typeface="Tahoma" panose="020B0604030504040204" pitchFamily="34" charset="0"/>
                        </a:rPr>
                        <a:t>System Generated Incidents: 85% in &lt; 1 hour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338571322"/>
                  </a:ext>
                </a:extLst>
              </a:tr>
              <a:tr h="290247">
                <a:tc rowSpan="2">
                  <a:txBody>
                    <a:bodyPr/>
                    <a:lstStyle/>
                    <a:p>
                      <a:pPr algn="ctr" fontAlgn="ctr"/>
                      <a:r>
                        <a:rPr lang="en-GB" sz="800" b="0" i="0" u="none" strike="noStrike">
                          <a:solidFill>
                            <a:srgbClr val="000000"/>
                          </a:solidFill>
                          <a:effectLst/>
                          <a:latin typeface="Tahoma" panose="020B0604030504040204" pitchFamily="34" charset="0"/>
                        </a:rPr>
                        <a:t>P3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800" b="0" i="0" u="none" strike="noStrike">
                          <a:solidFill>
                            <a:srgbClr val="000000"/>
                          </a:solidFill>
                          <a:effectLst/>
                          <a:latin typeface="Tahoma" panose="020B0604030504040204" pitchFamily="34" charset="0"/>
                        </a:rPr>
                        <a:t>Any issue which prevents one person from working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Tahoma" panose="020B0604030504040204" pitchFamily="34" charset="0"/>
                        </a:rPr>
                        <a:t>Manually Generated Incidents:95% in &lt; 4 business hours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GB" sz="800" b="0" i="0" u="none" strike="noStrike">
                          <a:solidFill>
                            <a:srgbClr val="000000"/>
                          </a:solidFill>
                          <a:effectLst/>
                          <a:latin typeface="Tahoma" panose="020B0604030504040204" pitchFamily="34" charset="0"/>
                        </a:rPr>
                        <a:t>20 Business Hours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GB" sz="800" b="0" i="0" u="none" strike="noStrike">
                          <a:solidFill>
                            <a:srgbClr val="000000"/>
                          </a:solidFill>
                          <a:effectLst/>
                          <a:latin typeface="Tahoma" panose="020B060403050404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800" b="0" i="0" u="none" strike="noStrike">
                          <a:solidFill>
                            <a:srgbClr val="000000"/>
                          </a:solidFill>
                          <a:effectLst/>
                          <a:latin typeface="Calibri" panose="020F0502020204030204" pitchFamily="34" charset="0"/>
                        </a:rPr>
                        <a:t>Comply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8097391"/>
                  </a:ext>
                </a:extLst>
              </a:tr>
              <a:tr h="290247">
                <a:tc vMerge="1">
                  <a:txBody>
                    <a:bodyPr/>
                    <a:lstStyle/>
                    <a:p>
                      <a:endParaRPr lang="en-IN"/>
                    </a:p>
                  </a:txBody>
                  <a:tcPr/>
                </a:tc>
                <a:tc vMerge="1">
                  <a:txBody>
                    <a:bodyPr/>
                    <a:lstStyle/>
                    <a:p>
                      <a:endParaRPr lang="en-IN"/>
                    </a:p>
                  </a:txBody>
                  <a:tcPr/>
                </a:tc>
                <a:tc>
                  <a:txBody>
                    <a:bodyPr/>
                    <a:lstStyle/>
                    <a:p>
                      <a:pPr algn="l" fontAlgn="ctr"/>
                      <a:r>
                        <a:rPr lang="en-US" sz="800" b="0" i="0" u="none" strike="noStrike">
                          <a:solidFill>
                            <a:srgbClr val="000000"/>
                          </a:solidFill>
                          <a:effectLst/>
                          <a:latin typeface="Tahoma" panose="020B0604030504040204" pitchFamily="34" charset="0"/>
                        </a:rPr>
                        <a:t>System Generated Incidents: 85% in &lt; 4 business hours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671794381"/>
                  </a:ext>
                </a:extLst>
              </a:tr>
              <a:tr h="290247">
                <a:tc rowSpan="2">
                  <a:txBody>
                    <a:bodyPr/>
                    <a:lstStyle/>
                    <a:p>
                      <a:pPr algn="ctr" fontAlgn="ctr"/>
                      <a:r>
                        <a:rPr lang="en-GB" sz="800" b="0" i="0" u="none" strike="noStrike">
                          <a:solidFill>
                            <a:srgbClr val="000000"/>
                          </a:solidFill>
                          <a:effectLst/>
                          <a:latin typeface="Tahoma" panose="020B0604030504040204" pitchFamily="34" charset="0"/>
                        </a:rPr>
                        <a:t>P4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800" b="0" i="0" u="none" strike="noStrike">
                          <a:solidFill>
                            <a:srgbClr val="000000"/>
                          </a:solidFill>
                          <a:effectLst/>
                          <a:latin typeface="Tahoma" panose="020B0604030504040204" pitchFamily="34" charset="0"/>
                        </a:rPr>
                        <a:t>Issues, which limit an individual’s ability to perform their function but does not prevent execution of tasks i.e. degraded performance or issue for which there is an acceptable work around.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Tahoma" panose="020B0604030504040204" pitchFamily="34" charset="0"/>
                        </a:rPr>
                        <a:t>Manually Generated Incidents:95% in &lt; 8 Business hours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GB" sz="800" b="0" i="0" u="none" strike="noStrike">
                          <a:solidFill>
                            <a:srgbClr val="000000"/>
                          </a:solidFill>
                          <a:effectLst/>
                          <a:latin typeface="Tahoma" panose="020B0604030504040204" pitchFamily="34" charset="0"/>
                        </a:rPr>
                        <a:t>80 Business hours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800" b="0" i="0" u="none" strike="noStrike">
                          <a:solidFill>
                            <a:srgbClr val="000000"/>
                          </a:solidFill>
                          <a:effectLst/>
                          <a:latin typeface="Tahoma" panose="020B0604030504040204" pitchFamily="34" charset="0"/>
                        </a:rPr>
                        <a:t>Once Incident is logged, user will receive update within 16 business hours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800" b="0" i="0" u="none" strike="noStrike">
                          <a:solidFill>
                            <a:srgbClr val="000000"/>
                          </a:solidFill>
                          <a:effectLst/>
                          <a:latin typeface="Calibri" panose="020F0502020204030204" pitchFamily="34" charset="0"/>
                        </a:rPr>
                        <a:t>Comply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4298127"/>
                  </a:ext>
                </a:extLst>
              </a:tr>
              <a:tr h="406345">
                <a:tc vMerge="1">
                  <a:txBody>
                    <a:bodyPr/>
                    <a:lstStyle/>
                    <a:p>
                      <a:endParaRPr lang="en-IN"/>
                    </a:p>
                  </a:txBody>
                  <a:tcPr/>
                </a:tc>
                <a:tc vMerge="1">
                  <a:txBody>
                    <a:bodyPr/>
                    <a:lstStyle/>
                    <a:p>
                      <a:endParaRPr lang="en-IN"/>
                    </a:p>
                  </a:txBody>
                  <a:tcPr/>
                </a:tc>
                <a:tc>
                  <a:txBody>
                    <a:bodyPr/>
                    <a:lstStyle/>
                    <a:p>
                      <a:pPr algn="l" fontAlgn="ctr"/>
                      <a:r>
                        <a:rPr lang="en-US" sz="800" b="0" i="0" u="none" strike="noStrike">
                          <a:solidFill>
                            <a:srgbClr val="000000"/>
                          </a:solidFill>
                          <a:effectLst/>
                          <a:latin typeface="Tahoma" panose="020B0604030504040204" pitchFamily="34" charset="0"/>
                        </a:rPr>
                        <a:t>System Generated Incidents: 85% in &lt; 8 Business hours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34772953"/>
                  </a:ext>
                </a:extLst>
              </a:tr>
            </a:tbl>
          </a:graphicData>
        </a:graphic>
      </p:graphicFrame>
    </p:spTree>
    <p:extLst>
      <p:ext uri="{BB962C8B-B14F-4D97-AF65-F5344CB8AC3E}">
        <p14:creationId xmlns:p14="http://schemas.microsoft.com/office/powerpoint/2010/main" val="42785993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184E1-1D2D-3650-5EEA-F1437040F3DD}"/>
              </a:ext>
            </a:extLst>
          </p:cNvPr>
          <p:cNvSpPr>
            <a:spLocks noGrp="1"/>
          </p:cNvSpPr>
          <p:nvPr>
            <p:ph type="title"/>
          </p:nvPr>
        </p:nvSpPr>
        <p:spPr>
          <a:xfrm>
            <a:off x="224247" y="188464"/>
            <a:ext cx="8133940" cy="369332"/>
          </a:xfrm>
        </p:spPr>
        <p:txBody>
          <a:bodyPr/>
          <a:lstStyle/>
          <a:p>
            <a:pPr marL="0" marR="0" lvl="0" indent="0" fontAlgn="auto">
              <a:spcAft>
                <a:spcPts val="0"/>
              </a:spcAft>
              <a:buClrTx/>
              <a:buSzTx/>
              <a:tabLst/>
              <a:defRPr/>
            </a:pPr>
            <a:r>
              <a:rPr lang="en-US" sz="1800"/>
              <a:t>Example SLA KPI Process and Reporting</a:t>
            </a:r>
            <a:endParaRPr lang="en-IN" sz="1800"/>
          </a:p>
        </p:txBody>
      </p:sp>
      <p:graphicFrame>
        <p:nvGraphicFramePr>
          <p:cNvPr id="4" name="TextBox 2">
            <a:extLst>
              <a:ext uri="{FF2B5EF4-FFF2-40B4-BE49-F238E27FC236}">
                <a16:creationId xmlns:a16="http://schemas.microsoft.com/office/drawing/2014/main" id="{20B16A08-F82B-425A-8386-80C39E51CBC6}"/>
              </a:ext>
            </a:extLst>
          </p:cNvPr>
          <p:cNvGraphicFramePr/>
          <p:nvPr/>
        </p:nvGraphicFramePr>
        <p:xfrm>
          <a:off x="-166764" y="665510"/>
          <a:ext cx="2806995" cy="35354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C89F077E-CDDA-4B86-B922-706CA0C0F60B}"/>
              </a:ext>
            </a:extLst>
          </p:cNvPr>
          <p:cNvPicPr>
            <a:picLocks noChangeAspect="1"/>
          </p:cNvPicPr>
          <p:nvPr/>
        </p:nvPicPr>
        <p:blipFill rotWithShape="1">
          <a:blip r:embed="rId8"/>
          <a:srcRect l="1974" t="15159" r="10077" b="13097"/>
          <a:stretch/>
        </p:blipFill>
        <p:spPr>
          <a:xfrm>
            <a:off x="2640231" y="804010"/>
            <a:ext cx="5606108" cy="169916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0C3D47F9-4DCD-444A-A51F-23D27DBFC6BA}"/>
              </a:ext>
            </a:extLst>
          </p:cNvPr>
          <p:cNvPicPr>
            <a:picLocks noChangeAspect="1"/>
          </p:cNvPicPr>
          <p:nvPr/>
        </p:nvPicPr>
        <p:blipFill rotWithShape="1">
          <a:blip r:embed="rId9"/>
          <a:srcRect l="1938" t="19294" r="40016" b="11387"/>
          <a:stretch/>
        </p:blipFill>
        <p:spPr>
          <a:xfrm>
            <a:off x="2640231" y="2581376"/>
            <a:ext cx="3730412" cy="169916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506F355-9976-4153-AE0A-03918EB2D554}"/>
              </a:ext>
            </a:extLst>
          </p:cNvPr>
          <p:cNvPicPr>
            <a:picLocks noChangeAspect="1"/>
          </p:cNvPicPr>
          <p:nvPr/>
        </p:nvPicPr>
        <p:blipFill rotWithShape="1">
          <a:blip r:embed="rId9"/>
          <a:srcRect l="60957" t="19294" r="10465" b="11387"/>
          <a:stretch/>
        </p:blipFill>
        <p:spPr>
          <a:xfrm>
            <a:off x="6399978" y="2571750"/>
            <a:ext cx="1867480" cy="1699168"/>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A6B3BF6F-9EAC-4DC6-B685-CA1A75196450}"/>
              </a:ext>
            </a:extLst>
          </p:cNvPr>
          <p:cNvSpPr txBox="1"/>
          <p:nvPr/>
        </p:nvSpPr>
        <p:spPr>
          <a:xfrm>
            <a:off x="2632176" y="527011"/>
            <a:ext cx="342368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a:ea typeface="+mn-ea"/>
                <a:cs typeface="+mn-cs"/>
              </a:rPr>
              <a:t>Sample Dashboard KPI Report</a:t>
            </a:r>
            <a:endParaRPr kumimoji="0" lang="en-IN" sz="1200" b="1"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46983391-CC9A-4CA6-B1E1-E0547F5B2710}"/>
              </a:ext>
            </a:extLst>
          </p:cNvPr>
          <p:cNvSpPr txBox="1"/>
          <p:nvPr/>
        </p:nvSpPr>
        <p:spPr>
          <a:xfrm>
            <a:off x="6247633" y="4306408"/>
            <a:ext cx="2806995" cy="2616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C1C1C"/>
                </a:solidFill>
                <a:effectLst/>
                <a:uLnTx/>
                <a:uFillTx/>
                <a:latin typeface="Calibri"/>
                <a:ea typeface="+mn-ea"/>
                <a:cs typeface="+mn-cs"/>
              </a:rPr>
              <a:t>* Acquired by Akamai</a:t>
            </a:r>
            <a:endParaRPr kumimoji="0" lang="en-IN" sz="1050" b="0" i="0" u="none" strike="noStrike" kern="1200" cap="none" spc="0" normalizeH="0" baseline="0" noProof="0">
              <a:ln>
                <a:noFill/>
              </a:ln>
              <a:solidFill>
                <a:srgbClr val="1C1C1C"/>
              </a:solidFill>
              <a:effectLst/>
              <a:uLnTx/>
              <a:uFillTx/>
              <a:latin typeface="Calibri"/>
              <a:ea typeface="+mn-ea"/>
              <a:cs typeface="+mn-cs"/>
            </a:endParaRPr>
          </a:p>
        </p:txBody>
      </p:sp>
      <p:sp>
        <p:nvSpPr>
          <p:cNvPr id="3" name="Rectangle: Rounded Corners 4">
            <a:extLst>
              <a:ext uri="{FF2B5EF4-FFF2-40B4-BE49-F238E27FC236}">
                <a16:creationId xmlns:a16="http://schemas.microsoft.com/office/drawing/2014/main" id="{A4275AF7-E2AB-B724-B4D4-3DEBF4697BC4}"/>
              </a:ext>
            </a:extLst>
          </p:cNvPr>
          <p:cNvSpPr/>
          <p:nvPr/>
        </p:nvSpPr>
        <p:spPr>
          <a:xfrm>
            <a:off x="1712811" y="4236955"/>
            <a:ext cx="6018414" cy="169266"/>
          </a:xfrm>
          <a:prstGeom prst="roundRect">
            <a:avLst/>
          </a:prstGeom>
          <a:solidFill>
            <a:srgbClr val="EB262A">
              <a:alpha val="90000"/>
              <a:tint val="40000"/>
              <a:hueOff val="0"/>
              <a:satOff val="0"/>
              <a:lumOff val="0"/>
              <a:alphaOff val="0"/>
            </a:srgbClr>
          </a:solidFill>
          <a:ln w="12700" cap="flat" cmpd="sng" algn="ctr">
            <a:solidFill>
              <a:srgbClr val="EB262A">
                <a:hueOff val="0"/>
                <a:satOff val="0"/>
                <a:lumOff val="0"/>
                <a:alphaOff val="0"/>
              </a:srgbClr>
            </a:solidFill>
            <a:prstDash val="solid"/>
            <a:miter lim="800000"/>
          </a:ln>
          <a:effectLst/>
        </p:spPr>
        <p:txBody>
          <a:bodyPr spcFirstLastPara="0" vert="horz" wrap="square" lIns="24765" tIns="16510" rIns="24765" bIns="16510" numCol="1" spcCol="127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1C1C1C"/>
                </a:solidFill>
                <a:effectLst/>
                <a:uLnTx/>
                <a:uFillTx/>
                <a:latin typeface="KareliaWeb Regular"/>
                <a:ea typeface="+mn-ea"/>
                <a:cs typeface="+mn-cs"/>
              </a:rPr>
              <a:t>Tools</a:t>
            </a:r>
          </a:p>
        </p:txBody>
      </p:sp>
      <p:sp>
        <p:nvSpPr>
          <p:cNvPr id="5" name="Rectangle: Rounded Corners 6">
            <a:extLst>
              <a:ext uri="{FF2B5EF4-FFF2-40B4-BE49-F238E27FC236}">
                <a16:creationId xmlns:a16="http://schemas.microsoft.com/office/drawing/2014/main" id="{8B613595-84CE-4B45-50A3-9073EF7B3EA7}"/>
              </a:ext>
            </a:extLst>
          </p:cNvPr>
          <p:cNvSpPr/>
          <p:nvPr/>
        </p:nvSpPr>
        <p:spPr>
          <a:xfrm>
            <a:off x="1712811" y="4489238"/>
            <a:ext cx="6018414" cy="169266"/>
          </a:xfrm>
          <a:prstGeom prst="roundRect">
            <a:avLst/>
          </a:prstGeom>
          <a:solidFill>
            <a:srgbClr val="EB262A">
              <a:alpha val="90000"/>
              <a:tint val="40000"/>
              <a:hueOff val="0"/>
              <a:satOff val="0"/>
              <a:lumOff val="0"/>
              <a:alphaOff val="0"/>
            </a:srgbClr>
          </a:solidFill>
          <a:ln w="12700" cap="flat" cmpd="sng" algn="ctr">
            <a:solidFill>
              <a:srgbClr val="EB262A">
                <a:hueOff val="0"/>
                <a:satOff val="0"/>
                <a:lumOff val="0"/>
                <a:alphaOff val="0"/>
              </a:srgbClr>
            </a:solidFill>
            <a:prstDash val="solid"/>
            <a:miter lim="800000"/>
          </a:ln>
          <a:effectLst/>
        </p:spPr>
        <p:txBody>
          <a:bodyPr spcFirstLastPara="0" vert="horz" wrap="square" lIns="24765" tIns="16510" rIns="24765" bIns="16510" numCol="1" spcCol="127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1C1C1C"/>
                </a:solidFill>
                <a:effectLst/>
                <a:uLnTx/>
                <a:uFillTx/>
                <a:latin typeface="KareliaWeb Regular"/>
                <a:ea typeface="+mn-ea"/>
                <a:cs typeface="+mn-cs"/>
              </a:rPr>
              <a:t>People</a:t>
            </a:r>
          </a:p>
        </p:txBody>
      </p:sp>
      <p:sp>
        <p:nvSpPr>
          <p:cNvPr id="6" name="Rectangle: Rounded Corners 10">
            <a:extLst>
              <a:ext uri="{FF2B5EF4-FFF2-40B4-BE49-F238E27FC236}">
                <a16:creationId xmlns:a16="http://schemas.microsoft.com/office/drawing/2014/main" id="{0C669FED-4014-C063-C413-7A3049A192F9}"/>
              </a:ext>
            </a:extLst>
          </p:cNvPr>
          <p:cNvSpPr/>
          <p:nvPr/>
        </p:nvSpPr>
        <p:spPr>
          <a:xfrm>
            <a:off x="1712811" y="4741521"/>
            <a:ext cx="6018414" cy="169266"/>
          </a:xfrm>
          <a:prstGeom prst="roundRect">
            <a:avLst/>
          </a:prstGeom>
          <a:solidFill>
            <a:srgbClr val="EB262A">
              <a:alpha val="90000"/>
              <a:tint val="40000"/>
              <a:hueOff val="0"/>
              <a:satOff val="0"/>
              <a:lumOff val="0"/>
              <a:alphaOff val="0"/>
            </a:srgbClr>
          </a:solidFill>
          <a:ln w="12700" cap="flat" cmpd="sng" algn="ctr">
            <a:solidFill>
              <a:srgbClr val="EB262A">
                <a:hueOff val="0"/>
                <a:satOff val="0"/>
                <a:lumOff val="0"/>
                <a:alphaOff val="0"/>
              </a:srgbClr>
            </a:solidFill>
            <a:prstDash val="solid"/>
            <a:miter lim="800000"/>
          </a:ln>
          <a:effectLst/>
        </p:spPr>
        <p:txBody>
          <a:bodyPr spcFirstLastPara="0" vert="horz" wrap="square" lIns="24765" tIns="16510" rIns="24765" bIns="16510" numCol="1" spcCol="127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1C1C1C"/>
                </a:solidFill>
                <a:effectLst/>
                <a:uLnTx/>
                <a:uFillTx/>
                <a:latin typeface="KareliaWeb Regular"/>
                <a:ea typeface="+mn-ea"/>
                <a:cs typeface="+mn-cs"/>
              </a:rPr>
              <a:t>Process</a:t>
            </a:r>
          </a:p>
        </p:txBody>
      </p:sp>
    </p:spTree>
    <p:extLst>
      <p:ext uri="{BB962C8B-B14F-4D97-AF65-F5344CB8AC3E}">
        <p14:creationId xmlns:p14="http://schemas.microsoft.com/office/powerpoint/2010/main" val="17970875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2DC6A-FA74-7057-ACD5-7732204DF3D6}"/>
              </a:ext>
            </a:extLst>
          </p:cNvPr>
          <p:cNvSpPr>
            <a:spLocks noGrp="1"/>
          </p:cNvSpPr>
          <p:nvPr>
            <p:ph type="title"/>
          </p:nvPr>
        </p:nvSpPr>
        <p:spPr>
          <a:xfrm>
            <a:off x="359295" y="76242"/>
            <a:ext cx="8133940" cy="307777"/>
          </a:xfrm>
        </p:spPr>
        <p:txBody>
          <a:bodyPr wrap="square" lIns="91440" tIns="45720" rIns="91440" bIns="45720" anchor="t">
            <a:spAutoFit/>
          </a:bodyPr>
          <a:lstStyle/>
          <a:p>
            <a:r>
              <a:rPr lang="en-US" sz="1400">
                <a:cs typeface="Arial"/>
              </a:rPr>
              <a:t>A Timeline of our </a:t>
            </a:r>
            <a:r>
              <a:rPr lang="en-US" sz="1400" b="1">
                <a:cs typeface="Arial"/>
              </a:rPr>
              <a:t>Operations Revenue</a:t>
            </a:r>
            <a:r>
              <a:rPr lang="en-US" sz="1400">
                <a:cs typeface="Arial"/>
              </a:rPr>
              <a:t>: 1) Before Oct 22’ 2) As is 3) Post </a:t>
            </a:r>
            <a:r>
              <a:rPr lang="en-US" sz="1400" err="1">
                <a:cs typeface="Arial"/>
              </a:rPr>
              <a:t>RfP</a:t>
            </a:r>
            <a:endParaRPr lang="en-US" sz="1400"/>
          </a:p>
        </p:txBody>
      </p:sp>
      <p:sp>
        <p:nvSpPr>
          <p:cNvPr id="3" name="Rectangle: Rounded Corners 2">
            <a:extLst>
              <a:ext uri="{FF2B5EF4-FFF2-40B4-BE49-F238E27FC236}">
                <a16:creationId xmlns:a16="http://schemas.microsoft.com/office/drawing/2014/main" id="{63EFA871-5033-093B-0D5C-BE989A3AFB1B}"/>
              </a:ext>
            </a:extLst>
          </p:cNvPr>
          <p:cNvSpPr/>
          <p:nvPr/>
        </p:nvSpPr>
        <p:spPr>
          <a:xfrm>
            <a:off x="39800" y="1043640"/>
            <a:ext cx="1709735" cy="406486"/>
          </a:xfrm>
          <a:prstGeom prst="round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457189"/>
            <a:r>
              <a:rPr lang="en-US" sz="1050" b="1">
                <a:solidFill>
                  <a:srgbClr val="1C1C1C"/>
                </a:solidFill>
                <a:latin typeface="Calibri" panose="020F0502020204030204" pitchFamily="34" charset="0"/>
                <a:cs typeface="Calibri" panose="020F0502020204030204" pitchFamily="34" charset="0"/>
              </a:rPr>
              <a:t>Schedule 1</a:t>
            </a:r>
          </a:p>
          <a:p>
            <a:pPr algn="ctr" defTabSz="457189"/>
            <a:r>
              <a:rPr lang="en-US" sz="1000">
                <a:solidFill>
                  <a:srgbClr val="1C1C1C"/>
                </a:solidFill>
                <a:latin typeface="Calibri" panose="020F0502020204030204" pitchFamily="34" charset="0"/>
                <a:cs typeface="Calibri" panose="020F0502020204030204" pitchFamily="34" charset="0"/>
              </a:rPr>
              <a:t>Service Desk &amp; Monitoring</a:t>
            </a:r>
            <a:endParaRPr lang="en-IN" sz="1000">
              <a:solidFill>
                <a:srgbClr val="1C1C1C"/>
              </a:solidFill>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72EAEB96-7A98-D792-2321-3965E671B67D}"/>
              </a:ext>
            </a:extLst>
          </p:cNvPr>
          <p:cNvSpPr/>
          <p:nvPr/>
        </p:nvSpPr>
        <p:spPr>
          <a:xfrm>
            <a:off x="72258" y="750055"/>
            <a:ext cx="1644818" cy="18053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100" b="1">
                <a:solidFill>
                  <a:srgbClr val="FFFFFF"/>
                </a:solidFill>
                <a:latin typeface="Calibri" panose="020F0502020204030204" pitchFamily="34" charset="0"/>
                <a:cs typeface="Calibri" panose="020F0502020204030204" pitchFamily="34" charset="0"/>
              </a:rPr>
              <a:t>Schedule</a:t>
            </a:r>
          </a:p>
        </p:txBody>
      </p:sp>
      <p:sp>
        <p:nvSpPr>
          <p:cNvPr id="17" name="Rectangle: Rounded Corners 16">
            <a:extLst>
              <a:ext uri="{FF2B5EF4-FFF2-40B4-BE49-F238E27FC236}">
                <a16:creationId xmlns:a16="http://schemas.microsoft.com/office/drawing/2014/main" id="{82BB29E4-C42F-6168-ADCB-31D8C434B10D}"/>
              </a:ext>
            </a:extLst>
          </p:cNvPr>
          <p:cNvSpPr/>
          <p:nvPr/>
        </p:nvSpPr>
        <p:spPr>
          <a:xfrm>
            <a:off x="72259" y="1591369"/>
            <a:ext cx="1709735" cy="406486"/>
          </a:xfrm>
          <a:prstGeom prst="round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457189"/>
            <a:r>
              <a:rPr lang="en-US" sz="1050" b="1">
                <a:solidFill>
                  <a:srgbClr val="1C1C1C"/>
                </a:solidFill>
                <a:latin typeface="Calibri" panose="020F0502020204030204" pitchFamily="34" charset="0"/>
                <a:cs typeface="Calibri" panose="020F0502020204030204" pitchFamily="34" charset="0"/>
              </a:rPr>
              <a:t>Schedule 2</a:t>
            </a:r>
          </a:p>
          <a:p>
            <a:pPr algn="ctr" defTabSz="457189"/>
            <a:r>
              <a:rPr lang="en-US" sz="1000">
                <a:solidFill>
                  <a:srgbClr val="1C1C1C"/>
                </a:solidFill>
                <a:latin typeface="Calibri" panose="020F0502020204030204" pitchFamily="34" charset="0"/>
                <a:cs typeface="Calibri" panose="020F0502020204030204" pitchFamily="34" charset="0"/>
              </a:rPr>
              <a:t>App Support</a:t>
            </a:r>
            <a:endParaRPr lang="en-IN" sz="1000">
              <a:solidFill>
                <a:srgbClr val="1C1C1C"/>
              </a:solidFill>
              <a:latin typeface="Calibri" panose="020F0502020204030204" pitchFamily="34" charset="0"/>
              <a:cs typeface="Calibri" panose="020F0502020204030204" pitchFamily="34" charset="0"/>
            </a:endParaRPr>
          </a:p>
        </p:txBody>
      </p:sp>
      <p:sp>
        <p:nvSpPr>
          <p:cNvPr id="23" name="Rectangle: Rounded Corners 22">
            <a:extLst>
              <a:ext uri="{FF2B5EF4-FFF2-40B4-BE49-F238E27FC236}">
                <a16:creationId xmlns:a16="http://schemas.microsoft.com/office/drawing/2014/main" id="{60DB9097-99AF-AB07-B8DA-C488D20DFFE3}"/>
              </a:ext>
            </a:extLst>
          </p:cNvPr>
          <p:cNvSpPr/>
          <p:nvPr/>
        </p:nvSpPr>
        <p:spPr>
          <a:xfrm>
            <a:off x="72259" y="2137853"/>
            <a:ext cx="1709735" cy="406486"/>
          </a:xfrm>
          <a:prstGeom prst="round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457189"/>
            <a:r>
              <a:rPr lang="en-US" sz="1050" b="1">
                <a:solidFill>
                  <a:srgbClr val="1C1C1C"/>
                </a:solidFill>
                <a:latin typeface="Calibri" panose="020F0502020204030204" pitchFamily="34" charset="0"/>
                <a:cs typeface="Calibri" panose="020F0502020204030204" pitchFamily="34" charset="0"/>
              </a:rPr>
              <a:t>Schedule 3</a:t>
            </a:r>
          </a:p>
          <a:p>
            <a:pPr algn="ctr" defTabSz="457189"/>
            <a:r>
              <a:rPr lang="en-US" sz="1000">
                <a:solidFill>
                  <a:srgbClr val="1C1C1C"/>
                </a:solidFill>
                <a:latin typeface="Calibri" panose="020F0502020204030204" pitchFamily="34" charset="0"/>
                <a:cs typeface="Calibri" panose="020F0502020204030204" pitchFamily="34" charset="0"/>
              </a:rPr>
              <a:t>B2B Operations</a:t>
            </a:r>
            <a:endParaRPr lang="en-IN" sz="1000">
              <a:solidFill>
                <a:srgbClr val="1C1C1C"/>
              </a:solidFill>
              <a:latin typeface="Calibri" panose="020F0502020204030204" pitchFamily="34" charset="0"/>
              <a:cs typeface="Calibri" panose="020F0502020204030204" pitchFamily="34" charset="0"/>
            </a:endParaRPr>
          </a:p>
        </p:txBody>
      </p:sp>
      <p:sp>
        <p:nvSpPr>
          <p:cNvPr id="52" name="Rectangle: Rounded Corners 51">
            <a:extLst>
              <a:ext uri="{FF2B5EF4-FFF2-40B4-BE49-F238E27FC236}">
                <a16:creationId xmlns:a16="http://schemas.microsoft.com/office/drawing/2014/main" id="{D48430A2-ECDA-BE96-A3D8-B77EC3BF0BC7}"/>
              </a:ext>
            </a:extLst>
          </p:cNvPr>
          <p:cNvSpPr/>
          <p:nvPr/>
        </p:nvSpPr>
        <p:spPr>
          <a:xfrm>
            <a:off x="72259" y="3167940"/>
            <a:ext cx="1709735" cy="406486"/>
          </a:xfrm>
          <a:prstGeom prst="round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457189"/>
            <a:r>
              <a:rPr lang="en-US" sz="1050" b="1">
                <a:solidFill>
                  <a:srgbClr val="1C1C1C"/>
                </a:solidFill>
                <a:latin typeface="Calibri" panose="020F0502020204030204" pitchFamily="34" charset="0"/>
                <a:cs typeface="Calibri" panose="020F0502020204030204" pitchFamily="34" charset="0"/>
              </a:rPr>
              <a:t>Schedule 5</a:t>
            </a:r>
          </a:p>
          <a:p>
            <a:pPr algn="ctr" defTabSz="457189"/>
            <a:r>
              <a:rPr lang="en-US" sz="1000">
                <a:solidFill>
                  <a:srgbClr val="1C1C1C"/>
                </a:solidFill>
                <a:latin typeface="Calibri" panose="020F0502020204030204" pitchFamily="34" charset="0"/>
                <a:cs typeface="Calibri" panose="020F0502020204030204" pitchFamily="34" charset="0"/>
              </a:rPr>
              <a:t>Cloud Platform</a:t>
            </a:r>
            <a:endParaRPr lang="en-IN" sz="1000">
              <a:solidFill>
                <a:srgbClr val="1C1C1C"/>
              </a:solidFill>
              <a:latin typeface="Calibri" panose="020F0502020204030204" pitchFamily="34" charset="0"/>
              <a:cs typeface="Calibri" panose="020F0502020204030204" pitchFamily="34" charset="0"/>
            </a:endParaRPr>
          </a:p>
        </p:txBody>
      </p:sp>
      <p:sp>
        <p:nvSpPr>
          <p:cNvPr id="58" name="Rectangle: Rounded Corners 57">
            <a:extLst>
              <a:ext uri="{FF2B5EF4-FFF2-40B4-BE49-F238E27FC236}">
                <a16:creationId xmlns:a16="http://schemas.microsoft.com/office/drawing/2014/main" id="{AD9E951F-2C39-E802-3F47-894958848341}"/>
              </a:ext>
            </a:extLst>
          </p:cNvPr>
          <p:cNvSpPr/>
          <p:nvPr/>
        </p:nvSpPr>
        <p:spPr>
          <a:xfrm>
            <a:off x="72258" y="3693375"/>
            <a:ext cx="1709735" cy="406486"/>
          </a:xfrm>
          <a:prstGeom prst="round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457189"/>
            <a:r>
              <a:rPr lang="en-US" sz="1050" b="1">
                <a:solidFill>
                  <a:srgbClr val="1C1C1C"/>
                </a:solidFill>
                <a:latin typeface="Calibri" panose="020F0502020204030204" pitchFamily="34" charset="0"/>
                <a:cs typeface="Calibri" panose="020F0502020204030204" pitchFamily="34" charset="0"/>
              </a:rPr>
              <a:t>Schedule 6</a:t>
            </a:r>
          </a:p>
          <a:p>
            <a:pPr algn="ctr" defTabSz="457189"/>
            <a:r>
              <a:rPr lang="en-US" sz="900">
                <a:solidFill>
                  <a:srgbClr val="1C1C1C"/>
                </a:solidFill>
                <a:latin typeface="Calibri" panose="020F0502020204030204" pitchFamily="34" charset="0"/>
                <a:cs typeface="Calibri" panose="020F0502020204030204" pitchFamily="34" charset="0"/>
              </a:rPr>
              <a:t>Service Management &amp; ORM</a:t>
            </a:r>
            <a:endParaRPr lang="en-IN" sz="900">
              <a:solidFill>
                <a:srgbClr val="1C1C1C"/>
              </a:solidFill>
              <a:latin typeface="Calibri" panose="020F0502020204030204" pitchFamily="34" charset="0"/>
              <a:cs typeface="Calibri" panose="020F0502020204030204" pitchFamily="34" charset="0"/>
            </a:endParaRPr>
          </a:p>
        </p:txBody>
      </p:sp>
      <p:sp>
        <p:nvSpPr>
          <p:cNvPr id="67" name="Rectangle: Rounded Corners 66">
            <a:extLst>
              <a:ext uri="{FF2B5EF4-FFF2-40B4-BE49-F238E27FC236}">
                <a16:creationId xmlns:a16="http://schemas.microsoft.com/office/drawing/2014/main" id="{EAF0B15A-129E-140D-B62B-2085FC1CB156}"/>
              </a:ext>
            </a:extLst>
          </p:cNvPr>
          <p:cNvSpPr/>
          <p:nvPr/>
        </p:nvSpPr>
        <p:spPr>
          <a:xfrm>
            <a:off x="72258" y="4217037"/>
            <a:ext cx="1709735" cy="406486"/>
          </a:xfrm>
          <a:prstGeom prst="round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457189"/>
            <a:r>
              <a:rPr lang="en-US" sz="1050" b="1">
                <a:solidFill>
                  <a:srgbClr val="1C1C1C"/>
                </a:solidFill>
                <a:latin typeface="Calibri" panose="020F0502020204030204" pitchFamily="34" charset="0"/>
                <a:cs typeface="Calibri" panose="020F0502020204030204" pitchFamily="34" charset="0"/>
              </a:rPr>
              <a:t>Schedule 7</a:t>
            </a:r>
          </a:p>
          <a:p>
            <a:pPr algn="ctr" defTabSz="457189"/>
            <a:r>
              <a:rPr lang="en-US" sz="1000">
                <a:solidFill>
                  <a:srgbClr val="1C1C1C"/>
                </a:solidFill>
                <a:latin typeface="Calibri" panose="020F0502020204030204" pitchFamily="34" charset="0"/>
                <a:cs typeface="Calibri" panose="020F0502020204030204" pitchFamily="34" charset="0"/>
              </a:rPr>
              <a:t>Tiger / MIM</a:t>
            </a:r>
            <a:endParaRPr lang="en-IN" sz="1000">
              <a:solidFill>
                <a:srgbClr val="1C1C1C"/>
              </a:solidFill>
              <a:latin typeface="Calibri" panose="020F0502020204030204" pitchFamily="34" charset="0"/>
              <a:cs typeface="Calibri" panose="020F0502020204030204" pitchFamily="34" charset="0"/>
            </a:endParaRPr>
          </a:p>
        </p:txBody>
      </p:sp>
      <p:sp>
        <p:nvSpPr>
          <p:cNvPr id="73" name="Rectangle: Rounded Corners 72">
            <a:extLst>
              <a:ext uri="{FF2B5EF4-FFF2-40B4-BE49-F238E27FC236}">
                <a16:creationId xmlns:a16="http://schemas.microsoft.com/office/drawing/2014/main" id="{0C415EA9-2E06-0840-5AB4-9C0E1C5F2238}"/>
              </a:ext>
            </a:extLst>
          </p:cNvPr>
          <p:cNvSpPr/>
          <p:nvPr/>
        </p:nvSpPr>
        <p:spPr>
          <a:xfrm>
            <a:off x="72259" y="2644278"/>
            <a:ext cx="1709735" cy="406486"/>
          </a:xfrm>
          <a:prstGeom prst="roundRect">
            <a:avLst/>
          </a:prstGeom>
          <a:solidFill>
            <a:srgbClr val="FDEDED"/>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457189"/>
            <a:r>
              <a:rPr lang="en-US" sz="1050" b="1">
                <a:solidFill>
                  <a:srgbClr val="1C1C1C"/>
                </a:solidFill>
                <a:latin typeface="Calibri" panose="020F0502020204030204" pitchFamily="34" charset="0"/>
                <a:cs typeface="Calibri" panose="020F0502020204030204" pitchFamily="34" charset="0"/>
              </a:rPr>
              <a:t>Schedule 4</a:t>
            </a:r>
          </a:p>
          <a:p>
            <a:pPr algn="ctr" defTabSz="457189"/>
            <a:r>
              <a:rPr lang="en-US" sz="1000">
                <a:solidFill>
                  <a:srgbClr val="1C1C1C"/>
                </a:solidFill>
                <a:latin typeface="Calibri" panose="020F0502020204030204" pitchFamily="34" charset="0"/>
                <a:cs typeface="Calibri" panose="020F0502020204030204" pitchFamily="34" charset="0"/>
              </a:rPr>
              <a:t>Network Operations</a:t>
            </a:r>
            <a:endParaRPr lang="en-IN" sz="1000">
              <a:solidFill>
                <a:srgbClr val="1C1C1C"/>
              </a:solidFill>
              <a:latin typeface="Calibri" panose="020F0502020204030204" pitchFamily="34" charset="0"/>
              <a:cs typeface="Calibri" panose="020F0502020204030204" pitchFamily="34" charset="0"/>
            </a:endParaRPr>
          </a:p>
        </p:txBody>
      </p:sp>
      <p:graphicFrame>
        <p:nvGraphicFramePr>
          <p:cNvPr id="25" name="Diagram 24">
            <a:extLst>
              <a:ext uri="{FF2B5EF4-FFF2-40B4-BE49-F238E27FC236}">
                <a16:creationId xmlns:a16="http://schemas.microsoft.com/office/drawing/2014/main" id="{1CBC8602-6ADB-4974-0DCD-99014B5E8EAC}"/>
              </a:ext>
            </a:extLst>
          </p:cNvPr>
          <p:cNvGraphicFramePr/>
          <p:nvPr/>
        </p:nvGraphicFramePr>
        <p:xfrm>
          <a:off x="1781993" y="609910"/>
          <a:ext cx="7193619" cy="461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30" name="Straight Connector 29">
            <a:extLst>
              <a:ext uri="{FF2B5EF4-FFF2-40B4-BE49-F238E27FC236}">
                <a16:creationId xmlns:a16="http://schemas.microsoft.com/office/drawing/2014/main" id="{389C6271-0F86-2663-0A3D-50253ABA1098}"/>
              </a:ext>
            </a:extLst>
          </p:cNvPr>
          <p:cNvCxnSpPr>
            <a:cxnSpLocks/>
          </p:cNvCxnSpPr>
          <p:nvPr/>
        </p:nvCxnSpPr>
        <p:spPr>
          <a:xfrm flipV="1">
            <a:off x="39800" y="1503367"/>
            <a:ext cx="8986018" cy="106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11CDDF3-2CF9-94FB-66E6-8148F5BD40A6}"/>
              </a:ext>
            </a:extLst>
          </p:cNvPr>
          <p:cNvCxnSpPr>
            <a:cxnSpLocks/>
          </p:cNvCxnSpPr>
          <p:nvPr/>
        </p:nvCxnSpPr>
        <p:spPr>
          <a:xfrm flipV="1">
            <a:off x="39799" y="2062243"/>
            <a:ext cx="8986018" cy="106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12607AC-473A-29FA-B96D-B6DEB4174BBB}"/>
              </a:ext>
            </a:extLst>
          </p:cNvPr>
          <p:cNvCxnSpPr>
            <a:cxnSpLocks/>
          </p:cNvCxnSpPr>
          <p:nvPr/>
        </p:nvCxnSpPr>
        <p:spPr>
          <a:xfrm flipV="1">
            <a:off x="39799" y="2588923"/>
            <a:ext cx="8986018" cy="106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AF8882B-4B68-5F36-331E-4DC62FA259CB}"/>
              </a:ext>
            </a:extLst>
          </p:cNvPr>
          <p:cNvCxnSpPr>
            <a:cxnSpLocks/>
          </p:cNvCxnSpPr>
          <p:nvPr/>
        </p:nvCxnSpPr>
        <p:spPr>
          <a:xfrm flipV="1">
            <a:off x="72258" y="3103253"/>
            <a:ext cx="8986018" cy="106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5AB7065-5844-FCA8-94FA-225D49C3D674}"/>
              </a:ext>
            </a:extLst>
          </p:cNvPr>
          <p:cNvCxnSpPr>
            <a:cxnSpLocks/>
          </p:cNvCxnSpPr>
          <p:nvPr/>
        </p:nvCxnSpPr>
        <p:spPr>
          <a:xfrm flipV="1">
            <a:off x="39799" y="3630130"/>
            <a:ext cx="8986018" cy="106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BF8814B-0BE8-9821-AC29-7B15F2F435FE}"/>
              </a:ext>
            </a:extLst>
          </p:cNvPr>
          <p:cNvCxnSpPr>
            <a:cxnSpLocks/>
          </p:cNvCxnSpPr>
          <p:nvPr/>
        </p:nvCxnSpPr>
        <p:spPr>
          <a:xfrm flipV="1">
            <a:off x="39799" y="4147063"/>
            <a:ext cx="8986018" cy="106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C8BBF46-BB92-23E2-8B2F-FEAA434D25DA}"/>
              </a:ext>
            </a:extLst>
          </p:cNvPr>
          <p:cNvCxnSpPr>
            <a:cxnSpLocks/>
          </p:cNvCxnSpPr>
          <p:nvPr/>
        </p:nvCxnSpPr>
        <p:spPr>
          <a:xfrm flipV="1">
            <a:off x="39799" y="4703139"/>
            <a:ext cx="8986018" cy="106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B521815-0666-CC2F-7C5B-674883ED5C81}"/>
              </a:ext>
            </a:extLst>
          </p:cNvPr>
          <p:cNvCxnSpPr>
            <a:cxnSpLocks/>
          </p:cNvCxnSpPr>
          <p:nvPr/>
        </p:nvCxnSpPr>
        <p:spPr>
          <a:xfrm>
            <a:off x="2393156" y="725209"/>
            <a:ext cx="57150" cy="3977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7022771-72F8-77B7-52BF-C2FF9D82049A}"/>
              </a:ext>
            </a:extLst>
          </p:cNvPr>
          <p:cNvCxnSpPr>
            <a:cxnSpLocks/>
          </p:cNvCxnSpPr>
          <p:nvPr/>
        </p:nvCxnSpPr>
        <p:spPr>
          <a:xfrm>
            <a:off x="2997797" y="735903"/>
            <a:ext cx="64294" cy="3977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7BE7B7D-BA8A-77EA-80D6-F01E674AF026}"/>
              </a:ext>
            </a:extLst>
          </p:cNvPr>
          <p:cNvCxnSpPr>
            <a:cxnSpLocks/>
          </p:cNvCxnSpPr>
          <p:nvPr/>
        </p:nvCxnSpPr>
        <p:spPr>
          <a:xfrm>
            <a:off x="3609581" y="725209"/>
            <a:ext cx="64294" cy="3977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E2E649A-8854-C9D8-6BAE-0F78BA658ED3}"/>
              </a:ext>
            </a:extLst>
          </p:cNvPr>
          <p:cNvCxnSpPr>
            <a:cxnSpLocks/>
          </p:cNvCxnSpPr>
          <p:nvPr/>
        </p:nvCxnSpPr>
        <p:spPr>
          <a:xfrm>
            <a:off x="4189218" y="725209"/>
            <a:ext cx="64294" cy="3977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CD96E2-6905-C2BE-5376-1689540E642F}"/>
              </a:ext>
            </a:extLst>
          </p:cNvPr>
          <p:cNvCxnSpPr>
            <a:cxnSpLocks/>
          </p:cNvCxnSpPr>
          <p:nvPr/>
        </p:nvCxnSpPr>
        <p:spPr>
          <a:xfrm>
            <a:off x="4803663" y="725208"/>
            <a:ext cx="64294" cy="3977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25892DE-08D7-1216-2C10-CADF355A7F30}"/>
              </a:ext>
            </a:extLst>
          </p:cNvPr>
          <p:cNvCxnSpPr>
            <a:cxnSpLocks/>
          </p:cNvCxnSpPr>
          <p:nvPr/>
        </p:nvCxnSpPr>
        <p:spPr>
          <a:xfrm>
            <a:off x="5400023" y="725207"/>
            <a:ext cx="64294" cy="3977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049330A-15FF-55D4-3EFA-FDB0350F0D0F}"/>
              </a:ext>
            </a:extLst>
          </p:cNvPr>
          <p:cNvCxnSpPr>
            <a:cxnSpLocks/>
          </p:cNvCxnSpPr>
          <p:nvPr/>
        </p:nvCxnSpPr>
        <p:spPr>
          <a:xfrm>
            <a:off x="6000864" y="725206"/>
            <a:ext cx="64294" cy="3977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B338562-F2D9-C0AA-0A10-F9B82F04BA51}"/>
              </a:ext>
            </a:extLst>
          </p:cNvPr>
          <p:cNvCxnSpPr>
            <a:cxnSpLocks/>
          </p:cNvCxnSpPr>
          <p:nvPr/>
        </p:nvCxnSpPr>
        <p:spPr>
          <a:xfrm>
            <a:off x="6580501" y="725206"/>
            <a:ext cx="64294" cy="3977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FB8F9E7-B795-1826-5EAD-7C69B2BA714F}"/>
              </a:ext>
            </a:extLst>
          </p:cNvPr>
          <p:cNvCxnSpPr>
            <a:cxnSpLocks/>
          </p:cNvCxnSpPr>
          <p:nvPr/>
        </p:nvCxnSpPr>
        <p:spPr>
          <a:xfrm>
            <a:off x="7203228" y="725206"/>
            <a:ext cx="64294" cy="3977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825DC76-F31C-77C9-8BFB-6FD2463E51F0}"/>
              </a:ext>
            </a:extLst>
          </p:cNvPr>
          <p:cNvCxnSpPr>
            <a:cxnSpLocks/>
          </p:cNvCxnSpPr>
          <p:nvPr/>
        </p:nvCxnSpPr>
        <p:spPr>
          <a:xfrm>
            <a:off x="7793807" y="725205"/>
            <a:ext cx="64294" cy="3977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B8FFF92-9DB5-ACB8-5801-1C5B6E8F37CD}"/>
              </a:ext>
            </a:extLst>
          </p:cNvPr>
          <p:cNvCxnSpPr>
            <a:cxnSpLocks/>
          </p:cNvCxnSpPr>
          <p:nvPr/>
        </p:nvCxnSpPr>
        <p:spPr>
          <a:xfrm>
            <a:off x="8390166" y="725204"/>
            <a:ext cx="64294" cy="397793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14F7F85-9DD8-C2B6-CC50-8E5C9E28406F}"/>
              </a:ext>
            </a:extLst>
          </p:cNvPr>
          <p:cNvSpPr txBox="1"/>
          <p:nvPr/>
        </p:nvSpPr>
        <p:spPr>
          <a:xfrm>
            <a:off x="1764162" y="1157117"/>
            <a:ext cx="735502" cy="230832"/>
          </a:xfrm>
          <a:prstGeom prst="rect">
            <a:avLst/>
          </a:prstGeom>
          <a:noFill/>
        </p:spPr>
        <p:txBody>
          <a:bodyPr wrap="square">
            <a:spAutoFit/>
          </a:bodyPr>
          <a:lstStyle/>
          <a:p>
            <a:r>
              <a:rPr lang="en-GB" sz="900">
                <a:solidFill>
                  <a:srgbClr val="000000"/>
                </a:solidFill>
                <a:effectLst/>
                <a:latin typeface="Calibri" panose="020F0502020204030204" pitchFamily="34" charset="0"/>
              </a:rPr>
              <a:t>€21,166.67 </a:t>
            </a:r>
            <a:endParaRPr lang="en-GB" sz="900"/>
          </a:p>
        </p:txBody>
      </p:sp>
      <p:sp>
        <p:nvSpPr>
          <p:cNvPr id="6" name="TextBox 5">
            <a:extLst>
              <a:ext uri="{FF2B5EF4-FFF2-40B4-BE49-F238E27FC236}">
                <a16:creationId xmlns:a16="http://schemas.microsoft.com/office/drawing/2014/main" id="{12BB337F-E46B-F4D4-8F79-53D2E105311E}"/>
              </a:ext>
            </a:extLst>
          </p:cNvPr>
          <p:cNvSpPr txBox="1"/>
          <p:nvPr/>
        </p:nvSpPr>
        <p:spPr>
          <a:xfrm>
            <a:off x="2375637" y="1157117"/>
            <a:ext cx="735502" cy="230832"/>
          </a:xfrm>
          <a:prstGeom prst="rect">
            <a:avLst/>
          </a:prstGeom>
          <a:noFill/>
        </p:spPr>
        <p:txBody>
          <a:bodyPr wrap="square">
            <a:spAutoFit/>
          </a:bodyPr>
          <a:lstStyle/>
          <a:p>
            <a:r>
              <a:rPr lang="en-GB" sz="900">
                <a:solidFill>
                  <a:srgbClr val="000000"/>
                </a:solidFill>
                <a:effectLst/>
                <a:latin typeface="Calibri" panose="020F0502020204030204" pitchFamily="34" charset="0"/>
              </a:rPr>
              <a:t>€21,166.67 </a:t>
            </a:r>
            <a:endParaRPr lang="en-GB" sz="900"/>
          </a:p>
        </p:txBody>
      </p:sp>
      <p:sp>
        <p:nvSpPr>
          <p:cNvPr id="7" name="TextBox 6">
            <a:extLst>
              <a:ext uri="{FF2B5EF4-FFF2-40B4-BE49-F238E27FC236}">
                <a16:creationId xmlns:a16="http://schemas.microsoft.com/office/drawing/2014/main" id="{BA5C58AD-15A1-C475-C360-B7E0F507FF41}"/>
              </a:ext>
            </a:extLst>
          </p:cNvPr>
          <p:cNvSpPr txBox="1"/>
          <p:nvPr/>
        </p:nvSpPr>
        <p:spPr>
          <a:xfrm>
            <a:off x="2973841" y="1146423"/>
            <a:ext cx="735502" cy="230832"/>
          </a:xfrm>
          <a:prstGeom prst="rect">
            <a:avLst/>
          </a:prstGeom>
          <a:noFill/>
        </p:spPr>
        <p:txBody>
          <a:bodyPr wrap="square">
            <a:spAutoFit/>
          </a:bodyPr>
          <a:lstStyle/>
          <a:p>
            <a:r>
              <a:rPr lang="en-GB" sz="900">
                <a:solidFill>
                  <a:srgbClr val="000000"/>
                </a:solidFill>
                <a:effectLst/>
                <a:latin typeface="Calibri" panose="020F0502020204030204" pitchFamily="34" charset="0"/>
              </a:rPr>
              <a:t>€21,166.67 </a:t>
            </a:r>
            <a:endParaRPr lang="en-GB" sz="900"/>
          </a:p>
        </p:txBody>
      </p:sp>
      <p:sp>
        <p:nvSpPr>
          <p:cNvPr id="8" name="TextBox 7">
            <a:extLst>
              <a:ext uri="{FF2B5EF4-FFF2-40B4-BE49-F238E27FC236}">
                <a16:creationId xmlns:a16="http://schemas.microsoft.com/office/drawing/2014/main" id="{43E245FD-4DAC-E6B1-EDFE-913215E7B4F6}"/>
              </a:ext>
            </a:extLst>
          </p:cNvPr>
          <p:cNvSpPr txBox="1"/>
          <p:nvPr/>
        </p:nvSpPr>
        <p:spPr>
          <a:xfrm>
            <a:off x="3571588" y="1141965"/>
            <a:ext cx="735502" cy="230832"/>
          </a:xfrm>
          <a:prstGeom prst="rect">
            <a:avLst/>
          </a:prstGeom>
          <a:noFill/>
        </p:spPr>
        <p:txBody>
          <a:bodyPr wrap="square">
            <a:spAutoFit/>
          </a:bodyPr>
          <a:lstStyle/>
          <a:p>
            <a:r>
              <a:rPr lang="en-GB" sz="900">
                <a:solidFill>
                  <a:srgbClr val="000000"/>
                </a:solidFill>
                <a:effectLst/>
                <a:latin typeface="Calibri" panose="020F0502020204030204" pitchFamily="34" charset="0"/>
              </a:rPr>
              <a:t>€21,166.67 </a:t>
            </a:r>
            <a:endParaRPr lang="en-GB" sz="900"/>
          </a:p>
        </p:txBody>
      </p:sp>
      <p:sp>
        <p:nvSpPr>
          <p:cNvPr id="9" name="TextBox 8">
            <a:extLst>
              <a:ext uri="{FF2B5EF4-FFF2-40B4-BE49-F238E27FC236}">
                <a16:creationId xmlns:a16="http://schemas.microsoft.com/office/drawing/2014/main" id="{FB262407-8124-4927-06CA-0FCEF538CCB0}"/>
              </a:ext>
            </a:extLst>
          </p:cNvPr>
          <p:cNvSpPr txBox="1"/>
          <p:nvPr/>
        </p:nvSpPr>
        <p:spPr>
          <a:xfrm>
            <a:off x="4195677" y="1134390"/>
            <a:ext cx="735502" cy="230832"/>
          </a:xfrm>
          <a:prstGeom prst="rect">
            <a:avLst/>
          </a:prstGeom>
          <a:noFill/>
        </p:spPr>
        <p:txBody>
          <a:bodyPr wrap="square">
            <a:spAutoFit/>
          </a:bodyPr>
          <a:lstStyle/>
          <a:p>
            <a:r>
              <a:rPr lang="en-GB" sz="900">
                <a:solidFill>
                  <a:srgbClr val="000000"/>
                </a:solidFill>
                <a:effectLst/>
                <a:latin typeface="Calibri" panose="020F0502020204030204" pitchFamily="34" charset="0"/>
              </a:rPr>
              <a:t>€21,166.67 </a:t>
            </a:r>
            <a:endParaRPr lang="en-GB" sz="900"/>
          </a:p>
        </p:txBody>
      </p:sp>
      <p:sp>
        <p:nvSpPr>
          <p:cNvPr id="11" name="TextBox 10">
            <a:extLst>
              <a:ext uri="{FF2B5EF4-FFF2-40B4-BE49-F238E27FC236}">
                <a16:creationId xmlns:a16="http://schemas.microsoft.com/office/drawing/2014/main" id="{AF30717B-8BB9-D213-1027-9995170BB06B}"/>
              </a:ext>
            </a:extLst>
          </p:cNvPr>
          <p:cNvSpPr txBox="1"/>
          <p:nvPr/>
        </p:nvSpPr>
        <p:spPr>
          <a:xfrm>
            <a:off x="4807152" y="1134390"/>
            <a:ext cx="735502" cy="230832"/>
          </a:xfrm>
          <a:prstGeom prst="rect">
            <a:avLst/>
          </a:prstGeom>
          <a:noFill/>
        </p:spPr>
        <p:txBody>
          <a:bodyPr wrap="square">
            <a:spAutoFit/>
          </a:bodyPr>
          <a:lstStyle/>
          <a:p>
            <a:r>
              <a:rPr lang="en-GB" sz="900">
                <a:solidFill>
                  <a:srgbClr val="000000"/>
                </a:solidFill>
                <a:effectLst/>
                <a:latin typeface="Calibri" panose="020F0502020204030204" pitchFamily="34" charset="0"/>
              </a:rPr>
              <a:t>€21,166.67 </a:t>
            </a:r>
            <a:endParaRPr lang="en-GB" sz="900"/>
          </a:p>
        </p:txBody>
      </p:sp>
      <p:sp>
        <p:nvSpPr>
          <p:cNvPr id="12" name="TextBox 11">
            <a:extLst>
              <a:ext uri="{FF2B5EF4-FFF2-40B4-BE49-F238E27FC236}">
                <a16:creationId xmlns:a16="http://schemas.microsoft.com/office/drawing/2014/main" id="{434DEAA4-4F45-12B5-127B-020F0A95B3B1}"/>
              </a:ext>
            </a:extLst>
          </p:cNvPr>
          <p:cNvSpPr txBox="1"/>
          <p:nvPr/>
        </p:nvSpPr>
        <p:spPr>
          <a:xfrm>
            <a:off x="5405356" y="1123696"/>
            <a:ext cx="735502" cy="230832"/>
          </a:xfrm>
          <a:prstGeom prst="rect">
            <a:avLst/>
          </a:prstGeom>
          <a:noFill/>
        </p:spPr>
        <p:txBody>
          <a:bodyPr wrap="square">
            <a:spAutoFit/>
          </a:bodyPr>
          <a:lstStyle/>
          <a:p>
            <a:r>
              <a:rPr lang="en-GB" sz="900">
                <a:solidFill>
                  <a:srgbClr val="000000"/>
                </a:solidFill>
                <a:effectLst/>
                <a:latin typeface="Calibri" panose="020F0502020204030204" pitchFamily="34" charset="0"/>
              </a:rPr>
              <a:t>€21,166.67 </a:t>
            </a:r>
            <a:endParaRPr lang="en-GB" sz="900"/>
          </a:p>
        </p:txBody>
      </p:sp>
      <p:sp>
        <p:nvSpPr>
          <p:cNvPr id="13" name="TextBox 12">
            <a:extLst>
              <a:ext uri="{FF2B5EF4-FFF2-40B4-BE49-F238E27FC236}">
                <a16:creationId xmlns:a16="http://schemas.microsoft.com/office/drawing/2014/main" id="{3B5AA9EB-611F-FFA9-05BC-0EF8784C1927}"/>
              </a:ext>
            </a:extLst>
          </p:cNvPr>
          <p:cNvSpPr txBox="1"/>
          <p:nvPr/>
        </p:nvSpPr>
        <p:spPr>
          <a:xfrm>
            <a:off x="5976427" y="1117640"/>
            <a:ext cx="735502" cy="230832"/>
          </a:xfrm>
          <a:prstGeom prst="rect">
            <a:avLst/>
          </a:prstGeom>
          <a:noFill/>
        </p:spPr>
        <p:txBody>
          <a:bodyPr wrap="square">
            <a:spAutoFit/>
          </a:bodyPr>
          <a:lstStyle/>
          <a:p>
            <a:r>
              <a:rPr lang="en-GB" sz="900">
                <a:solidFill>
                  <a:srgbClr val="000000"/>
                </a:solidFill>
                <a:effectLst/>
                <a:latin typeface="Calibri" panose="020F0502020204030204" pitchFamily="34" charset="0"/>
              </a:rPr>
              <a:t>€21,166.67 </a:t>
            </a:r>
            <a:endParaRPr lang="en-GB" sz="900"/>
          </a:p>
        </p:txBody>
      </p:sp>
      <p:sp>
        <p:nvSpPr>
          <p:cNvPr id="15" name="TextBox 14">
            <a:extLst>
              <a:ext uri="{FF2B5EF4-FFF2-40B4-BE49-F238E27FC236}">
                <a16:creationId xmlns:a16="http://schemas.microsoft.com/office/drawing/2014/main" id="{B20EA8C8-9846-F339-F74B-8B45145FF96F}"/>
              </a:ext>
            </a:extLst>
          </p:cNvPr>
          <p:cNvSpPr txBox="1"/>
          <p:nvPr/>
        </p:nvSpPr>
        <p:spPr>
          <a:xfrm>
            <a:off x="6578520" y="1127498"/>
            <a:ext cx="752223" cy="230832"/>
          </a:xfrm>
          <a:prstGeom prst="rect">
            <a:avLst/>
          </a:prstGeom>
          <a:noFill/>
        </p:spPr>
        <p:txBody>
          <a:bodyPr wrap="square">
            <a:spAutoFit/>
          </a:bodyPr>
          <a:lstStyle/>
          <a:p>
            <a:r>
              <a:rPr lang="en-GB" sz="900">
                <a:solidFill>
                  <a:srgbClr val="000000"/>
                </a:solidFill>
                <a:effectLst/>
                <a:latin typeface="Calibri" panose="020F0502020204030204" pitchFamily="34" charset="0"/>
              </a:rPr>
              <a:t>€19,000.00 </a:t>
            </a:r>
            <a:endParaRPr lang="en-GB" sz="900"/>
          </a:p>
        </p:txBody>
      </p:sp>
      <p:sp>
        <p:nvSpPr>
          <p:cNvPr id="16" name="TextBox 15">
            <a:extLst>
              <a:ext uri="{FF2B5EF4-FFF2-40B4-BE49-F238E27FC236}">
                <a16:creationId xmlns:a16="http://schemas.microsoft.com/office/drawing/2014/main" id="{8CC45D98-0A23-B023-5CEB-F6A4DB8C8077}"/>
              </a:ext>
            </a:extLst>
          </p:cNvPr>
          <p:cNvSpPr txBox="1"/>
          <p:nvPr/>
        </p:nvSpPr>
        <p:spPr>
          <a:xfrm>
            <a:off x="7166597" y="1141965"/>
            <a:ext cx="752223" cy="230832"/>
          </a:xfrm>
          <a:prstGeom prst="rect">
            <a:avLst/>
          </a:prstGeom>
          <a:noFill/>
        </p:spPr>
        <p:txBody>
          <a:bodyPr wrap="square">
            <a:spAutoFit/>
          </a:bodyPr>
          <a:lstStyle/>
          <a:p>
            <a:r>
              <a:rPr lang="en-GB" sz="900">
                <a:solidFill>
                  <a:srgbClr val="000000"/>
                </a:solidFill>
                <a:effectLst/>
                <a:latin typeface="Calibri" panose="020F0502020204030204" pitchFamily="34" charset="0"/>
              </a:rPr>
              <a:t>€19,000.00 </a:t>
            </a:r>
            <a:endParaRPr lang="en-GB" sz="900"/>
          </a:p>
        </p:txBody>
      </p:sp>
      <p:sp>
        <p:nvSpPr>
          <p:cNvPr id="18" name="TextBox 17">
            <a:extLst>
              <a:ext uri="{FF2B5EF4-FFF2-40B4-BE49-F238E27FC236}">
                <a16:creationId xmlns:a16="http://schemas.microsoft.com/office/drawing/2014/main" id="{6F8AD7CE-5623-B86C-3085-3F3B424A8215}"/>
              </a:ext>
            </a:extLst>
          </p:cNvPr>
          <p:cNvSpPr txBox="1"/>
          <p:nvPr/>
        </p:nvSpPr>
        <p:spPr>
          <a:xfrm>
            <a:off x="7768803" y="1141960"/>
            <a:ext cx="752223" cy="230832"/>
          </a:xfrm>
          <a:prstGeom prst="rect">
            <a:avLst/>
          </a:prstGeom>
          <a:noFill/>
        </p:spPr>
        <p:txBody>
          <a:bodyPr wrap="square">
            <a:spAutoFit/>
          </a:bodyPr>
          <a:lstStyle/>
          <a:p>
            <a:r>
              <a:rPr lang="en-GB" sz="900">
                <a:solidFill>
                  <a:srgbClr val="000000"/>
                </a:solidFill>
                <a:effectLst/>
                <a:latin typeface="Calibri" panose="020F0502020204030204" pitchFamily="34" charset="0"/>
              </a:rPr>
              <a:t>€19,000.00 </a:t>
            </a:r>
            <a:endParaRPr lang="en-GB" sz="900"/>
          </a:p>
        </p:txBody>
      </p:sp>
      <p:sp>
        <p:nvSpPr>
          <p:cNvPr id="20" name="TextBox 19">
            <a:extLst>
              <a:ext uri="{FF2B5EF4-FFF2-40B4-BE49-F238E27FC236}">
                <a16:creationId xmlns:a16="http://schemas.microsoft.com/office/drawing/2014/main" id="{20C66A7E-4C76-389E-D77F-8163B455B031}"/>
              </a:ext>
            </a:extLst>
          </p:cNvPr>
          <p:cNvSpPr txBox="1"/>
          <p:nvPr/>
        </p:nvSpPr>
        <p:spPr>
          <a:xfrm>
            <a:off x="1773860" y="1640173"/>
            <a:ext cx="735502" cy="230832"/>
          </a:xfrm>
          <a:prstGeom prst="rect">
            <a:avLst/>
          </a:prstGeom>
          <a:noFill/>
        </p:spPr>
        <p:txBody>
          <a:bodyPr wrap="square">
            <a:spAutoFit/>
          </a:bodyPr>
          <a:lstStyle/>
          <a:p>
            <a:r>
              <a:rPr lang="en-GB" sz="900">
                <a:solidFill>
                  <a:srgbClr val="000000"/>
                </a:solidFill>
                <a:effectLst/>
                <a:latin typeface="Calibri" panose="020F0502020204030204" pitchFamily="34" charset="0"/>
              </a:rPr>
              <a:t>€18,750.00</a:t>
            </a:r>
            <a:endParaRPr lang="en-GB" sz="900"/>
          </a:p>
        </p:txBody>
      </p:sp>
      <p:sp>
        <p:nvSpPr>
          <p:cNvPr id="21" name="TextBox 20">
            <a:extLst>
              <a:ext uri="{FF2B5EF4-FFF2-40B4-BE49-F238E27FC236}">
                <a16:creationId xmlns:a16="http://schemas.microsoft.com/office/drawing/2014/main" id="{10336D5B-C963-F69F-B955-370255571D82}"/>
              </a:ext>
            </a:extLst>
          </p:cNvPr>
          <p:cNvSpPr txBox="1"/>
          <p:nvPr/>
        </p:nvSpPr>
        <p:spPr>
          <a:xfrm>
            <a:off x="2369904" y="1661679"/>
            <a:ext cx="735502" cy="230832"/>
          </a:xfrm>
          <a:prstGeom prst="rect">
            <a:avLst/>
          </a:prstGeom>
          <a:noFill/>
        </p:spPr>
        <p:txBody>
          <a:bodyPr wrap="square">
            <a:spAutoFit/>
          </a:bodyPr>
          <a:lstStyle/>
          <a:p>
            <a:r>
              <a:rPr lang="en-GB" sz="900">
                <a:solidFill>
                  <a:srgbClr val="000000"/>
                </a:solidFill>
                <a:effectLst/>
                <a:latin typeface="Calibri" panose="020F0502020204030204" pitchFamily="34" charset="0"/>
              </a:rPr>
              <a:t>€18,750.00</a:t>
            </a:r>
            <a:endParaRPr lang="en-GB" sz="900"/>
          </a:p>
        </p:txBody>
      </p:sp>
      <p:sp>
        <p:nvSpPr>
          <p:cNvPr id="22" name="TextBox 21">
            <a:extLst>
              <a:ext uri="{FF2B5EF4-FFF2-40B4-BE49-F238E27FC236}">
                <a16:creationId xmlns:a16="http://schemas.microsoft.com/office/drawing/2014/main" id="{939D65CA-A237-28D7-CC2D-573F4EEF5507}"/>
              </a:ext>
            </a:extLst>
          </p:cNvPr>
          <p:cNvSpPr txBox="1"/>
          <p:nvPr/>
        </p:nvSpPr>
        <p:spPr>
          <a:xfrm>
            <a:off x="2978033" y="1667448"/>
            <a:ext cx="735502" cy="230832"/>
          </a:xfrm>
          <a:prstGeom prst="rect">
            <a:avLst/>
          </a:prstGeom>
          <a:noFill/>
        </p:spPr>
        <p:txBody>
          <a:bodyPr wrap="square">
            <a:spAutoFit/>
          </a:bodyPr>
          <a:lstStyle/>
          <a:p>
            <a:r>
              <a:rPr lang="en-GB" sz="900">
                <a:solidFill>
                  <a:srgbClr val="000000"/>
                </a:solidFill>
                <a:effectLst/>
                <a:latin typeface="Calibri" panose="020F0502020204030204" pitchFamily="34" charset="0"/>
              </a:rPr>
              <a:t>€18,750.00</a:t>
            </a:r>
            <a:endParaRPr lang="en-GB" sz="900"/>
          </a:p>
        </p:txBody>
      </p:sp>
      <p:sp>
        <p:nvSpPr>
          <p:cNvPr id="24" name="TextBox 23">
            <a:extLst>
              <a:ext uri="{FF2B5EF4-FFF2-40B4-BE49-F238E27FC236}">
                <a16:creationId xmlns:a16="http://schemas.microsoft.com/office/drawing/2014/main" id="{90EA57FC-F36D-7A22-D59C-8EB66EF2C384}"/>
              </a:ext>
            </a:extLst>
          </p:cNvPr>
          <p:cNvSpPr txBox="1"/>
          <p:nvPr/>
        </p:nvSpPr>
        <p:spPr>
          <a:xfrm>
            <a:off x="3574077" y="1688954"/>
            <a:ext cx="735502" cy="230832"/>
          </a:xfrm>
          <a:prstGeom prst="rect">
            <a:avLst/>
          </a:prstGeom>
          <a:noFill/>
        </p:spPr>
        <p:txBody>
          <a:bodyPr wrap="square">
            <a:spAutoFit/>
          </a:bodyPr>
          <a:lstStyle/>
          <a:p>
            <a:r>
              <a:rPr lang="en-GB" sz="900">
                <a:solidFill>
                  <a:srgbClr val="000000"/>
                </a:solidFill>
                <a:effectLst/>
                <a:latin typeface="Calibri" panose="020F0502020204030204" pitchFamily="34" charset="0"/>
              </a:rPr>
              <a:t>€18,750.00</a:t>
            </a:r>
            <a:endParaRPr lang="en-GB" sz="900"/>
          </a:p>
        </p:txBody>
      </p:sp>
      <p:sp>
        <p:nvSpPr>
          <p:cNvPr id="26" name="TextBox 25">
            <a:extLst>
              <a:ext uri="{FF2B5EF4-FFF2-40B4-BE49-F238E27FC236}">
                <a16:creationId xmlns:a16="http://schemas.microsoft.com/office/drawing/2014/main" id="{786C8AF4-8854-818E-54BA-A3462DE08BD3}"/>
              </a:ext>
            </a:extLst>
          </p:cNvPr>
          <p:cNvSpPr txBox="1"/>
          <p:nvPr/>
        </p:nvSpPr>
        <p:spPr>
          <a:xfrm>
            <a:off x="4197638" y="1681853"/>
            <a:ext cx="735502" cy="230832"/>
          </a:xfrm>
          <a:prstGeom prst="rect">
            <a:avLst/>
          </a:prstGeom>
          <a:noFill/>
        </p:spPr>
        <p:txBody>
          <a:bodyPr wrap="square">
            <a:spAutoFit/>
          </a:bodyPr>
          <a:lstStyle/>
          <a:p>
            <a:r>
              <a:rPr lang="en-GB" sz="900">
                <a:solidFill>
                  <a:srgbClr val="000000"/>
                </a:solidFill>
                <a:effectLst/>
                <a:latin typeface="Calibri" panose="020F0502020204030204" pitchFamily="34" charset="0"/>
              </a:rPr>
              <a:t>€18,750.00</a:t>
            </a:r>
            <a:endParaRPr lang="en-GB" sz="900"/>
          </a:p>
        </p:txBody>
      </p:sp>
      <p:sp>
        <p:nvSpPr>
          <p:cNvPr id="27" name="TextBox 26">
            <a:extLst>
              <a:ext uri="{FF2B5EF4-FFF2-40B4-BE49-F238E27FC236}">
                <a16:creationId xmlns:a16="http://schemas.microsoft.com/office/drawing/2014/main" id="{09305487-0428-843B-D4C6-3B60C6F8CF4E}"/>
              </a:ext>
            </a:extLst>
          </p:cNvPr>
          <p:cNvSpPr txBox="1"/>
          <p:nvPr/>
        </p:nvSpPr>
        <p:spPr>
          <a:xfrm>
            <a:off x="4793682" y="1703359"/>
            <a:ext cx="735502" cy="230832"/>
          </a:xfrm>
          <a:prstGeom prst="rect">
            <a:avLst/>
          </a:prstGeom>
          <a:noFill/>
        </p:spPr>
        <p:txBody>
          <a:bodyPr wrap="square">
            <a:spAutoFit/>
          </a:bodyPr>
          <a:lstStyle/>
          <a:p>
            <a:r>
              <a:rPr lang="en-GB" sz="900">
                <a:solidFill>
                  <a:srgbClr val="000000"/>
                </a:solidFill>
                <a:effectLst/>
                <a:latin typeface="Calibri" panose="020F0502020204030204" pitchFamily="34" charset="0"/>
              </a:rPr>
              <a:t>€18,750.00</a:t>
            </a:r>
            <a:endParaRPr lang="en-GB" sz="900"/>
          </a:p>
        </p:txBody>
      </p:sp>
      <p:sp>
        <p:nvSpPr>
          <p:cNvPr id="28" name="TextBox 27">
            <a:extLst>
              <a:ext uri="{FF2B5EF4-FFF2-40B4-BE49-F238E27FC236}">
                <a16:creationId xmlns:a16="http://schemas.microsoft.com/office/drawing/2014/main" id="{FF580436-DA66-ABBA-E2E6-A1DDBC4C3552}"/>
              </a:ext>
            </a:extLst>
          </p:cNvPr>
          <p:cNvSpPr txBox="1"/>
          <p:nvPr/>
        </p:nvSpPr>
        <p:spPr>
          <a:xfrm>
            <a:off x="5401811" y="1709128"/>
            <a:ext cx="735502" cy="230832"/>
          </a:xfrm>
          <a:prstGeom prst="rect">
            <a:avLst/>
          </a:prstGeom>
          <a:noFill/>
        </p:spPr>
        <p:txBody>
          <a:bodyPr wrap="square">
            <a:spAutoFit/>
          </a:bodyPr>
          <a:lstStyle/>
          <a:p>
            <a:r>
              <a:rPr lang="en-GB" sz="900">
                <a:solidFill>
                  <a:srgbClr val="000000"/>
                </a:solidFill>
                <a:effectLst/>
                <a:latin typeface="Calibri" panose="020F0502020204030204" pitchFamily="34" charset="0"/>
              </a:rPr>
              <a:t>€18,750.00</a:t>
            </a:r>
            <a:endParaRPr lang="en-GB" sz="900"/>
          </a:p>
        </p:txBody>
      </p:sp>
      <p:sp>
        <p:nvSpPr>
          <p:cNvPr id="29" name="TextBox 28">
            <a:extLst>
              <a:ext uri="{FF2B5EF4-FFF2-40B4-BE49-F238E27FC236}">
                <a16:creationId xmlns:a16="http://schemas.microsoft.com/office/drawing/2014/main" id="{109C23C0-7F20-C3BE-DBEB-8FA5567E136B}"/>
              </a:ext>
            </a:extLst>
          </p:cNvPr>
          <p:cNvSpPr txBox="1"/>
          <p:nvPr/>
        </p:nvSpPr>
        <p:spPr>
          <a:xfrm>
            <a:off x="5997855" y="1730634"/>
            <a:ext cx="735502" cy="230832"/>
          </a:xfrm>
          <a:prstGeom prst="rect">
            <a:avLst/>
          </a:prstGeom>
          <a:noFill/>
        </p:spPr>
        <p:txBody>
          <a:bodyPr wrap="square">
            <a:spAutoFit/>
          </a:bodyPr>
          <a:lstStyle/>
          <a:p>
            <a:r>
              <a:rPr lang="en-GB" sz="900">
                <a:solidFill>
                  <a:srgbClr val="000000"/>
                </a:solidFill>
                <a:effectLst/>
                <a:latin typeface="Calibri" panose="020F0502020204030204" pitchFamily="34" charset="0"/>
              </a:rPr>
              <a:t>€18,750.00</a:t>
            </a:r>
            <a:endParaRPr lang="en-GB" sz="900"/>
          </a:p>
        </p:txBody>
      </p:sp>
      <p:sp>
        <p:nvSpPr>
          <p:cNvPr id="32" name="TextBox 31">
            <a:extLst>
              <a:ext uri="{FF2B5EF4-FFF2-40B4-BE49-F238E27FC236}">
                <a16:creationId xmlns:a16="http://schemas.microsoft.com/office/drawing/2014/main" id="{D3783D7F-4807-D6EC-5936-309D20D24958}"/>
              </a:ext>
            </a:extLst>
          </p:cNvPr>
          <p:cNvSpPr txBox="1"/>
          <p:nvPr/>
        </p:nvSpPr>
        <p:spPr>
          <a:xfrm>
            <a:off x="6561732" y="1713534"/>
            <a:ext cx="735502" cy="230832"/>
          </a:xfrm>
          <a:prstGeom prst="rect">
            <a:avLst/>
          </a:prstGeom>
          <a:noFill/>
        </p:spPr>
        <p:txBody>
          <a:bodyPr wrap="square">
            <a:spAutoFit/>
          </a:bodyPr>
          <a:lstStyle/>
          <a:p>
            <a:r>
              <a:rPr lang="en-GB" sz="900">
                <a:solidFill>
                  <a:srgbClr val="000000"/>
                </a:solidFill>
                <a:effectLst/>
                <a:latin typeface="Calibri" panose="020F0502020204030204" pitchFamily="34" charset="0"/>
              </a:rPr>
              <a:t> €16,666.67</a:t>
            </a:r>
            <a:endParaRPr lang="en-GB" sz="900"/>
          </a:p>
        </p:txBody>
      </p:sp>
      <p:sp>
        <p:nvSpPr>
          <p:cNvPr id="33" name="TextBox 32">
            <a:extLst>
              <a:ext uri="{FF2B5EF4-FFF2-40B4-BE49-F238E27FC236}">
                <a16:creationId xmlns:a16="http://schemas.microsoft.com/office/drawing/2014/main" id="{CD026C49-4122-1F47-2A63-71A0A64ECC90}"/>
              </a:ext>
            </a:extLst>
          </p:cNvPr>
          <p:cNvSpPr txBox="1"/>
          <p:nvPr/>
        </p:nvSpPr>
        <p:spPr>
          <a:xfrm>
            <a:off x="7157776" y="1721326"/>
            <a:ext cx="735502" cy="230832"/>
          </a:xfrm>
          <a:prstGeom prst="rect">
            <a:avLst/>
          </a:prstGeom>
          <a:noFill/>
        </p:spPr>
        <p:txBody>
          <a:bodyPr wrap="square">
            <a:spAutoFit/>
          </a:bodyPr>
          <a:lstStyle/>
          <a:p>
            <a:r>
              <a:rPr lang="en-GB" sz="900">
                <a:solidFill>
                  <a:srgbClr val="000000"/>
                </a:solidFill>
                <a:effectLst/>
                <a:latin typeface="Calibri" panose="020F0502020204030204" pitchFamily="34" charset="0"/>
              </a:rPr>
              <a:t> €16,666.67</a:t>
            </a:r>
            <a:endParaRPr lang="en-GB" sz="900"/>
          </a:p>
        </p:txBody>
      </p:sp>
      <p:sp>
        <p:nvSpPr>
          <p:cNvPr id="34" name="TextBox 33">
            <a:extLst>
              <a:ext uri="{FF2B5EF4-FFF2-40B4-BE49-F238E27FC236}">
                <a16:creationId xmlns:a16="http://schemas.microsoft.com/office/drawing/2014/main" id="{2C8F4BBE-E7EA-4C84-C082-C808D45127D1}"/>
              </a:ext>
            </a:extLst>
          </p:cNvPr>
          <p:cNvSpPr txBox="1"/>
          <p:nvPr/>
        </p:nvSpPr>
        <p:spPr>
          <a:xfrm>
            <a:off x="7718958" y="1713534"/>
            <a:ext cx="735502" cy="230832"/>
          </a:xfrm>
          <a:prstGeom prst="rect">
            <a:avLst/>
          </a:prstGeom>
          <a:noFill/>
        </p:spPr>
        <p:txBody>
          <a:bodyPr wrap="square">
            <a:spAutoFit/>
          </a:bodyPr>
          <a:lstStyle/>
          <a:p>
            <a:r>
              <a:rPr lang="en-GB" sz="900">
                <a:solidFill>
                  <a:srgbClr val="000000"/>
                </a:solidFill>
                <a:effectLst/>
                <a:latin typeface="Calibri" panose="020F0502020204030204" pitchFamily="34" charset="0"/>
              </a:rPr>
              <a:t> €16,666.67</a:t>
            </a:r>
            <a:endParaRPr lang="en-GB" sz="900"/>
          </a:p>
        </p:txBody>
      </p:sp>
      <p:sp>
        <p:nvSpPr>
          <p:cNvPr id="43" name="TextBox 42">
            <a:extLst>
              <a:ext uri="{FF2B5EF4-FFF2-40B4-BE49-F238E27FC236}">
                <a16:creationId xmlns:a16="http://schemas.microsoft.com/office/drawing/2014/main" id="{8E24A6E8-C150-BE8E-32C7-CDE9082E4259}"/>
              </a:ext>
            </a:extLst>
          </p:cNvPr>
          <p:cNvSpPr txBox="1"/>
          <p:nvPr/>
        </p:nvSpPr>
        <p:spPr>
          <a:xfrm>
            <a:off x="1766273" y="2250282"/>
            <a:ext cx="778752" cy="230832"/>
          </a:xfrm>
          <a:prstGeom prst="rect">
            <a:avLst/>
          </a:prstGeom>
          <a:noFill/>
        </p:spPr>
        <p:txBody>
          <a:bodyPr wrap="square">
            <a:spAutoFit/>
          </a:bodyPr>
          <a:lstStyle/>
          <a:p>
            <a:r>
              <a:rPr lang="en-GB" sz="900">
                <a:solidFill>
                  <a:srgbClr val="000000"/>
                </a:solidFill>
                <a:effectLst/>
                <a:latin typeface="Calibri" panose="020F0502020204030204" pitchFamily="34" charset="0"/>
                <a:cs typeface="Calibri" panose="020F0502020204030204" pitchFamily="34" charset="0"/>
              </a:rPr>
              <a:t>€32</a:t>
            </a:r>
            <a:r>
              <a:rPr lang="en-GB" sz="900">
                <a:latin typeface="Calibri" panose="020F0502020204030204" pitchFamily="34" charset="0"/>
                <a:cs typeface="Calibri" panose="020F0502020204030204" pitchFamily="34" charset="0"/>
              </a:rPr>
              <a:t>,334.00</a:t>
            </a:r>
          </a:p>
        </p:txBody>
      </p:sp>
      <p:sp>
        <p:nvSpPr>
          <p:cNvPr id="44" name="TextBox 43">
            <a:extLst>
              <a:ext uri="{FF2B5EF4-FFF2-40B4-BE49-F238E27FC236}">
                <a16:creationId xmlns:a16="http://schemas.microsoft.com/office/drawing/2014/main" id="{D769C8F1-D25A-3B58-8535-DFEE7F351B5D}"/>
              </a:ext>
            </a:extLst>
          </p:cNvPr>
          <p:cNvSpPr txBox="1"/>
          <p:nvPr/>
        </p:nvSpPr>
        <p:spPr>
          <a:xfrm>
            <a:off x="2363964" y="2250282"/>
            <a:ext cx="778752" cy="230832"/>
          </a:xfrm>
          <a:prstGeom prst="rect">
            <a:avLst/>
          </a:prstGeom>
          <a:noFill/>
        </p:spPr>
        <p:txBody>
          <a:bodyPr wrap="square">
            <a:spAutoFit/>
          </a:bodyPr>
          <a:lstStyle/>
          <a:p>
            <a:r>
              <a:rPr lang="en-GB" sz="900">
                <a:solidFill>
                  <a:srgbClr val="000000"/>
                </a:solidFill>
                <a:effectLst/>
                <a:latin typeface="Calibri" panose="020F0502020204030204" pitchFamily="34" charset="0"/>
                <a:cs typeface="Calibri" panose="020F0502020204030204" pitchFamily="34" charset="0"/>
              </a:rPr>
              <a:t>€32</a:t>
            </a:r>
            <a:r>
              <a:rPr lang="en-GB" sz="900">
                <a:latin typeface="Calibri" panose="020F0502020204030204" pitchFamily="34" charset="0"/>
                <a:cs typeface="Calibri" panose="020F0502020204030204" pitchFamily="34" charset="0"/>
              </a:rPr>
              <a:t>,334.00</a:t>
            </a:r>
          </a:p>
        </p:txBody>
      </p:sp>
      <p:sp>
        <p:nvSpPr>
          <p:cNvPr id="45" name="TextBox 44">
            <a:extLst>
              <a:ext uri="{FF2B5EF4-FFF2-40B4-BE49-F238E27FC236}">
                <a16:creationId xmlns:a16="http://schemas.microsoft.com/office/drawing/2014/main" id="{A7ED18B0-4293-FE6A-1F2B-4F1FD7A6BB3D}"/>
              </a:ext>
            </a:extLst>
          </p:cNvPr>
          <p:cNvSpPr txBox="1"/>
          <p:nvPr/>
        </p:nvSpPr>
        <p:spPr>
          <a:xfrm>
            <a:off x="2998986" y="2236900"/>
            <a:ext cx="778752" cy="230832"/>
          </a:xfrm>
          <a:prstGeom prst="rect">
            <a:avLst/>
          </a:prstGeom>
          <a:noFill/>
        </p:spPr>
        <p:txBody>
          <a:bodyPr wrap="square">
            <a:spAutoFit/>
          </a:bodyPr>
          <a:lstStyle/>
          <a:p>
            <a:r>
              <a:rPr lang="en-GB" sz="900">
                <a:solidFill>
                  <a:srgbClr val="000000"/>
                </a:solidFill>
                <a:effectLst/>
                <a:latin typeface="Calibri" panose="020F0502020204030204" pitchFamily="34" charset="0"/>
                <a:cs typeface="Calibri" panose="020F0502020204030204" pitchFamily="34" charset="0"/>
              </a:rPr>
              <a:t>€32</a:t>
            </a:r>
            <a:r>
              <a:rPr lang="en-GB" sz="900">
                <a:latin typeface="Calibri" panose="020F0502020204030204" pitchFamily="34" charset="0"/>
                <a:cs typeface="Calibri" panose="020F0502020204030204" pitchFamily="34" charset="0"/>
              </a:rPr>
              <a:t>,334.00</a:t>
            </a:r>
          </a:p>
        </p:txBody>
      </p:sp>
      <p:sp>
        <p:nvSpPr>
          <p:cNvPr id="47" name="TextBox 46">
            <a:extLst>
              <a:ext uri="{FF2B5EF4-FFF2-40B4-BE49-F238E27FC236}">
                <a16:creationId xmlns:a16="http://schemas.microsoft.com/office/drawing/2014/main" id="{24D3E5E3-C2B5-FFA5-9FD1-D3BB3B3A047C}"/>
              </a:ext>
            </a:extLst>
          </p:cNvPr>
          <p:cNvSpPr txBox="1"/>
          <p:nvPr/>
        </p:nvSpPr>
        <p:spPr>
          <a:xfrm>
            <a:off x="3607571" y="2243044"/>
            <a:ext cx="778752" cy="230832"/>
          </a:xfrm>
          <a:prstGeom prst="rect">
            <a:avLst/>
          </a:prstGeom>
          <a:noFill/>
        </p:spPr>
        <p:txBody>
          <a:bodyPr wrap="square">
            <a:spAutoFit/>
          </a:bodyPr>
          <a:lstStyle/>
          <a:p>
            <a:r>
              <a:rPr lang="en-GB" sz="900">
                <a:solidFill>
                  <a:srgbClr val="000000"/>
                </a:solidFill>
                <a:effectLst/>
                <a:latin typeface="Calibri" panose="020F0502020204030204" pitchFamily="34" charset="0"/>
                <a:cs typeface="Calibri" panose="020F0502020204030204" pitchFamily="34" charset="0"/>
              </a:rPr>
              <a:t>€32</a:t>
            </a:r>
            <a:r>
              <a:rPr lang="en-GB" sz="900">
                <a:latin typeface="Calibri" panose="020F0502020204030204" pitchFamily="34" charset="0"/>
                <a:cs typeface="Calibri" panose="020F0502020204030204" pitchFamily="34" charset="0"/>
              </a:rPr>
              <a:t>,334.00</a:t>
            </a:r>
          </a:p>
        </p:txBody>
      </p:sp>
      <p:sp>
        <p:nvSpPr>
          <p:cNvPr id="48" name="TextBox 47">
            <a:extLst>
              <a:ext uri="{FF2B5EF4-FFF2-40B4-BE49-F238E27FC236}">
                <a16:creationId xmlns:a16="http://schemas.microsoft.com/office/drawing/2014/main" id="{AC5ABF30-3FFA-148A-ADA4-9CB00700D4D8}"/>
              </a:ext>
            </a:extLst>
          </p:cNvPr>
          <p:cNvSpPr txBox="1"/>
          <p:nvPr/>
        </p:nvSpPr>
        <p:spPr>
          <a:xfrm>
            <a:off x="4205262" y="2243044"/>
            <a:ext cx="778752" cy="230832"/>
          </a:xfrm>
          <a:prstGeom prst="rect">
            <a:avLst/>
          </a:prstGeom>
          <a:noFill/>
        </p:spPr>
        <p:txBody>
          <a:bodyPr wrap="square">
            <a:spAutoFit/>
          </a:bodyPr>
          <a:lstStyle/>
          <a:p>
            <a:r>
              <a:rPr lang="en-GB" sz="900">
                <a:solidFill>
                  <a:srgbClr val="000000"/>
                </a:solidFill>
                <a:effectLst/>
                <a:latin typeface="Calibri" panose="020F0502020204030204" pitchFamily="34" charset="0"/>
                <a:cs typeface="Calibri" panose="020F0502020204030204" pitchFamily="34" charset="0"/>
              </a:rPr>
              <a:t>€32</a:t>
            </a:r>
            <a:r>
              <a:rPr lang="en-GB" sz="900">
                <a:latin typeface="Calibri" panose="020F0502020204030204" pitchFamily="34" charset="0"/>
                <a:cs typeface="Calibri" panose="020F0502020204030204" pitchFamily="34" charset="0"/>
              </a:rPr>
              <a:t>,334.00</a:t>
            </a:r>
          </a:p>
        </p:txBody>
      </p:sp>
      <p:sp>
        <p:nvSpPr>
          <p:cNvPr id="53" name="TextBox 52">
            <a:extLst>
              <a:ext uri="{FF2B5EF4-FFF2-40B4-BE49-F238E27FC236}">
                <a16:creationId xmlns:a16="http://schemas.microsoft.com/office/drawing/2014/main" id="{865FCE6D-E6DD-D1D4-DB0D-8DB626681A7C}"/>
              </a:ext>
            </a:extLst>
          </p:cNvPr>
          <p:cNvSpPr txBox="1"/>
          <p:nvPr/>
        </p:nvSpPr>
        <p:spPr>
          <a:xfrm>
            <a:off x="4796519" y="2230209"/>
            <a:ext cx="778752" cy="230832"/>
          </a:xfrm>
          <a:prstGeom prst="rect">
            <a:avLst/>
          </a:prstGeom>
          <a:noFill/>
        </p:spPr>
        <p:txBody>
          <a:bodyPr wrap="square">
            <a:spAutoFit/>
          </a:bodyPr>
          <a:lstStyle/>
          <a:p>
            <a:r>
              <a:rPr lang="en-GB" sz="900">
                <a:solidFill>
                  <a:srgbClr val="000000"/>
                </a:solidFill>
                <a:effectLst/>
                <a:latin typeface="Calibri" panose="020F0502020204030204" pitchFamily="34" charset="0"/>
                <a:cs typeface="Calibri" panose="020F0502020204030204" pitchFamily="34" charset="0"/>
              </a:rPr>
              <a:t>€32</a:t>
            </a:r>
            <a:r>
              <a:rPr lang="en-GB" sz="900">
                <a:latin typeface="Calibri" panose="020F0502020204030204" pitchFamily="34" charset="0"/>
                <a:cs typeface="Calibri" panose="020F0502020204030204" pitchFamily="34" charset="0"/>
              </a:rPr>
              <a:t>,834.00</a:t>
            </a:r>
          </a:p>
        </p:txBody>
      </p:sp>
      <p:sp>
        <p:nvSpPr>
          <p:cNvPr id="55" name="TextBox 54">
            <a:extLst>
              <a:ext uri="{FF2B5EF4-FFF2-40B4-BE49-F238E27FC236}">
                <a16:creationId xmlns:a16="http://schemas.microsoft.com/office/drawing/2014/main" id="{2FC022B0-3CF8-BC42-0F95-1BFEC7998481}"/>
              </a:ext>
            </a:extLst>
          </p:cNvPr>
          <p:cNvSpPr txBox="1"/>
          <p:nvPr/>
        </p:nvSpPr>
        <p:spPr>
          <a:xfrm>
            <a:off x="5379044" y="2236900"/>
            <a:ext cx="778752" cy="230832"/>
          </a:xfrm>
          <a:prstGeom prst="rect">
            <a:avLst/>
          </a:prstGeom>
          <a:noFill/>
        </p:spPr>
        <p:txBody>
          <a:bodyPr wrap="square">
            <a:spAutoFit/>
          </a:bodyPr>
          <a:lstStyle/>
          <a:p>
            <a:r>
              <a:rPr lang="en-GB" sz="900">
                <a:solidFill>
                  <a:srgbClr val="000000"/>
                </a:solidFill>
                <a:effectLst/>
                <a:latin typeface="Calibri" panose="020F0502020204030204" pitchFamily="34" charset="0"/>
                <a:cs typeface="Calibri" panose="020F0502020204030204" pitchFamily="34" charset="0"/>
              </a:rPr>
              <a:t>€32</a:t>
            </a:r>
            <a:r>
              <a:rPr lang="en-GB" sz="900">
                <a:latin typeface="Calibri" panose="020F0502020204030204" pitchFamily="34" charset="0"/>
                <a:cs typeface="Calibri" panose="020F0502020204030204" pitchFamily="34" charset="0"/>
              </a:rPr>
              <a:t>,834.00</a:t>
            </a:r>
          </a:p>
        </p:txBody>
      </p:sp>
      <p:sp>
        <p:nvSpPr>
          <p:cNvPr id="56" name="TextBox 55">
            <a:extLst>
              <a:ext uri="{FF2B5EF4-FFF2-40B4-BE49-F238E27FC236}">
                <a16:creationId xmlns:a16="http://schemas.microsoft.com/office/drawing/2014/main" id="{93C9C2A0-7915-E22A-F39B-D9E457FDC86F}"/>
              </a:ext>
            </a:extLst>
          </p:cNvPr>
          <p:cNvSpPr txBox="1"/>
          <p:nvPr/>
        </p:nvSpPr>
        <p:spPr>
          <a:xfrm>
            <a:off x="5995995" y="2257484"/>
            <a:ext cx="778752" cy="230832"/>
          </a:xfrm>
          <a:prstGeom prst="rect">
            <a:avLst/>
          </a:prstGeom>
          <a:noFill/>
        </p:spPr>
        <p:txBody>
          <a:bodyPr wrap="square">
            <a:spAutoFit/>
          </a:bodyPr>
          <a:lstStyle/>
          <a:p>
            <a:r>
              <a:rPr lang="en-GB" sz="900">
                <a:solidFill>
                  <a:srgbClr val="000000"/>
                </a:solidFill>
                <a:effectLst/>
                <a:latin typeface="Calibri" panose="020F0502020204030204" pitchFamily="34" charset="0"/>
                <a:cs typeface="Calibri" panose="020F0502020204030204" pitchFamily="34" charset="0"/>
              </a:rPr>
              <a:t>€32</a:t>
            </a:r>
            <a:r>
              <a:rPr lang="en-GB" sz="900">
                <a:latin typeface="Calibri" panose="020F0502020204030204" pitchFamily="34" charset="0"/>
                <a:cs typeface="Calibri" panose="020F0502020204030204" pitchFamily="34" charset="0"/>
              </a:rPr>
              <a:t>,834.00</a:t>
            </a:r>
          </a:p>
        </p:txBody>
      </p:sp>
      <p:sp>
        <p:nvSpPr>
          <p:cNvPr id="57" name="TextBox 56">
            <a:extLst>
              <a:ext uri="{FF2B5EF4-FFF2-40B4-BE49-F238E27FC236}">
                <a16:creationId xmlns:a16="http://schemas.microsoft.com/office/drawing/2014/main" id="{CDE98D9E-18E5-2ED9-CA9F-0E9EA85A0967}"/>
              </a:ext>
            </a:extLst>
          </p:cNvPr>
          <p:cNvSpPr txBox="1"/>
          <p:nvPr/>
        </p:nvSpPr>
        <p:spPr>
          <a:xfrm>
            <a:off x="6578520" y="2264175"/>
            <a:ext cx="778752" cy="230832"/>
          </a:xfrm>
          <a:prstGeom prst="rect">
            <a:avLst/>
          </a:prstGeom>
          <a:noFill/>
        </p:spPr>
        <p:txBody>
          <a:bodyPr wrap="square">
            <a:spAutoFit/>
          </a:bodyPr>
          <a:lstStyle/>
          <a:p>
            <a:r>
              <a:rPr lang="en-GB" sz="900">
                <a:solidFill>
                  <a:srgbClr val="000000"/>
                </a:solidFill>
                <a:effectLst/>
                <a:latin typeface="Calibri" panose="020F0502020204030204" pitchFamily="34" charset="0"/>
                <a:cs typeface="Calibri" panose="020F0502020204030204" pitchFamily="34" charset="0"/>
              </a:rPr>
              <a:t>€32</a:t>
            </a:r>
            <a:r>
              <a:rPr lang="en-GB" sz="900">
                <a:latin typeface="Calibri" panose="020F0502020204030204" pitchFamily="34" charset="0"/>
                <a:cs typeface="Calibri" panose="020F0502020204030204" pitchFamily="34" charset="0"/>
              </a:rPr>
              <a:t>,834.00</a:t>
            </a:r>
          </a:p>
        </p:txBody>
      </p:sp>
      <p:sp>
        <p:nvSpPr>
          <p:cNvPr id="59" name="TextBox 58">
            <a:extLst>
              <a:ext uri="{FF2B5EF4-FFF2-40B4-BE49-F238E27FC236}">
                <a16:creationId xmlns:a16="http://schemas.microsoft.com/office/drawing/2014/main" id="{F6858ECB-0CE7-F5F3-4950-74A20C33908A}"/>
              </a:ext>
            </a:extLst>
          </p:cNvPr>
          <p:cNvSpPr txBox="1"/>
          <p:nvPr/>
        </p:nvSpPr>
        <p:spPr>
          <a:xfrm>
            <a:off x="7202012" y="2243591"/>
            <a:ext cx="778752" cy="230832"/>
          </a:xfrm>
          <a:prstGeom prst="rect">
            <a:avLst/>
          </a:prstGeom>
          <a:noFill/>
        </p:spPr>
        <p:txBody>
          <a:bodyPr wrap="square">
            <a:spAutoFit/>
          </a:bodyPr>
          <a:lstStyle/>
          <a:p>
            <a:r>
              <a:rPr lang="en-GB" sz="900">
                <a:solidFill>
                  <a:srgbClr val="000000"/>
                </a:solidFill>
                <a:effectLst/>
                <a:latin typeface="Calibri" panose="020F0502020204030204" pitchFamily="34" charset="0"/>
                <a:cs typeface="Calibri" panose="020F0502020204030204" pitchFamily="34" charset="0"/>
              </a:rPr>
              <a:t>€32</a:t>
            </a:r>
            <a:r>
              <a:rPr lang="en-GB" sz="900">
                <a:latin typeface="Calibri" panose="020F0502020204030204" pitchFamily="34" charset="0"/>
                <a:cs typeface="Calibri" panose="020F0502020204030204" pitchFamily="34" charset="0"/>
              </a:rPr>
              <a:t>,834.00</a:t>
            </a:r>
          </a:p>
        </p:txBody>
      </p:sp>
      <p:sp>
        <p:nvSpPr>
          <p:cNvPr id="64" name="TextBox 63">
            <a:extLst>
              <a:ext uri="{FF2B5EF4-FFF2-40B4-BE49-F238E27FC236}">
                <a16:creationId xmlns:a16="http://schemas.microsoft.com/office/drawing/2014/main" id="{AEE1EE44-5990-661C-9E0C-223E2305D45E}"/>
              </a:ext>
            </a:extLst>
          </p:cNvPr>
          <p:cNvSpPr txBox="1"/>
          <p:nvPr/>
        </p:nvSpPr>
        <p:spPr>
          <a:xfrm>
            <a:off x="7784537" y="2250282"/>
            <a:ext cx="778752" cy="230832"/>
          </a:xfrm>
          <a:prstGeom prst="rect">
            <a:avLst/>
          </a:prstGeom>
          <a:noFill/>
        </p:spPr>
        <p:txBody>
          <a:bodyPr wrap="square">
            <a:spAutoFit/>
          </a:bodyPr>
          <a:lstStyle/>
          <a:p>
            <a:r>
              <a:rPr lang="en-GB" sz="900">
                <a:solidFill>
                  <a:srgbClr val="000000"/>
                </a:solidFill>
                <a:effectLst/>
                <a:latin typeface="Calibri" panose="020F0502020204030204" pitchFamily="34" charset="0"/>
                <a:cs typeface="Calibri" panose="020F0502020204030204" pitchFamily="34" charset="0"/>
              </a:rPr>
              <a:t>€32</a:t>
            </a:r>
            <a:r>
              <a:rPr lang="en-GB" sz="900">
                <a:latin typeface="Calibri" panose="020F0502020204030204" pitchFamily="34" charset="0"/>
                <a:cs typeface="Calibri" panose="020F0502020204030204" pitchFamily="34" charset="0"/>
              </a:rPr>
              <a:t>,834.00</a:t>
            </a:r>
          </a:p>
        </p:txBody>
      </p:sp>
      <p:sp>
        <p:nvSpPr>
          <p:cNvPr id="65" name="TextBox 64">
            <a:extLst>
              <a:ext uri="{FF2B5EF4-FFF2-40B4-BE49-F238E27FC236}">
                <a16:creationId xmlns:a16="http://schemas.microsoft.com/office/drawing/2014/main" id="{9A087CAA-FF9B-EAC9-48CE-AA4A512BE2C1}"/>
              </a:ext>
            </a:extLst>
          </p:cNvPr>
          <p:cNvSpPr txBox="1"/>
          <p:nvPr/>
        </p:nvSpPr>
        <p:spPr>
          <a:xfrm>
            <a:off x="4864068" y="3311062"/>
            <a:ext cx="778752" cy="230832"/>
          </a:xfrm>
          <a:prstGeom prst="rect">
            <a:avLst/>
          </a:prstGeom>
          <a:noFill/>
        </p:spPr>
        <p:txBody>
          <a:bodyPr wrap="square">
            <a:spAutoFit/>
          </a:bodyPr>
          <a:lstStyle/>
          <a:p>
            <a:r>
              <a:rPr lang="en-GB" sz="900">
                <a:solidFill>
                  <a:srgbClr val="000000"/>
                </a:solidFill>
                <a:latin typeface="Calibri" panose="020F0502020204030204" pitchFamily="34" charset="0"/>
                <a:cs typeface="Calibri" panose="020F0502020204030204" pitchFamily="34" charset="0"/>
              </a:rPr>
              <a:t>53</a:t>
            </a:r>
            <a:r>
              <a:rPr lang="en-GB" sz="900">
                <a:latin typeface="Calibri" panose="020F0502020204030204" pitchFamily="34" charset="0"/>
                <a:cs typeface="Calibri" panose="020F0502020204030204" pitchFamily="34" charset="0"/>
              </a:rPr>
              <a:t>,000.00</a:t>
            </a:r>
          </a:p>
        </p:txBody>
      </p:sp>
      <p:sp>
        <p:nvSpPr>
          <p:cNvPr id="66" name="TextBox 65">
            <a:extLst>
              <a:ext uri="{FF2B5EF4-FFF2-40B4-BE49-F238E27FC236}">
                <a16:creationId xmlns:a16="http://schemas.microsoft.com/office/drawing/2014/main" id="{4F1BD76F-44B3-2512-20E7-C5992A214B12}"/>
              </a:ext>
            </a:extLst>
          </p:cNvPr>
          <p:cNvSpPr txBox="1"/>
          <p:nvPr/>
        </p:nvSpPr>
        <p:spPr>
          <a:xfrm>
            <a:off x="5418980" y="3311062"/>
            <a:ext cx="778752" cy="230832"/>
          </a:xfrm>
          <a:prstGeom prst="rect">
            <a:avLst/>
          </a:prstGeom>
          <a:noFill/>
        </p:spPr>
        <p:txBody>
          <a:bodyPr wrap="square">
            <a:spAutoFit/>
          </a:bodyPr>
          <a:lstStyle/>
          <a:p>
            <a:r>
              <a:rPr lang="en-GB" sz="900">
                <a:solidFill>
                  <a:srgbClr val="000000"/>
                </a:solidFill>
                <a:latin typeface="Calibri" panose="020F0502020204030204" pitchFamily="34" charset="0"/>
                <a:cs typeface="Calibri" panose="020F0502020204030204" pitchFamily="34" charset="0"/>
              </a:rPr>
              <a:t>53</a:t>
            </a:r>
            <a:r>
              <a:rPr lang="en-GB" sz="900">
                <a:latin typeface="Calibri" panose="020F0502020204030204" pitchFamily="34" charset="0"/>
                <a:cs typeface="Calibri" panose="020F0502020204030204" pitchFamily="34" charset="0"/>
              </a:rPr>
              <a:t>,000.00</a:t>
            </a:r>
          </a:p>
        </p:txBody>
      </p:sp>
      <p:sp>
        <p:nvSpPr>
          <p:cNvPr id="68" name="TextBox 67">
            <a:extLst>
              <a:ext uri="{FF2B5EF4-FFF2-40B4-BE49-F238E27FC236}">
                <a16:creationId xmlns:a16="http://schemas.microsoft.com/office/drawing/2014/main" id="{EDBBA400-A6F9-67D3-6FDD-C92CA9CA0447}"/>
              </a:ext>
            </a:extLst>
          </p:cNvPr>
          <p:cNvSpPr txBox="1"/>
          <p:nvPr/>
        </p:nvSpPr>
        <p:spPr>
          <a:xfrm>
            <a:off x="6069341" y="3321507"/>
            <a:ext cx="778752" cy="230832"/>
          </a:xfrm>
          <a:prstGeom prst="rect">
            <a:avLst/>
          </a:prstGeom>
          <a:noFill/>
        </p:spPr>
        <p:txBody>
          <a:bodyPr wrap="square">
            <a:spAutoFit/>
          </a:bodyPr>
          <a:lstStyle/>
          <a:p>
            <a:r>
              <a:rPr lang="en-GB" sz="900">
                <a:solidFill>
                  <a:srgbClr val="000000"/>
                </a:solidFill>
                <a:latin typeface="Calibri" panose="020F0502020204030204" pitchFamily="34" charset="0"/>
                <a:cs typeface="Calibri" panose="020F0502020204030204" pitchFamily="34" charset="0"/>
              </a:rPr>
              <a:t>53</a:t>
            </a:r>
            <a:r>
              <a:rPr lang="en-GB" sz="900">
                <a:latin typeface="Calibri" panose="020F0502020204030204" pitchFamily="34" charset="0"/>
                <a:cs typeface="Calibri" panose="020F0502020204030204" pitchFamily="34" charset="0"/>
              </a:rPr>
              <a:t>,000.00</a:t>
            </a:r>
          </a:p>
        </p:txBody>
      </p:sp>
      <p:sp>
        <p:nvSpPr>
          <p:cNvPr id="72" name="TextBox 71">
            <a:extLst>
              <a:ext uri="{FF2B5EF4-FFF2-40B4-BE49-F238E27FC236}">
                <a16:creationId xmlns:a16="http://schemas.microsoft.com/office/drawing/2014/main" id="{6F59CD80-9AC8-77BB-DC5B-13E9BEB6BC0B}"/>
              </a:ext>
            </a:extLst>
          </p:cNvPr>
          <p:cNvSpPr txBox="1"/>
          <p:nvPr/>
        </p:nvSpPr>
        <p:spPr>
          <a:xfrm>
            <a:off x="1817497" y="4302875"/>
            <a:ext cx="778752" cy="230832"/>
          </a:xfrm>
          <a:prstGeom prst="rect">
            <a:avLst/>
          </a:prstGeom>
          <a:noFill/>
        </p:spPr>
        <p:txBody>
          <a:bodyPr wrap="square">
            <a:spAutoFit/>
          </a:bodyPr>
          <a:lstStyle/>
          <a:p>
            <a:r>
              <a:rPr lang="en-GB" sz="900">
                <a:solidFill>
                  <a:srgbClr val="000000"/>
                </a:solidFill>
                <a:effectLst/>
                <a:latin typeface="Calibri" panose="020F0502020204030204" pitchFamily="34" charset="0"/>
                <a:cs typeface="Calibri" panose="020F0502020204030204" pitchFamily="34" charset="0"/>
              </a:rPr>
              <a:t>€17</a:t>
            </a:r>
            <a:r>
              <a:rPr lang="en-GB" sz="900">
                <a:latin typeface="Calibri" panose="020F0502020204030204" pitchFamily="34" charset="0"/>
                <a:cs typeface="Calibri" panose="020F0502020204030204" pitchFamily="34" charset="0"/>
              </a:rPr>
              <a:t>,000.00</a:t>
            </a:r>
          </a:p>
        </p:txBody>
      </p:sp>
      <p:sp>
        <p:nvSpPr>
          <p:cNvPr id="74" name="TextBox 73">
            <a:extLst>
              <a:ext uri="{FF2B5EF4-FFF2-40B4-BE49-F238E27FC236}">
                <a16:creationId xmlns:a16="http://schemas.microsoft.com/office/drawing/2014/main" id="{A7094CF1-ACD6-97C0-F479-BD7BA8BC3308}"/>
              </a:ext>
            </a:extLst>
          </p:cNvPr>
          <p:cNvSpPr txBox="1"/>
          <p:nvPr/>
        </p:nvSpPr>
        <p:spPr>
          <a:xfrm>
            <a:off x="2418727" y="4310142"/>
            <a:ext cx="778752" cy="230832"/>
          </a:xfrm>
          <a:prstGeom prst="rect">
            <a:avLst/>
          </a:prstGeom>
          <a:noFill/>
        </p:spPr>
        <p:txBody>
          <a:bodyPr wrap="square">
            <a:spAutoFit/>
          </a:bodyPr>
          <a:lstStyle/>
          <a:p>
            <a:r>
              <a:rPr lang="en-GB" sz="900">
                <a:solidFill>
                  <a:srgbClr val="000000"/>
                </a:solidFill>
                <a:effectLst/>
                <a:latin typeface="Calibri" panose="020F0502020204030204" pitchFamily="34" charset="0"/>
                <a:cs typeface="Calibri" panose="020F0502020204030204" pitchFamily="34" charset="0"/>
              </a:rPr>
              <a:t>€17</a:t>
            </a:r>
            <a:r>
              <a:rPr lang="en-GB" sz="900">
                <a:latin typeface="Calibri" panose="020F0502020204030204" pitchFamily="34" charset="0"/>
                <a:cs typeface="Calibri" panose="020F0502020204030204" pitchFamily="34" charset="0"/>
              </a:rPr>
              <a:t>,000.00</a:t>
            </a:r>
          </a:p>
        </p:txBody>
      </p:sp>
      <p:sp>
        <p:nvSpPr>
          <p:cNvPr id="75" name="TextBox 74">
            <a:extLst>
              <a:ext uri="{FF2B5EF4-FFF2-40B4-BE49-F238E27FC236}">
                <a16:creationId xmlns:a16="http://schemas.microsoft.com/office/drawing/2014/main" id="{C5933AC5-4ABD-379C-8438-528022366237}"/>
              </a:ext>
            </a:extLst>
          </p:cNvPr>
          <p:cNvSpPr txBox="1"/>
          <p:nvPr/>
        </p:nvSpPr>
        <p:spPr>
          <a:xfrm>
            <a:off x="3007321" y="4310142"/>
            <a:ext cx="778752" cy="230832"/>
          </a:xfrm>
          <a:prstGeom prst="rect">
            <a:avLst/>
          </a:prstGeom>
          <a:noFill/>
        </p:spPr>
        <p:txBody>
          <a:bodyPr wrap="square">
            <a:spAutoFit/>
          </a:bodyPr>
          <a:lstStyle/>
          <a:p>
            <a:r>
              <a:rPr lang="en-GB" sz="900">
                <a:solidFill>
                  <a:srgbClr val="000000"/>
                </a:solidFill>
                <a:effectLst/>
                <a:latin typeface="Calibri" panose="020F0502020204030204" pitchFamily="34" charset="0"/>
                <a:cs typeface="Calibri" panose="020F0502020204030204" pitchFamily="34" charset="0"/>
              </a:rPr>
              <a:t>€17</a:t>
            </a:r>
            <a:r>
              <a:rPr lang="en-GB" sz="900">
                <a:latin typeface="Calibri" panose="020F0502020204030204" pitchFamily="34" charset="0"/>
                <a:cs typeface="Calibri" panose="020F0502020204030204" pitchFamily="34" charset="0"/>
              </a:rPr>
              <a:t>,000.00</a:t>
            </a:r>
          </a:p>
        </p:txBody>
      </p:sp>
      <p:sp>
        <p:nvSpPr>
          <p:cNvPr id="76" name="TextBox 75">
            <a:extLst>
              <a:ext uri="{FF2B5EF4-FFF2-40B4-BE49-F238E27FC236}">
                <a16:creationId xmlns:a16="http://schemas.microsoft.com/office/drawing/2014/main" id="{DD31B29F-D05B-D012-ECDE-F4E1EFA53268}"/>
              </a:ext>
            </a:extLst>
          </p:cNvPr>
          <p:cNvSpPr txBox="1"/>
          <p:nvPr/>
        </p:nvSpPr>
        <p:spPr>
          <a:xfrm>
            <a:off x="3608551" y="4317409"/>
            <a:ext cx="778752" cy="230832"/>
          </a:xfrm>
          <a:prstGeom prst="rect">
            <a:avLst/>
          </a:prstGeom>
          <a:noFill/>
        </p:spPr>
        <p:txBody>
          <a:bodyPr wrap="square">
            <a:spAutoFit/>
          </a:bodyPr>
          <a:lstStyle/>
          <a:p>
            <a:r>
              <a:rPr lang="en-GB" sz="900">
                <a:solidFill>
                  <a:srgbClr val="000000"/>
                </a:solidFill>
                <a:effectLst/>
                <a:latin typeface="Calibri" panose="020F0502020204030204" pitchFamily="34" charset="0"/>
                <a:cs typeface="Calibri" panose="020F0502020204030204" pitchFamily="34" charset="0"/>
              </a:rPr>
              <a:t>€17</a:t>
            </a:r>
            <a:r>
              <a:rPr lang="en-GB" sz="900">
                <a:latin typeface="Calibri" panose="020F0502020204030204" pitchFamily="34" charset="0"/>
                <a:cs typeface="Calibri" panose="020F0502020204030204" pitchFamily="34" charset="0"/>
              </a:rPr>
              <a:t>,000.00</a:t>
            </a:r>
          </a:p>
        </p:txBody>
      </p:sp>
      <p:sp>
        <p:nvSpPr>
          <p:cNvPr id="77" name="TextBox 76">
            <a:extLst>
              <a:ext uri="{FF2B5EF4-FFF2-40B4-BE49-F238E27FC236}">
                <a16:creationId xmlns:a16="http://schemas.microsoft.com/office/drawing/2014/main" id="{3B4D88D7-C9AD-8AE5-DA6F-7BA2ECCE2969}"/>
              </a:ext>
            </a:extLst>
          </p:cNvPr>
          <p:cNvSpPr txBox="1"/>
          <p:nvPr/>
        </p:nvSpPr>
        <p:spPr>
          <a:xfrm>
            <a:off x="4207260" y="4317009"/>
            <a:ext cx="778752" cy="230832"/>
          </a:xfrm>
          <a:prstGeom prst="rect">
            <a:avLst/>
          </a:prstGeom>
          <a:noFill/>
        </p:spPr>
        <p:txBody>
          <a:bodyPr wrap="square">
            <a:spAutoFit/>
          </a:bodyPr>
          <a:lstStyle/>
          <a:p>
            <a:r>
              <a:rPr lang="en-GB" sz="900">
                <a:solidFill>
                  <a:srgbClr val="000000"/>
                </a:solidFill>
                <a:effectLst/>
                <a:latin typeface="Calibri" panose="020F0502020204030204" pitchFamily="34" charset="0"/>
                <a:cs typeface="Calibri" panose="020F0502020204030204" pitchFamily="34" charset="0"/>
              </a:rPr>
              <a:t>€17</a:t>
            </a:r>
            <a:r>
              <a:rPr lang="en-GB" sz="900">
                <a:latin typeface="Calibri" panose="020F0502020204030204" pitchFamily="34" charset="0"/>
                <a:cs typeface="Calibri" panose="020F0502020204030204" pitchFamily="34" charset="0"/>
              </a:rPr>
              <a:t>,000.00</a:t>
            </a:r>
          </a:p>
        </p:txBody>
      </p:sp>
      <p:sp>
        <p:nvSpPr>
          <p:cNvPr id="78" name="TextBox 77">
            <a:extLst>
              <a:ext uri="{FF2B5EF4-FFF2-40B4-BE49-F238E27FC236}">
                <a16:creationId xmlns:a16="http://schemas.microsoft.com/office/drawing/2014/main" id="{F11E3531-8FB9-631E-E138-D15ED22C94EF}"/>
              </a:ext>
            </a:extLst>
          </p:cNvPr>
          <p:cNvSpPr txBox="1"/>
          <p:nvPr/>
        </p:nvSpPr>
        <p:spPr>
          <a:xfrm>
            <a:off x="4808490" y="4324276"/>
            <a:ext cx="778752" cy="230832"/>
          </a:xfrm>
          <a:prstGeom prst="rect">
            <a:avLst/>
          </a:prstGeom>
          <a:noFill/>
        </p:spPr>
        <p:txBody>
          <a:bodyPr wrap="square">
            <a:spAutoFit/>
          </a:bodyPr>
          <a:lstStyle/>
          <a:p>
            <a:r>
              <a:rPr lang="en-GB" sz="900">
                <a:solidFill>
                  <a:srgbClr val="000000"/>
                </a:solidFill>
                <a:effectLst/>
                <a:latin typeface="Calibri" panose="020F0502020204030204" pitchFamily="34" charset="0"/>
                <a:cs typeface="Calibri" panose="020F0502020204030204" pitchFamily="34" charset="0"/>
              </a:rPr>
              <a:t>€8,5</a:t>
            </a:r>
            <a:r>
              <a:rPr lang="en-GB" sz="900">
                <a:latin typeface="Calibri" panose="020F0502020204030204" pitchFamily="34" charset="0"/>
                <a:cs typeface="Calibri" panose="020F0502020204030204" pitchFamily="34" charset="0"/>
              </a:rPr>
              <a:t>00.00</a:t>
            </a:r>
          </a:p>
        </p:txBody>
      </p:sp>
      <p:sp>
        <p:nvSpPr>
          <p:cNvPr id="86" name="TextBox 85">
            <a:extLst>
              <a:ext uri="{FF2B5EF4-FFF2-40B4-BE49-F238E27FC236}">
                <a16:creationId xmlns:a16="http://schemas.microsoft.com/office/drawing/2014/main" id="{3A8B4DEA-58C5-7C00-6BF1-DDF75E722918}"/>
              </a:ext>
            </a:extLst>
          </p:cNvPr>
          <p:cNvSpPr txBox="1"/>
          <p:nvPr/>
        </p:nvSpPr>
        <p:spPr>
          <a:xfrm>
            <a:off x="2962350" y="1309041"/>
            <a:ext cx="914179" cy="215444"/>
          </a:xfrm>
          <a:prstGeom prst="rect">
            <a:avLst/>
          </a:prstGeom>
          <a:noFill/>
        </p:spPr>
        <p:txBody>
          <a:bodyPr wrap="square">
            <a:spAutoFit/>
          </a:bodyPr>
          <a:lstStyle/>
          <a:p>
            <a:r>
              <a:rPr lang="en-GB" sz="800">
                <a:solidFill>
                  <a:schemeClr val="accent1">
                    <a:lumMod val="75000"/>
                  </a:schemeClr>
                </a:solidFill>
                <a:effectLst/>
                <a:latin typeface="Arial" panose="020B0604020202020204" pitchFamily="34" charset="0"/>
                <a:ea typeface="SimSun" panose="02010600030101010101" pitchFamily="2" charset="-122"/>
              </a:rPr>
              <a:t>€70,850.00</a:t>
            </a:r>
            <a:endParaRPr lang="en-GB" sz="800">
              <a:solidFill>
                <a:schemeClr val="accent1">
                  <a:lumMod val="75000"/>
                </a:schemeClr>
              </a:solidFill>
            </a:endParaRPr>
          </a:p>
        </p:txBody>
      </p:sp>
      <p:sp>
        <p:nvSpPr>
          <p:cNvPr id="92" name="TextBox 91">
            <a:extLst>
              <a:ext uri="{FF2B5EF4-FFF2-40B4-BE49-F238E27FC236}">
                <a16:creationId xmlns:a16="http://schemas.microsoft.com/office/drawing/2014/main" id="{31F748C0-F80A-0425-BD78-1D5075947D2C}"/>
              </a:ext>
            </a:extLst>
          </p:cNvPr>
          <p:cNvSpPr txBox="1"/>
          <p:nvPr/>
        </p:nvSpPr>
        <p:spPr>
          <a:xfrm>
            <a:off x="1784182" y="3798334"/>
            <a:ext cx="914179" cy="215444"/>
          </a:xfrm>
          <a:prstGeom prst="rect">
            <a:avLst/>
          </a:prstGeom>
          <a:noFill/>
        </p:spPr>
        <p:txBody>
          <a:bodyPr wrap="square">
            <a:spAutoFit/>
          </a:bodyPr>
          <a:lstStyle/>
          <a:p>
            <a:r>
              <a:rPr lang="en-GB" sz="800">
                <a:solidFill>
                  <a:schemeClr val="accent1">
                    <a:lumMod val="75000"/>
                  </a:schemeClr>
                </a:solidFill>
                <a:effectLst/>
                <a:latin typeface="Arial" panose="020B0604020202020204" pitchFamily="34" charset="0"/>
                <a:ea typeface="SimSun" panose="02010600030101010101" pitchFamily="2" charset="-122"/>
              </a:rPr>
              <a:t>€68,020.00</a:t>
            </a:r>
            <a:endParaRPr lang="en-GB" sz="800">
              <a:solidFill>
                <a:schemeClr val="accent1">
                  <a:lumMod val="75000"/>
                </a:schemeClr>
              </a:solidFill>
            </a:endParaRPr>
          </a:p>
        </p:txBody>
      </p:sp>
      <p:sp>
        <p:nvSpPr>
          <p:cNvPr id="93" name="TextBox 92">
            <a:extLst>
              <a:ext uri="{FF2B5EF4-FFF2-40B4-BE49-F238E27FC236}">
                <a16:creationId xmlns:a16="http://schemas.microsoft.com/office/drawing/2014/main" id="{5FD250FF-F614-B184-8F2A-396C9C53F489}"/>
              </a:ext>
            </a:extLst>
          </p:cNvPr>
          <p:cNvSpPr txBox="1"/>
          <p:nvPr/>
        </p:nvSpPr>
        <p:spPr>
          <a:xfrm>
            <a:off x="1736519" y="1844269"/>
            <a:ext cx="914179" cy="215444"/>
          </a:xfrm>
          <a:prstGeom prst="rect">
            <a:avLst/>
          </a:prstGeom>
          <a:noFill/>
        </p:spPr>
        <p:txBody>
          <a:bodyPr wrap="square">
            <a:spAutoFit/>
          </a:bodyPr>
          <a:lstStyle/>
          <a:p>
            <a:r>
              <a:rPr lang="en-GB" sz="800">
                <a:solidFill>
                  <a:schemeClr val="accent1">
                    <a:lumMod val="75000"/>
                  </a:schemeClr>
                </a:solidFill>
                <a:effectLst/>
                <a:latin typeface="Arial" panose="020B0604020202020204" pitchFamily="34" charset="0"/>
                <a:ea typeface="SimSun" panose="02010600030101010101" pitchFamily="2" charset="-122"/>
              </a:rPr>
              <a:t>€68,020.00</a:t>
            </a:r>
            <a:endParaRPr lang="en-GB" sz="800">
              <a:solidFill>
                <a:schemeClr val="accent1">
                  <a:lumMod val="75000"/>
                </a:schemeClr>
              </a:solidFill>
            </a:endParaRPr>
          </a:p>
        </p:txBody>
      </p:sp>
      <p:sp>
        <p:nvSpPr>
          <p:cNvPr id="94" name="TextBox 93">
            <a:extLst>
              <a:ext uri="{FF2B5EF4-FFF2-40B4-BE49-F238E27FC236}">
                <a16:creationId xmlns:a16="http://schemas.microsoft.com/office/drawing/2014/main" id="{02B51CFB-C96B-5904-FDD7-64367C992186}"/>
              </a:ext>
            </a:extLst>
          </p:cNvPr>
          <p:cNvSpPr txBox="1"/>
          <p:nvPr/>
        </p:nvSpPr>
        <p:spPr>
          <a:xfrm>
            <a:off x="1735548" y="1303472"/>
            <a:ext cx="914179" cy="215444"/>
          </a:xfrm>
          <a:prstGeom prst="rect">
            <a:avLst/>
          </a:prstGeom>
          <a:noFill/>
        </p:spPr>
        <p:txBody>
          <a:bodyPr wrap="square">
            <a:spAutoFit/>
          </a:bodyPr>
          <a:lstStyle/>
          <a:p>
            <a:r>
              <a:rPr lang="en-GB" sz="800">
                <a:solidFill>
                  <a:schemeClr val="accent1">
                    <a:lumMod val="75000"/>
                  </a:schemeClr>
                </a:solidFill>
                <a:effectLst/>
                <a:latin typeface="Arial" panose="020B0604020202020204" pitchFamily="34" charset="0"/>
                <a:ea typeface="SimSun" panose="02010600030101010101" pitchFamily="2" charset="-122"/>
              </a:rPr>
              <a:t>€68,020.00</a:t>
            </a:r>
            <a:endParaRPr lang="en-GB" sz="800">
              <a:solidFill>
                <a:schemeClr val="accent1">
                  <a:lumMod val="75000"/>
                </a:schemeClr>
              </a:solidFill>
            </a:endParaRPr>
          </a:p>
        </p:txBody>
      </p:sp>
      <p:sp>
        <p:nvSpPr>
          <p:cNvPr id="95" name="TextBox 94">
            <a:extLst>
              <a:ext uri="{FF2B5EF4-FFF2-40B4-BE49-F238E27FC236}">
                <a16:creationId xmlns:a16="http://schemas.microsoft.com/office/drawing/2014/main" id="{F7F3AA99-6AE6-0EAB-9024-8E862303069B}"/>
              </a:ext>
            </a:extLst>
          </p:cNvPr>
          <p:cNvSpPr txBox="1"/>
          <p:nvPr/>
        </p:nvSpPr>
        <p:spPr>
          <a:xfrm>
            <a:off x="1748894" y="2822373"/>
            <a:ext cx="914179" cy="215444"/>
          </a:xfrm>
          <a:prstGeom prst="rect">
            <a:avLst/>
          </a:prstGeom>
          <a:noFill/>
        </p:spPr>
        <p:txBody>
          <a:bodyPr wrap="square">
            <a:spAutoFit/>
          </a:bodyPr>
          <a:lstStyle/>
          <a:p>
            <a:r>
              <a:rPr lang="en-GB" sz="800">
                <a:solidFill>
                  <a:schemeClr val="accent1">
                    <a:lumMod val="75000"/>
                  </a:schemeClr>
                </a:solidFill>
                <a:effectLst/>
                <a:latin typeface="Arial" panose="020B0604020202020204" pitchFamily="34" charset="0"/>
                <a:ea typeface="SimSun" panose="02010600030101010101" pitchFamily="2" charset="-122"/>
              </a:rPr>
              <a:t>€68,020.00</a:t>
            </a:r>
            <a:endParaRPr lang="en-GB" sz="800">
              <a:solidFill>
                <a:schemeClr val="accent1">
                  <a:lumMod val="75000"/>
                </a:schemeClr>
              </a:solidFill>
            </a:endParaRPr>
          </a:p>
        </p:txBody>
      </p:sp>
      <p:sp>
        <p:nvSpPr>
          <p:cNvPr id="98" name="TextBox 97">
            <a:extLst>
              <a:ext uri="{FF2B5EF4-FFF2-40B4-BE49-F238E27FC236}">
                <a16:creationId xmlns:a16="http://schemas.microsoft.com/office/drawing/2014/main" id="{34D0C533-1081-F9D8-243E-FB48273D600D}"/>
              </a:ext>
            </a:extLst>
          </p:cNvPr>
          <p:cNvSpPr txBox="1"/>
          <p:nvPr/>
        </p:nvSpPr>
        <p:spPr>
          <a:xfrm>
            <a:off x="2330431" y="1306833"/>
            <a:ext cx="914179" cy="215444"/>
          </a:xfrm>
          <a:prstGeom prst="rect">
            <a:avLst/>
          </a:prstGeom>
          <a:noFill/>
        </p:spPr>
        <p:txBody>
          <a:bodyPr wrap="square">
            <a:spAutoFit/>
          </a:bodyPr>
          <a:lstStyle/>
          <a:p>
            <a:r>
              <a:rPr lang="en-GB" sz="800">
                <a:solidFill>
                  <a:schemeClr val="accent1">
                    <a:lumMod val="75000"/>
                  </a:schemeClr>
                </a:solidFill>
                <a:effectLst/>
                <a:latin typeface="Arial" panose="020B0604020202020204" pitchFamily="34" charset="0"/>
                <a:ea typeface="SimSun" panose="02010600030101010101" pitchFamily="2" charset="-122"/>
              </a:rPr>
              <a:t>€74,5200.00</a:t>
            </a:r>
            <a:endParaRPr lang="en-GB" sz="800">
              <a:solidFill>
                <a:schemeClr val="accent1">
                  <a:lumMod val="75000"/>
                </a:schemeClr>
              </a:solidFill>
            </a:endParaRPr>
          </a:p>
        </p:txBody>
      </p:sp>
      <p:sp>
        <p:nvSpPr>
          <p:cNvPr id="100" name="TextBox 99">
            <a:extLst>
              <a:ext uri="{FF2B5EF4-FFF2-40B4-BE49-F238E27FC236}">
                <a16:creationId xmlns:a16="http://schemas.microsoft.com/office/drawing/2014/main" id="{476E50CE-66D3-79A0-399D-36DB813C3744}"/>
              </a:ext>
            </a:extLst>
          </p:cNvPr>
          <p:cNvSpPr txBox="1"/>
          <p:nvPr/>
        </p:nvSpPr>
        <p:spPr>
          <a:xfrm>
            <a:off x="2344358" y="1846884"/>
            <a:ext cx="914179" cy="215444"/>
          </a:xfrm>
          <a:prstGeom prst="rect">
            <a:avLst/>
          </a:prstGeom>
          <a:noFill/>
        </p:spPr>
        <p:txBody>
          <a:bodyPr wrap="square">
            <a:spAutoFit/>
          </a:bodyPr>
          <a:lstStyle/>
          <a:p>
            <a:r>
              <a:rPr lang="en-GB" sz="800">
                <a:solidFill>
                  <a:schemeClr val="accent1">
                    <a:lumMod val="75000"/>
                  </a:schemeClr>
                </a:solidFill>
                <a:effectLst/>
                <a:latin typeface="Arial" panose="020B0604020202020204" pitchFamily="34" charset="0"/>
                <a:ea typeface="SimSun" panose="02010600030101010101" pitchFamily="2" charset="-122"/>
              </a:rPr>
              <a:t>€74,5200.00</a:t>
            </a:r>
            <a:endParaRPr lang="en-GB" sz="800">
              <a:solidFill>
                <a:schemeClr val="accent1">
                  <a:lumMod val="75000"/>
                </a:schemeClr>
              </a:solidFill>
            </a:endParaRPr>
          </a:p>
        </p:txBody>
      </p:sp>
      <p:sp>
        <p:nvSpPr>
          <p:cNvPr id="101" name="TextBox 100">
            <a:extLst>
              <a:ext uri="{FF2B5EF4-FFF2-40B4-BE49-F238E27FC236}">
                <a16:creationId xmlns:a16="http://schemas.microsoft.com/office/drawing/2014/main" id="{7D9043CC-3F70-E5AC-00DB-56C88C291B83}"/>
              </a:ext>
            </a:extLst>
          </p:cNvPr>
          <p:cNvSpPr txBox="1"/>
          <p:nvPr/>
        </p:nvSpPr>
        <p:spPr>
          <a:xfrm>
            <a:off x="2362812" y="2824581"/>
            <a:ext cx="914179" cy="215444"/>
          </a:xfrm>
          <a:prstGeom prst="rect">
            <a:avLst/>
          </a:prstGeom>
          <a:noFill/>
        </p:spPr>
        <p:txBody>
          <a:bodyPr wrap="square">
            <a:spAutoFit/>
          </a:bodyPr>
          <a:lstStyle/>
          <a:p>
            <a:r>
              <a:rPr lang="en-GB" sz="800">
                <a:solidFill>
                  <a:schemeClr val="accent1">
                    <a:lumMod val="75000"/>
                  </a:schemeClr>
                </a:solidFill>
                <a:effectLst/>
                <a:latin typeface="Arial" panose="020B0604020202020204" pitchFamily="34" charset="0"/>
                <a:ea typeface="SimSun" panose="02010600030101010101" pitchFamily="2" charset="-122"/>
              </a:rPr>
              <a:t>€74,5200.00</a:t>
            </a:r>
            <a:endParaRPr lang="en-GB" sz="800">
              <a:solidFill>
                <a:schemeClr val="accent1">
                  <a:lumMod val="75000"/>
                </a:schemeClr>
              </a:solidFill>
            </a:endParaRPr>
          </a:p>
        </p:txBody>
      </p:sp>
      <p:sp>
        <p:nvSpPr>
          <p:cNvPr id="102" name="TextBox 101">
            <a:extLst>
              <a:ext uri="{FF2B5EF4-FFF2-40B4-BE49-F238E27FC236}">
                <a16:creationId xmlns:a16="http://schemas.microsoft.com/office/drawing/2014/main" id="{4967DFD6-B0D0-4077-F9D1-5B4F0A84E6B3}"/>
              </a:ext>
            </a:extLst>
          </p:cNvPr>
          <p:cNvSpPr txBox="1"/>
          <p:nvPr/>
        </p:nvSpPr>
        <p:spPr>
          <a:xfrm>
            <a:off x="2373299" y="3807293"/>
            <a:ext cx="914179" cy="215444"/>
          </a:xfrm>
          <a:prstGeom prst="rect">
            <a:avLst/>
          </a:prstGeom>
          <a:noFill/>
        </p:spPr>
        <p:txBody>
          <a:bodyPr wrap="square">
            <a:spAutoFit/>
          </a:bodyPr>
          <a:lstStyle/>
          <a:p>
            <a:r>
              <a:rPr lang="en-GB" sz="800">
                <a:solidFill>
                  <a:schemeClr val="accent1">
                    <a:lumMod val="75000"/>
                  </a:schemeClr>
                </a:solidFill>
                <a:effectLst/>
                <a:latin typeface="Arial" panose="020B0604020202020204" pitchFamily="34" charset="0"/>
                <a:ea typeface="SimSun" panose="02010600030101010101" pitchFamily="2" charset="-122"/>
              </a:rPr>
              <a:t>€74,5200.00</a:t>
            </a:r>
            <a:endParaRPr lang="en-GB" sz="800">
              <a:solidFill>
                <a:schemeClr val="accent1">
                  <a:lumMod val="75000"/>
                </a:schemeClr>
              </a:solidFill>
            </a:endParaRPr>
          </a:p>
        </p:txBody>
      </p:sp>
      <p:sp>
        <p:nvSpPr>
          <p:cNvPr id="103" name="TextBox 102">
            <a:extLst>
              <a:ext uri="{FF2B5EF4-FFF2-40B4-BE49-F238E27FC236}">
                <a16:creationId xmlns:a16="http://schemas.microsoft.com/office/drawing/2014/main" id="{16BC36BD-B60D-8CD7-5929-BA0D82091103}"/>
              </a:ext>
            </a:extLst>
          </p:cNvPr>
          <p:cNvSpPr txBox="1"/>
          <p:nvPr/>
        </p:nvSpPr>
        <p:spPr>
          <a:xfrm>
            <a:off x="2990160" y="1856271"/>
            <a:ext cx="914179" cy="215444"/>
          </a:xfrm>
          <a:prstGeom prst="rect">
            <a:avLst/>
          </a:prstGeom>
          <a:noFill/>
        </p:spPr>
        <p:txBody>
          <a:bodyPr wrap="square">
            <a:spAutoFit/>
          </a:bodyPr>
          <a:lstStyle/>
          <a:p>
            <a:r>
              <a:rPr lang="en-GB" sz="800">
                <a:solidFill>
                  <a:schemeClr val="accent1">
                    <a:lumMod val="75000"/>
                  </a:schemeClr>
                </a:solidFill>
                <a:effectLst/>
                <a:latin typeface="Arial" panose="020B0604020202020204" pitchFamily="34" charset="0"/>
                <a:ea typeface="SimSun" panose="02010600030101010101" pitchFamily="2" charset="-122"/>
              </a:rPr>
              <a:t>€70,850.00</a:t>
            </a:r>
            <a:endParaRPr lang="en-GB" sz="800">
              <a:solidFill>
                <a:schemeClr val="accent1">
                  <a:lumMod val="75000"/>
                </a:schemeClr>
              </a:solidFill>
            </a:endParaRPr>
          </a:p>
        </p:txBody>
      </p:sp>
      <p:sp>
        <p:nvSpPr>
          <p:cNvPr id="104" name="TextBox 103">
            <a:extLst>
              <a:ext uri="{FF2B5EF4-FFF2-40B4-BE49-F238E27FC236}">
                <a16:creationId xmlns:a16="http://schemas.microsoft.com/office/drawing/2014/main" id="{4B67E0B0-E5FE-BF0E-8717-CB3FC7D0109D}"/>
              </a:ext>
            </a:extLst>
          </p:cNvPr>
          <p:cNvSpPr txBox="1"/>
          <p:nvPr/>
        </p:nvSpPr>
        <p:spPr>
          <a:xfrm>
            <a:off x="2996137" y="2831309"/>
            <a:ext cx="914179" cy="215444"/>
          </a:xfrm>
          <a:prstGeom prst="rect">
            <a:avLst/>
          </a:prstGeom>
          <a:noFill/>
        </p:spPr>
        <p:txBody>
          <a:bodyPr wrap="square">
            <a:spAutoFit/>
          </a:bodyPr>
          <a:lstStyle/>
          <a:p>
            <a:r>
              <a:rPr lang="en-GB" sz="800">
                <a:solidFill>
                  <a:schemeClr val="accent1">
                    <a:lumMod val="75000"/>
                  </a:schemeClr>
                </a:solidFill>
                <a:effectLst/>
                <a:latin typeface="Arial" panose="020B0604020202020204" pitchFamily="34" charset="0"/>
                <a:ea typeface="SimSun" panose="02010600030101010101" pitchFamily="2" charset="-122"/>
              </a:rPr>
              <a:t>€70,850.00</a:t>
            </a:r>
            <a:endParaRPr lang="en-GB" sz="800">
              <a:solidFill>
                <a:schemeClr val="accent1">
                  <a:lumMod val="75000"/>
                </a:schemeClr>
              </a:solidFill>
            </a:endParaRPr>
          </a:p>
        </p:txBody>
      </p:sp>
      <p:sp>
        <p:nvSpPr>
          <p:cNvPr id="105" name="TextBox 104">
            <a:extLst>
              <a:ext uri="{FF2B5EF4-FFF2-40B4-BE49-F238E27FC236}">
                <a16:creationId xmlns:a16="http://schemas.microsoft.com/office/drawing/2014/main" id="{E17DAF8D-6BF3-EA31-9520-3136A3488F8D}"/>
              </a:ext>
            </a:extLst>
          </p:cNvPr>
          <p:cNvSpPr txBox="1"/>
          <p:nvPr/>
        </p:nvSpPr>
        <p:spPr>
          <a:xfrm>
            <a:off x="3018077" y="3802989"/>
            <a:ext cx="914179" cy="215444"/>
          </a:xfrm>
          <a:prstGeom prst="rect">
            <a:avLst/>
          </a:prstGeom>
          <a:noFill/>
        </p:spPr>
        <p:txBody>
          <a:bodyPr wrap="square">
            <a:spAutoFit/>
          </a:bodyPr>
          <a:lstStyle/>
          <a:p>
            <a:r>
              <a:rPr lang="en-GB" sz="800">
                <a:solidFill>
                  <a:schemeClr val="accent1">
                    <a:lumMod val="75000"/>
                  </a:schemeClr>
                </a:solidFill>
                <a:effectLst/>
                <a:latin typeface="Arial" panose="020B0604020202020204" pitchFamily="34" charset="0"/>
                <a:ea typeface="SimSun" panose="02010600030101010101" pitchFamily="2" charset="-122"/>
              </a:rPr>
              <a:t>€70,850.00</a:t>
            </a:r>
            <a:endParaRPr lang="en-GB" sz="800">
              <a:solidFill>
                <a:schemeClr val="accent1">
                  <a:lumMod val="75000"/>
                </a:schemeClr>
              </a:solidFill>
            </a:endParaRPr>
          </a:p>
        </p:txBody>
      </p:sp>
      <p:sp>
        <p:nvSpPr>
          <p:cNvPr id="106" name="TextBox 105">
            <a:extLst>
              <a:ext uri="{FF2B5EF4-FFF2-40B4-BE49-F238E27FC236}">
                <a16:creationId xmlns:a16="http://schemas.microsoft.com/office/drawing/2014/main" id="{AED3E5F3-3163-A898-9E84-ABCA14E6FDD7}"/>
              </a:ext>
            </a:extLst>
          </p:cNvPr>
          <p:cNvSpPr txBox="1"/>
          <p:nvPr/>
        </p:nvSpPr>
        <p:spPr>
          <a:xfrm>
            <a:off x="3571216" y="1319210"/>
            <a:ext cx="914179" cy="215444"/>
          </a:xfrm>
          <a:prstGeom prst="rect">
            <a:avLst/>
          </a:prstGeom>
          <a:noFill/>
        </p:spPr>
        <p:txBody>
          <a:bodyPr wrap="square">
            <a:spAutoFit/>
          </a:bodyPr>
          <a:lstStyle/>
          <a:p>
            <a:r>
              <a:rPr lang="en-GB" sz="800">
                <a:solidFill>
                  <a:schemeClr val="accent1">
                    <a:lumMod val="75000"/>
                  </a:schemeClr>
                </a:solidFill>
                <a:effectLst/>
                <a:latin typeface="Arial" panose="020B0604020202020204" pitchFamily="34" charset="0"/>
                <a:ea typeface="SimSun" panose="02010600030101010101" pitchFamily="2" charset="-122"/>
              </a:rPr>
              <a:t>€70,850.00</a:t>
            </a:r>
            <a:endParaRPr lang="en-GB" sz="800">
              <a:solidFill>
                <a:schemeClr val="accent1">
                  <a:lumMod val="75000"/>
                </a:schemeClr>
              </a:solidFill>
            </a:endParaRPr>
          </a:p>
        </p:txBody>
      </p:sp>
      <p:sp>
        <p:nvSpPr>
          <p:cNvPr id="107" name="TextBox 106">
            <a:extLst>
              <a:ext uri="{FF2B5EF4-FFF2-40B4-BE49-F238E27FC236}">
                <a16:creationId xmlns:a16="http://schemas.microsoft.com/office/drawing/2014/main" id="{102B3B70-5E44-962F-6A7E-D45F5E2B5A53}"/>
              </a:ext>
            </a:extLst>
          </p:cNvPr>
          <p:cNvSpPr txBox="1"/>
          <p:nvPr/>
        </p:nvSpPr>
        <p:spPr>
          <a:xfrm>
            <a:off x="3599026" y="1866440"/>
            <a:ext cx="914179" cy="215444"/>
          </a:xfrm>
          <a:prstGeom prst="rect">
            <a:avLst/>
          </a:prstGeom>
          <a:noFill/>
        </p:spPr>
        <p:txBody>
          <a:bodyPr wrap="square">
            <a:spAutoFit/>
          </a:bodyPr>
          <a:lstStyle/>
          <a:p>
            <a:r>
              <a:rPr lang="en-GB" sz="800">
                <a:solidFill>
                  <a:schemeClr val="accent1">
                    <a:lumMod val="75000"/>
                  </a:schemeClr>
                </a:solidFill>
                <a:effectLst/>
                <a:latin typeface="Arial" panose="020B0604020202020204" pitchFamily="34" charset="0"/>
                <a:ea typeface="SimSun" panose="02010600030101010101" pitchFamily="2" charset="-122"/>
              </a:rPr>
              <a:t>€70,850.00</a:t>
            </a:r>
            <a:endParaRPr lang="en-GB" sz="800">
              <a:solidFill>
                <a:schemeClr val="accent1">
                  <a:lumMod val="75000"/>
                </a:schemeClr>
              </a:solidFill>
            </a:endParaRPr>
          </a:p>
        </p:txBody>
      </p:sp>
      <p:sp>
        <p:nvSpPr>
          <p:cNvPr id="108" name="TextBox 107">
            <a:extLst>
              <a:ext uri="{FF2B5EF4-FFF2-40B4-BE49-F238E27FC236}">
                <a16:creationId xmlns:a16="http://schemas.microsoft.com/office/drawing/2014/main" id="{98AFAFB9-D140-2DDB-AAA9-1B6C0D1DFC7A}"/>
              </a:ext>
            </a:extLst>
          </p:cNvPr>
          <p:cNvSpPr txBox="1"/>
          <p:nvPr/>
        </p:nvSpPr>
        <p:spPr>
          <a:xfrm>
            <a:off x="3605003" y="2841478"/>
            <a:ext cx="914179" cy="215444"/>
          </a:xfrm>
          <a:prstGeom prst="rect">
            <a:avLst/>
          </a:prstGeom>
          <a:noFill/>
        </p:spPr>
        <p:txBody>
          <a:bodyPr wrap="square">
            <a:spAutoFit/>
          </a:bodyPr>
          <a:lstStyle/>
          <a:p>
            <a:r>
              <a:rPr lang="en-GB" sz="800">
                <a:solidFill>
                  <a:schemeClr val="accent1">
                    <a:lumMod val="75000"/>
                  </a:schemeClr>
                </a:solidFill>
                <a:effectLst/>
                <a:latin typeface="Arial" panose="020B0604020202020204" pitchFamily="34" charset="0"/>
                <a:ea typeface="SimSun" panose="02010600030101010101" pitchFamily="2" charset="-122"/>
              </a:rPr>
              <a:t>€70,850.00</a:t>
            </a:r>
            <a:endParaRPr lang="en-GB" sz="800">
              <a:solidFill>
                <a:schemeClr val="accent1">
                  <a:lumMod val="75000"/>
                </a:schemeClr>
              </a:solidFill>
            </a:endParaRPr>
          </a:p>
        </p:txBody>
      </p:sp>
      <p:sp>
        <p:nvSpPr>
          <p:cNvPr id="109" name="TextBox 108">
            <a:extLst>
              <a:ext uri="{FF2B5EF4-FFF2-40B4-BE49-F238E27FC236}">
                <a16:creationId xmlns:a16="http://schemas.microsoft.com/office/drawing/2014/main" id="{D8A6F64B-13ED-6B0A-78C9-F71814739D17}"/>
              </a:ext>
            </a:extLst>
          </p:cNvPr>
          <p:cNvSpPr txBox="1"/>
          <p:nvPr/>
        </p:nvSpPr>
        <p:spPr>
          <a:xfrm>
            <a:off x="3626943" y="3813158"/>
            <a:ext cx="914179" cy="215444"/>
          </a:xfrm>
          <a:prstGeom prst="rect">
            <a:avLst/>
          </a:prstGeom>
          <a:noFill/>
        </p:spPr>
        <p:txBody>
          <a:bodyPr wrap="square">
            <a:spAutoFit/>
          </a:bodyPr>
          <a:lstStyle/>
          <a:p>
            <a:r>
              <a:rPr lang="en-GB" sz="800">
                <a:solidFill>
                  <a:schemeClr val="accent1">
                    <a:lumMod val="75000"/>
                  </a:schemeClr>
                </a:solidFill>
                <a:effectLst/>
                <a:latin typeface="Arial" panose="020B0604020202020204" pitchFamily="34" charset="0"/>
                <a:ea typeface="SimSun" panose="02010600030101010101" pitchFamily="2" charset="-122"/>
              </a:rPr>
              <a:t>€70,850.00</a:t>
            </a:r>
            <a:endParaRPr lang="en-GB" sz="800">
              <a:solidFill>
                <a:schemeClr val="accent1">
                  <a:lumMod val="75000"/>
                </a:schemeClr>
              </a:solidFill>
            </a:endParaRPr>
          </a:p>
        </p:txBody>
      </p:sp>
      <p:sp>
        <p:nvSpPr>
          <p:cNvPr id="110" name="TextBox 109">
            <a:extLst>
              <a:ext uri="{FF2B5EF4-FFF2-40B4-BE49-F238E27FC236}">
                <a16:creationId xmlns:a16="http://schemas.microsoft.com/office/drawing/2014/main" id="{30F7A44B-0466-CDB3-E6D2-D2BFDC66D55C}"/>
              </a:ext>
            </a:extLst>
          </p:cNvPr>
          <p:cNvSpPr txBox="1"/>
          <p:nvPr/>
        </p:nvSpPr>
        <p:spPr>
          <a:xfrm>
            <a:off x="4175533" y="1327671"/>
            <a:ext cx="914179" cy="215444"/>
          </a:xfrm>
          <a:prstGeom prst="rect">
            <a:avLst/>
          </a:prstGeom>
          <a:noFill/>
        </p:spPr>
        <p:txBody>
          <a:bodyPr wrap="square">
            <a:spAutoFit/>
          </a:bodyPr>
          <a:lstStyle/>
          <a:p>
            <a:r>
              <a:rPr lang="en-GB" sz="800">
                <a:solidFill>
                  <a:schemeClr val="accent1">
                    <a:lumMod val="75000"/>
                  </a:schemeClr>
                </a:solidFill>
                <a:effectLst/>
                <a:latin typeface="Arial" panose="020B0604020202020204" pitchFamily="34" charset="0"/>
                <a:ea typeface="SimSun" panose="02010600030101010101" pitchFamily="2" charset="-122"/>
              </a:rPr>
              <a:t>€70,850.00</a:t>
            </a:r>
            <a:endParaRPr lang="en-GB" sz="800">
              <a:solidFill>
                <a:schemeClr val="accent1">
                  <a:lumMod val="75000"/>
                </a:schemeClr>
              </a:solidFill>
            </a:endParaRPr>
          </a:p>
        </p:txBody>
      </p:sp>
      <p:sp>
        <p:nvSpPr>
          <p:cNvPr id="111" name="TextBox 110">
            <a:extLst>
              <a:ext uri="{FF2B5EF4-FFF2-40B4-BE49-F238E27FC236}">
                <a16:creationId xmlns:a16="http://schemas.microsoft.com/office/drawing/2014/main" id="{E71C86AE-DCB9-4C9F-21E1-27B3749D7B08}"/>
              </a:ext>
            </a:extLst>
          </p:cNvPr>
          <p:cNvSpPr txBox="1"/>
          <p:nvPr/>
        </p:nvSpPr>
        <p:spPr>
          <a:xfrm>
            <a:off x="4203343" y="1874901"/>
            <a:ext cx="914179" cy="215444"/>
          </a:xfrm>
          <a:prstGeom prst="rect">
            <a:avLst/>
          </a:prstGeom>
          <a:noFill/>
        </p:spPr>
        <p:txBody>
          <a:bodyPr wrap="square">
            <a:spAutoFit/>
          </a:bodyPr>
          <a:lstStyle/>
          <a:p>
            <a:r>
              <a:rPr lang="en-GB" sz="800">
                <a:solidFill>
                  <a:schemeClr val="accent1">
                    <a:lumMod val="75000"/>
                  </a:schemeClr>
                </a:solidFill>
                <a:effectLst/>
                <a:latin typeface="Arial" panose="020B0604020202020204" pitchFamily="34" charset="0"/>
                <a:ea typeface="SimSun" panose="02010600030101010101" pitchFamily="2" charset="-122"/>
              </a:rPr>
              <a:t>€70,850.00</a:t>
            </a:r>
            <a:endParaRPr lang="en-GB" sz="800">
              <a:solidFill>
                <a:schemeClr val="accent1">
                  <a:lumMod val="75000"/>
                </a:schemeClr>
              </a:solidFill>
            </a:endParaRPr>
          </a:p>
        </p:txBody>
      </p:sp>
      <p:sp>
        <p:nvSpPr>
          <p:cNvPr id="112" name="TextBox 111">
            <a:extLst>
              <a:ext uri="{FF2B5EF4-FFF2-40B4-BE49-F238E27FC236}">
                <a16:creationId xmlns:a16="http://schemas.microsoft.com/office/drawing/2014/main" id="{8744C347-BC8C-E3D8-1519-27931B497D0F}"/>
              </a:ext>
            </a:extLst>
          </p:cNvPr>
          <p:cNvSpPr txBox="1"/>
          <p:nvPr/>
        </p:nvSpPr>
        <p:spPr>
          <a:xfrm>
            <a:off x="4209320" y="2849939"/>
            <a:ext cx="914179" cy="215444"/>
          </a:xfrm>
          <a:prstGeom prst="rect">
            <a:avLst/>
          </a:prstGeom>
          <a:noFill/>
        </p:spPr>
        <p:txBody>
          <a:bodyPr wrap="square">
            <a:spAutoFit/>
          </a:bodyPr>
          <a:lstStyle/>
          <a:p>
            <a:r>
              <a:rPr lang="en-GB" sz="800">
                <a:solidFill>
                  <a:schemeClr val="accent1">
                    <a:lumMod val="75000"/>
                  </a:schemeClr>
                </a:solidFill>
                <a:effectLst/>
                <a:latin typeface="Arial" panose="020B0604020202020204" pitchFamily="34" charset="0"/>
                <a:ea typeface="SimSun" panose="02010600030101010101" pitchFamily="2" charset="-122"/>
              </a:rPr>
              <a:t>€70,850.00</a:t>
            </a:r>
            <a:endParaRPr lang="en-GB" sz="800">
              <a:solidFill>
                <a:schemeClr val="accent1">
                  <a:lumMod val="75000"/>
                </a:schemeClr>
              </a:solidFill>
            </a:endParaRPr>
          </a:p>
        </p:txBody>
      </p:sp>
      <p:sp>
        <p:nvSpPr>
          <p:cNvPr id="113" name="TextBox 112">
            <a:extLst>
              <a:ext uri="{FF2B5EF4-FFF2-40B4-BE49-F238E27FC236}">
                <a16:creationId xmlns:a16="http://schemas.microsoft.com/office/drawing/2014/main" id="{6673D577-CFCF-CFAD-FE53-3CF133C39258}"/>
              </a:ext>
            </a:extLst>
          </p:cNvPr>
          <p:cNvSpPr txBox="1"/>
          <p:nvPr/>
        </p:nvSpPr>
        <p:spPr>
          <a:xfrm>
            <a:off x="4231260" y="3821619"/>
            <a:ext cx="914179" cy="215444"/>
          </a:xfrm>
          <a:prstGeom prst="rect">
            <a:avLst/>
          </a:prstGeom>
          <a:noFill/>
        </p:spPr>
        <p:txBody>
          <a:bodyPr wrap="square">
            <a:spAutoFit/>
          </a:bodyPr>
          <a:lstStyle/>
          <a:p>
            <a:r>
              <a:rPr lang="en-GB" sz="800">
                <a:solidFill>
                  <a:schemeClr val="accent1">
                    <a:lumMod val="75000"/>
                  </a:schemeClr>
                </a:solidFill>
                <a:effectLst/>
                <a:latin typeface="Arial" panose="020B0604020202020204" pitchFamily="34" charset="0"/>
                <a:ea typeface="SimSun" panose="02010600030101010101" pitchFamily="2" charset="-122"/>
              </a:rPr>
              <a:t>€70,850.00</a:t>
            </a:r>
            <a:endParaRPr lang="en-GB" sz="800">
              <a:solidFill>
                <a:schemeClr val="accent1">
                  <a:lumMod val="75000"/>
                </a:schemeClr>
              </a:solidFill>
            </a:endParaRPr>
          </a:p>
        </p:txBody>
      </p:sp>
      <p:sp>
        <p:nvSpPr>
          <p:cNvPr id="115" name="TextBox 114">
            <a:extLst>
              <a:ext uri="{FF2B5EF4-FFF2-40B4-BE49-F238E27FC236}">
                <a16:creationId xmlns:a16="http://schemas.microsoft.com/office/drawing/2014/main" id="{71818302-9670-5E2D-9C78-41DC90BA5E85}"/>
              </a:ext>
            </a:extLst>
          </p:cNvPr>
          <p:cNvSpPr txBox="1"/>
          <p:nvPr/>
        </p:nvSpPr>
        <p:spPr>
          <a:xfrm>
            <a:off x="4759137" y="1328887"/>
            <a:ext cx="78502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€111,150.00</a:t>
            </a:r>
            <a:endParaRPr lang="en-GB" sz="800">
              <a:solidFill>
                <a:srgbClr val="0070C0"/>
              </a:solidFill>
            </a:endParaRPr>
          </a:p>
        </p:txBody>
      </p:sp>
      <p:sp>
        <p:nvSpPr>
          <p:cNvPr id="116" name="TextBox 115">
            <a:extLst>
              <a:ext uri="{FF2B5EF4-FFF2-40B4-BE49-F238E27FC236}">
                <a16:creationId xmlns:a16="http://schemas.microsoft.com/office/drawing/2014/main" id="{BFDEEC52-4DED-714F-EAE9-605CB6740A9E}"/>
              </a:ext>
            </a:extLst>
          </p:cNvPr>
          <p:cNvSpPr txBox="1"/>
          <p:nvPr/>
        </p:nvSpPr>
        <p:spPr>
          <a:xfrm>
            <a:off x="4760031" y="1889313"/>
            <a:ext cx="78502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€111,150.00</a:t>
            </a:r>
            <a:endParaRPr lang="en-GB" sz="800">
              <a:solidFill>
                <a:srgbClr val="0070C0"/>
              </a:solidFill>
            </a:endParaRPr>
          </a:p>
        </p:txBody>
      </p:sp>
      <p:sp>
        <p:nvSpPr>
          <p:cNvPr id="117" name="TextBox 116">
            <a:extLst>
              <a:ext uri="{FF2B5EF4-FFF2-40B4-BE49-F238E27FC236}">
                <a16:creationId xmlns:a16="http://schemas.microsoft.com/office/drawing/2014/main" id="{4FA236E7-505E-B1C7-6C0A-85969A11110A}"/>
              </a:ext>
            </a:extLst>
          </p:cNvPr>
          <p:cNvSpPr txBox="1"/>
          <p:nvPr/>
        </p:nvSpPr>
        <p:spPr>
          <a:xfrm>
            <a:off x="4786326" y="2839494"/>
            <a:ext cx="78502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€111,150.00</a:t>
            </a:r>
            <a:endParaRPr lang="en-GB" sz="800">
              <a:solidFill>
                <a:srgbClr val="0070C0"/>
              </a:solidFill>
            </a:endParaRPr>
          </a:p>
        </p:txBody>
      </p:sp>
      <p:sp>
        <p:nvSpPr>
          <p:cNvPr id="118" name="TextBox 117">
            <a:extLst>
              <a:ext uri="{FF2B5EF4-FFF2-40B4-BE49-F238E27FC236}">
                <a16:creationId xmlns:a16="http://schemas.microsoft.com/office/drawing/2014/main" id="{1EC7C35E-57C8-46DF-89D1-8DF09C706673}"/>
              </a:ext>
            </a:extLst>
          </p:cNvPr>
          <p:cNvSpPr txBox="1"/>
          <p:nvPr/>
        </p:nvSpPr>
        <p:spPr>
          <a:xfrm>
            <a:off x="4802493" y="3813158"/>
            <a:ext cx="78502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€111,150.00</a:t>
            </a:r>
            <a:endParaRPr lang="en-GB" sz="800">
              <a:solidFill>
                <a:srgbClr val="0070C0"/>
              </a:solidFill>
            </a:endParaRPr>
          </a:p>
        </p:txBody>
      </p:sp>
      <p:sp>
        <p:nvSpPr>
          <p:cNvPr id="119" name="TextBox 118">
            <a:extLst>
              <a:ext uri="{FF2B5EF4-FFF2-40B4-BE49-F238E27FC236}">
                <a16:creationId xmlns:a16="http://schemas.microsoft.com/office/drawing/2014/main" id="{66D80C35-EEB4-6BE7-BAC6-3EFB5AF5435A}"/>
              </a:ext>
            </a:extLst>
          </p:cNvPr>
          <p:cNvSpPr txBox="1"/>
          <p:nvPr/>
        </p:nvSpPr>
        <p:spPr>
          <a:xfrm>
            <a:off x="4800201" y="4502220"/>
            <a:ext cx="78502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€111,150.00</a:t>
            </a:r>
            <a:endParaRPr lang="en-GB" sz="800">
              <a:solidFill>
                <a:srgbClr val="0070C0"/>
              </a:solidFill>
            </a:endParaRPr>
          </a:p>
        </p:txBody>
      </p:sp>
      <p:sp>
        <p:nvSpPr>
          <p:cNvPr id="121" name="TextBox 120">
            <a:extLst>
              <a:ext uri="{FF2B5EF4-FFF2-40B4-BE49-F238E27FC236}">
                <a16:creationId xmlns:a16="http://schemas.microsoft.com/office/drawing/2014/main" id="{25F9FBDE-D995-F489-6717-19502EAEA6C4}"/>
              </a:ext>
            </a:extLst>
          </p:cNvPr>
          <p:cNvSpPr txBox="1"/>
          <p:nvPr/>
        </p:nvSpPr>
        <p:spPr>
          <a:xfrm>
            <a:off x="5348682" y="1323963"/>
            <a:ext cx="78057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€142,370.00</a:t>
            </a:r>
            <a:endParaRPr lang="en-GB" sz="800">
              <a:solidFill>
                <a:srgbClr val="0070C0"/>
              </a:solidFill>
            </a:endParaRPr>
          </a:p>
        </p:txBody>
      </p:sp>
      <p:sp>
        <p:nvSpPr>
          <p:cNvPr id="122" name="TextBox 121">
            <a:extLst>
              <a:ext uri="{FF2B5EF4-FFF2-40B4-BE49-F238E27FC236}">
                <a16:creationId xmlns:a16="http://schemas.microsoft.com/office/drawing/2014/main" id="{DEBC05BA-0DA0-15DB-0296-1A4D775E16F0}"/>
              </a:ext>
            </a:extLst>
          </p:cNvPr>
          <p:cNvSpPr txBox="1"/>
          <p:nvPr/>
        </p:nvSpPr>
        <p:spPr>
          <a:xfrm>
            <a:off x="5348682" y="1870108"/>
            <a:ext cx="78057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€142,370.00</a:t>
            </a:r>
            <a:endParaRPr lang="en-GB" sz="800">
              <a:solidFill>
                <a:srgbClr val="0070C0"/>
              </a:solidFill>
            </a:endParaRPr>
          </a:p>
        </p:txBody>
      </p:sp>
      <p:sp>
        <p:nvSpPr>
          <p:cNvPr id="123" name="TextBox 122">
            <a:extLst>
              <a:ext uri="{FF2B5EF4-FFF2-40B4-BE49-F238E27FC236}">
                <a16:creationId xmlns:a16="http://schemas.microsoft.com/office/drawing/2014/main" id="{A2ADB66D-DC50-6BF6-E59A-5588B2C3C468}"/>
              </a:ext>
            </a:extLst>
          </p:cNvPr>
          <p:cNvSpPr txBox="1"/>
          <p:nvPr/>
        </p:nvSpPr>
        <p:spPr>
          <a:xfrm>
            <a:off x="5372216" y="2833539"/>
            <a:ext cx="78057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€142,370.00</a:t>
            </a:r>
            <a:endParaRPr lang="en-GB" sz="800">
              <a:solidFill>
                <a:srgbClr val="0070C0"/>
              </a:solidFill>
            </a:endParaRPr>
          </a:p>
        </p:txBody>
      </p:sp>
      <p:sp>
        <p:nvSpPr>
          <p:cNvPr id="124" name="TextBox 123">
            <a:extLst>
              <a:ext uri="{FF2B5EF4-FFF2-40B4-BE49-F238E27FC236}">
                <a16:creationId xmlns:a16="http://schemas.microsoft.com/office/drawing/2014/main" id="{3F7E3037-95E9-BB11-B4B3-7B98EBEF037E}"/>
              </a:ext>
            </a:extLst>
          </p:cNvPr>
          <p:cNvSpPr txBox="1"/>
          <p:nvPr/>
        </p:nvSpPr>
        <p:spPr>
          <a:xfrm>
            <a:off x="5379838" y="3802989"/>
            <a:ext cx="78057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€142,370.00</a:t>
            </a:r>
            <a:endParaRPr lang="en-GB" sz="800">
              <a:solidFill>
                <a:srgbClr val="0070C0"/>
              </a:solidFill>
            </a:endParaRPr>
          </a:p>
        </p:txBody>
      </p:sp>
      <p:sp>
        <p:nvSpPr>
          <p:cNvPr id="125" name="TextBox 124">
            <a:extLst>
              <a:ext uri="{FF2B5EF4-FFF2-40B4-BE49-F238E27FC236}">
                <a16:creationId xmlns:a16="http://schemas.microsoft.com/office/drawing/2014/main" id="{92545573-7308-7B8C-2C14-8B9DF15EBAD3}"/>
              </a:ext>
            </a:extLst>
          </p:cNvPr>
          <p:cNvSpPr txBox="1"/>
          <p:nvPr/>
        </p:nvSpPr>
        <p:spPr>
          <a:xfrm>
            <a:off x="5396312" y="4503904"/>
            <a:ext cx="78057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€142,370.00</a:t>
            </a:r>
            <a:endParaRPr lang="en-GB" sz="800">
              <a:solidFill>
                <a:srgbClr val="0070C0"/>
              </a:solidFill>
            </a:endParaRPr>
          </a:p>
        </p:txBody>
      </p:sp>
      <p:sp>
        <p:nvSpPr>
          <p:cNvPr id="127" name="TextBox 126">
            <a:extLst>
              <a:ext uri="{FF2B5EF4-FFF2-40B4-BE49-F238E27FC236}">
                <a16:creationId xmlns:a16="http://schemas.microsoft.com/office/drawing/2014/main" id="{5D9B2825-18C2-455D-1943-46D0482F42AB}"/>
              </a:ext>
            </a:extLst>
          </p:cNvPr>
          <p:cNvSpPr txBox="1"/>
          <p:nvPr/>
        </p:nvSpPr>
        <p:spPr>
          <a:xfrm>
            <a:off x="5945024" y="1315247"/>
            <a:ext cx="78057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€142,370.00</a:t>
            </a:r>
            <a:endParaRPr lang="en-GB" sz="800">
              <a:solidFill>
                <a:srgbClr val="0070C0"/>
              </a:solidFill>
            </a:endParaRPr>
          </a:p>
        </p:txBody>
      </p:sp>
      <p:sp>
        <p:nvSpPr>
          <p:cNvPr id="128" name="TextBox 127">
            <a:extLst>
              <a:ext uri="{FF2B5EF4-FFF2-40B4-BE49-F238E27FC236}">
                <a16:creationId xmlns:a16="http://schemas.microsoft.com/office/drawing/2014/main" id="{B96BDD7F-6272-42F4-192C-E8FC8477F449}"/>
              </a:ext>
            </a:extLst>
          </p:cNvPr>
          <p:cNvSpPr txBox="1"/>
          <p:nvPr/>
        </p:nvSpPr>
        <p:spPr>
          <a:xfrm>
            <a:off x="5945024" y="1861392"/>
            <a:ext cx="78057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€142,370.00</a:t>
            </a:r>
            <a:endParaRPr lang="en-GB" sz="800">
              <a:solidFill>
                <a:srgbClr val="0070C0"/>
              </a:solidFill>
            </a:endParaRPr>
          </a:p>
        </p:txBody>
      </p:sp>
      <p:sp>
        <p:nvSpPr>
          <p:cNvPr id="129" name="TextBox 128">
            <a:extLst>
              <a:ext uri="{FF2B5EF4-FFF2-40B4-BE49-F238E27FC236}">
                <a16:creationId xmlns:a16="http://schemas.microsoft.com/office/drawing/2014/main" id="{0C8F802E-A78C-A3F8-BDE2-5C637A3713A6}"/>
              </a:ext>
            </a:extLst>
          </p:cNvPr>
          <p:cNvSpPr txBox="1"/>
          <p:nvPr/>
        </p:nvSpPr>
        <p:spPr>
          <a:xfrm>
            <a:off x="5968558" y="2824823"/>
            <a:ext cx="78057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€142,370.00</a:t>
            </a:r>
            <a:endParaRPr lang="en-GB" sz="800">
              <a:solidFill>
                <a:srgbClr val="0070C0"/>
              </a:solidFill>
            </a:endParaRPr>
          </a:p>
        </p:txBody>
      </p:sp>
      <p:sp>
        <p:nvSpPr>
          <p:cNvPr id="130" name="TextBox 129">
            <a:extLst>
              <a:ext uri="{FF2B5EF4-FFF2-40B4-BE49-F238E27FC236}">
                <a16:creationId xmlns:a16="http://schemas.microsoft.com/office/drawing/2014/main" id="{33D22C47-1BE7-1442-F3F5-C8D59B722B19}"/>
              </a:ext>
            </a:extLst>
          </p:cNvPr>
          <p:cNvSpPr txBox="1"/>
          <p:nvPr/>
        </p:nvSpPr>
        <p:spPr>
          <a:xfrm>
            <a:off x="5976180" y="3794273"/>
            <a:ext cx="78057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€142,370.00</a:t>
            </a:r>
            <a:endParaRPr lang="en-GB" sz="800">
              <a:solidFill>
                <a:srgbClr val="0070C0"/>
              </a:solidFill>
            </a:endParaRPr>
          </a:p>
        </p:txBody>
      </p:sp>
      <p:sp>
        <p:nvSpPr>
          <p:cNvPr id="131" name="TextBox 130">
            <a:extLst>
              <a:ext uri="{FF2B5EF4-FFF2-40B4-BE49-F238E27FC236}">
                <a16:creationId xmlns:a16="http://schemas.microsoft.com/office/drawing/2014/main" id="{CBC817B2-227B-B489-187C-043548910B30}"/>
              </a:ext>
            </a:extLst>
          </p:cNvPr>
          <p:cNvSpPr txBox="1"/>
          <p:nvPr/>
        </p:nvSpPr>
        <p:spPr>
          <a:xfrm>
            <a:off x="5992654" y="4495188"/>
            <a:ext cx="78057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€142,370.00</a:t>
            </a:r>
            <a:endParaRPr lang="en-GB" sz="800">
              <a:solidFill>
                <a:srgbClr val="0070C0"/>
              </a:solidFill>
            </a:endParaRPr>
          </a:p>
        </p:txBody>
      </p:sp>
      <p:sp>
        <p:nvSpPr>
          <p:cNvPr id="132" name="TextBox 131">
            <a:extLst>
              <a:ext uri="{FF2B5EF4-FFF2-40B4-BE49-F238E27FC236}">
                <a16:creationId xmlns:a16="http://schemas.microsoft.com/office/drawing/2014/main" id="{AE05FA8D-29C0-4A2B-229D-532240E2780B}"/>
              </a:ext>
            </a:extLst>
          </p:cNvPr>
          <p:cNvSpPr txBox="1"/>
          <p:nvPr/>
        </p:nvSpPr>
        <p:spPr>
          <a:xfrm>
            <a:off x="6554191" y="1315247"/>
            <a:ext cx="78057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€142,370.00</a:t>
            </a:r>
            <a:endParaRPr lang="en-GB" sz="800">
              <a:solidFill>
                <a:srgbClr val="0070C0"/>
              </a:solidFill>
            </a:endParaRPr>
          </a:p>
        </p:txBody>
      </p:sp>
      <p:sp>
        <p:nvSpPr>
          <p:cNvPr id="133" name="TextBox 132">
            <a:extLst>
              <a:ext uri="{FF2B5EF4-FFF2-40B4-BE49-F238E27FC236}">
                <a16:creationId xmlns:a16="http://schemas.microsoft.com/office/drawing/2014/main" id="{3A19D61F-8BFD-BE12-2DF4-49DC84117445}"/>
              </a:ext>
            </a:extLst>
          </p:cNvPr>
          <p:cNvSpPr txBox="1"/>
          <p:nvPr/>
        </p:nvSpPr>
        <p:spPr>
          <a:xfrm>
            <a:off x="6554191" y="1861392"/>
            <a:ext cx="78057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€142,370.00</a:t>
            </a:r>
            <a:endParaRPr lang="en-GB" sz="800">
              <a:solidFill>
                <a:srgbClr val="0070C0"/>
              </a:solidFill>
            </a:endParaRPr>
          </a:p>
        </p:txBody>
      </p:sp>
      <p:sp>
        <p:nvSpPr>
          <p:cNvPr id="134" name="TextBox 133">
            <a:extLst>
              <a:ext uri="{FF2B5EF4-FFF2-40B4-BE49-F238E27FC236}">
                <a16:creationId xmlns:a16="http://schemas.microsoft.com/office/drawing/2014/main" id="{EF1ED2FD-5F76-007A-26AB-E5BB13C6AF3B}"/>
              </a:ext>
            </a:extLst>
          </p:cNvPr>
          <p:cNvSpPr txBox="1"/>
          <p:nvPr/>
        </p:nvSpPr>
        <p:spPr>
          <a:xfrm>
            <a:off x="6577725" y="2824823"/>
            <a:ext cx="78057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€142,370.00</a:t>
            </a:r>
            <a:endParaRPr lang="en-GB" sz="800">
              <a:solidFill>
                <a:srgbClr val="0070C0"/>
              </a:solidFill>
            </a:endParaRPr>
          </a:p>
        </p:txBody>
      </p:sp>
      <p:sp>
        <p:nvSpPr>
          <p:cNvPr id="135" name="TextBox 134">
            <a:extLst>
              <a:ext uri="{FF2B5EF4-FFF2-40B4-BE49-F238E27FC236}">
                <a16:creationId xmlns:a16="http://schemas.microsoft.com/office/drawing/2014/main" id="{A95CFDA7-1D8C-F483-865B-DE4BE4C8256F}"/>
              </a:ext>
            </a:extLst>
          </p:cNvPr>
          <p:cNvSpPr txBox="1"/>
          <p:nvPr/>
        </p:nvSpPr>
        <p:spPr>
          <a:xfrm>
            <a:off x="6585347" y="3794273"/>
            <a:ext cx="78057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€142,370.00</a:t>
            </a:r>
            <a:endParaRPr lang="en-GB" sz="800">
              <a:solidFill>
                <a:srgbClr val="0070C0"/>
              </a:solidFill>
            </a:endParaRPr>
          </a:p>
        </p:txBody>
      </p:sp>
      <p:sp>
        <p:nvSpPr>
          <p:cNvPr id="136" name="TextBox 135">
            <a:extLst>
              <a:ext uri="{FF2B5EF4-FFF2-40B4-BE49-F238E27FC236}">
                <a16:creationId xmlns:a16="http://schemas.microsoft.com/office/drawing/2014/main" id="{4AADF41E-09C6-C62E-0092-90781DCEF3DC}"/>
              </a:ext>
            </a:extLst>
          </p:cNvPr>
          <p:cNvSpPr txBox="1"/>
          <p:nvPr/>
        </p:nvSpPr>
        <p:spPr>
          <a:xfrm>
            <a:off x="6601821" y="4495188"/>
            <a:ext cx="78057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€142,370.00</a:t>
            </a:r>
            <a:endParaRPr lang="en-GB" sz="800">
              <a:solidFill>
                <a:srgbClr val="0070C0"/>
              </a:solidFill>
            </a:endParaRPr>
          </a:p>
        </p:txBody>
      </p:sp>
      <p:sp>
        <p:nvSpPr>
          <p:cNvPr id="137" name="TextBox 136">
            <a:extLst>
              <a:ext uri="{FF2B5EF4-FFF2-40B4-BE49-F238E27FC236}">
                <a16:creationId xmlns:a16="http://schemas.microsoft.com/office/drawing/2014/main" id="{1F35EB6B-B3E4-A13A-838D-2014B2B44A7D}"/>
              </a:ext>
            </a:extLst>
          </p:cNvPr>
          <p:cNvSpPr txBox="1"/>
          <p:nvPr/>
        </p:nvSpPr>
        <p:spPr>
          <a:xfrm>
            <a:off x="7157473" y="1323963"/>
            <a:ext cx="78057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€142,370.00</a:t>
            </a:r>
            <a:endParaRPr lang="en-GB" sz="800">
              <a:solidFill>
                <a:srgbClr val="0070C0"/>
              </a:solidFill>
            </a:endParaRPr>
          </a:p>
        </p:txBody>
      </p:sp>
      <p:sp>
        <p:nvSpPr>
          <p:cNvPr id="138" name="TextBox 137">
            <a:extLst>
              <a:ext uri="{FF2B5EF4-FFF2-40B4-BE49-F238E27FC236}">
                <a16:creationId xmlns:a16="http://schemas.microsoft.com/office/drawing/2014/main" id="{28036D52-7A05-97BA-3BFF-F34CA73CAEA6}"/>
              </a:ext>
            </a:extLst>
          </p:cNvPr>
          <p:cNvSpPr txBox="1"/>
          <p:nvPr/>
        </p:nvSpPr>
        <p:spPr>
          <a:xfrm>
            <a:off x="7157473" y="1870108"/>
            <a:ext cx="78057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€142,370.00</a:t>
            </a:r>
            <a:endParaRPr lang="en-GB" sz="800">
              <a:solidFill>
                <a:srgbClr val="0070C0"/>
              </a:solidFill>
            </a:endParaRPr>
          </a:p>
        </p:txBody>
      </p:sp>
      <p:sp>
        <p:nvSpPr>
          <p:cNvPr id="139" name="TextBox 138">
            <a:extLst>
              <a:ext uri="{FF2B5EF4-FFF2-40B4-BE49-F238E27FC236}">
                <a16:creationId xmlns:a16="http://schemas.microsoft.com/office/drawing/2014/main" id="{26E5AF06-F8EF-0738-D4A5-025ED7D2F086}"/>
              </a:ext>
            </a:extLst>
          </p:cNvPr>
          <p:cNvSpPr txBox="1"/>
          <p:nvPr/>
        </p:nvSpPr>
        <p:spPr>
          <a:xfrm>
            <a:off x="7181007" y="2833539"/>
            <a:ext cx="78057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€142,370.00</a:t>
            </a:r>
            <a:endParaRPr lang="en-GB" sz="800">
              <a:solidFill>
                <a:srgbClr val="0070C0"/>
              </a:solidFill>
            </a:endParaRPr>
          </a:p>
        </p:txBody>
      </p:sp>
      <p:sp>
        <p:nvSpPr>
          <p:cNvPr id="140" name="TextBox 139">
            <a:extLst>
              <a:ext uri="{FF2B5EF4-FFF2-40B4-BE49-F238E27FC236}">
                <a16:creationId xmlns:a16="http://schemas.microsoft.com/office/drawing/2014/main" id="{73040E1C-04FE-E722-5A66-1F90C5594B46}"/>
              </a:ext>
            </a:extLst>
          </p:cNvPr>
          <p:cNvSpPr txBox="1"/>
          <p:nvPr/>
        </p:nvSpPr>
        <p:spPr>
          <a:xfrm>
            <a:off x="7188629" y="3802989"/>
            <a:ext cx="78057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€142,370.00</a:t>
            </a:r>
            <a:endParaRPr lang="en-GB" sz="800">
              <a:solidFill>
                <a:srgbClr val="0070C0"/>
              </a:solidFill>
            </a:endParaRPr>
          </a:p>
        </p:txBody>
      </p:sp>
      <p:sp>
        <p:nvSpPr>
          <p:cNvPr id="141" name="TextBox 140">
            <a:extLst>
              <a:ext uri="{FF2B5EF4-FFF2-40B4-BE49-F238E27FC236}">
                <a16:creationId xmlns:a16="http://schemas.microsoft.com/office/drawing/2014/main" id="{2AE834D4-E869-43B6-70E2-8E437A2EB01F}"/>
              </a:ext>
            </a:extLst>
          </p:cNvPr>
          <p:cNvSpPr txBox="1"/>
          <p:nvPr/>
        </p:nvSpPr>
        <p:spPr>
          <a:xfrm>
            <a:off x="7205103" y="4503904"/>
            <a:ext cx="78057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€142,370.00</a:t>
            </a:r>
            <a:endParaRPr lang="en-GB" sz="800">
              <a:solidFill>
                <a:srgbClr val="0070C0"/>
              </a:solidFill>
            </a:endParaRPr>
          </a:p>
        </p:txBody>
      </p:sp>
      <p:sp>
        <p:nvSpPr>
          <p:cNvPr id="142" name="TextBox 141">
            <a:extLst>
              <a:ext uri="{FF2B5EF4-FFF2-40B4-BE49-F238E27FC236}">
                <a16:creationId xmlns:a16="http://schemas.microsoft.com/office/drawing/2014/main" id="{3D7E4223-CC81-3270-0E11-F26F7AEEA960}"/>
              </a:ext>
            </a:extLst>
          </p:cNvPr>
          <p:cNvSpPr txBox="1"/>
          <p:nvPr/>
        </p:nvSpPr>
        <p:spPr>
          <a:xfrm>
            <a:off x="7718505" y="1332679"/>
            <a:ext cx="78057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€142,370.00</a:t>
            </a:r>
            <a:endParaRPr lang="en-GB" sz="800">
              <a:solidFill>
                <a:srgbClr val="0070C0"/>
              </a:solidFill>
            </a:endParaRPr>
          </a:p>
        </p:txBody>
      </p:sp>
      <p:sp>
        <p:nvSpPr>
          <p:cNvPr id="143" name="TextBox 142">
            <a:extLst>
              <a:ext uri="{FF2B5EF4-FFF2-40B4-BE49-F238E27FC236}">
                <a16:creationId xmlns:a16="http://schemas.microsoft.com/office/drawing/2014/main" id="{BFB7275C-41CF-BC70-D1A3-70C119390051}"/>
              </a:ext>
            </a:extLst>
          </p:cNvPr>
          <p:cNvSpPr txBox="1"/>
          <p:nvPr/>
        </p:nvSpPr>
        <p:spPr>
          <a:xfrm>
            <a:off x="7718505" y="1878824"/>
            <a:ext cx="78057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€142,370.00</a:t>
            </a:r>
            <a:endParaRPr lang="en-GB" sz="800">
              <a:solidFill>
                <a:srgbClr val="0070C0"/>
              </a:solidFill>
            </a:endParaRPr>
          </a:p>
        </p:txBody>
      </p:sp>
      <p:sp>
        <p:nvSpPr>
          <p:cNvPr id="144" name="TextBox 143">
            <a:extLst>
              <a:ext uri="{FF2B5EF4-FFF2-40B4-BE49-F238E27FC236}">
                <a16:creationId xmlns:a16="http://schemas.microsoft.com/office/drawing/2014/main" id="{22872D58-2748-42C8-872A-1BA6E9301D7D}"/>
              </a:ext>
            </a:extLst>
          </p:cNvPr>
          <p:cNvSpPr txBox="1"/>
          <p:nvPr/>
        </p:nvSpPr>
        <p:spPr>
          <a:xfrm>
            <a:off x="7742039" y="2842255"/>
            <a:ext cx="78057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€142,370.00</a:t>
            </a:r>
            <a:endParaRPr lang="en-GB" sz="800">
              <a:solidFill>
                <a:srgbClr val="0070C0"/>
              </a:solidFill>
            </a:endParaRPr>
          </a:p>
        </p:txBody>
      </p:sp>
      <p:sp>
        <p:nvSpPr>
          <p:cNvPr id="145" name="TextBox 144">
            <a:extLst>
              <a:ext uri="{FF2B5EF4-FFF2-40B4-BE49-F238E27FC236}">
                <a16:creationId xmlns:a16="http://schemas.microsoft.com/office/drawing/2014/main" id="{C6546EE6-27DC-011B-B663-4E898898AFAD}"/>
              </a:ext>
            </a:extLst>
          </p:cNvPr>
          <p:cNvSpPr txBox="1"/>
          <p:nvPr/>
        </p:nvSpPr>
        <p:spPr>
          <a:xfrm>
            <a:off x="7749661" y="3811705"/>
            <a:ext cx="78057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€142,370.00</a:t>
            </a:r>
            <a:endParaRPr lang="en-GB" sz="800">
              <a:solidFill>
                <a:srgbClr val="0070C0"/>
              </a:solidFill>
            </a:endParaRPr>
          </a:p>
        </p:txBody>
      </p:sp>
      <p:sp>
        <p:nvSpPr>
          <p:cNvPr id="146" name="TextBox 145">
            <a:extLst>
              <a:ext uri="{FF2B5EF4-FFF2-40B4-BE49-F238E27FC236}">
                <a16:creationId xmlns:a16="http://schemas.microsoft.com/office/drawing/2014/main" id="{9855C7AF-0D11-5BD6-14C4-D9BC31113880}"/>
              </a:ext>
            </a:extLst>
          </p:cNvPr>
          <p:cNvSpPr txBox="1"/>
          <p:nvPr/>
        </p:nvSpPr>
        <p:spPr>
          <a:xfrm>
            <a:off x="7766135" y="4512620"/>
            <a:ext cx="780574" cy="215444"/>
          </a:xfrm>
          <a:prstGeom prst="rect">
            <a:avLst/>
          </a:prstGeom>
          <a:noFill/>
        </p:spPr>
        <p:txBody>
          <a:bodyPr wrap="square">
            <a:spAutoFit/>
          </a:bodyPr>
          <a:lstStyle/>
          <a:p>
            <a:r>
              <a:rPr lang="en-GB" sz="800">
                <a:solidFill>
                  <a:srgbClr val="0070C0"/>
                </a:solidFill>
                <a:effectLst/>
                <a:latin typeface="Arial" panose="020B0604020202020204" pitchFamily="34" charset="0"/>
                <a:ea typeface="SimSun" panose="02010600030101010101" pitchFamily="2" charset="-122"/>
              </a:rPr>
              <a:t>€142,370.00</a:t>
            </a:r>
            <a:endParaRPr lang="en-GB" sz="800">
              <a:solidFill>
                <a:srgbClr val="0070C0"/>
              </a:solidFill>
            </a:endParaRPr>
          </a:p>
        </p:txBody>
      </p:sp>
      <p:sp>
        <p:nvSpPr>
          <p:cNvPr id="147" name="TextBox 146">
            <a:extLst>
              <a:ext uri="{FF2B5EF4-FFF2-40B4-BE49-F238E27FC236}">
                <a16:creationId xmlns:a16="http://schemas.microsoft.com/office/drawing/2014/main" id="{74A05186-A5A2-FA45-55B4-A645C82AE2D9}"/>
              </a:ext>
            </a:extLst>
          </p:cNvPr>
          <p:cNvSpPr txBox="1"/>
          <p:nvPr/>
        </p:nvSpPr>
        <p:spPr>
          <a:xfrm>
            <a:off x="5459703" y="4331392"/>
            <a:ext cx="778752" cy="230832"/>
          </a:xfrm>
          <a:prstGeom prst="rect">
            <a:avLst/>
          </a:prstGeom>
          <a:noFill/>
        </p:spPr>
        <p:txBody>
          <a:bodyPr wrap="square">
            <a:spAutoFit/>
          </a:bodyPr>
          <a:lstStyle/>
          <a:p>
            <a:r>
              <a:rPr lang="en-GB" sz="900">
                <a:solidFill>
                  <a:srgbClr val="000000"/>
                </a:solidFill>
                <a:effectLst/>
                <a:latin typeface="Calibri" panose="020F0502020204030204" pitchFamily="34" charset="0"/>
                <a:cs typeface="Calibri" panose="020F0502020204030204" pitchFamily="34" charset="0"/>
              </a:rPr>
              <a:t>€8,5</a:t>
            </a:r>
            <a:r>
              <a:rPr lang="en-GB" sz="900">
                <a:latin typeface="Calibri" panose="020F0502020204030204" pitchFamily="34" charset="0"/>
                <a:cs typeface="Calibri" panose="020F0502020204030204" pitchFamily="34" charset="0"/>
              </a:rPr>
              <a:t>00.00</a:t>
            </a:r>
          </a:p>
        </p:txBody>
      </p:sp>
      <p:sp>
        <p:nvSpPr>
          <p:cNvPr id="148" name="TextBox 147">
            <a:extLst>
              <a:ext uri="{FF2B5EF4-FFF2-40B4-BE49-F238E27FC236}">
                <a16:creationId xmlns:a16="http://schemas.microsoft.com/office/drawing/2014/main" id="{2D429C2D-CCDD-555D-8BFA-DF1489A97906}"/>
              </a:ext>
            </a:extLst>
          </p:cNvPr>
          <p:cNvSpPr txBox="1"/>
          <p:nvPr/>
        </p:nvSpPr>
        <p:spPr>
          <a:xfrm>
            <a:off x="6048086" y="4338508"/>
            <a:ext cx="778752" cy="230832"/>
          </a:xfrm>
          <a:prstGeom prst="rect">
            <a:avLst/>
          </a:prstGeom>
          <a:noFill/>
        </p:spPr>
        <p:txBody>
          <a:bodyPr wrap="square">
            <a:spAutoFit/>
          </a:bodyPr>
          <a:lstStyle/>
          <a:p>
            <a:r>
              <a:rPr lang="en-GB" sz="900">
                <a:solidFill>
                  <a:srgbClr val="000000"/>
                </a:solidFill>
                <a:effectLst/>
                <a:latin typeface="Calibri" panose="020F0502020204030204" pitchFamily="34" charset="0"/>
                <a:cs typeface="Calibri" panose="020F0502020204030204" pitchFamily="34" charset="0"/>
              </a:rPr>
              <a:t>€8,5</a:t>
            </a:r>
            <a:r>
              <a:rPr lang="en-GB" sz="900">
                <a:latin typeface="Calibri" panose="020F0502020204030204" pitchFamily="34" charset="0"/>
                <a:cs typeface="Calibri" panose="020F0502020204030204" pitchFamily="34" charset="0"/>
              </a:rPr>
              <a:t>00.00</a:t>
            </a:r>
          </a:p>
        </p:txBody>
      </p:sp>
      <p:sp>
        <p:nvSpPr>
          <p:cNvPr id="149" name="TextBox 148">
            <a:extLst>
              <a:ext uri="{FF2B5EF4-FFF2-40B4-BE49-F238E27FC236}">
                <a16:creationId xmlns:a16="http://schemas.microsoft.com/office/drawing/2014/main" id="{BADF462F-BB4B-FBC2-1B2C-7FCC0C28D139}"/>
              </a:ext>
            </a:extLst>
          </p:cNvPr>
          <p:cNvSpPr txBox="1"/>
          <p:nvPr/>
        </p:nvSpPr>
        <p:spPr>
          <a:xfrm>
            <a:off x="6582135" y="4324276"/>
            <a:ext cx="778752" cy="230832"/>
          </a:xfrm>
          <a:prstGeom prst="rect">
            <a:avLst/>
          </a:prstGeom>
          <a:noFill/>
        </p:spPr>
        <p:txBody>
          <a:bodyPr wrap="square">
            <a:spAutoFit/>
          </a:bodyPr>
          <a:lstStyle/>
          <a:p>
            <a:r>
              <a:rPr lang="en-GB" sz="900">
                <a:solidFill>
                  <a:srgbClr val="000000"/>
                </a:solidFill>
                <a:effectLst/>
                <a:latin typeface="Calibri" panose="020F0502020204030204" pitchFamily="34" charset="0"/>
                <a:cs typeface="Calibri" panose="020F0502020204030204" pitchFamily="34" charset="0"/>
              </a:rPr>
              <a:t>€8,5</a:t>
            </a:r>
            <a:r>
              <a:rPr lang="en-GB" sz="900">
                <a:latin typeface="Calibri" panose="020F0502020204030204" pitchFamily="34" charset="0"/>
                <a:cs typeface="Calibri" panose="020F0502020204030204" pitchFamily="34" charset="0"/>
              </a:rPr>
              <a:t>00.00</a:t>
            </a:r>
          </a:p>
        </p:txBody>
      </p:sp>
      <p:sp>
        <p:nvSpPr>
          <p:cNvPr id="150" name="TextBox 149">
            <a:extLst>
              <a:ext uri="{FF2B5EF4-FFF2-40B4-BE49-F238E27FC236}">
                <a16:creationId xmlns:a16="http://schemas.microsoft.com/office/drawing/2014/main" id="{2C831BF9-733A-DDB0-7752-51735273DCA8}"/>
              </a:ext>
            </a:extLst>
          </p:cNvPr>
          <p:cNvSpPr txBox="1"/>
          <p:nvPr/>
        </p:nvSpPr>
        <p:spPr>
          <a:xfrm>
            <a:off x="7205313" y="4338508"/>
            <a:ext cx="778752" cy="230832"/>
          </a:xfrm>
          <a:prstGeom prst="rect">
            <a:avLst/>
          </a:prstGeom>
          <a:noFill/>
        </p:spPr>
        <p:txBody>
          <a:bodyPr wrap="square">
            <a:spAutoFit/>
          </a:bodyPr>
          <a:lstStyle/>
          <a:p>
            <a:r>
              <a:rPr lang="en-GB" sz="900">
                <a:solidFill>
                  <a:srgbClr val="000000"/>
                </a:solidFill>
                <a:effectLst/>
                <a:latin typeface="Calibri" panose="020F0502020204030204" pitchFamily="34" charset="0"/>
                <a:cs typeface="Calibri" panose="020F0502020204030204" pitchFamily="34" charset="0"/>
              </a:rPr>
              <a:t>€8,5</a:t>
            </a:r>
            <a:r>
              <a:rPr lang="en-GB" sz="900">
                <a:latin typeface="Calibri" panose="020F0502020204030204" pitchFamily="34" charset="0"/>
                <a:cs typeface="Calibri" panose="020F0502020204030204" pitchFamily="34" charset="0"/>
              </a:rPr>
              <a:t>00.00</a:t>
            </a:r>
          </a:p>
        </p:txBody>
      </p:sp>
      <p:sp>
        <p:nvSpPr>
          <p:cNvPr id="151" name="TextBox 150">
            <a:extLst>
              <a:ext uri="{FF2B5EF4-FFF2-40B4-BE49-F238E27FC236}">
                <a16:creationId xmlns:a16="http://schemas.microsoft.com/office/drawing/2014/main" id="{3DBBA6C5-C3F1-C1D3-604B-DCB57F72980A}"/>
              </a:ext>
            </a:extLst>
          </p:cNvPr>
          <p:cNvSpPr txBox="1"/>
          <p:nvPr/>
        </p:nvSpPr>
        <p:spPr>
          <a:xfrm>
            <a:off x="7793431" y="4356888"/>
            <a:ext cx="778752" cy="230832"/>
          </a:xfrm>
          <a:prstGeom prst="rect">
            <a:avLst/>
          </a:prstGeom>
          <a:noFill/>
        </p:spPr>
        <p:txBody>
          <a:bodyPr wrap="square">
            <a:spAutoFit/>
          </a:bodyPr>
          <a:lstStyle/>
          <a:p>
            <a:r>
              <a:rPr lang="en-GB" sz="900">
                <a:solidFill>
                  <a:srgbClr val="000000"/>
                </a:solidFill>
                <a:effectLst/>
                <a:latin typeface="Calibri" panose="020F0502020204030204" pitchFamily="34" charset="0"/>
                <a:cs typeface="Calibri" panose="020F0502020204030204" pitchFamily="34" charset="0"/>
              </a:rPr>
              <a:t>€8,5</a:t>
            </a:r>
            <a:r>
              <a:rPr lang="en-GB" sz="900">
                <a:latin typeface="Calibri" panose="020F0502020204030204" pitchFamily="34" charset="0"/>
                <a:cs typeface="Calibri" panose="020F0502020204030204" pitchFamily="34" charset="0"/>
              </a:rPr>
              <a:t>00.00</a:t>
            </a:r>
          </a:p>
        </p:txBody>
      </p:sp>
    </p:spTree>
    <p:extLst>
      <p:ext uri="{BB962C8B-B14F-4D97-AF65-F5344CB8AC3E}">
        <p14:creationId xmlns:p14="http://schemas.microsoft.com/office/powerpoint/2010/main" val="5945899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6" name="Picture 1295">
            <a:extLst>
              <a:ext uri="{FF2B5EF4-FFF2-40B4-BE49-F238E27FC236}">
                <a16:creationId xmlns:a16="http://schemas.microsoft.com/office/drawing/2014/main" id="{3650382F-3731-A699-089A-9170E2D8B13E}"/>
              </a:ext>
            </a:extLst>
          </p:cNvPr>
          <p:cNvPicPr>
            <a:picLocks noChangeAspect="1"/>
          </p:cNvPicPr>
          <p:nvPr/>
        </p:nvPicPr>
        <p:blipFill>
          <a:blip r:embed="rId3"/>
          <a:stretch>
            <a:fillRect/>
          </a:stretch>
        </p:blipFill>
        <p:spPr>
          <a:xfrm>
            <a:off x="811422" y="772290"/>
            <a:ext cx="7393565" cy="4371211"/>
          </a:xfrm>
          <a:prstGeom prst="rect">
            <a:avLst/>
          </a:prstGeom>
        </p:spPr>
      </p:pic>
      <p:sp>
        <p:nvSpPr>
          <p:cNvPr id="1297" name="Title 3">
            <a:extLst>
              <a:ext uri="{FF2B5EF4-FFF2-40B4-BE49-F238E27FC236}">
                <a16:creationId xmlns:a16="http://schemas.microsoft.com/office/drawing/2014/main" id="{7510DA3A-8D6D-C268-F672-93B291120D64}"/>
              </a:ext>
            </a:extLst>
          </p:cNvPr>
          <p:cNvSpPr>
            <a:spLocks noGrp="1"/>
          </p:cNvSpPr>
          <p:nvPr>
            <p:ph type="title"/>
          </p:nvPr>
        </p:nvSpPr>
        <p:spPr>
          <a:xfrm>
            <a:off x="224248" y="188465"/>
            <a:ext cx="7629433" cy="461665"/>
          </a:xfrm>
        </p:spPr>
        <p:txBody>
          <a:bodyPr/>
          <a:lstStyle/>
          <a:p>
            <a:r>
              <a:rPr lang="en-IN"/>
              <a:t>Overall Managed Services Presence</a:t>
            </a:r>
            <a:endParaRPr lang="en-GB"/>
          </a:p>
        </p:txBody>
      </p:sp>
    </p:spTree>
    <p:extLst>
      <p:ext uri="{BB962C8B-B14F-4D97-AF65-F5344CB8AC3E}">
        <p14:creationId xmlns:p14="http://schemas.microsoft.com/office/powerpoint/2010/main" val="1816647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BE031-D376-4937-897A-ED6B6451E04E}"/>
              </a:ext>
            </a:extLst>
          </p:cNvPr>
          <p:cNvSpPr>
            <a:spLocks noGrp="1"/>
          </p:cNvSpPr>
          <p:nvPr>
            <p:ph type="title"/>
          </p:nvPr>
        </p:nvSpPr>
        <p:spPr>
          <a:xfrm>
            <a:off x="206482" y="168843"/>
            <a:ext cx="7629433" cy="461665"/>
          </a:xfrm>
        </p:spPr>
        <p:txBody>
          <a:bodyPr/>
          <a:lstStyle/>
          <a:p>
            <a:r>
              <a:rPr lang="en-IN">
                <a:latin typeface="Times New Roman" panose="02020603050405020304" pitchFamily="18" charset="0"/>
                <a:cs typeface="Times New Roman" panose="02020603050405020304" pitchFamily="18" charset="0"/>
              </a:rPr>
              <a:t>VMO2 Engagement since 2017</a:t>
            </a:r>
          </a:p>
        </p:txBody>
      </p:sp>
      <p:sp>
        <p:nvSpPr>
          <p:cNvPr id="15" name="Block Arc 14">
            <a:extLst>
              <a:ext uri="{FF2B5EF4-FFF2-40B4-BE49-F238E27FC236}">
                <a16:creationId xmlns:a16="http://schemas.microsoft.com/office/drawing/2014/main" id="{A48970D9-9ED5-4A60-9365-B157C5CB9EEB}"/>
              </a:ext>
            </a:extLst>
          </p:cNvPr>
          <p:cNvSpPr/>
          <p:nvPr/>
        </p:nvSpPr>
        <p:spPr>
          <a:xfrm rot="10800000">
            <a:off x="1985726" y="909987"/>
            <a:ext cx="1510137" cy="1519772"/>
          </a:xfrm>
          <a:prstGeom prst="blockArc">
            <a:avLst>
              <a:gd name="adj1" fmla="val 10735117"/>
              <a:gd name="adj2" fmla="val 16074287"/>
              <a:gd name="adj3" fmla="val 25807"/>
            </a:avLst>
          </a:prstGeom>
          <a:solidFill>
            <a:srgbClr val="FEC402"/>
          </a:solidFill>
          <a:ln w="12700" cap="flat" cmpd="sng" algn="ctr">
            <a:noFill/>
            <a:prstDash val="solid"/>
            <a:miter lim="800000"/>
          </a:ln>
          <a:effectLst/>
        </p:spPr>
        <p:txBody>
          <a:bodyPr rtlCol="0" anchor="ctr"/>
          <a:lstStyle/>
          <a:p>
            <a:pPr algn="ctr" defTabSz="1371326">
              <a:defRPr/>
            </a:pPr>
            <a:endParaRPr lang="ko-KR" altLang="en-US" sz="2700" b="1">
              <a:solidFill>
                <a:srgbClr val="7F7A7E"/>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8" name="Block Arc 17">
            <a:extLst>
              <a:ext uri="{FF2B5EF4-FFF2-40B4-BE49-F238E27FC236}">
                <a16:creationId xmlns:a16="http://schemas.microsoft.com/office/drawing/2014/main" id="{6E0F7C73-80F2-418A-8F2F-D3F92F8DF95F}"/>
              </a:ext>
            </a:extLst>
          </p:cNvPr>
          <p:cNvSpPr/>
          <p:nvPr/>
        </p:nvSpPr>
        <p:spPr>
          <a:xfrm rot="940388">
            <a:off x="1985726" y="909988"/>
            <a:ext cx="1510137" cy="1519772"/>
          </a:xfrm>
          <a:prstGeom prst="blockArc">
            <a:avLst>
              <a:gd name="adj1" fmla="val 10706740"/>
              <a:gd name="adj2" fmla="val 13831376"/>
              <a:gd name="adj3" fmla="val 26044"/>
            </a:avLst>
          </a:prstGeom>
          <a:solidFill>
            <a:srgbClr val="6AD00E"/>
          </a:solidFill>
          <a:ln>
            <a:noFill/>
          </a:ln>
          <a:effectLst/>
        </p:spPr>
        <p:txBody>
          <a:bodyPr vert="horz" wrap="square" lIns="68580" tIns="34290" rIns="68580" bIns="34290" numCol="1" anchor="t" anchorCtr="0" compatLnSpc="1">
            <a:prstTxWarp prst="textNoShape">
              <a:avLst/>
            </a:prstTxWarp>
          </a:bodyPr>
          <a:lstStyle/>
          <a:p>
            <a:pPr defTabSz="1371326">
              <a:defRPr/>
            </a:pPr>
            <a:endParaRPr lang="ko-KR" altLang="en-US" sz="2700" b="1">
              <a:solidFill>
                <a:srgbClr val="7F7A7E"/>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9" name="Block Arc 18">
            <a:extLst>
              <a:ext uri="{FF2B5EF4-FFF2-40B4-BE49-F238E27FC236}">
                <a16:creationId xmlns:a16="http://schemas.microsoft.com/office/drawing/2014/main" id="{E2ED9583-FD6F-4A4A-83C1-5444E194D670}"/>
              </a:ext>
            </a:extLst>
          </p:cNvPr>
          <p:cNvSpPr/>
          <p:nvPr/>
        </p:nvSpPr>
        <p:spPr>
          <a:xfrm rot="4019398">
            <a:off x="1980910" y="914804"/>
            <a:ext cx="1519772" cy="1510137"/>
          </a:xfrm>
          <a:prstGeom prst="blockArc">
            <a:avLst>
              <a:gd name="adj1" fmla="val 10687715"/>
              <a:gd name="adj2" fmla="val 14189823"/>
              <a:gd name="adj3" fmla="val 26226"/>
            </a:avLst>
          </a:prstGeom>
          <a:solidFill>
            <a:srgbClr val="9AC109"/>
          </a:solidFill>
          <a:ln>
            <a:noFill/>
          </a:ln>
          <a:effectLst/>
        </p:spPr>
        <p:txBody>
          <a:bodyPr vert="horz" wrap="square" lIns="68580" tIns="34290" rIns="68580" bIns="34290" numCol="1" anchor="t" anchorCtr="0" compatLnSpc="1">
            <a:prstTxWarp prst="textNoShape">
              <a:avLst/>
            </a:prstTxWarp>
          </a:bodyPr>
          <a:lstStyle/>
          <a:p>
            <a:pPr defTabSz="1371326">
              <a:defRPr/>
            </a:pPr>
            <a:endParaRPr lang="ko-KR" altLang="en-US" sz="2700" b="1">
              <a:solidFill>
                <a:srgbClr val="7F7A7E"/>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20" name="Block Arc 19">
            <a:extLst>
              <a:ext uri="{FF2B5EF4-FFF2-40B4-BE49-F238E27FC236}">
                <a16:creationId xmlns:a16="http://schemas.microsoft.com/office/drawing/2014/main" id="{0947D17C-F671-4E6E-9AE1-0B22B60ADA25}"/>
              </a:ext>
            </a:extLst>
          </p:cNvPr>
          <p:cNvSpPr/>
          <p:nvPr/>
        </p:nvSpPr>
        <p:spPr>
          <a:xfrm rot="7561546">
            <a:off x="1987302" y="912861"/>
            <a:ext cx="1515218" cy="1523629"/>
          </a:xfrm>
          <a:prstGeom prst="blockArc">
            <a:avLst>
              <a:gd name="adj1" fmla="val 10625971"/>
              <a:gd name="adj2" fmla="val 13982384"/>
              <a:gd name="adj3" fmla="val 25947"/>
            </a:avLst>
          </a:prstGeom>
          <a:solidFill>
            <a:srgbClr val="D7D74F"/>
          </a:solidFill>
          <a:ln w="12700" cap="flat" cmpd="sng" algn="ctr">
            <a:noFill/>
            <a:prstDash val="solid"/>
            <a:miter lim="800000"/>
          </a:ln>
          <a:effectLst/>
        </p:spPr>
        <p:txBody>
          <a:bodyPr rtlCol="0" anchor="ctr"/>
          <a:lstStyle/>
          <a:p>
            <a:pPr algn="ctr" defTabSz="1371326">
              <a:defRPr/>
            </a:pPr>
            <a:endParaRPr lang="ko-KR" altLang="en-US" sz="2700" b="1">
              <a:solidFill>
                <a:srgbClr val="7F7A7E"/>
              </a:solidFill>
              <a:latin typeface="Times New Roman" panose="02020603050405020304" pitchFamily="18" charset="0"/>
              <a:ea typeface="맑은 고딕" panose="020B0503020000020004" pitchFamily="34" charset="-127"/>
              <a:cs typeface="Times New Roman" panose="02020603050405020304" pitchFamily="18" charset="0"/>
            </a:endParaRPr>
          </a:p>
        </p:txBody>
      </p:sp>
      <p:graphicFrame>
        <p:nvGraphicFramePr>
          <p:cNvPr id="48" name="Diagram 47">
            <a:extLst>
              <a:ext uri="{FF2B5EF4-FFF2-40B4-BE49-F238E27FC236}">
                <a16:creationId xmlns:a16="http://schemas.microsoft.com/office/drawing/2014/main" id="{D3F53301-6973-4DFF-8FE5-A313C0C63696}"/>
              </a:ext>
            </a:extLst>
          </p:cNvPr>
          <p:cNvGraphicFramePr/>
          <p:nvPr/>
        </p:nvGraphicFramePr>
        <p:xfrm>
          <a:off x="-81063" y="2599658"/>
          <a:ext cx="4435142" cy="1458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9" name="Group 98">
            <a:extLst>
              <a:ext uri="{FF2B5EF4-FFF2-40B4-BE49-F238E27FC236}">
                <a16:creationId xmlns:a16="http://schemas.microsoft.com/office/drawing/2014/main" id="{980FF27E-CE38-4532-B158-F2D09B0EF297}"/>
              </a:ext>
            </a:extLst>
          </p:cNvPr>
          <p:cNvGrpSpPr/>
          <p:nvPr/>
        </p:nvGrpSpPr>
        <p:grpSpPr>
          <a:xfrm rot="19311999">
            <a:off x="5823876" y="1681195"/>
            <a:ext cx="1214944" cy="1545682"/>
            <a:chOff x="2737472" y="3373438"/>
            <a:chExt cx="4886091" cy="6251759"/>
          </a:xfrm>
          <a:solidFill>
            <a:schemeClr val="bg1">
              <a:lumMod val="75000"/>
            </a:schemeClr>
          </a:solidFill>
        </p:grpSpPr>
        <p:sp>
          <p:nvSpPr>
            <p:cNvPr id="100" name="Freeform 15">
              <a:extLst>
                <a:ext uri="{FF2B5EF4-FFF2-40B4-BE49-F238E27FC236}">
                  <a16:creationId xmlns:a16="http://schemas.microsoft.com/office/drawing/2014/main" id="{437DC2C5-096A-4E08-87E6-9A6A6CB613FE}"/>
                </a:ext>
              </a:extLst>
            </p:cNvPr>
            <p:cNvSpPr>
              <a:spLocks noChangeArrowheads="1"/>
            </p:cNvSpPr>
            <p:nvPr/>
          </p:nvSpPr>
          <p:spPr bwMode="auto">
            <a:xfrm>
              <a:off x="4956817" y="3373438"/>
              <a:ext cx="2666746" cy="2566636"/>
            </a:xfrm>
            <a:custGeom>
              <a:avLst/>
              <a:gdLst>
                <a:gd name="T0" fmla="*/ 508 w 2000"/>
                <a:gd name="T1" fmla="*/ 1629 h 1927"/>
                <a:gd name="T2" fmla="*/ 508 w 2000"/>
                <a:gd name="T3" fmla="*/ 1629 h 1927"/>
                <a:gd name="T4" fmla="*/ 1727 w 2000"/>
                <a:gd name="T5" fmla="*/ 1499 h 1927"/>
                <a:gd name="T6" fmla="*/ 1491 w 2000"/>
                <a:gd name="T7" fmla="*/ 297 h 1927"/>
                <a:gd name="T8" fmla="*/ 271 w 2000"/>
                <a:gd name="T9" fmla="*/ 427 h 1927"/>
                <a:gd name="T10" fmla="*/ 508 w 2000"/>
                <a:gd name="T11" fmla="*/ 1629 h 1927"/>
                <a:gd name="T12" fmla="*/ 637 w 2000"/>
                <a:gd name="T13" fmla="*/ 1453 h 1927"/>
                <a:gd name="T14" fmla="*/ 637 w 2000"/>
                <a:gd name="T15" fmla="*/ 1453 h 1927"/>
                <a:gd name="T16" fmla="*/ 465 w 2000"/>
                <a:gd name="T17" fmla="*/ 568 h 1927"/>
                <a:gd name="T18" fmla="*/ 1361 w 2000"/>
                <a:gd name="T19" fmla="*/ 472 h 1927"/>
                <a:gd name="T20" fmla="*/ 1538 w 2000"/>
                <a:gd name="T21" fmla="*/ 1358 h 1927"/>
                <a:gd name="T22" fmla="*/ 637 w 2000"/>
                <a:gd name="T23" fmla="*/ 1453 h 1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0" h="1927">
                  <a:moveTo>
                    <a:pt x="508" y="1629"/>
                  </a:moveTo>
                  <a:lnTo>
                    <a:pt x="508" y="1629"/>
                  </a:lnTo>
                  <a:cubicBezTo>
                    <a:pt x="912" y="1926"/>
                    <a:pt x="1457" y="1868"/>
                    <a:pt x="1727" y="1499"/>
                  </a:cubicBezTo>
                  <a:cubicBezTo>
                    <a:pt x="1999" y="1133"/>
                    <a:pt x="1892" y="594"/>
                    <a:pt x="1491" y="297"/>
                  </a:cubicBezTo>
                  <a:cubicBezTo>
                    <a:pt x="1090" y="0"/>
                    <a:pt x="542" y="58"/>
                    <a:pt x="271" y="427"/>
                  </a:cubicBezTo>
                  <a:cubicBezTo>
                    <a:pt x="0" y="793"/>
                    <a:pt x="107" y="1332"/>
                    <a:pt x="508" y="1629"/>
                  </a:cubicBezTo>
                  <a:close/>
                  <a:moveTo>
                    <a:pt x="637" y="1453"/>
                  </a:moveTo>
                  <a:lnTo>
                    <a:pt x="637" y="1453"/>
                  </a:lnTo>
                  <a:cubicBezTo>
                    <a:pt x="340" y="1234"/>
                    <a:pt x="263" y="839"/>
                    <a:pt x="465" y="568"/>
                  </a:cubicBezTo>
                  <a:cubicBezTo>
                    <a:pt x="663" y="297"/>
                    <a:pt x="1064" y="253"/>
                    <a:pt x="1361" y="472"/>
                  </a:cubicBezTo>
                  <a:cubicBezTo>
                    <a:pt x="1659" y="692"/>
                    <a:pt x="1736" y="1087"/>
                    <a:pt x="1538" y="1358"/>
                  </a:cubicBezTo>
                  <a:cubicBezTo>
                    <a:pt x="1336" y="1629"/>
                    <a:pt x="935" y="1673"/>
                    <a:pt x="637" y="145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371326">
                <a:defRPr/>
              </a:pPr>
              <a:endParaRPr lang="en-US" sz="2700" kern="0">
                <a:solidFill>
                  <a:srgbClr val="445469"/>
                </a:solidFill>
                <a:latin typeface="Times New Roman" panose="02020603050405020304" pitchFamily="18" charset="0"/>
                <a:cs typeface="Times New Roman" panose="02020603050405020304" pitchFamily="18" charset="0"/>
              </a:endParaRPr>
            </a:p>
          </p:txBody>
        </p:sp>
        <p:sp>
          <p:nvSpPr>
            <p:cNvPr id="101" name="Freeform 16">
              <a:extLst>
                <a:ext uri="{FF2B5EF4-FFF2-40B4-BE49-F238E27FC236}">
                  <a16:creationId xmlns:a16="http://schemas.microsoft.com/office/drawing/2014/main" id="{E67153AB-9661-4933-8D2C-5A674B250270}"/>
                </a:ext>
              </a:extLst>
            </p:cNvPr>
            <p:cNvSpPr>
              <a:spLocks noChangeArrowheads="1"/>
            </p:cNvSpPr>
            <p:nvPr/>
          </p:nvSpPr>
          <p:spPr bwMode="auto">
            <a:xfrm>
              <a:off x="4880288" y="5115925"/>
              <a:ext cx="1253900" cy="1230337"/>
            </a:xfrm>
            <a:custGeom>
              <a:avLst/>
              <a:gdLst>
                <a:gd name="T0" fmla="*/ 525 w 943"/>
                <a:gd name="T1" fmla="*/ 69 h 924"/>
                <a:gd name="T2" fmla="*/ 525 w 943"/>
                <a:gd name="T3" fmla="*/ 69 h 924"/>
                <a:gd name="T4" fmla="*/ 233 w 943"/>
                <a:gd name="T5" fmla="*/ 112 h 924"/>
                <a:gd name="T6" fmla="*/ 69 w 943"/>
                <a:gd name="T7" fmla="*/ 337 h 924"/>
                <a:gd name="T8" fmla="*/ 112 w 943"/>
                <a:gd name="T9" fmla="*/ 629 h 924"/>
                <a:gd name="T10" fmla="*/ 418 w 943"/>
                <a:gd name="T11" fmla="*/ 854 h 924"/>
                <a:gd name="T12" fmla="*/ 709 w 943"/>
                <a:gd name="T13" fmla="*/ 811 h 924"/>
                <a:gd name="T14" fmla="*/ 874 w 943"/>
                <a:gd name="T15" fmla="*/ 586 h 924"/>
                <a:gd name="T16" fmla="*/ 830 w 943"/>
                <a:gd name="T17" fmla="*/ 294 h 924"/>
                <a:gd name="T18" fmla="*/ 525 w 943"/>
                <a:gd name="T19" fmla="*/ 69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3" h="924">
                  <a:moveTo>
                    <a:pt x="525" y="69"/>
                  </a:moveTo>
                  <a:lnTo>
                    <a:pt x="525" y="69"/>
                  </a:lnTo>
                  <a:cubicBezTo>
                    <a:pt x="432" y="0"/>
                    <a:pt x="303" y="20"/>
                    <a:pt x="233" y="112"/>
                  </a:cubicBezTo>
                  <a:cubicBezTo>
                    <a:pt x="69" y="337"/>
                    <a:pt x="69" y="337"/>
                    <a:pt x="69" y="337"/>
                  </a:cubicBezTo>
                  <a:cubicBezTo>
                    <a:pt x="0" y="430"/>
                    <a:pt x="20" y="559"/>
                    <a:pt x="112" y="629"/>
                  </a:cubicBezTo>
                  <a:cubicBezTo>
                    <a:pt x="418" y="854"/>
                    <a:pt x="418" y="854"/>
                    <a:pt x="418" y="854"/>
                  </a:cubicBezTo>
                  <a:cubicBezTo>
                    <a:pt x="510" y="923"/>
                    <a:pt x="640" y="903"/>
                    <a:pt x="709" y="811"/>
                  </a:cubicBezTo>
                  <a:cubicBezTo>
                    <a:pt x="874" y="586"/>
                    <a:pt x="874" y="586"/>
                    <a:pt x="874" y="586"/>
                  </a:cubicBezTo>
                  <a:cubicBezTo>
                    <a:pt x="942" y="493"/>
                    <a:pt x="922" y="364"/>
                    <a:pt x="830" y="294"/>
                  </a:cubicBezTo>
                  <a:lnTo>
                    <a:pt x="525" y="6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371326">
                <a:defRPr/>
              </a:pPr>
              <a:endParaRPr lang="en-US" sz="2700" kern="0">
                <a:solidFill>
                  <a:srgbClr val="445469"/>
                </a:solidFill>
                <a:latin typeface="Times New Roman" panose="02020603050405020304" pitchFamily="18" charset="0"/>
                <a:cs typeface="Times New Roman" panose="02020603050405020304" pitchFamily="18" charset="0"/>
              </a:endParaRPr>
            </a:p>
          </p:txBody>
        </p:sp>
        <p:sp>
          <p:nvSpPr>
            <p:cNvPr id="102" name="Freeform 17">
              <a:extLst>
                <a:ext uri="{FF2B5EF4-FFF2-40B4-BE49-F238E27FC236}">
                  <a16:creationId xmlns:a16="http://schemas.microsoft.com/office/drawing/2014/main" id="{91049BFC-DC1B-4D73-BDE8-8FD547B643FF}"/>
                </a:ext>
              </a:extLst>
            </p:cNvPr>
            <p:cNvSpPr>
              <a:spLocks noChangeArrowheads="1"/>
            </p:cNvSpPr>
            <p:nvPr/>
          </p:nvSpPr>
          <p:spPr bwMode="auto">
            <a:xfrm>
              <a:off x="2737472" y="5775244"/>
              <a:ext cx="2813917" cy="3661577"/>
            </a:xfrm>
            <a:custGeom>
              <a:avLst/>
              <a:gdLst>
                <a:gd name="T0" fmla="*/ 2034 w 2112"/>
                <a:gd name="T1" fmla="*/ 46 h 2749"/>
                <a:gd name="T2" fmla="*/ 2034 w 2112"/>
                <a:gd name="T3" fmla="*/ 46 h 2749"/>
                <a:gd name="T4" fmla="*/ 1843 w 2112"/>
                <a:gd name="T5" fmla="*/ 75 h 2749"/>
                <a:gd name="T6" fmla="*/ 44 w 2112"/>
                <a:gd name="T7" fmla="*/ 2515 h 2749"/>
                <a:gd name="T8" fmla="*/ 72 w 2112"/>
                <a:gd name="T9" fmla="*/ 2702 h 2749"/>
                <a:gd name="T10" fmla="*/ 75 w 2112"/>
                <a:gd name="T11" fmla="*/ 2705 h 2749"/>
                <a:gd name="T12" fmla="*/ 266 w 2112"/>
                <a:gd name="T13" fmla="*/ 2677 h 2749"/>
                <a:gd name="T14" fmla="*/ 2065 w 2112"/>
                <a:gd name="T15" fmla="*/ 237 h 2749"/>
                <a:gd name="T16" fmla="*/ 2036 w 2112"/>
                <a:gd name="T17" fmla="*/ 49 h 2749"/>
                <a:gd name="T18" fmla="*/ 2034 w 2112"/>
                <a:gd name="T19" fmla="*/ 46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2" h="2749">
                  <a:moveTo>
                    <a:pt x="2034" y="46"/>
                  </a:moveTo>
                  <a:lnTo>
                    <a:pt x="2034" y="46"/>
                  </a:lnTo>
                  <a:cubicBezTo>
                    <a:pt x="1973" y="0"/>
                    <a:pt x="1889" y="15"/>
                    <a:pt x="1843" y="75"/>
                  </a:cubicBezTo>
                  <a:cubicBezTo>
                    <a:pt x="44" y="2515"/>
                    <a:pt x="44" y="2515"/>
                    <a:pt x="44" y="2515"/>
                  </a:cubicBezTo>
                  <a:cubicBezTo>
                    <a:pt x="0" y="2573"/>
                    <a:pt x="12" y="2659"/>
                    <a:pt x="72" y="2702"/>
                  </a:cubicBezTo>
                  <a:cubicBezTo>
                    <a:pt x="75" y="2705"/>
                    <a:pt x="75" y="2705"/>
                    <a:pt x="75" y="2705"/>
                  </a:cubicBezTo>
                  <a:cubicBezTo>
                    <a:pt x="136" y="2748"/>
                    <a:pt x="220" y="2737"/>
                    <a:pt x="266" y="2677"/>
                  </a:cubicBezTo>
                  <a:cubicBezTo>
                    <a:pt x="2065" y="237"/>
                    <a:pt x="2065" y="237"/>
                    <a:pt x="2065" y="237"/>
                  </a:cubicBezTo>
                  <a:cubicBezTo>
                    <a:pt x="2111" y="176"/>
                    <a:pt x="2097" y="93"/>
                    <a:pt x="2036" y="49"/>
                  </a:cubicBezTo>
                  <a:lnTo>
                    <a:pt x="2034" y="4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371326">
                <a:defRPr/>
              </a:pPr>
              <a:endParaRPr lang="en-US" sz="2700" kern="0">
                <a:solidFill>
                  <a:srgbClr val="445469"/>
                </a:solidFill>
                <a:latin typeface="Times New Roman" panose="02020603050405020304" pitchFamily="18" charset="0"/>
                <a:cs typeface="Times New Roman" panose="02020603050405020304" pitchFamily="18" charset="0"/>
              </a:endParaRPr>
            </a:p>
          </p:txBody>
        </p:sp>
        <p:sp>
          <p:nvSpPr>
            <p:cNvPr id="103" name="Freeform 18">
              <a:extLst>
                <a:ext uri="{FF2B5EF4-FFF2-40B4-BE49-F238E27FC236}">
                  <a16:creationId xmlns:a16="http://schemas.microsoft.com/office/drawing/2014/main" id="{4C835FAA-7A09-4A06-93A8-CB7027210427}"/>
                </a:ext>
              </a:extLst>
            </p:cNvPr>
            <p:cNvSpPr>
              <a:spLocks noChangeArrowheads="1"/>
            </p:cNvSpPr>
            <p:nvPr/>
          </p:nvSpPr>
          <p:spPr bwMode="auto">
            <a:xfrm>
              <a:off x="3485103" y="7882711"/>
              <a:ext cx="600459" cy="512150"/>
            </a:xfrm>
            <a:custGeom>
              <a:avLst/>
              <a:gdLst>
                <a:gd name="T0" fmla="*/ 147 w 456"/>
                <a:gd name="T1" fmla="*/ 29 h 390"/>
                <a:gd name="T2" fmla="*/ 147 w 456"/>
                <a:gd name="T3" fmla="*/ 29 h 390"/>
                <a:gd name="T4" fmla="*/ 31 w 456"/>
                <a:gd name="T5" fmla="*/ 46 h 390"/>
                <a:gd name="T6" fmla="*/ 28 w 456"/>
                <a:gd name="T7" fmla="*/ 52 h 390"/>
                <a:gd name="T8" fmla="*/ 46 w 456"/>
                <a:gd name="T9" fmla="*/ 167 h 390"/>
                <a:gd name="T10" fmla="*/ 308 w 456"/>
                <a:gd name="T11" fmla="*/ 363 h 390"/>
                <a:gd name="T12" fmla="*/ 424 w 456"/>
                <a:gd name="T13" fmla="*/ 346 h 390"/>
                <a:gd name="T14" fmla="*/ 429 w 456"/>
                <a:gd name="T15" fmla="*/ 337 h 390"/>
                <a:gd name="T16" fmla="*/ 412 w 456"/>
                <a:gd name="T17" fmla="*/ 222 h 390"/>
                <a:gd name="T18" fmla="*/ 147 w 456"/>
                <a:gd name="T19" fmla="*/ 2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6" h="390">
                  <a:moveTo>
                    <a:pt x="147" y="29"/>
                  </a:moveTo>
                  <a:lnTo>
                    <a:pt x="147" y="29"/>
                  </a:lnTo>
                  <a:cubicBezTo>
                    <a:pt x="112" y="0"/>
                    <a:pt x="60" y="9"/>
                    <a:pt x="31" y="46"/>
                  </a:cubicBezTo>
                  <a:cubicBezTo>
                    <a:pt x="28" y="52"/>
                    <a:pt x="28" y="52"/>
                    <a:pt x="28" y="52"/>
                  </a:cubicBezTo>
                  <a:cubicBezTo>
                    <a:pt x="0" y="89"/>
                    <a:pt x="8" y="141"/>
                    <a:pt x="46" y="167"/>
                  </a:cubicBezTo>
                  <a:cubicBezTo>
                    <a:pt x="308" y="363"/>
                    <a:pt x="308" y="363"/>
                    <a:pt x="308" y="363"/>
                  </a:cubicBezTo>
                  <a:cubicBezTo>
                    <a:pt x="346" y="389"/>
                    <a:pt x="398" y="380"/>
                    <a:pt x="424" y="346"/>
                  </a:cubicBezTo>
                  <a:cubicBezTo>
                    <a:pt x="429" y="337"/>
                    <a:pt x="429" y="337"/>
                    <a:pt x="429" y="337"/>
                  </a:cubicBezTo>
                  <a:cubicBezTo>
                    <a:pt x="455" y="299"/>
                    <a:pt x="447" y="251"/>
                    <a:pt x="412" y="222"/>
                  </a:cubicBezTo>
                  <a:lnTo>
                    <a:pt x="147" y="2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371326">
                <a:defRPr/>
              </a:pPr>
              <a:endParaRPr lang="en-US" sz="2700" kern="0">
                <a:solidFill>
                  <a:srgbClr val="445469"/>
                </a:solidFill>
                <a:latin typeface="Times New Roman" panose="02020603050405020304" pitchFamily="18" charset="0"/>
                <a:cs typeface="Times New Roman" panose="02020603050405020304" pitchFamily="18" charset="0"/>
              </a:endParaRPr>
            </a:p>
          </p:txBody>
        </p:sp>
        <p:sp>
          <p:nvSpPr>
            <p:cNvPr id="104" name="Freeform 19">
              <a:extLst>
                <a:ext uri="{FF2B5EF4-FFF2-40B4-BE49-F238E27FC236}">
                  <a16:creationId xmlns:a16="http://schemas.microsoft.com/office/drawing/2014/main" id="{C93D0355-715D-424F-8A76-2CE5F930535E}"/>
                </a:ext>
              </a:extLst>
            </p:cNvPr>
            <p:cNvSpPr>
              <a:spLocks noChangeArrowheads="1"/>
            </p:cNvSpPr>
            <p:nvPr/>
          </p:nvSpPr>
          <p:spPr bwMode="auto">
            <a:xfrm>
              <a:off x="3155439" y="8595011"/>
              <a:ext cx="1012539" cy="1030186"/>
            </a:xfrm>
            <a:custGeom>
              <a:avLst/>
              <a:gdLst>
                <a:gd name="T0" fmla="*/ 52 w 765"/>
                <a:gd name="T1" fmla="*/ 335 h 774"/>
                <a:gd name="T2" fmla="*/ 52 w 765"/>
                <a:gd name="T3" fmla="*/ 335 h 774"/>
                <a:gd name="T4" fmla="*/ 231 w 765"/>
                <a:gd name="T5" fmla="*/ 92 h 774"/>
                <a:gd name="T6" fmla="*/ 447 w 765"/>
                <a:gd name="T7" fmla="*/ 55 h 774"/>
                <a:gd name="T8" fmla="*/ 677 w 765"/>
                <a:gd name="T9" fmla="*/ 222 h 774"/>
                <a:gd name="T10" fmla="*/ 735 w 765"/>
                <a:gd name="T11" fmla="*/ 409 h 774"/>
                <a:gd name="T12" fmla="*/ 521 w 765"/>
                <a:gd name="T13" fmla="*/ 254 h 774"/>
                <a:gd name="T14" fmla="*/ 424 w 765"/>
                <a:gd name="T15" fmla="*/ 268 h 774"/>
                <a:gd name="T16" fmla="*/ 421 w 765"/>
                <a:gd name="T17" fmla="*/ 274 h 774"/>
                <a:gd name="T18" fmla="*/ 435 w 765"/>
                <a:gd name="T19" fmla="*/ 369 h 774"/>
                <a:gd name="T20" fmla="*/ 660 w 765"/>
                <a:gd name="T21" fmla="*/ 536 h 774"/>
                <a:gd name="T22" fmla="*/ 582 w 765"/>
                <a:gd name="T23" fmla="*/ 640 h 774"/>
                <a:gd name="T24" fmla="*/ 357 w 765"/>
                <a:gd name="T25" fmla="*/ 473 h 774"/>
                <a:gd name="T26" fmla="*/ 262 w 765"/>
                <a:gd name="T27" fmla="*/ 488 h 774"/>
                <a:gd name="T28" fmla="*/ 256 w 765"/>
                <a:gd name="T29" fmla="*/ 493 h 774"/>
                <a:gd name="T30" fmla="*/ 271 w 765"/>
                <a:gd name="T31" fmla="*/ 591 h 774"/>
                <a:gd name="T32" fmla="*/ 478 w 765"/>
                <a:gd name="T33" fmla="*/ 744 h 774"/>
                <a:gd name="T34" fmla="*/ 305 w 765"/>
                <a:gd name="T35" fmla="*/ 724 h 774"/>
                <a:gd name="T36" fmla="*/ 75 w 765"/>
                <a:gd name="T37" fmla="*/ 554 h 774"/>
                <a:gd name="T38" fmla="*/ 52 w 765"/>
                <a:gd name="T39" fmla="*/ 335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5" h="774">
                  <a:moveTo>
                    <a:pt x="52" y="335"/>
                  </a:moveTo>
                  <a:lnTo>
                    <a:pt x="52" y="335"/>
                  </a:lnTo>
                  <a:cubicBezTo>
                    <a:pt x="231" y="92"/>
                    <a:pt x="231" y="92"/>
                    <a:pt x="231" y="92"/>
                  </a:cubicBezTo>
                  <a:cubicBezTo>
                    <a:pt x="282" y="21"/>
                    <a:pt x="375" y="0"/>
                    <a:pt x="447" y="55"/>
                  </a:cubicBezTo>
                  <a:cubicBezTo>
                    <a:pt x="677" y="222"/>
                    <a:pt x="677" y="222"/>
                    <a:pt x="677" y="222"/>
                  </a:cubicBezTo>
                  <a:cubicBezTo>
                    <a:pt x="738" y="268"/>
                    <a:pt x="764" y="341"/>
                    <a:pt x="735" y="409"/>
                  </a:cubicBezTo>
                  <a:cubicBezTo>
                    <a:pt x="521" y="254"/>
                    <a:pt x="521" y="254"/>
                    <a:pt x="521" y="254"/>
                  </a:cubicBezTo>
                  <a:cubicBezTo>
                    <a:pt x="484" y="225"/>
                    <a:pt x="444" y="240"/>
                    <a:pt x="424" y="268"/>
                  </a:cubicBezTo>
                  <a:cubicBezTo>
                    <a:pt x="421" y="274"/>
                    <a:pt x="421" y="274"/>
                    <a:pt x="421" y="274"/>
                  </a:cubicBezTo>
                  <a:cubicBezTo>
                    <a:pt x="398" y="303"/>
                    <a:pt x="398" y="344"/>
                    <a:pt x="435" y="369"/>
                  </a:cubicBezTo>
                  <a:cubicBezTo>
                    <a:pt x="660" y="536"/>
                    <a:pt x="660" y="536"/>
                    <a:pt x="660" y="536"/>
                  </a:cubicBezTo>
                  <a:cubicBezTo>
                    <a:pt x="582" y="640"/>
                    <a:pt x="582" y="640"/>
                    <a:pt x="582" y="640"/>
                  </a:cubicBezTo>
                  <a:cubicBezTo>
                    <a:pt x="357" y="473"/>
                    <a:pt x="357" y="473"/>
                    <a:pt x="357" y="473"/>
                  </a:cubicBezTo>
                  <a:cubicBezTo>
                    <a:pt x="320" y="447"/>
                    <a:pt x="282" y="459"/>
                    <a:pt x="262" y="488"/>
                  </a:cubicBezTo>
                  <a:cubicBezTo>
                    <a:pt x="256" y="493"/>
                    <a:pt x="256" y="493"/>
                    <a:pt x="256" y="493"/>
                  </a:cubicBezTo>
                  <a:cubicBezTo>
                    <a:pt x="236" y="522"/>
                    <a:pt x="233" y="563"/>
                    <a:pt x="271" y="591"/>
                  </a:cubicBezTo>
                  <a:cubicBezTo>
                    <a:pt x="478" y="744"/>
                    <a:pt x="478" y="744"/>
                    <a:pt x="478" y="744"/>
                  </a:cubicBezTo>
                  <a:cubicBezTo>
                    <a:pt x="421" y="773"/>
                    <a:pt x="360" y="765"/>
                    <a:pt x="305" y="724"/>
                  </a:cubicBezTo>
                  <a:cubicBezTo>
                    <a:pt x="75" y="554"/>
                    <a:pt x="75" y="554"/>
                    <a:pt x="75" y="554"/>
                  </a:cubicBezTo>
                  <a:cubicBezTo>
                    <a:pt x="3" y="502"/>
                    <a:pt x="0" y="407"/>
                    <a:pt x="52" y="33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371326">
                <a:defRPr/>
              </a:pPr>
              <a:endParaRPr lang="en-US" sz="2700" kern="0">
                <a:solidFill>
                  <a:srgbClr val="445469"/>
                </a:solidFill>
                <a:latin typeface="Times New Roman" panose="02020603050405020304" pitchFamily="18" charset="0"/>
                <a:cs typeface="Times New Roman" panose="02020603050405020304" pitchFamily="18" charset="0"/>
              </a:endParaRPr>
            </a:p>
          </p:txBody>
        </p:sp>
      </p:grpSp>
      <p:grpSp>
        <p:nvGrpSpPr>
          <p:cNvPr id="126" name="Group 125">
            <a:extLst>
              <a:ext uri="{FF2B5EF4-FFF2-40B4-BE49-F238E27FC236}">
                <a16:creationId xmlns:a16="http://schemas.microsoft.com/office/drawing/2014/main" id="{05FBC94A-8A1C-42BB-BBA5-3661297585AF}"/>
              </a:ext>
            </a:extLst>
          </p:cNvPr>
          <p:cNvGrpSpPr/>
          <p:nvPr/>
        </p:nvGrpSpPr>
        <p:grpSpPr>
          <a:xfrm rot="5563372">
            <a:off x="4091925" y="1189836"/>
            <a:ext cx="2192846" cy="2722637"/>
            <a:chOff x="5998031" y="2035386"/>
            <a:chExt cx="2923795" cy="3630182"/>
          </a:xfrm>
        </p:grpSpPr>
        <p:sp>
          <p:nvSpPr>
            <p:cNvPr id="50" name="Freeform 2">
              <a:extLst>
                <a:ext uri="{FF2B5EF4-FFF2-40B4-BE49-F238E27FC236}">
                  <a16:creationId xmlns:a16="http://schemas.microsoft.com/office/drawing/2014/main" id="{1EF7BDC1-897E-45F5-BFD0-A6A2AFE246C0}"/>
                </a:ext>
              </a:extLst>
            </p:cNvPr>
            <p:cNvSpPr>
              <a:spLocks noChangeArrowheads="1"/>
            </p:cNvSpPr>
            <p:nvPr/>
          </p:nvSpPr>
          <p:spPr bwMode="auto">
            <a:xfrm>
              <a:off x="6604758" y="2404670"/>
              <a:ext cx="104608" cy="740145"/>
            </a:xfrm>
            <a:custGeom>
              <a:avLst/>
              <a:gdLst>
                <a:gd name="T0" fmla="*/ 119 w 183"/>
                <a:gd name="T1" fmla="*/ 1090 h 1091"/>
                <a:gd name="T2" fmla="*/ 119 w 183"/>
                <a:gd name="T3" fmla="*/ 1090 h 1091"/>
                <a:gd name="T4" fmla="*/ 81 w 183"/>
                <a:gd name="T5" fmla="*/ 1073 h 1091"/>
                <a:gd name="T6" fmla="*/ 23 w 183"/>
                <a:gd name="T7" fmla="*/ 802 h 1091"/>
                <a:gd name="T8" fmla="*/ 15 w 183"/>
                <a:gd name="T9" fmla="*/ 542 h 1091"/>
                <a:gd name="T10" fmla="*/ 84 w 183"/>
                <a:gd name="T11" fmla="*/ 9 h 1091"/>
                <a:gd name="T12" fmla="*/ 150 w 183"/>
                <a:gd name="T13" fmla="*/ 12 h 1091"/>
                <a:gd name="T14" fmla="*/ 182 w 183"/>
                <a:gd name="T15" fmla="*/ 87 h 1091"/>
                <a:gd name="T16" fmla="*/ 167 w 183"/>
                <a:gd name="T17" fmla="*/ 101 h 1091"/>
                <a:gd name="T18" fmla="*/ 150 w 183"/>
                <a:gd name="T19" fmla="*/ 87 h 1091"/>
                <a:gd name="T20" fmla="*/ 133 w 183"/>
                <a:gd name="T21" fmla="*/ 38 h 1091"/>
                <a:gd name="T22" fmla="*/ 93 w 183"/>
                <a:gd name="T23" fmla="*/ 40 h 1091"/>
                <a:gd name="T24" fmla="*/ 93 w 183"/>
                <a:gd name="T25" fmla="*/ 40 h 1091"/>
                <a:gd name="T26" fmla="*/ 46 w 183"/>
                <a:gd name="T27" fmla="*/ 542 h 1091"/>
                <a:gd name="T28" fmla="*/ 55 w 183"/>
                <a:gd name="T29" fmla="*/ 802 h 1091"/>
                <a:gd name="T30" fmla="*/ 104 w 183"/>
                <a:gd name="T31" fmla="*/ 1050 h 1091"/>
                <a:gd name="T32" fmla="*/ 119 w 183"/>
                <a:gd name="T33" fmla="*/ 1059 h 1091"/>
                <a:gd name="T34" fmla="*/ 136 w 183"/>
                <a:gd name="T35" fmla="*/ 1073 h 1091"/>
                <a:gd name="T36" fmla="*/ 121 w 183"/>
                <a:gd name="T37" fmla="*/ 1090 h 1091"/>
                <a:gd name="T38" fmla="*/ 119 w 183"/>
                <a:gd name="T39" fmla="*/ 109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3" h="1091">
                  <a:moveTo>
                    <a:pt x="119" y="1090"/>
                  </a:moveTo>
                  <a:lnTo>
                    <a:pt x="119" y="1090"/>
                  </a:lnTo>
                  <a:cubicBezTo>
                    <a:pt x="113" y="1090"/>
                    <a:pt x="99" y="1090"/>
                    <a:pt x="81" y="1073"/>
                  </a:cubicBezTo>
                  <a:cubicBezTo>
                    <a:pt x="41" y="1036"/>
                    <a:pt x="21" y="943"/>
                    <a:pt x="23" y="802"/>
                  </a:cubicBezTo>
                  <a:cubicBezTo>
                    <a:pt x="23" y="727"/>
                    <a:pt x="21" y="638"/>
                    <a:pt x="15" y="542"/>
                  </a:cubicBezTo>
                  <a:cubicBezTo>
                    <a:pt x="3" y="228"/>
                    <a:pt x="0" y="32"/>
                    <a:pt x="84" y="9"/>
                  </a:cubicBezTo>
                  <a:cubicBezTo>
                    <a:pt x="110" y="0"/>
                    <a:pt x="133" y="0"/>
                    <a:pt x="150" y="12"/>
                  </a:cubicBezTo>
                  <a:cubicBezTo>
                    <a:pt x="182" y="35"/>
                    <a:pt x="182" y="81"/>
                    <a:pt x="182" y="87"/>
                  </a:cubicBezTo>
                  <a:cubicBezTo>
                    <a:pt x="182" y="95"/>
                    <a:pt x="177" y="101"/>
                    <a:pt x="167" y="101"/>
                  </a:cubicBezTo>
                  <a:cubicBezTo>
                    <a:pt x="159" y="101"/>
                    <a:pt x="150" y="95"/>
                    <a:pt x="150" y="87"/>
                  </a:cubicBezTo>
                  <a:cubicBezTo>
                    <a:pt x="150" y="75"/>
                    <a:pt x="147" y="50"/>
                    <a:pt x="133" y="38"/>
                  </a:cubicBezTo>
                  <a:cubicBezTo>
                    <a:pt x="124" y="32"/>
                    <a:pt x="110" y="32"/>
                    <a:pt x="93" y="40"/>
                  </a:cubicBezTo>
                  <a:lnTo>
                    <a:pt x="93" y="40"/>
                  </a:lnTo>
                  <a:cubicBezTo>
                    <a:pt x="26" y="58"/>
                    <a:pt x="38" y="326"/>
                    <a:pt x="46" y="542"/>
                  </a:cubicBezTo>
                  <a:cubicBezTo>
                    <a:pt x="52" y="635"/>
                    <a:pt x="55" y="724"/>
                    <a:pt x="55" y="802"/>
                  </a:cubicBezTo>
                  <a:cubicBezTo>
                    <a:pt x="52" y="975"/>
                    <a:pt x="84" y="1033"/>
                    <a:pt x="104" y="1050"/>
                  </a:cubicBezTo>
                  <a:cubicBezTo>
                    <a:pt x="113" y="1059"/>
                    <a:pt x="119" y="1059"/>
                    <a:pt x="119" y="1059"/>
                  </a:cubicBezTo>
                  <a:cubicBezTo>
                    <a:pt x="127" y="1059"/>
                    <a:pt x="136" y="1064"/>
                    <a:pt x="136" y="1073"/>
                  </a:cubicBezTo>
                  <a:cubicBezTo>
                    <a:pt x="136" y="1082"/>
                    <a:pt x="130" y="1090"/>
                    <a:pt x="121" y="1090"/>
                  </a:cubicBezTo>
                  <a:cubicBezTo>
                    <a:pt x="121" y="1090"/>
                    <a:pt x="121" y="1090"/>
                    <a:pt x="119" y="1090"/>
                  </a:cubicBezTo>
                </a:path>
              </a:pathLst>
            </a:custGeom>
            <a:solidFill>
              <a:srgbClr val="FFFFFF">
                <a:lumMod val="75000"/>
              </a:srgbClr>
            </a:solidFill>
            <a:ln>
              <a:noFill/>
            </a:ln>
            <a:effectLst/>
          </p:spPr>
          <p:txBody>
            <a:bodyPr wrap="none" anchor="ct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51" name="Freeform 3">
              <a:extLst>
                <a:ext uri="{FF2B5EF4-FFF2-40B4-BE49-F238E27FC236}">
                  <a16:creationId xmlns:a16="http://schemas.microsoft.com/office/drawing/2014/main" id="{835EA22C-3ADC-4AC7-B96B-857BADC6563A}"/>
                </a:ext>
              </a:extLst>
            </p:cNvPr>
            <p:cNvSpPr>
              <a:spLocks noChangeArrowheads="1"/>
            </p:cNvSpPr>
            <p:nvPr/>
          </p:nvSpPr>
          <p:spPr bwMode="auto">
            <a:xfrm>
              <a:off x="6701519" y="2585194"/>
              <a:ext cx="36613" cy="400160"/>
            </a:xfrm>
            <a:custGeom>
              <a:avLst/>
              <a:gdLst>
                <a:gd name="T0" fmla="*/ 15 w 68"/>
                <a:gd name="T1" fmla="*/ 0 h 592"/>
                <a:gd name="T2" fmla="*/ 15 w 68"/>
                <a:gd name="T3" fmla="*/ 0 h 592"/>
                <a:gd name="T4" fmla="*/ 15 w 68"/>
                <a:gd name="T5" fmla="*/ 0 h 592"/>
                <a:gd name="T6" fmla="*/ 0 w 68"/>
                <a:gd name="T7" fmla="*/ 17 h 592"/>
                <a:gd name="T8" fmla="*/ 18 w 68"/>
                <a:gd name="T9" fmla="*/ 588 h 592"/>
                <a:gd name="T10" fmla="*/ 50 w 68"/>
                <a:gd name="T11" fmla="*/ 591 h 592"/>
                <a:gd name="T12" fmla="*/ 33 w 68"/>
                <a:gd name="T13" fmla="*/ 14 h 592"/>
                <a:gd name="T14" fmla="*/ 15 w 68"/>
                <a:gd name="T15" fmla="*/ 0 h 5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592">
                  <a:moveTo>
                    <a:pt x="15" y="0"/>
                  </a:moveTo>
                  <a:lnTo>
                    <a:pt x="15" y="0"/>
                  </a:lnTo>
                  <a:lnTo>
                    <a:pt x="15" y="0"/>
                  </a:lnTo>
                  <a:cubicBezTo>
                    <a:pt x="6" y="3"/>
                    <a:pt x="0" y="8"/>
                    <a:pt x="0" y="17"/>
                  </a:cubicBezTo>
                  <a:cubicBezTo>
                    <a:pt x="0" y="23"/>
                    <a:pt x="35" y="377"/>
                    <a:pt x="18" y="588"/>
                  </a:cubicBezTo>
                  <a:cubicBezTo>
                    <a:pt x="50" y="591"/>
                    <a:pt x="50" y="591"/>
                    <a:pt x="50" y="591"/>
                  </a:cubicBezTo>
                  <a:cubicBezTo>
                    <a:pt x="67" y="380"/>
                    <a:pt x="33" y="31"/>
                    <a:pt x="33" y="14"/>
                  </a:cubicBezTo>
                  <a:cubicBezTo>
                    <a:pt x="30" y="6"/>
                    <a:pt x="24" y="0"/>
                    <a:pt x="15" y="0"/>
                  </a:cubicBezTo>
                </a:path>
              </a:pathLst>
            </a:custGeom>
            <a:solidFill>
              <a:srgbClr val="FFFFFF">
                <a:lumMod val="75000"/>
              </a:srgbClr>
            </a:solidFill>
            <a:ln>
              <a:noFill/>
            </a:ln>
            <a:effectLst/>
          </p:spPr>
          <p:txBody>
            <a:bodyPr wrap="none" anchor="ct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52" name="Freeform 4">
              <a:extLst>
                <a:ext uri="{FF2B5EF4-FFF2-40B4-BE49-F238E27FC236}">
                  <a16:creationId xmlns:a16="http://schemas.microsoft.com/office/drawing/2014/main" id="{44C6F4F3-23A9-4819-A5DA-C4AC7AFF6C9A}"/>
                </a:ext>
              </a:extLst>
            </p:cNvPr>
            <p:cNvSpPr>
              <a:spLocks noChangeArrowheads="1"/>
            </p:cNvSpPr>
            <p:nvPr/>
          </p:nvSpPr>
          <p:spPr bwMode="auto">
            <a:xfrm>
              <a:off x="6717211" y="2410689"/>
              <a:ext cx="230138" cy="529535"/>
            </a:xfrm>
            <a:custGeom>
              <a:avLst/>
              <a:gdLst>
                <a:gd name="T0" fmla="*/ 115 w 387"/>
                <a:gd name="T1" fmla="*/ 0 h 782"/>
                <a:gd name="T2" fmla="*/ 115 w 387"/>
                <a:gd name="T3" fmla="*/ 0 h 782"/>
                <a:gd name="T4" fmla="*/ 63 w 387"/>
                <a:gd name="T5" fmla="*/ 26 h 782"/>
                <a:gd name="T6" fmla="*/ 248 w 387"/>
                <a:gd name="T7" fmla="*/ 565 h 782"/>
                <a:gd name="T8" fmla="*/ 357 w 387"/>
                <a:gd name="T9" fmla="*/ 781 h 782"/>
                <a:gd name="T10" fmla="*/ 386 w 387"/>
                <a:gd name="T11" fmla="*/ 772 h 782"/>
                <a:gd name="T12" fmla="*/ 274 w 387"/>
                <a:gd name="T13" fmla="*/ 550 h 782"/>
                <a:gd name="T14" fmla="*/ 86 w 387"/>
                <a:gd name="T15" fmla="*/ 52 h 782"/>
                <a:gd name="T16" fmla="*/ 86 w 387"/>
                <a:gd name="T17" fmla="*/ 49 h 782"/>
                <a:gd name="T18" fmla="*/ 118 w 387"/>
                <a:gd name="T19" fmla="*/ 31 h 782"/>
                <a:gd name="T20" fmla="*/ 121 w 387"/>
                <a:gd name="T21" fmla="*/ 34 h 782"/>
                <a:gd name="T22" fmla="*/ 161 w 387"/>
                <a:gd name="T23" fmla="*/ 69 h 782"/>
                <a:gd name="T24" fmla="*/ 175 w 387"/>
                <a:gd name="T25" fmla="*/ 81 h 782"/>
                <a:gd name="T26" fmla="*/ 181 w 387"/>
                <a:gd name="T27" fmla="*/ 78 h 782"/>
                <a:gd name="T28" fmla="*/ 187 w 387"/>
                <a:gd name="T29" fmla="*/ 58 h 782"/>
                <a:gd name="T30" fmla="*/ 127 w 387"/>
                <a:gd name="T31" fmla="*/ 0 h 782"/>
                <a:gd name="T32" fmla="*/ 115 w 387"/>
                <a:gd name="T33" fmla="*/ 0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7" h="782">
                  <a:moveTo>
                    <a:pt x="115" y="0"/>
                  </a:moveTo>
                  <a:lnTo>
                    <a:pt x="115" y="0"/>
                  </a:lnTo>
                  <a:cubicBezTo>
                    <a:pt x="97" y="0"/>
                    <a:pt x="80" y="8"/>
                    <a:pt x="63" y="26"/>
                  </a:cubicBezTo>
                  <a:cubicBezTo>
                    <a:pt x="0" y="83"/>
                    <a:pt x="92" y="268"/>
                    <a:pt x="248" y="565"/>
                  </a:cubicBezTo>
                  <a:cubicBezTo>
                    <a:pt x="285" y="643"/>
                    <a:pt x="326" y="715"/>
                    <a:pt x="357" y="781"/>
                  </a:cubicBezTo>
                  <a:cubicBezTo>
                    <a:pt x="386" y="772"/>
                    <a:pt x="386" y="772"/>
                    <a:pt x="386" y="772"/>
                  </a:cubicBezTo>
                  <a:cubicBezTo>
                    <a:pt x="354" y="704"/>
                    <a:pt x="317" y="628"/>
                    <a:pt x="274" y="550"/>
                  </a:cubicBezTo>
                  <a:cubicBezTo>
                    <a:pt x="167" y="349"/>
                    <a:pt x="34" y="95"/>
                    <a:pt x="86" y="52"/>
                  </a:cubicBezTo>
                  <a:cubicBezTo>
                    <a:pt x="86" y="52"/>
                    <a:pt x="86" y="52"/>
                    <a:pt x="86" y="49"/>
                  </a:cubicBezTo>
                  <a:cubicBezTo>
                    <a:pt x="97" y="38"/>
                    <a:pt x="109" y="31"/>
                    <a:pt x="118" y="31"/>
                  </a:cubicBezTo>
                  <a:cubicBezTo>
                    <a:pt x="118" y="31"/>
                    <a:pt x="121" y="31"/>
                    <a:pt x="121" y="34"/>
                  </a:cubicBezTo>
                  <a:cubicBezTo>
                    <a:pt x="141" y="38"/>
                    <a:pt x="155" y="60"/>
                    <a:pt x="161" y="69"/>
                  </a:cubicBezTo>
                  <a:cubicBezTo>
                    <a:pt x="164" y="78"/>
                    <a:pt x="170" y="81"/>
                    <a:pt x="175" y="81"/>
                  </a:cubicBezTo>
                  <a:cubicBezTo>
                    <a:pt x="178" y="81"/>
                    <a:pt x="178" y="81"/>
                    <a:pt x="181" y="78"/>
                  </a:cubicBezTo>
                  <a:cubicBezTo>
                    <a:pt x="190" y="75"/>
                    <a:pt x="193" y="66"/>
                    <a:pt x="187" y="58"/>
                  </a:cubicBezTo>
                  <a:cubicBezTo>
                    <a:pt x="187" y="52"/>
                    <a:pt x="164" y="8"/>
                    <a:pt x="127" y="0"/>
                  </a:cubicBezTo>
                  <a:cubicBezTo>
                    <a:pt x="124" y="0"/>
                    <a:pt x="118" y="0"/>
                    <a:pt x="115" y="0"/>
                  </a:cubicBezTo>
                </a:path>
              </a:pathLst>
            </a:custGeom>
            <a:solidFill>
              <a:srgbClr val="FFFFFF">
                <a:lumMod val="75000"/>
              </a:srgbClr>
            </a:solidFill>
            <a:ln>
              <a:noFill/>
            </a:ln>
            <a:effectLst/>
          </p:spPr>
          <p:txBody>
            <a:bodyPr wrap="none" anchor="ct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53" name="Freeform 5">
              <a:extLst>
                <a:ext uri="{FF2B5EF4-FFF2-40B4-BE49-F238E27FC236}">
                  <a16:creationId xmlns:a16="http://schemas.microsoft.com/office/drawing/2014/main" id="{9B99EB69-2EF8-40A8-A32A-63D57971E9F4}"/>
                </a:ext>
              </a:extLst>
            </p:cNvPr>
            <p:cNvSpPr>
              <a:spLocks noChangeArrowheads="1"/>
            </p:cNvSpPr>
            <p:nvPr/>
          </p:nvSpPr>
          <p:spPr bwMode="auto">
            <a:xfrm>
              <a:off x="6863662" y="2549088"/>
              <a:ext cx="177833" cy="364055"/>
            </a:xfrm>
            <a:custGeom>
              <a:avLst/>
              <a:gdLst>
                <a:gd name="T0" fmla="*/ 17 w 304"/>
                <a:gd name="T1" fmla="*/ 0 h 537"/>
                <a:gd name="T2" fmla="*/ 17 w 304"/>
                <a:gd name="T3" fmla="*/ 0 h 537"/>
                <a:gd name="T4" fmla="*/ 8 w 304"/>
                <a:gd name="T5" fmla="*/ 2 h 537"/>
                <a:gd name="T6" fmla="*/ 5 w 304"/>
                <a:gd name="T7" fmla="*/ 25 h 537"/>
                <a:gd name="T8" fmla="*/ 271 w 304"/>
                <a:gd name="T9" fmla="*/ 536 h 537"/>
                <a:gd name="T10" fmla="*/ 303 w 304"/>
                <a:gd name="T11" fmla="*/ 527 h 537"/>
                <a:gd name="T12" fmla="*/ 31 w 304"/>
                <a:gd name="T13" fmla="*/ 8 h 537"/>
                <a:gd name="T14" fmla="*/ 17 w 304"/>
                <a:gd name="T15" fmla="*/ 0 h 5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4" h="537">
                  <a:moveTo>
                    <a:pt x="17" y="0"/>
                  </a:moveTo>
                  <a:lnTo>
                    <a:pt x="17" y="0"/>
                  </a:lnTo>
                  <a:cubicBezTo>
                    <a:pt x="14" y="0"/>
                    <a:pt x="11" y="0"/>
                    <a:pt x="8" y="2"/>
                  </a:cubicBezTo>
                  <a:cubicBezTo>
                    <a:pt x="3" y="5"/>
                    <a:pt x="0" y="17"/>
                    <a:pt x="5" y="25"/>
                  </a:cubicBezTo>
                  <a:cubicBezTo>
                    <a:pt x="8" y="28"/>
                    <a:pt x="179" y="320"/>
                    <a:pt x="271" y="536"/>
                  </a:cubicBezTo>
                  <a:cubicBezTo>
                    <a:pt x="303" y="527"/>
                    <a:pt x="303" y="527"/>
                    <a:pt x="303" y="527"/>
                  </a:cubicBezTo>
                  <a:cubicBezTo>
                    <a:pt x="210" y="311"/>
                    <a:pt x="40" y="23"/>
                    <a:pt x="31" y="8"/>
                  </a:cubicBezTo>
                  <a:cubicBezTo>
                    <a:pt x="28" y="2"/>
                    <a:pt x="23" y="0"/>
                    <a:pt x="17" y="0"/>
                  </a:cubicBezTo>
                </a:path>
              </a:pathLst>
            </a:custGeom>
            <a:solidFill>
              <a:srgbClr val="FFFFFF">
                <a:lumMod val="75000"/>
              </a:srgbClr>
            </a:solidFill>
            <a:ln>
              <a:noFill/>
            </a:ln>
            <a:effectLst/>
          </p:spPr>
          <p:txBody>
            <a:bodyPr wrap="none" anchor="ct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54" name="Freeform 6">
              <a:extLst>
                <a:ext uri="{FF2B5EF4-FFF2-40B4-BE49-F238E27FC236}">
                  <a16:creationId xmlns:a16="http://schemas.microsoft.com/office/drawing/2014/main" id="{BE4332B2-BA01-4302-ACBD-D0CB01A0A380}"/>
                </a:ext>
              </a:extLst>
            </p:cNvPr>
            <p:cNvSpPr>
              <a:spLocks noChangeArrowheads="1"/>
            </p:cNvSpPr>
            <p:nvPr/>
          </p:nvSpPr>
          <p:spPr bwMode="auto">
            <a:xfrm>
              <a:off x="6800897" y="2284323"/>
              <a:ext cx="444585" cy="499448"/>
            </a:xfrm>
            <a:custGeom>
              <a:avLst/>
              <a:gdLst>
                <a:gd name="T0" fmla="*/ 75 w 754"/>
                <a:gd name="T1" fmla="*/ 0 h 737"/>
                <a:gd name="T2" fmla="*/ 75 w 754"/>
                <a:gd name="T3" fmla="*/ 0 h 737"/>
                <a:gd name="T4" fmla="*/ 69 w 754"/>
                <a:gd name="T5" fmla="*/ 3 h 737"/>
                <a:gd name="T6" fmla="*/ 26 w 754"/>
                <a:gd name="T7" fmla="*/ 44 h 737"/>
                <a:gd name="T8" fmla="*/ 476 w 754"/>
                <a:gd name="T9" fmla="*/ 522 h 737"/>
                <a:gd name="T10" fmla="*/ 718 w 754"/>
                <a:gd name="T11" fmla="*/ 727 h 737"/>
                <a:gd name="T12" fmla="*/ 730 w 754"/>
                <a:gd name="T13" fmla="*/ 736 h 737"/>
                <a:gd name="T14" fmla="*/ 753 w 754"/>
                <a:gd name="T15" fmla="*/ 718 h 737"/>
                <a:gd name="T16" fmla="*/ 738 w 754"/>
                <a:gd name="T17" fmla="*/ 707 h 737"/>
                <a:gd name="T18" fmla="*/ 493 w 754"/>
                <a:gd name="T19" fmla="*/ 499 h 737"/>
                <a:gd name="T20" fmla="*/ 60 w 754"/>
                <a:gd name="T21" fmla="*/ 64 h 737"/>
                <a:gd name="T22" fmla="*/ 60 w 754"/>
                <a:gd name="T23" fmla="*/ 61 h 737"/>
                <a:gd name="T24" fmla="*/ 84 w 754"/>
                <a:gd name="T25" fmla="*/ 35 h 737"/>
                <a:gd name="T26" fmla="*/ 84 w 754"/>
                <a:gd name="T27" fmla="*/ 35 h 737"/>
                <a:gd name="T28" fmla="*/ 135 w 754"/>
                <a:gd name="T29" fmla="*/ 61 h 737"/>
                <a:gd name="T30" fmla="*/ 150 w 754"/>
                <a:gd name="T31" fmla="*/ 67 h 737"/>
                <a:gd name="T32" fmla="*/ 161 w 754"/>
                <a:gd name="T33" fmla="*/ 64 h 737"/>
                <a:gd name="T34" fmla="*/ 155 w 754"/>
                <a:gd name="T35" fmla="*/ 41 h 737"/>
                <a:gd name="T36" fmla="*/ 75 w 754"/>
                <a:gd name="T37"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4" h="737">
                  <a:moveTo>
                    <a:pt x="75" y="0"/>
                  </a:moveTo>
                  <a:lnTo>
                    <a:pt x="75" y="0"/>
                  </a:lnTo>
                  <a:cubicBezTo>
                    <a:pt x="72" y="0"/>
                    <a:pt x="72" y="0"/>
                    <a:pt x="69" y="3"/>
                  </a:cubicBezTo>
                  <a:cubicBezTo>
                    <a:pt x="46" y="3"/>
                    <a:pt x="32" y="18"/>
                    <a:pt x="26" y="44"/>
                  </a:cubicBezTo>
                  <a:cubicBezTo>
                    <a:pt x="0" y="119"/>
                    <a:pt x="179" y="274"/>
                    <a:pt x="476" y="522"/>
                  </a:cubicBezTo>
                  <a:cubicBezTo>
                    <a:pt x="565" y="594"/>
                    <a:pt x="649" y="664"/>
                    <a:pt x="718" y="727"/>
                  </a:cubicBezTo>
                  <a:cubicBezTo>
                    <a:pt x="724" y="730"/>
                    <a:pt x="727" y="733"/>
                    <a:pt x="730" y="736"/>
                  </a:cubicBezTo>
                  <a:cubicBezTo>
                    <a:pt x="753" y="718"/>
                    <a:pt x="753" y="718"/>
                    <a:pt x="753" y="718"/>
                  </a:cubicBezTo>
                  <a:cubicBezTo>
                    <a:pt x="747" y="715"/>
                    <a:pt x="744" y="710"/>
                    <a:pt x="738" y="707"/>
                  </a:cubicBezTo>
                  <a:cubicBezTo>
                    <a:pt x="669" y="643"/>
                    <a:pt x="582" y="574"/>
                    <a:pt x="493" y="499"/>
                  </a:cubicBezTo>
                  <a:cubicBezTo>
                    <a:pt x="291" y="329"/>
                    <a:pt x="37" y="119"/>
                    <a:pt x="60" y="64"/>
                  </a:cubicBezTo>
                  <a:lnTo>
                    <a:pt x="60" y="61"/>
                  </a:lnTo>
                  <a:cubicBezTo>
                    <a:pt x="64" y="44"/>
                    <a:pt x="72" y="35"/>
                    <a:pt x="84" y="35"/>
                  </a:cubicBezTo>
                  <a:lnTo>
                    <a:pt x="84" y="35"/>
                  </a:lnTo>
                  <a:cubicBezTo>
                    <a:pt x="104" y="35"/>
                    <a:pt x="127" y="52"/>
                    <a:pt x="135" y="61"/>
                  </a:cubicBezTo>
                  <a:cubicBezTo>
                    <a:pt x="141" y="64"/>
                    <a:pt x="147" y="67"/>
                    <a:pt x="150" y="67"/>
                  </a:cubicBezTo>
                  <a:cubicBezTo>
                    <a:pt x="155" y="67"/>
                    <a:pt x="158" y="67"/>
                    <a:pt x="161" y="64"/>
                  </a:cubicBezTo>
                  <a:cubicBezTo>
                    <a:pt x="164" y="58"/>
                    <a:pt x="164" y="47"/>
                    <a:pt x="155" y="41"/>
                  </a:cubicBezTo>
                  <a:cubicBezTo>
                    <a:pt x="150" y="35"/>
                    <a:pt x="112" y="0"/>
                    <a:pt x="75" y="0"/>
                  </a:cubicBezTo>
                </a:path>
              </a:pathLst>
            </a:custGeom>
            <a:solidFill>
              <a:srgbClr val="FFFFFF">
                <a:lumMod val="75000"/>
              </a:srgbClr>
            </a:solidFill>
            <a:ln>
              <a:noFill/>
            </a:ln>
            <a:effectLst/>
          </p:spPr>
          <p:txBody>
            <a:bodyPr wrap="none" anchor="ct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55" name="Freeform 7">
              <a:extLst>
                <a:ext uri="{FF2B5EF4-FFF2-40B4-BE49-F238E27FC236}">
                  <a16:creationId xmlns:a16="http://schemas.microsoft.com/office/drawing/2014/main" id="{B45CD9D1-978D-4386-B73F-B0B008B6D4B7}"/>
                </a:ext>
              </a:extLst>
            </p:cNvPr>
            <p:cNvSpPr>
              <a:spLocks noChangeArrowheads="1"/>
            </p:cNvSpPr>
            <p:nvPr/>
          </p:nvSpPr>
          <p:spPr bwMode="auto">
            <a:xfrm>
              <a:off x="6960425" y="2386619"/>
              <a:ext cx="353053" cy="336976"/>
            </a:xfrm>
            <a:custGeom>
              <a:avLst/>
              <a:gdLst>
                <a:gd name="T0" fmla="*/ 12 w 601"/>
                <a:gd name="T1" fmla="*/ 0 h 500"/>
                <a:gd name="T2" fmla="*/ 12 w 601"/>
                <a:gd name="T3" fmla="*/ 0 h 500"/>
                <a:gd name="T4" fmla="*/ 3 w 601"/>
                <a:gd name="T5" fmla="*/ 3 h 500"/>
                <a:gd name="T6" fmla="*/ 12 w 601"/>
                <a:gd name="T7" fmla="*/ 29 h 500"/>
                <a:gd name="T8" fmla="*/ 577 w 601"/>
                <a:gd name="T9" fmla="*/ 499 h 500"/>
                <a:gd name="T10" fmla="*/ 600 w 601"/>
                <a:gd name="T11" fmla="*/ 482 h 500"/>
                <a:gd name="T12" fmla="*/ 29 w 601"/>
                <a:gd name="T13" fmla="*/ 6 h 500"/>
                <a:gd name="T14" fmla="*/ 12 w 601"/>
                <a:gd name="T15" fmla="*/ 0 h 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500">
                  <a:moveTo>
                    <a:pt x="12" y="0"/>
                  </a:moveTo>
                  <a:lnTo>
                    <a:pt x="12" y="0"/>
                  </a:lnTo>
                  <a:cubicBezTo>
                    <a:pt x="8" y="0"/>
                    <a:pt x="6" y="0"/>
                    <a:pt x="3" y="3"/>
                  </a:cubicBezTo>
                  <a:cubicBezTo>
                    <a:pt x="0" y="12"/>
                    <a:pt x="3" y="20"/>
                    <a:pt x="12" y="29"/>
                  </a:cubicBezTo>
                  <a:cubicBezTo>
                    <a:pt x="18" y="32"/>
                    <a:pt x="369" y="303"/>
                    <a:pt x="577" y="499"/>
                  </a:cubicBezTo>
                  <a:cubicBezTo>
                    <a:pt x="600" y="482"/>
                    <a:pt x="600" y="482"/>
                    <a:pt x="600" y="482"/>
                  </a:cubicBezTo>
                  <a:cubicBezTo>
                    <a:pt x="392" y="283"/>
                    <a:pt x="43" y="18"/>
                    <a:pt x="29" y="6"/>
                  </a:cubicBezTo>
                  <a:cubicBezTo>
                    <a:pt x="23" y="0"/>
                    <a:pt x="18" y="0"/>
                    <a:pt x="12" y="0"/>
                  </a:cubicBezTo>
                </a:path>
              </a:pathLst>
            </a:custGeom>
            <a:solidFill>
              <a:srgbClr val="FFFFFF">
                <a:lumMod val="75000"/>
              </a:srgbClr>
            </a:solidFill>
            <a:ln>
              <a:noFill/>
            </a:ln>
            <a:effectLst/>
          </p:spPr>
          <p:txBody>
            <a:bodyPr wrap="none" anchor="ct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56" name="Freeform 20">
              <a:extLst>
                <a:ext uri="{FF2B5EF4-FFF2-40B4-BE49-F238E27FC236}">
                  <a16:creationId xmlns:a16="http://schemas.microsoft.com/office/drawing/2014/main" id="{80CEACE0-B878-4FF6-9D5A-FB68E45B967F}"/>
                </a:ext>
              </a:extLst>
            </p:cNvPr>
            <p:cNvSpPr>
              <a:spLocks noChangeArrowheads="1"/>
            </p:cNvSpPr>
            <p:nvPr/>
          </p:nvSpPr>
          <p:spPr bwMode="auto">
            <a:xfrm>
              <a:off x="5998031" y="2939667"/>
              <a:ext cx="957163" cy="2725901"/>
            </a:xfrm>
            <a:custGeom>
              <a:avLst/>
              <a:gdLst>
                <a:gd name="T0" fmla="*/ 502 w 1619"/>
                <a:gd name="T1" fmla="*/ 202 h 4004"/>
                <a:gd name="T2" fmla="*/ 502 w 1619"/>
                <a:gd name="T3" fmla="*/ 202 h 4004"/>
                <a:gd name="T4" fmla="*/ 753 w 1619"/>
                <a:gd name="T5" fmla="*/ 18 h 4004"/>
                <a:gd name="T6" fmla="*/ 1410 w 1619"/>
                <a:gd name="T7" fmla="*/ 113 h 4004"/>
                <a:gd name="T8" fmla="*/ 1601 w 1619"/>
                <a:gd name="T9" fmla="*/ 355 h 4004"/>
                <a:gd name="T10" fmla="*/ 1117 w 1619"/>
                <a:gd name="T11" fmla="*/ 3796 h 4004"/>
                <a:gd name="T12" fmla="*/ 865 w 1619"/>
                <a:gd name="T13" fmla="*/ 3986 h 4004"/>
                <a:gd name="T14" fmla="*/ 205 w 1619"/>
                <a:gd name="T15" fmla="*/ 3894 h 4004"/>
                <a:gd name="T16" fmla="*/ 15 w 1619"/>
                <a:gd name="T17" fmla="*/ 3642 h 4004"/>
                <a:gd name="T18" fmla="*/ 502 w 1619"/>
                <a:gd name="T19" fmla="*/ 202 h 4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9" h="4004">
                  <a:moveTo>
                    <a:pt x="502" y="202"/>
                  </a:moveTo>
                  <a:lnTo>
                    <a:pt x="502" y="202"/>
                  </a:lnTo>
                  <a:cubicBezTo>
                    <a:pt x="519" y="81"/>
                    <a:pt x="632" y="0"/>
                    <a:pt x="753" y="18"/>
                  </a:cubicBezTo>
                  <a:cubicBezTo>
                    <a:pt x="1410" y="113"/>
                    <a:pt x="1410" y="113"/>
                    <a:pt x="1410" y="113"/>
                  </a:cubicBezTo>
                  <a:cubicBezTo>
                    <a:pt x="1532" y="130"/>
                    <a:pt x="1618" y="234"/>
                    <a:pt x="1601" y="355"/>
                  </a:cubicBezTo>
                  <a:cubicBezTo>
                    <a:pt x="1117" y="3796"/>
                    <a:pt x="1117" y="3796"/>
                    <a:pt x="1117" y="3796"/>
                  </a:cubicBezTo>
                  <a:cubicBezTo>
                    <a:pt x="1099" y="3917"/>
                    <a:pt x="986" y="4003"/>
                    <a:pt x="865" y="3986"/>
                  </a:cubicBezTo>
                  <a:cubicBezTo>
                    <a:pt x="205" y="3894"/>
                    <a:pt x="205" y="3894"/>
                    <a:pt x="205" y="3894"/>
                  </a:cubicBezTo>
                  <a:cubicBezTo>
                    <a:pt x="84" y="3876"/>
                    <a:pt x="0" y="3763"/>
                    <a:pt x="15" y="3642"/>
                  </a:cubicBezTo>
                  <a:cubicBezTo>
                    <a:pt x="502" y="202"/>
                    <a:pt x="502" y="202"/>
                    <a:pt x="502" y="202"/>
                  </a:cubicBezTo>
                </a:path>
              </a:pathLst>
            </a:custGeom>
            <a:solidFill>
              <a:srgbClr val="0074CF"/>
            </a:solidFill>
            <a:ln>
              <a:noFill/>
            </a:ln>
            <a:effectLst/>
          </p:spPr>
          <p:txBody>
            <a:bodyPr wrap="none" anchor="ct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57" name="Freeform 21">
              <a:extLst>
                <a:ext uri="{FF2B5EF4-FFF2-40B4-BE49-F238E27FC236}">
                  <a16:creationId xmlns:a16="http://schemas.microsoft.com/office/drawing/2014/main" id="{4658CD00-B1CB-481C-AC84-DAC9C6967B19}"/>
                </a:ext>
              </a:extLst>
            </p:cNvPr>
            <p:cNvSpPr>
              <a:spLocks noChangeArrowheads="1"/>
            </p:cNvSpPr>
            <p:nvPr/>
          </p:nvSpPr>
          <p:spPr bwMode="auto">
            <a:xfrm>
              <a:off x="6463537" y="3060571"/>
              <a:ext cx="198755" cy="231671"/>
            </a:xfrm>
            <a:custGeom>
              <a:avLst/>
              <a:gdLst>
                <a:gd name="T0" fmla="*/ 309 w 341"/>
                <a:gd name="T1" fmla="*/ 116 h 344"/>
                <a:gd name="T2" fmla="*/ 309 w 341"/>
                <a:gd name="T3" fmla="*/ 116 h 344"/>
                <a:gd name="T4" fmla="*/ 113 w 341"/>
                <a:gd name="T5" fmla="*/ 32 h 344"/>
                <a:gd name="T6" fmla="*/ 32 w 341"/>
                <a:gd name="T7" fmla="*/ 228 h 344"/>
                <a:gd name="T8" fmla="*/ 225 w 341"/>
                <a:gd name="T9" fmla="*/ 312 h 344"/>
                <a:gd name="T10" fmla="*/ 309 w 341"/>
                <a:gd name="T11" fmla="*/ 116 h 344"/>
              </a:gdLst>
              <a:ahLst/>
              <a:cxnLst>
                <a:cxn ang="0">
                  <a:pos x="T0" y="T1"/>
                </a:cxn>
                <a:cxn ang="0">
                  <a:pos x="T2" y="T3"/>
                </a:cxn>
                <a:cxn ang="0">
                  <a:pos x="T4" y="T5"/>
                </a:cxn>
                <a:cxn ang="0">
                  <a:pos x="T6" y="T7"/>
                </a:cxn>
                <a:cxn ang="0">
                  <a:pos x="T8" y="T9"/>
                </a:cxn>
                <a:cxn ang="0">
                  <a:pos x="T10" y="T11"/>
                </a:cxn>
              </a:cxnLst>
              <a:rect l="0" t="0" r="r" b="b"/>
              <a:pathLst>
                <a:path w="341" h="344">
                  <a:moveTo>
                    <a:pt x="309" y="116"/>
                  </a:moveTo>
                  <a:lnTo>
                    <a:pt x="309" y="116"/>
                  </a:lnTo>
                  <a:cubicBezTo>
                    <a:pt x="277" y="38"/>
                    <a:pt x="190" y="0"/>
                    <a:pt x="113" y="32"/>
                  </a:cubicBezTo>
                  <a:cubicBezTo>
                    <a:pt x="37" y="64"/>
                    <a:pt x="0" y="151"/>
                    <a:pt x="32" y="228"/>
                  </a:cubicBezTo>
                  <a:cubicBezTo>
                    <a:pt x="60" y="306"/>
                    <a:pt x="150" y="343"/>
                    <a:pt x="225" y="312"/>
                  </a:cubicBezTo>
                  <a:cubicBezTo>
                    <a:pt x="302" y="280"/>
                    <a:pt x="340" y="194"/>
                    <a:pt x="309" y="116"/>
                  </a:cubicBezTo>
                </a:path>
              </a:pathLst>
            </a:custGeom>
            <a:solidFill>
              <a:srgbClr val="4E4E4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58" name="Freeform 22">
              <a:extLst>
                <a:ext uri="{FF2B5EF4-FFF2-40B4-BE49-F238E27FC236}">
                  <a16:creationId xmlns:a16="http://schemas.microsoft.com/office/drawing/2014/main" id="{15A38D51-5E8C-4A07-A2CA-0E91144AF055}"/>
                </a:ext>
              </a:extLst>
            </p:cNvPr>
            <p:cNvSpPr>
              <a:spLocks noChangeArrowheads="1"/>
            </p:cNvSpPr>
            <p:nvPr/>
          </p:nvSpPr>
          <p:spPr bwMode="auto">
            <a:xfrm>
              <a:off x="6476613" y="3075615"/>
              <a:ext cx="70610" cy="138401"/>
            </a:xfrm>
            <a:custGeom>
              <a:avLst/>
              <a:gdLst>
                <a:gd name="T0" fmla="*/ 12 w 122"/>
                <a:gd name="T1" fmla="*/ 205 h 206"/>
                <a:gd name="T2" fmla="*/ 12 w 122"/>
                <a:gd name="T3" fmla="*/ 205 h 206"/>
                <a:gd name="T4" fmla="*/ 12 w 122"/>
                <a:gd name="T5" fmla="*/ 205 h 206"/>
                <a:gd name="T6" fmla="*/ 12 w 122"/>
                <a:gd name="T7" fmla="*/ 205 h 206"/>
                <a:gd name="T8" fmla="*/ 12 w 122"/>
                <a:gd name="T9" fmla="*/ 205 h 206"/>
                <a:gd name="T10" fmla="*/ 12 w 122"/>
                <a:gd name="T11" fmla="*/ 205 h 206"/>
                <a:gd name="T12" fmla="*/ 12 w 122"/>
                <a:gd name="T13" fmla="*/ 205 h 206"/>
                <a:gd name="T14" fmla="*/ 12 w 122"/>
                <a:gd name="T15" fmla="*/ 205 h 206"/>
                <a:gd name="T16" fmla="*/ 121 w 122"/>
                <a:gd name="T17" fmla="*/ 0 h 206"/>
                <a:gd name="T18" fmla="*/ 121 w 122"/>
                <a:gd name="T19" fmla="*/ 0 h 206"/>
                <a:gd name="T20" fmla="*/ 93 w 122"/>
                <a:gd name="T21" fmla="*/ 9 h 206"/>
                <a:gd name="T22" fmla="*/ 0 w 122"/>
                <a:gd name="T23" fmla="*/ 148 h 206"/>
                <a:gd name="T24" fmla="*/ 93 w 122"/>
                <a:gd name="T25" fmla="*/ 9 h 206"/>
                <a:gd name="T26" fmla="*/ 121 w 122"/>
                <a:gd name="T27" fmla="*/ 0 h 206"/>
                <a:gd name="T28" fmla="*/ 12 w 122"/>
                <a:gd name="T29" fmla="*/ 20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 h="206">
                  <a:moveTo>
                    <a:pt x="12" y="205"/>
                  </a:moveTo>
                  <a:lnTo>
                    <a:pt x="12" y="205"/>
                  </a:lnTo>
                  <a:lnTo>
                    <a:pt x="12" y="205"/>
                  </a:lnTo>
                  <a:lnTo>
                    <a:pt x="12" y="205"/>
                  </a:lnTo>
                  <a:lnTo>
                    <a:pt x="12" y="205"/>
                  </a:lnTo>
                  <a:lnTo>
                    <a:pt x="12" y="205"/>
                  </a:lnTo>
                  <a:lnTo>
                    <a:pt x="12" y="205"/>
                  </a:lnTo>
                  <a:lnTo>
                    <a:pt x="12" y="205"/>
                  </a:lnTo>
                  <a:lnTo>
                    <a:pt x="121" y="0"/>
                  </a:lnTo>
                  <a:lnTo>
                    <a:pt x="121" y="0"/>
                  </a:lnTo>
                  <a:cubicBezTo>
                    <a:pt x="113" y="3"/>
                    <a:pt x="104" y="6"/>
                    <a:pt x="93" y="9"/>
                  </a:cubicBezTo>
                  <a:cubicBezTo>
                    <a:pt x="35" y="32"/>
                    <a:pt x="0" y="90"/>
                    <a:pt x="0" y="148"/>
                  </a:cubicBezTo>
                  <a:cubicBezTo>
                    <a:pt x="0" y="90"/>
                    <a:pt x="35" y="32"/>
                    <a:pt x="93" y="9"/>
                  </a:cubicBezTo>
                  <a:cubicBezTo>
                    <a:pt x="104" y="6"/>
                    <a:pt x="113" y="3"/>
                    <a:pt x="121" y="0"/>
                  </a:cubicBezTo>
                  <a:lnTo>
                    <a:pt x="12" y="205"/>
                  </a:lnTo>
                </a:path>
              </a:pathLst>
            </a:custGeom>
            <a:solidFill>
              <a:srgbClr val="FFFFFF">
                <a:lumMod val="75000"/>
              </a:srgbClr>
            </a:solidFill>
            <a:ln>
              <a:noFill/>
            </a:ln>
            <a:effectLst/>
          </p:spPr>
          <p:txBody>
            <a:bodyPr wrap="none" anchor="ct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59" name="Freeform 23">
              <a:extLst>
                <a:ext uri="{FF2B5EF4-FFF2-40B4-BE49-F238E27FC236}">
                  <a16:creationId xmlns:a16="http://schemas.microsoft.com/office/drawing/2014/main" id="{5867C9EF-FEA1-4198-A637-E364E8AB1DAB}"/>
                </a:ext>
              </a:extLst>
            </p:cNvPr>
            <p:cNvSpPr>
              <a:spLocks noChangeArrowheads="1"/>
            </p:cNvSpPr>
            <p:nvPr/>
          </p:nvSpPr>
          <p:spPr bwMode="auto">
            <a:xfrm>
              <a:off x="6476613" y="3075615"/>
              <a:ext cx="138605" cy="201585"/>
            </a:xfrm>
            <a:custGeom>
              <a:avLst/>
              <a:gdLst>
                <a:gd name="T0" fmla="*/ 150 w 238"/>
                <a:gd name="T1" fmla="*/ 0 h 302"/>
                <a:gd name="T2" fmla="*/ 150 w 238"/>
                <a:gd name="T3" fmla="*/ 0 h 302"/>
                <a:gd name="T4" fmla="*/ 121 w 238"/>
                <a:gd name="T5" fmla="*/ 3 h 302"/>
                <a:gd name="T6" fmla="*/ 93 w 238"/>
                <a:gd name="T7" fmla="*/ 12 h 302"/>
                <a:gd name="T8" fmla="*/ 0 w 238"/>
                <a:gd name="T9" fmla="*/ 151 h 302"/>
                <a:gd name="T10" fmla="*/ 12 w 238"/>
                <a:gd name="T11" fmla="*/ 208 h 302"/>
                <a:gd name="T12" fmla="*/ 12 w 238"/>
                <a:gd name="T13" fmla="*/ 208 h 302"/>
                <a:gd name="T14" fmla="*/ 12 w 238"/>
                <a:gd name="T15" fmla="*/ 208 h 302"/>
                <a:gd name="T16" fmla="*/ 12 w 238"/>
                <a:gd name="T17" fmla="*/ 208 h 302"/>
                <a:gd name="T18" fmla="*/ 12 w 238"/>
                <a:gd name="T19" fmla="*/ 208 h 302"/>
                <a:gd name="T20" fmla="*/ 121 w 238"/>
                <a:gd name="T21" fmla="*/ 301 h 302"/>
                <a:gd name="T22" fmla="*/ 70 w 238"/>
                <a:gd name="T23" fmla="*/ 234 h 302"/>
                <a:gd name="T24" fmla="*/ 153 w 238"/>
                <a:gd name="T25" fmla="*/ 38 h 302"/>
                <a:gd name="T26" fmla="*/ 211 w 238"/>
                <a:gd name="T27" fmla="*/ 27 h 302"/>
                <a:gd name="T28" fmla="*/ 237 w 238"/>
                <a:gd name="T29" fmla="*/ 30 h 302"/>
                <a:gd name="T30" fmla="*/ 150 w 238"/>
                <a:gd name="T31"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8" h="302">
                  <a:moveTo>
                    <a:pt x="150" y="0"/>
                  </a:moveTo>
                  <a:lnTo>
                    <a:pt x="150" y="0"/>
                  </a:lnTo>
                  <a:cubicBezTo>
                    <a:pt x="141" y="0"/>
                    <a:pt x="130" y="3"/>
                    <a:pt x="121" y="3"/>
                  </a:cubicBezTo>
                  <a:cubicBezTo>
                    <a:pt x="113" y="6"/>
                    <a:pt x="104" y="9"/>
                    <a:pt x="93" y="12"/>
                  </a:cubicBezTo>
                  <a:cubicBezTo>
                    <a:pt x="35" y="35"/>
                    <a:pt x="0" y="93"/>
                    <a:pt x="0" y="151"/>
                  </a:cubicBezTo>
                  <a:cubicBezTo>
                    <a:pt x="0" y="171"/>
                    <a:pt x="3" y="191"/>
                    <a:pt x="12" y="208"/>
                  </a:cubicBezTo>
                  <a:lnTo>
                    <a:pt x="12" y="208"/>
                  </a:lnTo>
                  <a:lnTo>
                    <a:pt x="12" y="208"/>
                  </a:lnTo>
                  <a:lnTo>
                    <a:pt x="12" y="208"/>
                  </a:lnTo>
                  <a:lnTo>
                    <a:pt x="12" y="208"/>
                  </a:lnTo>
                  <a:cubicBezTo>
                    <a:pt x="32" y="257"/>
                    <a:pt x="75" y="292"/>
                    <a:pt x="121" y="301"/>
                  </a:cubicBezTo>
                  <a:cubicBezTo>
                    <a:pt x="101" y="283"/>
                    <a:pt x="81" y="260"/>
                    <a:pt x="70" y="234"/>
                  </a:cubicBezTo>
                  <a:cubicBezTo>
                    <a:pt x="40" y="157"/>
                    <a:pt x="78" y="70"/>
                    <a:pt x="153" y="38"/>
                  </a:cubicBezTo>
                  <a:cubicBezTo>
                    <a:pt x="173" y="30"/>
                    <a:pt x="191" y="27"/>
                    <a:pt x="211" y="27"/>
                  </a:cubicBezTo>
                  <a:cubicBezTo>
                    <a:pt x="219" y="27"/>
                    <a:pt x="228" y="30"/>
                    <a:pt x="237" y="30"/>
                  </a:cubicBezTo>
                  <a:cubicBezTo>
                    <a:pt x="211" y="12"/>
                    <a:pt x="181" y="0"/>
                    <a:pt x="150" y="0"/>
                  </a:cubicBezTo>
                </a:path>
              </a:pathLst>
            </a:custGeom>
            <a:solidFill>
              <a:srgbClr val="34363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60" name="Freeform 24">
              <a:extLst>
                <a:ext uri="{FF2B5EF4-FFF2-40B4-BE49-F238E27FC236}">
                  <a16:creationId xmlns:a16="http://schemas.microsoft.com/office/drawing/2014/main" id="{13DD2791-DF49-4059-8FAA-BC8B727350A9}"/>
                </a:ext>
              </a:extLst>
            </p:cNvPr>
            <p:cNvSpPr>
              <a:spLocks noChangeArrowheads="1"/>
            </p:cNvSpPr>
            <p:nvPr/>
          </p:nvSpPr>
          <p:spPr bwMode="auto">
            <a:xfrm>
              <a:off x="6688443" y="2846953"/>
              <a:ext cx="1184686" cy="2737935"/>
            </a:xfrm>
            <a:custGeom>
              <a:avLst/>
              <a:gdLst>
                <a:gd name="T0" fmla="*/ 33 w 2000"/>
                <a:gd name="T1" fmla="*/ 462 h 4018"/>
                <a:gd name="T2" fmla="*/ 33 w 2000"/>
                <a:gd name="T3" fmla="*/ 462 h 4018"/>
                <a:gd name="T4" fmla="*/ 194 w 2000"/>
                <a:gd name="T5" fmla="*/ 196 h 4018"/>
                <a:gd name="T6" fmla="*/ 837 w 2000"/>
                <a:gd name="T7" fmla="*/ 32 h 4018"/>
                <a:gd name="T8" fmla="*/ 1108 w 2000"/>
                <a:gd name="T9" fmla="*/ 185 h 4018"/>
                <a:gd name="T10" fmla="*/ 1970 w 2000"/>
                <a:gd name="T11" fmla="*/ 3550 h 4018"/>
                <a:gd name="T12" fmla="*/ 1809 w 2000"/>
                <a:gd name="T13" fmla="*/ 3821 h 4018"/>
                <a:gd name="T14" fmla="*/ 1166 w 2000"/>
                <a:gd name="T15" fmla="*/ 3985 h 4018"/>
                <a:gd name="T16" fmla="*/ 894 w 2000"/>
                <a:gd name="T17" fmla="*/ 3827 h 4018"/>
                <a:gd name="T18" fmla="*/ 33 w 2000"/>
                <a:gd name="T19" fmla="*/ 462 h 4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0" h="4018">
                  <a:moveTo>
                    <a:pt x="33" y="462"/>
                  </a:moveTo>
                  <a:lnTo>
                    <a:pt x="33" y="462"/>
                  </a:lnTo>
                  <a:cubicBezTo>
                    <a:pt x="0" y="343"/>
                    <a:pt x="76" y="228"/>
                    <a:pt x="194" y="196"/>
                  </a:cubicBezTo>
                  <a:cubicBezTo>
                    <a:pt x="837" y="32"/>
                    <a:pt x="837" y="32"/>
                    <a:pt x="837" y="32"/>
                  </a:cubicBezTo>
                  <a:cubicBezTo>
                    <a:pt x="955" y="0"/>
                    <a:pt x="1076" y="67"/>
                    <a:pt x="1108" y="185"/>
                  </a:cubicBezTo>
                  <a:cubicBezTo>
                    <a:pt x="1970" y="3550"/>
                    <a:pt x="1970" y="3550"/>
                    <a:pt x="1970" y="3550"/>
                  </a:cubicBezTo>
                  <a:cubicBezTo>
                    <a:pt x="1999" y="3668"/>
                    <a:pt x="1927" y="3789"/>
                    <a:pt x="1809" y="3821"/>
                  </a:cubicBezTo>
                  <a:cubicBezTo>
                    <a:pt x="1166" y="3985"/>
                    <a:pt x="1166" y="3985"/>
                    <a:pt x="1166" y="3985"/>
                  </a:cubicBezTo>
                  <a:cubicBezTo>
                    <a:pt x="1045" y="4017"/>
                    <a:pt x="923" y="3945"/>
                    <a:pt x="894" y="3827"/>
                  </a:cubicBezTo>
                  <a:cubicBezTo>
                    <a:pt x="33" y="462"/>
                    <a:pt x="33" y="462"/>
                    <a:pt x="33" y="462"/>
                  </a:cubicBezTo>
                </a:path>
              </a:pathLst>
            </a:custGeom>
            <a:solidFill>
              <a:srgbClr val="E98300"/>
            </a:solidFill>
            <a:ln>
              <a:noFill/>
            </a:ln>
            <a:effectLst/>
          </p:spPr>
          <p:txBody>
            <a:bodyPr wrap="none" anchor="ct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61" name="Freeform 25">
              <a:extLst>
                <a:ext uri="{FF2B5EF4-FFF2-40B4-BE49-F238E27FC236}">
                  <a16:creationId xmlns:a16="http://schemas.microsoft.com/office/drawing/2014/main" id="{2A2918A0-871B-4466-949A-DE3BB8A997AE}"/>
                </a:ext>
              </a:extLst>
            </p:cNvPr>
            <p:cNvSpPr>
              <a:spLocks noChangeArrowheads="1"/>
            </p:cNvSpPr>
            <p:nvPr/>
          </p:nvSpPr>
          <p:spPr bwMode="auto">
            <a:xfrm>
              <a:off x="6895044" y="3033493"/>
              <a:ext cx="196140" cy="225654"/>
            </a:xfrm>
            <a:custGeom>
              <a:avLst/>
              <a:gdLst>
                <a:gd name="T0" fmla="*/ 275 w 334"/>
                <a:gd name="T1" fmla="*/ 60 h 333"/>
                <a:gd name="T2" fmla="*/ 275 w 334"/>
                <a:gd name="T3" fmla="*/ 60 h 333"/>
                <a:gd name="T4" fmla="*/ 61 w 334"/>
                <a:gd name="T5" fmla="*/ 58 h 333"/>
                <a:gd name="T6" fmla="*/ 58 w 334"/>
                <a:gd name="T7" fmla="*/ 271 h 333"/>
                <a:gd name="T8" fmla="*/ 272 w 334"/>
                <a:gd name="T9" fmla="*/ 274 h 333"/>
                <a:gd name="T10" fmla="*/ 275 w 334"/>
                <a:gd name="T11" fmla="*/ 60 h 333"/>
              </a:gdLst>
              <a:ahLst/>
              <a:cxnLst>
                <a:cxn ang="0">
                  <a:pos x="T0" y="T1"/>
                </a:cxn>
                <a:cxn ang="0">
                  <a:pos x="T2" y="T3"/>
                </a:cxn>
                <a:cxn ang="0">
                  <a:pos x="T4" y="T5"/>
                </a:cxn>
                <a:cxn ang="0">
                  <a:pos x="T6" y="T7"/>
                </a:cxn>
                <a:cxn ang="0">
                  <a:pos x="T8" y="T9"/>
                </a:cxn>
                <a:cxn ang="0">
                  <a:pos x="T10" y="T11"/>
                </a:cxn>
              </a:cxnLst>
              <a:rect l="0" t="0" r="r" b="b"/>
              <a:pathLst>
                <a:path w="334" h="333">
                  <a:moveTo>
                    <a:pt x="275" y="60"/>
                  </a:moveTo>
                  <a:lnTo>
                    <a:pt x="275" y="60"/>
                  </a:lnTo>
                  <a:cubicBezTo>
                    <a:pt x="217" y="0"/>
                    <a:pt x="121" y="0"/>
                    <a:pt x="61" y="58"/>
                  </a:cubicBezTo>
                  <a:cubicBezTo>
                    <a:pt x="0" y="116"/>
                    <a:pt x="0" y="211"/>
                    <a:pt x="58" y="271"/>
                  </a:cubicBezTo>
                  <a:cubicBezTo>
                    <a:pt x="116" y="329"/>
                    <a:pt x="211" y="332"/>
                    <a:pt x="272" y="274"/>
                  </a:cubicBezTo>
                  <a:cubicBezTo>
                    <a:pt x="333" y="217"/>
                    <a:pt x="333" y="121"/>
                    <a:pt x="275" y="60"/>
                  </a:cubicBezTo>
                </a:path>
              </a:pathLst>
            </a:custGeom>
            <a:solidFill>
              <a:srgbClr val="4E4E4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62" name="Freeform 26">
              <a:extLst>
                <a:ext uri="{FF2B5EF4-FFF2-40B4-BE49-F238E27FC236}">
                  <a16:creationId xmlns:a16="http://schemas.microsoft.com/office/drawing/2014/main" id="{5ABDC3E8-FE3C-40F9-A373-C6E43136A034}"/>
                </a:ext>
              </a:extLst>
            </p:cNvPr>
            <p:cNvSpPr>
              <a:spLocks noChangeArrowheads="1"/>
            </p:cNvSpPr>
            <p:nvPr/>
          </p:nvSpPr>
          <p:spPr bwMode="auto">
            <a:xfrm>
              <a:off x="6902891" y="3063580"/>
              <a:ext cx="33998" cy="153445"/>
            </a:xfrm>
            <a:custGeom>
              <a:avLst/>
              <a:gdLst>
                <a:gd name="T0" fmla="*/ 46 w 62"/>
                <a:gd name="T1" fmla="*/ 228 h 229"/>
                <a:gd name="T2" fmla="*/ 46 w 62"/>
                <a:gd name="T3" fmla="*/ 228 h 229"/>
                <a:gd name="T4" fmla="*/ 46 w 62"/>
                <a:gd name="T5" fmla="*/ 228 h 229"/>
                <a:gd name="T6" fmla="*/ 46 w 62"/>
                <a:gd name="T7" fmla="*/ 228 h 229"/>
                <a:gd name="T8" fmla="*/ 43 w 62"/>
                <a:gd name="T9" fmla="*/ 225 h 229"/>
                <a:gd name="T10" fmla="*/ 43 w 62"/>
                <a:gd name="T11" fmla="*/ 225 h 229"/>
                <a:gd name="T12" fmla="*/ 46 w 62"/>
                <a:gd name="T13" fmla="*/ 228 h 229"/>
                <a:gd name="T14" fmla="*/ 43 w 62"/>
                <a:gd name="T15" fmla="*/ 225 h 229"/>
                <a:gd name="T16" fmla="*/ 61 w 62"/>
                <a:gd name="T17" fmla="*/ 0 h 229"/>
                <a:gd name="T18" fmla="*/ 61 w 62"/>
                <a:gd name="T19" fmla="*/ 0 h 229"/>
                <a:gd name="T20" fmla="*/ 46 w 62"/>
                <a:gd name="T21" fmla="*/ 12 h 229"/>
                <a:gd name="T22" fmla="*/ 0 w 62"/>
                <a:gd name="T23" fmla="*/ 118 h 229"/>
                <a:gd name="T24" fmla="*/ 46 w 62"/>
                <a:gd name="T25" fmla="*/ 12 h 229"/>
                <a:gd name="T26" fmla="*/ 61 w 62"/>
                <a:gd name="T27" fmla="*/ 0 h 229"/>
                <a:gd name="T28" fmla="*/ 46 w 62"/>
                <a:gd name="T29" fmla="*/ 22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229">
                  <a:moveTo>
                    <a:pt x="46" y="228"/>
                  </a:moveTo>
                  <a:lnTo>
                    <a:pt x="46" y="228"/>
                  </a:lnTo>
                  <a:lnTo>
                    <a:pt x="46" y="228"/>
                  </a:lnTo>
                  <a:lnTo>
                    <a:pt x="46" y="228"/>
                  </a:lnTo>
                  <a:lnTo>
                    <a:pt x="43" y="225"/>
                  </a:lnTo>
                  <a:lnTo>
                    <a:pt x="43" y="225"/>
                  </a:lnTo>
                  <a:cubicBezTo>
                    <a:pt x="46" y="225"/>
                    <a:pt x="46" y="225"/>
                    <a:pt x="46" y="228"/>
                  </a:cubicBezTo>
                  <a:cubicBezTo>
                    <a:pt x="46" y="225"/>
                    <a:pt x="46" y="225"/>
                    <a:pt x="43" y="225"/>
                  </a:cubicBezTo>
                  <a:lnTo>
                    <a:pt x="61" y="0"/>
                  </a:lnTo>
                  <a:lnTo>
                    <a:pt x="61" y="0"/>
                  </a:lnTo>
                  <a:cubicBezTo>
                    <a:pt x="55" y="3"/>
                    <a:pt x="52" y="9"/>
                    <a:pt x="46" y="12"/>
                  </a:cubicBezTo>
                  <a:cubicBezTo>
                    <a:pt x="17" y="41"/>
                    <a:pt x="0" y="81"/>
                    <a:pt x="0" y="118"/>
                  </a:cubicBezTo>
                  <a:cubicBezTo>
                    <a:pt x="0" y="81"/>
                    <a:pt x="17" y="41"/>
                    <a:pt x="46" y="12"/>
                  </a:cubicBezTo>
                  <a:cubicBezTo>
                    <a:pt x="52" y="9"/>
                    <a:pt x="55" y="3"/>
                    <a:pt x="61" y="0"/>
                  </a:cubicBezTo>
                  <a:lnTo>
                    <a:pt x="46" y="228"/>
                  </a:lnTo>
                </a:path>
              </a:pathLst>
            </a:custGeom>
            <a:solidFill>
              <a:srgbClr val="FFFFFF">
                <a:lumMod val="75000"/>
              </a:srgbClr>
            </a:solidFill>
            <a:ln>
              <a:noFill/>
            </a:ln>
            <a:effectLst/>
          </p:spPr>
          <p:txBody>
            <a:bodyPr wrap="none" anchor="ct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63" name="Freeform 27">
              <a:extLst>
                <a:ext uri="{FF2B5EF4-FFF2-40B4-BE49-F238E27FC236}">
                  <a16:creationId xmlns:a16="http://schemas.microsoft.com/office/drawing/2014/main" id="{2689A815-2F6E-4237-9927-FE0D6858267C}"/>
                </a:ext>
              </a:extLst>
            </p:cNvPr>
            <p:cNvSpPr>
              <a:spLocks noChangeArrowheads="1"/>
            </p:cNvSpPr>
            <p:nvPr/>
          </p:nvSpPr>
          <p:spPr bwMode="auto">
            <a:xfrm>
              <a:off x="6902891" y="3042520"/>
              <a:ext cx="107223" cy="204593"/>
            </a:xfrm>
            <a:custGeom>
              <a:avLst/>
              <a:gdLst>
                <a:gd name="T0" fmla="*/ 150 w 185"/>
                <a:gd name="T1" fmla="*/ 0 h 303"/>
                <a:gd name="T2" fmla="*/ 150 w 185"/>
                <a:gd name="T3" fmla="*/ 0 h 303"/>
                <a:gd name="T4" fmla="*/ 61 w 185"/>
                <a:gd name="T5" fmla="*/ 31 h 303"/>
                <a:gd name="T6" fmla="*/ 46 w 185"/>
                <a:gd name="T7" fmla="*/ 43 h 303"/>
                <a:gd name="T8" fmla="*/ 0 w 185"/>
                <a:gd name="T9" fmla="*/ 149 h 303"/>
                <a:gd name="T10" fmla="*/ 43 w 185"/>
                <a:gd name="T11" fmla="*/ 256 h 303"/>
                <a:gd name="T12" fmla="*/ 43 w 185"/>
                <a:gd name="T13" fmla="*/ 256 h 303"/>
                <a:gd name="T14" fmla="*/ 46 w 185"/>
                <a:gd name="T15" fmla="*/ 259 h 303"/>
                <a:gd name="T16" fmla="*/ 46 w 185"/>
                <a:gd name="T17" fmla="*/ 259 h 303"/>
                <a:gd name="T18" fmla="*/ 46 w 185"/>
                <a:gd name="T19" fmla="*/ 259 h 303"/>
                <a:gd name="T20" fmla="*/ 150 w 185"/>
                <a:gd name="T21" fmla="*/ 302 h 303"/>
                <a:gd name="T22" fmla="*/ 182 w 185"/>
                <a:gd name="T23" fmla="*/ 297 h 303"/>
                <a:gd name="T24" fmla="*/ 110 w 185"/>
                <a:gd name="T25" fmla="*/ 256 h 303"/>
                <a:gd name="T26" fmla="*/ 113 w 185"/>
                <a:gd name="T27" fmla="*/ 43 h 303"/>
                <a:gd name="T28" fmla="*/ 184 w 185"/>
                <a:gd name="T29" fmla="*/ 5 h 303"/>
                <a:gd name="T30" fmla="*/ 150 w 185"/>
                <a:gd name="T3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303">
                  <a:moveTo>
                    <a:pt x="150" y="0"/>
                  </a:moveTo>
                  <a:lnTo>
                    <a:pt x="150" y="0"/>
                  </a:lnTo>
                  <a:cubicBezTo>
                    <a:pt x="118" y="0"/>
                    <a:pt x="86" y="11"/>
                    <a:pt x="61" y="31"/>
                  </a:cubicBezTo>
                  <a:cubicBezTo>
                    <a:pt x="55" y="34"/>
                    <a:pt x="52" y="40"/>
                    <a:pt x="46" y="43"/>
                  </a:cubicBezTo>
                  <a:cubicBezTo>
                    <a:pt x="17" y="72"/>
                    <a:pt x="0" y="112"/>
                    <a:pt x="0" y="149"/>
                  </a:cubicBezTo>
                  <a:cubicBezTo>
                    <a:pt x="0" y="190"/>
                    <a:pt x="15" y="227"/>
                    <a:pt x="43" y="256"/>
                  </a:cubicBezTo>
                  <a:lnTo>
                    <a:pt x="43" y="256"/>
                  </a:lnTo>
                  <a:cubicBezTo>
                    <a:pt x="46" y="256"/>
                    <a:pt x="46" y="256"/>
                    <a:pt x="46" y="259"/>
                  </a:cubicBezTo>
                  <a:lnTo>
                    <a:pt x="46" y="259"/>
                  </a:lnTo>
                  <a:lnTo>
                    <a:pt x="46" y="259"/>
                  </a:lnTo>
                  <a:cubicBezTo>
                    <a:pt x="75" y="288"/>
                    <a:pt x="113" y="302"/>
                    <a:pt x="150" y="302"/>
                  </a:cubicBezTo>
                  <a:cubicBezTo>
                    <a:pt x="161" y="302"/>
                    <a:pt x="173" y="300"/>
                    <a:pt x="182" y="297"/>
                  </a:cubicBezTo>
                  <a:cubicBezTo>
                    <a:pt x="156" y="291"/>
                    <a:pt x="130" y="279"/>
                    <a:pt x="110" y="256"/>
                  </a:cubicBezTo>
                  <a:cubicBezTo>
                    <a:pt x="52" y="199"/>
                    <a:pt x="52" y="103"/>
                    <a:pt x="113" y="43"/>
                  </a:cubicBezTo>
                  <a:cubicBezTo>
                    <a:pt x="133" y="23"/>
                    <a:pt x="159" y="11"/>
                    <a:pt x="184" y="5"/>
                  </a:cubicBezTo>
                  <a:cubicBezTo>
                    <a:pt x="173" y="2"/>
                    <a:pt x="161" y="0"/>
                    <a:pt x="150" y="0"/>
                  </a:cubicBezTo>
                </a:path>
              </a:pathLst>
            </a:custGeom>
            <a:solidFill>
              <a:srgbClr val="34363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64" name="Freeform 28">
              <a:extLst>
                <a:ext uri="{FF2B5EF4-FFF2-40B4-BE49-F238E27FC236}">
                  <a16:creationId xmlns:a16="http://schemas.microsoft.com/office/drawing/2014/main" id="{FF7D0867-505E-4E4E-B2D4-2625891E9BF3}"/>
                </a:ext>
              </a:extLst>
            </p:cNvPr>
            <p:cNvSpPr>
              <a:spLocks noChangeArrowheads="1"/>
            </p:cNvSpPr>
            <p:nvPr/>
          </p:nvSpPr>
          <p:spPr bwMode="auto">
            <a:xfrm>
              <a:off x="7075494" y="2537055"/>
              <a:ext cx="1846332" cy="2506265"/>
            </a:xfrm>
            <a:custGeom>
              <a:avLst/>
              <a:gdLst>
                <a:gd name="T0" fmla="*/ 72 w 3118"/>
                <a:gd name="T1" fmla="*/ 776 h 3678"/>
                <a:gd name="T2" fmla="*/ 72 w 3118"/>
                <a:gd name="T3" fmla="*/ 776 h 3678"/>
                <a:gd name="T4" fmla="*/ 124 w 3118"/>
                <a:gd name="T5" fmla="*/ 470 h 3678"/>
                <a:gd name="T6" fmla="*/ 655 w 3118"/>
                <a:gd name="T7" fmla="*/ 73 h 3678"/>
                <a:gd name="T8" fmla="*/ 963 w 3118"/>
                <a:gd name="T9" fmla="*/ 113 h 3678"/>
                <a:gd name="T10" fmla="*/ 3043 w 3118"/>
                <a:gd name="T11" fmla="*/ 2896 h 3678"/>
                <a:gd name="T12" fmla="*/ 2999 w 3118"/>
                <a:gd name="T13" fmla="*/ 3207 h 3678"/>
                <a:gd name="T14" fmla="*/ 2466 w 3118"/>
                <a:gd name="T15" fmla="*/ 3605 h 3678"/>
                <a:gd name="T16" fmla="*/ 2154 w 3118"/>
                <a:gd name="T17" fmla="*/ 3559 h 3678"/>
                <a:gd name="T18" fmla="*/ 72 w 3118"/>
                <a:gd name="T19" fmla="*/ 776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8" h="3678">
                  <a:moveTo>
                    <a:pt x="72" y="776"/>
                  </a:moveTo>
                  <a:lnTo>
                    <a:pt x="72" y="776"/>
                  </a:lnTo>
                  <a:cubicBezTo>
                    <a:pt x="0" y="678"/>
                    <a:pt x="27" y="545"/>
                    <a:pt x="124" y="470"/>
                  </a:cubicBezTo>
                  <a:cubicBezTo>
                    <a:pt x="655" y="73"/>
                    <a:pt x="655" y="73"/>
                    <a:pt x="655" y="73"/>
                  </a:cubicBezTo>
                  <a:cubicBezTo>
                    <a:pt x="753" y="0"/>
                    <a:pt x="888" y="15"/>
                    <a:pt x="963" y="113"/>
                  </a:cubicBezTo>
                  <a:cubicBezTo>
                    <a:pt x="3043" y="2896"/>
                    <a:pt x="3043" y="2896"/>
                    <a:pt x="3043" y="2896"/>
                  </a:cubicBezTo>
                  <a:cubicBezTo>
                    <a:pt x="3117" y="2994"/>
                    <a:pt x="3097" y="3132"/>
                    <a:pt x="2999" y="3207"/>
                  </a:cubicBezTo>
                  <a:cubicBezTo>
                    <a:pt x="2466" y="3605"/>
                    <a:pt x="2466" y="3605"/>
                    <a:pt x="2466" y="3605"/>
                  </a:cubicBezTo>
                  <a:cubicBezTo>
                    <a:pt x="2368" y="3677"/>
                    <a:pt x="2227" y="3657"/>
                    <a:pt x="2154" y="3559"/>
                  </a:cubicBezTo>
                  <a:cubicBezTo>
                    <a:pt x="72" y="776"/>
                    <a:pt x="72" y="776"/>
                    <a:pt x="72" y="776"/>
                  </a:cubicBezTo>
                </a:path>
              </a:pathLst>
            </a:custGeom>
            <a:solidFill>
              <a:srgbClr val="00B299"/>
            </a:solidFill>
            <a:ln>
              <a:noFill/>
            </a:ln>
            <a:effectLst/>
          </p:spPr>
          <p:txBody>
            <a:bodyPr wrap="none" anchor="ct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65" name="Freeform 29">
              <a:extLst>
                <a:ext uri="{FF2B5EF4-FFF2-40B4-BE49-F238E27FC236}">
                  <a16:creationId xmlns:a16="http://schemas.microsoft.com/office/drawing/2014/main" id="{C050E8F9-9672-408C-A74D-99CADB4ADA2A}"/>
                </a:ext>
              </a:extLst>
            </p:cNvPr>
            <p:cNvSpPr>
              <a:spLocks noChangeArrowheads="1"/>
            </p:cNvSpPr>
            <p:nvPr/>
          </p:nvSpPr>
          <p:spPr bwMode="auto">
            <a:xfrm>
              <a:off x="7276864" y="2813857"/>
              <a:ext cx="201370" cy="228663"/>
            </a:xfrm>
            <a:custGeom>
              <a:avLst/>
              <a:gdLst>
                <a:gd name="T0" fmla="*/ 232 w 342"/>
                <a:gd name="T1" fmla="*/ 32 h 341"/>
                <a:gd name="T2" fmla="*/ 232 w 342"/>
                <a:gd name="T3" fmla="*/ 32 h 341"/>
                <a:gd name="T4" fmla="*/ 32 w 342"/>
                <a:gd name="T5" fmla="*/ 113 h 341"/>
                <a:gd name="T6" fmla="*/ 110 w 342"/>
                <a:gd name="T7" fmla="*/ 309 h 341"/>
                <a:gd name="T8" fmla="*/ 309 w 342"/>
                <a:gd name="T9" fmla="*/ 231 h 341"/>
                <a:gd name="T10" fmla="*/ 232 w 342"/>
                <a:gd name="T11" fmla="*/ 32 h 341"/>
              </a:gdLst>
              <a:ahLst/>
              <a:cxnLst>
                <a:cxn ang="0">
                  <a:pos x="T0" y="T1"/>
                </a:cxn>
                <a:cxn ang="0">
                  <a:pos x="T2" y="T3"/>
                </a:cxn>
                <a:cxn ang="0">
                  <a:pos x="T4" y="T5"/>
                </a:cxn>
                <a:cxn ang="0">
                  <a:pos x="T6" y="T7"/>
                </a:cxn>
                <a:cxn ang="0">
                  <a:pos x="T8" y="T9"/>
                </a:cxn>
                <a:cxn ang="0">
                  <a:pos x="T10" y="T11"/>
                </a:cxn>
              </a:cxnLst>
              <a:rect l="0" t="0" r="r" b="b"/>
              <a:pathLst>
                <a:path w="342" h="341">
                  <a:moveTo>
                    <a:pt x="232" y="32"/>
                  </a:moveTo>
                  <a:lnTo>
                    <a:pt x="232" y="32"/>
                  </a:lnTo>
                  <a:cubicBezTo>
                    <a:pt x="153" y="0"/>
                    <a:pt x="64" y="35"/>
                    <a:pt x="32" y="113"/>
                  </a:cubicBezTo>
                  <a:cubicBezTo>
                    <a:pt x="0" y="188"/>
                    <a:pt x="35" y="277"/>
                    <a:pt x="110" y="309"/>
                  </a:cubicBezTo>
                  <a:cubicBezTo>
                    <a:pt x="188" y="340"/>
                    <a:pt x="277" y="306"/>
                    <a:pt x="309" y="231"/>
                  </a:cubicBezTo>
                  <a:cubicBezTo>
                    <a:pt x="341" y="153"/>
                    <a:pt x="306" y="63"/>
                    <a:pt x="232" y="32"/>
                  </a:cubicBezTo>
                </a:path>
              </a:pathLst>
            </a:custGeom>
            <a:solidFill>
              <a:srgbClr val="4E4E4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66" name="Freeform 30">
              <a:extLst>
                <a:ext uri="{FF2B5EF4-FFF2-40B4-BE49-F238E27FC236}">
                  <a16:creationId xmlns:a16="http://schemas.microsoft.com/office/drawing/2014/main" id="{62A30DFE-8C69-4D1A-AEC9-55D17A30EB1B}"/>
                </a:ext>
              </a:extLst>
            </p:cNvPr>
            <p:cNvSpPr>
              <a:spLocks noChangeArrowheads="1"/>
            </p:cNvSpPr>
            <p:nvPr/>
          </p:nvSpPr>
          <p:spPr bwMode="auto">
            <a:xfrm>
              <a:off x="7295170" y="2889074"/>
              <a:ext cx="49689" cy="135393"/>
            </a:xfrm>
            <a:custGeom>
              <a:avLst/>
              <a:gdLst>
                <a:gd name="T0" fmla="*/ 89 w 90"/>
                <a:gd name="T1" fmla="*/ 202 h 203"/>
                <a:gd name="T2" fmla="*/ 89 w 90"/>
                <a:gd name="T3" fmla="*/ 202 h 203"/>
                <a:gd name="T4" fmla="*/ 89 w 90"/>
                <a:gd name="T5" fmla="*/ 202 h 203"/>
                <a:gd name="T6" fmla="*/ 89 w 90"/>
                <a:gd name="T7" fmla="*/ 202 h 203"/>
                <a:gd name="T8" fmla="*/ 78 w 90"/>
                <a:gd name="T9" fmla="*/ 199 h 203"/>
                <a:gd name="T10" fmla="*/ 78 w 90"/>
                <a:gd name="T11" fmla="*/ 199 h 203"/>
                <a:gd name="T12" fmla="*/ 87 w 90"/>
                <a:gd name="T13" fmla="*/ 202 h 203"/>
                <a:gd name="T14" fmla="*/ 78 w 90"/>
                <a:gd name="T15" fmla="*/ 199 h 203"/>
                <a:gd name="T16" fmla="*/ 0 w 90"/>
                <a:gd name="T17" fmla="*/ 0 h 203"/>
                <a:gd name="T18" fmla="*/ 0 w 90"/>
                <a:gd name="T19" fmla="*/ 0 h 203"/>
                <a:gd name="T20" fmla="*/ 0 w 90"/>
                <a:gd name="T21" fmla="*/ 0 h 203"/>
                <a:gd name="T22" fmla="*/ 0 w 90"/>
                <a:gd name="T23" fmla="*/ 0 h 203"/>
                <a:gd name="T24" fmla="*/ 0 w 90"/>
                <a:gd name="T25" fmla="*/ 0 h 203"/>
                <a:gd name="T26" fmla="*/ 0 w 90"/>
                <a:gd name="T27" fmla="*/ 0 h 203"/>
                <a:gd name="T28" fmla="*/ 0 w 90"/>
                <a:gd name="T29" fmla="*/ 0 h 203"/>
                <a:gd name="T30" fmla="*/ 0 w 90"/>
                <a:gd name="T31" fmla="*/ 0 h 203"/>
                <a:gd name="T32" fmla="*/ 89 w 90"/>
                <a:gd name="T33" fmla="*/ 2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203">
                  <a:moveTo>
                    <a:pt x="89" y="202"/>
                  </a:moveTo>
                  <a:lnTo>
                    <a:pt x="89" y="202"/>
                  </a:lnTo>
                  <a:lnTo>
                    <a:pt x="89" y="202"/>
                  </a:lnTo>
                  <a:lnTo>
                    <a:pt x="89" y="202"/>
                  </a:lnTo>
                  <a:lnTo>
                    <a:pt x="78" y="199"/>
                  </a:lnTo>
                  <a:lnTo>
                    <a:pt x="78" y="199"/>
                  </a:lnTo>
                  <a:cubicBezTo>
                    <a:pt x="81" y="199"/>
                    <a:pt x="84" y="202"/>
                    <a:pt x="87" y="202"/>
                  </a:cubicBezTo>
                  <a:cubicBezTo>
                    <a:pt x="84" y="202"/>
                    <a:pt x="81" y="199"/>
                    <a:pt x="78" y="199"/>
                  </a:cubicBezTo>
                  <a:lnTo>
                    <a:pt x="0" y="0"/>
                  </a:lnTo>
                  <a:lnTo>
                    <a:pt x="0" y="0"/>
                  </a:lnTo>
                  <a:lnTo>
                    <a:pt x="0" y="0"/>
                  </a:lnTo>
                  <a:lnTo>
                    <a:pt x="0" y="0"/>
                  </a:lnTo>
                  <a:lnTo>
                    <a:pt x="0" y="0"/>
                  </a:lnTo>
                  <a:lnTo>
                    <a:pt x="0" y="0"/>
                  </a:lnTo>
                  <a:lnTo>
                    <a:pt x="0" y="0"/>
                  </a:lnTo>
                  <a:lnTo>
                    <a:pt x="0" y="0"/>
                  </a:lnTo>
                  <a:lnTo>
                    <a:pt x="89" y="202"/>
                  </a:lnTo>
                </a:path>
              </a:pathLst>
            </a:custGeom>
            <a:solidFill>
              <a:srgbClr val="FFFFFF">
                <a:lumMod val="75000"/>
              </a:srgbClr>
            </a:solidFill>
            <a:ln>
              <a:noFill/>
            </a:ln>
            <a:effectLst/>
          </p:spPr>
          <p:txBody>
            <a:bodyPr wrap="none" anchor="ct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67" name="Freeform 31">
              <a:extLst>
                <a:ext uri="{FF2B5EF4-FFF2-40B4-BE49-F238E27FC236}">
                  <a16:creationId xmlns:a16="http://schemas.microsoft.com/office/drawing/2014/main" id="{8A830C2F-B249-422D-B38F-A08046BFD584}"/>
                </a:ext>
              </a:extLst>
            </p:cNvPr>
            <p:cNvSpPr>
              <a:spLocks noChangeArrowheads="1"/>
            </p:cNvSpPr>
            <p:nvPr/>
          </p:nvSpPr>
          <p:spPr bwMode="auto">
            <a:xfrm>
              <a:off x="7289940" y="2828900"/>
              <a:ext cx="135990" cy="201585"/>
            </a:xfrm>
            <a:custGeom>
              <a:avLst/>
              <a:gdLst>
                <a:gd name="T0" fmla="*/ 127 w 234"/>
                <a:gd name="T1" fmla="*/ 0 h 298"/>
                <a:gd name="T2" fmla="*/ 127 w 234"/>
                <a:gd name="T3" fmla="*/ 0 h 298"/>
                <a:gd name="T4" fmla="*/ 11 w 234"/>
                <a:gd name="T5" fmla="*/ 87 h 298"/>
                <a:gd name="T6" fmla="*/ 11 w 234"/>
                <a:gd name="T7" fmla="*/ 87 h 298"/>
                <a:gd name="T8" fmla="*/ 11 w 234"/>
                <a:gd name="T9" fmla="*/ 87 h 298"/>
                <a:gd name="T10" fmla="*/ 11 w 234"/>
                <a:gd name="T11" fmla="*/ 87 h 298"/>
                <a:gd name="T12" fmla="*/ 11 w 234"/>
                <a:gd name="T13" fmla="*/ 90 h 298"/>
                <a:gd name="T14" fmla="*/ 11 w 234"/>
                <a:gd name="T15" fmla="*/ 90 h 298"/>
                <a:gd name="T16" fmla="*/ 0 w 234"/>
                <a:gd name="T17" fmla="*/ 147 h 298"/>
                <a:gd name="T18" fmla="*/ 89 w 234"/>
                <a:gd name="T19" fmla="*/ 286 h 298"/>
                <a:gd name="T20" fmla="*/ 89 w 234"/>
                <a:gd name="T21" fmla="*/ 286 h 298"/>
                <a:gd name="T22" fmla="*/ 98 w 234"/>
                <a:gd name="T23" fmla="*/ 289 h 298"/>
                <a:gd name="T24" fmla="*/ 100 w 234"/>
                <a:gd name="T25" fmla="*/ 289 h 298"/>
                <a:gd name="T26" fmla="*/ 100 w 234"/>
                <a:gd name="T27" fmla="*/ 289 h 298"/>
                <a:gd name="T28" fmla="*/ 150 w 234"/>
                <a:gd name="T29" fmla="*/ 297 h 298"/>
                <a:gd name="T30" fmla="*/ 233 w 234"/>
                <a:gd name="T31" fmla="*/ 271 h 298"/>
                <a:gd name="T32" fmla="*/ 211 w 234"/>
                <a:gd name="T33" fmla="*/ 274 h 298"/>
                <a:gd name="T34" fmla="*/ 153 w 234"/>
                <a:gd name="T35" fmla="*/ 262 h 298"/>
                <a:gd name="T36" fmla="*/ 72 w 234"/>
                <a:gd name="T37" fmla="*/ 64 h 298"/>
                <a:gd name="T38" fmla="*/ 127 w 234"/>
                <a:gd name="T39"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98">
                  <a:moveTo>
                    <a:pt x="127" y="0"/>
                  </a:moveTo>
                  <a:lnTo>
                    <a:pt x="127" y="0"/>
                  </a:lnTo>
                  <a:cubicBezTo>
                    <a:pt x="77" y="6"/>
                    <a:pt x="34" y="38"/>
                    <a:pt x="11" y="87"/>
                  </a:cubicBezTo>
                  <a:lnTo>
                    <a:pt x="11" y="87"/>
                  </a:lnTo>
                  <a:lnTo>
                    <a:pt x="11" y="87"/>
                  </a:lnTo>
                  <a:lnTo>
                    <a:pt x="11" y="87"/>
                  </a:lnTo>
                  <a:cubicBezTo>
                    <a:pt x="11" y="87"/>
                    <a:pt x="11" y="87"/>
                    <a:pt x="11" y="90"/>
                  </a:cubicBezTo>
                  <a:lnTo>
                    <a:pt x="11" y="90"/>
                  </a:lnTo>
                  <a:cubicBezTo>
                    <a:pt x="3" y="107"/>
                    <a:pt x="0" y="127"/>
                    <a:pt x="0" y="147"/>
                  </a:cubicBezTo>
                  <a:cubicBezTo>
                    <a:pt x="0" y="205"/>
                    <a:pt x="34" y="262"/>
                    <a:pt x="89" y="286"/>
                  </a:cubicBezTo>
                  <a:lnTo>
                    <a:pt x="89" y="286"/>
                  </a:lnTo>
                  <a:cubicBezTo>
                    <a:pt x="92" y="286"/>
                    <a:pt x="95" y="289"/>
                    <a:pt x="98" y="289"/>
                  </a:cubicBezTo>
                  <a:cubicBezTo>
                    <a:pt x="100" y="289"/>
                    <a:pt x="100" y="289"/>
                    <a:pt x="100" y="289"/>
                  </a:cubicBezTo>
                  <a:lnTo>
                    <a:pt x="100" y="289"/>
                  </a:lnTo>
                  <a:cubicBezTo>
                    <a:pt x="115" y="295"/>
                    <a:pt x="132" y="297"/>
                    <a:pt x="150" y="297"/>
                  </a:cubicBezTo>
                  <a:cubicBezTo>
                    <a:pt x="178" y="297"/>
                    <a:pt x="211" y="289"/>
                    <a:pt x="233" y="271"/>
                  </a:cubicBezTo>
                  <a:cubicBezTo>
                    <a:pt x="228" y="271"/>
                    <a:pt x="219" y="274"/>
                    <a:pt x="211" y="274"/>
                  </a:cubicBezTo>
                  <a:cubicBezTo>
                    <a:pt x="190" y="274"/>
                    <a:pt x="170" y="268"/>
                    <a:pt x="153" y="262"/>
                  </a:cubicBezTo>
                  <a:cubicBezTo>
                    <a:pt x="75" y="228"/>
                    <a:pt x="40" y="141"/>
                    <a:pt x="72" y="64"/>
                  </a:cubicBezTo>
                  <a:cubicBezTo>
                    <a:pt x="83" y="38"/>
                    <a:pt x="104" y="15"/>
                    <a:pt x="127" y="0"/>
                  </a:cubicBezTo>
                </a:path>
              </a:pathLst>
            </a:custGeom>
            <a:solidFill>
              <a:srgbClr val="34363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68" name="Freeform 32">
              <a:extLst>
                <a:ext uri="{FF2B5EF4-FFF2-40B4-BE49-F238E27FC236}">
                  <a16:creationId xmlns:a16="http://schemas.microsoft.com/office/drawing/2014/main" id="{789EFD55-0FBA-4612-B3FE-F2FEEDC7BF5B}"/>
                </a:ext>
              </a:extLst>
            </p:cNvPr>
            <p:cNvSpPr>
              <a:spLocks noChangeArrowheads="1"/>
            </p:cNvSpPr>
            <p:nvPr/>
          </p:nvSpPr>
          <p:spPr bwMode="auto">
            <a:xfrm>
              <a:off x="6602142" y="2540063"/>
              <a:ext cx="39228" cy="436265"/>
            </a:xfrm>
            <a:custGeom>
              <a:avLst/>
              <a:gdLst>
                <a:gd name="T0" fmla="*/ 31 w 72"/>
                <a:gd name="T1" fmla="*/ 643 h 644"/>
                <a:gd name="T2" fmla="*/ 31 w 72"/>
                <a:gd name="T3" fmla="*/ 643 h 644"/>
                <a:gd name="T4" fmla="*/ 28 w 72"/>
                <a:gd name="T5" fmla="*/ 643 h 644"/>
                <a:gd name="T6" fmla="*/ 14 w 72"/>
                <a:gd name="T7" fmla="*/ 623 h 644"/>
                <a:gd name="T8" fmla="*/ 2 w 72"/>
                <a:gd name="T9" fmla="*/ 17 h 644"/>
                <a:gd name="T10" fmla="*/ 14 w 72"/>
                <a:gd name="T11" fmla="*/ 0 h 644"/>
                <a:gd name="T12" fmla="*/ 31 w 72"/>
                <a:gd name="T13" fmla="*/ 14 h 644"/>
                <a:gd name="T14" fmla="*/ 45 w 72"/>
                <a:gd name="T15" fmla="*/ 629 h 644"/>
                <a:gd name="T16" fmla="*/ 31 w 72"/>
                <a:gd name="T17" fmla="*/ 643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644">
                  <a:moveTo>
                    <a:pt x="31" y="643"/>
                  </a:moveTo>
                  <a:lnTo>
                    <a:pt x="31" y="643"/>
                  </a:lnTo>
                  <a:cubicBezTo>
                    <a:pt x="28" y="643"/>
                    <a:pt x="28" y="643"/>
                    <a:pt x="28" y="643"/>
                  </a:cubicBezTo>
                  <a:cubicBezTo>
                    <a:pt x="20" y="640"/>
                    <a:pt x="14" y="632"/>
                    <a:pt x="14" y="623"/>
                  </a:cubicBezTo>
                  <a:cubicBezTo>
                    <a:pt x="40" y="424"/>
                    <a:pt x="2" y="23"/>
                    <a:pt x="2" y="17"/>
                  </a:cubicBezTo>
                  <a:cubicBezTo>
                    <a:pt x="0" y="9"/>
                    <a:pt x="5" y="3"/>
                    <a:pt x="14" y="0"/>
                  </a:cubicBezTo>
                  <a:cubicBezTo>
                    <a:pt x="23" y="0"/>
                    <a:pt x="31" y="6"/>
                    <a:pt x="31" y="14"/>
                  </a:cubicBezTo>
                  <a:cubicBezTo>
                    <a:pt x="34" y="32"/>
                    <a:pt x="71" y="424"/>
                    <a:pt x="45" y="629"/>
                  </a:cubicBezTo>
                  <a:cubicBezTo>
                    <a:pt x="45" y="637"/>
                    <a:pt x="37" y="643"/>
                    <a:pt x="31" y="643"/>
                  </a:cubicBezTo>
                </a:path>
              </a:pathLst>
            </a:custGeom>
            <a:solidFill>
              <a:srgbClr val="FFFFFF">
                <a:lumMod val="75000"/>
              </a:srgbClr>
            </a:solidFill>
            <a:ln>
              <a:noFill/>
            </a:ln>
            <a:effectLst/>
          </p:spPr>
          <p:txBody>
            <a:bodyPr wrap="none" anchor="ct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69" name="Freeform 33">
              <a:extLst>
                <a:ext uri="{FF2B5EF4-FFF2-40B4-BE49-F238E27FC236}">
                  <a16:creationId xmlns:a16="http://schemas.microsoft.com/office/drawing/2014/main" id="{72AD612C-6AC0-417B-BB42-7029C1A66FB6}"/>
                </a:ext>
              </a:extLst>
            </p:cNvPr>
            <p:cNvSpPr>
              <a:spLocks noChangeArrowheads="1"/>
            </p:cNvSpPr>
            <p:nvPr/>
          </p:nvSpPr>
          <p:spPr bwMode="auto">
            <a:xfrm>
              <a:off x="6777361" y="2534046"/>
              <a:ext cx="188295" cy="415204"/>
            </a:xfrm>
            <a:custGeom>
              <a:avLst/>
              <a:gdLst>
                <a:gd name="T0" fmla="*/ 311 w 324"/>
                <a:gd name="T1" fmla="*/ 608 h 612"/>
                <a:gd name="T2" fmla="*/ 311 w 324"/>
                <a:gd name="T3" fmla="*/ 608 h 612"/>
                <a:gd name="T4" fmla="*/ 311 w 324"/>
                <a:gd name="T5" fmla="*/ 608 h 612"/>
                <a:gd name="T6" fmla="*/ 288 w 324"/>
                <a:gd name="T7" fmla="*/ 597 h 612"/>
                <a:gd name="T8" fmla="*/ 6 w 324"/>
                <a:gd name="T9" fmla="*/ 28 h 612"/>
                <a:gd name="T10" fmla="*/ 8 w 324"/>
                <a:gd name="T11" fmla="*/ 5 h 612"/>
                <a:gd name="T12" fmla="*/ 31 w 324"/>
                <a:gd name="T13" fmla="*/ 11 h 612"/>
                <a:gd name="T14" fmla="*/ 319 w 324"/>
                <a:gd name="T15" fmla="*/ 588 h 612"/>
                <a:gd name="T16" fmla="*/ 311 w 324"/>
                <a:gd name="T17" fmla="*/ 608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612">
                  <a:moveTo>
                    <a:pt x="311" y="608"/>
                  </a:moveTo>
                  <a:lnTo>
                    <a:pt x="311" y="608"/>
                  </a:lnTo>
                  <a:lnTo>
                    <a:pt x="311" y="608"/>
                  </a:lnTo>
                  <a:cubicBezTo>
                    <a:pt x="302" y="611"/>
                    <a:pt x="291" y="605"/>
                    <a:pt x="288" y="597"/>
                  </a:cubicBezTo>
                  <a:cubicBezTo>
                    <a:pt x="222" y="395"/>
                    <a:pt x="6" y="31"/>
                    <a:pt x="6" y="28"/>
                  </a:cubicBezTo>
                  <a:cubicBezTo>
                    <a:pt x="0" y="20"/>
                    <a:pt x="3" y="11"/>
                    <a:pt x="8" y="5"/>
                  </a:cubicBezTo>
                  <a:cubicBezTo>
                    <a:pt x="17" y="0"/>
                    <a:pt x="26" y="3"/>
                    <a:pt x="31" y="11"/>
                  </a:cubicBezTo>
                  <a:cubicBezTo>
                    <a:pt x="40" y="25"/>
                    <a:pt x="251" y="383"/>
                    <a:pt x="319" y="588"/>
                  </a:cubicBezTo>
                  <a:cubicBezTo>
                    <a:pt x="323" y="593"/>
                    <a:pt x="319" y="602"/>
                    <a:pt x="311" y="608"/>
                  </a:cubicBezTo>
                </a:path>
              </a:pathLst>
            </a:custGeom>
            <a:solidFill>
              <a:srgbClr val="FFFFFF">
                <a:lumMod val="75000"/>
              </a:srgbClr>
            </a:solidFill>
            <a:ln>
              <a:noFill/>
            </a:ln>
            <a:effectLst/>
          </p:spPr>
          <p:txBody>
            <a:bodyPr wrap="none" anchor="ct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70" name="Freeform 34">
              <a:extLst>
                <a:ext uri="{FF2B5EF4-FFF2-40B4-BE49-F238E27FC236}">
                  <a16:creationId xmlns:a16="http://schemas.microsoft.com/office/drawing/2014/main" id="{A337E435-FCD2-4816-9277-346347D1D61A}"/>
                </a:ext>
              </a:extLst>
            </p:cNvPr>
            <p:cNvSpPr>
              <a:spLocks noChangeArrowheads="1"/>
            </p:cNvSpPr>
            <p:nvPr/>
          </p:nvSpPr>
          <p:spPr bwMode="auto">
            <a:xfrm>
              <a:off x="6816588" y="2320427"/>
              <a:ext cx="538731" cy="574666"/>
            </a:xfrm>
            <a:custGeom>
              <a:avLst/>
              <a:gdLst>
                <a:gd name="T0" fmla="*/ 909 w 912"/>
                <a:gd name="T1" fmla="*/ 834 h 846"/>
                <a:gd name="T2" fmla="*/ 909 w 912"/>
                <a:gd name="T3" fmla="*/ 834 h 846"/>
                <a:gd name="T4" fmla="*/ 874 w 912"/>
                <a:gd name="T5" fmla="*/ 842 h 846"/>
                <a:gd name="T6" fmla="*/ 626 w 912"/>
                <a:gd name="T7" fmla="*/ 675 h 846"/>
                <a:gd name="T8" fmla="*/ 415 w 912"/>
                <a:gd name="T9" fmla="*/ 485 h 846"/>
                <a:gd name="T10" fmla="*/ 26 w 912"/>
                <a:gd name="T11" fmla="*/ 43 h 846"/>
                <a:gd name="T12" fmla="*/ 64 w 912"/>
                <a:gd name="T13" fmla="*/ 6 h 846"/>
                <a:gd name="T14" fmla="*/ 138 w 912"/>
                <a:gd name="T15" fmla="*/ 40 h 846"/>
                <a:gd name="T16" fmla="*/ 142 w 912"/>
                <a:gd name="T17" fmla="*/ 61 h 846"/>
                <a:gd name="T18" fmla="*/ 121 w 912"/>
                <a:gd name="T19" fmla="*/ 58 h 846"/>
                <a:gd name="T20" fmla="*/ 75 w 912"/>
                <a:gd name="T21" fmla="*/ 35 h 846"/>
                <a:gd name="T22" fmla="*/ 55 w 912"/>
                <a:gd name="T23" fmla="*/ 61 h 846"/>
                <a:gd name="T24" fmla="*/ 55 w 912"/>
                <a:gd name="T25" fmla="*/ 61 h 846"/>
                <a:gd name="T26" fmla="*/ 432 w 912"/>
                <a:gd name="T27" fmla="*/ 464 h 846"/>
                <a:gd name="T28" fmla="*/ 643 w 912"/>
                <a:gd name="T29" fmla="*/ 658 h 846"/>
                <a:gd name="T30" fmla="*/ 868 w 912"/>
                <a:gd name="T31" fmla="*/ 813 h 846"/>
                <a:gd name="T32" fmla="*/ 882 w 912"/>
                <a:gd name="T33" fmla="*/ 811 h 846"/>
                <a:gd name="T34" fmla="*/ 903 w 912"/>
                <a:gd name="T35" fmla="*/ 811 h 846"/>
                <a:gd name="T36" fmla="*/ 909 w 912"/>
                <a:gd name="T37" fmla="*/ 831 h 846"/>
                <a:gd name="T38" fmla="*/ 909 w 912"/>
                <a:gd name="T39" fmla="*/ 834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2" h="846">
                  <a:moveTo>
                    <a:pt x="909" y="834"/>
                  </a:moveTo>
                  <a:lnTo>
                    <a:pt x="909" y="834"/>
                  </a:lnTo>
                  <a:cubicBezTo>
                    <a:pt x="906" y="837"/>
                    <a:pt x="897" y="845"/>
                    <a:pt x="874" y="842"/>
                  </a:cubicBezTo>
                  <a:cubicBezTo>
                    <a:pt x="825" y="839"/>
                    <a:pt x="738" y="782"/>
                    <a:pt x="626" y="675"/>
                  </a:cubicBezTo>
                  <a:cubicBezTo>
                    <a:pt x="565" y="617"/>
                    <a:pt x="493" y="554"/>
                    <a:pt x="415" y="485"/>
                  </a:cubicBezTo>
                  <a:cubicBezTo>
                    <a:pt x="159" y="257"/>
                    <a:pt x="0" y="113"/>
                    <a:pt x="26" y="43"/>
                  </a:cubicBezTo>
                  <a:cubicBezTo>
                    <a:pt x="31" y="20"/>
                    <a:pt x="43" y="6"/>
                    <a:pt x="64" y="6"/>
                  </a:cubicBezTo>
                  <a:cubicBezTo>
                    <a:pt x="95" y="0"/>
                    <a:pt x="132" y="35"/>
                    <a:pt x="138" y="40"/>
                  </a:cubicBezTo>
                  <a:cubicBezTo>
                    <a:pt x="144" y="46"/>
                    <a:pt x="147" y="55"/>
                    <a:pt x="142" y="61"/>
                  </a:cubicBezTo>
                  <a:cubicBezTo>
                    <a:pt x="138" y="67"/>
                    <a:pt x="127" y="67"/>
                    <a:pt x="121" y="58"/>
                  </a:cubicBezTo>
                  <a:cubicBezTo>
                    <a:pt x="112" y="52"/>
                    <a:pt x="89" y="35"/>
                    <a:pt x="75" y="35"/>
                  </a:cubicBezTo>
                  <a:cubicBezTo>
                    <a:pt x="64" y="35"/>
                    <a:pt x="58" y="43"/>
                    <a:pt x="55" y="61"/>
                  </a:cubicBezTo>
                  <a:lnTo>
                    <a:pt x="55" y="61"/>
                  </a:lnTo>
                  <a:cubicBezTo>
                    <a:pt x="34" y="113"/>
                    <a:pt x="253" y="309"/>
                    <a:pt x="432" y="464"/>
                  </a:cubicBezTo>
                  <a:cubicBezTo>
                    <a:pt x="510" y="534"/>
                    <a:pt x="583" y="597"/>
                    <a:pt x="643" y="658"/>
                  </a:cubicBezTo>
                  <a:cubicBezTo>
                    <a:pt x="781" y="787"/>
                    <a:pt x="842" y="811"/>
                    <a:pt x="868" y="813"/>
                  </a:cubicBezTo>
                  <a:cubicBezTo>
                    <a:pt x="876" y="813"/>
                    <a:pt x="882" y="811"/>
                    <a:pt x="882" y="811"/>
                  </a:cubicBezTo>
                  <a:cubicBezTo>
                    <a:pt x="885" y="805"/>
                    <a:pt x="894" y="805"/>
                    <a:pt x="903" y="811"/>
                  </a:cubicBezTo>
                  <a:cubicBezTo>
                    <a:pt x="909" y="817"/>
                    <a:pt x="911" y="825"/>
                    <a:pt x="909" y="831"/>
                  </a:cubicBezTo>
                  <a:cubicBezTo>
                    <a:pt x="909" y="831"/>
                    <a:pt x="909" y="831"/>
                    <a:pt x="909" y="834"/>
                  </a:cubicBezTo>
                </a:path>
              </a:pathLst>
            </a:custGeom>
            <a:solidFill>
              <a:srgbClr val="FFFFFF">
                <a:lumMod val="75000"/>
              </a:srgbClr>
            </a:solidFill>
            <a:ln>
              <a:noFill/>
            </a:ln>
            <a:effectLst/>
          </p:spPr>
          <p:txBody>
            <a:bodyPr wrap="none" anchor="ct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71" name="Freeform 35">
              <a:extLst>
                <a:ext uri="{FF2B5EF4-FFF2-40B4-BE49-F238E27FC236}">
                  <a16:creationId xmlns:a16="http://schemas.microsoft.com/office/drawing/2014/main" id="{53A1BE54-66CF-4535-B076-7A2894BB5BA2}"/>
                </a:ext>
              </a:extLst>
            </p:cNvPr>
            <p:cNvSpPr>
              <a:spLocks noChangeArrowheads="1"/>
            </p:cNvSpPr>
            <p:nvPr/>
          </p:nvSpPr>
          <p:spPr bwMode="auto">
            <a:xfrm>
              <a:off x="6955194" y="2413697"/>
              <a:ext cx="342591" cy="361046"/>
            </a:xfrm>
            <a:custGeom>
              <a:avLst/>
              <a:gdLst>
                <a:gd name="T0" fmla="*/ 580 w 584"/>
                <a:gd name="T1" fmla="*/ 525 h 532"/>
                <a:gd name="T2" fmla="*/ 580 w 584"/>
                <a:gd name="T3" fmla="*/ 525 h 532"/>
                <a:gd name="T4" fmla="*/ 577 w 584"/>
                <a:gd name="T5" fmla="*/ 525 h 532"/>
                <a:gd name="T6" fmla="*/ 554 w 584"/>
                <a:gd name="T7" fmla="*/ 520 h 532"/>
                <a:gd name="T8" fmla="*/ 12 w 584"/>
                <a:gd name="T9" fmla="*/ 29 h 532"/>
                <a:gd name="T10" fmla="*/ 3 w 584"/>
                <a:gd name="T11" fmla="*/ 6 h 532"/>
                <a:gd name="T12" fmla="*/ 27 w 584"/>
                <a:gd name="T13" fmla="*/ 9 h 532"/>
                <a:gd name="T14" fmla="*/ 574 w 584"/>
                <a:gd name="T15" fmla="*/ 502 h 532"/>
                <a:gd name="T16" fmla="*/ 580 w 584"/>
                <a:gd name="T17" fmla="*/ 525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532">
                  <a:moveTo>
                    <a:pt x="580" y="525"/>
                  </a:moveTo>
                  <a:lnTo>
                    <a:pt x="580" y="525"/>
                  </a:lnTo>
                  <a:cubicBezTo>
                    <a:pt x="577" y="525"/>
                    <a:pt x="577" y="525"/>
                    <a:pt x="577" y="525"/>
                  </a:cubicBezTo>
                  <a:cubicBezTo>
                    <a:pt x="572" y="531"/>
                    <a:pt x="563" y="528"/>
                    <a:pt x="554" y="520"/>
                  </a:cubicBezTo>
                  <a:cubicBezTo>
                    <a:pt x="390" y="338"/>
                    <a:pt x="15" y="33"/>
                    <a:pt x="12" y="29"/>
                  </a:cubicBezTo>
                  <a:cubicBezTo>
                    <a:pt x="3" y="23"/>
                    <a:pt x="0" y="12"/>
                    <a:pt x="3" y="6"/>
                  </a:cubicBezTo>
                  <a:cubicBezTo>
                    <a:pt x="9" y="0"/>
                    <a:pt x="17" y="0"/>
                    <a:pt x="27" y="9"/>
                  </a:cubicBezTo>
                  <a:cubicBezTo>
                    <a:pt x="41" y="21"/>
                    <a:pt x="407" y="321"/>
                    <a:pt x="574" y="502"/>
                  </a:cubicBezTo>
                  <a:cubicBezTo>
                    <a:pt x="580" y="511"/>
                    <a:pt x="583" y="520"/>
                    <a:pt x="580" y="525"/>
                  </a:cubicBezTo>
                </a:path>
              </a:pathLst>
            </a:custGeom>
            <a:solidFill>
              <a:srgbClr val="FFFFFF">
                <a:lumMod val="75000"/>
              </a:srgbClr>
            </a:solidFill>
            <a:ln>
              <a:noFill/>
            </a:ln>
            <a:effectLst/>
          </p:spPr>
          <p:txBody>
            <a:bodyPr wrap="none" anchor="ct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72" name="Freeform 59">
              <a:extLst>
                <a:ext uri="{FF2B5EF4-FFF2-40B4-BE49-F238E27FC236}">
                  <a16:creationId xmlns:a16="http://schemas.microsoft.com/office/drawing/2014/main" id="{BCE09196-6C0B-4D8F-9982-CBFEB9C0E867}"/>
                </a:ext>
              </a:extLst>
            </p:cNvPr>
            <p:cNvSpPr>
              <a:spLocks noChangeArrowheads="1"/>
            </p:cNvSpPr>
            <p:nvPr/>
          </p:nvSpPr>
          <p:spPr bwMode="auto">
            <a:xfrm>
              <a:off x="6330491" y="2035386"/>
              <a:ext cx="423796" cy="576132"/>
            </a:xfrm>
            <a:custGeom>
              <a:avLst/>
              <a:gdLst>
                <a:gd name="T0" fmla="*/ 404 w 1123"/>
                <a:gd name="T1" fmla="*/ 182 h 1117"/>
                <a:gd name="T2" fmla="*/ 404 w 1123"/>
                <a:gd name="T3" fmla="*/ 182 h 1117"/>
                <a:gd name="T4" fmla="*/ 479 w 1123"/>
                <a:gd name="T5" fmla="*/ 113 h 1117"/>
                <a:gd name="T6" fmla="*/ 583 w 1123"/>
                <a:gd name="T7" fmla="*/ 73 h 1117"/>
                <a:gd name="T8" fmla="*/ 701 w 1123"/>
                <a:gd name="T9" fmla="*/ 66 h 1117"/>
                <a:gd name="T10" fmla="*/ 830 w 1123"/>
                <a:gd name="T11" fmla="*/ 101 h 1117"/>
                <a:gd name="T12" fmla="*/ 903 w 1123"/>
                <a:gd name="T13" fmla="*/ 0 h 1117"/>
                <a:gd name="T14" fmla="*/ 974 w 1123"/>
                <a:gd name="T15" fmla="*/ 52 h 1117"/>
                <a:gd name="T16" fmla="*/ 906 w 1123"/>
                <a:gd name="T17" fmla="*/ 144 h 1117"/>
                <a:gd name="T18" fmla="*/ 914 w 1123"/>
                <a:gd name="T19" fmla="*/ 150 h 1117"/>
                <a:gd name="T20" fmla="*/ 923 w 1123"/>
                <a:gd name="T21" fmla="*/ 153 h 1117"/>
                <a:gd name="T22" fmla="*/ 992 w 1123"/>
                <a:gd name="T23" fmla="*/ 211 h 1117"/>
                <a:gd name="T24" fmla="*/ 1044 w 1123"/>
                <a:gd name="T25" fmla="*/ 271 h 1117"/>
                <a:gd name="T26" fmla="*/ 1087 w 1123"/>
                <a:gd name="T27" fmla="*/ 332 h 1117"/>
                <a:gd name="T28" fmla="*/ 1122 w 1123"/>
                <a:gd name="T29" fmla="*/ 398 h 1117"/>
                <a:gd name="T30" fmla="*/ 986 w 1123"/>
                <a:gd name="T31" fmla="*/ 496 h 1117"/>
                <a:gd name="T32" fmla="*/ 963 w 1123"/>
                <a:gd name="T33" fmla="*/ 441 h 1117"/>
                <a:gd name="T34" fmla="*/ 926 w 1123"/>
                <a:gd name="T35" fmla="*/ 375 h 1117"/>
                <a:gd name="T36" fmla="*/ 880 w 1123"/>
                <a:gd name="T37" fmla="*/ 309 h 1117"/>
                <a:gd name="T38" fmla="*/ 825 w 1123"/>
                <a:gd name="T39" fmla="*/ 254 h 1117"/>
                <a:gd name="T40" fmla="*/ 629 w 1123"/>
                <a:gd name="T41" fmla="*/ 522 h 1117"/>
                <a:gd name="T42" fmla="*/ 684 w 1123"/>
                <a:gd name="T43" fmla="*/ 618 h 1117"/>
                <a:gd name="T44" fmla="*/ 721 w 1123"/>
                <a:gd name="T45" fmla="*/ 721 h 1117"/>
                <a:gd name="T46" fmla="*/ 721 w 1123"/>
                <a:gd name="T47" fmla="*/ 837 h 1117"/>
                <a:gd name="T48" fmla="*/ 661 w 1123"/>
                <a:gd name="T49" fmla="*/ 964 h 1117"/>
                <a:gd name="T50" fmla="*/ 594 w 1123"/>
                <a:gd name="T51" fmla="*/ 1021 h 1117"/>
                <a:gd name="T52" fmla="*/ 499 w 1123"/>
                <a:gd name="T53" fmla="*/ 1056 h 1117"/>
                <a:gd name="T54" fmla="*/ 384 w 1123"/>
                <a:gd name="T55" fmla="*/ 1059 h 1117"/>
                <a:gd name="T56" fmla="*/ 260 w 1123"/>
                <a:gd name="T57" fmla="*/ 1021 h 1117"/>
                <a:gd name="T58" fmla="*/ 190 w 1123"/>
                <a:gd name="T59" fmla="*/ 1116 h 1117"/>
                <a:gd name="T60" fmla="*/ 118 w 1123"/>
                <a:gd name="T61" fmla="*/ 1062 h 1117"/>
                <a:gd name="T62" fmla="*/ 182 w 1123"/>
                <a:gd name="T63" fmla="*/ 975 h 1117"/>
                <a:gd name="T64" fmla="*/ 182 w 1123"/>
                <a:gd name="T65" fmla="*/ 975 h 1117"/>
                <a:gd name="T66" fmla="*/ 84 w 1123"/>
                <a:gd name="T67" fmla="*/ 894 h 1117"/>
                <a:gd name="T68" fmla="*/ 0 w 1123"/>
                <a:gd name="T69" fmla="*/ 807 h 1117"/>
                <a:gd name="T70" fmla="*/ 118 w 1123"/>
                <a:gd name="T71" fmla="*/ 698 h 1117"/>
                <a:gd name="T72" fmla="*/ 187 w 1123"/>
                <a:gd name="T73" fmla="*/ 790 h 1117"/>
                <a:gd name="T74" fmla="*/ 263 w 1123"/>
                <a:gd name="T75" fmla="*/ 868 h 1117"/>
                <a:gd name="T76" fmla="*/ 439 w 1123"/>
                <a:gd name="T77" fmla="*/ 632 h 1117"/>
                <a:gd name="T78" fmla="*/ 381 w 1123"/>
                <a:gd name="T79" fmla="*/ 534 h 1117"/>
                <a:gd name="T80" fmla="*/ 341 w 1123"/>
                <a:gd name="T81" fmla="*/ 427 h 1117"/>
                <a:gd name="T82" fmla="*/ 341 w 1123"/>
                <a:gd name="T83" fmla="*/ 312 h 1117"/>
                <a:gd name="T84" fmla="*/ 404 w 1123"/>
                <a:gd name="T85" fmla="*/ 182 h 1117"/>
                <a:gd name="T86" fmla="*/ 493 w 1123"/>
                <a:gd name="T87" fmla="*/ 880 h 1117"/>
                <a:gd name="T88" fmla="*/ 493 w 1123"/>
                <a:gd name="T89" fmla="*/ 880 h 1117"/>
                <a:gd name="T90" fmla="*/ 516 w 1123"/>
                <a:gd name="T91" fmla="*/ 799 h 1117"/>
                <a:gd name="T92" fmla="*/ 485 w 1123"/>
                <a:gd name="T93" fmla="*/ 715 h 1117"/>
                <a:gd name="T94" fmla="*/ 335 w 1123"/>
                <a:gd name="T95" fmla="*/ 917 h 1117"/>
                <a:gd name="T96" fmla="*/ 401 w 1123"/>
                <a:gd name="T97" fmla="*/ 943 h 1117"/>
                <a:gd name="T98" fmla="*/ 447 w 1123"/>
                <a:gd name="T99" fmla="*/ 929 h 1117"/>
                <a:gd name="T100" fmla="*/ 493 w 1123"/>
                <a:gd name="T101" fmla="*/ 880 h 1117"/>
                <a:gd name="T102" fmla="*/ 571 w 1123"/>
                <a:gd name="T103" fmla="*/ 268 h 1117"/>
                <a:gd name="T104" fmla="*/ 571 w 1123"/>
                <a:gd name="T105" fmla="*/ 268 h 1117"/>
                <a:gd name="T106" fmla="*/ 548 w 1123"/>
                <a:gd name="T107" fmla="*/ 349 h 1117"/>
                <a:gd name="T108" fmla="*/ 580 w 1123"/>
                <a:gd name="T109" fmla="*/ 439 h 1117"/>
                <a:gd name="T110" fmla="*/ 752 w 1123"/>
                <a:gd name="T111" fmla="*/ 205 h 1117"/>
                <a:gd name="T112" fmla="*/ 724 w 1123"/>
                <a:gd name="T113" fmla="*/ 194 h 1117"/>
                <a:gd name="T114" fmla="*/ 695 w 1123"/>
                <a:gd name="T115" fmla="*/ 185 h 1117"/>
                <a:gd name="T116" fmla="*/ 637 w 1123"/>
                <a:gd name="T117" fmla="*/ 199 h 1117"/>
                <a:gd name="T118" fmla="*/ 571 w 1123"/>
                <a:gd name="T119" fmla="*/ 268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3" h="1117">
                  <a:moveTo>
                    <a:pt x="404" y="182"/>
                  </a:moveTo>
                  <a:lnTo>
                    <a:pt x="404" y="182"/>
                  </a:lnTo>
                  <a:cubicBezTo>
                    <a:pt x="424" y="153"/>
                    <a:pt x="450" y="130"/>
                    <a:pt x="479" y="113"/>
                  </a:cubicBezTo>
                  <a:cubicBezTo>
                    <a:pt x="510" y="93"/>
                    <a:pt x="545" y="81"/>
                    <a:pt x="583" y="73"/>
                  </a:cubicBezTo>
                  <a:cubicBezTo>
                    <a:pt x="620" y="63"/>
                    <a:pt x="658" y="61"/>
                    <a:pt x="701" y="66"/>
                  </a:cubicBezTo>
                  <a:cubicBezTo>
                    <a:pt x="744" y="69"/>
                    <a:pt x="787" y="81"/>
                    <a:pt x="830" y="101"/>
                  </a:cubicBezTo>
                  <a:cubicBezTo>
                    <a:pt x="903" y="0"/>
                    <a:pt x="903" y="0"/>
                    <a:pt x="903" y="0"/>
                  </a:cubicBezTo>
                  <a:cubicBezTo>
                    <a:pt x="974" y="52"/>
                    <a:pt x="974" y="52"/>
                    <a:pt x="974" y="52"/>
                  </a:cubicBezTo>
                  <a:cubicBezTo>
                    <a:pt x="906" y="144"/>
                    <a:pt x="906" y="144"/>
                    <a:pt x="906" y="144"/>
                  </a:cubicBezTo>
                  <a:cubicBezTo>
                    <a:pt x="911" y="147"/>
                    <a:pt x="911" y="147"/>
                    <a:pt x="914" y="150"/>
                  </a:cubicBezTo>
                  <a:cubicBezTo>
                    <a:pt x="917" y="150"/>
                    <a:pt x="920" y="150"/>
                    <a:pt x="923" y="153"/>
                  </a:cubicBezTo>
                  <a:cubicBezTo>
                    <a:pt x="949" y="173"/>
                    <a:pt x="972" y="194"/>
                    <a:pt x="992" y="211"/>
                  </a:cubicBezTo>
                  <a:cubicBezTo>
                    <a:pt x="1012" y="231"/>
                    <a:pt x="1030" y="251"/>
                    <a:pt x="1044" y="271"/>
                  </a:cubicBezTo>
                  <a:cubicBezTo>
                    <a:pt x="1061" y="292"/>
                    <a:pt x="1075" y="312"/>
                    <a:pt x="1087" y="332"/>
                  </a:cubicBezTo>
                  <a:cubicBezTo>
                    <a:pt x="1099" y="355"/>
                    <a:pt x="1110" y="375"/>
                    <a:pt x="1122" y="398"/>
                  </a:cubicBezTo>
                  <a:cubicBezTo>
                    <a:pt x="986" y="496"/>
                    <a:pt x="986" y="496"/>
                    <a:pt x="986" y="496"/>
                  </a:cubicBezTo>
                  <a:cubicBezTo>
                    <a:pt x="981" y="482"/>
                    <a:pt x="972" y="462"/>
                    <a:pt x="963" y="441"/>
                  </a:cubicBezTo>
                  <a:cubicBezTo>
                    <a:pt x="951" y="419"/>
                    <a:pt x="940" y="396"/>
                    <a:pt x="926" y="375"/>
                  </a:cubicBezTo>
                  <a:cubicBezTo>
                    <a:pt x="911" y="352"/>
                    <a:pt x="897" y="329"/>
                    <a:pt x="880" y="309"/>
                  </a:cubicBezTo>
                  <a:cubicBezTo>
                    <a:pt x="863" y="288"/>
                    <a:pt x="845" y="268"/>
                    <a:pt x="825" y="254"/>
                  </a:cubicBezTo>
                  <a:cubicBezTo>
                    <a:pt x="629" y="522"/>
                    <a:pt x="629" y="522"/>
                    <a:pt x="629" y="522"/>
                  </a:cubicBezTo>
                  <a:cubicBezTo>
                    <a:pt x="649" y="551"/>
                    <a:pt x="666" y="585"/>
                    <a:pt x="684" y="618"/>
                  </a:cubicBezTo>
                  <a:cubicBezTo>
                    <a:pt x="701" y="652"/>
                    <a:pt x="715" y="686"/>
                    <a:pt x="721" y="721"/>
                  </a:cubicBezTo>
                  <a:cubicBezTo>
                    <a:pt x="729" y="759"/>
                    <a:pt x="729" y="796"/>
                    <a:pt x="721" y="837"/>
                  </a:cubicBezTo>
                  <a:cubicBezTo>
                    <a:pt x="712" y="877"/>
                    <a:pt x="692" y="920"/>
                    <a:pt x="661" y="964"/>
                  </a:cubicBezTo>
                  <a:cubicBezTo>
                    <a:pt x="643" y="986"/>
                    <a:pt x="623" y="1004"/>
                    <a:pt x="594" y="1021"/>
                  </a:cubicBezTo>
                  <a:cubicBezTo>
                    <a:pt x="565" y="1035"/>
                    <a:pt x="533" y="1047"/>
                    <a:pt x="499" y="1056"/>
                  </a:cubicBezTo>
                  <a:cubicBezTo>
                    <a:pt x="462" y="1062"/>
                    <a:pt x="424" y="1064"/>
                    <a:pt x="384" y="1059"/>
                  </a:cubicBezTo>
                  <a:cubicBezTo>
                    <a:pt x="343" y="1053"/>
                    <a:pt x="300" y="1042"/>
                    <a:pt x="260" y="1021"/>
                  </a:cubicBezTo>
                  <a:cubicBezTo>
                    <a:pt x="190" y="1116"/>
                    <a:pt x="190" y="1116"/>
                    <a:pt x="190" y="1116"/>
                  </a:cubicBezTo>
                  <a:cubicBezTo>
                    <a:pt x="118" y="1062"/>
                    <a:pt x="118" y="1062"/>
                    <a:pt x="118" y="1062"/>
                  </a:cubicBezTo>
                  <a:cubicBezTo>
                    <a:pt x="182" y="975"/>
                    <a:pt x="182" y="975"/>
                    <a:pt x="182" y="975"/>
                  </a:cubicBezTo>
                  <a:lnTo>
                    <a:pt x="182" y="975"/>
                  </a:lnTo>
                  <a:cubicBezTo>
                    <a:pt x="144" y="946"/>
                    <a:pt x="113" y="920"/>
                    <a:pt x="84" y="894"/>
                  </a:cubicBezTo>
                  <a:cubicBezTo>
                    <a:pt x="55" y="865"/>
                    <a:pt x="26" y="837"/>
                    <a:pt x="0" y="807"/>
                  </a:cubicBezTo>
                  <a:cubicBezTo>
                    <a:pt x="118" y="698"/>
                    <a:pt x="118" y="698"/>
                    <a:pt x="118" y="698"/>
                  </a:cubicBezTo>
                  <a:cubicBezTo>
                    <a:pt x="139" y="730"/>
                    <a:pt x="162" y="759"/>
                    <a:pt x="187" y="790"/>
                  </a:cubicBezTo>
                  <a:cubicBezTo>
                    <a:pt x="210" y="819"/>
                    <a:pt x="237" y="845"/>
                    <a:pt x="263" y="868"/>
                  </a:cubicBezTo>
                  <a:cubicBezTo>
                    <a:pt x="439" y="632"/>
                    <a:pt x="439" y="632"/>
                    <a:pt x="439" y="632"/>
                  </a:cubicBezTo>
                  <a:cubicBezTo>
                    <a:pt x="418" y="600"/>
                    <a:pt x="401" y="568"/>
                    <a:pt x="381" y="534"/>
                  </a:cubicBezTo>
                  <a:cubicBezTo>
                    <a:pt x="363" y="502"/>
                    <a:pt x="349" y="464"/>
                    <a:pt x="341" y="427"/>
                  </a:cubicBezTo>
                  <a:cubicBezTo>
                    <a:pt x="335" y="389"/>
                    <a:pt x="335" y="352"/>
                    <a:pt x="341" y="312"/>
                  </a:cubicBezTo>
                  <a:cubicBezTo>
                    <a:pt x="349" y="268"/>
                    <a:pt x="369" y="225"/>
                    <a:pt x="404" y="182"/>
                  </a:cubicBezTo>
                  <a:close/>
                  <a:moveTo>
                    <a:pt x="493" y="880"/>
                  </a:moveTo>
                  <a:lnTo>
                    <a:pt x="493" y="880"/>
                  </a:lnTo>
                  <a:cubicBezTo>
                    <a:pt x="513" y="854"/>
                    <a:pt x="519" y="828"/>
                    <a:pt x="516" y="799"/>
                  </a:cubicBezTo>
                  <a:cubicBezTo>
                    <a:pt x="513" y="773"/>
                    <a:pt x="502" y="744"/>
                    <a:pt x="485" y="715"/>
                  </a:cubicBezTo>
                  <a:cubicBezTo>
                    <a:pt x="335" y="917"/>
                    <a:pt x="335" y="917"/>
                    <a:pt x="335" y="917"/>
                  </a:cubicBezTo>
                  <a:cubicBezTo>
                    <a:pt x="358" y="932"/>
                    <a:pt x="381" y="941"/>
                    <a:pt x="401" y="943"/>
                  </a:cubicBezTo>
                  <a:cubicBezTo>
                    <a:pt x="415" y="943"/>
                    <a:pt x="429" y="941"/>
                    <a:pt x="447" y="929"/>
                  </a:cubicBezTo>
                  <a:cubicBezTo>
                    <a:pt x="462" y="917"/>
                    <a:pt x="479" y="903"/>
                    <a:pt x="493" y="880"/>
                  </a:cubicBezTo>
                  <a:close/>
                  <a:moveTo>
                    <a:pt x="571" y="268"/>
                  </a:moveTo>
                  <a:lnTo>
                    <a:pt x="571" y="268"/>
                  </a:lnTo>
                  <a:cubicBezTo>
                    <a:pt x="551" y="295"/>
                    <a:pt x="542" y="320"/>
                    <a:pt x="548" y="349"/>
                  </a:cubicBezTo>
                  <a:cubicBezTo>
                    <a:pt x="551" y="378"/>
                    <a:pt x="563" y="407"/>
                    <a:pt x="580" y="439"/>
                  </a:cubicBezTo>
                  <a:cubicBezTo>
                    <a:pt x="752" y="205"/>
                    <a:pt x="752" y="205"/>
                    <a:pt x="752" y="205"/>
                  </a:cubicBezTo>
                  <a:cubicBezTo>
                    <a:pt x="741" y="199"/>
                    <a:pt x="732" y="197"/>
                    <a:pt x="724" y="194"/>
                  </a:cubicBezTo>
                  <a:cubicBezTo>
                    <a:pt x="715" y="191"/>
                    <a:pt x="704" y="188"/>
                    <a:pt x="695" y="185"/>
                  </a:cubicBezTo>
                  <a:cubicBezTo>
                    <a:pt x="678" y="182"/>
                    <a:pt x="661" y="185"/>
                    <a:pt x="637" y="199"/>
                  </a:cubicBezTo>
                  <a:cubicBezTo>
                    <a:pt x="617" y="214"/>
                    <a:pt x="594" y="237"/>
                    <a:pt x="571" y="268"/>
                  </a:cubicBezTo>
                  <a:close/>
                </a:path>
              </a:pathLst>
            </a:custGeom>
            <a:solidFill>
              <a:srgbClr val="FFFFFF">
                <a:lumMod val="75000"/>
              </a:srgbClr>
            </a:solidFill>
            <a:ln>
              <a:noFill/>
            </a:ln>
            <a:effectLst/>
          </p:spPr>
          <p:txBody>
            <a:bodyPr wrap="none" anchor="ct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73" name="Freeform 60">
              <a:extLst>
                <a:ext uri="{FF2B5EF4-FFF2-40B4-BE49-F238E27FC236}">
                  <a16:creationId xmlns:a16="http://schemas.microsoft.com/office/drawing/2014/main" id="{6473DE30-4E2E-4145-92E8-B092D63B35A2}"/>
                </a:ext>
              </a:extLst>
            </p:cNvPr>
            <p:cNvSpPr>
              <a:spLocks noChangeArrowheads="1"/>
            </p:cNvSpPr>
            <p:nvPr/>
          </p:nvSpPr>
          <p:spPr bwMode="auto">
            <a:xfrm>
              <a:off x="6494919" y="2476880"/>
              <a:ext cx="104608" cy="619796"/>
            </a:xfrm>
            <a:custGeom>
              <a:avLst/>
              <a:gdLst>
                <a:gd name="T0" fmla="*/ 118 w 180"/>
                <a:gd name="T1" fmla="*/ 914 h 915"/>
                <a:gd name="T2" fmla="*/ 118 w 180"/>
                <a:gd name="T3" fmla="*/ 914 h 915"/>
                <a:gd name="T4" fmla="*/ 81 w 180"/>
                <a:gd name="T5" fmla="*/ 900 h 915"/>
                <a:gd name="T6" fmla="*/ 20 w 180"/>
                <a:gd name="T7" fmla="*/ 672 h 915"/>
                <a:gd name="T8" fmla="*/ 14 w 180"/>
                <a:gd name="T9" fmla="*/ 455 h 915"/>
                <a:gd name="T10" fmla="*/ 81 w 180"/>
                <a:gd name="T11" fmla="*/ 9 h 915"/>
                <a:gd name="T12" fmla="*/ 147 w 180"/>
                <a:gd name="T13" fmla="*/ 11 h 915"/>
                <a:gd name="T14" fmla="*/ 179 w 180"/>
                <a:gd name="T15" fmla="*/ 72 h 915"/>
                <a:gd name="T16" fmla="*/ 164 w 180"/>
                <a:gd name="T17" fmla="*/ 87 h 915"/>
                <a:gd name="T18" fmla="*/ 147 w 180"/>
                <a:gd name="T19" fmla="*/ 72 h 915"/>
                <a:gd name="T20" fmla="*/ 129 w 180"/>
                <a:gd name="T21" fmla="*/ 34 h 915"/>
                <a:gd name="T22" fmla="*/ 92 w 180"/>
                <a:gd name="T23" fmla="*/ 34 h 915"/>
                <a:gd name="T24" fmla="*/ 89 w 180"/>
                <a:gd name="T25" fmla="*/ 34 h 915"/>
                <a:gd name="T26" fmla="*/ 46 w 180"/>
                <a:gd name="T27" fmla="*/ 455 h 915"/>
                <a:gd name="T28" fmla="*/ 52 w 180"/>
                <a:gd name="T29" fmla="*/ 672 h 915"/>
                <a:gd name="T30" fmla="*/ 101 w 180"/>
                <a:gd name="T31" fmla="*/ 882 h 915"/>
                <a:gd name="T32" fmla="*/ 115 w 180"/>
                <a:gd name="T33" fmla="*/ 888 h 915"/>
                <a:gd name="T34" fmla="*/ 132 w 180"/>
                <a:gd name="T35" fmla="*/ 900 h 915"/>
                <a:gd name="T36" fmla="*/ 118 w 180"/>
                <a:gd name="T37" fmla="*/ 914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915">
                  <a:moveTo>
                    <a:pt x="118" y="914"/>
                  </a:moveTo>
                  <a:lnTo>
                    <a:pt x="118" y="914"/>
                  </a:lnTo>
                  <a:cubicBezTo>
                    <a:pt x="112" y="914"/>
                    <a:pt x="95" y="914"/>
                    <a:pt x="81" y="900"/>
                  </a:cubicBezTo>
                  <a:cubicBezTo>
                    <a:pt x="40" y="868"/>
                    <a:pt x="20" y="790"/>
                    <a:pt x="20" y="672"/>
                  </a:cubicBezTo>
                  <a:cubicBezTo>
                    <a:pt x="20" y="609"/>
                    <a:pt x="17" y="533"/>
                    <a:pt x="14" y="455"/>
                  </a:cubicBezTo>
                  <a:cubicBezTo>
                    <a:pt x="0" y="190"/>
                    <a:pt x="0" y="29"/>
                    <a:pt x="81" y="9"/>
                  </a:cubicBezTo>
                  <a:cubicBezTo>
                    <a:pt x="106" y="0"/>
                    <a:pt x="129" y="3"/>
                    <a:pt x="147" y="11"/>
                  </a:cubicBezTo>
                  <a:cubicBezTo>
                    <a:pt x="179" y="29"/>
                    <a:pt x="179" y="69"/>
                    <a:pt x="179" y="72"/>
                  </a:cubicBezTo>
                  <a:cubicBezTo>
                    <a:pt x="179" y="81"/>
                    <a:pt x="173" y="87"/>
                    <a:pt x="164" y="87"/>
                  </a:cubicBezTo>
                  <a:cubicBezTo>
                    <a:pt x="156" y="87"/>
                    <a:pt x="147" y="81"/>
                    <a:pt x="147" y="72"/>
                  </a:cubicBezTo>
                  <a:cubicBezTo>
                    <a:pt x="147" y="66"/>
                    <a:pt x="144" y="43"/>
                    <a:pt x="129" y="34"/>
                  </a:cubicBezTo>
                  <a:cubicBezTo>
                    <a:pt x="121" y="29"/>
                    <a:pt x="106" y="29"/>
                    <a:pt x="92" y="34"/>
                  </a:cubicBezTo>
                  <a:cubicBezTo>
                    <a:pt x="89" y="34"/>
                    <a:pt x="89" y="34"/>
                    <a:pt x="89" y="34"/>
                  </a:cubicBezTo>
                  <a:cubicBezTo>
                    <a:pt x="26" y="49"/>
                    <a:pt x="38" y="274"/>
                    <a:pt x="46" y="455"/>
                  </a:cubicBezTo>
                  <a:cubicBezTo>
                    <a:pt x="49" y="533"/>
                    <a:pt x="52" y="609"/>
                    <a:pt x="52" y="672"/>
                  </a:cubicBezTo>
                  <a:cubicBezTo>
                    <a:pt x="49" y="819"/>
                    <a:pt x="81" y="865"/>
                    <a:pt x="101" y="882"/>
                  </a:cubicBezTo>
                  <a:cubicBezTo>
                    <a:pt x="109" y="888"/>
                    <a:pt x="115" y="888"/>
                    <a:pt x="115" y="888"/>
                  </a:cubicBezTo>
                  <a:cubicBezTo>
                    <a:pt x="124" y="888"/>
                    <a:pt x="132" y="894"/>
                    <a:pt x="132" y="900"/>
                  </a:cubicBezTo>
                  <a:cubicBezTo>
                    <a:pt x="132" y="909"/>
                    <a:pt x="127" y="914"/>
                    <a:pt x="118" y="914"/>
                  </a:cubicBezTo>
                </a:path>
              </a:pathLst>
            </a:custGeom>
            <a:solidFill>
              <a:srgbClr val="FFFFFF">
                <a:lumMod val="75000"/>
              </a:srgbClr>
            </a:solidFill>
            <a:ln>
              <a:noFill/>
            </a:ln>
            <a:effectLst/>
          </p:spPr>
          <p:txBody>
            <a:bodyPr wrap="none" anchor="ct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74" name="Freeform 61">
              <a:extLst>
                <a:ext uri="{FF2B5EF4-FFF2-40B4-BE49-F238E27FC236}">
                  <a16:creationId xmlns:a16="http://schemas.microsoft.com/office/drawing/2014/main" id="{436D9ED0-7AD1-4A98-977F-625618102975}"/>
                </a:ext>
              </a:extLst>
            </p:cNvPr>
            <p:cNvSpPr>
              <a:spLocks noChangeArrowheads="1"/>
            </p:cNvSpPr>
            <p:nvPr/>
          </p:nvSpPr>
          <p:spPr bwMode="auto">
            <a:xfrm>
              <a:off x="6641370" y="2422724"/>
              <a:ext cx="329515" cy="661918"/>
            </a:xfrm>
            <a:custGeom>
              <a:avLst/>
              <a:gdLst>
                <a:gd name="T0" fmla="*/ 547 w 560"/>
                <a:gd name="T1" fmla="*/ 966 h 976"/>
                <a:gd name="T2" fmla="*/ 547 w 560"/>
                <a:gd name="T3" fmla="*/ 966 h 976"/>
                <a:gd name="T4" fmla="*/ 507 w 560"/>
                <a:gd name="T5" fmla="*/ 966 h 976"/>
                <a:gd name="T6" fmla="*/ 340 w 560"/>
                <a:gd name="T7" fmla="*/ 753 h 976"/>
                <a:gd name="T8" fmla="*/ 224 w 560"/>
                <a:gd name="T9" fmla="*/ 528 h 976"/>
                <a:gd name="T10" fmla="*/ 63 w 560"/>
                <a:gd name="T11" fmla="*/ 29 h 976"/>
                <a:gd name="T12" fmla="*/ 124 w 560"/>
                <a:gd name="T13" fmla="*/ 3 h 976"/>
                <a:gd name="T14" fmla="*/ 184 w 560"/>
                <a:gd name="T15" fmla="*/ 55 h 976"/>
                <a:gd name="T16" fmla="*/ 176 w 560"/>
                <a:gd name="T17" fmla="*/ 75 h 976"/>
                <a:gd name="T18" fmla="*/ 156 w 560"/>
                <a:gd name="T19" fmla="*/ 69 h 976"/>
                <a:gd name="T20" fmla="*/ 121 w 560"/>
                <a:gd name="T21" fmla="*/ 35 h 976"/>
                <a:gd name="T22" fmla="*/ 83 w 560"/>
                <a:gd name="T23" fmla="*/ 52 h 976"/>
                <a:gd name="T24" fmla="*/ 83 w 560"/>
                <a:gd name="T25" fmla="*/ 52 h 976"/>
                <a:gd name="T26" fmla="*/ 254 w 560"/>
                <a:gd name="T27" fmla="*/ 513 h 976"/>
                <a:gd name="T28" fmla="*/ 369 w 560"/>
                <a:gd name="T29" fmla="*/ 741 h 976"/>
                <a:gd name="T30" fmla="*/ 516 w 560"/>
                <a:gd name="T31" fmla="*/ 937 h 976"/>
                <a:gd name="T32" fmla="*/ 533 w 560"/>
                <a:gd name="T33" fmla="*/ 940 h 976"/>
                <a:gd name="T34" fmla="*/ 533 w 560"/>
                <a:gd name="T35" fmla="*/ 940 h 976"/>
                <a:gd name="T36" fmla="*/ 557 w 560"/>
                <a:gd name="T37" fmla="*/ 943 h 976"/>
                <a:gd name="T38" fmla="*/ 551 w 560"/>
                <a:gd name="T39" fmla="*/ 966 h 976"/>
                <a:gd name="T40" fmla="*/ 547 w 560"/>
                <a:gd name="T41" fmla="*/ 966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0" h="976">
                  <a:moveTo>
                    <a:pt x="547" y="966"/>
                  </a:moveTo>
                  <a:lnTo>
                    <a:pt x="547" y="966"/>
                  </a:lnTo>
                  <a:cubicBezTo>
                    <a:pt x="542" y="969"/>
                    <a:pt x="530" y="975"/>
                    <a:pt x="507" y="966"/>
                  </a:cubicBezTo>
                  <a:cubicBezTo>
                    <a:pt x="456" y="952"/>
                    <a:pt x="398" y="877"/>
                    <a:pt x="340" y="753"/>
                  </a:cubicBezTo>
                  <a:cubicBezTo>
                    <a:pt x="308" y="687"/>
                    <a:pt x="268" y="609"/>
                    <a:pt x="224" y="528"/>
                  </a:cubicBezTo>
                  <a:cubicBezTo>
                    <a:pt x="80" y="254"/>
                    <a:pt x="0" y="87"/>
                    <a:pt x="63" y="29"/>
                  </a:cubicBezTo>
                  <a:cubicBezTo>
                    <a:pt x="83" y="9"/>
                    <a:pt x="103" y="0"/>
                    <a:pt x="124" y="3"/>
                  </a:cubicBezTo>
                  <a:cubicBezTo>
                    <a:pt x="161" y="9"/>
                    <a:pt x="181" y="49"/>
                    <a:pt x="184" y="55"/>
                  </a:cubicBezTo>
                  <a:cubicBezTo>
                    <a:pt x="187" y="61"/>
                    <a:pt x="184" y="72"/>
                    <a:pt x="176" y="75"/>
                  </a:cubicBezTo>
                  <a:cubicBezTo>
                    <a:pt x="170" y="78"/>
                    <a:pt x="158" y="75"/>
                    <a:pt x="156" y="69"/>
                  </a:cubicBezTo>
                  <a:cubicBezTo>
                    <a:pt x="153" y="61"/>
                    <a:pt x="138" y="38"/>
                    <a:pt x="121" y="35"/>
                  </a:cubicBezTo>
                  <a:cubicBezTo>
                    <a:pt x="109" y="32"/>
                    <a:pt x="98" y="38"/>
                    <a:pt x="83" y="52"/>
                  </a:cubicBezTo>
                  <a:lnTo>
                    <a:pt x="83" y="52"/>
                  </a:lnTo>
                  <a:cubicBezTo>
                    <a:pt x="32" y="95"/>
                    <a:pt x="156" y="326"/>
                    <a:pt x="254" y="513"/>
                  </a:cubicBezTo>
                  <a:cubicBezTo>
                    <a:pt x="297" y="594"/>
                    <a:pt x="337" y="672"/>
                    <a:pt x="369" y="741"/>
                  </a:cubicBezTo>
                  <a:cubicBezTo>
                    <a:pt x="441" y="894"/>
                    <a:pt x="493" y="929"/>
                    <a:pt x="516" y="937"/>
                  </a:cubicBezTo>
                  <a:cubicBezTo>
                    <a:pt x="527" y="940"/>
                    <a:pt x="533" y="940"/>
                    <a:pt x="533" y="940"/>
                  </a:cubicBezTo>
                  <a:lnTo>
                    <a:pt x="533" y="940"/>
                  </a:lnTo>
                  <a:cubicBezTo>
                    <a:pt x="542" y="934"/>
                    <a:pt x="551" y="937"/>
                    <a:pt x="557" y="943"/>
                  </a:cubicBezTo>
                  <a:cubicBezTo>
                    <a:pt x="559" y="952"/>
                    <a:pt x="557" y="960"/>
                    <a:pt x="551" y="966"/>
                  </a:cubicBezTo>
                  <a:lnTo>
                    <a:pt x="547" y="966"/>
                  </a:lnTo>
                </a:path>
              </a:pathLst>
            </a:custGeom>
            <a:solidFill>
              <a:srgbClr val="FFFFFF">
                <a:lumMod val="75000"/>
              </a:srgbClr>
            </a:solidFill>
            <a:ln>
              <a:noFill/>
            </a:ln>
            <a:effectLst/>
          </p:spPr>
          <p:txBody>
            <a:bodyPr wrap="none" anchor="ct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105" name="TextBox 104">
              <a:extLst>
                <a:ext uri="{FF2B5EF4-FFF2-40B4-BE49-F238E27FC236}">
                  <a16:creationId xmlns:a16="http://schemas.microsoft.com/office/drawing/2014/main" id="{9A7928E7-996A-415F-B01F-0123AE5C3F23}"/>
                </a:ext>
              </a:extLst>
            </p:cNvPr>
            <p:cNvSpPr txBox="1"/>
            <p:nvPr/>
          </p:nvSpPr>
          <p:spPr>
            <a:xfrm rot="16632311">
              <a:off x="5772457" y="4019270"/>
              <a:ext cx="1419744" cy="769441"/>
            </a:xfrm>
            <a:prstGeom prst="rect">
              <a:avLst/>
            </a:prstGeom>
            <a:noFill/>
          </p:spPr>
          <p:txBody>
            <a:bodyPr wrap="square" rtlCol="0">
              <a:spAutoFit/>
            </a:bodyPr>
            <a:lstStyle/>
            <a:p>
              <a:pPr defTabSz="685800">
                <a:defRPr/>
              </a:pPr>
              <a:r>
                <a:rPr lang="en-IN" sz="1050" kern="0">
                  <a:solidFill>
                    <a:sysClr val="windowText" lastClr="000000"/>
                  </a:solidFill>
                  <a:latin typeface="Times New Roman" panose="02020603050405020304" pitchFamily="18" charset="0"/>
                  <a:cs typeface="Times New Roman" panose="02020603050405020304" pitchFamily="18" charset="0"/>
                </a:rPr>
                <a:t>DB Migration &amp; SMS Upgrade</a:t>
              </a:r>
            </a:p>
          </p:txBody>
        </p:sp>
        <p:sp>
          <p:nvSpPr>
            <p:cNvPr id="106" name="TextBox 105">
              <a:extLst>
                <a:ext uri="{FF2B5EF4-FFF2-40B4-BE49-F238E27FC236}">
                  <a16:creationId xmlns:a16="http://schemas.microsoft.com/office/drawing/2014/main" id="{7B3A47EE-27F4-4BC4-AD19-14002EA320E2}"/>
                </a:ext>
              </a:extLst>
            </p:cNvPr>
            <p:cNvSpPr txBox="1"/>
            <p:nvPr/>
          </p:nvSpPr>
          <p:spPr>
            <a:xfrm rot="15419026">
              <a:off x="6267910" y="4091093"/>
              <a:ext cx="2034201" cy="553997"/>
            </a:xfrm>
            <a:prstGeom prst="rect">
              <a:avLst/>
            </a:prstGeom>
            <a:noFill/>
          </p:spPr>
          <p:txBody>
            <a:bodyPr wrap="square" rtlCol="0">
              <a:spAutoFit/>
            </a:bodyPr>
            <a:lstStyle/>
            <a:p>
              <a:pPr defTabSz="685800">
                <a:defRPr/>
              </a:pPr>
              <a:r>
                <a:rPr lang="en-IN" sz="1050" kern="0">
                  <a:solidFill>
                    <a:sysClr val="windowText" lastClr="000000"/>
                  </a:solidFill>
                  <a:latin typeface="Times New Roman" panose="02020603050405020304" pitchFamily="18" charset="0"/>
                  <a:cs typeface="Times New Roman" panose="02020603050405020304" pitchFamily="18" charset="0"/>
                </a:rPr>
                <a:t>DevOps Deployment  &amp; Digital Ops Support</a:t>
              </a:r>
            </a:p>
          </p:txBody>
        </p:sp>
        <p:sp>
          <p:nvSpPr>
            <p:cNvPr id="107" name="TextBox 106">
              <a:extLst>
                <a:ext uri="{FF2B5EF4-FFF2-40B4-BE49-F238E27FC236}">
                  <a16:creationId xmlns:a16="http://schemas.microsoft.com/office/drawing/2014/main" id="{40C27E0B-8276-44DD-B1B6-ABAAF51E8A82}"/>
                </a:ext>
              </a:extLst>
            </p:cNvPr>
            <p:cNvSpPr txBox="1"/>
            <p:nvPr/>
          </p:nvSpPr>
          <p:spPr>
            <a:xfrm rot="14151349">
              <a:off x="6948759" y="3667935"/>
              <a:ext cx="2211244" cy="553997"/>
            </a:xfrm>
            <a:prstGeom prst="rect">
              <a:avLst/>
            </a:prstGeom>
            <a:noFill/>
          </p:spPr>
          <p:txBody>
            <a:bodyPr wrap="square" rtlCol="0">
              <a:spAutoFit/>
            </a:bodyPr>
            <a:lstStyle/>
            <a:p>
              <a:pPr defTabSz="685800">
                <a:defRPr/>
              </a:pPr>
              <a:r>
                <a:rPr lang="en-IN" sz="1050" kern="0">
                  <a:solidFill>
                    <a:sysClr val="windowText" lastClr="000000"/>
                  </a:solidFill>
                  <a:latin typeface="Times New Roman" panose="02020603050405020304" pitchFamily="18" charset="0"/>
                  <a:cs typeface="Times New Roman" panose="02020603050405020304" pitchFamily="18" charset="0"/>
                </a:rPr>
                <a:t>Process Gearing – Rate Card Mgmt. Tool</a:t>
              </a:r>
            </a:p>
          </p:txBody>
        </p:sp>
      </p:grpSp>
      <p:grpSp>
        <p:nvGrpSpPr>
          <p:cNvPr id="125" name="Group 124">
            <a:extLst>
              <a:ext uri="{FF2B5EF4-FFF2-40B4-BE49-F238E27FC236}">
                <a16:creationId xmlns:a16="http://schemas.microsoft.com/office/drawing/2014/main" id="{ABC7E11D-4766-4B75-9FC9-F58055449FA8}"/>
              </a:ext>
            </a:extLst>
          </p:cNvPr>
          <p:cNvGrpSpPr/>
          <p:nvPr/>
        </p:nvGrpSpPr>
        <p:grpSpPr>
          <a:xfrm>
            <a:off x="7102127" y="1197974"/>
            <a:ext cx="2139653" cy="2682465"/>
            <a:chOff x="9492113" y="2111957"/>
            <a:chExt cx="2852870" cy="3576620"/>
          </a:xfrm>
        </p:grpSpPr>
        <p:sp>
          <p:nvSpPr>
            <p:cNvPr id="93" name="TextBox 92">
              <a:extLst>
                <a:ext uri="{FF2B5EF4-FFF2-40B4-BE49-F238E27FC236}">
                  <a16:creationId xmlns:a16="http://schemas.microsoft.com/office/drawing/2014/main" id="{4F19D394-C904-4908-9EB5-561626E98DEC}"/>
                </a:ext>
              </a:extLst>
            </p:cNvPr>
            <p:cNvSpPr txBox="1"/>
            <p:nvPr/>
          </p:nvSpPr>
          <p:spPr>
            <a:xfrm>
              <a:off x="9566215" y="2111957"/>
              <a:ext cx="2778768" cy="291544"/>
            </a:xfrm>
            <a:prstGeom prst="rect">
              <a:avLst/>
            </a:prstGeom>
            <a:noFill/>
          </p:spPr>
          <p:txBody>
            <a:bodyPr wrap="square" rtlCol="0">
              <a:noAutofit/>
            </a:bodyPr>
            <a:lstStyle/>
            <a:p>
              <a:pPr defTabSz="1371326">
                <a:lnSpc>
                  <a:spcPct val="130000"/>
                </a:lnSpc>
                <a:defRPr/>
              </a:pPr>
              <a:r>
                <a:rPr lang="en-US" sz="825" b="1">
                  <a:solidFill>
                    <a:srgbClr val="445469"/>
                  </a:solidFill>
                  <a:latin typeface="Times New Roman" panose="02020603050405020304" pitchFamily="18" charset="0"/>
                  <a:cs typeface="Times New Roman" panose="02020603050405020304" pitchFamily="18" charset="0"/>
                </a:rPr>
                <a:t>75k + Tickets Handled</a:t>
              </a:r>
            </a:p>
          </p:txBody>
        </p:sp>
        <p:sp>
          <p:nvSpPr>
            <p:cNvPr id="108" name="TextBox 107">
              <a:extLst>
                <a:ext uri="{FF2B5EF4-FFF2-40B4-BE49-F238E27FC236}">
                  <a16:creationId xmlns:a16="http://schemas.microsoft.com/office/drawing/2014/main" id="{F068F58A-79E8-4F0A-AC24-6AEFA6DDB32A}"/>
                </a:ext>
              </a:extLst>
            </p:cNvPr>
            <p:cNvSpPr txBox="1"/>
            <p:nvPr/>
          </p:nvSpPr>
          <p:spPr>
            <a:xfrm>
              <a:off x="9566215" y="2860207"/>
              <a:ext cx="2778768" cy="291544"/>
            </a:xfrm>
            <a:prstGeom prst="rect">
              <a:avLst/>
            </a:prstGeom>
            <a:noFill/>
          </p:spPr>
          <p:txBody>
            <a:bodyPr wrap="square" rtlCol="0">
              <a:noAutofit/>
            </a:bodyPr>
            <a:lstStyle/>
            <a:p>
              <a:pPr defTabSz="1371326">
                <a:lnSpc>
                  <a:spcPct val="130000"/>
                </a:lnSpc>
                <a:defRPr/>
              </a:pPr>
              <a:r>
                <a:rPr lang="en-US" sz="825" b="1">
                  <a:solidFill>
                    <a:srgbClr val="445469"/>
                  </a:solidFill>
                  <a:latin typeface="Times New Roman" panose="02020603050405020304" pitchFamily="18" charset="0"/>
                  <a:cs typeface="Times New Roman" panose="02020603050405020304" pitchFamily="18" charset="0"/>
                </a:rPr>
                <a:t>123 CSI worth </a:t>
              </a:r>
              <a:r>
                <a:rPr lang="en-GB" sz="825" b="1">
                  <a:solidFill>
                    <a:srgbClr val="445469"/>
                  </a:solidFill>
                  <a:latin typeface="Times New Roman" panose="02020603050405020304" pitchFamily="18" charset="0"/>
                  <a:cs typeface="Times New Roman" panose="02020603050405020304" pitchFamily="18" charset="0"/>
                </a:rPr>
                <a:t>£30K delivered</a:t>
              </a:r>
              <a:endParaRPr lang="en-US" sz="825" b="1">
                <a:solidFill>
                  <a:srgbClr val="445469"/>
                </a:solidFill>
                <a:latin typeface="Times New Roman" panose="02020603050405020304" pitchFamily="18" charset="0"/>
                <a:cs typeface="Times New Roman" panose="02020603050405020304" pitchFamily="18" charset="0"/>
              </a:endParaRPr>
            </a:p>
          </p:txBody>
        </p:sp>
        <p:sp>
          <p:nvSpPr>
            <p:cNvPr id="109" name="TextBox 108">
              <a:extLst>
                <a:ext uri="{FF2B5EF4-FFF2-40B4-BE49-F238E27FC236}">
                  <a16:creationId xmlns:a16="http://schemas.microsoft.com/office/drawing/2014/main" id="{C448D816-D735-4BFD-9D47-98C56CEF5DF7}"/>
                </a:ext>
              </a:extLst>
            </p:cNvPr>
            <p:cNvSpPr txBox="1"/>
            <p:nvPr/>
          </p:nvSpPr>
          <p:spPr>
            <a:xfrm>
              <a:off x="9526283" y="3617033"/>
              <a:ext cx="2778768" cy="291544"/>
            </a:xfrm>
            <a:prstGeom prst="rect">
              <a:avLst/>
            </a:prstGeom>
            <a:noFill/>
          </p:spPr>
          <p:txBody>
            <a:bodyPr wrap="square" rtlCol="0">
              <a:noAutofit/>
            </a:bodyPr>
            <a:lstStyle/>
            <a:p>
              <a:pPr defTabSz="1371326">
                <a:lnSpc>
                  <a:spcPct val="130000"/>
                </a:lnSpc>
                <a:defRPr/>
              </a:pPr>
              <a:r>
                <a:rPr lang="en-US" sz="825" b="1">
                  <a:solidFill>
                    <a:srgbClr val="445469"/>
                  </a:solidFill>
                  <a:latin typeface="Times New Roman" panose="02020603050405020304" pitchFamily="18" charset="0"/>
                  <a:cs typeface="Times New Roman" panose="02020603050405020304" pitchFamily="18" charset="0"/>
                </a:rPr>
                <a:t>Support across 3 locations</a:t>
              </a:r>
            </a:p>
          </p:txBody>
        </p:sp>
        <p:sp>
          <p:nvSpPr>
            <p:cNvPr id="110" name="TextBox 109">
              <a:extLst>
                <a:ext uri="{FF2B5EF4-FFF2-40B4-BE49-F238E27FC236}">
                  <a16:creationId xmlns:a16="http://schemas.microsoft.com/office/drawing/2014/main" id="{40B87F3E-666C-4BB4-A80E-42375BF7B11B}"/>
                </a:ext>
              </a:extLst>
            </p:cNvPr>
            <p:cNvSpPr txBox="1"/>
            <p:nvPr/>
          </p:nvSpPr>
          <p:spPr>
            <a:xfrm>
              <a:off x="9526283" y="4489321"/>
              <a:ext cx="2778768" cy="291544"/>
            </a:xfrm>
            <a:prstGeom prst="rect">
              <a:avLst/>
            </a:prstGeom>
            <a:noFill/>
          </p:spPr>
          <p:txBody>
            <a:bodyPr wrap="square" rtlCol="0">
              <a:noAutofit/>
            </a:bodyPr>
            <a:lstStyle/>
            <a:p>
              <a:pPr defTabSz="1371326">
                <a:lnSpc>
                  <a:spcPct val="130000"/>
                </a:lnSpc>
                <a:defRPr/>
              </a:pPr>
              <a:r>
                <a:rPr lang="en-US" sz="825" b="1">
                  <a:solidFill>
                    <a:srgbClr val="445469"/>
                  </a:solidFill>
                  <a:latin typeface="Times New Roman" panose="02020603050405020304" pitchFamily="18" charset="0"/>
                  <a:cs typeface="Times New Roman" panose="02020603050405020304" pitchFamily="18" charset="0"/>
                </a:rPr>
                <a:t>~ 100% SLA adherence</a:t>
              </a:r>
            </a:p>
          </p:txBody>
        </p:sp>
        <p:sp>
          <p:nvSpPr>
            <p:cNvPr id="114" name="TextBox 113">
              <a:extLst>
                <a:ext uri="{FF2B5EF4-FFF2-40B4-BE49-F238E27FC236}">
                  <a16:creationId xmlns:a16="http://schemas.microsoft.com/office/drawing/2014/main" id="{38B8B259-6DA3-42D6-91CC-291F1CEE4486}"/>
                </a:ext>
              </a:extLst>
            </p:cNvPr>
            <p:cNvSpPr txBox="1"/>
            <p:nvPr/>
          </p:nvSpPr>
          <p:spPr>
            <a:xfrm>
              <a:off x="9492113" y="5397033"/>
              <a:ext cx="2778768" cy="291544"/>
            </a:xfrm>
            <a:prstGeom prst="rect">
              <a:avLst/>
            </a:prstGeom>
            <a:noFill/>
          </p:spPr>
          <p:txBody>
            <a:bodyPr wrap="square" rtlCol="0">
              <a:noAutofit/>
            </a:bodyPr>
            <a:lstStyle/>
            <a:p>
              <a:pPr defTabSz="1371326">
                <a:lnSpc>
                  <a:spcPct val="130000"/>
                </a:lnSpc>
                <a:defRPr/>
              </a:pPr>
              <a:r>
                <a:rPr lang="en-US" sz="825" b="1">
                  <a:solidFill>
                    <a:srgbClr val="445469"/>
                  </a:solidFill>
                  <a:latin typeface="Times New Roman" panose="02020603050405020304" pitchFamily="18" charset="0"/>
                  <a:cs typeface="Times New Roman" panose="02020603050405020304" pitchFamily="18" charset="0"/>
                </a:rPr>
                <a:t>CSAT survey @ 9/10</a:t>
              </a:r>
            </a:p>
          </p:txBody>
        </p:sp>
      </p:grpSp>
      <p:grpSp>
        <p:nvGrpSpPr>
          <p:cNvPr id="117" name="Group 116">
            <a:extLst>
              <a:ext uri="{FF2B5EF4-FFF2-40B4-BE49-F238E27FC236}">
                <a16:creationId xmlns:a16="http://schemas.microsoft.com/office/drawing/2014/main" id="{90AD3B13-6956-4968-A32B-1E23926992AE}"/>
              </a:ext>
            </a:extLst>
          </p:cNvPr>
          <p:cNvGrpSpPr/>
          <p:nvPr/>
        </p:nvGrpSpPr>
        <p:grpSpPr>
          <a:xfrm>
            <a:off x="6774950" y="1161796"/>
            <a:ext cx="312549" cy="2916185"/>
            <a:chOff x="9075381" y="2087269"/>
            <a:chExt cx="416732" cy="3888247"/>
          </a:xfrm>
        </p:grpSpPr>
        <p:sp>
          <p:nvSpPr>
            <p:cNvPr id="78" name="Rectangle 77">
              <a:extLst>
                <a:ext uri="{FF2B5EF4-FFF2-40B4-BE49-F238E27FC236}">
                  <a16:creationId xmlns:a16="http://schemas.microsoft.com/office/drawing/2014/main" id="{9D1D3075-49B8-49B7-BC8C-3DC4C5B3903E}"/>
                </a:ext>
              </a:extLst>
            </p:cNvPr>
            <p:cNvSpPr/>
            <p:nvPr/>
          </p:nvSpPr>
          <p:spPr>
            <a:xfrm>
              <a:off x="9088705" y="2087269"/>
              <a:ext cx="403408" cy="464298"/>
            </a:xfrm>
            <a:prstGeom prst="rect">
              <a:avLst/>
            </a:prstGeom>
            <a:solidFill>
              <a:srgbClr val="E98300"/>
            </a:solidFill>
            <a:ln w="9525" cap="flat" cmpd="sng" algn="ctr">
              <a:noFill/>
              <a:prstDash val="solid"/>
            </a:ln>
            <a:effectLst/>
          </p:spPr>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1371326">
                <a:defRPr/>
              </a:pPr>
              <a:endParaRPr lang="en-US" sz="2700">
                <a:solidFill>
                  <a:prstClr val="white"/>
                </a:solidFill>
                <a:latin typeface="Times New Roman" panose="02020603050405020304" pitchFamily="18" charset="0"/>
                <a:cs typeface="Times New Roman" panose="02020603050405020304" pitchFamily="18" charset="0"/>
              </a:endParaRPr>
            </a:p>
          </p:txBody>
        </p:sp>
        <p:sp>
          <p:nvSpPr>
            <p:cNvPr id="82" name="Rectangle 81">
              <a:extLst>
                <a:ext uri="{FF2B5EF4-FFF2-40B4-BE49-F238E27FC236}">
                  <a16:creationId xmlns:a16="http://schemas.microsoft.com/office/drawing/2014/main" id="{9542C8CE-A38A-4417-8E2B-6A96F0F80DFA}"/>
                </a:ext>
              </a:extLst>
            </p:cNvPr>
            <p:cNvSpPr/>
            <p:nvPr/>
          </p:nvSpPr>
          <p:spPr>
            <a:xfrm>
              <a:off x="9088705" y="2821761"/>
              <a:ext cx="403408" cy="464298"/>
            </a:xfrm>
            <a:prstGeom prst="rect">
              <a:avLst/>
            </a:prstGeom>
            <a:solidFill>
              <a:srgbClr val="00B299"/>
            </a:solidFill>
            <a:ln w="9525" cap="flat" cmpd="sng" algn="ctr">
              <a:noFill/>
              <a:prstDash val="solid"/>
            </a:ln>
            <a:effectLst/>
          </p:spPr>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1371326">
                <a:defRPr/>
              </a:pPr>
              <a:endParaRPr lang="en-US" sz="2700">
                <a:solidFill>
                  <a:prstClr val="white"/>
                </a:solidFill>
                <a:latin typeface="Times New Roman" panose="02020603050405020304" pitchFamily="18" charset="0"/>
                <a:cs typeface="Times New Roman" panose="02020603050405020304" pitchFamily="18" charset="0"/>
              </a:endParaRPr>
            </a:p>
          </p:txBody>
        </p:sp>
        <p:sp>
          <p:nvSpPr>
            <p:cNvPr id="86" name="Rectangle 85">
              <a:extLst>
                <a:ext uri="{FF2B5EF4-FFF2-40B4-BE49-F238E27FC236}">
                  <a16:creationId xmlns:a16="http://schemas.microsoft.com/office/drawing/2014/main" id="{7AB7FBC2-03FC-477E-A840-36FC0CF9756C}"/>
                </a:ext>
              </a:extLst>
            </p:cNvPr>
            <p:cNvSpPr/>
            <p:nvPr/>
          </p:nvSpPr>
          <p:spPr>
            <a:xfrm>
              <a:off x="9088705" y="3598434"/>
              <a:ext cx="403408" cy="464298"/>
            </a:xfrm>
            <a:prstGeom prst="rect">
              <a:avLst/>
            </a:prstGeom>
            <a:solidFill>
              <a:srgbClr val="F0AB00"/>
            </a:solidFill>
            <a:ln w="9525" cap="flat" cmpd="sng" algn="ctr">
              <a:noFill/>
              <a:prstDash val="solid"/>
            </a:ln>
            <a:effectLst/>
          </p:spPr>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1371326">
                <a:defRPr/>
              </a:pPr>
              <a:endParaRPr lang="en-US" sz="2700">
                <a:solidFill>
                  <a:prstClr val="white"/>
                </a:solidFill>
                <a:latin typeface="Times New Roman" panose="02020603050405020304" pitchFamily="18" charset="0"/>
                <a:cs typeface="Times New Roman" panose="02020603050405020304" pitchFamily="18" charset="0"/>
              </a:endParaRPr>
            </a:p>
          </p:txBody>
        </p:sp>
        <p:sp>
          <p:nvSpPr>
            <p:cNvPr id="90" name="Rectangle 89">
              <a:extLst>
                <a:ext uri="{FF2B5EF4-FFF2-40B4-BE49-F238E27FC236}">
                  <a16:creationId xmlns:a16="http://schemas.microsoft.com/office/drawing/2014/main" id="{1B663D69-9A93-43A8-A81A-879CA0CD9BC9}"/>
                </a:ext>
              </a:extLst>
            </p:cNvPr>
            <p:cNvSpPr/>
            <p:nvPr/>
          </p:nvSpPr>
          <p:spPr>
            <a:xfrm>
              <a:off x="9088705" y="4451500"/>
              <a:ext cx="403408" cy="464298"/>
            </a:xfrm>
            <a:prstGeom prst="rect">
              <a:avLst/>
            </a:prstGeom>
            <a:solidFill>
              <a:srgbClr val="009B3A"/>
            </a:solidFill>
            <a:ln w="9525" cap="flat" cmpd="sng" algn="ctr">
              <a:noFill/>
              <a:prstDash val="solid"/>
            </a:ln>
            <a:effectLst/>
          </p:spPr>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1371326">
                <a:defRPr/>
              </a:pPr>
              <a:endParaRPr lang="en-US" sz="2700">
                <a:solidFill>
                  <a:prstClr val="white"/>
                </a:solidFill>
                <a:latin typeface="Times New Roman" panose="02020603050405020304" pitchFamily="18" charset="0"/>
                <a:cs typeface="Times New Roman" panose="02020603050405020304" pitchFamily="18" charset="0"/>
              </a:endParaRPr>
            </a:p>
          </p:txBody>
        </p:sp>
        <p:sp>
          <p:nvSpPr>
            <p:cNvPr id="94" name="Freeform 29">
              <a:extLst>
                <a:ext uri="{FF2B5EF4-FFF2-40B4-BE49-F238E27FC236}">
                  <a16:creationId xmlns:a16="http://schemas.microsoft.com/office/drawing/2014/main" id="{2BCE3178-6BCD-4848-BCA8-702A3154AB6C}"/>
                </a:ext>
              </a:extLst>
            </p:cNvPr>
            <p:cNvSpPr>
              <a:spLocks/>
            </p:cNvSpPr>
            <p:nvPr/>
          </p:nvSpPr>
          <p:spPr bwMode="auto">
            <a:xfrm>
              <a:off x="9162807" y="2201463"/>
              <a:ext cx="235670" cy="209304"/>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FFFFFF"/>
            </a:solidFill>
            <a:ln w="9525">
              <a:noFill/>
              <a:round/>
              <a:headEnd/>
              <a:tailEnd/>
            </a:ln>
          </p:spPr>
          <p:txBody>
            <a:bodyPr vert="horz" wrap="square" lIns="68579" tIns="34289" rIns="68579" bIns="34289" numCol="1" anchor="t" anchorCtr="0" compatLnSpc="1">
              <a:prstTxWarp prst="textNoShape">
                <a:avLst/>
              </a:prstTxWarp>
            </a:bodyP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95" name="Freeform 29">
              <a:extLst>
                <a:ext uri="{FF2B5EF4-FFF2-40B4-BE49-F238E27FC236}">
                  <a16:creationId xmlns:a16="http://schemas.microsoft.com/office/drawing/2014/main" id="{18FF093B-FAAB-4AF4-ADCD-8E6BDC04F6E7}"/>
                </a:ext>
              </a:extLst>
            </p:cNvPr>
            <p:cNvSpPr>
              <a:spLocks/>
            </p:cNvSpPr>
            <p:nvPr/>
          </p:nvSpPr>
          <p:spPr bwMode="auto">
            <a:xfrm>
              <a:off x="9162807" y="2953347"/>
              <a:ext cx="235670" cy="209304"/>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FFFFFF"/>
            </a:solidFill>
            <a:ln w="9525">
              <a:noFill/>
              <a:round/>
              <a:headEnd/>
              <a:tailEnd/>
            </a:ln>
          </p:spPr>
          <p:txBody>
            <a:bodyPr vert="horz" wrap="square" lIns="68579" tIns="34289" rIns="68579" bIns="34289" numCol="1" anchor="t" anchorCtr="0" compatLnSpc="1">
              <a:prstTxWarp prst="textNoShape">
                <a:avLst/>
              </a:prstTxWarp>
            </a:bodyP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96" name="Freeform 29">
              <a:extLst>
                <a:ext uri="{FF2B5EF4-FFF2-40B4-BE49-F238E27FC236}">
                  <a16:creationId xmlns:a16="http://schemas.microsoft.com/office/drawing/2014/main" id="{A2DF3630-DFA8-4FB1-905C-7DA517FFA2EC}"/>
                </a:ext>
              </a:extLst>
            </p:cNvPr>
            <p:cNvSpPr>
              <a:spLocks/>
            </p:cNvSpPr>
            <p:nvPr/>
          </p:nvSpPr>
          <p:spPr bwMode="auto">
            <a:xfrm>
              <a:off x="9162807" y="3742430"/>
              <a:ext cx="235670" cy="209304"/>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FFFFFF"/>
            </a:solidFill>
            <a:ln w="9525">
              <a:noFill/>
              <a:round/>
              <a:headEnd/>
              <a:tailEnd/>
            </a:ln>
          </p:spPr>
          <p:txBody>
            <a:bodyPr vert="horz" wrap="square" lIns="68579" tIns="34289" rIns="68579" bIns="34289" numCol="1" anchor="t" anchorCtr="0" compatLnSpc="1">
              <a:prstTxWarp prst="textNoShape">
                <a:avLst/>
              </a:prstTxWarp>
            </a:bodyP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97" name="Freeform 29">
              <a:extLst>
                <a:ext uri="{FF2B5EF4-FFF2-40B4-BE49-F238E27FC236}">
                  <a16:creationId xmlns:a16="http://schemas.microsoft.com/office/drawing/2014/main" id="{39E8DAEE-19A0-4EFB-86AC-5D4B75A9192B}"/>
                </a:ext>
              </a:extLst>
            </p:cNvPr>
            <p:cNvSpPr>
              <a:spLocks/>
            </p:cNvSpPr>
            <p:nvPr/>
          </p:nvSpPr>
          <p:spPr bwMode="auto">
            <a:xfrm>
              <a:off x="9162807" y="4529297"/>
              <a:ext cx="235670" cy="251568"/>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FFFFFF"/>
            </a:solidFill>
            <a:ln w="9525">
              <a:noFill/>
              <a:round/>
              <a:headEnd/>
              <a:tailEnd/>
            </a:ln>
          </p:spPr>
          <p:txBody>
            <a:bodyPr vert="horz" wrap="square" lIns="68579" tIns="34289" rIns="68579" bIns="34289" numCol="1" anchor="t" anchorCtr="0" compatLnSpc="1">
              <a:prstTxWarp prst="textNoShape">
                <a:avLst/>
              </a:prstTxWarp>
            </a:bodyP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112" name="Rectangle 111">
              <a:extLst>
                <a:ext uri="{FF2B5EF4-FFF2-40B4-BE49-F238E27FC236}">
                  <a16:creationId xmlns:a16="http://schemas.microsoft.com/office/drawing/2014/main" id="{E4343410-20DE-4B7D-8459-0374840E4C99}"/>
                </a:ext>
              </a:extLst>
            </p:cNvPr>
            <p:cNvSpPr/>
            <p:nvPr/>
          </p:nvSpPr>
          <p:spPr>
            <a:xfrm>
              <a:off x="9075381" y="5335388"/>
              <a:ext cx="403408" cy="464298"/>
            </a:xfrm>
            <a:prstGeom prst="rect">
              <a:avLst/>
            </a:prstGeom>
            <a:solidFill>
              <a:srgbClr val="00B0F0"/>
            </a:solidFill>
            <a:ln w="9525" cap="flat" cmpd="sng" algn="ctr">
              <a:noFill/>
              <a:prstDash val="solid"/>
            </a:ln>
            <a:effectLst/>
          </p:spPr>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1371326">
                <a:defRPr/>
              </a:pPr>
              <a:endParaRPr lang="en-US" sz="2700">
                <a:solidFill>
                  <a:prstClr val="white"/>
                </a:solidFill>
                <a:latin typeface="Times New Roman" panose="02020603050405020304" pitchFamily="18" charset="0"/>
                <a:cs typeface="Times New Roman" panose="02020603050405020304" pitchFamily="18" charset="0"/>
              </a:endParaRPr>
            </a:p>
          </p:txBody>
        </p:sp>
        <p:sp>
          <p:nvSpPr>
            <p:cNvPr id="113" name="Freeform 29">
              <a:extLst>
                <a:ext uri="{FF2B5EF4-FFF2-40B4-BE49-F238E27FC236}">
                  <a16:creationId xmlns:a16="http://schemas.microsoft.com/office/drawing/2014/main" id="{636E1260-1D04-4928-BCAF-A7AB6CDF9739}"/>
                </a:ext>
              </a:extLst>
            </p:cNvPr>
            <p:cNvSpPr>
              <a:spLocks/>
            </p:cNvSpPr>
            <p:nvPr/>
          </p:nvSpPr>
          <p:spPr bwMode="auto">
            <a:xfrm>
              <a:off x="9159250" y="5723948"/>
              <a:ext cx="235670" cy="251568"/>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FFFFFF"/>
            </a:solidFill>
            <a:ln w="9525">
              <a:noFill/>
              <a:round/>
              <a:headEnd/>
              <a:tailEnd/>
            </a:ln>
          </p:spPr>
          <p:txBody>
            <a:bodyPr vert="horz" wrap="square" lIns="68579" tIns="34289" rIns="68579" bIns="34289" numCol="1" anchor="t" anchorCtr="0" compatLnSpc="1">
              <a:prstTxWarp prst="textNoShape">
                <a:avLst/>
              </a:prstTxWarp>
            </a:bodyP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sp>
          <p:nvSpPr>
            <p:cNvPr id="115" name="Rectangle 114">
              <a:extLst>
                <a:ext uri="{FF2B5EF4-FFF2-40B4-BE49-F238E27FC236}">
                  <a16:creationId xmlns:a16="http://schemas.microsoft.com/office/drawing/2014/main" id="{21A174FB-0493-4B1C-8FBB-6B983FE83A1C}"/>
                </a:ext>
              </a:extLst>
            </p:cNvPr>
            <p:cNvSpPr/>
            <p:nvPr/>
          </p:nvSpPr>
          <p:spPr>
            <a:xfrm>
              <a:off x="9075381" y="5397033"/>
              <a:ext cx="403408" cy="464298"/>
            </a:xfrm>
            <a:prstGeom prst="rect">
              <a:avLst/>
            </a:prstGeom>
            <a:solidFill>
              <a:srgbClr val="00B0F0"/>
            </a:solidFill>
            <a:ln w="9525" cap="flat" cmpd="sng" algn="ctr">
              <a:noFill/>
              <a:prstDash val="solid"/>
            </a:ln>
            <a:effectLst/>
          </p:spPr>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1371326">
                <a:defRPr/>
              </a:pPr>
              <a:endParaRPr lang="en-US" sz="2700">
                <a:solidFill>
                  <a:prstClr val="white"/>
                </a:solidFill>
                <a:latin typeface="Times New Roman" panose="02020603050405020304" pitchFamily="18" charset="0"/>
                <a:cs typeface="Times New Roman" panose="02020603050405020304" pitchFamily="18" charset="0"/>
              </a:endParaRPr>
            </a:p>
          </p:txBody>
        </p:sp>
        <p:sp>
          <p:nvSpPr>
            <p:cNvPr id="116" name="Freeform 29">
              <a:extLst>
                <a:ext uri="{FF2B5EF4-FFF2-40B4-BE49-F238E27FC236}">
                  <a16:creationId xmlns:a16="http://schemas.microsoft.com/office/drawing/2014/main" id="{CA9D0521-A84B-4533-8121-13BBFB1B58B9}"/>
                </a:ext>
              </a:extLst>
            </p:cNvPr>
            <p:cNvSpPr>
              <a:spLocks/>
            </p:cNvSpPr>
            <p:nvPr/>
          </p:nvSpPr>
          <p:spPr bwMode="auto">
            <a:xfrm>
              <a:off x="9159250" y="5467099"/>
              <a:ext cx="235670" cy="251568"/>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rgbClr val="FFFFFF"/>
            </a:solidFill>
            <a:ln w="9525">
              <a:noFill/>
              <a:round/>
              <a:headEnd/>
              <a:tailEnd/>
            </a:ln>
          </p:spPr>
          <p:txBody>
            <a:bodyPr vert="horz" wrap="square" lIns="68579" tIns="34289" rIns="68579" bIns="34289" numCol="1" anchor="t" anchorCtr="0" compatLnSpc="1">
              <a:prstTxWarp prst="textNoShape">
                <a:avLst/>
              </a:prstTxWarp>
            </a:bodyPr>
            <a:lstStyle/>
            <a:p>
              <a:pPr defTabSz="1371326">
                <a:defRPr/>
              </a:pPr>
              <a:endParaRPr lang="en-US" sz="2700">
                <a:solidFill>
                  <a:srgbClr val="445469"/>
                </a:solidFill>
                <a:latin typeface="Times New Roman" panose="02020603050405020304" pitchFamily="18" charset="0"/>
                <a:cs typeface="Times New Roman" panose="02020603050405020304" pitchFamily="18" charset="0"/>
              </a:endParaRPr>
            </a:p>
          </p:txBody>
        </p:sp>
      </p:grpSp>
      <p:grpSp>
        <p:nvGrpSpPr>
          <p:cNvPr id="4" name="Group 3">
            <a:extLst>
              <a:ext uri="{FF2B5EF4-FFF2-40B4-BE49-F238E27FC236}">
                <a16:creationId xmlns:a16="http://schemas.microsoft.com/office/drawing/2014/main" id="{04C1D4AE-4FBE-33B7-7F72-5BBD9DB00753}"/>
              </a:ext>
            </a:extLst>
          </p:cNvPr>
          <p:cNvGrpSpPr/>
          <p:nvPr/>
        </p:nvGrpSpPr>
        <p:grpSpPr>
          <a:xfrm>
            <a:off x="1230001" y="4238685"/>
            <a:ext cx="7350629" cy="639185"/>
            <a:chOff x="1640000" y="5651580"/>
            <a:chExt cx="9800839" cy="852246"/>
          </a:xfrm>
        </p:grpSpPr>
        <p:sp>
          <p:nvSpPr>
            <p:cNvPr id="5" name="Freeform: Shape 4">
              <a:extLst>
                <a:ext uri="{FF2B5EF4-FFF2-40B4-BE49-F238E27FC236}">
                  <a16:creationId xmlns:a16="http://schemas.microsoft.com/office/drawing/2014/main" id="{1EEAB56B-783B-0B4D-8D2D-27C9F2875CC7}"/>
                </a:ext>
              </a:extLst>
            </p:cNvPr>
            <p:cNvSpPr/>
            <p:nvPr/>
          </p:nvSpPr>
          <p:spPr>
            <a:xfrm>
              <a:off x="1640000" y="5651580"/>
              <a:ext cx="2130617" cy="852246"/>
            </a:xfrm>
            <a:custGeom>
              <a:avLst/>
              <a:gdLst>
                <a:gd name="connsiteX0" fmla="*/ 0 w 2130617"/>
                <a:gd name="connsiteY0" fmla="*/ 0 h 852246"/>
                <a:gd name="connsiteX1" fmla="*/ 1704494 w 2130617"/>
                <a:gd name="connsiteY1" fmla="*/ 0 h 852246"/>
                <a:gd name="connsiteX2" fmla="*/ 2130617 w 2130617"/>
                <a:gd name="connsiteY2" fmla="*/ 426123 h 852246"/>
                <a:gd name="connsiteX3" fmla="*/ 1704494 w 2130617"/>
                <a:gd name="connsiteY3" fmla="*/ 852246 h 852246"/>
                <a:gd name="connsiteX4" fmla="*/ 0 w 2130617"/>
                <a:gd name="connsiteY4" fmla="*/ 852246 h 852246"/>
                <a:gd name="connsiteX5" fmla="*/ 426123 w 2130617"/>
                <a:gd name="connsiteY5" fmla="*/ 426123 h 852246"/>
                <a:gd name="connsiteX6" fmla="*/ 0 w 2130617"/>
                <a:gd name="connsiteY6" fmla="*/ 0 h 85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0617" h="852246">
                  <a:moveTo>
                    <a:pt x="0" y="0"/>
                  </a:moveTo>
                  <a:lnTo>
                    <a:pt x="1704494" y="0"/>
                  </a:lnTo>
                  <a:lnTo>
                    <a:pt x="2130617" y="426123"/>
                  </a:lnTo>
                  <a:lnTo>
                    <a:pt x="1704494" y="852246"/>
                  </a:lnTo>
                  <a:lnTo>
                    <a:pt x="0" y="852246"/>
                  </a:lnTo>
                  <a:lnTo>
                    <a:pt x="426123" y="42612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2597" tIns="11002" rIns="330594" bIns="11002" numCol="1" spcCol="1270" anchor="ctr" anchorCtr="0">
              <a:noAutofit/>
            </a:bodyPr>
            <a:lstStyle/>
            <a:p>
              <a:pPr algn="ctr" defTabSz="366713">
                <a:lnSpc>
                  <a:spcPct val="90000"/>
                </a:lnSpc>
                <a:spcBef>
                  <a:spcPct val="0"/>
                </a:spcBef>
                <a:spcAft>
                  <a:spcPct val="35000"/>
                </a:spcAft>
              </a:pPr>
              <a:r>
                <a:rPr lang="en-IN" sz="825">
                  <a:latin typeface="Times New Roman" panose="02020603050405020304" pitchFamily="18" charset="0"/>
                  <a:cs typeface="Times New Roman" panose="02020603050405020304" pitchFamily="18" charset="0"/>
                </a:rPr>
                <a:t>L2 App Support</a:t>
              </a:r>
            </a:p>
          </p:txBody>
        </p:sp>
        <p:sp>
          <p:nvSpPr>
            <p:cNvPr id="6" name="Freeform: Shape 5">
              <a:extLst>
                <a:ext uri="{FF2B5EF4-FFF2-40B4-BE49-F238E27FC236}">
                  <a16:creationId xmlns:a16="http://schemas.microsoft.com/office/drawing/2014/main" id="{728DE6E9-2915-8C3F-8482-875F80038F06}"/>
                </a:ext>
              </a:extLst>
            </p:cNvPr>
            <p:cNvSpPr/>
            <p:nvPr/>
          </p:nvSpPr>
          <p:spPr>
            <a:xfrm>
              <a:off x="3557556" y="5651580"/>
              <a:ext cx="2130617" cy="852246"/>
            </a:xfrm>
            <a:custGeom>
              <a:avLst/>
              <a:gdLst>
                <a:gd name="connsiteX0" fmla="*/ 0 w 2130617"/>
                <a:gd name="connsiteY0" fmla="*/ 0 h 852246"/>
                <a:gd name="connsiteX1" fmla="*/ 1704494 w 2130617"/>
                <a:gd name="connsiteY1" fmla="*/ 0 h 852246"/>
                <a:gd name="connsiteX2" fmla="*/ 2130617 w 2130617"/>
                <a:gd name="connsiteY2" fmla="*/ 426123 h 852246"/>
                <a:gd name="connsiteX3" fmla="*/ 1704494 w 2130617"/>
                <a:gd name="connsiteY3" fmla="*/ 852246 h 852246"/>
                <a:gd name="connsiteX4" fmla="*/ 0 w 2130617"/>
                <a:gd name="connsiteY4" fmla="*/ 852246 h 852246"/>
                <a:gd name="connsiteX5" fmla="*/ 426123 w 2130617"/>
                <a:gd name="connsiteY5" fmla="*/ 426123 h 852246"/>
                <a:gd name="connsiteX6" fmla="*/ 0 w 2130617"/>
                <a:gd name="connsiteY6" fmla="*/ 0 h 85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0617" h="852246">
                  <a:moveTo>
                    <a:pt x="0" y="0"/>
                  </a:moveTo>
                  <a:lnTo>
                    <a:pt x="1704494" y="0"/>
                  </a:lnTo>
                  <a:lnTo>
                    <a:pt x="2130617" y="426123"/>
                  </a:lnTo>
                  <a:lnTo>
                    <a:pt x="1704494" y="852246"/>
                  </a:lnTo>
                  <a:lnTo>
                    <a:pt x="0" y="852246"/>
                  </a:lnTo>
                  <a:lnTo>
                    <a:pt x="426123" y="42612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2597" tIns="11002" rIns="330594" bIns="11002" numCol="1" spcCol="1270" anchor="ctr" anchorCtr="0">
              <a:noAutofit/>
            </a:bodyPr>
            <a:lstStyle/>
            <a:p>
              <a:pPr algn="ctr" defTabSz="366713">
                <a:lnSpc>
                  <a:spcPct val="90000"/>
                </a:lnSpc>
                <a:spcBef>
                  <a:spcPct val="0"/>
                </a:spcBef>
                <a:spcAft>
                  <a:spcPct val="35000"/>
                </a:spcAft>
              </a:pPr>
              <a:r>
                <a:rPr lang="en-IN" sz="825">
                  <a:latin typeface="Times New Roman" panose="02020603050405020304" pitchFamily="18" charset="0"/>
                  <a:cs typeface="Times New Roman" panose="02020603050405020304" pitchFamily="18" charset="0"/>
                </a:rPr>
                <a:t>L3 Support – NPC/ NKE</a:t>
              </a:r>
            </a:p>
          </p:txBody>
        </p:sp>
        <p:sp>
          <p:nvSpPr>
            <p:cNvPr id="7" name="Freeform: Shape 6">
              <a:extLst>
                <a:ext uri="{FF2B5EF4-FFF2-40B4-BE49-F238E27FC236}">
                  <a16:creationId xmlns:a16="http://schemas.microsoft.com/office/drawing/2014/main" id="{BBFA5DA3-2094-45C1-4D67-559BA31B6CC8}"/>
                </a:ext>
              </a:extLst>
            </p:cNvPr>
            <p:cNvSpPr/>
            <p:nvPr/>
          </p:nvSpPr>
          <p:spPr>
            <a:xfrm>
              <a:off x="5475111" y="5651580"/>
              <a:ext cx="2130617" cy="852246"/>
            </a:xfrm>
            <a:custGeom>
              <a:avLst/>
              <a:gdLst>
                <a:gd name="connsiteX0" fmla="*/ 0 w 2130617"/>
                <a:gd name="connsiteY0" fmla="*/ 0 h 852246"/>
                <a:gd name="connsiteX1" fmla="*/ 1704494 w 2130617"/>
                <a:gd name="connsiteY1" fmla="*/ 0 h 852246"/>
                <a:gd name="connsiteX2" fmla="*/ 2130617 w 2130617"/>
                <a:gd name="connsiteY2" fmla="*/ 426123 h 852246"/>
                <a:gd name="connsiteX3" fmla="*/ 1704494 w 2130617"/>
                <a:gd name="connsiteY3" fmla="*/ 852246 h 852246"/>
                <a:gd name="connsiteX4" fmla="*/ 0 w 2130617"/>
                <a:gd name="connsiteY4" fmla="*/ 852246 h 852246"/>
                <a:gd name="connsiteX5" fmla="*/ 426123 w 2130617"/>
                <a:gd name="connsiteY5" fmla="*/ 426123 h 852246"/>
                <a:gd name="connsiteX6" fmla="*/ 0 w 2130617"/>
                <a:gd name="connsiteY6" fmla="*/ 0 h 85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0617" h="852246">
                  <a:moveTo>
                    <a:pt x="0" y="0"/>
                  </a:moveTo>
                  <a:lnTo>
                    <a:pt x="1704494" y="0"/>
                  </a:lnTo>
                  <a:lnTo>
                    <a:pt x="2130617" y="426123"/>
                  </a:lnTo>
                  <a:lnTo>
                    <a:pt x="1704494" y="852246"/>
                  </a:lnTo>
                  <a:lnTo>
                    <a:pt x="0" y="852246"/>
                  </a:lnTo>
                  <a:lnTo>
                    <a:pt x="426123" y="42612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2597" tIns="11002" rIns="330594" bIns="11002" numCol="1" spcCol="1270" anchor="ctr" anchorCtr="0">
              <a:noAutofit/>
            </a:bodyPr>
            <a:lstStyle/>
            <a:p>
              <a:pPr algn="ctr" defTabSz="366713">
                <a:lnSpc>
                  <a:spcPct val="90000"/>
                </a:lnSpc>
                <a:spcBef>
                  <a:spcPct val="0"/>
                </a:spcBef>
                <a:spcAft>
                  <a:spcPct val="35000"/>
                </a:spcAft>
              </a:pPr>
              <a:r>
                <a:rPr lang="en-IN" sz="825">
                  <a:latin typeface="Times New Roman" panose="02020603050405020304" pitchFamily="18" charset="0"/>
                  <a:cs typeface="Times New Roman" panose="02020603050405020304" pitchFamily="18" charset="0"/>
                </a:rPr>
                <a:t>Continuous Service Improvements</a:t>
              </a:r>
            </a:p>
          </p:txBody>
        </p:sp>
        <p:sp>
          <p:nvSpPr>
            <p:cNvPr id="8" name="Freeform: Shape 7">
              <a:extLst>
                <a:ext uri="{FF2B5EF4-FFF2-40B4-BE49-F238E27FC236}">
                  <a16:creationId xmlns:a16="http://schemas.microsoft.com/office/drawing/2014/main" id="{83BBDECD-5B96-92A4-7EF0-A42BBC282E87}"/>
                </a:ext>
              </a:extLst>
            </p:cNvPr>
            <p:cNvSpPr/>
            <p:nvPr/>
          </p:nvSpPr>
          <p:spPr>
            <a:xfrm>
              <a:off x="7392667" y="5651580"/>
              <a:ext cx="2130617" cy="852246"/>
            </a:xfrm>
            <a:custGeom>
              <a:avLst/>
              <a:gdLst>
                <a:gd name="connsiteX0" fmla="*/ 0 w 2130617"/>
                <a:gd name="connsiteY0" fmla="*/ 0 h 852246"/>
                <a:gd name="connsiteX1" fmla="*/ 1704494 w 2130617"/>
                <a:gd name="connsiteY1" fmla="*/ 0 h 852246"/>
                <a:gd name="connsiteX2" fmla="*/ 2130617 w 2130617"/>
                <a:gd name="connsiteY2" fmla="*/ 426123 h 852246"/>
                <a:gd name="connsiteX3" fmla="*/ 1704494 w 2130617"/>
                <a:gd name="connsiteY3" fmla="*/ 852246 h 852246"/>
                <a:gd name="connsiteX4" fmla="*/ 0 w 2130617"/>
                <a:gd name="connsiteY4" fmla="*/ 852246 h 852246"/>
                <a:gd name="connsiteX5" fmla="*/ 426123 w 2130617"/>
                <a:gd name="connsiteY5" fmla="*/ 426123 h 852246"/>
                <a:gd name="connsiteX6" fmla="*/ 0 w 2130617"/>
                <a:gd name="connsiteY6" fmla="*/ 0 h 85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0617" h="852246">
                  <a:moveTo>
                    <a:pt x="0" y="0"/>
                  </a:moveTo>
                  <a:lnTo>
                    <a:pt x="1704494" y="0"/>
                  </a:lnTo>
                  <a:lnTo>
                    <a:pt x="2130617" y="426123"/>
                  </a:lnTo>
                  <a:lnTo>
                    <a:pt x="1704494" y="852246"/>
                  </a:lnTo>
                  <a:lnTo>
                    <a:pt x="0" y="852246"/>
                  </a:lnTo>
                  <a:lnTo>
                    <a:pt x="426123" y="42612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2597" tIns="11002" rIns="330594" bIns="11002" numCol="1" spcCol="1270" anchor="ctr" anchorCtr="0">
              <a:noAutofit/>
            </a:bodyPr>
            <a:lstStyle/>
            <a:p>
              <a:pPr algn="ctr" defTabSz="366713">
                <a:lnSpc>
                  <a:spcPct val="90000"/>
                </a:lnSpc>
                <a:spcBef>
                  <a:spcPct val="0"/>
                </a:spcBef>
                <a:spcAft>
                  <a:spcPct val="35000"/>
                </a:spcAft>
              </a:pPr>
              <a:r>
                <a:rPr lang="en-IN" sz="825">
                  <a:latin typeface="Times New Roman" panose="02020603050405020304" pitchFamily="18" charset="0"/>
                  <a:cs typeface="Times New Roman" panose="02020603050405020304" pitchFamily="18" charset="0"/>
                </a:rPr>
                <a:t>Dedicated Service Delivery POC</a:t>
              </a:r>
            </a:p>
          </p:txBody>
        </p:sp>
        <p:sp>
          <p:nvSpPr>
            <p:cNvPr id="9" name="Freeform: Shape 8">
              <a:extLst>
                <a:ext uri="{FF2B5EF4-FFF2-40B4-BE49-F238E27FC236}">
                  <a16:creationId xmlns:a16="http://schemas.microsoft.com/office/drawing/2014/main" id="{7B24F50A-0A6D-5E8F-8E6B-71F381A7DE86}"/>
                </a:ext>
              </a:extLst>
            </p:cNvPr>
            <p:cNvSpPr/>
            <p:nvPr/>
          </p:nvSpPr>
          <p:spPr>
            <a:xfrm>
              <a:off x="9310222" y="5651580"/>
              <a:ext cx="2130617" cy="852246"/>
            </a:xfrm>
            <a:custGeom>
              <a:avLst/>
              <a:gdLst>
                <a:gd name="connsiteX0" fmla="*/ 0 w 2130617"/>
                <a:gd name="connsiteY0" fmla="*/ 0 h 852246"/>
                <a:gd name="connsiteX1" fmla="*/ 1704494 w 2130617"/>
                <a:gd name="connsiteY1" fmla="*/ 0 h 852246"/>
                <a:gd name="connsiteX2" fmla="*/ 2130617 w 2130617"/>
                <a:gd name="connsiteY2" fmla="*/ 426123 h 852246"/>
                <a:gd name="connsiteX3" fmla="*/ 1704494 w 2130617"/>
                <a:gd name="connsiteY3" fmla="*/ 852246 h 852246"/>
                <a:gd name="connsiteX4" fmla="*/ 0 w 2130617"/>
                <a:gd name="connsiteY4" fmla="*/ 852246 h 852246"/>
                <a:gd name="connsiteX5" fmla="*/ 426123 w 2130617"/>
                <a:gd name="connsiteY5" fmla="*/ 426123 h 852246"/>
                <a:gd name="connsiteX6" fmla="*/ 0 w 2130617"/>
                <a:gd name="connsiteY6" fmla="*/ 0 h 85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0617" h="852246">
                  <a:moveTo>
                    <a:pt x="0" y="0"/>
                  </a:moveTo>
                  <a:lnTo>
                    <a:pt x="1704494" y="0"/>
                  </a:lnTo>
                  <a:lnTo>
                    <a:pt x="2130617" y="426123"/>
                  </a:lnTo>
                  <a:lnTo>
                    <a:pt x="1704494" y="852246"/>
                  </a:lnTo>
                  <a:lnTo>
                    <a:pt x="0" y="852246"/>
                  </a:lnTo>
                  <a:lnTo>
                    <a:pt x="426123" y="42612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2597" tIns="11002" rIns="330594" bIns="11002" numCol="1" spcCol="1270" anchor="ctr" anchorCtr="0">
              <a:noAutofit/>
            </a:bodyPr>
            <a:lstStyle/>
            <a:p>
              <a:pPr algn="ctr" defTabSz="366713">
                <a:lnSpc>
                  <a:spcPct val="90000"/>
                </a:lnSpc>
                <a:spcBef>
                  <a:spcPct val="0"/>
                </a:spcBef>
                <a:spcAft>
                  <a:spcPct val="35000"/>
                </a:spcAft>
              </a:pPr>
              <a:r>
                <a:rPr lang="en-IN" sz="825">
                  <a:latin typeface="Times New Roman" panose="02020603050405020304" pitchFamily="18" charset="0"/>
                  <a:cs typeface="Times New Roman" panose="02020603050405020304" pitchFamily="18" charset="0"/>
                </a:rPr>
                <a:t>App Service Level Monitoring</a:t>
              </a:r>
            </a:p>
          </p:txBody>
        </p:sp>
      </p:grpSp>
      <p:sp>
        <p:nvSpPr>
          <p:cNvPr id="127" name="TextBox 126">
            <a:extLst>
              <a:ext uri="{FF2B5EF4-FFF2-40B4-BE49-F238E27FC236}">
                <a16:creationId xmlns:a16="http://schemas.microsoft.com/office/drawing/2014/main" id="{5A4DE9CB-135D-47D8-91B5-5F1B4FC7CDA2}"/>
              </a:ext>
            </a:extLst>
          </p:cNvPr>
          <p:cNvSpPr txBox="1"/>
          <p:nvPr/>
        </p:nvSpPr>
        <p:spPr>
          <a:xfrm>
            <a:off x="694942" y="4350915"/>
            <a:ext cx="685800" cy="415498"/>
          </a:xfrm>
          <a:prstGeom prst="rect">
            <a:avLst/>
          </a:prstGeom>
          <a:noFill/>
        </p:spPr>
        <p:txBody>
          <a:bodyPr wrap="square" rtlCol="0">
            <a:spAutoFit/>
          </a:bodyPr>
          <a:lstStyle/>
          <a:p>
            <a:pPr algn="ctr" defTabSz="685800">
              <a:defRPr/>
            </a:pPr>
            <a:r>
              <a:rPr lang="en-IN" sz="1050" kern="0">
                <a:solidFill>
                  <a:sysClr val="windowText" lastClr="000000"/>
                </a:solidFill>
                <a:latin typeface="Times New Roman" panose="02020603050405020304" pitchFamily="18" charset="0"/>
                <a:cs typeface="Times New Roman" panose="02020603050405020304" pitchFamily="18" charset="0"/>
              </a:rPr>
              <a:t>Scope Of Work</a:t>
            </a:r>
          </a:p>
        </p:txBody>
      </p:sp>
      <p:grpSp>
        <p:nvGrpSpPr>
          <p:cNvPr id="3" name="Group 2">
            <a:extLst>
              <a:ext uri="{FF2B5EF4-FFF2-40B4-BE49-F238E27FC236}">
                <a16:creationId xmlns:a16="http://schemas.microsoft.com/office/drawing/2014/main" id="{9AB66C51-246F-401E-88AB-362B621D6445}"/>
              </a:ext>
            </a:extLst>
          </p:cNvPr>
          <p:cNvGrpSpPr/>
          <p:nvPr/>
        </p:nvGrpSpPr>
        <p:grpSpPr>
          <a:xfrm>
            <a:off x="944684" y="1023942"/>
            <a:ext cx="3059584" cy="1527214"/>
            <a:chOff x="1259578" y="1365255"/>
            <a:chExt cx="4079445" cy="2036285"/>
          </a:xfrm>
        </p:grpSpPr>
        <p:sp>
          <p:nvSpPr>
            <p:cNvPr id="16" name="Rectangle 15">
              <a:extLst>
                <a:ext uri="{FF2B5EF4-FFF2-40B4-BE49-F238E27FC236}">
                  <a16:creationId xmlns:a16="http://schemas.microsoft.com/office/drawing/2014/main" id="{1E3C973C-F67C-40B0-9D52-5FD8086415BE}"/>
                </a:ext>
              </a:extLst>
            </p:cNvPr>
            <p:cNvSpPr/>
            <p:nvPr/>
          </p:nvSpPr>
          <p:spPr>
            <a:xfrm rot="5400000">
              <a:off x="2261190" y="1797997"/>
              <a:ext cx="527243" cy="2364878"/>
            </a:xfrm>
            <a:prstGeom prst="rect">
              <a:avLst/>
            </a:prstGeom>
            <a:solidFill>
              <a:srgbClr val="FEC402"/>
            </a:solidFill>
            <a:ln w="12700" cap="flat" cmpd="sng" algn="ctr">
              <a:noFill/>
              <a:prstDash val="solid"/>
              <a:miter lim="800000"/>
            </a:ln>
            <a:effectLst/>
          </p:spPr>
          <p:txBody>
            <a:bodyPr rtlCol="0" anchor="ctr"/>
            <a:lstStyle/>
            <a:p>
              <a:pPr algn="ctr" defTabSz="1371326">
                <a:defRPr/>
              </a:pPr>
              <a:endParaRPr lang="ko-KR" altLang="en-US" sz="2700" b="1">
                <a:solidFill>
                  <a:srgbClr val="7F7A7E"/>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7" name="Freeform: Shape 468">
              <a:extLst>
                <a:ext uri="{FF2B5EF4-FFF2-40B4-BE49-F238E27FC236}">
                  <a16:creationId xmlns:a16="http://schemas.microsoft.com/office/drawing/2014/main" id="{B77AA86A-4F67-4644-9247-10E6E9381C29}"/>
                </a:ext>
              </a:extLst>
            </p:cNvPr>
            <p:cNvSpPr/>
            <p:nvPr/>
          </p:nvSpPr>
          <p:spPr>
            <a:xfrm rot="16200000">
              <a:off x="3284876" y="1347392"/>
              <a:ext cx="1421804" cy="2686491"/>
            </a:xfrm>
            <a:custGeom>
              <a:avLst/>
              <a:gdLst>
                <a:gd name="connsiteX0" fmla="*/ 1196837 w 2492684"/>
                <a:gd name="connsiteY0" fmla="*/ 1776308 h 4739962"/>
                <a:gd name="connsiteX1" fmla="*/ 276718 w 2492684"/>
                <a:gd name="connsiteY1" fmla="*/ 1776308 h 4739962"/>
                <a:gd name="connsiteX2" fmla="*/ 963464 w 2492684"/>
                <a:gd name="connsiteY2" fmla="*/ 373418 h 4739962"/>
                <a:gd name="connsiteX3" fmla="*/ 2492684 w 2492684"/>
                <a:gd name="connsiteY3" fmla="*/ 55291 h 4739962"/>
                <a:gd name="connsiteX4" fmla="*/ 2264933 w 2492684"/>
                <a:gd name="connsiteY4" fmla="*/ 946778 h 4739962"/>
                <a:gd name="connsiteX5" fmla="*/ 1527848 w 2492684"/>
                <a:gd name="connsiteY5" fmla="*/ 1100115 h 4739962"/>
                <a:gd name="connsiteX6" fmla="*/ 1196837 w 2492684"/>
                <a:gd name="connsiteY6" fmla="*/ 1776308 h 4739962"/>
                <a:gd name="connsiteX7" fmla="*/ 1199261 w 2492684"/>
                <a:gd name="connsiteY7" fmla="*/ 3469126 h 4739962"/>
                <a:gd name="connsiteX8" fmla="*/ 274907 w 2492684"/>
                <a:gd name="connsiteY8" fmla="*/ 3469126 h 4739962"/>
                <a:gd name="connsiteX9" fmla="*/ 274908 w 2492684"/>
                <a:gd name="connsiteY9" fmla="*/ 1779346 h 4739962"/>
                <a:gd name="connsiteX10" fmla="*/ 276205 w 2492684"/>
                <a:gd name="connsiteY10" fmla="*/ 1779346 h 4739962"/>
                <a:gd name="connsiteX11" fmla="*/ 276205 w 2492684"/>
                <a:gd name="connsiteY11" fmla="*/ 1776444 h 4739962"/>
                <a:gd name="connsiteX12" fmla="*/ 1200558 w 2492684"/>
                <a:gd name="connsiteY12" fmla="*/ 1776444 h 4739962"/>
                <a:gd name="connsiteX13" fmla="*/ 1200558 w 2492684"/>
                <a:gd name="connsiteY13" fmla="*/ 1864639 h 4739962"/>
                <a:gd name="connsiteX14" fmla="*/ 1199261 w 2492684"/>
                <a:gd name="connsiteY14" fmla="*/ 1864639 h 4739962"/>
                <a:gd name="connsiteX15" fmla="*/ 737084 w 2492684"/>
                <a:gd name="connsiteY15" fmla="*/ 4739962 h 4739962"/>
                <a:gd name="connsiteX16" fmla="*/ 0 w 2492684"/>
                <a:gd name="connsiteY16" fmla="*/ 3469128 h 4739962"/>
                <a:gd name="connsiteX17" fmla="*/ 1474168 w 2492684"/>
                <a:gd name="connsiteY17" fmla="*/ 3469128 h 473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2684" h="4739962">
                  <a:moveTo>
                    <a:pt x="1196837" y="1776308"/>
                  </a:moveTo>
                  <a:lnTo>
                    <a:pt x="276718" y="1776308"/>
                  </a:lnTo>
                  <a:cubicBezTo>
                    <a:pt x="276718" y="1227721"/>
                    <a:pt x="530197" y="709911"/>
                    <a:pt x="963464" y="373418"/>
                  </a:cubicBezTo>
                  <a:cubicBezTo>
                    <a:pt x="1396730" y="36924"/>
                    <a:pt x="1961168" y="-80498"/>
                    <a:pt x="2492684" y="55291"/>
                  </a:cubicBezTo>
                  <a:lnTo>
                    <a:pt x="2264933" y="946778"/>
                  </a:lnTo>
                  <a:cubicBezTo>
                    <a:pt x="2008742" y="881327"/>
                    <a:pt x="1736683" y="937924"/>
                    <a:pt x="1527848" y="1100115"/>
                  </a:cubicBezTo>
                  <a:cubicBezTo>
                    <a:pt x="1319014" y="1262305"/>
                    <a:pt x="1196837" y="1511889"/>
                    <a:pt x="1196837" y="1776308"/>
                  </a:cubicBezTo>
                  <a:close/>
                  <a:moveTo>
                    <a:pt x="1199261" y="3469126"/>
                  </a:moveTo>
                  <a:lnTo>
                    <a:pt x="274907" y="3469126"/>
                  </a:lnTo>
                  <a:lnTo>
                    <a:pt x="274908" y="1779346"/>
                  </a:lnTo>
                  <a:lnTo>
                    <a:pt x="276205" y="1779346"/>
                  </a:lnTo>
                  <a:lnTo>
                    <a:pt x="276205" y="1776444"/>
                  </a:lnTo>
                  <a:lnTo>
                    <a:pt x="1200558" y="1776444"/>
                  </a:lnTo>
                  <a:lnTo>
                    <a:pt x="1200558" y="1864639"/>
                  </a:lnTo>
                  <a:lnTo>
                    <a:pt x="1199261" y="1864639"/>
                  </a:lnTo>
                  <a:close/>
                  <a:moveTo>
                    <a:pt x="737084" y="4739962"/>
                  </a:moveTo>
                  <a:lnTo>
                    <a:pt x="0" y="3469128"/>
                  </a:lnTo>
                  <a:lnTo>
                    <a:pt x="1474168" y="3469128"/>
                  </a:lnTo>
                  <a:close/>
                </a:path>
              </a:pathLst>
            </a:custGeom>
            <a:solidFill>
              <a:srgbClr val="609012"/>
            </a:solidFill>
            <a:ln w="12700" cap="flat" cmpd="sng" algn="ctr">
              <a:noFill/>
              <a:prstDash val="solid"/>
              <a:miter lim="800000"/>
            </a:ln>
            <a:effectLst/>
          </p:spPr>
          <p:txBody>
            <a:bodyPr wrap="square" rtlCol="0" anchor="ctr">
              <a:noAutofit/>
            </a:bodyPr>
            <a:lstStyle/>
            <a:p>
              <a:pPr algn="ctr" defTabSz="1371326">
                <a:defRPr/>
              </a:pPr>
              <a:endParaRPr lang="ko-KR" altLang="en-US" sz="2700" b="1">
                <a:solidFill>
                  <a:srgbClr val="7F7A7E"/>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21" name="TextBox 20">
              <a:extLst>
                <a:ext uri="{FF2B5EF4-FFF2-40B4-BE49-F238E27FC236}">
                  <a16:creationId xmlns:a16="http://schemas.microsoft.com/office/drawing/2014/main" id="{D9AF549B-22B0-42B3-B6D6-5D2008BD9C8F}"/>
                </a:ext>
              </a:extLst>
            </p:cNvPr>
            <p:cNvSpPr txBox="1"/>
            <p:nvPr/>
          </p:nvSpPr>
          <p:spPr>
            <a:xfrm>
              <a:off x="1661141" y="2834256"/>
              <a:ext cx="550539" cy="292388"/>
            </a:xfrm>
            <a:prstGeom prst="rect">
              <a:avLst/>
            </a:prstGeom>
            <a:noFill/>
          </p:spPr>
          <p:txBody>
            <a:bodyPr wrap="square" rtlCol="0">
              <a:spAutoFit/>
            </a:bodyPr>
            <a:lstStyle/>
            <a:p>
              <a:pPr defTabSz="685800">
                <a:defRPr/>
              </a:pPr>
              <a:r>
                <a:rPr lang="en-IN" sz="825" kern="0">
                  <a:solidFill>
                    <a:sysClr val="windowText" lastClr="000000"/>
                  </a:solidFill>
                  <a:latin typeface="Times New Roman" panose="02020603050405020304" pitchFamily="18" charset="0"/>
                  <a:cs typeface="Times New Roman" panose="02020603050405020304" pitchFamily="18" charset="0"/>
                </a:rPr>
                <a:t>2017</a:t>
              </a:r>
            </a:p>
          </p:txBody>
        </p:sp>
        <p:sp>
          <p:nvSpPr>
            <p:cNvPr id="22" name="TextBox 21">
              <a:extLst>
                <a:ext uri="{FF2B5EF4-FFF2-40B4-BE49-F238E27FC236}">
                  <a16:creationId xmlns:a16="http://schemas.microsoft.com/office/drawing/2014/main" id="{F4A4A0E2-43D4-457A-8434-0136556B2196}"/>
                </a:ext>
              </a:extLst>
            </p:cNvPr>
            <p:cNvSpPr txBox="1"/>
            <p:nvPr/>
          </p:nvSpPr>
          <p:spPr>
            <a:xfrm>
              <a:off x="2479682" y="2834256"/>
              <a:ext cx="550539" cy="292388"/>
            </a:xfrm>
            <a:prstGeom prst="rect">
              <a:avLst/>
            </a:prstGeom>
            <a:noFill/>
          </p:spPr>
          <p:txBody>
            <a:bodyPr wrap="square" rtlCol="0">
              <a:spAutoFit/>
            </a:bodyPr>
            <a:lstStyle/>
            <a:p>
              <a:pPr defTabSz="685800">
                <a:defRPr/>
              </a:pPr>
              <a:r>
                <a:rPr lang="en-IN" sz="825" kern="0">
                  <a:solidFill>
                    <a:sysClr val="windowText" lastClr="000000"/>
                  </a:solidFill>
                  <a:latin typeface="Times New Roman" panose="02020603050405020304" pitchFamily="18" charset="0"/>
                  <a:cs typeface="Times New Roman" panose="02020603050405020304" pitchFamily="18" charset="0"/>
                </a:rPr>
                <a:t>2018</a:t>
              </a:r>
            </a:p>
          </p:txBody>
        </p:sp>
        <p:sp>
          <p:nvSpPr>
            <p:cNvPr id="23" name="TextBox 22">
              <a:extLst>
                <a:ext uri="{FF2B5EF4-FFF2-40B4-BE49-F238E27FC236}">
                  <a16:creationId xmlns:a16="http://schemas.microsoft.com/office/drawing/2014/main" id="{142D1D1E-BF74-45F9-ABD8-16DD5557A1B7}"/>
                </a:ext>
              </a:extLst>
            </p:cNvPr>
            <p:cNvSpPr txBox="1"/>
            <p:nvPr/>
          </p:nvSpPr>
          <p:spPr>
            <a:xfrm>
              <a:off x="4126847" y="2375231"/>
              <a:ext cx="550539" cy="292388"/>
            </a:xfrm>
            <a:prstGeom prst="rect">
              <a:avLst/>
            </a:prstGeom>
            <a:noFill/>
          </p:spPr>
          <p:txBody>
            <a:bodyPr wrap="square" rtlCol="0">
              <a:spAutoFit/>
            </a:bodyPr>
            <a:lstStyle/>
            <a:p>
              <a:pPr defTabSz="685800">
                <a:defRPr/>
              </a:pPr>
              <a:r>
                <a:rPr lang="en-IN" sz="825" kern="0">
                  <a:solidFill>
                    <a:sysClr val="windowText" lastClr="000000"/>
                  </a:solidFill>
                  <a:latin typeface="Times New Roman" panose="02020603050405020304" pitchFamily="18" charset="0"/>
                  <a:cs typeface="Times New Roman" panose="02020603050405020304" pitchFamily="18" charset="0"/>
                </a:rPr>
                <a:t>2019</a:t>
              </a:r>
            </a:p>
          </p:txBody>
        </p:sp>
        <p:sp>
          <p:nvSpPr>
            <p:cNvPr id="24" name="TextBox 23">
              <a:extLst>
                <a:ext uri="{FF2B5EF4-FFF2-40B4-BE49-F238E27FC236}">
                  <a16:creationId xmlns:a16="http://schemas.microsoft.com/office/drawing/2014/main" id="{567690FC-FE1E-4900-A2F5-025502A75023}"/>
                </a:ext>
              </a:extLst>
            </p:cNvPr>
            <p:cNvSpPr txBox="1"/>
            <p:nvPr/>
          </p:nvSpPr>
          <p:spPr>
            <a:xfrm>
              <a:off x="4122150" y="1807942"/>
              <a:ext cx="550539" cy="292388"/>
            </a:xfrm>
            <a:prstGeom prst="rect">
              <a:avLst/>
            </a:prstGeom>
            <a:noFill/>
          </p:spPr>
          <p:txBody>
            <a:bodyPr wrap="square" rtlCol="0">
              <a:spAutoFit/>
            </a:bodyPr>
            <a:lstStyle/>
            <a:p>
              <a:pPr defTabSz="685800">
                <a:defRPr/>
              </a:pPr>
              <a:r>
                <a:rPr lang="en-IN" sz="825" kern="0">
                  <a:solidFill>
                    <a:sysClr val="windowText" lastClr="000000"/>
                  </a:solidFill>
                  <a:latin typeface="Times New Roman" panose="02020603050405020304" pitchFamily="18" charset="0"/>
                  <a:cs typeface="Times New Roman" panose="02020603050405020304" pitchFamily="18" charset="0"/>
                </a:rPr>
                <a:t>2020</a:t>
              </a:r>
            </a:p>
          </p:txBody>
        </p:sp>
        <p:sp>
          <p:nvSpPr>
            <p:cNvPr id="25" name="TextBox 24">
              <a:extLst>
                <a:ext uri="{FF2B5EF4-FFF2-40B4-BE49-F238E27FC236}">
                  <a16:creationId xmlns:a16="http://schemas.microsoft.com/office/drawing/2014/main" id="{661C14A0-5EB5-4252-8102-0D10F3798909}"/>
                </a:ext>
              </a:extLst>
            </p:cNvPr>
            <p:cNvSpPr txBox="1"/>
            <p:nvPr/>
          </p:nvSpPr>
          <p:spPr>
            <a:xfrm>
              <a:off x="3627315" y="1365255"/>
              <a:ext cx="550539" cy="292388"/>
            </a:xfrm>
            <a:prstGeom prst="rect">
              <a:avLst/>
            </a:prstGeom>
            <a:noFill/>
          </p:spPr>
          <p:txBody>
            <a:bodyPr wrap="square" rtlCol="0">
              <a:spAutoFit/>
            </a:bodyPr>
            <a:lstStyle/>
            <a:p>
              <a:pPr defTabSz="685800">
                <a:defRPr/>
              </a:pPr>
              <a:r>
                <a:rPr lang="en-IN" sz="825" kern="0">
                  <a:solidFill>
                    <a:sysClr val="windowText" lastClr="000000"/>
                  </a:solidFill>
                  <a:latin typeface="Times New Roman" panose="02020603050405020304" pitchFamily="18" charset="0"/>
                  <a:cs typeface="Times New Roman" panose="02020603050405020304" pitchFamily="18" charset="0"/>
                </a:rPr>
                <a:t>2021</a:t>
              </a:r>
            </a:p>
          </p:txBody>
        </p:sp>
        <p:sp>
          <p:nvSpPr>
            <p:cNvPr id="26" name="TextBox 25">
              <a:extLst>
                <a:ext uri="{FF2B5EF4-FFF2-40B4-BE49-F238E27FC236}">
                  <a16:creationId xmlns:a16="http://schemas.microsoft.com/office/drawing/2014/main" id="{9F907569-28EF-4B04-8CEF-77D7A49DD32C}"/>
                </a:ext>
              </a:extLst>
            </p:cNvPr>
            <p:cNvSpPr txBox="1"/>
            <p:nvPr/>
          </p:nvSpPr>
          <p:spPr>
            <a:xfrm>
              <a:off x="2825009" y="1692879"/>
              <a:ext cx="550539" cy="292388"/>
            </a:xfrm>
            <a:prstGeom prst="rect">
              <a:avLst/>
            </a:prstGeom>
            <a:noFill/>
          </p:spPr>
          <p:txBody>
            <a:bodyPr wrap="square" rtlCol="0">
              <a:spAutoFit/>
            </a:bodyPr>
            <a:lstStyle/>
            <a:p>
              <a:pPr defTabSz="685800">
                <a:defRPr/>
              </a:pPr>
              <a:r>
                <a:rPr lang="en-IN" sz="825" kern="0">
                  <a:solidFill>
                    <a:srgbClr val="FFFFFF"/>
                  </a:solidFill>
                  <a:latin typeface="Times New Roman" panose="02020603050405020304" pitchFamily="18" charset="0"/>
                  <a:cs typeface="Times New Roman" panose="02020603050405020304" pitchFamily="18" charset="0"/>
                </a:rPr>
                <a:t>2022</a:t>
              </a:r>
            </a:p>
          </p:txBody>
        </p:sp>
        <p:sp>
          <p:nvSpPr>
            <p:cNvPr id="27" name="TextBox 26">
              <a:extLst>
                <a:ext uri="{FF2B5EF4-FFF2-40B4-BE49-F238E27FC236}">
                  <a16:creationId xmlns:a16="http://schemas.microsoft.com/office/drawing/2014/main" id="{FA2C128C-6059-44D3-ACD0-09F1F0A5DDC5}"/>
                </a:ext>
              </a:extLst>
            </p:cNvPr>
            <p:cNvSpPr txBox="1"/>
            <p:nvPr/>
          </p:nvSpPr>
          <p:spPr>
            <a:xfrm>
              <a:off x="3521304" y="2896352"/>
              <a:ext cx="550539" cy="292388"/>
            </a:xfrm>
            <a:prstGeom prst="rect">
              <a:avLst/>
            </a:prstGeom>
            <a:noFill/>
          </p:spPr>
          <p:txBody>
            <a:bodyPr wrap="square" rtlCol="0">
              <a:spAutoFit/>
            </a:bodyPr>
            <a:lstStyle/>
            <a:p>
              <a:pPr defTabSz="685800">
                <a:defRPr/>
              </a:pPr>
              <a:r>
                <a:rPr lang="en-IN" sz="825" kern="0">
                  <a:solidFill>
                    <a:srgbClr val="FFFFFF"/>
                  </a:solidFill>
                  <a:latin typeface="Times New Roman" panose="02020603050405020304" pitchFamily="18" charset="0"/>
                  <a:cs typeface="Times New Roman" panose="02020603050405020304" pitchFamily="18" charset="0"/>
                </a:rPr>
                <a:t>2023</a:t>
              </a:r>
            </a:p>
          </p:txBody>
        </p:sp>
        <p:sp>
          <p:nvSpPr>
            <p:cNvPr id="119" name="TextBox 118">
              <a:extLst>
                <a:ext uri="{FF2B5EF4-FFF2-40B4-BE49-F238E27FC236}">
                  <a16:creationId xmlns:a16="http://schemas.microsoft.com/office/drawing/2014/main" id="{AD4A15A6-920E-474E-80DF-2FA8CDAEEF97}"/>
                </a:ext>
              </a:extLst>
            </p:cNvPr>
            <p:cNvSpPr txBox="1"/>
            <p:nvPr/>
          </p:nvSpPr>
          <p:spPr>
            <a:xfrm>
              <a:off x="4119470" y="1808590"/>
              <a:ext cx="550539" cy="292388"/>
            </a:xfrm>
            <a:prstGeom prst="rect">
              <a:avLst/>
            </a:prstGeom>
            <a:noFill/>
          </p:spPr>
          <p:txBody>
            <a:bodyPr wrap="square" rtlCol="0">
              <a:spAutoFit/>
            </a:bodyPr>
            <a:lstStyle/>
            <a:p>
              <a:pPr defTabSz="685800">
                <a:defRPr/>
              </a:pPr>
              <a:r>
                <a:rPr lang="en-IN" sz="825" kern="0">
                  <a:solidFill>
                    <a:sysClr val="windowText" lastClr="000000"/>
                  </a:solidFill>
                  <a:latin typeface="Times New Roman" panose="02020603050405020304" pitchFamily="18" charset="0"/>
                  <a:cs typeface="Times New Roman" panose="02020603050405020304" pitchFamily="18" charset="0"/>
                </a:rPr>
                <a:t>2020</a:t>
              </a:r>
            </a:p>
          </p:txBody>
        </p:sp>
        <p:sp>
          <p:nvSpPr>
            <p:cNvPr id="120" name="TextBox 119">
              <a:extLst>
                <a:ext uri="{FF2B5EF4-FFF2-40B4-BE49-F238E27FC236}">
                  <a16:creationId xmlns:a16="http://schemas.microsoft.com/office/drawing/2014/main" id="{66E401C4-CCB7-416B-9135-D9218300947C}"/>
                </a:ext>
              </a:extLst>
            </p:cNvPr>
            <p:cNvSpPr txBox="1"/>
            <p:nvPr/>
          </p:nvSpPr>
          <p:spPr>
            <a:xfrm>
              <a:off x="2822329" y="1693527"/>
              <a:ext cx="550539" cy="292388"/>
            </a:xfrm>
            <a:prstGeom prst="rect">
              <a:avLst/>
            </a:prstGeom>
            <a:noFill/>
          </p:spPr>
          <p:txBody>
            <a:bodyPr wrap="square" rtlCol="0">
              <a:spAutoFit/>
            </a:bodyPr>
            <a:lstStyle/>
            <a:p>
              <a:pPr defTabSz="685800">
                <a:defRPr/>
              </a:pPr>
              <a:r>
                <a:rPr lang="en-IN" sz="825" kern="0">
                  <a:solidFill>
                    <a:srgbClr val="FFFFFF"/>
                  </a:solidFill>
                  <a:latin typeface="Times New Roman" panose="02020603050405020304" pitchFamily="18" charset="0"/>
                  <a:cs typeface="Times New Roman" panose="02020603050405020304" pitchFamily="18" charset="0"/>
                </a:rPr>
                <a:t>2022</a:t>
              </a:r>
            </a:p>
          </p:txBody>
        </p:sp>
        <p:sp>
          <p:nvSpPr>
            <p:cNvPr id="121" name="TextBox 120">
              <a:extLst>
                <a:ext uri="{FF2B5EF4-FFF2-40B4-BE49-F238E27FC236}">
                  <a16:creationId xmlns:a16="http://schemas.microsoft.com/office/drawing/2014/main" id="{1AA70AC5-B1B6-4493-9CFF-1166169D4876}"/>
                </a:ext>
              </a:extLst>
            </p:cNvPr>
            <p:cNvSpPr txBox="1"/>
            <p:nvPr/>
          </p:nvSpPr>
          <p:spPr>
            <a:xfrm>
              <a:off x="4122150" y="1807942"/>
              <a:ext cx="550539" cy="292388"/>
            </a:xfrm>
            <a:prstGeom prst="rect">
              <a:avLst/>
            </a:prstGeom>
            <a:noFill/>
          </p:spPr>
          <p:txBody>
            <a:bodyPr wrap="square" rtlCol="0">
              <a:spAutoFit/>
            </a:bodyPr>
            <a:lstStyle/>
            <a:p>
              <a:pPr defTabSz="685800">
                <a:defRPr/>
              </a:pPr>
              <a:r>
                <a:rPr lang="en-IN" sz="825" kern="0">
                  <a:solidFill>
                    <a:sysClr val="windowText" lastClr="000000"/>
                  </a:solidFill>
                  <a:latin typeface="Times New Roman" panose="02020603050405020304" pitchFamily="18" charset="0"/>
                  <a:cs typeface="Times New Roman" panose="02020603050405020304" pitchFamily="18" charset="0"/>
                </a:rPr>
                <a:t>2020</a:t>
              </a:r>
            </a:p>
          </p:txBody>
        </p:sp>
        <p:sp>
          <p:nvSpPr>
            <p:cNvPr id="122" name="TextBox 121">
              <a:extLst>
                <a:ext uri="{FF2B5EF4-FFF2-40B4-BE49-F238E27FC236}">
                  <a16:creationId xmlns:a16="http://schemas.microsoft.com/office/drawing/2014/main" id="{8E5CDA74-AF41-4880-828D-BE25AA15A6B3}"/>
                </a:ext>
              </a:extLst>
            </p:cNvPr>
            <p:cNvSpPr txBox="1"/>
            <p:nvPr/>
          </p:nvSpPr>
          <p:spPr>
            <a:xfrm>
              <a:off x="2825009" y="1692879"/>
              <a:ext cx="550539" cy="292388"/>
            </a:xfrm>
            <a:prstGeom prst="rect">
              <a:avLst/>
            </a:prstGeom>
            <a:noFill/>
          </p:spPr>
          <p:txBody>
            <a:bodyPr wrap="square" rtlCol="0">
              <a:spAutoFit/>
            </a:bodyPr>
            <a:lstStyle/>
            <a:p>
              <a:pPr defTabSz="685800">
                <a:defRPr/>
              </a:pPr>
              <a:r>
                <a:rPr lang="en-IN" sz="825" kern="0">
                  <a:solidFill>
                    <a:srgbClr val="FFFFFF"/>
                  </a:solidFill>
                  <a:latin typeface="Times New Roman" panose="02020603050405020304" pitchFamily="18" charset="0"/>
                  <a:cs typeface="Times New Roman" panose="02020603050405020304" pitchFamily="18" charset="0"/>
                </a:rPr>
                <a:t>2022</a:t>
              </a:r>
            </a:p>
          </p:txBody>
        </p:sp>
        <p:sp>
          <p:nvSpPr>
            <p:cNvPr id="129" name="TextBox 128">
              <a:extLst>
                <a:ext uri="{FF2B5EF4-FFF2-40B4-BE49-F238E27FC236}">
                  <a16:creationId xmlns:a16="http://schemas.microsoft.com/office/drawing/2014/main" id="{AB966163-5BBD-483F-9D1B-C4EB69A31F77}"/>
                </a:ext>
              </a:extLst>
            </p:cNvPr>
            <p:cNvSpPr txBox="1"/>
            <p:nvPr/>
          </p:nvSpPr>
          <p:spPr>
            <a:xfrm>
              <a:off x="1259578" y="2072212"/>
              <a:ext cx="1415156" cy="677108"/>
            </a:xfrm>
            <a:prstGeom prst="rect">
              <a:avLst/>
            </a:prstGeom>
            <a:noFill/>
          </p:spPr>
          <p:txBody>
            <a:bodyPr wrap="square" rtlCol="0">
              <a:spAutoFit/>
            </a:bodyPr>
            <a:lstStyle/>
            <a:p>
              <a:pPr defTabSz="685800">
                <a:defRPr/>
              </a:pPr>
              <a:r>
                <a:rPr lang="en-IN" sz="1350" kern="0">
                  <a:solidFill>
                    <a:srgbClr val="FF0000"/>
                  </a:solidFill>
                  <a:latin typeface="Times New Roman" panose="02020603050405020304" pitchFamily="18" charset="0"/>
                  <a:cs typeface="Times New Roman" panose="02020603050405020304" pitchFamily="18" charset="0"/>
                </a:rPr>
                <a:t>Prodapt ‘s Journey</a:t>
              </a:r>
            </a:p>
          </p:txBody>
        </p:sp>
      </p:grpSp>
    </p:spTree>
    <p:extLst>
      <p:ext uri="{BB962C8B-B14F-4D97-AF65-F5344CB8AC3E}">
        <p14:creationId xmlns:p14="http://schemas.microsoft.com/office/powerpoint/2010/main" val="26954931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blue icon of hands holding a gear&#10;&#10;Description automatically generated with low confidence">
            <a:extLst>
              <a:ext uri="{FF2B5EF4-FFF2-40B4-BE49-F238E27FC236}">
                <a16:creationId xmlns:a16="http://schemas.microsoft.com/office/drawing/2014/main" id="{799F4F8A-6B90-4F43-B299-26385A4CD556}"/>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23909" y="2696080"/>
            <a:ext cx="325763" cy="263216"/>
          </a:xfrm>
          <a:prstGeom prst="rect">
            <a:avLst/>
          </a:prstGeom>
        </p:spPr>
      </p:pic>
      <p:pic>
        <p:nvPicPr>
          <p:cNvPr id="28" name="Picture 27" descr="A picture containing clipart, symbol, graphics, logo&#10;&#10;Description automatically generated">
            <a:extLst>
              <a:ext uri="{FF2B5EF4-FFF2-40B4-BE49-F238E27FC236}">
                <a16:creationId xmlns:a16="http://schemas.microsoft.com/office/drawing/2014/main" id="{A9FA44D0-6EF9-467B-A1D9-7B7A873A5B63}"/>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934" y="2672952"/>
            <a:ext cx="329522" cy="329522"/>
          </a:xfrm>
          <a:prstGeom prst="rect">
            <a:avLst/>
          </a:prstGeom>
        </p:spPr>
      </p:pic>
      <p:sp>
        <p:nvSpPr>
          <p:cNvPr id="2" name="Text Placeholder 1">
            <a:extLst>
              <a:ext uri="{FF2B5EF4-FFF2-40B4-BE49-F238E27FC236}">
                <a16:creationId xmlns:a16="http://schemas.microsoft.com/office/drawing/2014/main" id="{A699A599-5D9C-481C-B722-2E88EEBD6FD9}"/>
              </a:ext>
            </a:extLst>
          </p:cNvPr>
          <p:cNvSpPr>
            <a:spLocks noGrp="1"/>
          </p:cNvSpPr>
          <p:nvPr>
            <p:ph type="body" sz="quarter" idx="10"/>
          </p:nvPr>
        </p:nvSpPr>
        <p:spPr>
          <a:xfrm>
            <a:off x="566770" y="4135059"/>
            <a:ext cx="8041448" cy="471911"/>
          </a:xfrm>
        </p:spPr>
        <p:txBody>
          <a:bodyPr/>
          <a:lstStyle/>
          <a:p>
            <a:r>
              <a:rPr lang="en-US" b="0" i="0">
                <a:effectLst/>
                <a:latin typeface="+mj-lt"/>
              </a:rPr>
              <a:t>Unleashing Value for VMO2: Prodapt's Track Record of Reducing Ticket Volume, Continuous Service Improvement and Cost Reduction</a:t>
            </a:r>
            <a:endParaRPr lang="en-IN">
              <a:latin typeface="+mj-lt"/>
            </a:endParaRPr>
          </a:p>
        </p:txBody>
      </p:sp>
      <p:sp>
        <p:nvSpPr>
          <p:cNvPr id="3" name="Title 2">
            <a:extLst>
              <a:ext uri="{FF2B5EF4-FFF2-40B4-BE49-F238E27FC236}">
                <a16:creationId xmlns:a16="http://schemas.microsoft.com/office/drawing/2014/main" id="{ABFEC5F8-242B-46BC-82CD-964377B59263}"/>
              </a:ext>
            </a:extLst>
          </p:cNvPr>
          <p:cNvSpPr>
            <a:spLocks noGrp="1"/>
          </p:cNvSpPr>
          <p:nvPr>
            <p:ph type="title"/>
          </p:nvPr>
        </p:nvSpPr>
        <p:spPr>
          <a:xfrm>
            <a:off x="48207" y="77054"/>
            <a:ext cx="8773384" cy="369332"/>
          </a:xfrm>
        </p:spPr>
        <p:txBody>
          <a:bodyPr/>
          <a:lstStyle/>
          <a:p>
            <a:r>
              <a:rPr lang="en-US" sz="1800"/>
              <a:t>A glimpse into support of  ‘Prodapt -VM BAU Apps Support’ – IPC &amp; Monitoring</a:t>
            </a:r>
            <a:endParaRPr lang="en-IN" sz="1800"/>
          </a:p>
        </p:txBody>
      </p:sp>
      <p:sp>
        <p:nvSpPr>
          <p:cNvPr id="9" name="Text Placeholder 8">
            <a:extLst>
              <a:ext uri="{FF2B5EF4-FFF2-40B4-BE49-F238E27FC236}">
                <a16:creationId xmlns:a16="http://schemas.microsoft.com/office/drawing/2014/main" id="{4154C321-9458-440B-87F7-B5529A3E3F83}"/>
              </a:ext>
            </a:extLst>
          </p:cNvPr>
          <p:cNvSpPr>
            <a:spLocks noGrp="1"/>
          </p:cNvSpPr>
          <p:nvPr>
            <p:ph type="body" sz="quarter" idx="99"/>
          </p:nvPr>
        </p:nvSpPr>
        <p:spPr>
          <a:xfrm>
            <a:off x="2949389" y="2936110"/>
            <a:ext cx="2791573" cy="1068365"/>
          </a:xfrm>
        </p:spPr>
        <p:txBody>
          <a:bodyPr/>
          <a:lstStyle/>
          <a:p>
            <a:r>
              <a:rPr lang="en-IN" sz="863"/>
              <a:t>100+ High performed with &gt;98 % success rate </a:t>
            </a:r>
          </a:p>
          <a:p>
            <a:r>
              <a:rPr lang="en-IN" sz="863"/>
              <a:t>40 hours of war room to anchor the DB migration collaborating 500+ Business users</a:t>
            </a:r>
          </a:p>
          <a:p>
            <a:r>
              <a:rPr lang="en-IN" sz="863"/>
              <a:t>Extended Out Of Business Hours support to minimize sales/business impact</a:t>
            </a:r>
          </a:p>
          <a:p>
            <a:endParaRPr lang="en-IN" sz="863"/>
          </a:p>
        </p:txBody>
      </p:sp>
      <p:sp>
        <p:nvSpPr>
          <p:cNvPr id="10" name="Text Placeholder 9">
            <a:extLst>
              <a:ext uri="{FF2B5EF4-FFF2-40B4-BE49-F238E27FC236}">
                <a16:creationId xmlns:a16="http://schemas.microsoft.com/office/drawing/2014/main" id="{73D73736-491E-4D5D-9EE9-6497BCC93CFF}"/>
              </a:ext>
            </a:extLst>
          </p:cNvPr>
          <p:cNvSpPr>
            <a:spLocks noGrp="1"/>
          </p:cNvSpPr>
          <p:nvPr>
            <p:ph type="body" sz="quarter" idx="100"/>
          </p:nvPr>
        </p:nvSpPr>
        <p:spPr>
          <a:xfrm>
            <a:off x="47460" y="2959297"/>
            <a:ext cx="2791573" cy="1021994"/>
          </a:xfrm>
        </p:spPr>
        <p:txBody>
          <a:bodyPr/>
          <a:lstStyle/>
          <a:p>
            <a:r>
              <a:rPr lang="en-IN" sz="863"/>
              <a:t>Prodapt has been proactive in reducing the number of incidents over the last 5 years.</a:t>
            </a:r>
          </a:p>
          <a:p>
            <a:r>
              <a:rPr lang="en-US" sz="863"/>
              <a:t>Reduced incidents by 14% and increased SR by 40% over last four quarters. Prodapt maintains an SLA of over 95%</a:t>
            </a:r>
          </a:p>
        </p:txBody>
      </p:sp>
      <p:graphicFrame>
        <p:nvGraphicFramePr>
          <p:cNvPr id="14" name="Chart 13">
            <a:extLst>
              <a:ext uri="{FF2B5EF4-FFF2-40B4-BE49-F238E27FC236}">
                <a16:creationId xmlns:a16="http://schemas.microsoft.com/office/drawing/2014/main" id="{423D95EF-28D7-A88A-02BA-73E8A9BEC6DA}"/>
              </a:ext>
            </a:extLst>
          </p:cNvPr>
          <p:cNvGraphicFramePr>
            <a:graphicFrameLocks/>
          </p:cNvGraphicFramePr>
          <p:nvPr/>
        </p:nvGraphicFramePr>
        <p:xfrm>
          <a:off x="3023909" y="579183"/>
          <a:ext cx="2796962" cy="2066909"/>
        </p:xfrm>
        <a:graphic>
          <a:graphicData uri="http://schemas.openxmlformats.org/drawingml/2006/chart">
            <c:chart xmlns:c="http://schemas.openxmlformats.org/drawingml/2006/chart" xmlns:r="http://schemas.openxmlformats.org/officeDocument/2006/relationships" r:id="rId4"/>
          </a:graphicData>
        </a:graphic>
      </p:graphicFrame>
      <p:sp>
        <p:nvSpPr>
          <p:cNvPr id="24" name="Text Placeholder 8">
            <a:extLst>
              <a:ext uri="{FF2B5EF4-FFF2-40B4-BE49-F238E27FC236}">
                <a16:creationId xmlns:a16="http://schemas.microsoft.com/office/drawing/2014/main" id="{09AD662B-E4CA-F3B0-CEA2-9E7F59B35BC8}"/>
              </a:ext>
            </a:extLst>
          </p:cNvPr>
          <p:cNvSpPr txBox="1">
            <a:spLocks/>
          </p:cNvSpPr>
          <p:nvPr/>
        </p:nvSpPr>
        <p:spPr>
          <a:xfrm>
            <a:off x="5866801" y="2930450"/>
            <a:ext cx="3091891" cy="1060098"/>
          </a:xfrm>
          <a:prstGeom prst="rect">
            <a:avLst/>
          </a:prstGeom>
          <a:solidFill>
            <a:schemeClr val="accent4"/>
          </a:solidFill>
          <a:ln>
            <a:noFill/>
          </a:ln>
        </p:spPr>
        <p:txBody>
          <a:bodyPr tIns="67500"/>
          <a:lstStyle>
            <a:lvl1pPr marL="228594" indent="-228594" algn="l" defTabSz="914377" rtl="0" eaLnBrk="1" latinLnBrk="0" hangingPunct="1">
              <a:lnSpc>
                <a:spcPct val="90000"/>
              </a:lnSpc>
              <a:spcBef>
                <a:spcPts val="1000"/>
              </a:spcBef>
              <a:buClr>
                <a:schemeClr val="accent1"/>
              </a:buClr>
              <a:buFont typeface="Arial" panose="020B0604020202020204" pitchFamily="34" charset="0"/>
              <a:buChar char="•"/>
              <a:defRPr sz="14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chemeClr val="accent2"/>
              </a:buClr>
              <a:buFont typeface="Courier New" panose="02070309020205020404" pitchFamily="49" charset="0"/>
              <a:buChar char="o"/>
              <a:defRPr sz="1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chemeClr val="accent1"/>
              </a:buClr>
              <a:buFont typeface="Wingdings" panose="05000000000000000000" pitchFamily="2" charset="2"/>
              <a:buChar char="§"/>
              <a:defRPr sz="1333"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chemeClr val="accent1"/>
              </a:buClr>
              <a:buFont typeface="Arial" panose="020B0604020202020204" pitchFamily="34" charset="0"/>
              <a:buChar char="•"/>
              <a:defRPr sz="1333"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chemeClr val="accent1"/>
              </a:buClr>
              <a:buFont typeface="Arial" panose="020B0604020202020204" pitchFamily="34" charset="0"/>
              <a:buChar char="•"/>
              <a:defRPr sz="1333"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46" indent="-171446" defTabSz="685783">
              <a:spcBef>
                <a:spcPts val="450"/>
              </a:spcBef>
              <a:buClr>
                <a:srgbClr val="EB262A"/>
              </a:buClr>
              <a:defRPr/>
            </a:pPr>
            <a:r>
              <a:rPr lang="en-IN" sz="788">
                <a:solidFill>
                  <a:srgbClr val="1C1C1C"/>
                </a:solidFill>
                <a:latin typeface="KareliaWeb Regular"/>
              </a:rPr>
              <a:t>Proactive and Preventive measures have brought down 48% redundant outages during peak sales period in 2022 </a:t>
            </a:r>
          </a:p>
          <a:p>
            <a:pPr marL="171446" indent="-171446" defTabSz="685783">
              <a:spcBef>
                <a:spcPts val="450"/>
              </a:spcBef>
              <a:buClr>
                <a:srgbClr val="EB262A"/>
              </a:buClr>
              <a:defRPr/>
            </a:pPr>
            <a:r>
              <a:rPr lang="en-US" sz="788">
                <a:solidFill>
                  <a:srgbClr val="1C1C1C"/>
                </a:solidFill>
                <a:latin typeface="KareliaWeb Regular"/>
              </a:rPr>
              <a:t>100% automated Daily Health Check Monitoring in BSS/CSA &amp; iCare; Partial automation in OSS/OID</a:t>
            </a:r>
            <a:endParaRPr lang="en-IN" sz="788">
              <a:solidFill>
                <a:srgbClr val="1C1C1C"/>
              </a:solidFill>
              <a:latin typeface="KareliaWeb Regular"/>
            </a:endParaRPr>
          </a:p>
          <a:p>
            <a:pPr marL="171446" indent="-171446" defTabSz="685783">
              <a:spcBef>
                <a:spcPts val="450"/>
              </a:spcBef>
              <a:buClr>
                <a:srgbClr val="EB262A"/>
              </a:buClr>
              <a:defRPr/>
            </a:pPr>
            <a:r>
              <a:rPr lang="en-US" sz="788">
                <a:solidFill>
                  <a:srgbClr val="1C1C1C"/>
                </a:solidFill>
                <a:latin typeface="KareliaWeb Regular"/>
              </a:rPr>
              <a:t>10+ Pre-emptive Digital Monitoring’s facilitation </a:t>
            </a:r>
          </a:p>
          <a:p>
            <a:pPr marL="171446" indent="-171446" defTabSz="685783">
              <a:spcBef>
                <a:spcPts val="450"/>
              </a:spcBef>
              <a:buClr>
                <a:srgbClr val="EB262A"/>
              </a:buClr>
              <a:defRPr/>
            </a:pPr>
            <a:r>
              <a:rPr lang="en-US" sz="788">
                <a:solidFill>
                  <a:srgbClr val="1C1C1C"/>
                </a:solidFill>
                <a:latin typeface="KareliaWeb Regular"/>
              </a:rPr>
              <a:t>2 proactive alerts configured in last quarter to prevent the major service/system outage </a:t>
            </a:r>
            <a:endParaRPr lang="en-IN" sz="788">
              <a:solidFill>
                <a:srgbClr val="1C1C1C"/>
              </a:solidFill>
              <a:latin typeface="KareliaWeb Regular"/>
            </a:endParaRPr>
          </a:p>
        </p:txBody>
      </p:sp>
      <p:pic>
        <p:nvPicPr>
          <p:cNvPr id="13" name="Picture 12" descr="A red line on a white background&#10;&#10;Description automatically generated with low confidence">
            <a:extLst>
              <a:ext uri="{FF2B5EF4-FFF2-40B4-BE49-F238E27FC236}">
                <a16:creationId xmlns:a16="http://schemas.microsoft.com/office/drawing/2014/main" id="{691058D7-0A7D-468B-BF77-705C89F0FD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8577" y="2671996"/>
            <a:ext cx="315859" cy="263216"/>
          </a:xfrm>
          <a:prstGeom prst="rect">
            <a:avLst/>
          </a:prstGeom>
        </p:spPr>
      </p:pic>
      <p:sp>
        <p:nvSpPr>
          <p:cNvPr id="4" name="TextBox 3">
            <a:extLst>
              <a:ext uri="{FF2B5EF4-FFF2-40B4-BE49-F238E27FC236}">
                <a16:creationId xmlns:a16="http://schemas.microsoft.com/office/drawing/2014/main" id="{FB1CAB29-3727-49A4-8178-B4753A34894C}"/>
              </a:ext>
            </a:extLst>
          </p:cNvPr>
          <p:cNvSpPr txBox="1"/>
          <p:nvPr/>
        </p:nvSpPr>
        <p:spPr>
          <a:xfrm>
            <a:off x="5047749" y="2504838"/>
            <a:ext cx="860828" cy="184666"/>
          </a:xfrm>
          <a:prstGeom prst="rect">
            <a:avLst/>
          </a:prstGeom>
          <a:noFill/>
        </p:spPr>
        <p:txBody>
          <a:bodyPr wrap="square" rtlCol="0">
            <a:spAutoFit/>
          </a:bodyPr>
          <a:lstStyle/>
          <a:p>
            <a:pPr defTabSz="685800">
              <a:defRPr/>
            </a:pPr>
            <a:r>
              <a:rPr lang="en-US" sz="600">
                <a:solidFill>
                  <a:srgbClr val="FF0000"/>
                </a:solidFill>
                <a:latin typeface="KareliaWeb Regular"/>
              </a:rPr>
              <a:t>** Until May 2023</a:t>
            </a:r>
            <a:endParaRPr lang="en-IN" sz="600">
              <a:solidFill>
                <a:srgbClr val="FF0000"/>
              </a:solidFill>
              <a:latin typeface="KareliaWeb Regular"/>
            </a:endParaRPr>
          </a:p>
        </p:txBody>
      </p:sp>
      <p:graphicFrame>
        <p:nvGraphicFramePr>
          <p:cNvPr id="34" name="Chart 33">
            <a:extLst>
              <a:ext uri="{FF2B5EF4-FFF2-40B4-BE49-F238E27FC236}">
                <a16:creationId xmlns:a16="http://schemas.microsoft.com/office/drawing/2014/main" id="{2A284286-4392-4D15-A026-72A7CDA13002}"/>
              </a:ext>
            </a:extLst>
          </p:cNvPr>
          <p:cNvGraphicFramePr>
            <a:graphicFrameLocks/>
          </p:cNvGraphicFramePr>
          <p:nvPr/>
        </p:nvGraphicFramePr>
        <p:xfrm>
          <a:off x="5898131" y="586806"/>
          <a:ext cx="3091891" cy="206690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8" name="Chart 37">
            <a:extLst>
              <a:ext uri="{FF2B5EF4-FFF2-40B4-BE49-F238E27FC236}">
                <a16:creationId xmlns:a16="http://schemas.microsoft.com/office/drawing/2014/main" id="{64307092-E61C-415D-8A36-CE3987A5FB0B}"/>
              </a:ext>
            </a:extLst>
          </p:cNvPr>
          <p:cNvGraphicFramePr>
            <a:graphicFrameLocks/>
          </p:cNvGraphicFramePr>
          <p:nvPr/>
        </p:nvGraphicFramePr>
        <p:xfrm>
          <a:off x="0" y="579183"/>
          <a:ext cx="3036842" cy="2074532"/>
        </p:xfrm>
        <a:graphic>
          <a:graphicData uri="http://schemas.openxmlformats.org/drawingml/2006/chart">
            <c:chart xmlns:c="http://schemas.openxmlformats.org/drawingml/2006/chart" xmlns:r="http://schemas.openxmlformats.org/officeDocument/2006/relationships" r:id="rId7"/>
          </a:graphicData>
        </a:graphic>
      </p:graphicFrame>
      <p:sp>
        <p:nvSpPr>
          <p:cNvPr id="39" name="Rectangle 38">
            <a:extLst>
              <a:ext uri="{FF2B5EF4-FFF2-40B4-BE49-F238E27FC236}">
                <a16:creationId xmlns:a16="http://schemas.microsoft.com/office/drawing/2014/main" id="{C71B5006-B09C-41B8-B497-005117DE677E}"/>
              </a:ext>
            </a:extLst>
          </p:cNvPr>
          <p:cNvSpPr/>
          <p:nvPr/>
        </p:nvSpPr>
        <p:spPr>
          <a:xfrm>
            <a:off x="47459" y="568312"/>
            <a:ext cx="2941592" cy="2113003"/>
          </a:xfrm>
          <a:prstGeom prst="rect">
            <a:avLst/>
          </a:prstGeom>
          <a:noFill/>
          <a:ln w="4233" cap="flat">
            <a:solidFill>
              <a:srgbClr val="EA262A"/>
            </a:solidFill>
            <a:prstDash val="solid"/>
            <a:miter/>
          </a:ln>
        </p:spPr>
        <p:txBody>
          <a:bodyPr rtlCol="0" anchor="ctr"/>
          <a:lstStyle/>
          <a:p>
            <a:pPr defTabSz="685800">
              <a:defRPr/>
            </a:pPr>
            <a:endParaRPr lang="en-IN" sz="1350">
              <a:solidFill>
                <a:srgbClr val="1C1C1C"/>
              </a:solidFill>
              <a:latin typeface="KareliaWeb Regular"/>
            </a:endParaRPr>
          </a:p>
        </p:txBody>
      </p:sp>
      <p:sp>
        <p:nvSpPr>
          <p:cNvPr id="6" name="TextBox 5">
            <a:extLst>
              <a:ext uri="{FF2B5EF4-FFF2-40B4-BE49-F238E27FC236}">
                <a16:creationId xmlns:a16="http://schemas.microsoft.com/office/drawing/2014/main" id="{E88DE57D-CB7F-BEE8-A6E2-8094B9BE24CF}"/>
              </a:ext>
            </a:extLst>
          </p:cNvPr>
          <p:cNvSpPr txBox="1"/>
          <p:nvPr/>
        </p:nvSpPr>
        <p:spPr>
          <a:xfrm>
            <a:off x="7676776" y="712390"/>
            <a:ext cx="1260484" cy="830997"/>
          </a:xfrm>
          <a:prstGeom prst="rect">
            <a:avLst/>
          </a:prstGeom>
          <a:noFill/>
        </p:spPr>
        <p:txBody>
          <a:bodyPr wrap="square">
            <a:spAutoFit/>
          </a:bodyPr>
          <a:lstStyle/>
          <a:p>
            <a:pPr marL="128588" indent="-128588" defTabSz="685800">
              <a:buFont typeface="Arial" panose="020B0604020202020204" pitchFamily="34" charset="0"/>
              <a:buChar char="•"/>
              <a:defRPr/>
            </a:pPr>
            <a:r>
              <a:rPr lang="en-IE" sz="600" kern="0">
                <a:latin typeface="+mj-lt"/>
              </a:rPr>
              <a:t>High platform stability maintained</a:t>
            </a:r>
          </a:p>
          <a:p>
            <a:pPr marL="128588" indent="-128588" defTabSz="685800">
              <a:buFont typeface="Arial" panose="020B0604020202020204" pitchFamily="34" charset="0"/>
              <a:buChar char="•"/>
              <a:defRPr/>
            </a:pPr>
            <a:r>
              <a:rPr lang="en-IE" sz="600" kern="0">
                <a:latin typeface="+mj-lt"/>
              </a:rPr>
              <a:t>5Y Analysis &amp; RCA Action Plan</a:t>
            </a:r>
          </a:p>
          <a:p>
            <a:pPr marL="128588" indent="-128588" defTabSz="685800">
              <a:buFont typeface="Arial" panose="020B0604020202020204" pitchFamily="34" charset="0"/>
              <a:buChar char="•"/>
              <a:defRPr/>
            </a:pPr>
            <a:r>
              <a:rPr lang="en-IE" sz="600" kern="0">
                <a:latin typeface="+mj-lt"/>
              </a:rPr>
              <a:t>Improved  platform availability </a:t>
            </a:r>
          </a:p>
          <a:p>
            <a:pPr marL="128588" indent="-128588" defTabSz="685800">
              <a:buFont typeface="Arial" panose="020B0604020202020204" pitchFamily="34" charset="0"/>
              <a:buChar char="•"/>
              <a:defRPr/>
            </a:pPr>
            <a:r>
              <a:rPr lang="en-IE" sz="600" kern="0">
                <a:latin typeface="+mj-lt"/>
              </a:rPr>
              <a:t>Priority incidents volume reduced</a:t>
            </a:r>
          </a:p>
          <a:p>
            <a:pPr marL="128588" indent="-128588">
              <a:buFont typeface="Arial" panose="020B0604020202020204" pitchFamily="34" charset="0"/>
              <a:buChar char="•"/>
              <a:defRPr/>
            </a:pPr>
            <a:endParaRPr lang="en-IE" sz="600" b="1" kern="0">
              <a:latin typeface="+mj-lt"/>
            </a:endParaRPr>
          </a:p>
        </p:txBody>
      </p:sp>
    </p:spTree>
    <p:extLst>
      <p:ext uri="{BB962C8B-B14F-4D97-AF65-F5344CB8AC3E}">
        <p14:creationId xmlns:p14="http://schemas.microsoft.com/office/powerpoint/2010/main" val="15214515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025E49A5-1C31-FDB3-0417-0348B8FBF9DD}"/>
              </a:ext>
            </a:extLst>
          </p:cNvPr>
          <p:cNvSpPr>
            <a:spLocks noGrp="1"/>
          </p:cNvSpPr>
          <p:nvPr>
            <p:ph type="body" sz="quarter" idx="120"/>
          </p:nvPr>
        </p:nvSpPr>
        <p:spPr>
          <a:xfrm>
            <a:off x="5803850" y="877699"/>
            <a:ext cx="2583900" cy="1501526"/>
          </a:xfrm>
        </p:spPr>
        <p:txBody>
          <a:bodyPr/>
          <a:lstStyle/>
          <a:p>
            <a:pPr marL="0" indent="0">
              <a:spcBef>
                <a:spcPts val="0"/>
              </a:spcBef>
              <a:buNone/>
            </a:pPr>
            <a:r>
              <a:rPr lang="en-GB"/>
              <a:t>Process Re-Engineering </a:t>
            </a:r>
            <a:endParaRPr lang="en-US"/>
          </a:p>
        </p:txBody>
      </p:sp>
      <p:sp>
        <p:nvSpPr>
          <p:cNvPr id="6" name="Title 5">
            <a:extLst>
              <a:ext uri="{FF2B5EF4-FFF2-40B4-BE49-F238E27FC236}">
                <a16:creationId xmlns:a16="http://schemas.microsoft.com/office/drawing/2014/main" id="{B86AD91E-7F11-3EEF-2CB0-1F03DF9B9703}"/>
              </a:ext>
            </a:extLst>
          </p:cNvPr>
          <p:cNvSpPr>
            <a:spLocks noGrp="1"/>
          </p:cNvSpPr>
          <p:nvPr>
            <p:ph type="title"/>
          </p:nvPr>
        </p:nvSpPr>
        <p:spPr>
          <a:xfrm>
            <a:off x="189617" y="90044"/>
            <a:ext cx="8557286" cy="369332"/>
          </a:xfrm>
        </p:spPr>
        <p:txBody>
          <a:bodyPr/>
          <a:lstStyle/>
          <a:p>
            <a:r>
              <a:rPr lang="en-GB" sz="1800"/>
              <a:t>Proactive Continuous Service Improvement initiatives undertaken by Prodapt</a:t>
            </a:r>
            <a:endParaRPr lang="en-US" sz="1800"/>
          </a:p>
        </p:txBody>
      </p:sp>
      <p:sp>
        <p:nvSpPr>
          <p:cNvPr id="9" name="Text Placeholder 8">
            <a:extLst>
              <a:ext uri="{FF2B5EF4-FFF2-40B4-BE49-F238E27FC236}">
                <a16:creationId xmlns:a16="http://schemas.microsoft.com/office/drawing/2014/main" id="{4638BD2C-4A05-7E11-E125-329126504603}"/>
              </a:ext>
            </a:extLst>
          </p:cNvPr>
          <p:cNvSpPr>
            <a:spLocks noGrp="1"/>
          </p:cNvSpPr>
          <p:nvPr>
            <p:ph type="body" sz="quarter" idx="85"/>
          </p:nvPr>
        </p:nvSpPr>
        <p:spPr>
          <a:xfrm>
            <a:off x="395174" y="4133926"/>
            <a:ext cx="8557286" cy="471911"/>
          </a:xfrm>
        </p:spPr>
        <p:txBody>
          <a:bodyPr/>
          <a:lstStyle/>
          <a:p>
            <a:r>
              <a:rPr lang="en-US" b="0" i="0">
                <a:effectLst/>
                <a:latin typeface="+mj-lt"/>
              </a:rPr>
              <a:t>Effort Savings </a:t>
            </a:r>
            <a:r>
              <a:rPr lang="en-US" b="0" i="0">
                <a:effectLst/>
                <a:latin typeface="+mj-lt"/>
                <a:sym typeface="Wingdings" panose="05000000000000000000" pitchFamily="2" charset="2"/>
              </a:rPr>
              <a:t> </a:t>
            </a:r>
            <a:r>
              <a:rPr lang="en-US" b="0" i="0">
                <a:effectLst/>
                <a:latin typeface="+mj-lt"/>
              </a:rPr>
              <a:t>Adding additional application in to Prodapt’s scope with </a:t>
            </a:r>
          </a:p>
          <a:p>
            <a:r>
              <a:rPr lang="en-US" b="0" i="0">
                <a:effectLst/>
                <a:latin typeface="+mj-lt"/>
              </a:rPr>
              <a:t>Zero Costs to VMO2</a:t>
            </a:r>
            <a:endParaRPr lang="en-US" sz="2400">
              <a:latin typeface="+mj-lt"/>
            </a:endParaRPr>
          </a:p>
        </p:txBody>
      </p:sp>
      <p:sp>
        <p:nvSpPr>
          <p:cNvPr id="10" name="Text Placeholder 9">
            <a:extLst>
              <a:ext uri="{FF2B5EF4-FFF2-40B4-BE49-F238E27FC236}">
                <a16:creationId xmlns:a16="http://schemas.microsoft.com/office/drawing/2014/main" id="{4E8CE5B5-4DE8-72D4-DB8B-23C19B30D42B}"/>
              </a:ext>
            </a:extLst>
          </p:cNvPr>
          <p:cNvSpPr>
            <a:spLocks noGrp="1"/>
          </p:cNvSpPr>
          <p:nvPr>
            <p:ph type="body" sz="quarter" idx="93"/>
          </p:nvPr>
        </p:nvSpPr>
        <p:spPr>
          <a:xfrm>
            <a:off x="926867" y="2477881"/>
            <a:ext cx="2937600" cy="1362783"/>
          </a:xfrm>
        </p:spPr>
        <p:txBody>
          <a:bodyPr/>
          <a:lstStyle/>
          <a:p>
            <a:pPr marL="0" indent="0" algn="ctr">
              <a:buNone/>
            </a:pPr>
            <a:r>
              <a:rPr lang="en-GB"/>
              <a:t>Effort Saved</a:t>
            </a:r>
            <a:endParaRPr lang="en-US"/>
          </a:p>
        </p:txBody>
      </p:sp>
      <p:sp>
        <p:nvSpPr>
          <p:cNvPr id="11" name="Text Placeholder 10">
            <a:extLst>
              <a:ext uri="{FF2B5EF4-FFF2-40B4-BE49-F238E27FC236}">
                <a16:creationId xmlns:a16="http://schemas.microsoft.com/office/drawing/2014/main" id="{370A3078-B1A0-B15B-B408-B32B07A2F1D8}"/>
              </a:ext>
            </a:extLst>
          </p:cNvPr>
          <p:cNvSpPr>
            <a:spLocks noGrp="1"/>
          </p:cNvSpPr>
          <p:nvPr>
            <p:ph type="body" sz="quarter" idx="96"/>
          </p:nvPr>
        </p:nvSpPr>
        <p:spPr>
          <a:xfrm>
            <a:off x="5280283" y="2502932"/>
            <a:ext cx="2936850" cy="1362783"/>
          </a:xfrm>
        </p:spPr>
        <p:txBody>
          <a:bodyPr/>
          <a:lstStyle/>
          <a:p>
            <a:pPr marL="0" indent="0" algn="ctr">
              <a:buNone/>
            </a:pPr>
            <a:r>
              <a:rPr lang="en-US"/>
              <a:t>Application added into our Remit</a:t>
            </a:r>
          </a:p>
        </p:txBody>
      </p:sp>
      <p:sp>
        <p:nvSpPr>
          <p:cNvPr id="15" name="Text Placeholder 14">
            <a:extLst>
              <a:ext uri="{FF2B5EF4-FFF2-40B4-BE49-F238E27FC236}">
                <a16:creationId xmlns:a16="http://schemas.microsoft.com/office/drawing/2014/main" id="{582C5A11-3E81-DF1A-EE3D-DCBCD4E3ABA9}"/>
              </a:ext>
            </a:extLst>
          </p:cNvPr>
          <p:cNvSpPr>
            <a:spLocks noGrp="1"/>
          </p:cNvSpPr>
          <p:nvPr>
            <p:ph type="body" sz="quarter" idx="112"/>
          </p:nvPr>
        </p:nvSpPr>
        <p:spPr>
          <a:xfrm>
            <a:off x="2995832" y="871286"/>
            <a:ext cx="2584280" cy="1501200"/>
          </a:xfrm>
        </p:spPr>
        <p:txBody>
          <a:bodyPr/>
          <a:lstStyle/>
          <a:p>
            <a:pPr marL="0" indent="0">
              <a:buNone/>
            </a:pPr>
            <a:r>
              <a:rPr lang="en-GB"/>
              <a:t>Platform Improvements</a:t>
            </a:r>
          </a:p>
          <a:p>
            <a:pPr marL="0" indent="0">
              <a:buNone/>
            </a:pPr>
            <a:endParaRPr lang="en-GB"/>
          </a:p>
        </p:txBody>
      </p:sp>
      <p:sp>
        <p:nvSpPr>
          <p:cNvPr id="2" name="Text Placeholder 9">
            <a:extLst>
              <a:ext uri="{FF2B5EF4-FFF2-40B4-BE49-F238E27FC236}">
                <a16:creationId xmlns:a16="http://schemas.microsoft.com/office/drawing/2014/main" id="{B9A5FA28-4738-1C18-9814-D54F7E001D1B}"/>
              </a:ext>
            </a:extLst>
          </p:cNvPr>
          <p:cNvSpPr txBox="1">
            <a:spLocks/>
          </p:cNvSpPr>
          <p:nvPr/>
        </p:nvSpPr>
        <p:spPr>
          <a:xfrm>
            <a:off x="202293" y="871288"/>
            <a:ext cx="2584280" cy="1501526"/>
          </a:xfrm>
          <a:prstGeom prst="rect">
            <a:avLst/>
          </a:prstGeom>
          <a:ln>
            <a:solidFill>
              <a:schemeClr val="accent1"/>
            </a:solidFill>
          </a:ln>
        </p:spPr>
        <p:txBody>
          <a:bodyPr lIns="81000" tIns="81000"/>
          <a:lstStyle>
            <a:lvl1pPr marL="228594" indent="-228594" algn="l" defTabSz="914377" rtl="0" eaLnBrk="1" fontAlgn="base" hangingPunct="1">
              <a:lnSpc>
                <a:spcPct val="90000"/>
              </a:lnSpc>
              <a:spcBef>
                <a:spcPts val="1000"/>
              </a:spcBef>
              <a:spcAft>
                <a:spcPct val="0"/>
              </a:spcAft>
              <a:buFont typeface="Arial" panose="020B0604020202020204" pitchFamily="34" charset="0"/>
              <a:buChar char="•"/>
              <a:defRPr lang="en-IN" sz="1867" kern="1200" dirty="0">
                <a:solidFill>
                  <a:schemeClr val="accent1"/>
                </a:solidFill>
                <a:latin typeface="+mn-lt"/>
                <a:ea typeface="+mn-ea"/>
                <a:cs typeface="+mn-cs"/>
              </a:defRPr>
            </a:lvl1pPr>
            <a:lvl2pPr marL="685783" indent="-228594" algn="l" defTabSz="914377"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2971" indent="-228594" algn="l" defTabSz="914377"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fontAlgn="base" hangingPunct="1">
              <a:lnSpc>
                <a:spcPct val="90000"/>
              </a:lnSpc>
              <a:spcBef>
                <a:spcPts val="500"/>
              </a:spcBef>
              <a:spcAft>
                <a:spcPct val="0"/>
              </a:spcAft>
              <a:buFont typeface="Arial" panose="020B0604020202020204" pitchFamily="34" charset="0"/>
              <a:buChar char="•"/>
              <a:defRPr sz="1733" kern="1200">
                <a:solidFill>
                  <a:schemeClr val="tx1"/>
                </a:solidFill>
                <a:latin typeface="+mn-lt"/>
                <a:ea typeface="+mn-ea"/>
                <a:cs typeface="+mn-cs"/>
              </a:defRPr>
            </a:lvl4pPr>
            <a:lvl5pPr marL="2057349" indent="-228594" algn="l" defTabSz="914377" rtl="0" eaLnBrk="1" fontAlgn="base" hangingPunct="1">
              <a:lnSpc>
                <a:spcPct val="90000"/>
              </a:lnSpc>
              <a:spcBef>
                <a:spcPts val="500"/>
              </a:spcBef>
              <a:spcAft>
                <a:spcPct val="0"/>
              </a:spcAft>
              <a:buFont typeface="Arial" panose="020B0604020202020204" pitchFamily="34" charset="0"/>
              <a:buChar char="•"/>
              <a:defRPr sz="1733"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83">
              <a:spcBef>
                <a:spcPts val="0"/>
              </a:spcBef>
              <a:buNone/>
              <a:defRPr/>
            </a:pPr>
            <a:r>
              <a:rPr lang="en-GB" sz="1400">
                <a:solidFill>
                  <a:srgbClr val="EB262A"/>
                </a:solidFill>
                <a:latin typeface="KareliaWeb Regular"/>
              </a:rPr>
              <a:t>Continuous Delivery</a:t>
            </a:r>
          </a:p>
          <a:p>
            <a:pPr marL="0" indent="0" defTabSz="685783">
              <a:spcBef>
                <a:spcPts val="0"/>
              </a:spcBef>
              <a:buNone/>
              <a:defRPr/>
            </a:pPr>
            <a:r>
              <a:rPr lang="en-GB" sz="1400">
                <a:solidFill>
                  <a:srgbClr val="EB262A"/>
                </a:solidFill>
                <a:latin typeface="KareliaWeb Regular"/>
              </a:rPr>
              <a:t>Excellence</a:t>
            </a:r>
            <a:endParaRPr lang="en-US" sz="1400">
              <a:solidFill>
                <a:srgbClr val="EB262A"/>
              </a:solidFill>
              <a:latin typeface="KareliaWeb Regular"/>
            </a:endParaRPr>
          </a:p>
        </p:txBody>
      </p:sp>
      <p:sp>
        <p:nvSpPr>
          <p:cNvPr id="24" name="TextBox 23">
            <a:extLst>
              <a:ext uri="{FF2B5EF4-FFF2-40B4-BE49-F238E27FC236}">
                <a16:creationId xmlns:a16="http://schemas.microsoft.com/office/drawing/2014/main" id="{7C62DA57-02CA-0962-378D-9396E87B1946}"/>
              </a:ext>
            </a:extLst>
          </p:cNvPr>
          <p:cNvSpPr txBox="1"/>
          <p:nvPr/>
        </p:nvSpPr>
        <p:spPr>
          <a:xfrm>
            <a:off x="5088334" y="910259"/>
            <a:ext cx="535781" cy="300082"/>
          </a:xfrm>
          <a:prstGeom prst="rect">
            <a:avLst/>
          </a:prstGeom>
          <a:noFill/>
        </p:spPr>
        <p:txBody>
          <a:bodyPr wrap="square" rtlCol="0">
            <a:spAutoFit/>
          </a:bodyPr>
          <a:lstStyle/>
          <a:p>
            <a:pPr algn="ctr" defTabSz="685800">
              <a:defRPr/>
            </a:pPr>
            <a:r>
              <a:rPr lang="en-GB" sz="1350" b="1">
                <a:solidFill>
                  <a:srgbClr val="1C1C1C"/>
                </a:solidFill>
                <a:latin typeface="KareliaWeb Regular"/>
              </a:rPr>
              <a:t>45</a:t>
            </a:r>
          </a:p>
        </p:txBody>
      </p:sp>
      <p:sp>
        <p:nvSpPr>
          <p:cNvPr id="28" name="TextBox 27">
            <a:extLst>
              <a:ext uri="{FF2B5EF4-FFF2-40B4-BE49-F238E27FC236}">
                <a16:creationId xmlns:a16="http://schemas.microsoft.com/office/drawing/2014/main" id="{87C833F4-042E-DC64-FEE3-D9F13B8BBCA0}"/>
              </a:ext>
            </a:extLst>
          </p:cNvPr>
          <p:cNvSpPr txBox="1"/>
          <p:nvPr/>
        </p:nvSpPr>
        <p:spPr>
          <a:xfrm>
            <a:off x="3084132" y="1341294"/>
            <a:ext cx="2384243" cy="415498"/>
          </a:xfrm>
          <a:prstGeom prst="rect">
            <a:avLst/>
          </a:prstGeom>
          <a:noFill/>
        </p:spPr>
        <p:txBody>
          <a:bodyPr wrap="square" rtlCol="0">
            <a:spAutoFit/>
          </a:bodyPr>
          <a:lstStyle/>
          <a:p>
            <a:pPr algn="ctr" defTabSz="685800">
              <a:defRPr/>
            </a:pPr>
            <a:r>
              <a:rPr lang="en-GB" sz="1050">
                <a:solidFill>
                  <a:srgbClr val="1C1C1C"/>
                </a:solidFill>
                <a:latin typeface="KareliaWeb Regular"/>
              </a:rPr>
              <a:t>Launchpad to iCare Transformation</a:t>
            </a:r>
          </a:p>
          <a:p>
            <a:pPr algn="ctr" defTabSz="685800">
              <a:defRPr/>
            </a:pPr>
            <a:r>
              <a:rPr lang="en-GB" sz="1050">
                <a:solidFill>
                  <a:srgbClr val="1C1C1C"/>
                </a:solidFill>
                <a:latin typeface="KareliaWeb Regular"/>
              </a:rPr>
              <a:t>End of Life – CMSP DB migration</a:t>
            </a:r>
          </a:p>
        </p:txBody>
      </p:sp>
      <p:sp>
        <p:nvSpPr>
          <p:cNvPr id="36" name="TextBox 35">
            <a:extLst>
              <a:ext uri="{FF2B5EF4-FFF2-40B4-BE49-F238E27FC236}">
                <a16:creationId xmlns:a16="http://schemas.microsoft.com/office/drawing/2014/main" id="{28CB29B7-8D4A-EF47-958E-1C2D0915B558}"/>
              </a:ext>
            </a:extLst>
          </p:cNvPr>
          <p:cNvSpPr txBox="1"/>
          <p:nvPr/>
        </p:nvSpPr>
        <p:spPr>
          <a:xfrm>
            <a:off x="3800558" y="1636153"/>
            <a:ext cx="746136" cy="219291"/>
          </a:xfrm>
          <a:prstGeom prst="rect">
            <a:avLst/>
          </a:prstGeom>
          <a:noFill/>
        </p:spPr>
        <p:txBody>
          <a:bodyPr wrap="square" rtlCol="0">
            <a:spAutoFit/>
          </a:bodyPr>
          <a:lstStyle/>
          <a:p>
            <a:pPr defTabSz="685800">
              <a:defRPr/>
            </a:pPr>
            <a:endParaRPr lang="en-GB" sz="825">
              <a:solidFill>
                <a:srgbClr val="1C1C1C"/>
              </a:solidFill>
              <a:latin typeface="KareliaWeb Regular"/>
            </a:endParaRPr>
          </a:p>
        </p:txBody>
      </p:sp>
      <p:sp>
        <p:nvSpPr>
          <p:cNvPr id="41" name="TextBox 40">
            <a:extLst>
              <a:ext uri="{FF2B5EF4-FFF2-40B4-BE49-F238E27FC236}">
                <a16:creationId xmlns:a16="http://schemas.microsoft.com/office/drawing/2014/main" id="{523D3F17-64CE-5CEB-8EEB-8124FDE0AE27}"/>
              </a:ext>
            </a:extLst>
          </p:cNvPr>
          <p:cNvSpPr txBox="1"/>
          <p:nvPr/>
        </p:nvSpPr>
        <p:spPr>
          <a:xfrm>
            <a:off x="7804244" y="910060"/>
            <a:ext cx="535781" cy="300082"/>
          </a:xfrm>
          <a:prstGeom prst="rect">
            <a:avLst/>
          </a:prstGeom>
          <a:noFill/>
        </p:spPr>
        <p:txBody>
          <a:bodyPr wrap="square" rtlCol="0">
            <a:spAutoFit/>
          </a:bodyPr>
          <a:lstStyle/>
          <a:p>
            <a:pPr algn="ctr" defTabSz="685800">
              <a:defRPr/>
            </a:pPr>
            <a:r>
              <a:rPr lang="en-GB" sz="1350" b="1">
                <a:solidFill>
                  <a:srgbClr val="1C1C1C"/>
                </a:solidFill>
                <a:latin typeface="KareliaWeb Regular"/>
              </a:rPr>
              <a:t>30</a:t>
            </a:r>
          </a:p>
        </p:txBody>
      </p:sp>
      <p:sp>
        <p:nvSpPr>
          <p:cNvPr id="43" name="TextBox 42">
            <a:extLst>
              <a:ext uri="{FF2B5EF4-FFF2-40B4-BE49-F238E27FC236}">
                <a16:creationId xmlns:a16="http://schemas.microsoft.com/office/drawing/2014/main" id="{96B83D40-AADA-39C8-CBB6-B5E4FE9B4CCB}"/>
              </a:ext>
            </a:extLst>
          </p:cNvPr>
          <p:cNvSpPr txBox="1"/>
          <p:nvPr/>
        </p:nvSpPr>
        <p:spPr>
          <a:xfrm>
            <a:off x="5867862" y="1375319"/>
            <a:ext cx="2184413" cy="253916"/>
          </a:xfrm>
          <a:prstGeom prst="rect">
            <a:avLst/>
          </a:prstGeom>
          <a:noFill/>
        </p:spPr>
        <p:txBody>
          <a:bodyPr wrap="square">
            <a:spAutoFit/>
          </a:bodyPr>
          <a:lstStyle/>
          <a:p>
            <a:pPr algn="ctr" defTabSz="714261">
              <a:defRPr/>
            </a:pPr>
            <a:r>
              <a:rPr lang="en-US" altLang="ko-KR" sz="1050">
                <a:solidFill>
                  <a:srgbClr val="1C1C1C"/>
                </a:solidFill>
                <a:latin typeface="KareliaWeb Regular"/>
              </a:rPr>
              <a:t>Rate Card Management</a:t>
            </a:r>
          </a:p>
        </p:txBody>
      </p:sp>
      <p:sp>
        <p:nvSpPr>
          <p:cNvPr id="46" name="TextBox 45">
            <a:extLst>
              <a:ext uri="{FF2B5EF4-FFF2-40B4-BE49-F238E27FC236}">
                <a16:creationId xmlns:a16="http://schemas.microsoft.com/office/drawing/2014/main" id="{1FE85A8D-3308-62A6-110F-27660A3D7508}"/>
              </a:ext>
            </a:extLst>
          </p:cNvPr>
          <p:cNvSpPr txBox="1"/>
          <p:nvPr/>
        </p:nvSpPr>
        <p:spPr>
          <a:xfrm>
            <a:off x="1677760" y="2724623"/>
            <a:ext cx="1433633" cy="219291"/>
          </a:xfrm>
          <a:prstGeom prst="rect">
            <a:avLst/>
          </a:prstGeom>
          <a:noFill/>
        </p:spPr>
        <p:txBody>
          <a:bodyPr wrap="square" rtlCol="0">
            <a:spAutoFit/>
          </a:bodyPr>
          <a:lstStyle/>
          <a:p>
            <a:pPr defTabSz="685800">
              <a:defRPr/>
            </a:pPr>
            <a:r>
              <a:rPr lang="en-GB" sz="825" b="1">
                <a:solidFill>
                  <a:srgbClr val="1C1C1C"/>
                </a:solidFill>
                <a:latin typeface="KareliaWeb Regular"/>
              </a:rPr>
              <a:t>1775 Days of Effort Saved</a:t>
            </a:r>
          </a:p>
        </p:txBody>
      </p:sp>
      <p:sp>
        <p:nvSpPr>
          <p:cNvPr id="51" name="TextBox 50">
            <a:extLst>
              <a:ext uri="{FF2B5EF4-FFF2-40B4-BE49-F238E27FC236}">
                <a16:creationId xmlns:a16="http://schemas.microsoft.com/office/drawing/2014/main" id="{DF6BB784-70A4-D66E-6E46-B31C4F046367}"/>
              </a:ext>
            </a:extLst>
          </p:cNvPr>
          <p:cNvSpPr txBox="1"/>
          <p:nvPr/>
        </p:nvSpPr>
        <p:spPr>
          <a:xfrm>
            <a:off x="5762193" y="2755751"/>
            <a:ext cx="1973029" cy="1107996"/>
          </a:xfrm>
          <a:prstGeom prst="rect">
            <a:avLst/>
          </a:prstGeom>
          <a:noFill/>
        </p:spPr>
        <p:txBody>
          <a:bodyPr wrap="square" rtlCol="0">
            <a:spAutoFit/>
          </a:bodyPr>
          <a:lstStyle/>
          <a:p>
            <a:pPr defTabSz="685800">
              <a:defRPr/>
            </a:pPr>
            <a:r>
              <a:rPr lang="en-GB" sz="825">
                <a:solidFill>
                  <a:srgbClr val="1C1C1C"/>
                </a:solidFill>
                <a:latin typeface="KareliaWeb Regular"/>
              </a:rPr>
              <a:t>Fulcrum Next Gen	- 2020</a:t>
            </a:r>
          </a:p>
          <a:p>
            <a:pPr defTabSz="685800">
              <a:defRPr/>
            </a:pPr>
            <a:r>
              <a:rPr lang="en-GB" sz="825">
                <a:solidFill>
                  <a:srgbClr val="1C1C1C"/>
                </a:solidFill>
                <a:latin typeface="KareliaWeb Regular"/>
              </a:rPr>
              <a:t>Audit Referral Form	- 2020</a:t>
            </a:r>
          </a:p>
          <a:p>
            <a:pPr defTabSz="685800">
              <a:defRPr/>
            </a:pPr>
            <a:r>
              <a:rPr lang="en-GB" sz="825">
                <a:solidFill>
                  <a:srgbClr val="1C1C1C"/>
                </a:solidFill>
                <a:latin typeface="KareliaWeb Regular"/>
              </a:rPr>
              <a:t>Premises Mgmt Apps	- 2021</a:t>
            </a:r>
          </a:p>
          <a:p>
            <a:pPr defTabSz="685800">
              <a:defRPr/>
            </a:pPr>
            <a:r>
              <a:rPr lang="en-GB" sz="825">
                <a:solidFill>
                  <a:srgbClr val="1C1C1C"/>
                </a:solidFill>
                <a:latin typeface="KareliaWeb Regular"/>
              </a:rPr>
              <a:t>Digital tools support	- 2022</a:t>
            </a:r>
          </a:p>
          <a:p>
            <a:pPr defTabSz="685800">
              <a:defRPr/>
            </a:pPr>
            <a:r>
              <a:rPr lang="en-GB" sz="825">
                <a:solidFill>
                  <a:srgbClr val="1C1C1C"/>
                </a:solidFill>
                <a:latin typeface="KareliaWeb Regular"/>
              </a:rPr>
              <a:t>6 Small systems	- 2022</a:t>
            </a:r>
          </a:p>
          <a:p>
            <a:pPr defTabSz="685800">
              <a:defRPr/>
            </a:pPr>
            <a:r>
              <a:rPr lang="en-GB" sz="825">
                <a:solidFill>
                  <a:srgbClr val="1C1C1C"/>
                </a:solidFill>
                <a:latin typeface="KareliaWeb Regular"/>
              </a:rPr>
              <a:t>iCare Platform	- 2022</a:t>
            </a:r>
          </a:p>
          <a:p>
            <a:pPr defTabSz="685800">
              <a:defRPr/>
            </a:pPr>
            <a:r>
              <a:rPr lang="en-GB" sz="825">
                <a:solidFill>
                  <a:srgbClr val="1C1C1C"/>
                </a:solidFill>
                <a:latin typeface="KareliaWeb Regular"/>
              </a:rPr>
              <a:t>Single View Serviceability	- 2023</a:t>
            </a:r>
          </a:p>
          <a:p>
            <a:pPr defTabSz="685800">
              <a:defRPr/>
            </a:pPr>
            <a:r>
              <a:rPr lang="en-GB" sz="825">
                <a:solidFill>
                  <a:srgbClr val="1C1C1C"/>
                </a:solidFill>
                <a:latin typeface="KareliaWeb Regular"/>
              </a:rPr>
              <a:t>Volt Order Entry	- 2023</a:t>
            </a:r>
            <a:endParaRPr lang="en-GB" sz="1350">
              <a:solidFill>
                <a:srgbClr val="1C1C1C"/>
              </a:solidFill>
              <a:latin typeface="KareliaWeb Regular"/>
            </a:endParaRPr>
          </a:p>
        </p:txBody>
      </p:sp>
      <p:graphicFrame>
        <p:nvGraphicFramePr>
          <p:cNvPr id="52" name="Chart 51">
            <a:extLst>
              <a:ext uri="{FF2B5EF4-FFF2-40B4-BE49-F238E27FC236}">
                <a16:creationId xmlns:a16="http://schemas.microsoft.com/office/drawing/2014/main" id="{AB29861C-F751-FC3D-CEF0-09FFC651E7D7}"/>
              </a:ext>
            </a:extLst>
          </p:cNvPr>
          <p:cNvGraphicFramePr>
            <a:graphicFrameLocks/>
          </p:cNvGraphicFramePr>
          <p:nvPr/>
        </p:nvGraphicFramePr>
        <p:xfrm>
          <a:off x="1352940" y="2932191"/>
          <a:ext cx="2018363" cy="872081"/>
        </p:xfrm>
        <a:graphic>
          <a:graphicData uri="http://schemas.openxmlformats.org/drawingml/2006/chart">
            <c:chart xmlns:c="http://schemas.openxmlformats.org/drawingml/2006/chart" xmlns:r="http://schemas.openxmlformats.org/officeDocument/2006/relationships" r:id="rId2"/>
          </a:graphicData>
        </a:graphic>
      </p:graphicFrame>
      <p:sp>
        <p:nvSpPr>
          <p:cNvPr id="21" name="Arrow: Right 20">
            <a:extLst>
              <a:ext uri="{FF2B5EF4-FFF2-40B4-BE49-F238E27FC236}">
                <a16:creationId xmlns:a16="http://schemas.microsoft.com/office/drawing/2014/main" id="{00901FC9-3DC3-5A83-8C8F-A7F7EF67951C}"/>
              </a:ext>
            </a:extLst>
          </p:cNvPr>
          <p:cNvSpPr/>
          <p:nvPr/>
        </p:nvSpPr>
        <p:spPr>
          <a:xfrm>
            <a:off x="4256587" y="2941943"/>
            <a:ext cx="622661" cy="276998"/>
          </a:xfrm>
          <a:prstGeom prst="rightArrow">
            <a:avLst/>
          </a:prstGeom>
          <a:solidFill>
            <a:schemeClr val="accent1"/>
          </a:solidFill>
          <a:ln w="4233" cap="flat">
            <a:solidFill>
              <a:srgbClr val="EA262A"/>
            </a:solidFill>
            <a:prstDash val="solid"/>
            <a:miter/>
          </a:ln>
        </p:spPr>
        <p:txBody>
          <a:bodyPr rtlCol="0" anchor="ctr"/>
          <a:lstStyle/>
          <a:p>
            <a:pPr defTabSz="685800">
              <a:defRPr/>
            </a:pPr>
            <a:endParaRPr lang="en-GB" sz="1350">
              <a:solidFill>
                <a:srgbClr val="1C1C1C"/>
              </a:solidFill>
              <a:latin typeface="KareliaWeb Regular"/>
            </a:endParaRPr>
          </a:p>
        </p:txBody>
      </p:sp>
      <p:sp>
        <p:nvSpPr>
          <p:cNvPr id="14" name="TextBox 13">
            <a:extLst>
              <a:ext uri="{FF2B5EF4-FFF2-40B4-BE49-F238E27FC236}">
                <a16:creationId xmlns:a16="http://schemas.microsoft.com/office/drawing/2014/main" id="{B692447A-DCB7-3468-D208-F7F9CEA953F7}"/>
              </a:ext>
            </a:extLst>
          </p:cNvPr>
          <p:cNvSpPr txBox="1"/>
          <p:nvPr/>
        </p:nvSpPr>
        <p:spPr>
          <a:xfrm>
            <a:off x="2250792" y="911351"/>
            <a:ext cx="535781" cy="300082"/>
          </a:xfrm>
          <a:prstGeom prst="rect">
            <a:avLst/>
          </a:prstGeom>
          <a:noFill/>
        </p:spPr>
        <p:txBody>
          <a:bodyPr wrap="square" rtlCol="0">
            <a:spAutoFit/>
          </a:bodyPr>
          <a:lstStyle/>
          <a:p>
            <a:pPr algn="ctr" defTabSz="685800">
              <a:defRPr/>
            </a:pPr>
            <a:r>
              <a:rPr lang="en-GB" sz="1350" b="1">
                <a:solidFill>
                  <a:srgbClr val="1C1C1C"/>
                </a:solidFill>
                <a:latin typeface="KareliaWeb Regular"/>
              </a:rPr>
              <a:t>46</a:t>
            </a:r>
          </a:p>
        </p:txBody>
      </p:sp>
      <p:sp>
        <p:nvSpPr>
          <p:cNvPr id="22" name="Rectangle 21">
            <a:extLst>
              <a:ext uri="{FF2B5EF4-FFF2-40B4-BE49-F238E27FC236}">
                <a16:creationId xmlns:a16="http://schemas.microsoft.com/office/drawing/2014/main" id="{B4A292C7-D6A5-456D-AED3-ECDD5A518721}"/>
              </a:ext>
            </a:extLst>
          </p:cNvPr>
          <p:cNvSpPr/>
          <p:nvPr/>
        </p:nvSpPr>
        <p:spPr>
          <a:xfrm>
            <a:off x="3084131" y="1781368"/>
            <a:ext cx="2370600" cy="522642"/>
          </a:xfrm>
          <a:prstGeom prst="rect">
            <a:avLst/>
          </a:prstGeom>
          <a:solidFill>
            <a:schemeClr val="tx1">
              <a:lumMod val="10000"/>
              <a:lumOff val="90000"/>
            </a:schemeClr>
          </a:solidFill>
          <a:ln w="4233" cap="flat">
            <a:solidFill>
              <a:srgbClr val="EA262A"/>
            </a:solidFill>
            <a:prstDash val="solid"/>
            <a:miter/>
          </a:ln>
        </p:spPr>
        <p:txBody>
          <a:bodyPr rtlCol="0" anchor="ctr"/>
          <a:lstStyle/>
          <a:p>
            <a:pPr algn="ctr" defTabSz="685800">
              <a:defRPr/>
            </a:pPr>
            <a:r>
              <a:rPr lang="en-GB" sz="900">
                <a:solidFill>
                  <a:srgbClr val="1C1C1C"/>
                </a:solidFill>
                <a:latin typeface="KareliaWeb Regular"/>
              </a:rPr>
              <a:t>2019 -19;   2021 -15;   2022 -7;   2023-4</a:t>
            </a:r>
          </a:p>
        </p:txBody>
      </p:sp>
      <p:sp>
        <p:nvSpPr>
          <p:cNvPr id="23" name="TextBox 22">
            <a:extLst>
              <a:ext uri="{FF2B5EF4-FFF2-40B4-BE49-F238E27FC236}">
                <a16:creationId xmlns:a16="http://schemas.microsoft.com/office/drawing/2014/main" id="{3813EF66-6B7F-A2AC-1793-1CF11D7A1260}"/>
              </a:ext>
            </a:extLst>
          </p:cNvPr>
          <p:cNvSpPr txBox="1"/>
          <p:nvPr/>
        </p:nvSpPr>
        <p:spPr>
          <a:xfrm>
            <a:off x="303527" y="1412217"/>
            <a:ext cx="2331822" cy="253916"/>
          </a:xfrm>
          <a:prstGeom prst="rect">
            <a:avLst/>
          </a:prstGeom>
          <a:noFill/>
        </p:spPr>
        <p:txBody>
          <a:bodyPr wrap="square" rtlCol="0">
            <a:spAutoFit/>
          </a:bodyPr>
          <a:lstStyle/>
          <a:p>
            <a:pPr algn="ctr" defTabSz="685800">
              <a:defRPr/>
            </a:pPr>
            <a:r>
              <a:rPr lang="en-GB" sz="1050">
                <a:solidFill>
                  <a:srgbClr val="1C1C1C"/>
                </a:solidFill>
                <a:latin typeface="KareliaWeb Regular"/>
              </a:rPr>
              <a:t>CI/CD/CT Execution</a:t>
            </a:r>
          </a:p>
        </p:txBody>
      </p:sp>
      <p:sp>
        <p:nvSpPr>
          <p:cNvPr id="25" name="Rectangle 24">
            <a:extLst>
              <a:ext uri="{FF2B5EF4-FFF2-40B4-BE49-F238E27FC236}">
                <a16:creationId xmlns:a16="http://schemas.microsoft.com/office/drawing/2014/main" id="{A3FBDE1B-E8BD-7C58-DD7B-C4107535482B}"/>
              </a:ext>
            </a:extLst>
          </p:cNvPr>
          <p:cNvSpPr/>
          <p:nvPr/>
        </p:nvSpPr>
        <p:spPr>
          <a:xfrm>
            <a:off x="5917643" y="1781368"/>
            <a:ext cx="2370600" cy="534600"/>
          </a:xfrm>
          <a:prstGeom prst="rect">
            <a:avLst/>
          </a:prstGeom>
          <a:solidFill>
            <a:schemeClr val="tx1">
              <a:lumMod val="10000"/>
              <a:lumOff val="90000"/>
            </a:schemeClr>
          </a:solidFill>
          <a:ln w="4233" cap="flat">
            <a:solidFill>
              <a:srgbClr val="EA262A"/>
            </a:solidFill>
            <a:prstDash val="solid"/>
            <a:miter/>
          </a:ln>
        </p:spPr>
        <p:txBody>
          <a:bodyPr rtlCol="0" anchor="ctr"/>
          <a:lstStyle/>
          <a:p>
            <a:pPr algn="ctr" defTabSz="685800">
              <a:defRPr/>
            </a:pPr>
            <a:r>
              <a:rPr lang="en-GB" sz="900">
                <a:solidFill>
                  <a:srgbClr val="1C1C1C"/>
                </a:solidFill>
                <a:latin typeface="KareliaWeb Regular"/>
              </a:rPr>
              <a:t>2019 -15; 2020 -3; 2021 – 3; 2022 -6; 2023-3</a:t>
            </a:r>
          </a:p>
        </p:txBody>
      </p:sp>
      <p:sp>
        <p:nvSpPr>
          <p:cNvPr id="26" name="Rectangle 25">
            <a:extLst>
              <a:ext uri="{FF2B5EF4-FFF2-40B4-BE49-F238E27FC236}">
                <a16:creationId xmlns:a16="http://schemas.microsoft.com/office/drawing/2014/main" id="{27FB1008-70AC-67E9-3CC9-B3566A32EFF7}"/>
              </a:ext>
            </a:extLst>
          </p:cNvPr>
          <p:cNvSpPr/>
          <p:nvPr/>
        </p:nvSpPr>
        <p:spPr>
          <a:xfrm>
            <a:off x="319014" y="1770016"/>
            <a:ext cx="2369696" cy="533994"/>
          </a:xfrm>
          <a:prstGeom prst="rect">
            <a:avLst/>
          </a:prstGeom>
          <a:solidFill>
            <a:schemeClr val="tx1">
              <a:lumMod val="10000"/>
              <a:lumOff val="90000"/>
            </a:schemeClr>
          </a:solidFill>
          <a:ln w="4233" cap="flat">
            <a:solidFill>
              <a:srgbClr val="EA262A"/>
            </a:solidFill>
            <a:prstDash val="solid"/>
            <a:miter/>
          </a:ln>
        </p:spPr>
        <p:txBody>
          <a:bodyPr rtlCol="0" anchor="ctr"/>
          <a:lstStyle/>
          <a:p>
            <a:pPr algn="ctr" defTabSz="685800">
              <a:defRPr/>
            </a:pPr>
            <a:r>
              <a:rPr lang="en-GB" sz="900">
                <a:solidFill>
                  <a:srgbClr val="1C1C1C"/>
                </a:solidFill>
                <a:latin typeface="KareliaWeb Regular"/>
              </a:rPr>
              <a:t>2019-4;   2020-7;  2021 – 9;    2022 -11;    2023 - 14 </a:t>
            </a:r>
          </a:p>
        </p:txBody>
      </p:sp>
      <p:sp>
        <p:nvSpPr>
          <p:cNvPr id="13" name="TextBox 12">
            <a:extLst>
              <a:ext uri="{FF2B5EF4-FFF2-40B4-BE49-F238E27FC236}">
                <a16:creationId xmlns:a16="http://schemas.microsoft.com/office/drawing/2014/main" id="{79515A8E-88CA-4AA3-AF7C-6486997AC225}"/>
              </a:ext>
            </a:extLst>
          </p:cNvPr>
          <p:cNvSpPr txBox="1"/>
          <p:nvPr/>
        </p:nvSpPr>
        <p:spPr>
          <a:xfrm>
            <a:off x="785037" y="3846841"/>
            <a:ext cx="3219079" cy="184666"/>
          </a:xfrm>
          <a:prstGeom prst="rect">
            <a:avLst/>
          </a:prstGeom>
          <a:noFill/>
        </p:spPr>
        <p:txBody>
          <a:bodyPr wrap="square" rtlCol="0">
            <a:spAutoFit/>
          </a:bodyPr>
          <a:lstStyle/>
          <a:p>
            <a:pPr defTabSz="685800">
              <a:defRPr/>
            </a:pPr>
            <a:r>
              <a:rPr lang="en-US" sz="600">
                <a:solidFill>
                  <a:srgbClr val="FF0000"/>
                </a:solidFill>
                <a:latin typeface="KareliaWeb Regular"/>
              </a:rPr>
              <a:t>** efforts saved are highlighted in the status report weekly &amp; monthly</a:t>
            </a:r>
            <a:endParaRPr lang="en-IN" sz="600">
              <a:solidFill>
                <a:srgbClr val="FF0000"/>
              </a:solidFill>
              <a:latin typeface="KareliaWeb Regular"/>
            </a:endParaRPr>
          </a:p>
        </p:txBody>
      </p:sp>
    </p:spTree>
    <p:extLst>
      <p:ext uri="{BB962C8B-B14F-4D97-AF65-F5344CB8AC3E}">
        <p14:creationId xmlns:p14="http://schemas.microsoft.com/office/powerpoint/2010/main" val="42243301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40B306-7150-4ED7-B356-C4F5A9DF4F58}"/>
              </a:ext>
            </a:extLst>
          </p:cNvPr>
          <p:cNvSpPr/>
          <p:nvPr/>
        </p:nvSpPr>
        <p:spPr>
          <a:xfrm>
            <a:off x="3177485" y="1808951"/>
            <a:ext cx="2402074" cy="1348140"/>
          </a:xfrm>
          <a:prstGeom prst="roundRect">
            <a:avLst/>
          </a:prstGeom>
          <a:noFill/>
          <a:ln w="4233" cap="flat">
            <a:solidFill>
              <a:srgbClr val="EA262A"/>
            </a:solidFill>
            <a:prstDash val="solid"/>
            <a:miter/>
          </a:ln>
        </p:spPr>
        <p:txBody>
          <a:bodyPr rtlCol="0" anchor="ctr"/>
          <a:lstStyle/>
          <a:p>
            <a:pPr defTabSz="685800">
              <a:defRPr/>
            </a:pPr>
            <a:endParaRPr lang="en-IN" sz="1350">
              <a:solidFill>
                <a:srgbClr val="1C1C1C"/>
              </a:solidFill>
              <a:latin typeface="KareliaWeb Regular"/>
            </a:endParaRPr>
          </a:p>
        </p:txBody>
      </p:sp>
      <p:sp>
        <p:nvSpPr>
          <p:cNvPr id="18" name="Title 17">
            <a:extLst>
              <a:ext uri="{FF2B5EF4-FFF2-40B4-BE49-F238E27FC236}">
                <a16:creationId xmlns:a16="http://schemas.microsoft.com/office/drawing/2014/main" id="{5860C6A1-B5EB-77C6-701B-4FDB865D78E7}"/>
              </a:ext>
            </a:extLst>
          </p:cNvPr>
          <p:cNvSpPr>
            <a:spLocks noGrp="1"/>
          </p:cNvSpPr>
          <p:nvPr>
            <p:ph type="title"/>
          </p:nvPr>
        </p:nvSpPr>
        <p:spPr>
          <a:xfrm>
            <a:off x="172241" y="28306"/>
            <a:ext cx="8462553" cy="369332"/>
          </a:xfrm>
        </p:spPr>
        <p:txBody>
          <a:bodyPr/>
          <a:lstStyle/>
          <a:p>
            <a:r>
              <a:rPr lang="en-GB" sz="1800"/>
              <a:t>Problem Management – A Journey towards Ticket Reduction</a:t>
            </a:r>
            <a:endParaRPr lang="en-US" sz="1800"/>
          </a:p>
        </p:txBody>
      </p:sp>
      <p:graphicFrame>
        <p:nvGraphicFramePr>
          <p:cNvPr id="2" name="Chart 1">
            <a:extLst>
              <a:ext uri="{FF2B5EF4-FFF2-40B4-BE49-F238E27FC236}">
                <a16:creationId xmlns:a16="http://schemas.microsoft.com/office/drawing/2014/main" id="{571DCF98-B38F-B1C5-9C53-7A4E9DE80291}"/>
              </a:ext>
            </a:extLst>
          </p:cNvPr>
          <p:cNvGraphicFramePr>
            <a:graphicFrameLocks/>
          </p:cNvGraphicFramePr>
          <p:nvPr/>
        </p:nvGraphicFramePr>
        <p:xfrm>
          <a:off x="635229" y="749726"/>
          <a:ext cx="2283191" cy="136110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E3B822A7-6AD4-BBA1-2D25-2C8794EE5114}"/>
              </a:ext>
            </a:extLst>
          </p:cNvPr>
          <p:cNvGraphicFramePr/>
          <p:nvPr/>
        </p:nvGraphicFramePr>
        <p:xfrm>
          <a:off x="413267" y="2421647"/>
          <a:ext cx="2730877" cy="20602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FF47D3A1-FAF8-90EB-268D-DF45CD7D3547}"/>
              </a:ext>
            </a:extLst>
          </p:cNvPr>
          <p:cNvGraphicFramePr>
            <a:graphicFrameLocks/>
          </p:cNvGraphicFramePr>
          <p:nvPr/>
        </p:nvGraphicFramePr>
        <p:xfrm>
          <a:off x="5411711" y="2670639"/>
          <a:ext cx="2880778" cy="187046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4C2E9485-505D-F11C-D2D1-BF0DB99DE471}"/>
              </a:ext>
            </a:extLst>
          </p:cNvPr>
          <p:cNvGraphicFramePr>
            <a:graphicFrameLocks/>
          </p:cNvGraphicFramePr>
          <p:nvPr/>
        </p:nvGraphicFramePr>
        <p:xfrm>
          <a:off x="449613" y="539341"/>
          <a:ext cx="2689261" cy="1765064"/>
        </p:xfrm>
        <a:graphic>
          <a:graphicData uri="http://schemas.openxmlformats.org/drawingml/2006/chart">
            <c:chart xmlns:c="http://schemas.openxmlformats.org/drawingml/2006/chart" xmlns:r="http://schemas.openxmlformats.org/officeDocument/2006/relationships" r:id="rId5"/>
          </a:graphicData>
        </a:graphic>
      </p:graphicFrame>
      <p:sp>
        <p:nvSpPr>
          <p:cNvPr id="7" name="Right Brace 6">
            <a:extLst>
              <a:ext uri="{FF2B5EF4-FFF2-40B4-BE49-F238E27FC236}">
                <a16:creationId xmlns:a16="http://schemas.microsoft.com/office/drawing/2014/main" id="{F91C0799-0220-9183-9A0C-EE1B546E31B4}"/>
              </a:ext>
            </a:extLst>
          </p:cNvPr>
          <p:cNvSpPr/>
          <p:nvPr/>
        </p:nvSpPr>
        <p:spPr>
          <a:xfrm rot="16200000">
            <a:off x="2383883" y="1219458"/>
            <a:ext cx="193715" cy="58389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GB" sz="1350">
              <a:solidFill>
                <a:srgbClr val="1C1C1C"/>
              </a:solidFill>
              <a:latin typeface="KareliaWeb Regular"/>
            </a:endParaRPr>
          </a:p>
        </p:txBody>
      </p:sp>
      <p:sp>
        <p:nvSpPr>
          <p:cNvPr id="11" name="TextBox 10">
            <a:extLst>
              <a:ext uri="{FF2B5EF4-FFF2-40B4-BE49-F238E27FC236}">
                <a16:creationId xmlns:a16="http://schemas.microsoft.com/office/drawing/2014/main" id="{69FBA4C4-4F1A-825A-9D26-9E63C875052A}"/>
              </a:ext>
            </a:extLst>
          </p:cNvPr>
          <p:cNvSpPr txBox="1"/>
          <p:nvPr/>
        </p:nvSpPr>
        <p:spPr>
          <a:xfrm>
            <a:off x="2400292" y="1201186"/>
            <a:ext cx="1036255" cy="369332"/>
          </a:xfrm>
          <a:prstGeom prst="rect">
            <a:avLst/>
          </a:prstGeom>
          <a:noFill/>
        </p:spPr>
        <p:txBody>
          <a:bodyPr wrap="square" rtlCol="0">
            <a:spAutoFit/>
          </a:bodyPr>
          <a:lstStyle/>
          <a:p>
            <a:pPr algn="ctr" defTabSz="685800">
              <a:defRPr sz="1400" b="0" i="0" u="none" strike="noStrike" kern="1200" cap="none" spc="20" baseline="0">
                <a:solidFill>
                  <a:srgbClr val="1C1C1C">
                    <a:lumMod val="50000"/>
                    <a:lumOff val="50000"/>
                  </a:srgbClr>
                </a:solidFill>
                <a:latin typeface="+mn-lt"/>
                <a:ea typeface="+mn-ea"/>
                <a:cs typeface="+mn-cs"/>
              </a:defRPr>
            </a:pPr>
            <a:r>
              <a:rPr lang="en-GB" sz="600" spc="15">
                <a:solidFill>
                  <a:srgbClr val="1C1C1C">
                    <a:lumMod val="50000"/>
                    <a:lumOff val="50000"/>
                  </a:srgbClr>
                </a:solidFill>
                <a:latin typeface="KareliaWeb Regular"/>
              </a:rPr>
              <a:t>Problem Investigated and fixed to bring down the anomalies</a:t>
            </a:r>
          </a:p>
        </p:txBody>
      </p:sp>
      <p:graphicFrame>
        <p:nvGraphicFramePr>
          <p:cNvPr id="16" name="Chart 15">
            <a:extLst>
              <a:ext uri="{FF2B5EF4-FFF2-40B4-BE49-F238E27FC236}">
                <a16:creationId xmlns:a16="http://schemas.microsoft.com/office/drawing/2014/main" id="{6D8C71D2-1942-2463-6C79-B08516B1DB06}"/>
              </a:ext>
            </a:extLst>
          </p:cNvPr>
          <p:cNvGraphicFramePr>
            <a:graphicFrameLocks/>
          </p:cNvGraphicFramePr>
          <p:nvPr/>
        </p:nvGraphicFramePr>
        <p:xfrm>
          <a:off x="5403237" y="499268"/>
          <a:ext cx="2880778" cy="1732696"/>
        </p:xfrm>
        <a:graphic>
          <a:graphicData uri="http://schemas.openxmlformats.org/drawingml/2006/chart">
            <c:chart xmlns:c="http://schemas.openxmlformats.org/drawingml/2006/chart" xmlns:r="http://schemas.openxmlformats.org/officeDocument/2006/relationships" r:id="rId6"/>
          </a:graphicData>
        </a:graphic>
      </p:graphicFrame>
      <p:sp>
        <p:nvSpPr>
          <p:cNvPr id="10" name="Text Placeholder 6">
            <a:extLst>
              <a:ext uri="{FF2B5EF4-FFF2-40B4-BE49-F238E27FC236}">
                <a16:creationId xmlns:a16="http://schemas.microsoft.com/office/drawing/2014/main" id="{651FB4D5-1B8F-484A-8EFC-7A10BAB80912}"/>
              </a:ext>
            </a:extLst>
          </p:cNvPr>
          <p:cNvSpPr txBox="1">
            <a:spLocks/>
          </p:cNvSpPr>
          <p:nvPr/>
        </p:nvSpPr>
        <p:spPr>
          <a:xfrm>
            <a:off x="3188879" y="1808951"/>
            <a:ext cx="2367740" cy="994612"/>
          </a:xfrm>
          <a:prstGeom prst="rect">
            <a:avLst/>
          </a:prstGeom>
        </p:spPr>
        <p:txBody>
          <a:bodyPr/>
          <a:lstStyle>
            <a:lvl1pPr marL="228594" indent="-228594" algn="l" defTabSz="914377"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2971" indent="-228594" algn="l" defTabSz="914377"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fontAlgn="base" hangingPunct="1">
              <a:lnSpc>
                <a:spcPct val="90000"/>
              </a:lnSpc>
              <a:spcBef>
                <a:spcPts val="500"/>
              </a:spcBef>
              <a:spcAft>
                <a:spcPct val="0"/>
              </a:spcAft>
              <a:buFont typeface="Arial" panose="020B0604020202020204" pitchFamily="34" charset="0"/>
              <a:buChar char="•"/>
              <a:defRPr sz="1733" kern="1200">
                <a:solidFill>
                  <a:schemeClr val="tx1"/>
                </a:solidFill>
                <a:latin typeface="+mn-lt"/>
                <a:ea typeface="+mn-ea"/>
                <a:cs typeface="+mn-cs"/>
              </a:defRPr>
            </a:lvl4pPr>
            <a:lvl5pPr marL="2057349" indent="-228594" algn="l" defTabSz="914377" rtl="0" eaLnBrk="1" fontAlgn="base" hangingPunct="1">
              <a:lnSpc>
                <a:spcPct val="90000"/>
              </a:lnSpc>
              <a:spcBef>
                <a:spcPts val="500"/>
              </a:spcBef>
              <a:spcAft>
                <a:spcPct val="0"/>
              </a:spcAft>
              <a:buFont typeface="Arial" panose="020B0604020202020204" pitchFamily="34" charset="0"/>
              <a:buChar char="•"/>
              <a:defRPr sz="1733"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46" indent="-171446" defTabSz="685783">
              <a:spcBef>
                <a:spcPts val="750"/>
              </a:spcBef>
              <a:defRPr/>
            </a:pPr>
            <a:r>
              <a:rPr lang="en-IN" sz="863">
                <a:solidFill>
                  <a:srgbClr val="1C1C1C"/>
                </a:solidFill>
                <a:latin typeface="KareliaWeb Regular"/>
              </a:rPr>
              <a:t>25+ Problem tickets have been raised and fixed in 2023.</a:t>
            </a:r>
          </a:p>
          <a:p>
            <a:pPr marL="171446" indent="-171446" defTabSz="685783">
              <a:spcBef>
                <a:spcPts val="750"/>
              </a:spcBef>
              <a:defRPr/>
            </a:pPr>
            <a:r>
              <a:rPr lang="en-IN" sz="863">
                <a:solidFill>
                  <a:srgbClr val="1C1C1C"/>
                </a:solidFill>
                <a:latin typeface="KareliaWeb Regular"/>
              </a:rPr>
              <a:t>Repeated Ticket analysis had significant effect on incident reduction</a:t>
            </a:r>
          </a:p>
          <a:p>
            <a:pPr marL="514337" lvl="1" indent="-171446" defTabSz="685783">
              <a:spcBef>
                <a:spcPts val="375"/>
              </a:spcBef>
              <a:defRPr/>
            </a:pPr>
            <a:r>
              <a:rPr lang="en-IN" sz="863">
                <a:solidFill>
                  <a:srgbClr val="1C1C1C"/>
                </a:solidFill>
                <a:latin typeface="KareliaWeb Regular"/>
              </a:rPr>
              <a:t>25% reduction in </a:t>
            </a:r>
            <a:r>
              <a:rPr lang="en-IN" sz="863" b="1">
                <a:solidFill>
                  <a:srgbClr val="1C1C1C"/>
                </a:solidFill>
                <a:latin typeface="KareliaWeb Regular"/>
              </a:rPr>
              <a:t>iCare/LP system</a:t>
            </a:r>
            <a:r>
              <a:rPr lang="en-IN" sz="863">
                <a:solidFill>
                  <a:srgbClr val="1C1C1C"/>
                </a:solidFill>
                <a:latin typeface="KareliaWeb Regular"/>
              </a:rPr>
              <a:t> </a:t>
            </a:r>
          </a:p>
          <a:p>
            <a:pPr marL="514337" lvl="1" indent="-171446" defTabSz="685783">
              <a:spcBef>
                <a:spcPts val="375"/>
              </a:spcBef>
              <a:defRPr/>
            </a:pPr>
            <a:r>
              <a:rPr lang="en-IN" sz="863">
                <a:solidFill>
                  <a:srgbClr val="1C1C1C"/>
                </a:solidFill>
                <a:latin typeface="KareliaWeb Regular"/>
              </a:rPr>
              <a:t>20% reduction in </a:t>
            </a:r>
            <a:r>
              <a:rPr lang="en-IN" sz="863" b="1">
                <a:solidFill>
                  <a:srgbClr val="1C1C1C"/>
                </a:solidFill>
                <a:latin typeface="KareliaWeb Regular"/>
              </a:rPr>
              <a:t>BSS</a:t>
            </a:r>
          </a:p>
          <a:p>
            <a:pPr marL="514337" lvl="1" indent="-171446" defTabSz="685783">
              <a:spcBef>
                <a:spcPts val="375"/>
              </a:spcBef>
              <a:defRPr/>
            </a:pPr>
            <a:r>
              <a:rPr lang="en-IN" sz="863">
                <a:solidFill>
                  <a:srgbClr val="1C1C1C"/>
                </a:solidFill>
                <a:latin typeface="KareliaWeb Regular"/>
              </a:rPr>
              <a:t>75% reduction in </a:t>
            </a:r>
            <a:r>
              <a:rPr lang="en-IN" sz="863" b="1">
                <a:solidFill>
                  <a:srgbClr val="1C1C1C"/>
                </a:solidFill>
                <a:latin typeface="KareliaWeb Regular"/>
              </a:rPr>
              <a:t>CSA</a:t>
            </a:r>
          </a:p>
          <a:p>
            <a:pPr marL="514337" lvl="1" indent="-171446" defTabSz="685783">
              <a:spcBef>
                <a:spcPts val="375"/>
              </a:spcBef>
              <a:defRPr/>
            </a:pPr>
            <a:endParaRPr lang="en-IN" sz="863" b="1">
              <a:solidFill>
                <a:srgbClr val="1C1C1C"/>
              </a:solidFill>
              <a:latin typeface="KareliaWeb Regular"/>
            </a:endParaRPr>
          </a:p>
        </p:txBody>
      </p:sp>
      <p:cxnSp>
        <p:nvCxnSpPr>
          <p:cNvPr id="12" name="Straight Connector 11">
            <a:extLst>
              <a:ext uri="{FF2B5EF4-FFF2-40B4-BE49-F238E27FC236}">
                <a16:creationId xmlns:a16="http://schemas.microsoft.com/office/drawing/2014/main" id="{9DF0132E-734A-4595-8745-53D5635E33E3}"/>
              </a:ext>
            </a:extLst>
          </p:cNvPr>
          <p:cNvCxnSpPr>
            <a:cxnSpLocks/>
          </p:cNvCxnSpPr>
          <p:nvPr/>
        </p:nvCxnSpPr>
        <p:spPr>
          <a:xfrm>
            <a:off x="4372750" y="657225"/>
            <a:ext cx="15671" cy="1151726"/>
          </a:xfrm>
          <a:prstGeom prst="line">
            <a:avLst/>
          </a:prstGeom>
          <a:ln w="158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EFD22CB2-615A-4710-83E5-59A22F18107A}"/>
              </a:ext>
            </a:extLst>
          </p:cNvPr>
          <p:cNvCxnSpPr>
            <a:cxnSpLocks/>
          </p:cNvCxnSpPr>
          <p:nvPr/>
        </p:nvCxnSpPr>
        <p:spPr>
          <a:xfrm>
            <a:off x="4378390" y="3170585"/>
            <a:ext cx="0" cy="1067374"/>
          </a:xfrm>
          <a:prstGeom prst="line">
            <a:avLst/>
          </a:prstGeom>
          <a:ln w="158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E6413B26-9DF9-4D0E-B663-3231E9F9678C}"/>
              </a:ext>
            </a:extLst>
          </p:cNvPr>
          <p:cNvCxnSpPr>
            <a:cxnSpLocks/>
          </p:cNvCxnSpPr>
          <p:nvPr/>
        </p:nvCxnSpPr>
        <p:spPr>
          <a:xfrm>
            <a:off x="635229" y="2358047"/>
            <a:ext cx="2515039" cy="6747"/>
          </a:xfrm>
          <a:prstGeom prst="line">
            <a:avLst/>
          </a:prstGeom>
          <a:ln w="158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EEA8B2EE-3470-4349-AD0A-B28F921F68D2}"/>
              </a:ext>
            </a:extLst>
          </p:cNvPr>
          <p:cNvCxnSpPr>
            <a:cxnSpLocks/>
          </p:cNvCxnSpPr>
          <p:nvPr/>
        </p:nvCxnSpPr>
        <p:spPr>
          <a:xfrm flipV="1">
            <a:off x="5618170" y="2359791"/>
            <a:ext cx="2531954" cy="5003"/>
          </a:xfrm>
          <a:prstGeom prst="line">
            <a:avLst/>
          </a:prstGeom>
          <a:ln w="158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Rectangle 21">
            <a:extLst>
              <a:ext uri="{FF2B5EF4-FFF2-40B4-BE49-F238E27FC236}">
                <a16:creationId xmlns:a16="http://schemas.microsoft.com/office/drawing/2014/main" id="{DD373726-C6BF-D5D6-998D-44FD6D0EEDA1}"/>
              </a:ext>
            </a:extLst>
          </p:cNvPr>
          <p:cNvSpPr/>
          <p:nvPr/>
        </p:nvSpPr>
        <p:spPr>
          <a:xfrm>
            <a:off x="635229" y="4625998"/>
            <a:ext cx="7514892" cy="449314"/>
          </a:xfrm>
          <a:prstGeom prst="rect">
            <a:avLst/>
          </a:prstGeom>
          <a:solidFill>
            <a:srgbClr val="FF0000"/>
          </a:solidFill>
          <a:ln w="4233" cap="flat">
            <a:noFill/>
            <a:prstDash val="solid"/>
            <a:miter/>
          </a:ln>
        </p:spPr>
        <p:txBody>
          <a:bodyPr rtlCol="0" anchor="ctr"/>
          <a:lstStyle/>
          <a:p>
            <a:pPr algn="ctr"/>
            <a:r>
              <a:rPr lang="en-GB">
                <a:solidFill>
                  <a:schemeClr val="bg1"/>
                </a:solidFill>
              </a:rPr>
              <a:t>Incident Reduction -  </a:t>
            </a:r>
            <a:r>
              <a:rPr lang="en-US">
                <a:solidFill>
                  <a:schemeClr val="bg1"/>
                </a:solidFill>
              </a:rPr>
              <a:t>Prodapt’s current track Record</a:t>
            </a:r>
          </a:p>
        </p:txBody>
      </p:sp>
    </p:spTree>
    <p:extLst>
      <p:ext uri="{BB962C8B-B14F-4D97-AF65-F5344CB8AC3E}">
        <p14:creationId xmlns:p14="http://schemas.microsoft.com/office/powerpoint/2010/main" val="478760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0AC3A0-21E0-F412-5936-33D81897F8A9}"/>
              </a:ext>
            </a:extLst>
          </p:cNvPr>
          <p:cNvSpPr>
            <a:spLocks noGrp="1"/>
          </p:cNvSpPr>
          <p:nvPr>
            <p:ph type="title"/>
          </p:nvPr>
        </p:nvSpPr>
        <p:spPr>
          <a:xfrm>
            <a:off x="161426" y="222350"/>
            <a:ext cx="8133940" cy="323165"/>
          </a:xfrm>
        </p:spPr>
        <p:txBody>
          <a:bodyPr/>
          <a:lstStyle/>
          <a:p>
            <a:r>
              <a:rPr lang="en-GB" sz="1500" dirty="0"/>
              <a:t>Value already delivered by Prodapt </a:t>
            </a:r>
            <a:r>
              <a:rPr lang="en-US" sz="1500" dirty="0"/>
              <a:t>- II</a:t>
            </a:r>
          </a:p>
        </p:txBody>
      </p:sp>
    </p:spTree>
    <p:extLst>
      <p:ext uri="{BB962C8B-B14F-4D97-AF65-F5344CB8AC3E}">
        <p14:creationId xmlns:p14="http://schemas.microsoft.com/office/powerpoint/2010/main" val="6661844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37B18-0D9C-483C-A2F5-0C8992260DDD}"/>
              </a:ext>
            </a:extLst>
          </p:cNvPr>
          <p:cNvSpPr>
            <a:spLocks noGrp="1"/>
          </p:cNvSpPr>
          <p:nvPr>
            <p:ph type="title"/>
          </p:nvPr>
        </p:nvSpPr>
        <p:spPr>
          <a:xfrm>
            <a:off x="158612" y="97631"/>
            <a:ext cx="8792673" cy="369332"/>
          </a:xfrm>
        </p:spPr>
        <p:txBody>
          <a:bodyPr wrap="square" anchor="t">
            <a:spAutoFit/>
          </a:bodyPr>
          <a:lstStyle/>
          <a:p>
            <a:r>
              <a:rPr lang="en-US" sz="1800"/>
              <a:t>Contribution to Automation, Process and Platform Improvement</a:t>
            </a:r>
            <a:endParaRPr lang="en-IN" sz="1800"/>
          </a:p>
        </p:txBody>
      </p:sp>
      <p:graphicFrame>
        <p:nvGraphicFramePr>
          <p:cNvPr id="5" name="Diagram 4">
            <a:extLst>
              <a:ext uri="{FF2B5EF4-FFF2-40B4-BE49-F238E27FC236}">
                <a16:creationId xmlns:a16="http://schemas.microsoft.com/office/drawing/2014/main" id="{284B7436-F2EA-4BAC-9A21-B2E0593F6A18}"/>
              </a:ext>
            </a:extLst>
          </p:cNvPr>
          <p:cNvGraphicFramePr/>
          <p:nvPr/>
        </p:nvGraphicFramePr>
        <p:xfrm>
          <a:off x="5043362" y="1029786"/>
          <a:ext cx="3351942" cy="1583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Diagram 12">
            <a:extLst>
              <a:ext uri="{FF2B5EF4-FFF2-40B4-BE49-F238E27FC236}">
                <a16:creationId xmlns:a16="http://schemas.microsoft.com/office/drawing/2014/main" id="{3F685C64-0BF9-9443-7DCF-995103BFE755}"/>
              </a:ext>
            </a:extLst>
          </p:cNvPr>
          <p:cNvGraphicFramePr/>
          <p:nvPr/>
        </p:nvGraphicFramePr>
        <p:xfrm>
          <a:off x="509238" y="878671"/>
          <a:ext cx="4010756" cy="22877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6" name="Diagram 15">
            <a:extLst>
              <a:ext uri="{FF2B5EF4-FFF2-40B4-BE49-F238E27FC236}">
                <a16:creationId xmlns:a16="http://schemas.microsoft.com/office/drawing/2014/main" id="{18CC1B75-D34D-8EFD-A4E5-316B9BE4F9E3}"/>
              </a:ext>
            </a:extLst>
          </p:cNvPr>
          <p:cNvGraphicFramePr/>
          <p:nvPr/>
        </p:nvGraphicFramePr>
        <p:xfrm>
          <a:off x="421937" y="3166443"/>
          <a:ext cx="4096139" cy="188262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23" name="Diagram 22">
            <a:extLst>
              <a:ext uri="{FF2B5EF4-FFF2-40B4-BE49-F238E27FC236}">
                <a16:creationId xmlns:a16="http://schemas.microsoft.com/office/drawing/2014/main" id="{46368175-4ADC-0150-91A6-EEC3D292E19F}"/>
              </a:ext>
            </a:extLst>
          </p:cNvPr>
          <p:cNvGraphicFramePr/>
          <p:nvPr/>
        </p:nvGraphicFramePr>
        <p:xfrm>
          <a:off x="5041751" y="3147277"/>
          <a:ext cx="3353552" cy="172182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27" name="TextBox 26">
            <a:extLst>
              <a:ext uri="{FF2B5EF4-FFF2-40B4-BE49-F238E27FC236}">
                <a16:creationId xmlns:a16="http://schemas.microsoft.com/office/drawing/2014/main" id="{E0D12B24-11A3-FD52-465C-7EC8F73ECCDE}"/>
              </a:ext>
            </a:extLst>
          </p:cNvPr>
          <p:cNvSpPr txBox="1"/>
          <p:nvPr/>
        </p:nvSpPr>
        <p:spPr>
          <a:xfrm>
            <a:off x="2286559" y="3685590"/>
            <a:ext cx="2080655" cy="207749"/>
          </a:xfrm>
          <a:prstGeom prst="rect">
            <a:avLst/>
          </a:prstGeom>
          <a:solidFill>
            <a:schemeClr val="bg2">
              <a:lumMod val="85000"/>
            </a:schemeClr>
          </a:solidFill>
        </p:spPr>
        <p:txBody>
          <a:bodyPr wrap="square">
            <a:spAutoFit/>
          </a:bodyPr>
          <a:lstStyle/>
          <a:p>
            <a:pPr algn="ctr" defTabSz="685800">
              <a:defRPr/>
            </a:pPr>
            <a:r>
              <a:rPr lang="en-GB" sz="750" b="1">
                <a:solidFill>
                  <a:srgbClr val="1C1C1C"/>
                </a:solidFill>
                <a:latin typeface="KareliaWeb Regular"/>
              </a:rPr>
              <a:t>2021-15hrs;  2022 -30hrs; 2023 – 15hrs </a:t>
            </a:r>
          </a:p>
        </p:txBody>
      </p:sp>
      <p:grpSp>
        <p:nvGrpSpPr>
          <p:cNvPr id="11" name="Group 10">
            <a:extLst>
              <a:ext uri="{FF2B5EF4-FFF2-40B4-BE49-F238E27FC236}">
                <a16:creationId xmlns:a16="http://schemas.microsoft.com/office/drawing/2014/main" id="{B69770A4-D321-4F71-B590-D126313F3BAF}"/>
              </a:ext>
            </a:extLst>
          </p:cNvPr>
          <p:cNvGrpSpPr/>
          <p:nvPr/>
        </p:nvGrpSpPr>
        <p:grpSpPr>
          <a:xfrm>
            <a:off x="509236" y="1021635"/>
            <a:ext cx="4010756" cy="352888"/>
            <a:chOff x="616697" y="1183621"/>
            <a:chExt cx="5234411" cy="410383"/>
          </a:xfrm>
          <a:solidFill>
            <a:schemeClr val="bg2">
              <a:lumMod val="85000"/>
            </a:schemeClr>
          </a:solidFill>
        </p:grpSpPr>
        <p:sp>
          <p:nvSpPr>
            <p:cNvPr id="6" name="Rectangle: Rounded Corners 5">
              <a:extLst>
                <a:ext uri="{FF2B5EF4-FFF2-40B4-BE49-F238E27FC236}">
                  <a16:creationId xmlns:a16="http://schemas.microsoft.com/office/drawing/2014/main" id="{D4FBF4E0-03C5-405B-AC71-47854C05B120}"/>
                </a:ext>
              </a:extLst>
            </p:cNvPr>
            <p:cNvSpPr/>
            <p:nvPr/>
          </p:nvSpPr>
          <p:spPr>
            <a:xfrm>
              <a:off x="616697" y="1183621"/>
              <a:ext cx="1253200" cy="400109"/>
            </a:xfrm>
            <a:prstGeom prst="roundRect">
              <a:avLst/>
            </a:prstGeom>
            <a:grpFill/>
            <a:ln w="4233" cap="flat">
              <a:solidFill>
                <a:schemeClr val="accent1"/>
              </a:solidFill>
              <a:prstDash val="solid"/>
              <a:miter/>
            </a:ln>
          </p:spPr>
          <p:txBody>
            <a:bodyPr rtlCol="0" anchor="ctr"/>
            <a:lstStyle/>
            <a:p>
              <a:pPr defTabSz="685800">
                <a:defRPr/>
              </a:pPr>
              <a:r>
                <a:rPr lang="en-US" sz="825" b="1">
                  <a:solidFill>
                    <a:srgbClr val="1C1C1C"/>
                  </a:solidFill>
                  <a:latin typeface="KareliaWeb Regular"/>
                </a:rPr>
                <a:t>Ops Efficiency</a:t>
              </a:r>
              <a:endParaRPr lang="en-IN" sz="825" b="1">
                <a:solidFill>
                  <a:srgbClr val="1C1C1C"/>
                </a:solidFill>
                <a:latin typeface="KareliaWeb Regular"/>
              </a:endParaRPr>
            </a:p>
          </p:txBody>
        </p:sp>
        <p:sp>
          <p:nvSpPr>
            <p:cNvPr id="17" name="Rectangle: Rounded Corners 16">
              <a:extLst>
                <a:ext uri="{FF2B5EF4-FFF2-40B4-BE49-F238E27FC236}">
                  <a16:creationId xmlns:a16="http://schemas.microsoft.com/office/drawing/2014/main" id="{0ABC0CA0-2145-4472-A955-5E0C1CAF5754}"/>
                </a:ext>
              </a:extLst>
            </p:cNvPr>
            <p:cNvSpPr/>
            <p:nvPr/>
          </p:nvSpPr>
          <p:spPr>
            <a:xfrm>
              <a:off x="1970844" y="1183621"/>
              <a:ext cx="1253200" cy="400109"/>
            </a:xfrm>
            <a:prstGeom prst="roundRect">
              <a:avLst/>
            </a:prstGeom>
            <a:grpFill/>
            <a:ln w="4233" cap="flat">
              <a:solidFill>
                <a:schemeClr val="accent1"/>
              </a:solidFill>
              <a:prstDash val="solid"/>
              <a:miter/>
            </a:ln>
          </p:spPr>
          <p:txBody>
            <a:bodyPr rtlCol="0" anchor="ctr"/>
            <a:lstStyle/>
            <a:p>
              <a:pPr defTabSz="685800">
                <a:defRPr/>
              </a:pPr>
              <a:r>
                <a:rPr lang="en-US" sz="825" b="1">
                  <a:solidFill>
                    <a:srgbClr val="1C1C1C"/>
                  </a:solidFill>
                  <a:latin typeface="KareliaWeb Regular"/>
                </a:rPr>
                <a:t>Infrastructure</a:t>
              </a:r>
              <a:endParaRPr lang="en-IN" sz="825" b="1">
                <a:solidFill>
                  <a:srgbClr val="1C1C1C"/>
                </a:solidFill>
                <a:latin typeface="KareliaWeb Regular"/>
              </a:endParaRPr>
            </a:p>
          </p:txBody>
        </p:sp>
        <p:sp>
          <p:nvSpPr>
            <p:cNvPr id="18" name="Rectangle: Rounded Corners 17">
              <a:extLst>
                <a:ext uri="{FF2B5EF4-FFF2-40B4-BE49-F238E27FC236}">
                  <a16:creationId xmlns:a16="http://schemas.microsoft.com/office/drawing/2014/main" id="{CCDB17BB-BDEF-47FB-AAA5-C0EA2284F842}"/>
                </a:ext>
              </a:extLst>
            </p:cNvPr>
            <p:cNvSpPr/>
            <p:nvPr/>
          </p:nvSpPr>
          <p:spPr>
            <a:xfrm>
              <a:off x="3283883" y="1193895"/>
              <a:ext cx="1253200" cy="400109"/>
            </a:xfrm>
            <a:prstGeom prst="roundRect">
              <a:avLst/>
            </a:prstGeom>
            <a:grpFill/>
            <a:ln w="4233" cap="flat">
              <a:solidFill>
                <a:schemeClr val="accent1"/>
              </a:solidFill>
              <a:prstDash val="solid"/>
              <a:miter/>
            </a:ln>
          </p:spPr>
          <p:txBody>
            <a:bodyPr rtlCol="0" anchor="ctr"/>
            <a:lstStyle/>
            <a:p>
              <a:pPr defTabSz="685800">
                <a:defRPr/>
              </a:pPr>
              <a:r>
                <a:rPr lang="en-US" sz="825" b="1">
                  <a:solidFill>
                    <a:srgbClr val="1C1C1C"/>
                  </a:solidFill>
                  <a:latin typeface="KareliaWeb Regular"/>
                </a:rPr>
                <a:t>Credential Migration Tool</a:t>
              </a:r>
              <a:endParaRPr lang="en-IN" sz="825" b="1">
                <a:solidFill>
                  <a:srgbClr val="1C1C1C"/>
                </a:solidFill>
                <a:latin typeface="KareliaWeb Regular"/>
              </a:endParaRPr>
            </a:p>
          </p:txBody>
        </p:sp>
        <p:sp>
          <p:nvSpPr>
            <p:cNvPr id="19" name="Rectangle: Rounded Corners 18">
              <a:extLst>
                <a:ext uri="{FF2B5EF4-FFF2-40B4-BE49-F238E27FC236}">
                  <a16:creationId xmlns:a16="http://schemas.microsoft.com/office/drawing/2014/main" id="{4F4BFC57-9971-4738-B95E-234504656923}"/>
                </a:ext>
              </a:extLst>
            </p:cNvPr>
            <p:cNvSpPr/>
            <p:nvPr/>
          </p:nvSpPr>
          <p:spPr>
            <a:xfrm>
              <a:off x="4597908" y="1193895"/>
              <a:ext cx="1253200" cy="400109"/>
            </a:xfrm>
            <a:prstGeom prst="roundRect">
              <a:avLst/>
            </a:prstGeom>
            <a:grpFill/>
            <a:ln w="4233" cap="flat">
              <a:solidFill>
                <a:schemeClr val="accent1"/>
              </a:solidFill>
              <a:prstDash val="solid"/>
              <a:miter/>
            </a:ln>
          </p:spPr>
          <p:txBody>
            <a:bodyPr rtlCol="0" anchor="ctr"/>
            <a:lstStyle/>
            <a:p>
              <a:pPr defTabSz="685800">
                <a:defRPr/>
              </a:pPr>
              <a:r>
                <a:rPr lang="en-US" sz="825" b="1">
                  <a:solidFill>
                    <a:srgbClr val="1C1C1C"/>
                  </a:solidFill>
                  <a:latin typeface="KareliaWeb Regular"/>
                </a:rPr>
                <a:t>Delivery Excellence</a:t>
              </a:r>
              <a:endParaRPr lang="en-IN" sz="825" b="1">
                <a:solidFill>
                  <a:srgbClr val="1C1C1C"/>
                </a:solidFill>
                <a:latin typeface="KareliaWeb Regular"/>
              </a:endParaRPr>
            </a:p>
          </p:txBody>
        </p:sp>
      </p:grpSp>
      <p:cxnSp>
        <p:nvCxnSpPr>
          <p:cNvPr id="9" name="Straight Connector 8">
            <a:extLst>
              <a:ext uri="{FF2B5EF4-FFF2-40B4-BE49-F238E27FC236}">
                <a16:creationId xmlns:a16="http://schemas.microsoft.com/office/drawing/2014/main" id="{AAD248D6-CBD9-43A3-8EAD-EFD7942FC4B0}"/>
              </a:ext>
            </a:extLst>
          </p:cNvPr>
          <p:cNvCxnSpPr>
            <a:cxnSpLocks/>
          </p:cNvCxnSpPr>
          <p:nvPr/>
        </p:nvCxnSpPr>
        <p:spPr>
          <a:xfrm>
            <a:off x="421938" y="2777300"/>
            <a:ext cx="7890553" cy="0"/>
          </a:xfrm>
          <a:prstGeom prst="line">
            <a:avLst/>
          </a:prstGeom>
          <a:ln w="19050" cap="flat" cmpd="thickThin"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B2468AF3-D861-4573-909D-7E55007F1DB5}"/>
              </a:ext>
            </a:extLst>
          </p:cNvPr>
          <p:cNvCxnSpPr>
            <a:cxnSpLocks/>
          </p:cNvCxnSpPr>
          <p:nvPr/>
        </p:nvCxnSpPr>
        <p:spPr>
          <a:xfrm flipV="1">
            <a:off x="4781202" y="2767562"/>
            <a:ext cx="0" cy="2101539"/>
          </a:xfrm>
          <a:prstGeom prst="line">
            <a:avLst/>
          </a:prstGeom>
          <a:ln w="19050" cap="flat" cmpd="thickThin"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E7BBFC9E-2D22-4A99-A8BB-8A279169A8E2}"/>
              </a:ext>
            </a:extLst>
          </p:cNvPr>
          <p:cNvSpPr txBox="1"/>
          <p:nvPr/>
        </p:nvSpPr>
        <p:spPr>
          <a:xfrm>
            <a:off x="922803" y="422788"/>
            <a:ext cx="3542766" cy="590931"/>
          </a:xfrm>
          <a:prstGeom prst="rect">
            <a:avLst/>
          </a:prstGeom>
          <a:noFill/>
        </p:spPr>
        <p:txBody>
          <a:bodyPr wrap="square">
            <a:spAutoFit/>
          </a:bodyPr>
          <a:lstStyle/>
          <a:p>
            <a:pPr algn="ctr" defTabSz="685783">
              <a:lnSpc>
                <a:spcPct val="90000"/>
              </a:lnSpc>
              <a:spcBef>
                <a:spcPts val="750"/>
              </a:spcBef>
              <a:defRPr/>
            </a:pPr>
            <a:br>
              <a:rPr lang="en-GB" sz="1200">
                <a:solidFill>
                  <a:srgbClr val="1C1C1C"/>
                </a:solidFill>
                <a:latin typeface="KareliaWeb Regular"/>
                <a:cs typeface="Times New Roman" panose="02020603050405020304" pitchFamily="18" charset="0"/>
              </a:rPr>
            </a:br>
            <a:r>
              <a:rPr lang="en-GB" sz="1200">
                <a:solidFill>
                  <a:srgbClr val="1C1C1C"/>
                </a:solidFill>
                <a:latin typeface="KareliaWeb Regular"/>
                <a:cs typeface="Times New Roman" panose="02020603050405020304" pitchFamily="18" charset="0"/>
              </a:rPr>
              <a:t> Launchpad to iCare Migration - </a:t>
            </a:r>
            <a:r>
              <a:rPr lang="en-GB" sz="1200" b="1">
                <a:solidFill>
                  <a:srgbClr val="1C1C1C"/>
                </a:solidFill>
                <a:latin typeface="KareliaWeb Regular"/>
                <a:cs typeface="Times New Roman" panose="02020603050405020304" pitchFamily="18" charset="0"/>
              </a:rPr>
              <a:t>500+ man days </a:t>
            </a:r>
            <a:r>
              <a:rPr lang="en-GB" sz="1200">
                <a:solidFill>
                  <a:srgbClr val="1C1C1C"/>
                </a:solidFill>
                <a:latin typeface="KareliaWeb Regular"/>
                <a:cs typeface="Times New Roman" panose="02020603050405020304" pitchFamily="18" charset="0"/>
              </a:rPr>
              <a:t>of effort additionally invested</a:t>
            </a:r>
          </a:p>
        </p:txBody>
      </p:sp>
      <p:sp>
        <p:nvSpPr>
          <p:cNvPr id="28" name="TextBox 27">
            <a:extLst>
              <a:ext uri="{FF2B5EF4-FFF2-40B4-BE49-F238E27FC236}">
                <a16:creationId xmlns:a16="http://schemas.microsoft.com/office/drawing/2014/main" id="{A4DF763F-B853-4AE1-9990-F345874DC9F9}"/>
              </a:ext>
            </a:extLst>
          </p:cNvPr>
          <p:cNvSpPr txBox="1"/>
          <p:nvPr/>
        </p:nvSpPr>
        <p:spPr>
          <a:xfrm>
            <a:off x="5076719" y="443880"/>
            <a:ext cx="3351942" cy="590931"/>
          </a:xfrm>
          <a:prstGeom prst="rect">
            <a:avLst/>
          </a:prstGeom>
          <a:noFill/>
        </p:spPr>
        <p:txBody>
          <a:bodyPr wrap="square">
            <a:spAutoFit/>
          </a:bodyPr>
          <a:lstStyle/>
          <a:p>
            <a:pPr algn="ctr" defTabSz="685783">
              <a:lnSpc>
                <a:spcPct val="90000"/>
              </a:lnSpc>
              <a:spcBef>
                <a:spcPts val="750"/>
              </a:spcBef>
              <a:defRPr/>
            </a:pPr>
            <a:br>
              <a:rPr lang="en-GB" sz="1200">
                <a:solidFill>
                  <a:srgbClr val="1C1C1C"/>
                </a:solidFill>
                <a:latin typeface="KareliaWeb Regular"/>
                <a:cs typeface="Times New Roman" panose="02020603050405020304" pitchFamily="18" charset="0"/>
              </a:rPr>
            </a:br>
            <a:r>
              <a:rPr lang="en-GB" sz="1200">
                <a:solidFill>
                  <a:srgbClr val="1C1C1C"/>
                </a:solidFill>
                <a:latin typeface="KareliaWeb Regular"/>
                <a:cs typeface="Times New Roman" panose="02020603050405020304" pitchFamily="18" charset="0"/>
              </a:rPr>
              <a:t> Migration of Legacy 2008 SQL DB to 2016 version - 40 hours of Change Window</a:t>
            </a:r>
          </a:p>
        </p:txBody>
      </p:sp>
      <p:sp>
        <p:nvSpPr>
          <p:cNvPr id="29" name="TextBox 28">
            <a:extLst>
              <a:ext uri="{FF2B5EF4-FFF2-40B4-BE49-F238E27FC236}">
                <a16:creationId xmlns:a16="http://schemas.microsoft.com/office/drawing/2014/main" id="{B9459CAA-96AD-4144-BA42-6523EFA8B349}"/>
              </a:ext>
            </a:extLst>
          </p:cNvPr>
          <p:cNvSpPr txBox="1"/>
          <p:nvPr/>
        </p:nvSpPr>
        <p:spPr>
          <a:xfrm>
            <a:off x="77072" y="2782148"/>
            <a:ext cx="4573284" cy="424732"/>
          </a:xfrm>
          <a:prstGeom prst="rect">
            <a:avLst/>
          </a:prstGeom>
          <a:noFill/>
        </p:spPr>
        <p:txBody>
          <a:bodyPr wrap="square">
            <a:spAutoFit/>
          </a:bodyPr>
          <a:lstStyle/>
          <a:p>
            <a:pPr algn="ctr" defTabSz="685783">
              <a:lnSpc>
                <a:spcPct val="90000"/>
              </a:lnSpc>
              <a:spcBef>
                <a:spcPts val="750"/>
              </a:spcBef>
              <a:defRPr/>
            </a:pPr>
            <a:r>
              <a:rPr lang="en-GB" sz="1200">
                <a:solidFill>
                  <a:srgbClr val="1C1C1C"/>
                </a:solidFill>
                <a:latin typeface="KareliaWeb Regular"/>
                <a:cs typeface="Times New Roman" panose="02020603050405020304" pitchFamily="18" charset="0"/>
              </a:rPr>
              <a:t>Continuous Delivery Excellence:</a:t>
            </a:r>
            <a:br>
              <a:rPr lang="en-GB" sz="1200">
                <a:solidFill>
                  <a:srgbClr val="1C1C1C"/>
                </a:solidFill>
                <a:latin typeface="KareliaWeb Regular"/>
                <a:cs typeface="Times New Roman" panose="02020603050405020304" pitchFamily="18" charset="0"/>
              </a:rPr>
            </a:br>
            <a:r>
              <a:rPr lang="en-GB" sz="1200">
                <a:solidFill>
                  <a:srgbClr val="1C1C1C"/>
                </a:solidFill>
                <a:latin typeface="KareliaWeb Regular"/>
                <a:cs typeface="Times New Roman" panose="02020603050405020304" pitchFamily="18" charset="0"/>
              </a:rPr>
              <a:t> CI/CD/CT Implementation</a:t>
            </a:r>
          </a:p>
        </p:txBody>
      </p:sp>
      <p:sp>
        <p:nvSpPr>
          <p:cNvPr id="31" name="TextBox 30">
            <a:extLst>
              <a:ext uri="{FF2B5EF4-FFF2-40B4-BE49-F238E27FC236}">
                <a16:creationId xmlns:a16="http://schemas.microsoft.com/office/drawing/2014/main" id="{EDAF3C5D-D505-4475-93C2-E928AD0D3B4E}"/>
              </a:ext>
            </a:extLst>
          </p:cNvPr>
          <p:cNvSpPr txBox="1"/>
          <p:nvPr/>
        </p:nvSpPr>
        <p:spPr>
          <a:xfrm>
            <a:off x="4314732" y="2764795"/>
            <a:ext cx="4600254" cy="424732"/>
          </a:xfrm>
          <a:prstGeom prst="rect">
            <a:avLst/>
          </a:prstGeom>
          <a:noFill/>
        </p:spPr>
        <p:txBody>
          <a:bodyPr wrap="square">
            <a:spAutoFit/>
          </a:bodyPr>
          <a:lstStyle/>
          <a:p>
            <a:pPr algn="ctr" defTabSz="685783">
              <a:lnSpc>
                <a:spcPct val="90000"/>
              </a:lnSpc>
              <a:spcBef>
                <a:spcPts val="750"/>
              </a:spcBef>
              <a:defRPr/>
            </a:pPr>
            <a:r>
              <a:rPr lang="en-GB" sz="1200">
                <a:solidFill>
                  <a:srgbClr val="1C1C1C"/>
                </a:solidFill>
                <a:latin typeface="KareliaWeb Regular"/>
                <a:cs typeface="Times New Roman" panose="02020603050405020304" pitchFamily="18" charset="0"/>
              </a:rPr>
              <a:t>Process Improvement:</a:t>
            </a:r>
            <a:br>
              <a:rPr lang="en-GB" sz="1200">
                <a:solidFill>
                  <a:srgbClr val="1C1C1C"/>
                </a:solidFill>
                <a:latin typeface="KareliaWeb Regular"/>
                <a:cs typeface="Times New Roman" panose="02020603050405020304" pitchFamily="18" charset="0"/>
              </a:rPr>
            </a:br>
            <a:r>
              <a:rPr lang="en-GB" sz="1200">
                <a:solidFill>
                  <a:srgbClr val="1C1C1C"/>
                </a:solidFill>
                <a:latin typeface="KareliaWeb Regular"/>
                <a:cs typeface="Times New Roman" panose="02020603050405020304" pitchFamily="18" charset="0"/>
              </a:rPr>
              <a:t> Rate Card Management</a:t>
            </a:r>
          </a:p>
        </p:txBody>
      </p:sp>
      <p:sp>
        <p:nvSpPr>
          <p:cNvPr id="35" name="TextBox 34">
            <a:extLst>
              <a:ext uri="{FF2B5EF4-FFF2-40B4-BE49-F238E27FC236}">
                <a16:creationId xmlns:a16="http://schemas.microsoft.com/office/drawing/2014/main" id="{CEC3B2CB-B7BE-4349-B9F0-F2B33EFDDB4C}"/>
              </a:ext>
            </a:extLst>
          </p:cNvPr>
          <p:cNvSpPr txBox="1"/>
          <p:nvPr/>
        </p:nvSpPr>
        <p:spPr>
          <a:xfrm rot="16200000">
            <a:off x="4040765" y="1379547"/>
            <a:ext cx="1456841" cy="507831"/>
          </a:xfrm>
          <a:prstGeom prst="rect">
            <a:avLst/>
          </a:prstGeom>
          <a:noFill/>
        </p:spPr>
        <p:txBody>
          <a:bodyPr wrap="square" rtlCol="0">
            <a:spAutoFit/>
          </a:bodyPr>
          <a:lstStyle/>
          <a:p>
            <a:pPr defTabSz="685800">
              <a:defRPr/>
            </a:pPr>
            <a:r>
              <a:rPr lang="en-US" sz="1350" b="1">
                <a:solidFill>
                  <a:srgbClr val="1C1C1C"/>
                </a:solidFill>
                <a:latin typeface="KareliaWeb Regular"/>
              </a:rPr>
              <a:t>Platform Improvements</a:t>
            </a:r>
            <a:endParaRPr lang="en-IN" sz="1350" b="1">
              <a:solidFill>
                <a:srgbClr val="1C1C1C"/>
              </a:solidFill>
              <a:latin typeface="KareliaWeb Regular"/>
            </a:endParaRPr>
          </a:p>
        </p:txBody>
      </p:sp>
      <p:sp>
        <p:nvSpPr>
          <p:cNvPr id="22" name="TextBox 21">
            <a:extLst>
              <a:ext uri="{FF2B5EF4-FFF2-40B4-BE49-F238E27FC236}">
                <a16:creationId xmlns:a16="http://schemas.microsoft.com/office/drawing/2014/main" id="{0C17F7F3-3E14-C6A9-53AE-04EC0C9FFD64}"/>
              </a:ext>
            </a:extLst>
          </p:cNvPr>
          <p:cNvSpPr txBox="1"/>
          <p:nvPr/>
        </p:nvSpPr>
        <p:spPr>
          <a:xfrm>
            <a:off x="5520340" y="4678806"/>
            <a:ext cx="2396372" cy="207749"/>
          </a:xfrm>
          <a:prstGeom prst="rect">
            <a:avLst/>
          </a:prstGeom>
          <a:solidFill>
            <a:schemeClr val="bg2">
              <a:lumMod val="95000"/>
            </a:schemeClr>
          </a:solidFill>
        </p:spPr>
        <p:txBody>
          <a:bodyPr wrap="square">
            <a:spAutoFit/>
          </a:bodyPr>
          <a:lstStyle/>
          <a:p>
            <a:pPr algn="ctr" defTabSz="685800">
              <a:defRPr/>
            </a:pPr>
            <a:r>
              <a:rPr lang="en-GB" sz="750">
                <a:solidFill>
                  <a:srgbClr val="1C1C1C"/>
                </a:solidFill>
                <a:latin typeface="KareliaWeb Regular"/>
              </a:rPr>
              <a:t>2021-2880hrs;  2022 -2880hrs; 2023 – 1440hrs </a:t>
            </a:r>
          </a:p>
        </p:txBody>
      </p:sp>
      <p:sp>
        <p:nvSpPr>
          <p:cNvPr id="3" name="Flowchart: Process 2">
            <a:extLst>
              <a:ext uri="{FF2B5EF4-FFF2-40B4-BE49-F238E27FC236}">
                <a16:creationId xmlns:a16="http://schemas.microsoft.com/office/drawing/2014/main" id="{A0C4F006-1C89-2580-5F07-240457AC0DA9}"/>
              </a:ext>
            </a:extLst>
          </p:cNvPr>
          <p:cNvSpPr/>
          <p:nvPr/>
        </p:nvSpPr>
        <p:spPr>
          <a:xfrm>
            <a:off x="77072" y="1226270"/>
            <a:ext cx="339183" cy="1250568"/>
          </a:xfrm>
          <a:prstGeom prst="flowChartProcess">
            <a:avLst/>
          </a:prstGeom>
          <a:solidFill>
            <a:schemeClr val="bg1"/>
          </a:solidFill>
          <a:ln w="4233" cap="flat">
            <a:solidFill>
              <a:srgbClr val="EA262A"/>
            </a:solidFill>
            <a:prstDash val="solid"/>
            <a:miter/>
          </a:ln>
        </p:spPr>
        <p:txBody>
          <a:bodyPr vert="vert270" rtlCol="0" anchor="ctr"/>
          <a:lstStyle/>
          <a:p>
            <a:pPr algn="ctr" defTabSz="685800">
              <a:defRPr/>
            </a:pPr>
            <a:r>
              <a:rPr lang="en-US" sz="1350">
                <a:ln w="0"/>
                <a:solidFill>
                  <a:srgbClr val="EB262A"/>
                </a:solidFill>
                <a:effectLst>
                  <a:outerShdw blurRad="38100" dist="25400" dir="5400000" algn="ctr" rotWithShape="0">
                    <a:srgbClr val="6E747A">
                      <a:alpha val="43000"/>
                    </a:srgbClr>
                  </a:outerShdw>
                </a:effectLst>
                <a:latin typeface="KareliaWeb Regular"/>
              </a:rPr>
              <a:t>Case -  2</a:t>
            </a:r>
          </a:p>
        </p:txBody>
      </p:sp>
      <p:sp>
        <p:nvSpPr>
          <p:cNvPr id="4" name="Flowchart: Process 3">
            <a:extLst>
              <a:ext uri="{FF2B5EF4-FFF2-40B4-BE49-F238E27FC236}">
                <a16:creationId xmlns:a16="http://schemas.microsoft.com/office/drawing/2014/main" id="{505CEEA8-A755-3879-2FEC-53EA15EBBD13}"/>
              </a:ext>
            </a:extLst>
          </p:cNvPr>
          <p:cNvSpPr/>
          <p:nvPr/>
        </p:nvSpPr>
        <p:spPr>
          <a:xfrm>
            <a:off x="30648" y="3368054"/>
            <a:ext cx="339183" cy="1250568"/>
          </a:xfrm>
          <a:prstGeom prst="flowChartProcess">
            <a:avLst/>
          </a:prstGeom>
          <a:solidFill>
            <a:schemeClr val="bg1"/>
          </a:solidFill>
          <a:ln w="4233" cap="flat">
            <a:solidFill>
              <a:srgbClr val="EA262A"/>
            </a:solidFill>
            <a:prstDash val="solid"/>
            <a:miter/>
          </a:ln>
        </p:spPr>
        <p:txBody>
          <a:bodyPr vert="vert270" rtlCol="0" anchor="ctr"/>
          <a:lstStyle/>
          <a:p>
            <a:pPr algn="ctr"/>
            <a:r>
              <a:rPr lang="en-US" sz="1350">
                <a:ln w="0"/>
                <a:solidFill>
                  <a:srgbClr val="EB262A"/>
                </a:solidFill>
                <a:effectLst>
                  <a:outerShdw blurRad="38100" dist="25400" dir="5400000" algn="ctr" rotWithShape="0">
                    <a:srgbClr val="6E747A">
                      <a:alpha val="43000"/>
                    </a:srgbClr>
                  </a:outerShdw>
                </a:effectLst>
                <a:latin typeface="KareliaWeb Regular"/>
              </a:rPr>
              <a:t>Case -  1</a:t>
            </a:r>
          </a:p>
        </p:txBody>
      </p:sp>
      <p:sp>
        <p:nvSpPr>
          <p:cNvPr id="7" name="Flowchart: Process 6">
            <a:extLst>
              <a:ext uri="{FF2B5EF4-FFF2-40B4-BE49-F238E27FC236}">
                <a16:creationId xmlns:a16="http://schemas.microsoft.com/office/drawing/2014/main" id="{F1F2702C-D883-CD4F-A61A-F6F9EB8BA6E4}"/>
              </a:ext>
            </a:extLst>
          </p:cNvPr>
          <p:cNvSpPr/>
          <p:nvPr/>
        </p:nvSpPr>
        <p:spPr>
          <a:xfrm rot="10800000">
            <a:off x="8519156" y="1111315"/>
            <a:ext cx="339183" cy="1250568"/>
          </a:xfrm>
          <a:prstGeom prst="flowChartProcess">
            <a:avLst/>
          </a:prstGeom>
          <a:solidFill>
            <a:schemeClr val="bg1"/>
          </a:solidFill>
          <a:ln w="4233" cap="flat">
            <a:solidFill>
              <a:srgbClr val="EA262A"/>
            </a:solidFill>
            <a:prstDash val="solid"/>
            <a:miter/>
          </a:ln>
        </p:spPr>
        <p:txBody>
          <a:bodyPr vert="vert270" rtlCol="0" anchor="ctr"/>
          <a:lstStyle/>
          <a:p>
            <a:pPr algn="ctr"/>
            <a:r>
              <a:rPr lang="en-US" sz="1350">
                <a:ln w="0"/>
                <a:solidFill>
                  <a:srgbClr val="EB262A"/>
                </a:solidFill>
                <a:effectLst>
                  <a:outerShdw blurRad="38100" dist="25400" dir="5400000" algn="ctr" rotWithShape="0">
                    <a:srgbClr val="6E747A">
                      <a:alpha val="43000"/>
                    </a:srgbClr>
                  </a:outerShdw>
                </a:effectLst>
                <a:latin typeface="KareliaWeb Regular"/>
              </a:rPr>
              <a:t>Case -  3</a:t>
            </a:r>
          </a:p>
        </p:txBody>
      </p:sp>
      <p:sp>
        <p:nvSpPr>
          <p:cNvPr id="8" name="Flowchart: Process 7">
            <a:extLst>
              <a:ext uri="{FF2B5EF4-FFF2-40B4-BE49-F238E27FC236}">
                <a16:creationId xmlns:a16="http://schemas.microsoft.com/office/drawing/2014/main" id="{E1FEAD02-F62D-2A60-A84C-32830E166940}"/>
              </a:ext>
            </a:extLst>
          </p:cNvPr>
          <p:cNvSpPr/>
          <p:nvPr/>
        </p:nvSpPr>
        <p:spPr>
          <a:xfrm rot="10800000">
            <a:off x="8519156" y="3323125"/>
            <a:ext cx="339183" cy="1250568"/>
          </a:xfrm>
          <a:prstGeom prst="flowChartProcess">
            <a:avLst/>
          </a:prstGeom>
          <a:solidFill>
            <a:schemeClr val="bg1"/>
          </a:solidFill>
          <a:ln w="4233" cap="flat">
            <a:solidFill>
              <a:srgbClr val="EA262A"/>
            </a:solidFill>
            <a:prstDash val="solid"/>
            <a:miter/>
          </a:ln>
        </p:spPr>
        <p:txBody>
          <a:bodyPr vert="vert270" rtlCol="0" anchor="ctr"/>
          <a:lstStyle/>
          <a:p>
            <a:pPr algn="ctr"/>
            <a:r>
              <a:rPr lang="en-US" sz="1350">
                <a:ln w="0"/>
                <a:solidFill>
                  <a:srgbClr val="EB262A"/>
                </a:solidFill>
                <a:effectLst>
                  <a:outerShdw blurRad="38100" dist="25400" dir="5400000" algn="ctr" rotWithShape="0">
                    <a:srgbClr val="6E747A">
                      <a:alpha val="43000"/>
                    </a:srgbClr>
                  </a:outerShdw>
                </a:effectLst>
                <a:latin typeface="KareliaWeb Regular"/>
              </a:rPr>
              <a:t>Case -  4</a:t>
            </a:r>
          </a:p>
        </p:txBody>
      </p:sp>
    </p:spTree>
    <p:extLst>
      <p:ext uri="{BB962C8B-B14F-4D97-AF65-F5344CB8AC3E}">
        <p14:creationId xmlns:p14="http://schemas.microsoft.com/office/powerpoint/2010/main" val="807172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CBB045A-EA85-34A7-C385-240722DB0E99}"/>
              </a:ext>
            </a:extLst>
          </p:cNvPr>
          <p:cNvSpPr>
            <a:spLocks noGrp="1"/>
          </p:cNvSpPr>
          <p:nvPr>
            <p:ph type="title"/>
          </p:nvPr>
        </p:nvSpPr>
        <p:spPr>
          <a:xfrm>
            <a:off x="358579" y="81626"/>
            <a:ext cx="8217456" cy="461665"/>
          </a:xfrm>
        </p:spPr>
        <p:txBody>
          <a:bodyPr/>
          <a:lstStyle/>
          <a:p>
            <a:r>
              <a:rPr lang="en-IN"/>
              <a:t>Above &amp; Beyond for Care Small Apps over the Years…</a:t>
            </a:r>
            <a:endParaRPr lang="en-GB"/>
          </a:p>
        </p:txBody>
      </p:sp>
      <p:sp>
        <p:nvSpPr>
          <p:cNvPr id="29" name="Text Placeholder 28">
            <a:extLst>
              <a:ext uri="{FF2B5EF4-FFF2-40B4-BE49-F238E27FC236}">
                <a16:creationId xmlns:a16="http://schemas.microsoft.com/office/drawing/2014/main" id="{6B9A3D92-8DBA-476E-4CB7-3FB012AC7024}"/>
              </a:ext>
            </a:extLst>
          </p:cNvPr>
          <p:cNvSpPr>
            <a:spLocks noGrp="1"/>
          </p:cNvSpPr>
          <p:nvPr>
            <p:ph type="body" sz="quarter" idx="13"/>
          </p:nvPr>
        </p:nvSpPr>
        <p:spPr>
          <a:xfrm>
            <a:off x="2910082" y="4581383"/>
            <a:ext cx="3022774" cy="433349"/>
          </a:xfrm>
        </p:spPr>
        <p:txBody>
          <a:bodyPr/>
          <a:lstStyle/>
          <a:p>
            <a:pPr marL="0" indent="0">
              <a:buNone/>
            </a:pPr>
            <a:r>
              <a:rPr lang="en-GB" sz="1800" b="1"/>
              <a:t>2022</a:t>
            </a:r>
          </a:p>
        </p:txBody>
      </p:sp>
      <p:sp>
        <p:nvSpPr>
          <p:cNvPr id="30" name="Text Placeholder 29">
            <a:extLst>
              <a:ext uri="{FF2B5EF4-FFF2-40B4-BE49-F238E27FC236}">
                <a16:creationId xmlns:a16="http://schemas.microsoft.com/office/drawing/2014/main" id="{33BE0F42-02C4-E264-9266-B1985E700F1A}"/>
              </a:ext>
            </a:extLst>
          </p:cNvPr>
          <p:cNvSpPr>
            <a:spLocks noGrp="1"/>
          </p:cNvSpPr>
          <p:nvPr>
            <p:ph type="body" sz="quarter" idx="14"/>
          </p:nvPr>
        </p:nvSpPr>
        <p:spPr>
          <a:xfrm>
            <a:off x="5879830" y="4238578"/>
            <a:ext cx="3140210" cy="433348"/>
          </a:xfrm>
        </p:spPr>
        <p:txBody>
          <a:bodyPr/>
          <a:lstStyle/>
          <a:p>
            <a:pPr marL="0" indent="0">
              <a:buNone/>
            </a:pPr>
            <a:r>
              <a:rPr lang="en-GB" sz="1800" b="1"/>
              <a:t>2023</a:t>
            </a:r>
          </a:p>
        </p:txBody>
      </p:sp>
      <p:pic>
        <p:nvPicPr>
          <p:cNvPr id="66" name="Picture Placeholder 65" descr="Adhesive Bandage outline">
            <a:extLst>
              <a:ext uri="{FF2B5EF4-FFF2-40B4-BE49-F238E27FC236}">
                <a16:creationId xmlns:a16="http://schemas.microsoft.com/office/drawing/2014/main" id="{662D4A6F-2678-F8EF-B364-49D1DFBEEF83}"/>
              </a:ext>
            </a:extLst>
          </p:cNvPr>
          <p:cNvPicPr>
            <a:picLocks noGrp="1" noChangeAspect="1"/>
          </p:cNvPicPr>
          <p:nvPr>
            <p:ph type="pic" sz="quarter" idx="6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5" r="75"/>
          <a:stretch>
            <a:fillRect/>
          </a:stretch>
        </p:blipFill>
        <p:spPr>
          <a:xfrm>
            <a:off x="4179175" y="562117"/>
            <a:ext cx="576263" cy="577130"/>
          </a:xfrm>
        </p:spPr>
      </p:pic>
      <p:pic>
        <p:nvPicPr>
          <p:cNvPr id="68" name="Picture Placeholder 67" descr="Call center outline">
            <a:extLst>
              <a:ext uri="{FF2B5EF4-FFF2-40B4-BE49-F238E27FC236}">
                <a16:creationId xmlns:a16="http://schemas.microsoft.com/office/drawing/2014/main" id="{0305CD71-8661-7660-B7E9-368AA680CCFD}"/>
              </a:ext>
            </a:extLst>
          </p:cNvPr>
          <p:cNvPicPr>
            <a:picLocks noGrp="1" noChangeAspect="1"/>
          </p:cNvPicPr>
          <p:nvPr>
            <p:ph type="pic" sz="quarter" idx="6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5" r="75"/>
          <a:stretch>
            <a:fillRect/>
          </a:stretch>
        </p:blipFill>
        <p:spPr>
          <a:xfrm>
            <a:off x="7030369" y="555306"/>
            <a:ext cx="576263" cy="577130"/>
          </a:xfrm>
        </p:spPr>
      </p:pic>
      <p:sp>
        <p:nvSpPr>
          <p:cNvPr id="53" name="Text Placeholder 30">
            <a:extLst>
              <a:ext uri="{FF2B5EF4-FFF2-40B4-BE49-F238E27FC236}">
                <a16:creationId xmlns:a16="http://schemas.microsoft.com/office/drawing/2014/main" id="{7C85B760-AE79-4535-E373-D9FC6DA8737A}"/>
              </a:ext>
            </a:extLst>
          </p:cNvPr>
          <p:cNvSpPr txBox="1">
            <a:spLocks/>
          </p:cNvSpPr>
          <p:nvPr/>
        </p:nvSpPr>
        <p:spPr>
          <a:xfrm>
            <a:off x="2963109" y="1181157"/>
            <a:ext cx="2916721" cy="401414"/>
          </a:xfrm>
          <a:prstGeom prst="rect">
            <a:avLst/>
          </a:prstGeom>
          <a:ln>
            <a:solidFill>
              <a:schemeClr val="accent1"/>
            </a:solidFill>
          </a:ln>
        </p:spPr>
        <p:txBody>
          <a:bodyPr anchor="ctr"/>
          <a:lstStyle>
            <a:lvl1pPr marL="0" indent="0" algn="l" defTabSz="914377" rtl="0" eaLnBrk="1" latinLnBrk="0" hangingPunct="1">
              <a:lnSpc>
                <a:spcPct val="90000"/>
              </a:lnSpc>
              <a:spcBef>
                <a:spcPts val="1000"/>
              </a:spcBef>
              <a:buFont typeface="Arial" panose="020B0604020202020204" pitchFamily="34" charset="0"/>
              <a:buNone/>
              <a:defRPr lang="en-IN" sz="1867" b="0" kern="1200" dirty="0">
                <a:solidFill>
                  <a:schemeClr val="accent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783">
              <a:spcBef>
                <a:spcPts val="750"/>
              </a:spcBef>
              <a:defRPr/>
            </a:pPr>
            <a:r>
              <a:rPr lang="en-GB" sz="1200" b="1">
                <a:solidFill>
                  <a:srgbClr val="EB262A"/>
                </a:solidFill>
                <a:latin typeface="KareliaWeb Regular"/>
              </a:rPr>
              <a:t> SMS Application Server &amp; Database Server Migration   </a:t>
            </a:r>
          </a:p>
        </p:txBody>
      </p:sp>
      <p:sp>
        <p:nvSpPr>
          <p:cNvPr id="54" name="Text Placeholder 41">
            <a:extLst>
              <a:ext uri="{FF2B5EF4-FFF2-40B4-BE49-F238E27FC236}">
                <a16:creationId xmlns:a16="http://schemas.microsoft.com/office/drawing/2014/main" id="{EAE0D447-F449-3DC1-563F-2950B777F76B}"/>
              </a:ext>
            </a:extLst>
          </p:cNvPr>
          <p:cNvSpPr txBox="1">
            <a:spLocks/>
          </p:cNvSpPr>
          <p:nvPr/>
        </p:nvSpPr>
        <p:spPr>
          <a:xfrm>
            <a:off x="2963109" y="1615564"/>
            <a:ext cx="2916721" cy="2559666"/>
          </a:xfrm>
          <a:prstGeom prst="rect">
            <a:avLst/>
          </a:prstGeom>
          <a:noFill/>
          <a:ln>
            <a:solidFill>
              <a:schemeClr val="accent1"/>
            </a:solidFill>
          </a:ln>
        </p:spPr>
        <p:txBody>
          <a:bodyPr tIns="67500"/>
          <a:lstStyle>
            <a:lvl1pPr marL="228594" indent="-228594" algn="l" defTabSz="914377" rtl="0" eaLnBrk="1" latinLnBrk="0" hangingPunct="1">
              <a:lnSpc>
                <a:spcPct val="90000"/>
              </a:lnSpc>
              <a:spcBef>
                <a:spcPts val="1000"/>
              </a:spcBef>
              <a:buClr>
                <a:schemeClr val="accent1"/>
              </a:buClr>
              <a:buFont typeface="Arial" panose="020B0604020202020204" pitchFamily="34" charset="0"/>
              <a:buChar char="•"/>
              <a:defRPr sz="1400" kern="1200">
                <a:solidFill>
                  <a:schemeClr val="tx1"/>
                </a:solidFill>
                <a:latin typeface="+mn-lt"/>
                <a:ea typeface="+mn-ea"/>
                <a:cs typeface="+mn-cs"/>
              </a:defRPr>
            </a:lvl1pPr>
            <a:lvl2pPr marL="457189" indent="0" algn="l" defTabSz="914377" rtl="0" eaLnBrk="1" latinLnBrk="0" hangingPunct="1">
              <a:lnSpc>
                <a:spcPct val="90000"/>
              </a:lnSpc>
              <a:spcBef>
                <a:spcPts val="500"/>
              </a:spcBef>
              <a:buClr>
                <a:schemeClr val="accent2"/>
              </a:buClr>
              <a:buFont typeface="Courier New" panose="02070309020205020404" pitchFamily="49" charset="0"/>
              <a:buNone/>
              <a:defRPr lang="en-US" sz="1400" kern="1200" dirty="0" smtClean="0">
                <a:solidFill>
                  <a:schemeClr val="tx1"/>
                </a:solidFill>
                <a:latin typeface="+mn-lt"/>
                <a:ea typeface="+mn-ea"/>
                <a:cs typeface="+mn-cs"/>
              </a:defRPr>
            </a:lvl2pPr>
            <a:lvl3pPr marL="914377" indent="0" algn="l" defTabSz="914377" rtl="0" eaLnBrk="1" latinLnBrk="0" hangingPunct="1">
              <a:lnSpc>
                <a:spcPct val="90000"/>
              </a:lnSpc>
              <a:spcBef>
                <a:spcPts val="500"/>
              </a:spcBef>
              <a:buClr>
                <a:schemeClr val="accent1"/>
              </a:buClr>
              <a:buFont typeface="Wingdings" panose="05000000000000000000" pitchFamily="2" charset="2"/>
              <a:buNone/>
              <a:defRPr sz="1333"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chemeClr val="accent1"/>
              </a:buClr>
              <a:buFont typeface="Arial" panose="020B0604020202020204" pitchFamily="34" charset="0"/>
              <a:buChar char="•"/>
              <a:defRPr sz="1333"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chemeClr val="accent1"/>
              </a:buClr>
              <a:buFont typeface="Arial" panose="020B0604020202020204" pitchFamily="34" charset="0"/>
              <a:buChar char="•"/>
              <a:defRPr sz="1333"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46" indent="-171446" defTabSz="685783">
              <a:spcBef>
                <a:spcPts val="750"/>
              </a:spcBef>
              <a:buClr>
                <a:srgbClr val="EB262A"/>
              </a:buClr>
              <a:defRPr/>
            </a:pPr>
            <a:r>
              <a:rPr lang="en-IN" sz="975">
                <a:solidFill>
                  <a:srgbClr val="1C1C1C"/>
                </a:solidFill>
                <a:latin typeface="KareliaWeb Regular"/>
              </a:rPr>
              <a:t>Performed an interim fix of the legacy  SMS Web Service logic to mitigate SMS failures. This fix allowed for the SMSs in the legacy platform to flow through by increasing the timeouts and ensured that the SMSs are delivered to the customers within the Virgin Media space</a:t>
            </a:r>
          </a:p>
          <a:p>
            <a:pPr marL="171446" indent="-171446" defTabSz="685783">
              <a:spcBef>
                <a:spcPts val="750"/>
              </a:spcBef>
              <a:buClr>
                <a:srgbClr val="EB262A"/>
              </a:buClr>
              <a:defRPr/>
            </a:pPr>
            <a:r>
              <a:rPr lang="en-IN" sz="975">
                <a:solidFill>
                  <a:srgbClr val="1C1C1C"/>
                </a:solidFill>
                <a:latin typeface="KareliaWeb Regular"/>
              </a:rPr>
              <a:t> Performed database upgrade to its 2016 version for </a:t>
            </a:r>
            <a:r>
              <a:rPr lang="en-IN" sz="975" b="1">
                <a:solidFill>
                  <a:srgbClr val="1C1C1C"/>
                </a:solidFill>
                <a:latin typeface="KareliaWeb Regular"/>
              </a:rPr>
              <a:t>30+ applications </a:t>
            </a:r>
            <a:r>
              <a:rPr lang="en-IN" sz="975">
                <a:solidFill>
                  <a:srgbClr val="1C1C1C"/>
                </a:solidFill>
                <a:latin typeface="KareliaWeb Regular"/>
              </a:rPr>
              <a:t>as a value add on for VM . This mitigated the risk of marinating the application in the legacy platform allowing for extended support from Microsoft, DBA &amp; for enhanced security and faster responses</a:t>
            </a:r>
          </a:p>
          <a:p>
            <a:pPr marL="171446" indent="-171446" defTabSz="685783">
              <a:spcBef>
                <a:spcPts val="750"/>
              </a:spcBef>
              <a:buClr>
                <a:srgbClr val="EB262A"/>
              </a:buClr>
              <a:defRPr/>
            </a:pPr>
            <a:r>
              <a:rPr lang="en-IN" sz="975">
                <a:solidFill>
                  <a:srgbClr val="1C1C1C"/>
                </a:solidFill>
                <a:latin typeface="KareliaWeb Regular"/>
              </a:rPr>
              <a:t>Performed automated daily reporting for SMS Stats for stakeholder visibility which allows for a bird’s eye view of the state of the SMS and allows for analysing the trends of the SMS volume and delivery of the messages</a:t>
            </a:r>
          </a:p>
        </p:txBody>
      </p:sp>
      <p:sp>
        <p:nvSpPr>
          <p:cNvPr id="56" name="Text Placeholder 41">
            <a:extLst>
              <a:ext uri="{FF2B5EF4-FFF2-40B4-BE49-F238E27FC236}">
                <a16:creationId xmlns:a16="http://schemas.microsoft.com/office/drawing/2014/main" id="{98D65BAC-2F79-8308-A192-406A804264D3}"/>
              </a:ext>
            </a:extLst>
          </p:cNvPr>
          <p:cNvSpPr txBox="1">
            <a:spLocks/>
          </p:cNvSpPr>
          <p:nvPr/>
        </p:nvSpPr>
        <p:spPr>
          <a:xfrm>
            <a:off x="5879830" y="1615562"/>
            <a:ext cx="3103348" cy="2559666"/>
          </a:xfrm>
          <a:prstGeom prst="rect">
            <a:avLst/>
          </a:prstGeom>
          <a:noFill/>
          <a:ln>
            <a:solidFill>
              <a:schemeClr val="accent1"/>
            </a:solidFill>
          </a:ln>
        </p:spPr>
        <p:txBody>
          <a:bodyPr tIns="67500"/>
          <a:lstStyle>
            <a:lvl1pPr marL="228594" indent="-228594" algn="l" defTabSz="914377" rtl="0" eaLnBrk="1" latinLnBrk="0" hangingPunct="1">
              <a:lnSpc>
                <a:spcPct val="90000"/>
              </a:lnSpc>
              <a:spcBef>
                <a:spcPts val="1000"/>
              </a:spcBef>
              <a:buClr>
                <a:schemeClr val="accent1"/>
              </a:buClr>
              <a:buFont typeface="Arial" panose="020B0604020202020204" pitchFamily="34" charset="0"/>
              <a:buChar char="•"/>
              <a:defRPr sz="1400" kern="1200">
                <a:solidFill>
                  <a:schemeClr val="tx1"/>
                </a:solidFill>
                <a:latin typeface="+mn-lt"/>
                <a:ea typeface="+mn-ea"/>
                <a:cs typeface="+mn-cs"/>
              </a:defRPr>
            </a:lvl1pPr>
            <a:lvl2pPr marL="457189" indent="0" algn="l" defTabSz="914377" rtl="0" eaLnBrk="1" latinLnBrk="0" hangingPunct="1">
              <a:lnSpc>
                <a:spcPct val="90000"/>
              </a:lnSpc>
              <a:spcBef>
                <a:spcPts val="500"/>
              </a:spcBef>
              <a:buClr>
                <a:schemeClr val="accent2"/>
              </a:buClr>
              <a:buFont typeface="Courier New" panose="02070309020205020404" pitchFamily="49" charset="0"/>
              <a:buNone/>
              <a:defRPr lang="en-US" sz="1400" kern="1200" dirty="0" smtClean="0">
                <a:solidFill>
                  <a:schemeClr val="tx1"/>
                </a:solidFill>
                <a:latin typeface="+mn-lt"/>
                <a:ea typeface="+mn-ea"/>
                <a:cs typeface="+mn-cs"/>
              </a:defRPr>
            </a:lvl2pPr>
            <a:lvl3pPr marL="914377" indent="0" algn="l" defTabSz="914377" rtl="0" eaLnBrk="1" latinLnBrk="0" hangingPunct="1">
              <a:lnSpc>
                <a:spcPct val="90000"/>
              </a:lnSpc>
              <a:spcBef>
                <a:spcPts val="500"/>
              </a:spcBef>
              <a:buClr>
                <a:schemeClr val="accent1"/>
              </a:buClr>
              <a:buFont typeface="Wingdings" panose="05000000000000000000" pitchFamily="2" charset="2"/>
              <a:buNone/>
              <a:defRPr sz="1333"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chemeClr val="accent1"/>
              </a:buClr>
              <a:buFont typeface="Arial" panose="020B0604020202020204" pitchFamily="34" charset="0"/>
              <a:buChar char="•"/>
              <a:defRPr sz="1333"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chemeClr val="accent1"/>
              </a:buClr>
              <a:buFont typeface="Arial" panose="020B0604020202020204" pitchFamily="34" charset="0"/>
              <a:buChar char="•"/>
              <a:defRPr sz="1333"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46" indent="-171446" defTabSz="685783">
              <a:spcBef>
                <a:spcPts val="750"/>
              </a:spcBef>
              <a:buClr>
                <a:srgbClr val="EB262A"/>
              </a:buClr>
              <a:defRPr/>
            </a:pPr>
            <a:r>
              <a:rPr lang="en-IN" sz="975">
                <a:solidFill>
                  <a:srgbClr val="1C1C1C"/>
                </a:solidFill>
                <a:latin typeface="KareliaWeb Regular"/>
              </a:rPr>
              <a:t>Volt Order Entry, an application for placing SIM cards for O2 customers was taken into support without any extra FTE. </a:t>
            </a:r>
          </a:p>
          <a:p>
            <a:pPr marL="171446" indent="-171446" defTabSz="685783">
              <a:spcBef>
                <a:spcPts val="750"/>
              </a:spcBef>
              <a:buClr>
                <a:srgbClr val="EB262A"/>
              </a:buClr>
              <a:defRPr/>
            </a:pPr>
            <a:r>
              <a:rPr lang="en-IN" sz="975">
                <a:solidFill>
                  <a:srgbClr val="1C1C1C"/>
                </a:solidFill>
                <a:latin typeface="KareliaWeb Regular"/>
              </a:rPr>
              <a:t>Proactive monitoring &amp; 02 engagement for VOE application was done for highlighting various issues with the downstream teams. This allowed for the engagement of various O2 team and raise concern to mitigate any current/potential issues by establishing a chain of communication between the Virgin Media &amp; O2 space</a:t>
            </a:r>
          </a:p>
          <a:p>
            <a:pPr marL="171446" indent="-171446" defTabSz="685783">
              <a:spcBef>
                <a:spcPts val="750"/>
              </a:spcBef>
              <a:buClr>
                <a:srgbClr val="EB262A"/>
              </a:buClr>
              <a:defRPr/>
            </a:pPr>
            <a:r>
              <a:rPr lang="en-IN" sz="975">
                <a:solidFill>
                  <a:srgbClr val="1C1C1C"/>
                </a:solidFill>
                <a:latin typeface="KareliaWeb Regular"/>
              </a:rPr>
              <a:t> Upgrade of SMS application was done to the latest technology with 20x faster performance and  90% less failures. This facilitated various business to send SMSs to the end customer within the time windows of 300ms and allowed for other dependent teams like IVR for automated completion of the customer journey</a:t>
            </a:r>
          </a:p>
        </p:txBody>
      </p:sp>
      <p:sp>
        <p:nvSpPr>
          <p:cNvPr id="32" name="Text Placeholder 30">
            <a:extLst>
              <a:ext uri="{FF2B5EF4-FFF2-40B4-BE49-F238E27FC236}">
                <a16:creationId xmlns:a16="http://schemas.microsoft.com/office/drawing/2014/main" id="{AB27C1B7-C556-F446-2949-AA91DE62F8CA}"/>
              </a:ext>
            </a:extLst>
          </p:cNvPr>
          <p:cNvSpPr txBox="1">
            <a:spLocks/>
          </p:cNvSpPr>
          <p:nvPr/>
        </p:nvSpPr>
        <p:spPr>
          <a:xfrm>
            <a:off x="5879830" y="1181158"/>
            <a:ext cx="3103348" cy="401415"/>
          </a:xfrm>
          <a:prstGeom prst="rect">
            <a:avLst/>
          </a:prstGeom>
          <a:ln>
            <a:solidFill>
              <a:schemeClr val="accent1"/>
            </a:solidFill>
          </a:ln>
        </p:spPr>
        <p:txBody>
          <a:bodyPr anchor="b"/>
          <a:lstStyle>
            <a:lvl1pPr marL="0" indent="0" algn="l" defTabSz="914377" rtl="0" eaLnBrk="1" latinLnBrk="0" hangingPunct="1">
              <a:lnSpc>
                <a:spcPct val="90000"/>
              </a:lnSpc>
              <a:spcBef>
                <a:spcPts val="1000"/>
              </a:spcBef>
              <a:buFont typeface="Arial" panose="020B0604020202020204" pitchFamily="34" charset="0"/>
              <a:buNone/>
              <a:defRPr lang="en-IN" sz="1867" b="0" kern="1200" dirty="0">
                <a:solidFill>
                  <a:schemeClr val="accent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783">
              <a:spcBef>
                <a:spcPts val="750"/>
              </a:spcBef>
              <a:defRPr/>
            </a:pPr>
            <a:r>
              <a:rPr lang="en-GB" sz="1200" b="1">
                <a:solidFill>
                  <a:srgbClr val="EB262A"/>
                </a:solidFill>
                <a:latin typeface="KareliaWeb Regular"/>
              </a:rPr>
              <a:t>Volt Order Entry Issues &amp; SMS Application Upgrade</a:t>
            </a:r>
          </a:p>
        </p:txBody>
      </p:sp>
      <p:sp>
        <p:nvSpPr>
          <p:cNvPr id="2" name="Text Placeholder 28">
            <a:extLst>
              <a:ext uri="{FF2B5EF4-FFF2-40B4-BE49-F238E27FC236}">
                <a16:creationId xmlns:a16="http://schemas.microsoft.com/office/drawing/2014/main" id="{5BD9370F-6536-4149-B780-A31C3106ACC6}"/>
              </a:ext>
            </a:extLst>
          </p:cNvPr>
          <p:cNvSpPr txBox="1">
            <a:spLocks/>
          </p:cNvSpPr>
          <p:nvPr/>
        </p:nvSpPr>
        <p:spPr>
          <a:xfrm>
            <a:off x="48471" y="4238577"/>
            <a:ext cx="3022774" cy="433349"/>
          </a:xfrm>
          <a:prstGeom prst="chevron">
            <a:avLst/>
          </a:prstGeom>
          <a:solidFill>
            <a:schemeClr val="accent1"/>
          </a:solidFill>
        </p:spPr>
        <p:txBody>
          <a:bodyPr wrap="square" lIns="189000" tIns="135000" bIns="135000" anchor="ctr"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lang="en-IN" sz="1600" kern="1200" dirty="0">
                <a:solidFill>
                  <a:schemeClr val="bg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83">
              <a:spcBef>
                <a:spcPts val="750"/>
              </a:spcBef>
              <a:buNone/>
              <a:defRPr/>
            </a:pPr>
            <a:r>
              <a:rPr lang="en-GB" sz="1800" b="1">
                <a:solidFill>
                  <a:srgbClr val="FFFFFF"/>
                </a:solidFill>
                <a:latin typeface="KareliaWeb Regular"/>
              </a:rPr>
              <a:t>2020-21</a:t>
            </a:r>
          </a:p>
        </p:txBody>
      </p:sp>
      <p:sp>
        <p:nvSpPr>
          <p:cNvPr id="4" name="Text Placeholder 30">
            <a:extLst>
              <a:ext uri="{FF2B5EF4-FFF2-40B4-BE49-F238E27FC236}">
                <a16:creationId xmlns:a16="http://schemas.microsoft.com/office/drawing/2014/main" id="{6F940976-998B-F6DA-CD4A-C4362CE17D2C}"/>
              </a:ext>
            </a:extLst>
          </p:cNvPr>
          <p:cNvSpPr txBox="1">
            <a:spLocks/>
          </p:cNvSpPr>
          <p:nvPr/>
        </p:nvSpPr>
        <p:spPr>
          <a:xfrm>
            <a:off x="48471" y="1181157"/>
            <a:ext cx="2916721" cy="401414"/>
          </a:xfrm>
          <a:prstGeom prst="rect">
            <a:avLst/>
          </a:prstGeom>
          <a:ln>
            <a:solidFill>
              <a:schemeClr val="accent1"/>
            </a:solidFill>
          </a:ln>
        </p:spPr>
        <p:txBody>
          <a:bodyPr anchor="ctr"/>
          <a:lstStyle>
            <a:lvl1pPr marL="0" indent="0" algn="l" defTabSz="914377" rtl="0" eaLnBrk="1" latinLnBrk="0" hangingPunct="1">
              <a:lnSpc>
                <a:spcPct val="90000"/>
              </a:lnSpc>
              <a:spcBef>
                <a:spcPts val="1000"/>
              </a:spcBef>
              <a:buFont typeface="Arial" panose="020B0604020202020204" pitchFamily="34" charset="0"/>
              <a:buNone/>
              <a:defRPr lang="en-IN" sz="1867" b="0" kern="1200" dirty="0">
                <a:solidFill>
                  <a:schemeClr val="accent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783">
              <a:spcBef>
                <a:spcPts val="750"/>
              </a:spcBef>
              <a:defRPr/>
            </a:pPr>
            <a:r>
              <a:rPr lang="en-GB" sz="1200" b="1">
                <a:solidFill>
                  <a:srgbClr val="EB262A"/>
                </a:solidFill>
                <a:latin typeface="KareliaWeb Regular"/>
              </a:rPr>
              <a:t>Enhancements of Applications </a:t>
            </a:r>
          </a:p>
        </p:txBody>
      </p:sp>
      <p:sp>
        <p:nvSpPr>
          <p:cNvPr id="5" name="Text Placeholder 41">
            <a:extLst>
              <a:ext uri="{FF2B5EF4-FFF2-40B4-BE49-F238E27FC236}">
                <a16:creationId xmlns:a16="http://schemas.microsoft.com/office/drawing/2014/main" id="{11D2E468-6BC3-51A5-9F3D-81D24A911CF2}"/>
              </a:ext>
            </a:extLst>
          </p:cNvPr>
          <p:cNvSpPr txBox="1">
            <a:spLocks/>
          </p:cNvSpPr>
          <p:nvPr/>
        </p:nvSpPr>
        <p:spPr>
          <a:xfrm>
            <a:off x="48471" y="1615563"/>
            <a:ext cx="2916721" cy="2559666"/>
          </a:xfrm>
          <a:prstGeom prst="rect">
            <a:avLst/>
          </a:prstGeom>
          <a:noFill/>
          <a:ln>
            <a:solidFill>
              <a:schemeClr val="accent1"/>
            </a:solidFill>
          </a:ln>
        </p:spPr>
        <p:txBody>
          <a:bodyPr tIns="67500"/>
          <a:lstStyle>
            <a:lvl1pPr marL="228594" indent="-228594" algn="l" defTabSz="914377" rtl="0" eaLnBrk="1" latinLnBrk="0" hangingPunct="1">
              <a:lnSpc>
                <a:spcPct val="90000"/>
              </a:lnSpc>
              <a:spcBef>
                <a:spcPts val="1000"/>
              </a:spcBef>
              <a:buClr>
                <a:schemeClr val="accent1"/>
              </a:buClr>
              <a:buFont typeface="Arial" panose="020B0604020202020204" pitchFamily="34" charset="0"/>
              <a:buChar char="•"/>
              <a:defRPr sz="1400" kern="1200">
                <a:solidFill>
                  <a:schemeClr val="tx1"/>
                </a:solidFill>
                <a:latin typeface="+mn-lt"/>
                <a:ea typeface="+mn-ea"/>
                <a:cs typeface="+mn-cs"/>
              </a:defRPr>
            </a:lvl1pPr>
            <a:lvl2pPr marL="457189" indent="0" algn="l" defTabSz="914377" rtl="0" eaLnBrk="1" latinLnBrk="0" hangingPunct="1">
              <a:lnSpc>
                <a:spcPct val="90000"/>
              </a:lnSpc>
              <a:spcBef>
                <a:spcPts val="500"/>
              </a:spcBef>
              <a:buClr>
                <a:schemeClr val="accent2"/>
              </a:buClr>
              <a:buFont typeface="Courier New" panose="02070309020205020404" pitchFamily="49" charset="0"/>
              <a:buNone/>
              <a:defRPr lang="en-US" sz="1400" kern="1200" dirty="0" smtClean="0">
                <a:solidFill>
                  <a:schemeClr val="tx1"/>
                </a:solidFill>
                <a:latin typeface="+mn-lt"/>
                <a:ea typeface="+mn-ea"/>
                <a:cs typeface="+mn-cs"/>
              </a:defRPr>
            </a:lvl2pPr>
            <a:lvl3pPr marL="914377" indent="0" algn="l" defTabSz="914377" rtl="0" eaLnBrk="1" latinLnBrk="0" hangingPunct="1">
              <a:lnSpc>
                <a:spcPct val="90000"/>
              </a:lnSpc>
              <a:spcBef>
                <a:spcPts val="500"/>
              </a:spcBef>
              <a:buClr>
                <a:schemeClr val="accent1"/>
              </a:buClr>
              <a:buFont typeface="Wingdings" panose="05000000000000000000" pitchFamily="2" charset="2"/>
              <a:buNone/>
              <a:defRPr sz="1333"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chemeClr val="accent1"/>
              </a:buClr>
              <a:buFont typeface="Arial" panose="020B0604020202020204" pitchFamily="34" charset="0"/>
              <a:buChar char="•"/>
              <a:defRPr sz="1333"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chemeClr val="accent1"/>
              </a:buClr>
              <a:buFont typeface="Arial" panose="020B0604020202020204" pitchFamily="34" charset="0"/>
              <a:buChar char="•"/>
              <a:defRPr sz="1333"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46" indent="-171446" defTabSz="685783">
              <a:spcBef>
                <a:spcPts val="750"/>
              </a:spcBef>
              <a:buClr>
                <a:srgbClr val="EB262A"/>
              </a:buClr>
              <a:defRPr/>
            </a:pPr>
            <a:r>
              <a:rPr lang="en-GB" sz="975">
                <a:solidFill>
                  <a:srgbClr val="1C1C1C"/>
                </a:solidFill>
                <a:latin typeface="KareliaWeb Regular"/>
                <a:ea typeface="Calibri" panose="020F0502020204030204" pitchFamily="34" charset="0"/>
                <a:cs typeface="Times New Roman" panose="02020603050405020304" pitchFamily="18" charset="0"/>
              </a:rPr>
              <a:t>Audit Referral Form is a new application designed as a value add for Virgin Media to capture details and images  for Auditing purposes for various contractors working for VM</a:t>
            </a:r>
          </a:p>
          <a:p>
            <a:pPr marL="171446" indent="-171446" defTabSz="685783">
              <a:spcBef>
                <a:spcPts val="750"/>
              </a:spcBef>
              <a:buClr>
                <a:srgbClr val="EB262A"/>
              </a:buClr>
              <a:defRPr/>
            </a:pPr>
            <a:r>
              <a:rPr lang="en-GB" sz="975">
                <a:solidFill>
                  <a:srgbClr val="1C1C1C"/>
                </a:solidFill>
                <a:latin typeface="KareliaWeb Regular"/>
                <a:ea typeface="Calibri" panose="020F0502020204030204" pitchFamily="34" charset="0"/>
                <a:cs typeface="Times New Roman" panose="02020603050405020304" pitchFamily="18" charset="0"/>
              </a:rPr>
              <a:t>Engineering Timesheet application used by multiple agents for filling their timesheets was given a total overhaul, which helped various teams to ensure cost calculation for various engineers at the end of month</a:t>
            </a:r>
          </a:p>
          <a:p>
            <a:pPr marL="171446" indent="-171446" defTabSz="685783">
              <a:spcBef>
                <a:spcPts val="750"/>
              </a:spcBef>
              <a:buClr>
                <a:srgbClr val="EB262A"/>
              </a:buClr>
              <a:defRPr/>
            </a:pPr>
            <a:r>
              <a:rPr lang="en-GB" sz="975">
                <a:solidFill>
                  <a:srgbClr val="1C1C1C"/>
                </a:solidFill>
                <a:latin typeface="KareliaWeb Regular"/>
                <a:ea typeface="Calibri" panose="020F0502020204030204" pitchFamily="34" charset="0"/>
                <a:cs typeface="Times New Roman" panose="02020603050405020304" pitchFamily="18" charset="0"/>
              </a:rPr>
              <a:t>Upgrade of the legacy SMS database to its 2016 version allowed for extended support from Microsoft also allowing for enhanced security and faster response from queries</a:t>
            </a:r>
          </a:p>
        </p:txBody>
      </p:sp>
      <p:pic>
        <p:nvPicPr>
          <p:cNvPr id="12" name="Picture Placeholder 63" descr="Crane outline">
            <a:extLst>
              <a:ext uri="{FF2B5EF4-FFF2-40B4-BE49-F238E27FC236}">
                <a16:creationId xmlns:a16="http://schemas.microsoft.com/office/drawing/2014/main" id="{BA9970A1-1DE8-D7C7-103E-F37CED2F7A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17501" y="498389"/>
            <a:ext cx="704586" cy="704587"/>
          </a:xfrm>
          <a:prstGeom prst="rect">
            <a:avLst/>
          </a:prstGeom>
          <a:noFill/>
        </p:spPr>
      </p:pic>
    </p:spTree>
    <p:extLst>
      <p:ext uri="{BB962C8B-B14F-4D97-AF65-F5344CB8AC3E}">
        <p14:creationId xmlns:p14="http://schemas.microsoft.com/office/powerpoint/2010/main" val="13400978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CBB045A-EA85-34A7-C385-240722DB0E99}"/>
              </a:ext>
            </a:extLst>
          </p:cNvPr>
          <p:cNvSpPr>
            <a:spLocks noGrp="1"/>
          </p:cNvSpPr>
          <p:nvPr>
            <p:ph type="title"/>
          </p:nvPr>
        </p:nvSpPr>
        <p:spPr>
          <a:xfrm>
            <a:off x="358579" y="64945"/>
            <a:ext cx="8133940" cy="461665"/>
          </a:xfrm>
        </p:spPr>
        <p:txBody>
          <a:bodyPr/>
          <a:lstStyle/>
          <a:p>
            <a:r>
              <a:rPr lang="en-IN"/>
              <a:t>Above &amp; Beyond for OID over the Years….</a:t>
            </a:r>
            <a:endParaRPr lang="en-GB"/>
          </a:p>
        </p:txBody>
      </p:sp>
      <p:sp>
        <p:nvSpPr>
          <p:cNvPr id="31" name="Text Placeholder 30">
            <a:extLst>
              <a:ext uri="{FF2B5EF4-FFF2-40B4-BE49-F238E27FC236}">
                <a16:creationId xmlns:a16="http://schemas.microsoft.com/office/drawing/2014/main" id="{3A44CEE9-25F8-AC03-3E74-6F7285B573F4}"/>
              </a:ext>
            </a:extLst>
          </p:cNvPr>
          <p:cNvSpPr>
            <a:spLocks noGrp="1"/>
          </p:cNvSpPr>
          <p:nvPr>
            <p:ph type="body" sz="quarter" idx="15"/>
          </p:nvPr>
        </p:nvSpPr>
        <p:spPr>
          <a:xfrm>
            <a:off x="224247" y="1352391"/>
            <a:ext cx="2096455" cy="312941"/>
          </a:xfrm>
          <a:ln>
            <a:solidFill>
              <a:schemeClr val="accent1"/>
            </a:solidFill>
          </a:ln>
        </p:spPr>
        <p:txBody>
          <a:bodyPr/>
          <a:lstStyle/>
          <a:p>
            <a:pPr algn="ctr"/>
            <a:r>
              <a:rPr lang="en-GB" sz="1200" b="1"/>
              <a:t>Automation </a:t>
            </a:r>
          </a:p>
        </p:txBody>
      </p:sp>
      <p:sp>
        <p:nvSpPr>
          <p:cNvPr id="42" name="Text Placeholder 41">
            <a:extLst>
              <a:ext uri="{FF2B5EF4-FFF2-40B4-BE49-F238E27FC236}">
                <a16:creationId xmlns:a16="http://schemas.microsoft.com/office/drawing/2014/main" id="{9815E35D-0849-DAD0-B100-9BE2824DC492}"/>
              </a:ext>
            </a:extLst>
          </p:cNvPr>
          <p:cNvSpPr>
            <a:spLocks noGrp="1"/>
          </p:cNvSpPr>
          <p:nvPr>
            <p:ph type="body" sz="quarter" idx="98"/>
          </p:nvPr>
        </p:nvSpPr>
        <p:spPr>
          <a:xfrm>
            <a:off x="224248" y="1659473"/>
            <a:ext cx="2096454" cy="3110304"/>
          </a:xfrm>
          <a:ln>
            <a:solidFill>
              <a:schemeClr val="accent1"/>
            </a:solidFill>
          </a:ln>
        </p:spPr>
        <p:txBody>
          <a:bodyPr/>
          <a:lstStyle/>
          <a:p>
            <a:r>
              <a:rPr lang="en-GB" sz="675">
                <a:latin typeface="KareliaWeb Regular"/>
                <a:ea typeface="Calibri" panose="020F0502020204030204" pitchFamily="34" charset="0"/>
                <a:cs typeface="Times New Roman" panose="02020603050405020304" pitchFamily="18" charset="0"/>
              </a:rPr>
              <a:t>Store deployment script automation – Created and successfully tested the store deployment script from a single </a:t>
            </a:r>
            <a:r>
              <a:rPr lang="en-GB" sz="675" err="1">
                <a:latin typeface="KareliaWeb Regular"/>
                <a:ea typeface="Calibri" panose="020F0502020204030204" pitchFamily="34" charset="0"/>
                <a:cs typeface="Times New Roman" panose="02020603050405020304" pitchFamily="18" charset="0"/>
              </a:rPr>
              <a:t>hopbox</a:t>
            </a:r>
            <a:r>
              <a:rPr lang="en-GB" sz="675">
                <a:latin typeface="KareliaWeb Regular"/>
                <a:ea typeface="Calibri" panose="020F0502020204030204" pitchFamily="34" charset="0"/>
                <a:cs typeface="Times New Roman" panose="02020603050405020304" pitchFamily="18" charset="0"/>
              </a:rPr>
              <a:t> (server) instead of manual deployment on each of the 10 servers in Preprod and 12 servers in Production. Achieved Efficient Deployment with reduced manual effort</a:t>
            </a:r>
            <a:endParaRPr lang="en-GB" sz="675">
              <a:solidFill>
                <a:srgbClr val="FF0000"/>
              </a:solidFill>
              <a:latin typeface="KareliaWeb Regular"/>
              <a:ea typeface="Calibri" panose="020F0502020204030204" pitchFamily="34" charset="0"/>
              <a:cs typeface="Times New Roman" panose="02020603050405020304" pitchFamily="18" charset="0"/>
            </a:endParaRPr>
          </a:p>
          <a:p>
            <a:r>
              <a:rPr lang="en-GB" sz="675">
                <a:latin typeface="KareliaWeb Regular"/>
                <a:ea typeface="Calibri" panose="020F0502020204030204" pitchFamily="34" charset="0"/>
                <a:cs typeface="Times New Roman" panose="02020603050405020304" pitchFamily="18" charset="0"/>
              </a:rPr>
              <a:t>Crontab setup - </a:t>
            </a:r>
            <a:r>
              <a:rPr lang="en-GB" sz="675" err="1">
                <a:latin typeface="KareliaWeb Regular"/>
                <a:ea typeface="Calibri" panose="020F0502020204030204" pitchFamily="34" charset="0"/>
                <a:cs typeface="Times New Roman" panose="02020603050405020304" pitchFamily="18" charset="0"/>
              </a:rPr>
              <a:t>Automative</a:t>
            </a:r>
            <a:r>
              <a:rPr lang="en-GB" sz="675">
                <a:latin typeface="KareliaWeb Regular"/>
                <a:ea typeface="Calibri" panose="020F0502020204030204" pitchFamily="34" charset="0"/>
                <a:cs typeface="Times New Roman" panose="02020603050405020304" pitchFamily="18" charset="0"/>
              </a:rPr>
              <a:t> Scripts setup in the application servers to clear the diskspace upon reaching a threshold automatically. Reduction in incidents from 3-4 tickets a month to nearly null. </a:t>
            </a:r>
            <a:endParaRPr lang="en-GB" sz="675">
              <a:solidFill>
                <a:srgbClr val="FF0000"/>
              </a:solidFill>
              <a:latin typeface="KareliaWeb Regular"/>
              <a:ea typeface="Calibri" panose="020F0502020204030204" pitchFamily="34" charset="0"/>
              <a:cs typeface="Times New Roman" panose="02020603050405020304" pitchFamily="18" charset="0"/>
            </a:endParaRPr>
          </a:p>
          <a:p>
            <a:r>
              <a:rPr lang="en-GB" sz="675">
                <a:latin typeface="KareliaWeb Regular"/>
                <a:ea typeface="Calibri" panose="020F0502020204030204" pitchFamily="34" charset="0"/>
                <a:cs typeface="Times New Roman" panose="02020603050405020304" pitchFamily="18" charset="0"/>
              </a:rPr>
              <a:t>Automated sanity tests - Selenium Script to perform a quick application testing the application after a change – both deployment and support changes</a:t>
            </a:r>
          </a:p>
          <a:p>
            <a:r>
              <a:rPr lang="en-GB" sz="675">
                <a:latin typeface="KareliaWeb Regular"/>
                <a:ea typeface="Calibri" panose="020F0502020204030204" pitchFamily="34" charset="0"/>
                <a:cs typeface="Times New Roman" panose="02020603050405020304" pitchFamily="18" charset="0"/>
              </a:rPr>
              <a:t>Automation of AEM Content Deployments (Changes to virginmedia.com site) – Efficient mechanism and manual effort reduction - Effort Saving: 20 hours effort per month.</a:t>
            </a:r>
          </a:p>
          <a:p>
            <a:r>
              <a:rPr lang="en-GB" sz="675">
                <a:latin typeface="KareliaWeb Regular"/>
                <a:ea typeface="Calibri" panose="020F0502020204030204" pitchFamily="34" charset="0"/>
                <a:cs typeface="Times New Roman" panose="02020603050405020304" pitchFamily="18" charset="0"/>
              </a:rPr>
              <a:t>All file transfer applications which existed within VM Ops were migrated from File Transfer Protocol to Secured File transfer Protocol. This activity &amp; initiative was performed without any costing to the customer which had multiple teams’ involvement and coordination</a:t>
            </a:r>
            <a:endParaRPr lang="en-IN" sz="675"/>
          </a:p>
        </p:txBody>
      </p:sp>
      <p:sp>
        <p:nvSpPr>
          <p:cNvPr id="49" name="Text Placeholder 30">
            <a:extLst>
              <a:ext uri="{FF2B5EF4-FFF2-40B4-BE49-F238E27FC236}">
                <a16:creationId xmlns:a16="http://schemas.microsoft.com/office/drawing/2014/main" id="{0DA2711B-A663-7045-28C5-EAE6A8603C5D}"/>
              </a:ext>
            </a:extLst>
          </p:cNvPr>
          <p:cNvSpPr txBox="1">
            <a:spLocks/>
          </p:cNvSpPr>
          <p:nvPr/>
        </p:nvSpPr>
        <p:spPr>
          <a:xfrm>
            <a:off x="2419033" y="1352391"/>
            <a:ext cx="2096456" cy="312941"/>
          </a:xfrm>
          <a:prstGeom prst="rect">
            <a:avLst/>
          </a:prstGeom>
          <a:ln>
            <a:solidFill>
              <a:schemeClr val="accent1"/>
            </a:solidFill>
          </a:ln>
        </p:spPr>
        <p:txBody>
          <a:bodyPr anchor="b"/>
          <a:lstStyle>
            <a:lvl1pPr marL="0" indent="0" algn="l" defTabSz="914377" rtl="0" eaLnBrk="1" latinLnBrk="0" hangingPunct="1">
              <a:lnSpc>
                <a:spcPct val="90000"/>
              </a:lnSpc>
              <a:spcBef>
                <a:spcPts val="1000"/>
              </a:spcBef>
              <a:buFont typeface="Arial" panose="020B0604020202020204" pitchFamily="34" charset="0"/>
              <a:buNone/>
              <a:defRPr lang="en-IN" sz="1867" b="0" kern="1200" dirty="0">
                <a:solidFill>
                  <a:schemeClr val="accent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783">
              <a:spcBef>
                <a:spcPts val="750"/>
              </a:spcBef>
              <a:defRPr/>
            </a:pPr>
            <a:r>
              <a:rPr lang="en-GB" sz="1200" b="1">
                <a:solidFill>
                  <a:srgbClr val="EB262A"/>
                </a:solidFill>
                <a:latin typeface="KareliaWeb Regular"/>
              </a:rPr>
              <a:t>Process Improvement</a:t>
            </a:r>
          </a:p>
        </p:txBody>
      </p:sp>
      <p:sp>
        <p:nvSpPr>
          <p:cNvPr id="50" name="Text Placeholder 41">
            <a:extLst>
              <a:ext uri="{FF2B5EF4-FFF2-40B4-BE49-F238E27FC236}">
                <a16:creationId xmlns:a16="http://schemas.microsoft.com/office/drawing/2014/main" id="{DF0EF78D-E42A-4978-5D9A-AC78A01E1312}"/>
              </a:ext>
            </a:extLst>
          </p:cNvPr>
          <p:cNvSpPr txBox="1">
            <a:spLocks/>
          </p:cNvSpPr>
          <p:nvPr/>
        </p:nvSpPr>
        <p:spPr>
          <a:xfrm>
            <a:off x="2419035" y="1660726"/>
            <a:ext cx="2096455" cy="3109052"/>
          </a:xfrm>
          <a:prstGeom prst="rect">
            <a:avLst/>
          </a:prstGeom>
          <a:noFill/>
          <a:ln>
            <a:solidFill>
              <a:schemeClr val="accent1"/>
            </a:solidFill>
          </a:ln>
        </p:spPr>
        <p:txBody>
          <a:bodyPr tIns="67500"/>
          <a:lstStyle>
            <a:lvl1pPr marL="228594" indent="-228594" algn="l" defTabSz="914377" rtl="0" eaLnBrk="1" latinLnBrk="0" hangingPunct="1">
              <a:lnSpc>
                <a:spcPct val="90000"/>
              </a:lnSpc>
              <a:spcBef>
                <a:spcPts val="1000"/>
              </a:spcBef>
              <a:buClr>
                <a:schemeClr val="accent1"/>
              </a:buClr>
              <a:buFont typeface="Arial" panose="020B0604020202020204" pitchFamily="34" charset="0"/>
              <a:buChar char="•"/>
              <a:defRPr sz="1400" kern="1200">
                <a:solidFill>
                  <a:schemeClr val="tx1"/>
                </a:solidFill>
                <a:latin typeface="+mn-lt"/>
                <a:ea typeface="+mn-ea"/>
                <a:cs typeface="+mn-cs"/>
              </a:defRPr>
            </a:lvl1pPr>
            <a:lvl2pPr marL="457189" indent="0" algn="l" defTabSz="914377" rtl="0" eaLnBrk="1" latinLnBrk="0" hangingPunct="1">
              <a:lnSpc>
                <a:spcPct val="90000"/>
              </a:lnSpc>
              <a:spcBef>
                <a:spcPts val="500"/>
              </a:spcBef>
              <a:buClr>
                <a:schemeClr val="accent2"/>
              </a:buClr>
              <a:buFont typeface="Courier New" panose="02070309020205020404" pitchFamily="49" charset="0"/>
              <a:buNone/>
              <a:defRPr lang="en-US" sz="1400" kern="1200" dirty="0" smtClean="0">
                <a:solidFill>
                  <a:schemeClr val="tx1"/>
                </a:solidFill>
                <a:latin typeface="+mn-lt"/>
                <a:ea typeface="+mn-ea"/>
                <a:cs typeface="+mn-cs"/>
              </a:defRPr>
            </a:lvl2pPr>
            <a:lvl3pPr marL="914377" indent="0" algn="l" defTabSz="914377" rtl="0" eaLnBrk="1" latinLnBrk="0" hangingPunct="1">
              <a:lnSpc>
                <a:spcPct val="90000"/>
              </a:lnSpc>
              <a:spcBef>
                <a:spcPts val="500"/>
              </a:spcBef>
              <a:buClr>
                <a:schemeClr val="accent1"/>
              </a:buClr>
              <a:buFont typeface="Wingdings" panose="05000000000000000000" pitchFamily="2" charset="2"/>
              <a:buNone/>
              <a:defRPr sz="1333"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chemeClr val="accent1"/>
              </a:buClr>
              <a:buFont typeface="Arial" panose="020B0604020202020204" pitchFamily="34" charset="0"/>
              <a:buChar char="•"/>
              <a:defRPr sz="1333"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chemeClr val="accent1"/>
              </a:buClr>
              <a:buFont typeface="Arial" panose="020B0604020202020204" pitchFamily="34" charset="0"/>
              <a:buChar char="•"/>
              <a:defRPr sz="1333"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46" indent="-171446" defTabSz="685783">
              <a:spcBef>
                <a:spcPts val="750"/>
              </a:spcBef>
              <a:buClr>
                <a:srgbClr val="EB262A"/>
              </a:buClr>
              <a:defRPr/>
            </a:pPr>
            <a:r>
              <a:rPr lang="en-GB" sz="675">
                <a:solidFill>
                  <a:srgbClr val="1C1C1C"/>
                </a:solidFill>
                <a:latin typeface="KareliaWeb Regular"/>
                <a:ea typeface="Calibri" panose="020F0502020204030204" pitchFamily="34" charset="0"/>
                <a:cs typeface="Times New Roman" panose="02020603050405020304" pitchFamily="18" charset="0"/>
              </a:rPr>
              <a:t>Proactive monitoring setup - Applied email alert mechanism when the replication queue got blocked in AEM by setting up rules for </a:t>
            </a:r>
            <a:r>
              <a:rPr lang="en-GB" sz="675" err="1">
                <a:solidFill>
                  <a:srgbClr val="1C1C1C"/>
                </a:solidFill>
                <a:latin typeface="KareliaWeb Regular"/>
                <a:ea typeface="Calibri" panose="020F0502020204030204" pitchFamily="34" charset="0"/>
                <a:cs typeface="Times New Roman" panose="02020603050405020304" pitchFamily="18" charset="0"/>
              </a:rPr>
              <a:t>splunk</a:t>
            </a:r>
            <a:r>
              <a:rPr lang="en-GB" sz="675">
                <a:solidFill>
                  <a:srgbClr val="1C1C1C"/>
                </a:solidFill>
                <a:latin typeface="KareliaWeb Regular"/>
                <a:ea typeface="Calibri" panose="020F0502020204030204" pitchFamily="34" charset="0"/>
                <a:cs typeface="Times New Roman" panose="02020603050405020304" pitchFamily="18" charset="0"/>
              </a:rPr>
              <a:t> transactions. As a result, reduced 10 reactive activities and saved 2 hours per month.</a:t>
            </a:r>
          </a:p>
          <a:p>
            <a:pPr marL="171446" indent="-171446" defTabSz="685783">
              <a:spcBef>
                <a:spcPts val="750"/>
              </a:spcBef>
              <a:buClr>
                <a:srgbClr val="EB262A"/>
              </a:buClr>
              <a:defRPr/>
            </a:pPr>
            <a:r>
              <a:rPr lang="en-GB" sz="675">
                <a:solidFill>
                  <a:srgbClr val="1C1C1C"/>
                </a:solidFill>
                <a:latin typeface="KareliaWeb Regular"/>
                <a:ea typeface="Calibri" panose="020F0502020204030204" pitchFamily="34" charset="0"/>
                <a:cs typeface="Times New Roman" panose="02020603050405020304" pitchFamily="18" charset="0"/>
              </a:rPr>
              <a:t>Applied email alert mechanism when the replication queue got blocked by setting up rules for </a:t>
            </a:r>
            <a:r>
              <a:rPr lang="en-GB" sz="675" err="1">
                <a:solidFill>
                  <a:srgbClr val="1C1C1C"/>
                </a:solidFill>
                <a:latin typeface="KareliaWeb Regular"/>
                <a:ea typeface="Calibri" panose="020F0502020204030204" pitchFamily="34" charset="0"/>
                <a:cs typeface="Times New Roman" panose="02020603050405020304" pitchFamily="18" charset="0"/>
              </a:rPr>
              <a:t>splunk</a:t>
            </a:r>
            <a:r>
              <a:rPr lang="en-GB" sz="675">
                <a:solidFill>
                  <a:srgbClr val="1C1C1C"/>
                </a:solidFill>
                <a:latin typeface="KareliaWeb Regular"/>
                <a:ea typeface="Calibri" panose="020F0502020204030204" pitchFamily="34" charset="0"/>
                <a:cs typeface="Times New Roman" panose="02020603050405020304" pitchFamily="18" charset="0"/>
              </a:rPr>
              <a:t> transactions. As a result, reduced 10 reactive activities and saved 2 hours per month</a:t>
            </a:r>
          </a:p>
          <a:p>
            <a:pPr marL="171446" indent="-171446" defTabSz="685783">
              <a:spcBef>
                <a:spcPts val="750"/>
              </a:spcBef>
              <a:buClr>
                <a:srgbClr val="EB262A"/>
              </a:buClr>
              <a:defRPr/>
            </a:pPr>
            <a:r>
              <a:rPr lang="en-GB" sz="675">
                <a:solidFill>
                  <a:srgbClr val="1C1C1C"/>
                </a:solidFill>
                <a:latin typeface="KareliaWeb Regular"/>
                <a:ea typeface="Calibri" panose="020F0502020204030204" pitchFamily="34" charset="0"/>
                <a:cs typeface="Times New Roman" panose="02020603050405020304" pitchFamily="18" charset="0"/>
              </a:rPr>
              <a:t>Incident Reduction from 10K to less than 500 in 6 weeks’ timeline. This is an addition to the existing BAU activities during the peak season. Actively worked in bringing down the inflow from an </a:t>
            </a:r>
            <a:r>
              <a:rPr lang="en-GB" sz="675" err="1">
                <a:solidFill>
                  <a:srgbClr val="1C1C1C"/>
                </a:solidFill>
                <a:latin typeface="KareliaWeb Regular"/>
                <a:ea typeface="Calibri" panose="020F0502020204030204" pitchFamily="34" charset="0"/>
                <a:cs typeface="Times New Roman" panose="02020603050405020304" pitchFamily="18" charset="0"/>
              </a:rPr>
              <a:t>Avg</a:t>
            </a:r>
            <a:r>
              <a:rPr lang="en-GB" sz="675">
                <a:solidFill>
                  <a:srgbClr val="1C1C1C"/>
                </a:solidFill>
                <a:latin typeface="KareliaWeb Regular"/>
                <a:ea typeface="Calibri" panose="020F0502020204030204" pitchFamily="34" charset="0"/>
                <a:cs typeface="Times New Roman" panose="02020603050405020304" pitchFamily="18" charset="0"/>
              </a:rPr>
              <a:t> of 100 to 60 by Left shifting. </a:t>
            </a:r>
          </a:p>
          <a:p>
            <a:pPr marL="171446" indent="-171446" defTabSz="685783">
              <a:spcBef>
                <a:spcPts val="750"/>
              </a:spcBef>
              <a:buClr>
                <a:srgbClr val="EB262A"/>
              </a:buClr>
              <a:defRPr/>
            </a:pPr>
            <a:r>
              <a:rPr lang="en-GB" sz="675" err="1">
                <a:solidFill>
                  <a:srgbClr val="1C1C1C"/>
                </a:solidFill>
                <a:latin typeface="KareliaWeb Regular"/>
                <a:ea typeface="Calibri" panose="020F0502020204030204" pitchFamily="34" charset="0"/>
                <a:cs typeface="Times New Roman" panose="02020603050405020304" pitchFamily="18" charset="0"/>
              </a:rPr>
              <a:t>Opsgenie</a:t>
            </a:r>
            <a:r>
              <a:rPr lang="en-GB" sz="675">
                <a:solidFill>
                  <a:srgbClr val="1C1C1C"/>
                </a:solidFill>
                <a:latin typeface="KareliaWeb Regular"/>
                <a:ea typeface="Calibri" panose="020F0502020204030204" pitchFamily="34" charset="0"/>
                <a:cs typeface="Times New Roman" panose="02020603050405020304" pitchFamily="18" charset="0"/>
              </a:rPr>
              <a:t> callout as part of proactive monitoring</a:t>
            </a:r>
          </a:p>
          <a:p>
            <a:pPr marL="171446" indent="-171446" defTabSz="685783">
              <a:spcBef>
                <a:spcPts val="750"/>
              </a:spcBef>
              <a:buClr>
                <a:srgbClr val="EB262A"/>
              </a:buClr>
              <a:defRPr/>
            </a:pPr>
            <a:r>
              <a:rPr lang="en-GB" sz="675">
                <a:solidFill>
                  <a:srgbClr val="1C1C1C"/>
                </a:solidFill>
                <a:latin typeface="KareliaWeb Regular"/>
                <a:ea typeface="Calibri" panose="020F0502020204030204" pitchFamily="34" charset="0"/>
                <a:cs typeface="Times New Roman" panose="02020603050405020304" pitchFamily="18" charset="0"/>
              </a:rPr>
              <a:t>Jira Service Management – Record the event of the incidents and its actions.</a:t>
            </a:r>
          </a:p>
          <a:p>
            <a:pPr marL="0" indent="0" defTabSz="685783">
              <a:spcBef>
                <a:spcPts val="750"/>
              </a:spcBef>
              <a:buClr>
                <a:srgbClr val="EB262A"/>
              </a:buClr>
              <a:buNone/>
              <a:defRPr/>
            </a:pPr>
            <a:endParaRPr lang="en-GB" sz="975">
              <a:solidFill>
                <a:srgbClr val="1C1C1C"/>
              </a:solidFill>
              <a:latin typeface="KareliaWeb Regular"/>
            </a:endParaRPr>
          </a:p>
        </p:txBody>
      </p:sp>
      <p:sp>
        <p:nvSpPr>
          <p:cNvPr id="51" name="Text Placeholder 30">
            <a:extLst>
              <a:ext uri="{FF2B5EF4-FFF2-40B4-BE49-F238E27FC236}">
                <a16:creationId xmlns:a16="http://schemas.microsoft.com/office/drawing/2014/main" id="{72537834-0F23-9464-3ADF-C78FEDDF1ACA}"/>
              </a:ext>
            </a:extLst>
          </p:cNvPr>
          <p:cNvSpPr txBox="1">
            <a:spLocks/>
          </p:cNvSpPr>
          <p:nvPr/>
        </p:nvSpPr>
        <p:spPr>
          <a:xfrm>
            <a:off x="4610059" y="1354239"/>
            <a:ext cx="2096456" cy="312941"/>
          </a:xfrm>
          <a:prstGeom prst="rect">
            <a:avLst/>
          </a:prstGeom>
          <a:ln>
            <a:solidFill>
              <a:schemeClr val="accent1"/>
            </a:solidFill>
          </a:ln>
        </p:spPr>
        <p:txBody>
          <a:bodyPr anchor="b"/>
          <a:lstStyle>
            <a:lvl1pPr marL="0" indent="0" algn="l" defTabSz="914377" rtl="0" eaLnBrk="1" latinLnBrk="0" hangingPunct="1">
              <a:lnSpc>
                <a:spcPct val="90000"/>
              </a:lnSpc>
              <a:spcBef>
                <a:spcPts val="1000"/>
              </a:spcBef>
              <a:buFont typeface="Arial" panose="020B0604020202020204" pitchFamily="34" charset="0"/>
              <a:buNone/>
              <a:defRPr lang="en-IN" sz="1867" b="0" kern="1200" dirty="0">
                <a:solidFill>
                  <a:schemeClr val="accent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83">
              <a:spcBef>
                <a:spcPts val="750"/>
              </a:spcBef>
              <a:defRPr/>
            </a:pPr>
            <a:r>
              <a:rPr lang="en-GB" sz="1200" b="1">
                <a:solidFill>
                  <a:srgbClr val="EB262A"/>
                </a:solidFill>
                <a:latin typeface="KareliaWeb Regular"/>
              </a:rPr>
              <a:t>           Marketing Value </a:t>
            </a:r>
          </a:p>
        </p:txBody>
      </p:sp>
      <p:sp>
        <p:nvSpPr>
          <p:cNvPr id="52" name="Text Placeholder 41">
            <a:extLst>
              <a:ext uri="{FF2B5EF4-FFF2-40B4-BE49-F238E27FC236}">
                <a16:creationId xmlns:a16="http://schemas.microsoft.com/office/drawing/2014/main" id="{381E85DD-565B-DC2D-CE1F-6BF1F544B456}"/>
              </a:ext>
            </a:extLst>
          </p:cNvPr>
          <p:cNvSpPr txBox="1">
            <a:spLocks/>
          </p:cNvSpPr>
          <p:nvPr/>
        </p:nvSpPr>
        <p:spPr>
          <a:xfrm>
            <a:off x="4610059" y="1667804"/>
            <a:ext cx="2096456" cy="3101973"/>
          </a:xfrm>
          <a:prstGeom prst="rect">
            <a:avLst/>
          </a:prstGeom>
          <a:noFill/>
          <a:ln>
            <a:solidFill>
              <a:schemeClr val="accent1"/>
            </a:solidFill>
          </a:ln>
        </p:spPr>
        <p:txBody>
          <a:bodyPr tIns="67500"/>
          <a:lstStyle>
            <a:lvl1pPr marL="228594" indent="-228594" algn="l" defTabSz="914377" rtl="0" eaLnBrk="1" latinLnBrk="0" hangingPunct="1">
              <a:lnSpc>
                <a:spcPct val="90000"/>
              </a:lnSpc>
              <a:spcBef>
                <a:spcPts val="1000"/>
              </a:spcBef>
              <a:buClr>
                <a:schemeClr val="accent1"/>
              </a:buClr>
              <a:buFont typeface="Arial" panose="020B0604020202020204" pitchFamily="34" charset="0"/>
              <a:buChar char="•"/>
              <a:defRPr sz="1400" kern="1200">
                <a:solidFill>
                  <a:schemeClr val="tx1"/>
                </a:solidFill>
                <a:latin typeface="+mn-lt"/>
                <a:ea typeface="+mn-ea"/>
                <a:cs typeface="+mn-cs"/>
              </a:defRPr>
            </a:lvl1pPr>
            <a:lvl2pPr marL="457189" indent="0" algn="l" defTabSz="914377" rtl="0" eaLnBrk="1" latinLnBrk="0" hangingPunct="1">
              <a:lnSpc>
                <a:spcPct val="90000"/>
              </a:lnSpc>
              <a:spcBef>
                <a:spcPts val="500"/>
              </a:spcBef>
              <a:buClr>
                <a:schemeClr val="accent2"/>
              </a:buClr>
              <a:buFont typeface="Courier New" panose="02070309020205020404" pitchFamily="49" charset="0"/>
              <a:buNone/>
              <a:defRPr lang="en-US" sz="1400" kern="1200" dirty="0" smtClean="0">
                <a:solidFill>
                  <a:schemeClr val="tx1"/>
                </a:solidFill>
                <a:latin typeface="+mn-lt"/>
                <a:ea typeface="+mn-ea"/>
                <a:cs typeface="+mn-cs"/>
              </a:defRPr>
            </a:lvl2pPr>
            <a:lvl3pPr marL="914377" indent="0" algn="l" defTabSz="914377" rtl="0" eaLnBrk="1" latinLnBrk="0" hangingPunct="1">
              <a:lnSpc>
                <a:spcPct val="90000"/>
              </a:lnSpc>
              <a:spcBef>
                <a:spcPts val="500"/>
              </a:spcBef>
              <a:buClr>
                <a:schemeClr val="accent1"/>
              </a:buClr>
              <a:buFont typeface="Wingdings" panose="05000000000000000000" pitchFamily="2" charset="2"/>
              <a:buNone/>
              <a:defRPr sz="1333"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chemeClr val="accent1"/>
              </a:buClr>
              <a:buFont typeface="Arial" panose="020B0604020202020204" pitchFamily="34" charset="0"/>
              <a:buChar char="•"/>
              <a:defRPr sz="1333"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chemeClr val="accent1"/>
              </a:buClr>
              <a:buFont typeface="Arial" panose="020B0604020202020204" pitchFamily="34" charset="0"/>
              <a:buChar char="•"/>
              <a:defRPr sz="1333"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46" indent="-171446" defTabSz="685783">
              <a:spcBef>
                <a:spcPts val="750"/>
              </a:spcBef>
              <a:buClr>
                <a:srgbClr val="EB262A"/>
              </a:buClr>
              <a:defRPr/>
            </a:pPr>
            <a:r>
              <a:rPr lang="en-GB" sz="675">
                <a:solidFill>
                  <a:srgbClr val="1C1C1C"/>
                </a:solidFill>
                <a:latin typeface="KareliaWeb Regular"/>
                <a:ea typeface="Calibri" panose="020F0502020204030204" pitchFamily="34" charset="0"/>
                <a:cs typeface="Times New Roman" panose="02020603050405020304" pitchFamily="18" charset="0"/>
              </a:rPr>
              <a:t>iPhone Launches :  Provided extensive support for </a:t>
            </a:r>
            <a:r>
              <a:rPr lang="en-GB" sz="675" err="1">
                <a:solidFill>
                  <a:srgbClr val="1C1C1C"/>
                </a:solidFill>
                <a:latin typeface="KareliaWeb Regular"/>
                <a:ea typeface="Calibri" panose="020F0502020204030204" pitchFamily="34" charset="0"/>
                <a:cs typeface="Times New Roman" panose="02020603050405020304" pitchFamily="18" charset="0"/>
              </a:rPr>
              <a:t>iphone</a:t>
            </a:r>
            <a:r>
              <a:rPr lang="en-GB" sz="675">
                <a:solidFill>
                  <a:srgbClr val="1C1C1C"/>
                </a:solidFill>
                <a:latin typeface="KareliaWeb Regular"/>
                <a:ea typeface="Calibri" panose="020F0502020204030204" pitchFamily="34" charset="0"/>
                <a:cs typeface="Times New Roman" panose="02020603050405020304" pitchFamily="18" charset="0"/>
              </a:rPr>
              <a:t> 12,13,14 launch which was a great </a:t>
            </a:r>
            <a:r>
              <a:rPr lang="en-GB" sz="675" err="1">
                <a:solidFill>
                  <a:srgbClr val="1C1C1C"/>
                </a:solidFill>
                <a:latin typeface="KareliaWeb Regular"/>
                <a:ea typeface="Calibri" panose="020F0502020204030204" pitchFamily="34" charset="0"/>
                <a:cs typeface="Times New Roman" panose="02020603050405020304" pitchFamily="18" charset="0"/>
              </a:rPr>
              <a:t>success..Ensured</a:t>
            </a:r>
            <a:r>
              <a:rPr lang="en-GB" sz="675">
                <a:solidFill>
                  <a:srgbClr val="1C1C1C"/>
                </a:solidFill>
                <a:latin typeface="KareliaWeb Regular"/>
                <a:ea typeface="Calibri" panose="020F0502020204030204" pitchFamily="34" charset="0"/>
                <a:cs typeface="Times New Roman" panose="02020603050405020304" pitchFamily="18" charset="0"/>
              </a:rPr>
              <a:t> 100% availability of VM platform with proactive monitoring. Validations of changes on dependent environments to pre-empt any issues to the launch.</a:t>
            </a:r>
          </a:p>
          <a:p>
            <a:pPr marL="171446" indent="-171446" defTabSz="685783">
              <a:spcBef>
                <a:spcPts val="750"/>
              </a:spcBef>
              <a:buClr>
                <a:srgbClr val="EB262A"/>
              </a:buClr>
              <a:defRPr/>
            </a:pPr>
            <a:r>
              <a:rPr lang="en-GB" sz="675">
                <a:solidFill>
                  <a:srgbClr val="1C1C1C"/>
                </a:solidFill>
                <a:latin typeface="KareliaWeb Regular"/>
                <a:ea typeface="Calibri" panose="020F0502020204030204" pitchFamily="34" charset="0"/>
                <a:cs typeface="Times New Roman" panose="02020603050405020304" pitchFamily="18" charset="0"/>
              </a:rPr>
              <a:t>Black Friday Launch :  Highly focused support for successful black </a:t>
            </a:r>
            <a:r>
              <a:rPr lang="en-GB" sz="675" err="1">
                <a:solidFill>
                  <a:srgbClr val="1C1C1C"/>
                </a:solidFill>
                <a:latin typeface="KareliaWeb Regular"/>
                <a:ea typeface="Calibri" panose="020F0502020204030204" pitchFamily="34" charset="0"/>
                <a:cs typeface="Times New Roman" panose="02020603050405020304" pitchFamily="18" charset="0"/>
              </a:rPr>
              <a:t>friday</a:t>
            </a:r>
            <a:r>
              <a:rPr lang="en-GB" sz="675">
                <a:solidFill>
                  <a:srgbClr val="1C1C1C"/>
                </a:solidFill>
                <a:latin typeface="KareliaWeb Regular"/>
                <a:ea typeface="Calibri" panose="020F0502020204030204" pitchFamily="34" charset="0"/>
                <a:cs typeface="Times New Roman" panose="02020603050405020304" pitchFamily="18" charset="0"/>
              </a:rPr>
              <a:t> launch targeting a higher volume of year end sales. Verification and Validation of Changes on the platforms to pre-empt the potential impact on sales.</a:t>
            </a:r>
          </a:p>
          <a:p>
            <a:pPr marL="171446" indent="-171446" defTabSz="685783">
              <a:spcBef>
                <a:spcPts val="750"/>
              </a:spcBef>
              <a:buClr>
                <a:srgbClr val="EB262A"/>
              </a:buClr>
              <a:defRPr/>
            </a:pPr>
            <a:r>
              <a:rPr lang="en-GB" sz="675">
                <a:solidFill>
                  <a:srgbClr val="1C1C1C"/>
                </a:solidFill>
                <a:latin typeface="KareliaWeb Regular"/>
                <a:ea typeface="Calibri" panose="020F0502020204030204" pitchFamily="34" charset="0"/>
                <a:cs typeface="Times New Roman" panose="02020603050405020304" pitchFamily="18" charset="0"/>
              </a:rPr>
              <a:t>HTTP2 Implementation on virginmedia.com is completed in order to upgrade the site security protocol and thereby achieving the higher SEO rating for the site which is a key factor in digital marketing</a:t>
            </a:r>
          </a:p>
          <a:p>
            <a:pPr marL="171446" indent="-171446" defTabSz="685783">
              <a:spcBef>
                <a:spcPts val="750"/>
              </a:spcBef>
              <a:buClr>
                <a:srgbClr val="EB262A"/>
              </a:buClr>
              <a:defRPr/>
            </a:pPr>
            <a:endParaRPr lang="en-GB" sz="975">
              <a:solidFill>
                <a:srgbClr val="1C1C1C"/>
              </a:solidFill>
              <a:latin typeface="KareliaWeb Regular"/>
            </a:endParaRPr>
          </a:p>
        </p:txBody>
      </p:sp>
      <p:sp>
        <p:nvSpPr>
          <p:cNvPr id="53" name="Text Placeholder 30">
            <a:extLst>
              <a:ext uri="{FF2B5EF4-FFF2-40B4-BE49-F238E27FC236}">
                <a16:creationId xmlns:a16="http://schemas.microsoft.com/office/drawing/2014/main" id="{7C85B760-AE79-4535-E373-D9FC6DA8737A}"/>
              </a:ext>
            </a:extLst>
          </p:cNvPr>
          <p:cNvSpPr txBox="1">
            <a:spLocks/>
          </p:cNvSpPr>
          <p:nvPr/>
        </p:nvSpPr>
        <p:spPr>
          <a:xfrm>
            <a:off x="6803531" y="1350557"/>
            <a:ext cx="2096456" cy="301226"/>
          </a:xfrm>
          <a:prstGeom prst="rect">
            <a:avLst/>
          </a:prstGeom>
          <a:ln>
            <a:solidFill>
              <a:schemeClr val="accent1"/>
            </a:solidFill>
          </a:ln>
        </p:spPr>
        <p:txBody>
          <a:bodyPr anchor="b"/>
          <a:lstStyle>
            <a:lvl1pPr marL="0" indent="0" algn="l" defTabSz="914377" rtl="0" eaLnBrk="1" latinLnBrk="0" hangingPunct="1">
              <a:lnSpc>
                <a:spcPct val="90000"/>
              </a:lnSpc>
              <a:spcBef>
                <a:spcPts val="1000"/>
              </a:spcBef>
              <a:buFont typeface="Arial" panose="020B0604020202020204" pitchFamily="34" charset="0"/>
              <a:buNone/>
              <a:defRPr lang="en-IN" sz="1867" b="0" kern="1200" dirty="0">
                <a:solidFill>
                  <a:schemeClr val="accent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783">
              <a:spcBef>
                <a:spcPts val="750"/>
              </a:spcBef>
              <a:defRPr/>
            </a:pPr>
            <a:r>
              <a:rPr lang="en-GB" sz="1200" b="1">
                <a:solidFill>
                  <a:srgbClr val="EB262A"/>
                </a:solidFill>
                <a:latin typeface="KareliaWeb Regular"/>
              </a:rPr>
              <a:t>           Migration activity </a:t>
            </a:r>
          </a:p>
        </p:txBody>
      </p:sp>
      <p:sp>
        <p:nvSpPr>
          <p:cNvPr id="54" name="Text Placeholder 41">
            <a:extLst>
              <a:ext uri="{FF2B5EF4-FFF2-40B4-BE49-F238E27FC236}">
                <a16:creationId xmlns:a16="http://schemas.microsoft.com/office/drawing/2014/main" id="{EAE0D447-F449-3DC1-563F-2950B777F76B}"/>
              </a:ext>
            </a:extLst>
          </p:cNvPr>
          <p:cNvSpPr txBox="1">
            <a:spLocks/>
          </p:cNvSpPr>
          <p:nvPr/>
        </p:nvSpPr>
        <p:spPr>
          <a:xfrm>
            <a:off x="6803532" y="1647758"/>
            <a:ext cx="2096456" cy="3101973"/>
          </a:xfrm>
          <a:prstGeom prst="rect">
            <a:avLst/>
          </a:prstGeom>
          <a:noFill/>
          <a:ln>
            <a:solidFill>
              <a:schemeClr val="accent1"/>
            </a:solidFill>
          </a:ln>
        </p:spPr>
        <p:txBody>
          <a:bodyPr tIns="67500"/>
          <a:lstStyle>
            <a:lvl1pPr marL="228594" indent="-228594" algn="l" defTabSz="914377" rtl="0" eaLnBrk="1" latinLnBrk="0" hangingPunct="1">
              <a:lnSpc>
                <a:spcPct val="90000"/>
              </a:lnSpc>
              <a:spcBef>
                <a:spcPts val="1000"/>
              </a:spcBef>
              <a:buClr>
                <a:schemeClr val="accent1"/>
              </a:buClr>
              <a:buFont typeface="Arial" panose="020B0604020202020204" pitchFamily="34" charset="0"/>
              <a:buChar char="•"/>
              <a:defRPr sz="1400" kern="1200">
                <a:solidFill>
                  <a:schemeClr val="tx1"/>
                </a:solidFill>
                <a:latin typeface="+mn-lt"/>
                <a:ea typeface="+mn-ea"/>
                <a:cs typeface="+mn-cs"/>
              </a:defRPr>
            </a:lvl1pPr>
            <a:lvl2pPr marL="457189" indent="0" algn="l" defTabSz="914377" rtl="0" eaLnBrk="1" latinLnBrk="0" hangingPunct="1">
              <a:lnSpc>
                <a:spcPct val="90000"/>
              </a:lnSpc>
              <a:spcBef>
                <a:spcPts val="500"/>
              </a:spcBef>
              <a:buClr>
                <a:schemeClr val="accent2"/>
              </a:buClr>
              <a:buFont typeface="Courier New" panose="02070309020205020404" pitchFamily="49" charset="0"/>
              <a:buNone/>
              <a:defRPr lang="en-US" sz="1400" kern="1200" dirty="0" smtClean="0">
                <a:solidFill>
                  <a:schemeClr val="tx1"/>
                </a:solidFill>
                <a:latin typeface="+mn-lt"/>
                <a:ea typeface="+mn-ea"/>
                <a:cs typeface="+mn-cs"/>
              </a:defRPr>
            </a:lvl2pPr>
            <a:lvl3pPr marL="914377" indent="0" algn="l" defTabSz="914377" rtl="0" eaLnBrk="1" latinLnBrk="0" hangingPunct="1">
              <a:lnSpc>
                <a:spcPct val="90000"/>
              </a:lnSpc>
              <a:spcBef>
                <a:spcPts val="500"/>
              </a:spcBef>
              <a:buClr>
                <a:schemeClr val="accent1"/>
              </a:buClr>
              <a:buFont typeface="Wingdings" panose="05000000000000000000" pitchFamily="2" charset="2"/>
              <a:buNone/>
              <a:defRPr sz="1333"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chemeClr val="accent1"/>
              </a:buClr>
              <a:buFont typeface="Arial" panose="020B0604020202020204" pitchFamily="34" charset="0"/>
              <a:buChar char="•"/>
              <a:defRPr sz="1333"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chemeClr val="accent1"/>
              </a:buClr>
              <a:buFont typeface="Arial" panose="020B0604020202020204" pitchFamily="34" charset="0"/>
              <a:buChar char="•"/>
              <a:defRPr sz="1333"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46" indent="-171446" defTabSz="685783">
              <a:spcBef>
                <a:spcPts val="750"/>
              </a:spcBef>
              <a:buClr>
                <a:srgbClr val="EB262A"/>
              </a:buClr>
              <a:defRPr/>
            </a:pPr>
            <a:r>
              <a:rPr lang="en-GB" sz="675">
                <a:solidFill>
                  <a:srgbClr val="1C1C1C"/>
                </a:solidFill>
                <a:latin typeface="KareliaWeb Regular"/>
              </a:rPr>
              <a:t>Played a critical role in AEM 6.4 upgrade from 6.2 as part of AEM upgrade project within 4 days without impacting any of the existing platform &amp; this was achieved with zero postproduction implementation &amp; with in planned changed window.</a:t>
            </a:r>
          </a:p>
          <a:p>
            <a:pPr marL="171446" indent="-171446" defTabSz="685783">
              <a:spcBef>
                <a:spcPts val="750"/>
              </a:spcBef>
              <a:buClr>
                <a:srgbClr val="EB262A"/>
              </a:buClr>
              <a:defRPr/>
            </a:pPr>
            <a:r>
              <a:rPr lang="en-GB" sz="675">
                <a:solidFill>
                  <a:srgbClr val="1C1C1C"/>
                </a:solidFill>
                <a:latin typeface="KareliaWeb Regular"/>
              </a:rPr>
              <a:t>Successfully migrated the Java version from 1.7 to 1.8, tomcat version from 7 to 8 along with code deployment in SSO application. Preparation activities includes upgrade, server configurations, application configurations and logging mechanism. Migration activity has been carried out directly in production environment and achieved zero incidents post migration.</a:t>
            </a:r>
          </a:p>
          <a:p>
            <a:pPr marL="171446" indent="-171446" defTabSz="685783">
              <a:spcBef>
                <a:spcPts val="750"/>
              </a:spcBef>
              <a:buClr>
                <a:srgbClr val="EB262A"/>
              </a:buClr>
              <a:defRPr/>
            </a:pPr>
            <a:r>
              <a:rPr lang="en-GB" sz="675">
                <a:solidFill>
                  <a:srgbClr val="1C1C1C"/>
                </a:solidFill>
                <a:latin typeface="KareliaWeb Regular"/>
              </a:rPr>
              <a:t>Store Preprod Server Migration and setup – Server migration from Bradford to Knowsley that includes server setup, migration of code and configurations, connectivity establishments. </a:t>
            </a:r>
          </a:p>
          <a:p>
            <a:pPr marL="171446" indent="-171446" defTabSz="685783">
              <a:spcBef>
                <a:spcPts val="750"/>
              </a:spcBef>
              <a:buClr>
                <a:srgbClr val="EB262A"/>
              </a:buClr>
              <a:defRPr/>
            </a:pPr>
            <a:endParaRPr lang="en-GB" sz="975">
              <a:solidFill>
                <a:srgbClr val="1C1C1C"/>
              </a:solidFill>
              <a:latin typeface="KareliaWeb Regular"/>
            </a:endParaRPr>
          </a:p>
        </p:txBody>
      </p:sp>
      <p:pic>
        <p:nvPicPr>
          <p:cNvPr id="15" name="Graphic 14" descr="Robot with solid fill">
            <a:extLst>
              <a:ext uri="{FF2B5EF4-FFF2-40B4-BE49-F238E27FC236}">
                <a16:creationId xmlns:a16="http://schemas.microsoft.com/office/drawing/2014/main" id="{C065CFA0-2314-893D-4994-A3128169BA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834" y="627010"/>
            <a:ext cx="685800" cy="629531"/>
          </a:xfrm>
          <a:prstGeom prst="rect">
            <a:avLst/>
          </a:prstGeom>
        </p:spPr>
      </p:pic>
      <p:pic>
        <p:nvPicPr>
          <p:cNvPr id="19" name="Picture Placeholder 18" descr="Continuous Improvement with solid fill">
            <a:extLst>
              <a:ext uri="{FF2B5EF4-FFF2-40B4-BE49-F238E27FC236}">
                <a16:creationId xmlns:a16="http://schemas.microsoft.com/office/drawing/2014/main" id="{BF1F4771-5B85-5FDA-F5CE-03C61F81F395}"/>
              </a:ext>
            </a:extLst>
          </p:cNvPr>
          <p:cNvPicPr>
            <a:picLocks noGrp="1" noChangeAspect="1"/>
          </p:cNvPicPr>
          <p:nvPr>
            <p:ph type="pic" sz="quarter" idx="4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078838" y="639828"/>
            <a:ext cx="792000" cy="685800"/>
          </a:xfrm>
        </p:spPr>
      </p:pic>
      <p:pic>
        <p:nvPicPr>
          <p:cNvPr id="23" name="Picture Placeholder 22" descr="Marketing with solid fill">
            <a:extLst>
              <a:ext uri="{FF2B5EF4-FFF2-40B4-BE49-F238E27FC236}">
                <a16:creationId xmlns:a16="http://schemas.microsoft.com/office/drawing/2014/main" id="{2EC5B51D-151A-2D27-5C13-9C5B35D70242}"/>
              </a:ext>
            </a:extLst>
          </p:cNvPr>
          <p:cNvPicPr>
            <a:picLocks noGrp="1" noChangeAspect="1"/>
          </p:cNvPicPr>
          <p:nvPr>
            <p:ph type="pic" sz="quarter" idx="58"/>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112325" y="679847"/>
            <a:ext cx="828404" cy="573263"/>
          </a:xfrm>
        </p:spPr>
      </p:pic>
      <p:pic>
        <p:nvPicPr>
          <p:cNvPr id="40" name="Picture Placeholder 39" descr="Server with solid fill">
            <a:extLst>
              <a:ext uri="{FF2B5EF4-FFF2-40B4-BE49-F238E27FC236}">
                <a16:creationId xmlns:a16="http://schemas.microsoft.com/office/drawing/2014/main" id="{90E31A12-962D-A078-4596-9A99CAAED2CD}"/>
              </a:ext>
            </a:extLst>
          </p:cNvPr>
          <p:cNvPicPr>
            <a:picLocks noGrp="1" noChangeAspect="1"/>
          </p:cNvPicPr>
          <p:nvPr>
            <p:ph type="pic" sz="quarter" idx="59"/>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428796" y="667867"/>
            <a:ext cx="792000" cy="573263"/>
          </a:xfrm>
        </p:spPr>
      </p:pic>
    </p:spTree>
    <p:extLst>
      <p:ext uri="{BB962C8B-B14F-4D97-AF65-F5344CB8AC3E}">
        <p14:creationId xmlns:p14="http://schemas.microsoft.com/office/powerpoint/2010/main" val="32503762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8E74F504-7EEC-1BEC-B95E-515C4BFAB94A}"/>
              </a:ext>
            </a:extLst>
          </p:cNvPr>
          <p:cNvSpPr>
            <a:spLocks noGrp="1"/>
          </p:cNvSpPr>
          <p:nvPr>
            <p:ph type="title"/>
          </p:nvPr>
        </p:nvSpPr>
        <p:spPr>
          <a:xfrm>
            <a:off x="224247" y="137394"/>
            <a:ext cx="8133940" cy="830997"/>
          </a:xfrm>
        </p:spPr>
        <p:txBody>
          <a:bodyPr/>
          <a:lstStyle/>
          <a:p>
            <a:r>
              <a:rPr lang="en-IN"/>
              <a:t>Above &amp; Beyond for Operational Service Support over the Years….</a:t>
            </a:r>
            <a:endParaRPr lang="en-GB"/>
          </a:p>
        </p:txBody>
      </p:sp>
      <p:sp>
        <p:nvSpPr>
          <p:cNvPr id="25" name="Text Placeholder 24">
            <a:extLst>
              <a:ext uri="{FF2B5EF4-FFF2-40B4-BE49-F238E27FC236}">
                <a16:creationId xmlns:a16="http://schemas.microsoft.com/office/drawing/2014/main" id="{BF669B44-4A7A-D7E3-991F-BF06ADCBB48E}"/>
              </a:ext>
            </a:extLst>
          </p:cNvPr>
          <p:cNvSpPr>
            <a:spLocks noGrp="1"/>
          </p:cNvSpPr>
          <p:nvPr>
            <p:ph type="body" sz="quarter" idx="10"/>
          </p:nvPr>
        </p:nvSpPr>
        <p:spPr>
          <a:xfrm>
            <a:off x="409412" y="1071777"/>
            <a:ext cx="1060945" cy="355252"/>
          </a:xfrm>
          <a:scene3d>
            <a:camera prst="orthographicFront"/>
            <a:lightRig rig="threePt" dir="t"/>
          </a:scene3d>
          <a:sp3d>
            <a:bevelT/>
          </a:sp3d>
        </p:spPr>
        <p:txBody>
          <a:bodyPr/>
          <a:lstStyle/>
          <a:p>
            <a:r>
              <a:rPr lang="en-GB"/>
              <a:t>Monitoring</a:t>
            </a:r>
          </a:p>
        </p:txBody>
      </p:sp>
      <p:sp>
        <p:nvSpPr>
          <p:cNvPr id="26" name="Text Placeholder 25">
            <a:extLst>
              <a:ext uri="{FF2B5EF4-FFF2-40B4-BE49-F238E27FC236}">
                <a16:creationId xmlns:a16="http://schemas.microsoft.com/office/drawing/2014/main" id="{3E21DBB4-65AE-092C-FE85-206E845419D0}"/>
              </a:ext>
            </a:extLst>
          </p:cNvPr>
          <p:cNvSpPr>
            <a:spLocks noGrp="1"/>
          </p:cNvSpPr>
          <p:nvPr>
            <p:ph type="body" sz="quarter" idx="11"/>
          </p:nvPr>
        </p:nvSpPr>
        <p:spPr>
          <a:xfrm flipV="1">
            <a:off x="-46836" y="1563059"/>
            <a:ext cx="9144000" cy="0"/>
          </a:xfrm>
        </p:spPr>
        <p:txBody>
          <a:bodyPr/>
          <a:lstStyle/>
          <a:p>
            <a:endParaRPr lang="en-GB"/>
          </a:p>
        </p:txBody>
      </p:sp>
      <p:sp>
        <p:nvSpPr>
          <p:cNvPr id="29" name="Text Placeholder 28">
            <a:extLst>
              <a:ext uri="{FF2B5EF4-FFF2-40B4-BE49-F238E27FC236}">
                <a16:creationId xmlns:a16="http://schemas.microsoft.com/office/drawing/2014/main" id="{BABD3608-D5D3-72D5-A834-C0E89D90B059}"/>
              </a:ext>
            </a:extLst>
          </p:cNvPr>
          <p:cNvSpPr>
            <a:spLocks noGrp="1"/>
          </p:cNvSpPr>
          <p:nvPr>
            <p:ph type="body" sz="quarter" idx="26"/>
          </p:nvPr>
        </p:nvSpPr>
        <p:spPr>
          <a:xfrm>
            <a:off x="56659" y="1977059"/>
            <a:ext cx="2008127" cy="2677625"/>
          </a:xfrm>
        </p:spPr>
        <p:txBody>
          <a:bodyPr/>
          <a:lstStyle/>
          <a:p>
            <a:r>
              <a:rPr lang="en-GB" sz="975"/>
              <a:t>Additional manual efforts were put in to proactively monitor the server health of Single View Serviceability application to ensure there was no impact during Black Friday Sale.</a:t>
            </a:r>
          </a:p>
          <a:p>
            <a:r>
              <a:rPr lang="en-GB" sz="975"/>
              <a:t>Proactive monitoring &amp; manual triggering of Badger job was done to prevent an intermittent job failure and to ensure the required data was delivered to dependent systems without impact business.</a:t>
            </a:r>
          </a:p>
          <a:p>
            <a:r>
              <a:rPr lang="en-GB" sz="975"/>
              <a:t>Proactive monitoring is being done for a server which is part of GIS system (Gcomms) to prevent the connectivity issues and to reduce business impact.</a:t>
            </a:r>
          </a:p>
          <a:p>
            <a:endParaRPr lang="en-GB" sz="900"/>
          </a:p>
          <a:p>
            <a:endParaRPr lang="en-GB" sz="900">
              <a:latin typeface="Calibri" panose="020F0502020204030204" pitchFamily="34" charset="0"/>
            </a:endParaRPr>
          </a:p>
          <a:p>
            <a:endParaRPr lang="en-GB" sz="900">
              <a:latin typeface="Calibri" panose="020F0502020204030204" pitchFamily="34" charset="0"/>
            </a:endParaRPr>
          </a:p>
        </p:txBody>
      </p:sp>
      <p:sp>
        <p:nvSpPr>
          <p:cNvPr id="30" name="Text Placeholder 29">
            <a:extLst>
              <a:ext uri="{FF2B5EF4-FFF2-40B4-BE49-F238E27FC236}">
                <a16:creationId xmlns:a16="http://schemas.microsoft.com/office/drawing/2014/main" id="{85F76528-2962-926C-1C3D-75F3204AB868}"/>
              </a:ext>
            </a:extLst>
          </p:cNvPr>
          <p:cNvSpPr>
            <a:spLocks noGrp="1"/>
          </p:cNvSpPr>
          <p:nvPr>
            <p:ph type="body" sz="quarter" idx="27"/>
          </p:nvPr>
        </p:nvSpPr>
        <p:spPr>
          <a:xfrm>
            <a:off x="2475510" y="1047186"/>
            <a:ext cx="1261469" cy="355252"/>
          </a:xfrm>
          <a:scene3d>
            <a:camera prst="orthographicFront"/>
            <a:lightRig rig="threePt" dir="t"/>
          </a:scene3d>
          <a:sp3d>
            <a:bevelT/>
          </a:sp3d>
        </p:spPr>
        <p:txBody>
          <a:bodyPr/>
          <a:lstStyle/>
          <a:p>
            <a:r>
              <a:rPr lang="en-GB"/>
              <a:t>Process Improvement</a:t>
            </a:r>
          </a:p>
        </p:txBody>
      </p:sp>
      <p:sp>
        <p:nvSpPr>
          <p:cNvPr id="33" name="Text Placeholder 32">
            <a:extLst>
              <a:ext uri="{FF2B5EF4-FFF2-40B4-BE49-F238E27FC236}">
                <a16:creationId xmlns:a16="http://schemas.microsoft.com/office/drawing/2014/main" id="{6D1779BF-AB9B-90FA-4D83-7E7177DB04D8}"/>
              </a:ext>
            </a:extLst>
          </p:cNvPr>
          <p:cNvSpPr>
            <a:spLocks noGrp="1"/>
          </p:cNvSpPr>
          <p:nvPr>
            <p:ph type="body" sz="quarter" idx="30"/>
          </p:nvPr>
        </p:nvSpPr>
        <p:spPr>
          <a:xfrm>
            <a:off x="2157232" y="1979254"/>
            <a:ext cx="2252549" cy="2675427"/>
          </a:xfrm>
        </p:spPr>
        <p:txBody>
          <a:bodyPr/>
          <a:lstStyle/>
          <a:p>
            <a:r>
              <a:rPr lang="en-GB" sz="975">
                <a:latin typeface="Calibri" panose="020F0502020204030204" pitchFamily="34" charset="0"/>
              </a:rPr>
              <a:t>Premises data sharing activity is being performed every month and it has been added in our additional support scope. This data will help Virgin Media to process vast majority of existing customer package changes.</a:t>
            </a:r>
          </a:p>
          <a:p>
            <a:r>
              <a:rPr lang="en-GB" sz="975"/>
              <a:t>New training environment has been set up in GIS system(Gcomms) which allows users to utilize the account for training purpose and to get hands on in the application.</a:t>
            </a:r>
          </a:p>
          <a:p>
            <a:r>
              <a:rPr lang="en-GB">
                <a:latin typeface="Calibri" panose="020F0502020204030204" pitchFamily="34" charset="0"/>
              </a:rPr>
              <a:t>Additional support provided for continuous project releases in our GIS system as part of network expansion project.</a:t>
            </a:r>
          </a:p>
          <a:p>
            <a:endParaRPr lang="en-GB" sz="975"/>
          </a:p>
          <a:p>
            <a:endParaRPr lang="en-GB" sz="975">
              <a:latin typeface="Calibri" panose="020F0502020204030204" pitchFamily="34" charset="0"/>
            </a:endParaRPr>
          </a:p>
          <a:p>
            <a:endParaRPr lang="en-GB" sz="975">
              <a:latin typeface="Calibri" panose="020F0502020204030204" pitchFamily="34" charset="0"/>
            </a:endParaRPr>
          </a:p>
          <a:p>
            <a:endParaRPr lang="en-GB" sz="975">
              <a:latin typeface="Calibri" panose="020F0502020204030204" pitchFamily="34" charset="0"/>
            </a:endParaRPr>
          </a:p>
        </p:txBody>
      </p:sp>
      <p:sp>
        <p:nvSpPr>
          <p:cNvPr id="34" name="Text Placeholder 33">
            <a:extLst>
              <a:ext uri="{FF2B5EF4-FFF2-40B4-BE49-F238E27FC236}">
                <a16:creationId xmlns:a16="http://schemas.microsoft.com/office/drawing/2014/main" id="{92DF67F8-914B-FD1B-8293-BCE95D00E9F5}"/>
              </a:ext>
            </a:extLst>
          </p:cNvPr>
          <p:cNvSpPr>
            <a:spLocks noGrp="1"/>
          </p:cNvSpPr>
          <p:nvPr>
            <p:ph type="body" sz="quarter" idx="31"/>
          </p:nvPr>
        </p:nvSpPr>
        <p:spPr>
          <a:xfrm>
            <a:off x="4920768" y="1048609"/>
            <a:ext cx="1060945" cy="355252"/>
          </a:xfrm>
          <a:scene3d>
            <a:camera prst="orthographicFront"/>
            <a:lightRig rig="threePt" dir="t"/>
          </a:scene3d>
          <a:sp3d>
            <a:bevelT/>
          </a:sp3d>
        </p:spPr>
        <p:txBody>
          <a:bodyPr/>
          <a:lstStyle/>
          <a:p>
            <a:r>
              <a:rPr lang="en-GB"/>
              <a:t>Migration</a:t>
            </a:r>
          </a:p>
        </p:txBody>
      </p:sp>
      <p:sp>
        <p:nvSpPr>
          <p:cNvPr id="37" name="Text Placeholder 36">
            <a:extLst>
              <a:ext uri="{FF2B5EF4-FFF2-40B4-BE49-F238E27FC236}">
                <a16:creationId xmlns:a16="http://schemas.microsoft.com/office/drawing/2014/main" id="{19E7905E-1E68-B425-1520-F3E26443249E}"/>
              </a:ext>
            </a:extLst>
          </p:cNvPr>
          <p:cNvSpPr>
            <a:spLocks noGrp="1"/>
          </p:cNvSpPr>
          <p:nvPr>
            <p:ph type="body" sz="quarter" idx="34"/>
          </p:nvPr>
        </p:nvSpPr>
        <p:spPr>
          <a:xfrm>
            <a:off x="4534542" y="1974947"/>
            <a:ext cx="2188504" cy="2675424"/>
          </a:xfrm>
        </p:spPr>
        <p:txBody>
          <a:bodyPr/>
          <a:lstStyle/>
          <a:p>
            <a:r>
              <a:rPr lang="en-GB"/>
              <a:t>The file transfers in Fulcrum application has been migrated to Secure File Transfer Protocol due to legal security requirement. This has been implemented without any extra cost to Virgin Media.</a:t>
            </a:r>
          </a:p>
          <a:p>
            <a:r>
              <a:rPr lang="en-GB">
                <a:latin typeface="Calibri" panose="020F0502020204030204" pitchFamily="34" charset="0"/>
              </a:rPr>
              <a:t>Rewritten the existing pack export functionality in latest technology without any extra costing which reduced the impact faced by planning team.</a:t>
            </a:r>
          </a:p>
          <a:p>
            <a:pPr marL="0" indent="0">
              <a:buNone/>
            </a:pPr>
            <a:endParaRPr lang="en-GB"/>
          </a:p>
        </p:txBody>
      </p:sp>
      <p:sp>
        <p:nvSpPr>
          <p:cNvPr id="38" name="Text Placeholder 37">
            <a:extLst>
              <a:ext uri="{FF2B5EF4-FFF2-40B4-BE49-F238E27FC236}">
                <a16:creationId xmlns:a16="http://schemas.microsoft.com/office/drawing/2014/main" id="{4EAC0E4D-97B1-5A1F-5C23-36AE5B402263}"/>
              </a:ext>
            </a:extLst>
          </p:cNvPr>
          <p:cNvSpPr>
            <a:spLocks noGrp="1"/>
          </p:cNvSpPr>
          <p:nvPr>
            <p:ph type="body" sz="quarter" idx="35"/>
          </p:nvPr>
        </p:nvSpPr>
        <p:spPr>
          <a:xfrm>
            <a:off x="7292146" y="1043747"/>
            <a:ext cx="1261469" cy="355252"/>
          </a:xfrm>
          <a:scene3d>
            <a:camera prst="orthographicFront"/>
            <a:lightRig rig="threePt" dir="t"/>
          </a:scene3d>
          <a:sp3d>
            <a:bevelT/>
          </a:sp3d>
        </p:spPr>
        <p:txBody>
          <a:bodyPr/>
          <a:lstStyle/>
          <a:p>
            <a:r>
              <a:rPr lang="en-GB"/>
              <a:t>Scope Expansion</a:t>
            </a:r>
          </a:p>
        </p:txBody>
      </p:sp>
      <p:sp>
        <p:nvSpPr>
          <p:cNvPr id="41" name="Text Placeholder 40">
            <a:extLst>
              <a:ext uri="{FF2B5EF4-FFF2-40B4-BE49-F238E27FC236}">
                <a16:creationId xmlns:a16="http://schemas.microsoft.com/office/drawing/2014/main" id="{88978437-6A27-0F67-48A8-16506ACE5977}"/>
              </a:ext>
            </a:extLst>
          </p:cNvPr>
          <p:cNvSpPr>
            <a:spLocks noGrp="1"/>
          </p:cNvSpPr>
          <p:nvPr>
            <p:ph type="body" sz="quarter" idx="38"/>
          </p:nvPr>
        </p:nvSpPr>
        <p:spPr>
          <a:xfrm>
            <a:off x="6879538" y="1979254"/>
            <a:ext cx="2207802" cy="2673213"/>
          </a:xfrm>
        </p:spPr>
        <p:txBody>
          <a:bodyPr/>
          <a:lstStyle/>
          <a:p>
            <a:r>
              <a:rPr lang="en-GB" sz="975">
                <a:latin typeface="Calibri" panose="020F0502020204030204" pitchFamily="34" charset="0"/>
              </a:rPr>
              <a:t>Fulcrum NexGen Application has been taken into our support scope without any additional Full Time Equivalent which enables Virgin Media's network planning to grow faster.</a:t>
            </a:r>
          </a:p>
          <a:p>
            <a:r>
              <a:rPr lang="en-GB" sz="975">
                <a:latin typeface="Calibri" panose="020F0502020204030204" pitchFamily="34" charset="0"/>
              </a:rPr>
              <a:t>Premise Management Application Support has been taken into scope without any additional Full Time Equivalent.</a:t>
            </a:r>
          </a:p>
          <a:p>
            <a:r>
              <a:rPr lang="en-GB" sz="975">
                <a:latin typeface="Calibri" panose="020F0502020204030204" pitchFamily="34" charset="0"/>
              </a:rPr>
              <a:t>Networks Application L2 Support has been taken into scope without any additional Full Time Equivalent.</a:t>
            </a:r>
          </a:p>
          <a:p>
            <a:r>
              <a:rPr lang="en-GB" sz="975"/>
              <a:t>Single View Serviceability Application L2 Support has </a:t>
            </a:r>
            <a:r>
              <a:rPr lang="en-GB" sz="975">
                <a:latin typeface="Calibri" panose="020F0502020204030204" pitchFamily="34" charset="0"/>
              </a:rPr>
              <a:t>been taken into scope without any additional Full Time Equivalent.</a:t>
            </a:r>
          </a:p>
          <a:p>
            <a:endParaRPr lang="en-GB" sz="975">
              <a:latin typeface="Calibri" panose="020F0502020204030204" pitchFamily="34" charset="0"/>
            </a:endParaRPr>
          </a:p>
          <a:p>
            <a:endParaRPr lang="en-GB">
              <a:latin typeface="Calibri" panose="020F0502020204030204" pitchFamily="34" charset="0"/>
            </a:endParaRPr>
          </a:p>
          <a:p>
            <a:endParaRPr lang="en-GB">
              <a:latin typeface="Calibri" panose="020F0502020204030204" pitchFamily="34" charset="0"/>
            </a:endParaRPr>
          </a:p>
        </p:txBody>
      </p:sp>
      <p:pic>
        <p:nvPicPr>
          <p:cNvPr id="3" name="Graphic 2" descr="Computer with solid fill">
            <a:extLst>
              <a:ext uri="{FF2B5EF4-FFF2-40B4-BE49-F238E27FC236}">
                <a16:creationId xmlns:a16="http://schemas.microsoft.com/office/drawing/2014/main" id="{A879B608-0145-FDBA-6829-874973C891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562" y="1533280"/>
            <a:ext cx="473558" cy="473558"/>
          </a:xfrm>
          <a:prstGeom prst="rect">
            <a:avLst/>
          </a:prstGeom>
        </p:spPr>
      </p:pic>
      <p:pic>
        <p:nvPicPr>
          <p:cNvPr id="7" name="Graphic 6" descr="Bar graph with upward trend with solid fill">
            <a:extLst>
              <a:ext uri="{FF2B5EF4-FFF2-40B4-BE49-F238E27FC236}">
                <a16:creationId xmlns:a16="http://schemas.microsoft.com/office/drawing/2014/main" id="{1B12D063-A666-E8FA-AC34-D9D8139723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30968" y="1615290"/>
            <a:ext cx="375545" cy="375545"/>
          </a:xfrm>
          <a:prstGeom prst="rect">
            <a:avLst/>
          </a:prstGeom>
        </p:spPr>
      </p:pic>
      <p:pic>
        <p:nvPicPr>
          <p:cNvPr id="11" name="Graphic 10" descr="Blockchain with solid fill">
            <a:extLst>
              <a:ext uri="{FF2B5EF4-FFF2-40B4-BE49-F238E27FC236}">
                <a16:creationId xmlns:a16="http://schemas.microsoft.com/office/drawing/2014/main" id="{CE56DD0D-CDF6-7B16-404E-A95ACCA649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35108" y="1581230"/>
            <a:ext cx="375545" cy="375545"/>
          </a:xfrm>
          <a:prstGeom prst="rect">
            <a:avLst/>
          </a:prstGeom>
        </p:spPr>
      </p:pic>
      <p:pic>
        <p:nvPicPr>
          <p:cNvPr id="13" name="Graphic 12" descr="Server with solid fill">
            <a:extLst>
              <a:ext uri="{FF2B5EF4-FFF2-40B4-BE49-F238E27FC236}">
                <a16:creationId xmlns:a16="http://schemas.microsoft.com/office/drawing/2014/main" id="{B004329C-FAD1-5289-8E2B-5CC9FCA676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83518" y="1532224"/>
            <a:ext cx="473558" cy="473558"/>
          </a:xfrm>
          <a:prstGeom prst="rect">
            <a:avLst/>
          </a:prstGeom>
        </p:spPr>
      </p:pic>
    </p:spTree>
    <p:extLst>
      <p:ext uri="{BB962C8B-B14F-4D97-AF65-F5344CB8AC3E}">
        <p14:creationId xmlns:p14="http://schemas.microsoft.com/office/powerpoint/2010/main" val="5646913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CBB045A-EA85-34A7-C385-240722DB0E99}"/>
              </a:ext>
            </a:extLst>
          </p:cNvPr>
          <p:cNvSpPr>
            <a:spLocks noGrp="1"/>
          </p:cNvSpPr>
          <p:nvPr>
            <p:ph type="title"/>
          </p:nvPr>
        </p:nvSpPr>
        <p:spPr>
          <a:xfrm>
            <a:off x="358579" y="95766"/>
            <a:ext cx="8490081" cy="415498"/>
          </a:xfrm>
        </p:spPr>
        <p:txBody>
          <a:bodyPr/>
          <a:lstStyle/>
          <a:p>
            <a:r>
              <a:rPr lang="en-IN" sz="2100"/>
              <a:t>Above &amp; Beyond for Operational Service Support over the Years….</a:t>
            </a:r>
            <a:endParaRPr lang="en-GB" sz="2100"/>
          </a:p>
        </p:txBody>
      </p:sp>
      <p:sp>
        <p:nvSpPr>
          <p:cNvPr id="41" name="TextBox 40">
            <a:extLst>
              <a:ext uri="{FF2B5EF4-FFF2-40B4-BE49-F238E27FC236}">
                <a16:creationId xmlns:a16="http://schemas.microsoft.com/office/drawing/2014/main" id="{7E306D9B-306C-F7C8-7C9D-89FCB5CF4894}"/>
              </a:ext>
            </a:extLst>
          </p:cNvPr>
          <p:cNvSpPr txBox="1"/>
          <p:nvPr/>
        </p:nvSpPr>
        <p:spPr>
          <a:xfrm>
            <a:off x="153625" y="975079"/>
            <a:ext cx="4456415" cy="1546577"/>
          </a:xfrm>
          <a:prstGeom prst="rect">
            <a:avLst/>
          </a:prstGeom>
          <a:noFill/>
        </p:spPr>
        <p:txBody>
          <a:bodyPr wrap="square">
            <a:spAutoFit/>
          </a:bodyPr>
          <a:lstStyle/>
          <a:p>
            <a:pPr marL="214313" indent="-214313" defTabSz="685800">
              <a:buFont typeface="Wingdings" panose="05000000000000000000" pitchFamily="2" charset="2"/>
              <a:buChar char="Ø"/>
              <a:defRPr/>
            </a:pPr>
            <a:r>
              <a:rPr lang="en-GB" sz="1350">
                <a:solidFill>
                  <a:srgbClr val="1C1C1C"/>
                </a:solidFill>
                <a:latin typeface="KareliaWeb Regular"/>
              </a:rPr>
              <a:t>Prodapt has kept Virgin Media’s GIS Systems up to date (GCOMMS/NexTool/Networks) by updating dataset load regularly which gives an opportunity to expand Virgin’s business in network expansion. </a:t>
            </a:r>
          </a:p>
          <a:p>
            <a:pPr marL="214313" indent="-214313" defTabSz="685800">
              <a:buFont typeface="Wingdings" panose="05000000000000000000" pitchFamily="2" charset="2"/>
              <a:buChar char="Ø"/>
              <a:defRPr/>
            </a:pPr>
            <a:endParaRPr lang="en-GB" sz="1350">
              <a:solidFill>
                <a:srgbClr val="1C1C1C"/>
              </a:solidFill>
              <a:latin typeface="KareliaWeb Regular"/>
            </a:endParaRPr>
          </a:p>
          <a:p>
            <a:pPr marL="214313" indent="-214313" defTabSz="685800">
              <a:buFont typeface="Wingdings" panose="05000000000000000000" pitchFamily="2" charset="2"/>
              <a:buChar char="Ø"/>
              <a:defRPr/>
            </a:pPr>
            <a:r>
              <a:rPr lang="en-GB" sz="1350">
                <a:solidFill>
                  <a:srgbClr val="1C1C1C"/>
                </a:solidFill>
                <a:latin typeface="KareliaWeb Regular"/>
              </a:rPr>
              <a:t>Effort has Increased from </a:t>
            </a:r>
            <a:r>
              <a:rPr lang="en-GB" sz="1350">
                <a:solidFill>
                  <a:srgbClr val="EB262A"/>
                </a:solidFill>
                <a:latin typeface="KareliaWeb Regular"/>
              </a:rPr>
              <a:t>08 hours/week </a:t>
            </a:r>
            <a:r>
              <a:rPr lang="en-GB" sz="1350">
                <a:solidFill>
                  <a:srgbClr val="74C657">
                    <a:lumMod val="40000"/>
                    <a:lumOff val="60000"/>
                  </a:srgbClr>
                </a:solidFill>
                <a:latin typeface="KareliaWeb Regular"/>
                <a:sym typeface="Wingdings" panose="05000000000000000000" pitchFamily="2" charset="2"/>
              </a:rPr>
              <a:t></a:t>
            </a:r>
            <a:r>
              <a:rPr lang="en-GB" sz="1350">
                <a:solidFill>
                  <a:srgbClr val="00B050"/>
                </a:solidFill>
                <a:latin typeface="KareliaWeb Regular"/>
              </a:rPr>
              <a:t>16 hours/week</a:t>
            </a:r>
          </a:p>
        </p:txBody>
      </p:sp>
      <p:graphicFrame>
        <p:nvGraphicFramePr>
          <p:cNvPr id="46" name="Chart 45">
            <a:extLst>
              <a:ext uri="{FF2B5EF4-FFF2-40B4-BE49-F238E27FC236}">
                <a16:creationId xmlns:a16="http://schemas.microsoft.com/office/drawing/2014/main" id="{7F698563-710C-A93C-4748-7202C7F1A6C7}"/>
              </a:ext>
            </a:extLst>
          </p:cNvPr>
          <p:cNvGraphicFramePr/>
          <p:nvPr/>
        </p:nvGraphicFramePr>
        <p:xfrm>
          <a:off x="203596" y="2571751"/>
          <a:ext cx="4242545" cy="1914701"/>
        </p:xfrm>
        <a:graphic>
          <a:graphicData uri="http://schemas.openxmlformats.org/drawingml/2006/chart">
            <c:chart xmlns:c="http://schemas.openxmlformats.org/drawingml/2006/chart" xmlns:r="http://schemas.openxmlformats.org/officeDocument/2006/relationships" r:id="rId2"/>
          </a:graphicData>
        </a:graphic>
      </p:graphicFrame>
      <p:sp>
        <p:nvSpPr>
          <p:cNvPr id="17" name="TextBox 16">
            <a:extLst>
              <a:ext uri="{FF2B5EF4-FFF2-40B4-BE49-F238E27FC236}">
                <a16:creationId xmlns:a16="http://schemas.microsoft.com/office/drawing/2014/main" id="{3BEDAA7B-CF8C-4916-BC6B-9D7411FFC6F9}"/>
              </a:ext>
            </a:extLst>
          </p:cNvPr>
          <p:cNvSpPr txBox="1"/>
          <p:nvPr/>
        </p:nvSpPr>
        <p:spPr>
          <a:xfrm>
            <a:off x="111716" y="739357"/>
            <a:ext cx="4603617" cy="300082"/>
          </a:xfrm>
          <a:prstGeom prst="rect">
            <a:avLst/>
          </a:prstGeom>
          <a:noFill/>
        </p:spPr>
        <p:txBody>
          <a:bodyPr wrap="square">
            <a:spAutoFit/>
          </a:bodyPr>
          <a:lstStyle/>
          <a:p>
            <a:pPr algn="ctr" defTabSz="685800">
              <a:defRPr/>
            </a:pPr>
            <a:r>
              <a:rPr lang="en-GB" sz="1350" b="1" i="1">
                <a:solidFill>
                  <a:srgbClr val="FF0000"/>
                </a:solidFill>
                <a:latin typeface="KareliaWeb Regular"/>
              </a:rPr>
              <a:t>Geographic Information Systems Dataset Load</a:t>
            </a:r>
          </a:p>
        </p:txBody>
      </p:sp>
      <p:cxnSp>
        <p:nvCxnSpPr>
          <p:cNvPr id="5" name="Straight Connector 4">
            <a:extLst>
              <a:ext uri="{FF2B5EF4-FFF2-40B4-BE49-F238E27FC236}">
                <a16:creationId xmlns:a16="http://schemas.microsoft.com/office/drawing/2014/main" id="{BED3A7B2-B5D6-F751-BD79-7873EDDB373D}"/>
              </a:ext>
            </a:extLst>
          </p:cNvPr>
          <p:cNvCxnSpPr>
            <a:cxnSpLocks/>
          </p:cNvCxnSpPr>
          <p:nvPr/>
        </p:nvCxnSpPr>
        <p:spPr>
          <a:xfrm flipH="1">
            <a:off x="4603620" y="795876"/>
            <a:ext cx="6421" cy="4027841"/>
          </a:xfrm>
          <a:prstGeom prst="line">
            <a:avLst/>
          </a:prstGeom>
          <a:ln>
            <a:solidFill>
              <a:srgbClr val="FF202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045072B7-A3EC-37F7-38DF-2D94726402E6}"/>
              </a:ext>
            </a:extLst>
          </p:cNvPr>
          <p:cNvSpPr txBox="1"/>
          <p:nvPr/>
        </p:nvSpPr>
        <p:spPr>
          <a:xfrm>
            <a:off x="4715333" y="1090215"/>
            <a:ext cx="4210926" cy="715581"/>
          </a:xfrm>
          <a:prstGeom prst="rect">
            <a:avLst/>
          </a:prstGeom>
          <a:noFill/>
        </p:spPr>
        <p:txBody>
          <a:bodyPr wrap="square">
            <a:spAutoFit/>
          </a:bodyPr>
          <a:lstStyle/>
          <a:p>
            <a:pPr marL="214313" indent="-214313" defTabSz="685800">
              <a:buFont typeface="Wingdings" panose="05000000000000000000" pitchFamily="2" charset="2"/>
              <a:buChar char="Ø"/>
              <a:defRPr/>
            </a:pPr>
            <a:r>
              <a:rPr lang="en-GB" sz="1350">
                <a:solidFill>
                  <a:srgbClr val="1C1C1C"/>
                </a:solidFill>
                <a:latin typeface="KareliaWeb Regular"/>
              </a:rPr>
              <a:t>Security upgrade to protect and maintain the integrity of Rate Cards (Costing) among various partners was implemented by Prodapt</a:t>
            </a:r>
          </a:p>
        </p:txBody>
      </p:sp>
      <p:sp>
        <p:nvSpPr>
          <p:cNvPr id="8" name="TextBox 7">
            <a:extLst>
              <a:ext uri="{FF2B5EF4-FFF2-40B4-BE49-F238E27FC236}">
                <a16:creationId xmlns:a16="http://schemas.microsoft.com/office/drawing/2014/main" id="{494F8339-E16B-3C8B-12EB-BDD1BADD0F73}"/>
              </a:ext>
            </a:extLst>
          </p:cNvPr>
          <p:cNvSpPr txBox="1"/>
          <p:nvPr/>
        </p:nvSpPr>
        <p:spPr>
          <a:xfrm>
            <a:off x="4572001" y="701297"/>
            <a:ext cx="4336787" cy="300082"/>
          </a:xfrm>
          <a:prstGeom prst="rect">
            <a:avLst/>
          </a:prstGeom>
          <a:noFill/>
        </p:spPr>
        <p:txBody>
          <a:bodyPr wrap="square">
            <a:spAutoFit/>
          </a:bodyPr>
          <a:lstStyle/>
          <a:p>
            <a:pPr algn="ctr" defTabSz="685800">
              <a:defRPr/>
            </a:pPr>
            <a:r>
              <a:rPr lang="en-GB" sz="1350" b="1" i="1">
                <a:solidFill>
                  <a:srgbClr val="FF0000"/>
                </a:solidFill>
                <a:latin typeface="KareliaWeb Regular"/>
              </a:rPr>
              <a:t>Security Overhaul of Fulcrum Application</a:t>
            </a:r>
          </a:p>
        </p:txBody>
      </p:sp>
      <p:grpSp>
        <p:nvGrpSpPr>
          <p:cNvPr id="20" name="Group 19">
            <a:extLst>
              <a:ext uri="{FF2B5EF4-FFF2-40B4-BE49-F238E27FC236}">
                <a16:creationId xmlns:a16="http://schemas.microsoft.com/office/drawing/2014/main" id="{468A0035-38AE-2965-B4AA-10D8D99B458C}"/>
              </a:ext>
            </a:extLst>
          </p:cNvPr>
          <p:cNvGrpSpPr/>
          <p:nvPr/>
        </p:nvGrpSpPr>
        <p:grpSpPr>
          <a:xfrm>
            <a:off x="4767519" y="1792090"/>
            <a:ext cx="4095991" cy="840597"/>
            <a:chOff x="6333999" y="2480263"/>
            <a:chExt cx="5461321" cy="1109482"/>
          </a:xfrm>
        </p:grpSpPr>
        <p:grpSp>
          <p:nvGrpSpPr>
            <p:cNvPr id="16" name="Group 15">
              <a:extLst>
                <a:ext uri="{FF2B5EF4-FFF2-40B4-BE49-F238E27FC236}">
                  <a16:creationId xmlns:a16="http://schemas.microsoft.com/office/drawing/2014/main" id="{E32401EA-E40E-E8F3-DE8C-CE766E4F1373}"/>
                </a:ext>
              </a:extLst>
            </p:cNvPr>
            <p:cNvGrpSpPr/>
            <p:nvPr/>
          </p:nvGrpSpPr>
          <p:grpSpPr>
            <a:xfrm>
              <a:off x="6406587" y="2480263"/>
              <a:ext cx="5261489" cy="950127"/>
              <a:chOff x="6519601" y="2963141"/>
              <a:chExt cx="5261489" cy="950127"/>
            </a:xfrm>
          </p:grpSpPr>
          <p:pic>
            <p:nvPicPr>
              <p:cNvPr id="10" name="Graphic 9" descr="Unlock outline">
                <a:extLst>
                  <a:ext uri="{FF2B5EF4-FFF2-40B4-BE49-F238E27FC236}">
                    <a16:creationId xmlns:a16="http://schemas.microsoft.com/office/drawing/2014/main" id="{DEA1B25E-4273-66E3-FEE5-3511FCCF1D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9601" y="2963141"/>
                <a:ext cx="914400" cy="914400"/>
              </a:xfrm>
              <a:prstGeom prst="rect">
                <a:avLst/>
              </a:prstGeom>
            </p:spPr>
          </p:pic>
          <p:pic>
            <p:nvPicPr>
              <p:cNvPr id="13" name="Graphic 12" descr="Lock outline">
                <a:extLst>
                  <a:ext uri="{FF2B5EF4-FFF2-40B4-BE49-F238E27FC236}">
                    <a16:creationId xmlns:a16="http://schemas.microsoft.com/office/drawing/2014/main" id="{2CDEAF7E-75E7-59D6-9776-1B4139E24F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66690" y="2998868"/>
                <a:ext cx="914400" cy="914400"/>
              </a:xfrm>
              <a:prstGeom prst="rect">
                <a:avLst/>
              </a:prstGeom>
            </p:spPr>
          </p:pic>
          <p:sp>
            <p:nvSpPr>
              <p:cNvPr id="15" name="Text Placeholder 26">
                <a:extLst>
                  <a:ext uri="{FF2B5EF4-FFF2-40B4-BE49-F238E27FC236}">
                    <a16:creationId xmlns:a16="http://schemas.microsoft.com/office/drawing/2014/main" id="{469F274D-A2FA-1593-632E-30CDF250E536}"/>
                  </a:ext>
                </a:extLst>
              </p:cNvPr>
              <p:cNvSpPr txBox="1">
                <a:spLocks/>
              </p:cNvSpPr>
              <p:nvPr/>
            </p:nvSpPr>
            <p:spPr>
              <a:xfrm>
                <a:off x="7643973" y="3223635"/>
                <a:ext cx="3012745" cy="584775"/>
              </a:xfrm>
              <a:prstGeom prst="chevron">
                <a:avLst/>
              </a:prstGeom>
              <a:solidFill>
                <a:srgbClr val="00B050"/>
              </a:solidFill>
            </p:spPr>
            <p:txBody>
              <a:bodyPr wrap="square" lIns="189000" tIns="135000" bIns="135000" anchor="ctr"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lang="en-IN" sz="1600" kern="1200" dirty="0">
                    <a:solidFill>
                      <a:schemeClr val="bg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783">
                  <a:spcBef>
                    <a:spcPts val="750"/>
                  </a:spcBef>
                  <a:buNone/>
                  <a:defRPr/>
                </a:pPr>
                <a:r>
                  <a:rPr lang="en-GB" sz="1200">
                    <a:solidFill>
                      <a:srgbClr val="FFFFFF"/>
                    </a:solidFill>
                    <a:latin typeface="KareliaWeb Regular"/>
                  </a:rPr>
                  <a:t>Within 8 weeks</a:t>
                </a:r>
              </a:p>
            </p:txBody>
          </p:sp>
        </p:grpSp>
        <p:sp>
          <p:nvSpPr>
            <p:cNvPr id="18" name="TextBox 17">
              <a:extLst>
                <a:ext uri="{FF2B5EF4-FFF2-40B4-BE49-F238E27FC236}">
                  <a16:creationId xmlns:a16="http://schemas.microsoft.com/office/drawing/2014/main" id="{267949BA-F01E-E123-0D9B-9AFA9ADDA7DA}"/>
                </a:ext>
              </a:extLst>
            </p:cNvPr>
            <p:cNvSpPr txBox="1"/>
            <p:nvPr/>
          </p:nvSpPr>
          <p:spPr>
            <a:xfrm>
              <a:off x="6333999" y="3264882"/>
              <a:ext cx="1126804" cy="304669"/>
            </a:xfrm>
            <a:prstGeom prst="rect">
              <a:avLst/>
            </a:prstGeom>
            <a:noFill/>
          </p:spPr>
          <p:txBody>
            <a:bodyPr wrap="none" rtlCol="0">
              <a:spAutoFit/>
            </a:bodyPr>
            <a:lstStyle/>
            <a:p>
              <a:pPr defTabSz="685800">
                <a:defRPr/>
              </a:pPr>
              <a:r>
                <a:rPr lang="en-GB" sz="900">
                  <a:solidFill>
                    <a:srgbClr val="1C1C1C"/>
                  </a:solidFill>
                  <a:latin typeface="KareliaWeb Regular"/>
                </a:rPr>
                <a:t>Unsecure rate</a:t>
              </a:r>
            </a:p>
          </p:txBody>
        </p:sp>
        <p:sp>
          <p:nvSpPr>
            <p:cNvPr id="19" name="TextBox 18">
              <a:extLst>
                <a:ext uri="{FF2B5EF4-FFF2-40B4-BE49-F238E27FC236}">
                  <a16:creationId xmlns:a16="http://schemas.microsoft.com/office/drawing/2014/main" id="{0317D190-1A5B-3288-8288-51FF536E88A1}"/>
                </a:ext>
              </a:extLst>
            </p:cNvPr>
            <p:cNvSpPr txBox="1"/>
            <p:nvPr/>
          </p:nvSpPr>
          <p:spPr>
            <a:xfrm>
              <a:off x="10715537" y="3254608"/>
              <a:ext cx="1079783" cy="335137"/>
            </a:xfrm>
            <a:prstGeom prst="rect">
              <a:avLst/>
            </a:prstGeom>
            <a:noFill/>
          </p:spPr>
          <p:txBody>
            <a:bodyPr wrap="none" rtlCol="0">
              <a:spAutoFit/>
            </a:bodyPr>
            <a:lstStyle/>
            <a:p>
              <a:pPr defTabSz="685800">
                <a:defRPr/>
              </a:pPr>
              <a:r>
                <a:rPr lang="en-GB" sz="1050">
                  <a:solidFill>
                    <a:srgbClr val="1C1C1C"/>
                  </a:solidFill>
                  <a:latin typeface="KareliaWeb Regular"/>
                </a:rPr>
                <a:t>Secure rate</a:t>
              </a:r>
            </a:p>
          </p:txBody>
        </p:sp>
      </p:grpSp>
      <p:sp>
        <p:nvSpPr>
          <p:cNvPr id="21" name="TextBox 20">
            <a:extLst>
              <a:ext uri="{FF2B5EF4-FFF2-40B4-BE49-F238E27FC236}">
                <a16:creationId xmlns:a16="http://schemas.microsoft.com/office/drawing/2014/main" id="{C3FE4D30-969C-883C-1B08-6F8D572B5933}"/>
              </a:ext>
            </a:extLst>
          </p:cNvPr>
          <p:cNvSpPr txBox="1"/>
          <p:nvPr/>
        </p:nvSpPr>
        <p:spPr>
          <a:xfrm>
            <a:off x="4735901" y="2890630"/>
            <a:ext cx="4210926" cy="507831"/>
          </a:xfrm>
          <a:prstGeom prst="rect">
            <a:avLst/>
          </a:prstGeom>
          <a:noFill/>
        </p:spPr>
        <p:txBody>
          <a:bodyPr wrap="square">
            <a:spAutoFit/>
          </a:bodyPr>
          <a:lstStyle/>
          <a:p>
            <a:pPr marL="214313" indent="-214313" defTabSz="685800">
              <a:buFont typeface="Wingdings" panose="05000000000000000000" pitchFamily="2" charset="2"/>
              <a:buChar char="Ø"/>
              <a:defRPr/>
            </a:pPr>
            <a:r>
              <a:rPr lang="en-GB" sz="1350">
                <a:solidFill>
                  <a:srgbClr val="1C1C1C"/>
                </a:solidFill>
                <a:latin typeface="KareliaWeb Regular"/>
              </a:rPr>
              <a:t>Below applications have been taken into scope for support over the years without any extra FTE </a:t>
            </a:r>
          </a:p>
        </p:txBody>
      </p:sp>
      <p:sp>
        <p:nvSpPr>
          <p:cNvPr id="22" name="TextBox 21">
            <a:extLst>
              <a:ext uri="{FF2B5EF4-FFF2-40B4-BE49-F238E27FC236}">
                <a16:creationId xmlns:a16="http://schemas.microsoft.com/office/drawing/2014/main" id="{FFDB761D-C291-6662-119B-B65374C05E7D}"/>
              </a:ext>
            </a:extLst>
          </p:cNvPr>
          <p:cNvSpPr txBox="1"/>
          <p:nvPr/>
        </p:nvSpPr>
        <p:spPr>
          <a:xfrm>
            <a:off x="4603618" y="2660314"/>
            <a:ext cx="4336787" cy="300082"/>
          </a:xfrm>
          <a:prstGeom prst="rect">
            <a:avLst/>
          </a:prstGeom>
          <a:noFill/>
        </p:spPr>
        <p:txBody>
          <a:bodyPr wrap="square">
            <a:spAutoFit/>
          </a:bodyPr>
          <a:lstStyle/>
          <a:p>
            <a:pPr algn="ctr" defTabSz="685800">
              <a:defRPr/>
            </a:pPr>
            <a:r>
              <a:rPr lang="en-GB" sz="1350" b="1" i="1">
                <a:solidFill>
                  <a:srgbClr val="FF0000"/>
                </a:solidFill>
                <a:latin typeface="KareliaWeb Regular"/>
              </a:rPr>
              <a:t>Additional Application Support</a:t>
            </a:r>
          </a:p>
        </p:txBody>
      </p:sp>
      <p:cxnSp>
        <p:nvCxnSpPr>
          <p:cNvPr id="53" name="Straight Connector 52">
            <a:extLst>
              <a:ext uri="{FF2B5EF4-FFF2-40B4-BE49-F238E27FC236}">
                <a16:creationId xmlns:a16="http://schemas.microsoft.com/office/drawing/2014/main" id="{4E791728-385C-0AAF-AD2A-582C3AB02205}"/>
              </a:ext>
            </a:extLst>
          </p:cNvPr>
          <p:cNvCxnSpPr>
            <a:cxnSpLocks/>
          </p:cNvCxnSpPr>
          <p:nvPr/>
        </p:nvCxnSpPr>
        <p:spPr>
          <a:xfrm flipH="1">
            <a:off x="4735901" y="2612257"/>
            <a:ext cx="4210926" cy="0"/>
          </a:xfrm>
          <a:prstGeom prst="line">
            <a:avLst/>
          </a:prstGeom>
          <a:ln>
            <a:solidFill>
              <a:srgbClr val="FF202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graphicFrame>
        <p:nvGraphicFramePr>
          <p:cNvPr id="14" name="Diagram 13">
            <a:extLst>
              <a:ext uri="{FF2B5EF4-FFF2-40B4-BE49-F238E27FC236}">
                <a16:creationId xmlns:a16="http://schemas.microsoft.com/office/drawing/2014/main" id="{21B1A535-6997-41C1-275A-49835DA1C91A}"/>
              </a:ext>
            </a:extLst>
          </p:cNvPr>
          <p:cNvGraphicFramePr/>
          <p:nvPr/>
        </p:nvGraphicFramePr>
        <p:xfrm>
          <a:off x="4879930" y="3390802"/>
          <a:ext cx="3720926" cy="14006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832317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1" name="Diagram 270">
            <a:extLst>
              <a:ext uri="{FF2B5EF4-FFF2-40B4-BE49-F238E27FC236}">
                <a16:creationId xmlns:a16="http://schemas.microsoft.com/office/drawing/2014/main" id="{0D469A75-9BB7-987E-66F3-D9FD5B9860E6}"/>
              </a:ext>
            </a:extLst>
          </p:cNvPr>
          <p:cNvGraphicFramePr/>
          <p:nvPr/>
        </p:nvGraphicFramePr>
        <p:xfrm>
          <a:off x="2940628" y="935764"/>
          <a:ext cx="2984954" cy="211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16AD78C2-5B69-375F-0783-A111BC0C32BC}"/>
              </a:ext>
            </a:extLst>
          </p:cNvPr>
          <p:cNvSpPr>
            <a:spLocks noGrp="1"/>
          </p:cNvSpPr>
          <p:nvPr>
            <p:ph type="title"/>
          </p:nvPr>
        </p:nvSpPr>
        <p:spPr>
          <a:xfrm>
            <a:off x="175081" y="80776"/>
            <a:ext cx="7690206" cy="369332"/>
          </a:xfrm>
          <a:ln>
            <a:noFill/>
          </a:ln>
        </p:spPr>
        <p:txBody>
          <a:bodyPr/>
          <a:lstStyle/>
          <a:p>
            <a:r>
              <a:rPr lang="en-US" sz="1800">
                <a:solidFill>
                  <a:srgbClr val="FF0000"/>
                </a:solidFill>
              </a:rPr>
              <a:t>Modernization work taken up proactively to improve user experience</a:t>
            </a:r>
            <a:endParaRPr lang="en-IN" sz="1800"/>
          </a:p>
        </p:txBody>
      </p:sp>
      <p:grpSp>
        <p:nvGrpSpPr>
          <p:cNvPr id="247" name="Group 246">
            <a:extLst>
              <a:ext uri="{FF2B5EF4-FFF2-40B4-BE49-F238E27FC236}">
                <a16:creationId xmlns:a16="http://schemas.microsoft.com/office/drawing/2014/main" id="{CAC3D217-357B-4F25-A38A-783653BD6386}"/>
              </a:ext>
            </a:extLst>
          </p:cNvPr>
          <p:cNvGrpSpPr/>
          <p:nvPr/>
        </p:nvGrpSpPr>
        <p:grpSpPr>
          <a:xfrm>
            <a:off x="2940628" y="1262504"/>
            <a:ext cx="467132" cy="438582"/>
            <a:chOff x="3903120" y="1528447"/>
            <a:chExt cx="914098" cy="814639"/>
          </a:xfrm>
          <a:solidFill>
            <a:srgbClr val="FF5050"/>
          </a:solidFill>
        </p:grpSpPr>
        <p:sp>
          <p:nvSpPr>
            <p:cNvPr id="222" name="Freeform: Shape 221">
              <a:extLst>
                <a:ext uri="{FF2B5EF4-FFF2-40B4-BE49-F238E27FC236}">
                  <a16:creationId xmlns:a16="http://schemas.microsoft.com/office/drawing/2014/main" id="{F25C52F6-C00C-1E0D-6F52-BBFAD52EC014}"/>
                </a:ext>
              </a:extLst>
            </p:cNvPr>
            <p:cNvSpPr/>
            <p:nvPr/>
          </p:nvSpPr>
          <p:spPr>
            <a:xfrm>
              <a:off x="3903120" y="1758989"/>
              <a:ext cx="914098" cy="584097"/>
            </a:xfrm>
            <a:custGeom>
              <a:avLst/>
              <a:gdLst>
                <a:gd name="connsiteX0" fmla="*/ 738100 w 914099"/>
                <a:gd name="connsiteY0" fmla="*/ 222200 h 584099"/>
                <a:gd name="connsiteX1" fmla="*/ 849200 w 914099"/>
                <a:gd name="connsiteY1" fmla="*/ 111100 h 584099"/>
                <a:gd name="connsiteX2" fmla="*/ 914100 w 914099"/>
                <a:gd name="connsiteY2" fmla="*/ 176000 h 584099"/>
                <a:gd name="connsiteX3" fmla="*/ 914100 w 914099"/>
                <a:gd name="connsiteY3" fmla="*/ 0 h 584099"/>
                <a:gd name="connsiteX4" fmla="*/ 738100 w 914099"/>
                <a:gd name="connsiteY4" fmla="*/ 0 h 584099"/>
                <a:gd name="connsiteX5" fmla="*/ 803000 w 914099"/>
                <a:gd name="connsiteY5" fmla="*/ 64900 h 584099"/>
                <a:gd name="connsiteX6" fmla="*/ 694100 w 914099"/>
                <a:gd name="connsiteY6" fmla="*/ 173800 h 584099"/>
                <a:gd name="connsiteX7" fmla="*/ 507100 w 914099"/>
                <a:gd name="connsiteY7" fmla="*/ 360800 h 584099"/>
                <a:gd name="connsiteX8" fmla="*/ 342100 w 914099"/>
                <a:gd name="connsiteY8" fmla="*/ 195800 h 584099"/>
                <a:gd name="connsiteX9" fmla="*/ 0 w 914099"/>
                <a:gd name="connsiteY9" fmla="*/ 537900 h 584099"/>
                <a:gd name="connsiteX10" fmla="*/ 46200 w 914099"/>
                <a:gd name="connsiteY10" fmla="*/ 584100 h 584099"/>
                <a:gd name="connsiteX11" fmla="*/ 342100 w 914099"/>
                <a:gd name="connsiteY11" fmla="*/ 288200 h 584099"/>
                <a:gd name="connsiteX12" fmla="*/ 507100 w 914099"/>
                <a:gd name="connsiteY12" fmla="*/ 453200 h 584099"/>
                <a:gd name="connsiteX13" fmla="*/ 738100 w 914099"/>
                <a:gd name="connsiteY13" fmla="*/ 222200 h 58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099" h="584099">
                  <a:moveTo>
                    <a:pt x="738100" y="222200"/>
                  </a:moveTo>
                  <a:lnTo>
                    <a:pt x="849200" y="111100"/>
                  </a:lnTo>
                  <a:lnTo>
                    <a:pt x="914100" y="176000"/>
                  </a:lnTo>
                  <a:lnTo>
                    <a:pt x="914100" y="0"/>
                  </a:lnTo>
                  <a:lnTo>
                    <a:pt x="738100" y="0"/>
                  </a:lnTo>
                  <a:lnTo>
                    <a:pt x="803000" y="64900"/>
                  </a:lnTo>
                  <a:lnTo>
                    <a:pt x="694100" y="173800"/>
                  </a:lnTo>
                  <a:lnTo>
                    <a:pt x="507100" y="360800"/>
                  </a:lnTo>
                  <a:lnTo>
                    <a:pt x="342100" y="195800"/>
                  </a:lnTo>
                  <a:lnTo>
                    <a:pt x="0" y="537900"/>
                  </a:lnTo>
                  <a:lnTo>
                    <a:pt x="46200" y="584100"/>
                  </a:lnTo>
                  <a:lnTo>
                    <a:pt x="342100" y="288200"/>
                  </a:lnTo>
                  <a:lnTo>
                    <a:pt x="507100" y="453200"/>
                  </a:lnTo>
                  <a:lnTo>
                    <a:pt x="738100" y="222200"/>
                  </a:lnTo>
                  <a:close/>
                </a:path>
              </a:pathLst>
            </a:custGeom>
            <a:solidFill>
              <a:srgbClr val="FF5050"/>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endParaRPr lang="en-GB" sz="750">
                <a:solidFill>
                  <a:srgbClr val="FFFFFF"/>
                </a:solidFill>
                <a:latin typeface="KareliaWeb Regular"/>
              </a:endParaRPr>
            </a:p>
          </p:txBody>
        </p:sp>
        <p:sp>
          <p:nvSpPr>
            <p:cNvPr id="223" name="Freeform: Shape 222">
              <a:extLst>
                <a:ext uri="{FF2B5EF4-FFF2-40B4-BE49-F238E27FC236}">
                  <a16:creationId xmlns:a16="http://schemas.microsoft.com/office/drawing/2014/main" id="{0071791D-3F9E-4D05-3F28-DFC97D450CC8}"/>
                </a:ext>
              </a:extLst>
            </p:cNvPr>
            <p:cNvSpPr/>
            <p:nvPr/>
          </p:nvSpPr>
          <p:spPr>
            <a:xfrm>
              <a:off x="4047462" y="1528447"/>
              <a:ext cx="110000" cy="109999"/>
            </a:xfrm>
            <a:custGeom>
              <a:avLst/>
              <a:gdLst>
                <a:gd name="connsiteX0" fmla="*/ 110000 w 110000"/>
                <a:gd name="connsiteY0" fmla="*/ 55000 h 110000"/>
                <a:gd name="connsiteX1" fmla="*/ 55000 w 110000"/>
                <a:gd name="connsiteY1" fmla="*/ 110000 h 110000"/>
                <a:gd name="connsiteX2" fmla="*/ 0 w 110000"/>
                <a:gd name="connsiteY2" fmla="*/ 55000 h 110000"/>
                <a:gd name="connsiteX3" fmla="*/ 55000 w 110000"/>
                <a:gd name="connsiteY3" fmla="*/ 0 h 110000"/>
                <a:gd name="connsiteX4" fmla="*/ 110000 w 110000"/>
                <a:gd name="connsiteY4" fmla="*/ 55000 h 1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00" h="110000">
                  <a:moveTo>
                    <a:pt x="110000" y="55000"/>
                  </a:moveTo>
                  <a:cubicBezTo>
                    <a:pt x="110000" y="85376"/>
                    <a:pt x="85376" y="110000"/>
                    <a:pt x="55000" y="110000"/>
                  </a:cubicBezTo>
                  <a:cubicBezTo>
                    <a:pt x="24624" y="110000"/>
                    <a:pt x="0" y="85376"/>
                    <a:pt x="0" y="55000"/>
                  </a:cubicBezTo>
                  <a:cubicBezTo>
                    <a:pt x="0" y="24624"/>
                    <a:pt x="24624" y="0"/>
                    <a:pt x="55000" y="0"/>
                  </a:cubicBezTo>
                  <a:cubicBezTo>
                    <a:pt x="85376" y="0"/>
                    <a:pt x="110000" y="24624"/>
                    <a:pt x="110000" y="55000"/>
                  </a:cubicBezTo>
                  <a:close/>
                </a:path>
              </a:pathLst>
            </a:custGeom>
            <a:solidFill>
              <a:srgbClr val="FF5050"/>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endParaRPr lang="en-GB" sz="750">
                <a:solidFill>
                  <a:srgbClr val="FFFFFF"/>
                </a:solidFill>
                <a:latin typeface="KareliaWeb Regular"/>
              </a:endParaRPr>
            </a:p>
          </p:txBody>
        </p:sp>
        <p:sp>
          <p:nvSpPr>
            <p:cNvPr id="224" name="Freeform: Shape 223">
              <a:extLst>
                <a:ext uri="{FF2B5EF4-FFF2-40B4-BE49-F238E27FC236}">
                  <a16:creationId xmlns:a16="http://schemas.microsoft.com/office/drawing/2014/main" id="{D964CBD8-6DC4-02FD-8C17-8546D94A5DBE}"/>
                </a:ext>
              </a:extLst>
            </p:cNvPr>
            <p:cNvSpPr/>
            <p:nvPr/>
          </p:nvSpPr>
          <p:spPr>
            <a:xfrm>
              <a:off x="3970626" y="1649449"/>
              <a:ext cx="697895" cy="471785"/>
            </a:xfrm>
            <a:custGeom>
              <a:avLst/>
              <a:gdLst>
                <a:gd name="connsiteX0" fmla="*/ 661707 w 697896"/>
                <a:gd name="connsiteY0" fmla="*/ 216807 h 471787"/>
                <a:gd name="connsiteX1" fmla="*/ 672707 w 697896"/>
                <a:gd name="connsiteY1" fmla="*/ 205807 h 471787"/>
                <a:gd name="connsiteX2" fmla="*/ 697897 w 697896"/>
                <a:gd name="connsiteY2" fmla="*/ 180617 h 471787"/>
                <a:gd name="connsiteX3" fmla="*/ 667317 w 697896"/>
                <a:gd name="connsiteY3" fmla="*/ 43117 h 471787"/>
                <a:gd name="connsiteX4" fmla="*/ 659837 w 697896"/>
                <a:gd name="connsiteY4" fmla="*/ 30797 h 471787"/>
                <a:gd name="connsiteX5" fmla="*/ 615837 w 697896"/>
                <a:gd name="connsiteY5" fmla="*/ 7367 h 471787"/>
                <a:gd name="connsiteX6" fmla="*/ 527177 w 697896"/>
                <a:gd name="connsiteY6" fmla="*/ 7367 h 471787"/>
                <a:gd name="connsiteX7" fmla="*/ 483177 w 697896"/>
                <a:gd name="connsiteY7" fmla="*/ 30797 h 471787"/>
                <a:gd name="connsiteX8" fmla="*/ 475697 w 697896"/>
                <a:gd name="connsiteY8" fmla="*/ 43117 h 471787"/>
                <a:gd name="connsiteX9" fmla="*/ 461837 w 697896"/>
                <a:gd name="connsiteY9" fmla="*/ 107577 h 471787"/>
                <a:gd name="connsiteX10" fmla="*/ 461837 w 697896"/>
                <a:gd name="connsiteY10" fmla="*/ 107577 h 471787"/>
                <a:gd name="connsiteX11" fmla="*/ 447427 w 697896"/>
                <a:gd name="connsiteY11" fmla="*/ 43117 h 471787"/>
                <a:gd name="connsiteX12" fmla="*/ 439837 w 697896"/>
                <a:gd name="connsiteY12" fmla="*/ 30797 h 471787"/>
                <a:gd name="connsiteX13" fmla="*/ 395837 w 697896"/>
                <a:gd name="connsiteY13" fmla="*/ 7367 h 471787"/>
                <a:gd name="connsiteX14" fmla="*/ 263837 w 697896"/>
                <a:gd name="connsiteY14" fmla="*/ 30797 h 471787"/>
                <a:gd name="connsiteX15" fmla="*/ 256357 w 697896"/>
                <a:gd name="connsiteY15" fmla="*/ 43117 h 471787"/>
                <a:gd name="connsiteX16" fmla="*/ 241837 w 697896"/>
                <a:gd name="connsiteY16" fmla="*/ 105487 h 471787"/>
                <a:gd name="connsiteX17" fmla="*/ 241837 w 697896"/>
                <a:gd name="connsiteY17" fmla="*/ 105487 h 471787"/>
                <a:gd name="connsiteX18" fmla="*/ 227537 w 697896"/>
                <a:gd name="connsiteY18" fmla="*/ 43117 h 471787"/>
                <a:gd name="connsiteX19" fmla="*/ 219837 w 697896"/>
                <a:gd name="connsiteY19" fmla="*/ 30797 h 471787"/>
                <a:gd name="connsiteX20" fmla="*/ 175837 w 697896"/>
                <a:gd name="connsiteY20" fmla="*/ 7367 h 471787"/>
                <a:gd name="connsiteX21" fmla="*/ 87177 w 697896"/>
                <a:gd name="connsiteY21" fmla="*/ 7367 h 471787"/>
                <a:gd name="connsiteX22" fmla="*/ 43177 w 697896"/>
                <a:gd name="connsiteY22" fmla="*/ 30797 h 471787"/>
                <a:gd name="connsiteX23" fmla="*/ 35697 w 697896"/>
                <a:gd name="connsiteY23" fmla="*/ 43117 h 471787"/>
                <a:gd name="connsiteX24" fmla="*/ 717 w 697896"/>
                <a:gd name="connsiteY24" fmla="*/ 202837 h 471787"/>
                <a:gd name="connsiteX25" fmla="*/ 17321 w 697896"/>
                <a:gd name="connsiteY25" fmla="*/ 230790 h 471787"/>
                <a:gd name="connsiteX26" fmla="*/ 18207 w 697896"/>
                <a:gd name="connsiteY26" fmla="*/ 230997 h 471787"/>
                <a:gd name="connsiteX27" fmla="*/ 21837 w 697896"/>
                <a:gd name="connsiteY27" fmla="*/ 230997 h 471787"/>
                <a:gd name="connsiteX28" fmla="*/ 43837 w 697896"/>
                <a:gd name="connsiteY28" fmla="*/ 213727 h 471787"/>
                <a:gd name="connsiteX29" fmla="*/ 76837 w 697896"/>
                <a:gd name="connsiteY29" fmla="*/ 65997 h 471787"/>
                <a:gd name="connsiteX30" fmla="*/ 76837 w 697896"/>
                <a:gd name="connsiteY30" fmla="*/ 65997 h 471787"/>
                <a:gd name="connsiteX31" fmla="*/ 76837 w 697896"/>
                <a:gd name="connsiteY31" fmla="*/ 144097 h 471787"/>
                <a:gd name="connsiteX32" fmla="*/ 43837 w 697896"/>
                <a:gd name="connsiteY32" fmla="*/ 307997 h 471787"/>
                <a:gd name="connsiteX33" fmla="*/ 76837 w 697896"/>
                <a:gd name="connsiteY33" fmla="*/ 307997 h 471787"/>
                <a:gd name="connsiteX34" fmla="*/ 76837 w 697896"/>
                <a:gd name="connsiteY34" fmla="*/ 471787 h 471787"/>
                <a:gd name="connsiteX35" fmla="*/ 120837 w 697896"/>
                <a:gd name="connsiteY35" fmla="*/ 427787 h 471787"/>
                <a:gd name="connsiteX36" fmla="*/ 120837 w 697896"/>
                <a:gd name="connsiteY36" fmla="*/ 307997 h 471787"/>
                <a:gd name="connsiteX37" fmla="*/ 142837 w 697896"/>
                <a:gd name="connsiteY37" fmla="*/ 307997 h 471787"/>
                <a:gd name="connsiteX38" fmla="*/ 142837 w 697896"/>
                <a:gd name="connsiteY38" fmla="*/ 405787 h 471787"/>
                <a:gd name="connsiteX39" fmla="*/ 186837 w 697896"/>
                <a:gd name="connsiteY39" fmla="*/ 361787 h 471787"/>
                <a:gd name="connsiteX40" fmla="*/ 186837 w 697896"/>
                <a:gd name="connsiteY40" fmla="*/ 307997 h 471787"/>
                <a:gd name="connsiteX41" fmla="*/ 219837 w 697896"/>
                <a:gd name="connsiteY41" fmla="*/ 307997 h 471787"/>
                <a:gd name="connsiteX42" fmla="*/ 186837 w 697896"/>
                <a:gd name="connsiteY42" fmla="*/ 144207 h 471787"/>
                <a:gd name="connsiteX43" fmla="*/ 186837 w 697896"/>
                <a:gd name="connsiteY43" fmla="*/ 67207 h 471787"/>
                <a:gd name="connsiteX44" fmla="*/ 186837 w 697896"/>
                <a:gd name="connsiteY44" fmla="*/ 67207 h 471787"/>
                <a:gd name="connsiteX45" fmla="*/ 219837 w 697896"/>
                <a:gd name="connsiteY45" fmla="*/ 210867 h 471787"/>
                <a:gd name="connsiteX46" fmla="*/ 241837 w 697896"/>
                <a:gd name="connsiteY46" fmla="*/ 230997 h 471787"/>
                <a:gd name="connsiteX47" fmla="*/ 241837 w 697896"/>
                <a:gd name="connsiteY47" fmla="*/ 230997 h 471787"/>
                <a:gd name="connsiteX48" fmla="*/ 263177 w 697896"/>
                <a:gd name="connsiteY48" fmla="*/ 213727 h 471787"/>
                <a:gd name="connsiteX49" fmla="*/ 263837 w 697896"/>
                <a:gd name="connsiteY49" fmla="*/ 208997 h 471787"/>
                <a:gd name="connsiteX50" fmla="*/ 295957 w 697896"/>
                <a:gd name="connsiteY50" fmla="*/ 67867 h 471787"/>
                <a:gd name="connsiteX51" fmla="*/ 295957 w 697896"/>
                <a:gd name="connsiteY51" fmla="*/ 67867 h 471787"/>
                <a:gd name="connsiteX52" fmla="*/ 295957 w 697896"/>
                <a:gd name="connsiteY52" fmla="*/ 252337 h 471787"/>
                <a:gd name="connsiteX53" fmla="*/ 320267 w 697896"/>
                <a:gd name="connsiteY53" fmla="*/ 227917 h 471787"/>
                <a:gd name="connsiteX54" fmla="*/ 382493 w 697896"/>
                <a:gd name="connsiteY54" fmla="*/ 227883 h 471787"/>
                <a:gd name="connsiteX55" fmla="*/ 382527 w 697896"/>
                <a:gd name="connsiteY55" fmla="*/ 227917 h 471787"/>
                <a:gd name="connsiteX56" fmla="*/ 406837 w 697896"/>
                <a:gd name="connsiteY56" fmla="*/ 251347 h 471787"/>
                <a:gd name="connsiteX57" fmla="*/ 406837 w 697896"/>
                <a:gd name="connsiteY57" fmla="*/ 67977 h 471787"/>
                <a:gd name="connsiteX58" fmla="*/ 406837 w 697896"/>
                <a:gd name="connsiteY58" fmla="*/ 67977 h 471787"/>
                <a:gd name="connsiteX59" fmla="*/ 439837 w 697896"/>
                <a:gd name="connsiteY59" fmla="*/ 213837 h 471787"/>
                <a:gd name="connsiteX60" fmla="*/ 461837 w 697896"/>
                <a:gd name="connsiteY60" fmla="*/ 230997 h 471787"/>
                <a:gd name="connsiteX61" fmla="*/ 461837 w 697896"/>
                <a:gd name="connsiteY61" fmla="*/ 230997 h 471787"/>
                <a:gd name="connsiteX62" fmla="*/ 483287 w 697896"/>
                <a:gd name="connsiteY62" fmla="*/ 213727 h 471787"/>
                <a:gd name="connsiteX63" fmla="*/ 516287 w 697896"/>
                <a:gd name="connsiteY63" fmla="*/ 67867 h 471787"/>
                <a:gd name="connsiteX64" fmla="*/ 516287 w 697896"/>
                <a:gd name="connsiteY64" fmla="*/ 67867 h 471787"/>
                <a:gd name="connsiteX65" fmla="*/ 516287 w 697896"/>
                <a:gd name="connsiteY65" fmla="*/ 361567 h 471787"/>
                <a:gd name="connsiteX66" fmla="*/ 516287 w 697896"/>
                <a:gd name="connsiteY66" fmla="*/ 361567 h 471787"/>
                <a:gd name="connsiteX67" fmla="*/ 560287 w 697896"/>
                <a:gd name="connsiteY67" fmla="*/ 317567 h 471787"/>
                <a:gd name="connsiteX68" fmla="*/ 560287 w 697896"/>
                <a:gd name="connsiteY68" fmla="*/ 241997 h 471787"/>
                <a:gd name="connsiteX69" fmla="*/ 582287 w 697896"/>
                <a:gd name="connsiteY69" fmla="*/ 241997 h 471787"/>
                <a:gd name="connsiteX70" fmla="*/ 582287 w 697896"/>
                <a:gd name="connsiteY70" fmla="*/ 296007 h 471787"/>
                <a:gd name="connsiteX71" fmla="*/ 626287 w 697896"/>
                <a:gd name="connsiteY71" fmla="*/ 252007 h 471787"/>
                <a:gd name="connsiteX72" fmla="*/ 626287 w 697896"/>
                <a:gd name="connsiteY72" fmla="*/ 67977 h 471787"/>
                <a:gd name="connsiteX73" fmla="*/ 626287 w 697896"/>
                <a:gd name="connsiteY73" fmla="*/ 67977 h 471787"/>
                <a:gd name="connsiteX74" fmla="*/ 660937 w 697896"/>
                <a:gd name="connsiteY74" fmla="*/ 216917 h 47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97896" h="471787">
                  <a:moveTo>
                    <a:pt x="661707" y="216807"/>
                  </a:moveTo>
                  <a:lnTo>
                    <a:pt x="672707" y="205807"/>
                  </a:lnTo>
                  <a:lnTo>
                    <a:pt x="697897" y="180617"/>
                  </a:lnTo>
                  <a:lnTo>
                    <a:pt x="667317" y="43117"/>
                  </a:lnTo>
                  <a:cubicBezTo>
                    <a:pt x="666382" y="38246"/>
                    <a:pt x="663726" y="33874"/>
                    <a:pt x="659837" y="30797"/>
                  </a:cubicBezTo>
                  <a:cubicBezTo>
                    <a:pt x="646662" y="20459"/>
                    <a:pt x="631767" y="12528"/>
                    <a:pt x="615837" y="7367"/>
                  </a:cubicBezTo>
                  <a:cubicBezTo>
                    <a:pt x="587099" y="-2456"/>
                    <a:pt x="555914" y="-2456"/>
                    <a:pt x="527177" y="7367"/>
                  </a:cubicBezTo>
                  <a:cubicBezTo>
                    <a:pt x="511251" y="12541"/>
                    <a:pt x="496358" y="20472"/>
                    <a:pt x="483177" y="30797"/>
                  </a:cubicBezTo>
                  <a:cubicBezTo>
                    <a:pt x="479371" y="33948"/>
                    <a:pt x="476736" y="38287"/>
                    <a:pt x="475697" y="43117"/>
                  </a:cubicBezTo>
                  <a:lnTo>
                    <a:pt x="461837" y="107577"/>
                  </a:lnTo>
                  <a:lnTo>
                    <a:pt x="461837" y="107577"/>
                  </a:lnTo>
                  <a:lnTo>
                    <a:pt x="447427" y="43117"/>
                  </a:lnTo>
                  <a:cubicBezTo>
                    <a:pt x="446418" y="38249"/>
                    <a:pt x="443732" y="33888"/>
                    <a:pt x="439837" y="30797"/>
                  </a:cubicBezTo>
                  <a:cubicBezTo>
                    <a:pt x="426662" y="20459"/>
                    <a:pt x="411767" y="12528"/>
                    <a:pt x="395837" y="7367"/>
                  </a:cubicBezTo>
                  <a:cubicBezTo>
                    <a:pt x="350675" y="-7209"/>
                    <a:pt x="301224" y="1568"/>
                    <a:pt x="263837" y="30797"/>
                  </a:cubicBezTo>
                  <a:cubicBezTo>
                    <a:pt x="260031" y="33948"/>
                    <a:pt x="257396" y="38287"/>
                    <a:pt x="256357" y="43117"/>
                  </a:cubicBezTo>
                  <a:lnTo>
                    <a:pt x="241837" y="105487"/>
                  </a:lnTo>
                  <a:cubicBezTo>
                    <a:pt x="241837" y="105487"/>
                    <a:pt x="241837" y="105487"/>
                    <a:pt x="241837" y="105487"/>
                  </a:cubicBezTo>
                  <a:lnTo>
                    <a:pt x="227537" y="43117"/>
                  </a:lnTo>
                  <a:cubicBezTo>
                    <a:pt x="226439" y="38257"/>
                    <a:pt x="223724" y="33914"/>
                    <a:pt x="219837" y="30797"/>
                  </a:cubicBezTo>
                  <a:cubicBezTo>
                    <a:pt x="206655" y="20472"/>
                    <a:pt x="191763" y="12541"/>
                    <a:pt x="175837" y="7367"/>
                  </a:cubicBezTo>
                  <a:cubicBezTo>
                    <a:pt x="147099" y="-2456"/>
                    <a:pt x="115914" y="-2456"/>
                    <a:pt x="87177" y="7367"/>
                  </a:cubicBezTo>
                  <a:cubicBezTo>
                    <a:pt x="71261" y="12564"/>
                    <a:pt x="56372" y="20492"/>
                    <a:pt x="43177" y="30797"/>
                  </a:cubicBezTo>
                  <a:cubicBezTo>
                    <a:pt x="39371" y="33948"/>
                    <a:pt x="36736" y="38287"/>
                    <a:pt x="35697" y="43117"/>
                  </a:cubicBezTo>
                  <a:lnTo>
                    <a:pt x="717" y="202837"/>
                  </a:lnTo>
                  <a:cubicBezTo>
                    <a:pt x="-2417" y="215142"/>
                    <a:pt x="5017" y="227657"/>
                    <a:pt x="17321" y="230790"/>
                  </a:cubicBezTo>
                  <a:cubicBezTo>
                    <a:pt x="17615" y="230865"/>
                    <a:pt x="17910" y="230935"/>
                    <a:pt x="18207" y="230997"/>
                  </a:cubicBezTo>
                  <a:cubicBezTo>
                    <a:pt x="19414" y="231106"/>
                    <a:pt x="20629" y="231106"/>
                    <a:pt x="21837" y="230997"/>
                  </a:cubicBezTo>
                  <a:cubicBezTo>
                    <a:pt x="32356" y="231243"/>
                    <a:pt x="41577" y="224005"/>
                    <a:pt x="43837" y="213727"/>
                  </a:cubicBezTo>
                  <a:lnTo>
                    <a:pt x="76837" y="65997"/>
                  </a:lnTo>
                  <a:lnTo>
                    <a:pt x="76837" y="65997"/>
                  </a:lnTo>
                  <a:lnTo>
                    <a:pt x="76837" y="144097"/>
                  </a:lnTo>
                  <a:lnTo>
                    <a:pt x="43837" y="307997"/>
                  </a:lnTo>
                  <a:lnTo>
                    <a:pt x="76837" y="307997"/>
                  </a:lnTo>
                  <a:lnTo>
                    <a:pt x="76837" y="471787"/>
                  </a:lnTo>
                  <a:lnTo>
                    <a:pt x="120837" y="427787"/>
                  </a:lnTo>
                  <a:lnTo>
                    <a:pt x="120837" y="307997"/>
                  </a:lnTo>
                  <a:lnTo>
                    <a:pt x="142837" y="307997"/>
                  </a:lnTo>
                  <a:lnTo>
                    <a:pt x="142837" y="405787"/>
                  </a:lnTo>
                  <a:lnTo>
                    <a:pt x="186837" y="361787"/>
                  </a:lnTo>
                  <a:lnTo>
                    <a:pt x="186837" y="307997"/>
                  </a:lnTo>
                  <a:lnTo>
                    <a:pt x="219837" y="307997"/>
                  </a:lnTo>
                  <a:lnTo>
                    <a:pt x="186837" y="144207"/>
                  </a:lnTo>
                  <a:lnTo>
                    <a:pt x="186837" y="67207"/>
                  </a:lnTo>
                  <a:lnTo>
                    <a:pt x="186837" y="67207"/>
                  </a:lnTo>
                  <a:lnTo>
                    <a:pt x="219837" y="210867"/>
                  </a:lnTo>
                  <a:cubicBezTo>
                    <a:pt x="220810" y="222282"/>
                    <a:pt x="230381" y="231039"/>
                    <a:pt x="241837" y="230997"/>
                  </a:cubicBezTo>
                  <a:lnTo>
                    <a:pt x="241837" y="230997"/>
                  </a:lnTo>
                  <a:cubicBezTo>
                    <a:pt x="252110" y="230929"/>
                    <a:pt x="260968" y="223760"/>
                    <a:pt x="263177" y="213727"/>
                  </a:cubicBezTo>
                  <a:lnTo>
                    <a:pt x="263837" y="208997"/>
                  </a:lnTo>
                  <a:lnTo>
                    <a:pt x="295957" y="67867"/>
                  </a:lnTo>
                  <a:cubicBezTo>
                    <a:pt x="295957" y="67867"/>
                    <a:pt x="295957" y="67867"/>
                    <a:pt x="295957" y="67867"/>
                  </a:cubicBezTo>
                  <a:lnTo>
                    <a:pt x="295957" y="252337"/>
                  </a:lnTo>
                  <a:lnTo>
                    <a:pt x="320267" y="227917"/>
                  </a:lnTo>
                  <a:cubicBezTo>
                    <a:pt x="337440" y="210724"/>
                    <a:pt x="365300" y="210709"/>
                    <a:pt x="382493" y="227883"/>
                  </a:cubicBezTo>
                  <a:cubicBezTo>
                    <a:pt x="382504" y="227894"/>
                    <a:pt x="382516" y="227906"/>
                    <a:pt x="382527" y="227917"/>
                  </a:cubicBezTo>
                  <a:lnTo>
                    <a:pt x="406837" y="251347"/>
                  </a:lnTo>
                  <a:lnTo>
                    <a:pt x="406837" y="67977"/>
                  </a:lnTo>
                  <a:cubicBezTo>
                    <a:pt x="406837" y="67977"/>
                    <a:pt x="406837" y="67977"/>
                    <a:pt x="406837" y="67977"/>
                  </a:cubicBezTo>
                  <a:lnTo>
                    <a:pt x="439837" y="213837"/>
                  </a:lnTo>
                  <a:cubicBezTo>
                    <a:pt x="442141" y="224071"/>
                    <a:pt x="451350" y="231254"/>
                    <a:pt x="461837" y="230997"/>
                  </a:cubicBezTo>
                  <a:lnTo>
                    <a:pt x="461837" y="230997"/>
                  </a:lnTo>
                  <a:cubicBezTo>
                    <a:pt x="472151" y="230981"/>
                    <a:pt x="481069" y="223800"/>
                    <a:pt x="483287" y="213727"/>
                  </a:cubicBezTo>
                  <a:lnTo>
                    <a:pt x="516287" y="67867"/>
                  </a:lnTo>
                  <a:cubicBezTo>
                    <a:pt x="516287" y="67867"/>
                    <a:pt x="516287" y="67867"/>
                    <a:pt x="516287" y="67867"/>
                  </a:cubicBezTo>
                  <a:lnTo>
                    <a:pt x="516287" y="361567"/>
                  </a:lnTo>
                  <a:lnTo>
                    <a:pt x="516287" y="361567"/>
                  </a:lnTo>
                  <a:lnTo>
                    <a:pt x="560287" y="317567"/>
                  </a:lnTo>
                  <a:lnTo>
                    <a:pt x="560287" y="241997"/>
                  </a:lnTo>
                  <a:lnTo>
                    <a:pt x="582287" y="241997"/>
                  </a:lnTo>
                  <a:lnTo>
                    <a:pt x="582287" y="296007"/>
                  </a:lnTo>
                  <a:lnTo>
                    <a:pt x="626287" y="252007"/>
                  </a:lnTo>
                  <a:lnTo>
                    <a:pt x="626287" y="67977"/>
                  </a:lnTo>
                  <a:cubicBezTo>
                    <a:pt x="626287" y="67977"/>
                    <a:pt x="626287" y="67977"/>
                    <a:pt x="626287" y="67977"/>
                  </a:cubicBezTo>
                  <a:lnTo>
                    <a:pt x="660937" y="216917"/>
                  </a:lnTo>
                  <a:close/>
                </a:path>
              </a:pathLst>
            </a:custGeom>
            <a:solidFill>
              <a:srgbClr val="FF5050"/>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endParaRPr lang="en-GB" sz="750">
                <a:solidFill>
                  <a:srgbClr val="FFFFFF"/>
                </a:solidFill>
                <a:latin typeface="KareliaWeb Regular"/>
              </a:endParaRPr>
            </a:p>
          </p:txBody>
        </p:sp>
        <p:sp>
          <p:nvSpPr>
            <p:cNvPr id="225" name="Freeform: Shape 224">
              <a:extLst>
                <a:ext uri="{FF2B5EF4-FFF2-40B4-BE49-F238E27FC236}">
                  <a16:creationId xmlns:a16="http://schemas.microsoft.com/office/drawing/2014/main" id="{90906119-4EB8-4358-F208-6CE07F46AE12}"/>
                </a:ext>
              </a:extLst>
            </p:cNvPr>
            <p:cNvSpPr/>
            <p:nvPr/>
          </p:nvSpPr>
          <p:spPr>
            <a:xfrm>
              <a:off x="4487354" y="1528450"/>
              <a:ext cx="110000" cy="109999"/>
            </a:xfrm>
            <a:custGeom>
              <a:avLst/>
              <a:gdLst>
                <a:gd name="connsiteX0" fmla="*/ 110000 w 110000"/>
                <a:gd name="connsiteY0" fmla="*/ 55000 h 110000"/>
                <a:gd name="connsiteX1" fmla="*/ 55000 w 110000"/>
                <a:gd name="connsiteY1" fmla="*/ 110000 h 110000"/>
                <a:gd name="connsiteX2" fmla="*/ 0 w 110000"/>
                <a:gd name="connsiteY2" fmla="*/ 55000 h 110000"/>
                <a:gd name="connsiteX3" fmla="*/ 55000 w 110000"/>
                <a:gd name="connsiteY3" fmla="*/ 0 h 110000"/>
                <a:gd name="connsiteX4" fmla="*/ 110000 w 110000"/>
                <a:gd name="connsiteY4" fmla="*/ 55000 h 1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00" h="110000">
                  <a:moveTo>
                    <a:pt x="110000" y="55000"/>
                  </a:moveTo>
                  <a:cubicBezTo>
                    <a:pt x="110000" y="85376"/>
                    <a:pt x="85376" y="110000"/>
                    <a:pt x="55000" y="110000"/>
                  </a:cubicBezTo>
                  <a:cubicBezTo>
                    <a:pt x="24624" y="110000"/>
                    <a:pt x="0" y="85376"/>
                    <a:pt x="0" y="55000"/>
                  </a:cubicBezTo>
                  <a:cubicBezTo>
                    <a:pt x="0" y="24624"/>
                    <a:pt x="24624" y="0"/>
                    <a:pt x="55000" y="0"/>
                  </a:cubicBezTo>
                  <a:cubicBezTo>
                    <a:pt x="85376" y="0"/>
                    <a:pt x="110000" y="24624"/>
                    <a:pt x="110000" y="55000"/>
                  </a:cubicBezTo>
                  <a:close/>
                </a:path>
              </a:pathLst>
            </a:custGeom>
            <a:solidFill>
              <a:srgbClr val="FF5050"/>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endParaRPr lang="en-GB" sz="750">
                <a:solidFill>
                  <a:srgbClr val="FFFFFF"/>
                </a:solidFill>
                <a:latin typeface="KareliaWeb Regular"/>
              </a:endParaRPr>
            </a:p>
          </p:txBody>
        </p:sp>
        <p:sp>
          <p:nvSpPr>
            <p:cNvPr id="226" name="Freeform: Shape 225">
              <a:extLst>
                <a:ext uri="{FF2B5EF4-FFF2-40B4-BE49-F238E27FC236}">
                  <a16:creationId xmlns:a16="http://schemas.microsoft.com/office/drawing/2014/main" id="{A7A03AD0-0589-4F1E-963E-5F78D6D4E381}"/>
                </a:ext>
              </a:extLst>
            </p:cNvPr>
            <p:cNvSpPr/>
            <p:nvPr/>
          </p:nvSpPr>
          <p:spPr>
            <a:xfrm>
              <a:off x="4267027" y="1528454"/>
              <a:ext cx="110000" cy="109999"/>
            </a:xfrm>
            <a:custGeom>
              <a:avLst/>
              <a:gdLst>
                <a:gd name="connsiteX0" fmla="*/ 110000 w 110000"/>
                <a:gd name="connsiteY0" fmla="*/ 55000 h 110000"/>
                <a:gd name="connsiteX1" fmla="*/ 55000 w 110000"/>
                <a:gd name="connsiteY1" fmla="*/ 110000 h 110000"/>
                <a:gd name="connsiteX2" fmla="*/ 0 w 110000"/>
                <a:gd name="connsiteY2" fmla="*/ 55000 h 110000"/>
                <a:gd name="connsiteX3" fmla="*/ 55000 w 110000"/>
                <a:gd name="connsiteY3" fmla="*/ 0 h 110000"/>
                <a:gd name="connsiteX4" fmla="*/ 110000 w 110000"/>
                <a:gd name="connsiteY4" fmla="*/ 55000 h 1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00" h="110000">
                  <a:moveTo>
                    <a:pt x="110000" y="55000"/>
                  </a:moveTo>
                  <a:cubicBezTo>
                    <a:pt x="110000" y="85376"/>
                    <a:pt x="85376" y="110000"/>
                    <a:pt x="55000" y="110000"/>
                  </a:cubicBezTo>
                  <a:cubicBezTo>
                    <a:pt x="24624" y="110000"/>
                    <a:pt x="0" y="85376"/>
                    <a:pt x="0" y="55000"/>
                  </a:cubicBezTo>
                  <a:cubicBezTo>
                    <a:pt x="0" y="24624"/>
                    <a:pt x="24624" y="0"/>
                    <a:pt x="55000" y="0"/>
                  </a:cubicBezTo>
                  <a:cubicBezTo>
                    <a:pt x="85376" y="0"/>
                    <a:pt x="110000" y="24624"/>
                    <a:pt x="110000" y="55000"/>
                  </a:cubicBezTo>
                  <a:close/>
                </a:path>
              </a:pathLst>
            </a:custGeom>
            <a:solidFill>
              <a:srgbClr val="FF5050"/>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endParaRPr lang="en-GB" sz="750">
                <a:solidFill>
                  <a:srgbClr val="FFFFFF"/>
                </a:solidFill>
                <a:latin typeface="KareliaWeb Regular"/>
              </a:endParaRPr>
            </a:p>
          </p:txBody>
        </p:sp>
      </p:grpSp>
      <p:grpSp>
        <p:nvGrpSpPr>
          <p:cNvPr id="235" name="Group 234">
            <a:extLst>
              <a:ext uri="{FF2B5EF4-FFF2-40B4-BE49-F238E27FC236}">
                <a16:creationId xmlns:a16="http://schemas.microsoft.com/office/drawing/2014/main" id="{F89F1E2D-6B48-11C8-AD05-A03B8549F93C}"/>
              </a:ext>
            </a:extLst>
          </p:cNvPr>
          <p:cNvGrpSpPr/>
          <p:nvPr/>
        </p:nvGrpSpPr>
        <p:grpSpPr>
          <a:xfrm>
            <a:off x="3017484" y="2264300"/>
            <a:ext cx="446200" cy="339561"/>
            <a:chOff x="12836488" y="3782090"/>
            <a:chExt cx="1002075" cy="880267"/>
          </a:xfrm>
          <a:solidFill>
            <a:srgbClr val="FF5050"/>
          </a:solidFill>
        </p:grpSpPr>
        <p:grpSp>
          <p:nvGrpSpPr>
            <p:cNvPr id="234" name="Group 233">
              <a:extLst>
                <a:ext uri="{FF2B5EF4-FFF2-40B4-BE49-F238E27FC236}">
                  <a16:creationId xmlns:a16="http://schemas.microsoft.com/office/drawing/2014/main" id="{984870C8-244D-BA73-A92D-8D18608E024D}"/>
                </a:ext>
              </a:extLst>
            </p:cNvPr>
            <p:cNvGrpSpPr/>
            <p:nvPr/>
          </p:nvGrpSpPr>
          <p:grpSpPr>
            <a:xfrm>
              <a:off x="13045610" y="4125300"/>
              <a:ext cx="792953" cy="537057"/>
              <a:chOff x="13045610" y="4125300"/>
              <a:chExt cx="792953" cy="537057"/>
            </a:xfrm>
            <a:grpFill/>
          </p:grpSpPr>
          <p:sp>
            <p:nvSpPr>
              <p:cNvPr id="215" name="Freeform: Shape 214">
                <a:extLst>
                  <a:ext uri="{FF2B5EF4-FFF2-40B4-BE49-F238E27FC236}">
                    <a16:creationId xmlns:a16="http://schemas.microsoft.com/office/drawing/2014/main" id="{5A402626-6E2A-D9FB-312C-7190FF664E03}"/>
                  </a:ext>
                </a:extLst>
              </p:cNvPr>
              <p:cNvSpPr/>
              <p:nvPr/>
            </p:nvSpPr>
            <p:spPr>
              <a:xfrm rot="18438841">
                <a:off x="13635551" y="4148879"/>
                <a:ext cx="80198" cy="33039"/>
              </a:xfrm>
              <a:custGeom>
                <a:avLst/>
                <a:gdLst>
                  <a:gd name="connsiteX0" fmla="*/ 0 w 80198"/>
                  <a:gd name="connsiteY0" fmla="*/ 0 h 33039"/>
                  <a:gd name="connsiteX1" fmla="*/ 80199 w 80198"/>
                  <a:gd name="connsiteY1" fmla="*/ 0 h 33039"/>
                  <a:gd name="connsiteX2" fmla="*/ 80199 w 80198"/>
                  <a:gd name="connsiteY2" fmla="*/ 33040 h 33039"/>
                  <a:gd name="connsiteX3" fmla="*/ 0 w 80198"/>
                  <a:gd name="connsiteY3" fmla="*/ 33040 h 33039"/>
                </a:gdLst>
                <a:ahLst/>
                <a:cxnLst>
                  <a:cxn ang="0">
                    <a:pos x="connsiteX0" y="connsiteY0"/>
                  </a:cxn>
                  <a:cxn ang="0">
                    <a:pos x="connsiteX1" y="connsiteY1"/>
                  </a:cxn>
                  <a:cxn ang="0">
                    <a:pos x="connsiteX2" y="connsiteY2"/>
                  </a:cxn>
                  <a:cxn ang="0">
                    <a:pos x="connsiteX3" y="connsiteY3"/>
                  </a:cxn>
                </a:cxnLst>
                <a:rect l="l" t="t" r="r" b="b"/>
                <a:pathLst>
                  <a:path w="80198" h="33039">
                    <a:moveTo>
                      <a:pt x="0" y="0"/>
                    </a:moveTo>
                    <a:lnTo>
                      <a:pt x="80199" y="0"/>
                    </a:lnTo>
                    <a:lnTo>
                      <a:pt x="80199" y="33040"/>
                    </a:lnTo>
                    <a:lnTo>
                      <a:pt x="0" y="33040"/>
                    </a:lnTo>
                    <a:close/>
                  </a:path>
                </a:pathLst>
              </a:custGeom>
              <a:solidFill>
                <a:srgbClr val="FF5050"/>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endParaRPr lang="en-GB" sz="750">
                  <a:solidFill>
                    <a:srgbClr val="FFFFFF"/>
                  </a:solidFill>
                  <a:latin typeface="KareliaWeb Regular"/>
                </a:endParaRPr>
              </a:p>
            </p:txBody>
          </p:sp>
          <p:sp>
            <p:nvSpPr>
              <p:cNvPr id="216" name="Freeform: Shape 215">
                <a:extLst>
                  <a:ext uri="{FF2B5EF4-FFF2-40B4-BE49-F238E27FC236}">
                    <a16:creationId xmlns:a16="http://schemas.microsoft.com/office/drawing/2014/main" id="{001930C2-41AC-AA3D-C873-64522B57BCF0}"/>
                  </a:ext>
                </a:extLst>
              </p:cNvPr>
              <p:cNvSpPr/>
              <p:nvPr/>
            </p:nvSpPr>
            <p:spPr>
              <a:xfrm rot="21138601">
                <a:off x="13681056" y="4228610"/>
                <a:ext cx="79394" cy="33039"/>
              </a:xfrm>
              <a:custGeom>
                <a:avLst/>
                <a:gdLst>
                  <a:gd name="connsiteX0" fmla="*/ 0 w 79394"/>
                  <a:gd name="connsiteY0" fmla="*/ 0 h 33039"/>
                  <a:gd name="connsiteX1" fmla="*/ 79395 w 79394"/>
                  <a:gd name="connsiteY1" fmla="*/ 0 h 33039"/>
                  <a:gd name="connsiteX2" fmla="*/ 79395 w 79394"/>
                  <a:gd name="connsiteY2" fmla="*/ 33040 h 33039"/>
                  <a:gd name="connsiteX3" fmla="*/ 0 w 79394"/>
                  <a:gd name="connsiteY3" fmla="*/ 33040 h 33039"/>
                </a:gdLst>
                <a:ahLst/>
                <a:cxnLst>
                  <a:cxn ang="0">
                    <a:pos x="connsiteX0" y="connsiteY0"/>
                  </a:cxn>
                  <a:cxn ang="0">
                    <a:pos x="connsiteX1" y="connsiteY1"/>
                  </a:cxn>
                  <a:cxn ang="0">
                    <a:pos x="connsiteX2" y="connsiteY2"/>
                  </a:cxn>
                  <a:cxn ang="0">
                    <a:pos x="connsiteX3" y="connsiteY3"/>
                  </a:cxn>
                </a:cxnLst>
                <a:rect l="l" t="t" r="r" b="b"/>
                <a:pathLst>
                  <a:path w="79394" h="33039">
                    <a:moveTo>
                      <a:pt x="0" y="0"/>
                    </a:moveTo>
                    <a:lnTo>
                      <a:pt x="79395" y="0"/>
                    </a:lnTo>
                    <a:lnTo>
                      <a:pt x="79395" y="33040"/>
                    </a:lnTo>
                    <a:lnTo>
                      <a:pt x="0" y="33040"/>
                    </a:lnTo>
                    <a:close/>
                  </a:path>
                </a:pathLst>
              </a:custGeom>
              <a:solidFill>
                <a:srgbClr val="FF5050"/>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endParaRPr lang="en-GB" sz="750">
                  <a:solidFill>
                    <a:srgbClr val="FFFFFF"/>
                  </a:solidFill>
                  <a:latin typeface="KareliaWeb Regular"/>
                </a:endParaRPr>
              </a:p>
            </p:txBody>
          </p:sp>
          <p:sp>
            <p:nvSpPr>
              <p:cNvPr id="217" name="Freeform: Shape 216">
                <a:extLst>
                  <a:ext uri="{FF2B5EF4-FFF2-40B4-BE49-F238E27FC236}">
                    <a16:creationId xmlns:a16="http://schemas.microsoft.com/office/drawing/2014/main" id="{0AB7BF78-8717-CDB7-64C7-90A03DCCCAF9}"/>
                  </a:ext>
                </a:extLst>
              </p:cNvPr>
              <p:cNvSpPr/>
              <p:nvPr/>
            </p:nvSpPr>
            <p:spPr>
              <a:xfrm rot="16864921">
                <a:off x="13446641" y="4215243"/>
                <a:ext cx="33028" cy="79405"/>
              </a:xfrm>
              <a:custGeom>
                <a:avLst/>
                <a:gdLst>
                  <a:gd name="connsiteX0" fmla="*/ 0 w 33028"/>
                  <a:gd name="connsiteY0" fmla="*/ 0 h 79405"/>
                  <a:gd name="connsiteX1" fmla="*/ 33029 w 33028"/>
                  <a:gd name="connsiteY1" fmla="*/ 0 h 79405"/>
                  <a:gd name="connsiteX2" fmla="*/ 33029 w 33028"/>
                  <a:gd name="connsiteY2" fmla="*/ 79406 h 79405"/>
                  <a:gd name="connsiteX3" fmla="*/ 0 w 33028"/>
                  <a:gd name="connsiteY3" fmla="*/ 79406 h 79405"/>
                </a:gdLst>
                <a:ahLst/>
                <a:cxnLst>
                  <a:cxn ang="0">
                    <a:pos x="connsiteX0" y="connsiteY0"/>
                  </a:cxn>
                  <a:cxn ang="0">
                    <a:pos x="connsiteX1" y="connsiteY1"/>
                  </a:cxn>
                  <a:cxn ang="0">
                    <a:pos x="connsiteX2" y="connsiteY2"/>
                  </a:cxn>
                  <a:cxn ang="0">
                    <a:pos x="connsiteX3" y="connsiteY3"/>
                  </a:cxn>
                </a:cxnLst>
                <a:rect l="l" t="t" r="r" b="b"/>
                <a:pathLst>
                  <a:path w="33028" h="79405">
                    <a:moveTo>
                      <a:pt x="0" y="0"/>
                    </a:moveTo>
                    <a:lnTo>
                      <a:pt x="33029" y="0"/>
                    </a:lnTo>
                    <a:lnTo>
                      <a:pt x="33029" y="79406"/>
                    </a:lnTo>
                    <a:lnTo>
                      <a:pt x="0" y="79406"/>
                    </a:lnTo>
                    <a:close/>
                  </a:path>
                </a:pathLst>
              </a:custGeom>
              <a:solidFill>
                <a:srgbClr val="FF5050"/>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endParaRPr lang="en-GB" sz="750">
                  <a:solidFill>
                    <a:srgbClr val="FFFFFF"/>
                  </a:solidFill>
                  <a:latin typeface="KareliaWeb Regular"/>
                </a:endParaRPr>
              </a:p>
            </p:txBody>
          </p:sp>
          <p:sp>
            <p:nvSpPr>
              <p:cNvPr id="218" name="Freeform: Shape 217">
                <a:extLst>
                  <a:ext uri="{FF2B5EF4-FFF2-40B4-BE49-F238E27FC236}">
                    <a16:creationId xmlns:a16="http://schemas.microsoft.com/office/drawing/2014/main" id="{606EE52B-8F5B-1D5F-C373-F63FAA161399}"/>
                  </a:ext>
                </a:extLst>
              </p:cNvPr>
              <p:cNvSpPr/>
              <p:nvPr/>
            </p:nvSpPr>
            <p:spPr>
              <a:xfrm>
                <a:off x="13349366" y="4331959"/>
                <a:ext cx="489197" cy="330398"/>
              </a:xfrm>
              <a:custGeom>
                <a:avLst/>
                <a:gdLst>
                  <a:gd name="connsiteX0" fmla="*/ 25496 w 489197"/>
                  <a:gd name="connsiteY0" fmla="*/ 159329 h 330398"/>
                  <a:gd name="connsiteX1" fmla="*/ 94296 w 489197"/>
                  <a:gd name="connsiteY1" fmla="*/ 178602 h 330398"/>
                  <a:gd name="connsiteX2" fmla="*/ 141884 w 489197"/>
                  <a:gd name="connsiteY2" fmla="*/ 277557 h 330398"/>
                  <a:gd name="connsiteX3" fmla="*/ 176157 w 489197"/>
                  <a:gd name="connsiteY3" fmla="*/ 330398 h 330398"/>
                  <a:gd name="connsiteX4" fmla="*/ 489198 w 489197"/>
                  <a:gd name="connsiteY4" fmla="*/ 330398 h 330398"/>
                  <a:gd name="connsiteX5" fmla="*/ 421389 w 489197"/>
                  <a:gd name="connsiteY5" fmla="*/ 88051 h 330398"/>
                  <a:gd name="connsiteX6" fmla="*/ 324373 w 489197"/>
                  <a:gd name="connsiteY6" fmla="*/ 0 h 330398"/>
                  <a:gd name="connsiteX7" fmla="*/ 295849 w 489197"/>
                  <a:gd name="connsiteY7" fmla="*/ 20331 h 330398"/>
                  <a:gd name="connsiteX8" fmla="*/ 296158 w 489197"/>
                  <a:gd name="connsiteY8" fmla="*/ 20297 h 330398"/>
                  <a:gd name="connsiteX9" fmla="*/ 291213 w 489197"/>
                  <a:gd name="connsiteY9" fmla="*/ 139087 h 330398"/>
                  <a:gd name="connsiteX10" fmla="*/ 286378 w 489197"/>
                  <a:gd name="connsiteY10" fmla="*/ 139087 h 330398"/>
                  <a:gd name="connsiteX11" fmla="*/ 261697 w 489197"/>
                  <a:gd name="connsiteY11" fmla="*/ 34450 h 330398"/>
                  <a:gd name="connsiteX12" fmla="*/ 181377 w 489197"/>
                  <a:gd name="connsiteY12" fmla="*/ 0 h 330398"/>
                  <a:gd name="connsiteX13" fmla="*/ 62214 w 489197"/>
                  <a:gd name="connsiteY13" fmla="*/ 116895 h 330398"/>
                  <a:gd name="connsiteX14" fmla="*/ 0 w 489197"/>
                  <a:gd name="connsiteY14" fmla="*/ 134318 h 330398"/>
                  <a:gd name="connsiteX15" fmla="*/ 25496 w 489197"/>
                  <a:gd name="connsiteY15" fmla="*/ 159329 h 33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9197" h="330398">
                    <a:moveTo>
                      <a:pt x="25496" y="159329"/>
                    </a:moveTo>
                    <a:lnTo>
                      <a:pt x="94296" y="178602"/>
                    </a:lnTo>
                    <a:lnTo>
                      <a:pt x="141884" y="277557"/>
                    </a:lnTo>
                    <a:lnTo>
                      <a:pt x="176157" y="330398"/>
                    </a:lnTo>
                    <a:lnTo>
                      <a:pt x="489198" y="330398"/>
                    </a:lnTo>
                    <a:lnTo>
                      <a:pt x="421389" y="88051"/>
                    </a:lnTo>
                    <a:lnTo>
                      <a:pt x="324373" y="0"/>
                    </a:lnTo>
                    <a:lnTo>
                      <a:pt x="295849" y="20331"/>
                    </a:lnTo>
                    <a:lnTo>
                      <a:pt x="296158" y="20297"/>
                    </a:lnTo>
                    <a:lnTo>
                      <a:pt x="291213" y="139087"/>
                    </a:lnTo>
                    <a:lnTo>
                      <a:pt x="286378" y="139087"/>
                    </a:lnTo>
                    <a:lnTo>
                      <a:pt x="261697" y="34450"/>
                    </a:lnTo>
                    <a:lnTo>
                      <a:pt x="181377" y="0"/>
                    </a:lnTo>
                    <a:lnTo>
                      <a:pt x="62214" y="116895"/>
                    </a:lnTo>
                    <a:lnTo>
                      <a:pt x="0" y="134318"/>
                    </a:lnTo>
                    <a:lnTo>
                      <a:pt x="25496" y="159329"/>
                    </a:lnTo>
                    <a:close/>
                  </a:path>
                </a:pathLst>
              </a:custGeom>
              <a:solidFill>
                <a:srgbClr val="FF5050"/>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endParaRPr lang="en-GB" sz="750">
                  <a:solidFill>
                    <a:srgbClr val="FFFFFF"/>
                  </a:solidFill>
                  <a:latin typeface="KareliaWeb Regular"/>
                </a:endParaRPr>
              </a:p>
            </p:txBody>
          </p:sp>
          <p:sp>
            <p:nvSpPr>
              <p:cNvPr id="219" name="Freeform: Shape 218">
                <a:extLst>
                  <a:ext uri="{FF2B5EF4-FFF2-40B4-BE49-F238E27FC236}">
                    <a16:creationId xmlns:a16="http://schemas.microsoft.com/office/drawing/2014/main" id="{A1783634-C215-E698-EDF1-DDB70D801F48}"/>
                  </a:ext>
                </a:extLst>
              </p:cNvPr>
              <p:cNvSpPr/>
              <p:nvPr/>
            </p:nvSpPr>
            <p:spPr>
              <a:xfrm>
                <a:off x="13045610" y="4444074"/>
                <a:ext cx="440530" cy="218283"/>
              </a:xfrm>
              <a:custGeom>
                <a:avLst/>
                <a:gdLst>
                  <a:gd name="connsiteX0" fmla="*/ 91399 w 440530"/>
                  <a:gd name="connsiteY0" fmla="*/ 60584 h 218283"/>
                  <a:gd name="connsiteX1" fmla="*/ 233944 w 440530"/>
                  <a:gd name="connsiteY1" fmla="*/ 0 h 218283"/>
                  <a:gd name="connsiteX2" fmla="*/ 312171 w 440530"/>
                  <a:gd name="connsiteY2" fmla="*/ 76741 h 218283"/>
                  <a:gd name="connsiteX3" fmla="*/ 374759 w 440530"/>
                  <a:gd name="connsiteY3" fmla="*/ 94274 h 218283"/>
                  <a:gd name="connsiteX4" fmla="*/ 416775 w 440530"/>
                  <a:gd name="connsiteY4" fmla="*/ 181653 h 218283"/>
                  <a:gd name="connsiteX5" fmla="*/ 440530 w 440530"/>
                  <a:gd name="connsiteY5" fmla="*/ 218283 h 218283"/>
                  <a:gd name="connsiteX6" fmla="*/ 0 w 440530"/>
                  <a:gd name="connsiteY6" fmla="*/ 218283 h 218283"/>
                  <a:gd name="connsiteX7" fmla="*/ 91399 w 440530"/>
                  <a:gd name="connsiteY7" fmla="*/ 60584 h 21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530" h="218283">
                    <a:moveTo>
                      <a:pt x="91399" y="60584"/>
                    </a:moveTo>
                    <a:lnTo>
                      <a:pt x="233944" y="0"/>
                    </a:lnTo>
                    <a:lnTo>
                      <a:pt x="312171" y="76741"/>
                    </a:lnTo>
                    <a:lnTo>
                      <a:pt x="374759" y="94274"/>
                    </a:lnTo>
                    <a:lnTo>
                      <a:pt x="416775" y="181653"/>
                    </a:lnTo>
                    <a:lnTo>
                      <a:pt x="440530" y="218283"/>
                    </a:lnTo>
                    <a:lnTo>
                      <a:pt x="0" y="218283"/>
                    </a:lnTo>
                    <a:lnTo>
                      <a:pt x="91399" y="60584"/>
                    </a:lnTo>
                    <a:close/>
                  </a:path>
                </a:pathLst>
              </a:custGeom>
              <a:solidFill>
                <a:srgbClr val="FF5050"/>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endParaRPr lang="en-GB" sz="750">
                  <a:solidFill>
                    <a:srgbClr val="FFFFFF"/>
                  </a:solidFill>
                  <a:latin typeface="KareliaWeb Regular"/>
                </a:endParaRPr>
              </a:p>
            </p:txBody>
          </p:sp>
        </p:grpSp>
        <p:sp>
          <p:nvSpPr>
            <p:cNvPr id="220" name="Freeform: Shape 219">
              <a:extLst>
                <a:ext uri="{FF2B5EF4-FFF2-40B4-BE49-F238E27FC236}">
                  <a16:creationId xmlns:a16="http://schemas.microsoft.com/office/drawing/2014/main" id="{E747B9E1-BC62-F419-8E7F-6A89BE2822E3}"/>
                </a:ext>
              </a:extLst>
            </p:cNvPr>
            <p:cNvSpPr/>
            <p:nvPr/>
          </p:nvSpPr>
          <p:spPr>
            <a:xfrm>
              <a:off x="12836488" y="3782090"/>
              <a:ext cx="798754" cy="794081"/>
            </a:xfrm>
            <a:custGeom>
              <a:avLst/>
              <a:gdLst>
                <a:gd name="connsiteX0" fmla="*/ 643193 w 798754"/>
                <a:gd name="connsiteY0" fmla="*/ 235693 h 794082"/>
                <a:gd name="connsiteX1" fmla="*/ 644295 w 798754"/>
                <a:gd name="connsiteY1" fmla="*/ 205142 h 794082"/>
                <a:gd name="connsiteX2" fmla="*/ 669801 w 798754"/>
                <a:gd name="connsiteY2" fmla="*/ 178512 h 794082"/>
                <a:gd name="connsiteX3" fmla="*/ 669515 w 798754"/>
                <a:gd name="connsiteY3" fmla="*/ 151981 h 794082"/>
                <a:gd name="connsiteX4" fmla="*/ 642092 w 798754"/>
                <a:gd name="connsiteY4" fmla="*/ 124580 h 794082"/>
                <a:gd name="connsiteX5" fmla="*/ 615550 w 798754"/>
                <a:gd name="connsiteY5" fmla="*/ 124293 h 794082"/>
                <a:gd name="connsiteX6" fmla="*/ 589250 w 798754"/>
                <a:gd name="connsiteY6" fmla="*/ 149492 h 794082"/>
                <a:gd name="connsiteX7" fmla="*/ 556860 w 798754"/>
                <a:gd name="connsiteY7" fmla="*/ 150648 h 794082"/>
                <a:gd name="connsiteX8" fmla="*/ 222355 w 798754"/>
                <a:gd name="connsiteY8" fmla="*/ 19 h 794082"/>
                <a:gd name="connsiteX9" fmla="*/ 213544 w 798754"/>
                <a:gd name="connsiteY9" fmla="*/ 6726 h 794082"/>
                <a:gd name="connsiteX10" fmla="*/ 218357 w 798754"/>
                <a:gd name="connsiteY10" fmla="*/ 16760 h 794082"/>
                <a:gd name="connsiteX11" fmla="*/ 488975 w 798754"/>
                <a:gd name="connsiteY11" fmla="*/ 215803 h 794082"/>
                <a:gd name="connsiteX12" fmla="*/ 484966 w 798754"/>
                <a:gd name="connsiteY12" fmla="*/ 249426 h 794082"/>
                <a:gd name="connsiteX13" fmla="*/ 5867 w 798754"/>
                <a:gd name="connsiteY13" fmla="*/ 708339 h 794082"/>
                <a:gd name="connsiteX14" fmla="*/ 5262 w 798754"/>
                <a:gd name="connsiteY14" fmla="*/ 735183 h 794082"/>
                <a:gd name="connsiteX15" fmla="*/ 5525 w 798754"/>
                <a:gd name="connsiteY15" fmla="*/ 735453 h 794082"/>
                <a:gd name="connsiteX16" fmla="*/ 58642 w 798754"/>
                <a:gd name="connsiteY16" fmla="*/ 788526 h 794082"/>
                <a:gd name="connsiteX17" fmla="*/ 85463 w 798754"/>
                <a:gd name="connsiteY17" fmla="*/ 788530 h 794082"/>
                <a:gd name="connsiteX18" fmla="*/ 85757 w 798754"/>
                <a:gd name="connsiteY18" fmla="*/ 788229 h 794082"/>
                <a:gd name="connsiteX19" fmla="*/ 545076 w 798754"/>
                <a:gd name="connsiteY19" fmla="*/ 308678 h 794082"/>
                <a:gd name="connsiteX20" fmla="*/ 577984 w 798754"/>
                <a:gd name="connsiteY20" fmla="*/ 304360 h 794082"/>
                <a:gd name="connsiteX21" fmla="*/ 782159 w 798754"/>
                <a:gd name="connsiteY21" fmla="*/ 571322 h 794082"/>
                <a:gd name="connsiteX22" fmla="*/ 789945 w 798754"/>
                <a:gd name="connsiteY22" fmla="*/ 576124 h 794082"/>
                <a:gd name="connsiteX23" fmla="*/ 792313 w 798754"/>
                <a:gd name="connsiteY23" fmla="*/ 575794 h 794082"/>
                <a:gd name="connsiteX24" fmla="*/ 798734 w 798754"/>
                <a:gd name="connsiteY24" fmla="*/ 566774 h 794082"/>
                <a:gd name="connsiteX25" fmla="*/ 643193 w 798754"/>
                <a:gd name="connsiteY25" fmla="*/ 235693 h 79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8754" h="794082">
                  <a:moveTo>
                    <a:pt x="643193" y="235693"/>
                  </a:moveTo>
                  <a:cubicBezTo>
                    <a:pt x="646437" y="225817"/>
                    <a:pt x="646818" y="215226"/>
                    <a:pt x="644295" y="205142"/>
                  </a:cubicBezTo>
                  <a:lnTo>
                    <a:pt x="669801" y="178512"/>
                  </a:lnTo>
                  <a:cubicBezTo>
                    <a:pt x="676943" y="171064"/>
                    <a:pt x="676817" y="159273"/>
                    <a:pt x="669515" y="151981"/>
                  </a:cubicBezTo>
                  <a:lnTo>
                    <a:pt x="642092" y="124580"/>
                  </a:lnTo>
                  <a:cubicBezTo>
                    <a:pt x="634795" y="117282"/>
                    <a:pt x="623004" y="117156"/>
                    <a:pt x="615550" y="124293"/>
                  </a:cubicBezTo>
                  <a:lnTo>
                    <a:pt x="589250" y="149492"/>
                  </a:lnTo>
                  <a:cubicBezTo>
                    <a:pt x="578583" y="146615"/>
                    <a:pt x="567295" y="147018"/>
                    <a:pt x="556860" y="150648"/>
                  </a:cubicBezTo>
                  <a:cubicBezTo>
                    <a:pt x="451629" y="62960"/>
                    <a:pt x="320989" y="2971"/>
                    <a:pt x="222355" y="19"/>
                  </a:cubicBezTo>
                  <a:cubicBezTo>
                    <a:pt x="218153" y="-265"/>
                    <a:pt x="214389" y="2601"/>
                    <a:pt x="213544" y="6726"/>
                  </a:cubicBezTo>
                  <a:cubicBezTo>
                    <a:pt x="212566" y="10789"/>
                    <a:pt x="214576" y="14980"/>
                    <a:pt x="218357" y="16760"/>
                  </a:cubicBezTo>
                  <a:cubicBezTo>
                    <a:pt x="302663" y="56727"/>
                    <a:pt x="385703" y="117564"/>
                    <a:pt x="488975" y="215803"/>
                  </a:cubicBezTo>
                  <a:cubicBezTo>
                    <a:pt x="484140" y="226311"/>
                    <a:pt x="482738" y="238076"/>
                    <a:pt x="484966" y="249426"/>
                  </a:cubicBezTo>
                  <a:lnTo>
                    <a:pt x="5867" y="708339"/>
                  </a:lnTo>
                  <a:cubicBezTo>
                    <a:pt x="-1713" y="715584"/>
                    <a:pt x="-1984" y="727603"/>
                    <a:pt x="5262" y="735183"/>
                  </a:cubicBezTo>
                  <a:cubicBezTo>
                    <a:pt x="5349" y="735274"/>
                    <a:pt x="5437" y="735364"/>
                    <a:pt x="5525" y="735453"/>
                  </a:cubicBezTo>
                  <a:lnTo>
                    <a:pt x="58642" y="788526"/>
                  </a:lnTo>
                  <a:cubicBezTo>
                    <a:pt x="66048" y="795934"/>
                    <a:pt x="78056" y="795935"/>
                    <a:pt x="85463" y="788530"/>
                  </a:cubicBezTo>
                  <a:cubicBezTo>
                    <a:pt x="85562" y="788430"/>
                    <a:pt x="85660" y="788330"/>
                    <a:pt x="85757" y="788229"/>
                  </a:cubicBezTo>
                  <a:lnTo>
                    <a:pt x="545076" y="308678"/>
                  </a:lnTo>
                  <a:cubicBezTo>
                    <a:pt x="556228" y="310663"/>
                    <a:pt x="567722" y="309156"/>
                    <a:pt x="577984" y="304360"/>
                  </a:cubicBezTo>
                  <a:cubicBezTo>
                    <a:pt x="653975" y="383116"/>
                    <a:pt x="731707" y="473546"/>
                    <a:pt x="782159" y="571322"/>
                  </a:cubicBezTo>
                  <a:cubicBezTo>
                    <a:pt x="783641" y="574263"/>
                    <a:pt x="786652" y="576120"/>
                    <a:pt x="789945" y="576124"/>
                  </a:cubicBezTo>
                  <a:cubicBezTo>
                    <a:pt x="790746" y="576122"/>
                    <a:pt x="791542" y="576011"/>
                    <a:pt x="792313" y="575794"/>
                  </a:cubicBezTo>
                  <a:cubicBezTo>
                    <a:pt x="796334" y="574709"/>
                    <a:pt x="799024" y="570929"/>
                    <a:pt x="798734" y="566774"/>
                  </a:cubicBezTo>
                  <a:cubicBezTo>
                    <a:pt x="792654" y="466861"/>
                    <a:pt x="731773" y="339184"/>
                    <a:pt x="643193" y="235693"/>
                  </a:cubicBezTo>
                  <a:close/>
                </a:path>
              </a:pathLst>
            </a:custGeom>
            <a:solidFill>
              <a:srgbClr val="FF5050"/>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endParaRPr lang="en-GB" sz="750">
                <a:solidFill>
                  <a:srgbClr val="FFFFFF"/>
                </a:solidFill>
                <a:latin typeface="KareliaWeb Regular"/>
              </a:endParaRPr>
            </a:p>
          </p:txBody>
        </p:sp>
      </p:grpSp>
      <p:grpSp>
        <p:nvGrpSpPr>
          <p:cNvPr id="246" name="Group 245">
            <a:extLst>
              <a:ext uri="{FF2B5EF4-FFF2-40B4-BE49-F238E27FC236}">
                <a16:creationId xmlns:a16="http://schemas.microsoft.com/office/drawing/2014/main" id="{700905DC-9798-C95A-8D68-2D30E322F8D2}"/>
              </a:ext>
            </a:extLst>
          </p:cNvPr>
          <p:cNvGrpSpPr/>
          <p:nvPr/>
        </p:nvGrpSpPr>
        <p:grpSpPr>
          <a:xfrm>
            <a:off x="5376657" y="2214382"/>
            <a:ext cx="324635" cy="410598"/>
            <a:chOff x="6459234" y="2897061"/>
            <a:chExt cx="741240" cy="934727"/>
          </a:xfrm>
          <a:solidFill>
            <a:srgbClr val="FF5050"/>
          </a:solidFill>
        </p:grpSpPr>
        <p:sp>
          <p:nvSpPr>
            <p:cNvPr id="212" name="Freeform: Shape 211">
              <a:extLst>
                <a:ext uri="{FF2B5EF4-FFF2-40B4-BE49-F238E27FC236}">
                  <a16:creationId xmlns:a16="http://schemas.microsoft.com/office/drawing/2014/main" id="{79035545-982F-F5C0-5E2B-36EE6B03DCDD}"/>
                </a:ext>
              </a:extLst>
            </p:cNvPr>
            <p:cNvSpPr/>
            <p:nvPr/>
          </p:nvSpPr>
          <p:spPr>
            <a:xfrm>
              <a:off x="6459234" y="2897061"/>
              <a:ext cx="741240" cy="869842"/>
            </a:xfrm>
            <a:custGeom>
              <a:avLst/>
              <a:gdLst>
                <a:gd name="connsiteX0" fmla="*/ 527324 w 741240"/>
                <a:gd name="connsiteY0" fmla="*/ 501451 h 869842"/>
                <a:gd name="connsiteX1" fmla="*/ 653786 w 741240"/>
                <a:gd name="connsiteY1" fmla="*/ 566332 h 869842"/>
                <a:gd name="connsiteX2" fmla="*/ 677979 w 741240"/>
                <a:gd name="connsiteY2" fmla="*/ 615817 h 869842"/>
                <a:gd name="connsiteX3" fmla="*/ 697773 w 741240"/>
                <a:gd name="connsiteY3" fmla="*/ 786267 h 869842"/>
                <a:gd name="connsiteX4" fmla="*/ 688976 w 741240"/>
                <a:gd name="connsiteY4" fmla="*/ 806061 h 869842"/>
                <a:gd name="connsiteX5" fmla="*/ 688976 w 741240"/>
                <a:gd name="connsiteY5" fmla="*/ 806061 h 869842"/>
                <a:gd name="connsiteX6" fmla="*/ 629593 w 741240"/>
                <a:gd name="connsiteY6" fmla="*/ 834653 h 869842"/>
                <a:gd name="connsiteX7" fmla="*/ 629593 w 741240"/>
                <a:gd name="connsiteY7" fmla="*/ 869842 h 869842"/>
                <a:gd name="connsiteX8" fmla="*/ 659284 w 741240"/>
                <a:gd name="connsiteY8" fmla="*/ 869842 h 869842"/>
                <a:gd name="connsiteX9" fmla="*/ 713168 w 741240"/>
                <a:gd name="connsiteY9" fmla="*/ 842350 h 869842"/>
                <a:gd name="connsiteX10" fmla="*/ 713168 w 741240"/>
                <a:gd name="connsiteY10" fmla="*/ 842350 h 869842"/>
                <a:gd name="connsiteX11" fmla="*/ 740660 w 741240"/>
                <a:gd name="connsiteY11" fmla="*/ 780769 h 869842"/>
                <a:gd name="connsiteX12" fmla="*/ 723066 w 741240"/>
                <a:gd name="connsiteY12" fmla="*/ 614718 h 869842"/>
                <a:gd name="connsiteX13" fmla="*/ 682378 w 741240"/>
                <a:gd name="connsiteY13" fmla="*/ 533342 h 869842"/>
                <a:gd name="connsiteX14" fmla="*/ 542719 w 741240"/>
                <a:gd name="connsiteY14" fmla="*/ 460763 h 869842"/>
                <a:gd name="connsiteX15" fmla="*/ 488835 w 741240"/>
                <a:gd name="connsiteY15" fmla="*/ 438770 h 869842"/>
                <a:gd name="connsiteX16" fmla="*/ 482237 w 741240"/>
                <a:gd name="connsiteY16" fmla="*/ 428873 h 869842"/>
                <a:gd name="connsiteX17" fmla="*/ 482237 w 741240"/>
                <a:gd name="connsiteY17" fmla="*/ 402481 h 869842"/>
                <a:gd name="connsiteX18" fmla="*/ 548217 w 741240"/>
                <a:gd name="connsiteY18" fmla="*/ 265021 h 869842"/>
                <a:gd name="connsiteX19" fmla="*/ 548217 w 741240"/>
                <a:gd name="connsiteY19" fmla="*/ 225433 h 869842"/>
                <a:gd name="connsiteX20" fmla="*/ 570211 w 741240"/>
                <a:gd name="connsiteY20" fmla="*/ 232031 h 869842"/>
                <a:gd name="connsiteX21" fmla="*/ 551516 w 741240"/>
                <a:gd name="connsiteY21" fmla="*/ 177048 h 869842"/>
                <a:gd name="connsiteX22" fmla="*/ 546018 w 741240"/>
                <a:gd name="connsiteY22" fmla="*/ 153954 h 869842"/>
                <a:gd name="connsiteX23" fmla="*/ 448147 w 741240"/>
                <a:gd name="connsiteY23" fmla="*/ 19794 h 869842"/>
                <a:gd name="connsiteX24" fmla="*/ 433851 w 741240"/>
                <a:gd name="connsiteY24" fmla="*/ 20894 h 869842"/>
                <a:gd name="connsiteX25" fmla="*/ 423954 w 741240"/>
                <a:gd name="connsiteY25" fmla="*/ 28592 h 869842"/>
                <a:gd name="connsiteX26" fmla="*/ 412957 w 741240"/>
                <a:gd name="connsiteY26" fmla="*/ 13196 h 869842"/>
                <a:gd name="connsiteX27" fmla="*/ 399761 w 741240"/>
                <a:gd name="connsiteY27" fmla="*/ 3299 h 869842"/>
                <a:gd name="connsiteX28" fmla="*/ 370070 w 741240"/>
                <a:gd name="connsiteY28" fmla="*/ 0 h 869842"/>
                <a:gd name="connsiteX29" fmla="*/ 195222 w 741240"/>
                <a:gd name="connsiteY29" fmla="*/ 157253 h 869842"/>
                <a:gd name="connsiteX30" fmla="*/ 195222 w 741240"/>
                <a:gd name="connsiteY30" fmla="*/ 164951 h 869842"/>
                <a:gd name="connsiteX31" fmla="*/ 195222 w 741240"/>
                <a:gd name="connsiteY31" fmla="*/ 164951 h 869842"/>
                <a:gd name="connsiteX32" fmla="*/ 195222 w 741240"/>
                <a:gd name="connsiteY32" fmla="*/ 183646 h 869842"/>
                <a:gd name="connsiteX33" fmla="*/ 180926 w 741240"/>
                <a:gd name="connsiteY33" fmla="*/ 252925 h 869842"/>
                <a:gd name="connsiteX34" fmla="*/ 162232 w 741240"/>
                <a:gd name="connsiteY34" fmla="*/ 296912 h 869842"/>
                <a:gd name="connsiteX35" fmla="*/ 197421 w 741240"/>
                <a:gd name="connsiteY35" fmla="*/ 287015 h 869842"/>
                <a:gd name="connsiteX36" fmla="*/ 261202 w 741240"/>
                <a:gd name="connsiteY36" fmla="*/ 400281 h 869842"/>
                <a:gd name="connsiteX37" fmla="*/ 261202 w 741240"/>
                <a:gd name="connsiteY37" fmla="*/ 427773 h 869842"/>
                <a:gd name="connsiteX38" fmla="*/ 254604 w 741240"/>
                <a:gd name="connsiteY38" fmla="*/ 437670 h 869842"/>
                <a:gd name="connsiteX39" fmla="*/ 200720 w 741240"/>
                <a:gd name="connsiteY39" fmla="*/ 459664 h 869842"/>
                <a:gd name="connsiteX40" fmla="*/ 61062 w 741240"/>
                <a:gd name="connsiteY40" fmla="*/ 532242 h 869842"/>
                <a:gd name="connsiteX41" fmla="*/ 19274 w 741240"/>
                <a:gd name="connsiteY41" fmla="*/ 613618 h 869842"/>
                <a:gd name="connsiteX42" fmla="*/ 580 w 741240"/>
                <a:gd name="connsiteY42" fmla="*/ 780769 h 869842"/>
                <a:gd name="connsiteX43" fmla="*/ 28072 w 741240"/>
                <a:gd name="connsiteY43" fmla="*/ 842350 h 869842"/>
                <a:gd name="connsiteX44" fmla="*/ 81956 w 741240"/>
                <a:gd name="connsiteY44" fmla="*/ 869842 h 869842"/>
                <a:gd name="connsiteX45" fmla="*/ 112746 w 741240"/>
                <a:gd name="connsiteY45" fmla="*/ 869842 h 869842"/>
                <a:gd name="connsiteX46" fmla="*/ 112746 w 741240"/>
                <a:gd name="connsiteY46" fmla="*/ 835752 h 869842"/>
                <a:gd name="connsiteX47" fmla="*/ 53364 w 741240"/>
                <a:gd name="connsiteY47" fmla="*/ 807161 h 869842"/>
                <a:gd name="connsiteX48" fmla="*/ 44567 w 741240"/>
                <a:gd name="connsiteY48" fmla="*/ 787367 h 869842"/>
                <a:gd name="connsiteX49" fmla="*/ 63261 w 741240"/>
                <a:gd name="connsiteY49" fmla="*/ 618017 h 869842"/>
                <a:gd name="connsiteX50" fmla="*/ 63261 w 741240"/>
                <a:gd name="connsiteY50" fmla="*/ 615817 h 869842"/>
                <a:gd name="connsiteX51" fmla="*/ 88554 w 741240"/>
                <a:gd name="connsiteY51" fmla="*/ 566332 h 869842"/>
                <a:gd name="connsiteX52" fmla="*/ 215016 w 741240"/>
                <a:gd name="connsiteY52" fmla="*/ 501451 h 869842"/>
                <a:gd name="connsiteX53" fmla="*/ 232611 w 741240"/>
                <a:gd name="connsiteY53" fmla="*/ 495953 h 869842"/>
                <a:gd name="connsiteX54" fmla="*/ 371170 w 741240"/>
                <a:gd name="connsiteY54" fmla="*/ 527844 h 869842"/>
                <a:gd name="connsiteX55" fmla="*/ 510828 w 741240"/>
                <a:gd name="connsiteY55" fmla="*/ 495953 h 869842"/>
                <a:gd name="connsiteX56" fmla="*/ 527324 w 741240"/>
                <a:gd name="connsiteY56" fmla="*/ 501451 h 869842"/>
                <a:gd name="connsiteX57" fmla="*/ 239209 w 741240"/>
                <a:gd name="connsiteY57" fmla="*/ 273819 h 869842"/>
                <a:gd name="connsiteX58" fmla="*/ 470141 w 741240"/>
                <a:gd name="connsiteY58" fmla="*/ 142958 h 869842"/>
                <a:gd name="connsiteX59" fmla="*/ 503131 w 741240"/>
                <a:gd name="connsiteY59" fmla="*/ 186945 h 869842"/>
                <a:gd name="connsiteX60" fmla="*/ 503131 w 741240"/>
                <a:gd name="connsiteY60" fmla="*/ 263922 h 869842"/>
                <a:gd name="connsiteX61" fmla="*/ 371170 w 741240"/>
                <a:gd name="connsiteY61" fmla="*/ 395883 h 869842"/>
                <a:gd name="connsiteX62" fmla="*/ 239209 w 741240"/>
                <a:gd name="connsiteY62" fmla="*/ 273819 h 869842"/>
                <a:gd name="connsiteX63" fmla="*/ 283196 w 741240"/>
                <a:gd name="connsiteY63" fmla="*/ 471760 h 869842"/>
                <a:gd name="connsiteX64" fmla="*/ 305189 w 741240"/>
                <a:gd name="connsiteY64" fmla="*/ 427773 h 869842"/>
                <a:gd name="connsiteX65" fmla="*/ 305189 w 741240"/>
                <a:gd name="connsiteY65" fmla="*/ 426674 h 869842"/>
                <a:gd name="connsiteX66" fmla="*/ 437150 w 741240"/>
                <a:gd name="connsiteY66" fmla="*/ 426674 h 869842"/>
                <a:gd name="connsiteX67" fmla="*/ 437150 w 741240"/>
                <a:gd name="connsiteY67" fmla="*/ 427773 h 869842"/>
                <a:gd name="connsiteX68" fmla="*/ 458044 w 741240"/>
                <a:gd name="connsiteY68" fmla="*/ 471760 h 869842"/>
                <a:gd name="connsiteX69" fmla="*/ 370070 w 741240"/>
                <a:gd name="connsiteY69" fmla="*/ 483857 h 869842"/>
                <a:gd name="connsiteX70" fmla="*/ 283196 w 741240"/>
                <a:gd name="connsiteY70" fmla="*/ 471760 h 86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41240" h="869842">
                  <a:moveTo>
                    <a:pt x="527324" y="501451"/>
                  </a:moveTo>
                  <a:cubicBezTo>
                    <a:pt x="573510" y="517946"/>
                    <a:pt x="617497" y="536641"/>
                    <a:pt x="653786" y="566332"/>
                  </a:cubicBezTo>
                  <a:cubicBezTo>
                    <a:pt x="669182" y="578429"/>
                    <a:pt x="677979" y="596023"/>
                    <a:pt x="677979" y="615817"/>
                  </a:cubicBezTo>
                  <a:lnTo>
                    <a:pt x="697773" y="786267"/>
                  </a:lnTo>
                  <a:cubicBezTo>
                    <a:pt x="698873" y="793965"/>
                    <a:pt x="695574" y="801662"/>
                    <a:pt x="688976" y="806061"/>
                  </a:cubicBezTo>
                  <a:lnTo>
                    <a:pt x="688976" y="806061"/>
                  </a:lnTo>
                  <a:cubicBezTo>
                    <a:pt x="670281" y="818157"/>
                    <a:pt x="650487" y="828055"/>
                    <a:pt x="629593" y="834653"/>
                  </a:cubicBezTo>
                  <a:lnTo>
                    <a:pt x="629593" y="869842"/>
                  </a:lnTo>
                  <a:lnTo>
                    <a:pt x="659284" y="869842"/>
                  </a:lnTo>
                  <a:cubicBezTo>
                    <a:pt x="677979" y="862144"/>
                    <a:pt x="696673" y="853347"/>
                    <a:pt x="713168" y="842350"/>
                  </a:cubicBezTo>
                  <a:lnTo>
                    <a:pt x="713168" y="842350"/>
                  </a:lnTo>
                  <a:cubicBezTo>
                    <a:pt x="732963" y="829154"/>
                    <a:pt x="743959" y="804961"/>
                    <a:pt x="740660" y="780769"/>
                  </a:cubicBezTo>
                  <a:lnTo>
                    <a:pt x="723066" y="614718"/>
                  </a:lnTo>
                  <a:cubicBezTo>
                    <a:pt x="721966" y="582827"/>
                    <a:pt x="707670" y="553136"/>
                    <a:pt x="682378" y="533342"/>
                  </a:cubicBezTo>
                  <a:cubicBezTo>
                    <a:pt x="641690" y="499252"/>
                    <a:pt x="593304" y="478358"/>
                    <a:pt x="542719" y="460763"/>
                  </a:cubicBezTo>
                  <a:lnTo>
                    <a:pt x="488835" y="438770"/>
                  </a:lnTo>
                  <a:cubicBezTo>
                    <a:pt x="484436" y="436571"/>
                    <a:pt x="482237" y="433272"/>
                    <a:pt x="482237" y="428873"/>
                  </a:cubicBezTo>
                  <a:lnTo>
                    <a:pt x="482237" y="402481"/>
                  </a:lnTo>
                  <a:cubicBezTo>
                    <a:pt x="524025" y="369490"/>
                    <a:pt x="548217" y="318905"/>
                    <a:pt x="548217" y="265021"/>
                  </a:cubicBezTo>
                  <a:lnTo>
                    <a:pt x="548217" y="225433"/>
                  </a:lnTo>
                  <a:cubicBezTo>
                    <a:pt x="554815" y="229832"/>
                    <a:pt x="562513" y="230932"/>
                    <a:pt x="570211" y="232031"/>
                  </a:cubicBezTo>
                  <a:lnTo>
                    <a:pt x="551516" y="177048"/>
                  </a:lnTo>
                  <a:cubicBezTo>
                    <a:pt x="549317" y="169350"/>
                    <a:pt x="547118" y="161652"/>
                    <a:pt x="546018" y="153954"/>
                  </a:cubicBezTo>
                  <a:cubicBezTo>
                    <a:pt x="537221" y="91273"/>
                    <a:pt x="499832" y="47286"/>
                    <a:pt x="448147" y="19794"/>
                  </a:cubicBezTo>
                  <a:cubicBezTo>
                    <a:pt x="443748" y="17595"/>
                    <a:pt x="438250" y="17595"/>
                    <a:pt x="433851" y="20894"/>
                  </a:cubicBezTo>
                  <a:lnTo>
                    <a:pt x="423954" y="28592"/>
                  </a:lnTo>
                  <a:lnTo>
                    <a:pt x="412957" y="13196"/>
                  </a:lnTo>
                  <a:cubicBezTo>
                    <a:pt x="409658" y="8797"/>
                    <a:pt x="405260" y="4399"/>
                    <a:pt x="399761" y="3299"/>
                  </a:cubicBezTo>
                  <a:cubicBezTo>
                    <a:pt x="389864" y="1100"/>
                    <a:pt x="379967" y="0"/>
                    <a:pt x="370070" y="0"/>
                  </a:cubicBezTo>
                  <a:cubicBezTo>
                    <a:pt x="283196" y="0"/>
                    <a:pt x="210617" y="68180"/>
                    <a:pt x="195222" y="157253"/>
                  </a:cubicBezTo>
                  <a:lnTo>
                    <a:pt x="195222" y="164951"/>
                  </a:lnTo>
                  <a:lnTo>
                    <a:pt x="195222" y="164951"/>
                  </a:lnTo>
                  <a:lnTo>
                    <a:pt x="195222" y="183646"/>
                  </a:lnTo>
                  <a:cubicBezTo>
                    <a:pt x="195222" y="207838"/>
                    <a:pt x="190823" y="230932"/>
                    <a:pt x="180926" y="252925"/>
                  </a:cubicBezTo>
                  <a:lnTo>
                    <a:pt x="162232" y="296912"/>
                  </a:lnTo>
                  <a:cubicBezTo>
                    <a:pt x="162232" y="296912"/>
                    <a:pt x="175428" y="293613"/>
                    <a:pt x="197421" y="287015"/>
                  </a:cubicBezTo>
                  <a:cubicBezTo>
                    <a:pt x="202920" y="332102"/>
                    <a:pt x="226013" y="372790"/>
                    <a:pt x="261202" y="400281"/>
                  </a:cubicBezTo>
                  <a:lnTo>
                    <a:pt x="261202" y="427773"/>
                  </a:lnTo>
                  <a:cubicBezTo>
                    <a:pt x="261202" y="432172"/>
                    <a:pt x="259003" y="436571"/>
                    <a:pt x="254604" y="437670"/>
                  </a:cubicBezTo>
                  <a:lnTo>
                    <a:pt x="200720" y="459664"/>
                  </a:lnTo>
                  <a:cubicBezTo>
                    <a:pt x="150135" y="477259"/>
                    <a:pt x="101750" y="498152"/>
                    <a:pt x="61062" y="532242"/>
                  </a:cubicBezTo>
                  <a:cubicBezTo>
                    <a:pt x="35769" y="552036"/>
                    <a:pt x="20374" y="581728"/>
                    <a:pt x="19274" y="613618"/>
                  </a:cubicBezTo>
                  <a:lnTo>
                    <a:pt x="580" y="780769"/>
                  </a:lnTo>
                  <a:cubicBezTo>
                    <a:pt x="-2719" y="804961"/>
                    <a:pt x="8277" y="829154"/>
                    <a:pt x="28072" y="842350"/>
                  </a:cubicBezTo>
                  <a:cubicBezTo>
                    <a:pt x="44567" y="853347"/>
                    <a:pt x="63261" y="862144"/>
                    <a:pt x="81956" y="869842"/>
                  </a:cubicBezTo>
                  <a:lnTo>
                    <a:pt x="112746" y="869842"/>
                  </a:lnTo>
                  <a:lnTo>
                    <a:pt x="112746" y="835752"/>
                  </a:lnTo>
                  <a:cubicBezTo>
                    <a:pt x="91853" y="828055"/>
                    <a:pt x="72059" y="819257"/>
                    <a:pt x="53364" y="807161"/>
                  </a:cubicBezTo>
                  <a:cubicBezTo>
                    <a:pt x="46766" y="802762"/>
                    <a:pt x="43467" y="795064"/>
                    <a:pt x="44567" y="787367"/>
                  </a:cubicBezTo>
                  <a:lnTo>
                    <a:pt x="63261" y="618017"/>
                  </a:lnTo>
                  <a:lnTo>
                    <a:pt x="63261" y="615817"/>
                  </a:lnTo>
                  <a:cubicBezTo>
                    <a:pt x="63261" y="596023"/>
                    <a:pt x="73158" y="578429"/>
                    <a:pt x="88554" y="566332"/>
                  </a:cubicBezTo>
                  <a:cubicBezTo>
                    <a:pt x="124843" y="536641"/>
                    <a:pt x="168830" y="517946"/>
                    <a:pt x="215016" y="501451"/>
                  </a:cubicBezTo>
                  <a:lnTo>
                    <a:pt x="232611" y="495953"/>
                  </a:lnTo>
                  <a:cubicBezTo>
                    <a:pt x="264501" y="515747"/>
                    <a:pt x="315087" y="527844"/>
                    <a:pt x="371170" y="527844"/>
                  </a:cubicBezTo>
                  <a:cubicBezTo>
                    <a:pt x="427253" y="527844"/>
                    <a:pt x="477838" y="515747"/>
                    <a:pt x="510828" y="495953"/>
                  </a:cubicBezTo>
                  <a:lnTo>
                    <a:pt x="527324" y="501451"/>
                  </a:lnTo>
                  <a:close/>
                  <a:moveTo>
                    <a:pt x="239209" y="273819"/>
                  </a:moveTo>
                  <a:cubicBezTo>
                    <a:pt x="313987" y="248526"/>
                    <a:pt x="421755" y="204539"/>
                    <a:pt x="470141" y="142958"/>
                  </a:cubicBezTo>
                  <a:cubicBezTo>
                    <a:pt x="480038" y="158353"/>
                    <a:pt x="491034" y="172649"/>
                    <a:pt x="503131" y="186945"/>
                  </a:cubicBezTo>
                  <a:lnTo>
                    <a:pt x="503131" y="263922"/>
                  </a:lnTo>
                  <a:cubicBezTo>
                    <a:pt x="503131" y="336500"/>
                    <a:pt x="443748" y="395883"/>
                    <a:pt x="371170" y="395883"/>
                  </a:cubicBezTo>
                  <a:cubicBezTo>
                    <a:pt x="301890" y="395883"/>
                    <a:pt x="244707" y="343098"/>
                    <a:pt x="239209" y="273819"/>
                  </a:cubicBezTo>
                  <a:close/>
                  <a:moveTo>
                    <a:pt x="283196" y="471760"/>
                  </a:moveTo>
                  <a:cubicBezTo>
                    <a:pt x="296392" y="461863"/>
                    <a:pt x="305189" y="445368"/>
                    <a:pt x="305189" y="427773"/>
                  </a:cubicBezTo>
                  <a:lnTo>
                    <a:pt x="305189" y="426674"/>
                  </a:lnTo>
                  <a:cubicBezTo>
                    <a:pt x="346977" y="444268"/>
                    <a:pt x="395363" y="444268"/>
                    <a:pt x="437150" y="426674"/>
                  </a:cubicBezTo>
                  <a:lnTo>
                    <a:pt x="437150" y="427773"/>
                  </a:lnTo>
                  <a:cubicBezTo>
                    <a:pt x="437150" y="444268"/>
                    <a:pt x="444848" y="460763"/>
                    <a:pt x="458044" y="471760"/>
                  </a:cubicBezTo>
                  <a:cubicBezTo>
                    <a:pt x="429453" y="480558"/>
                    <a:pt x="399761" y="484956"/>
                    <a:pt x="370070" y="483857"/>
                  </a:cubicBezTo>
                  <a:cubicBezTo>
                    <a:pt x="341479" y="483857"/>
                    <a:pt x="311787" y="479458"/>
                    <a:pt x="283196" y="471760"/>
                  </a:cubicBezTo>
                  <a:close/>
                </a:path>
              </a:pathLst>
            </a:custGeom>
            <a:solidFill>
              <a:srgbClr val="FF5050"/>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endParaRPr lang="en-GB" sz="750">
                <a:solidFill>
                  <a:srgbClr val="FFFFFF"/>
                </a:solidFill>
                <a:latin typeface="KareliaWeb Regular"/>
              </a:endParaRPr>
            </a:p>
          </p:txBody>
        </p:sp>
        <p:sp>
          <p:nvSpPr>
            <p:cNvPr id="213" name="Freeform: Shape 212">
              <a:extLst>
                <a:ext uri="{FF2B5EF4-FFF2-40B4-BE49-F238E27FC236}">
                  <a16:creationId xmlns:a16="http://schemas.microsoft.com/office/drawing/2014/main" id="{54708548-210E-75FB-C01E-5526BEBB18FC}"/>
                </a:ext>
              </a:extLst>
            </p:cNvPr>
            <p:cNvSpPr/>
            <p:nvPr/>
          </p:nvSpPr>
          <p:spPr>
            <a:xfrm>
              <a:off x="6510398" y="3488690"/>
              <a:ext cx="641109" cy="343098"/>
            </a:xfrm>
            <a:custGeom>
              <a:avLst/>
              <a:gdLst>
                <a:gd name="connsiteX0" fmla="*/ 557535 w 641109"/>
                <a:gd name="connsiteY0" fmla="*/ 27492 h 343098"/>
                <a:gd name="connsiteX1" fmla="*/ 530043 w 641109"/>
                <a:gd name="connsiteY1" fmla="*/ 0 h 343098"/>
                <a:gd name="connsiteX2" fmla="*/ 530043 w 641109"/>
                <a:gd name="connsiteY2" fmla="*/ 0 h 343098"/>
                <a:gd name="connsiteX3" fmla="*/ 111067 w 641109"/>
                <a:gd name="connsiteY3" fmla="*/ 0 h 343098"/>
                <a:gd name="connsiteX4" fmla="*/ 83575 w 641109"/>
                <a:gd name="connsiteY4" fmla="*/ 27492 h 343098"/>
                <a:gd name="connsiteX5" fmla="*/ 83575 w 641109"/>
                <a:gd name="connsiteY5" fmla="*/ 27492 h 343098"/>
                <a:gd name="connsiteX6" fmla="*/ 83575 w 641109"/>
                <a:gd name="connsiteY6" fmla="*/ 301311 h 343098"/>
                <a:gd name="connsiteX7" fmla="*/ 0 w 641109"/>
                <a:gd name="connsiteY7" fmla="*/ 301311 h 343098"/>
                <a:gd name="connsiteX8" fmla="*/ 0 w 641109"/>
                <a:gd name="connsiteY8" fmla="*/ 315606 h 343098"/>
                <a:gd name="connsiteX9" fmla="*/ 27492 w 641109"/>
                <a:gd name="connsiteY9" fmla="*/ 343098 h 343098"/>
                <a:gd name="connsiteX10" fmla="*/ 613618 w 641109"/>
                <a:gd name="connsiteY10" fmla="*/ 343098 h 343098"/>
                <a:gd name="connsiteX11" fmla="*/ 641110 w 641109"/>
                <a:gd name="connsiteY11" fmla="*/ 315606 h 343098"/>
                <a:gd name="connsiteX12" fmla="*/ 641110 w 641109"/>
                <a:gd name="connsiteY12" fmla="*/ 301311 h 343098"/>
                <a:gd name="connsiteX13" fmla="*/ 557535 w 641109"/>
                <a:gd name="connsiteY13" fmla="*/ 301311 h 343098"/>
                <a:gd name="connsiteX14" fmla="*/ 557535 w 641109"/>
                <a:gd name="connsiteY14" fmla="*/ 27492 h 343098"/>
                <a:gd name="connsiteX15" fmla="*/ 262822 w 641109"/>
                <a:gd name="connsiteY15" fmla="*/ 208938 h 343098"/>
                <a:gd name="connsiteX16" fmla="*/ 247427 w 641109"/>
                <a:gd name="connsiteY16" fmla="*/ 224333 h 343098"/>
                <a:gd name="connsiteX17" fmla="*/ 185845 w 641109"/>
                <a:gd name="connsiteY17" fmla="*/ 162752 h 343098"/>
                <a:gd name="connsiteX18" fmla="*/ 247427 w 641109"/>
                <a:gd name="connsiteY18" fmla="*/ 101170 h 343098"/>
                <a:gd name="connsiteX19" fmla="*/ 262822 w 641109"/>
                <a:gd name="connsiteY19" fmla="*/ 116565 h 343098"/>
                <a:gd name="connsiteX20" fmla="*/ 216636 w 641109"/>
                <a:gd name="connsiteY20" fmla="*/ 162752 h 343098"/>
                <a:gd name="connsiteX21" fmla="*/ 262822 w 641109"/>
                <a:gd name="connsiteY21" fmla="*/ 208938 h 343098"/>
                <a:gd name="connsiteX22" fmla="*/ 304610 w 641109"/>
                <a:gd name="connsiteY22" fmla="*/ 232031 h 343098"/>
                <a:gd name="connsiteX23" fmla="*/ 284816 w 641109"/>
                <a:gd name="connsiteY23" fmla="*/ 223234 h 343098"/>
                <a:gd name="connsiteX24" fmla="*/ 336500 w 641109"/>
                <a:gd name="connsiteY24" fmla="*/ 98971 h 343098"/>
                <a:gd name="connsiteX25" fmla="*/ 356294 w 641109"/>
                <a:gd name="connsiteY25" fmla="*/ 107768 h 343098"/>
                <a:gd name="connsiteX26" fmla="*/ 304610 w 641109"/>
                <a:gd name="connsiteY26" fmla="*/ 232031 h 343098"/>
                <a:gd name="connsiteX27" fmla="*/ 392584 w 641109"/>
                <a:gd name="connsiteY27" fmla="*/ 225433 h 343098"/>
                <a:gd name="connsiteX28" fmla="*/ 377188 w 641109"/>
                <a:gd name="connsiteY28" fmla="*/ 210038 h 343098"/>
                <a:gd name="connsiteX29" fmla="*/ 423375 w 641109"/>
                <a:gd name="connsiteY29" fmla="*/ 163851 h 343098"/>
                <a:gd name="connsiteX30" fmla="*/ 377188 w 641109"/>
                <a:gd name="connsiteY30" fmla="*/ 117665 h 343098"/>
                <a:gd name="connsiteX31" fmla="*/ 392584 w 641109"/>
                <a:gd name="connsiteY31" fmla="*/ 102270 h 343098"/>
                <a:gd name="connsiteX32" fmla="*/ 454165 w 641109"/>
                <a:gd name="connsiteY32" fmla="*/ 163851 h 343098"/>
                <a:gd name="connsiteX33" fmla="*/ 392584 w 641109"/>
                <a:gd name="connsiteY33" fmla="*/ 225433 h 343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41109" h="343098">
                  <a:moveTo>
                    <a:pt x="557535" y="27492"/>
                  </a:moveTo>
                  <a:cubicBezTo>
                    <a:pt x="557535" y="12096"/>
                    <a:pt x="545438" y="0"/>
                    <a:pt x="530043" y="0"/>
                  </a:cubicBezTo>
                  <a:lnTo>
                    <a:pt x="530043" y="0"/>
                  </a:lnTo>
                  <a:lnTo>
                    <a:pt x="111067" y="0"/>
                  </a:lnTo>
                  <a:cubicBezTo>
                    <a:pt x="95672" y="0"/>
                    <a:pt x="83575" y="12096"/>
                    <a:pt x="83575" y="27492"/>
                  </a:cubicBezTo>
                  <a:lnTo>
                    <a:pt x="83575" y="27492"/>
                  </a:lnTo>
                  <a:lnTo>
                    <a:pt x="83575" y="301311"/>
                  </a:lnTo>
                  <a:lnTo>
                    <a:pt x="0" y="301311"/>
                  </a:lnTo>
                  <a:lnTo>
                    <a:pt x="0" y="315606"/>
                  </a:lnTo>
                  <a:cubicBezTo>
                    <a:pt x="0" y="331002"/>
                    <a:pt x="12096" y="343098"/>
                    <a:pt x="27492" y="343098"/>
                  </a:cubicBezTo>
                  <a:lnTo>
                    <a:pt x="613618" y="343098"/>
                  </a:lnTo>
                  <a:cubicBezTo>
                    <a:pt x="629014" y="343098"/>
                    <a:pt x="641110" y="331002"/>
                    <a:pt x="641110" y="315606"/>
                  </a:cubicBezTo>
                  <a:lnTo>
                    <a:pt x="641110" y="301311"/>
                  </a:lnTo>
                  <a:lnTo>
                    <a:pt x="557535" y="301311"/>
                  </a:lnTo>
                  <a:lnTo>
                    <a:pt x="557535" y="27492"/>
                  </a:lnTo>
                  <a:close/>
                  <a:moveTo>
                    <a:pt x="262822" y="208938"/>
                  </a:moveTo>
                  <a:lnTo>
                    <a:pt x="247427" y="224333"/>
                  </a:lnTo>
                  <a:lnTo>
                    <a:pt x="185845" y="162752"/>
                  </a:lnTo>
                  <a:lnTo>
                    <a:pt x="247427" y="101170"/>
                  </a:lnTo>
                  <a:lnTo>
                    <a:pt x="262822" y="116565"/>
                  </a:lnTo>
                  <a:lnTo>
                    <a:pt x="216636" y="162752"/>
                  </a:lnTo>
                  <a:lnTo>
                    <a:pt x="262822" y="208938"/>
                  </a:lnTo>
                  <a:close/>
                  <a:moveTo>
                    <a:pt x="304610" y="232031"/>
                  </a:moveTo>
                  <a:lnTo>
                    <a:pt x="284816" y="223234"/>
                  </a:lnTo>
                  <a:lnTo>
                    <a:pt x="336500" y="98971"/>
                  </a:lnTo>
                  <a:lnTo>
                    <a:pt x="356294" y="107768"/>
                  </a:lnTo>
                  <a:lnTo>
                    <a:pt x="304610" y="232031"/>
                  </a:lnTo>
                  <a:close/>
                  <a:moveTo>
                    <a:pt x="392584" y="225433"/>
                  </a:moveTo>
                  <a:lnTo>
                    <a:pt x="377188" y="210038"/>
                  </a:lnTo>
                  <a:lnTo>
                    <a:pt x="423375" y="163851"/>
                  </a:lnTo>
                  <a:lnTo>
                    <a:pt x="377188" y="117665"/>
                  </a:lnTo>
                  <a:lnTo>
                    <a:pt x="392584" y="102270"/>
                  </a:lnTo>
                  <a:lnTo>
                    <a:pt x="454165" y="163851"/>
                  </a:lnTo>
                  <a:lnTo>
                    <a:pt x="392584" y="225433"/>
                  </a:lnTo>
                  <a:close/>
                </a:path>
              </a:pathLst>
            </a:custGeom>
            <a:solidFill>
              <a:srgbClr val="FF5050"/>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endParaRPr lang="en-GB" sz="750">
                <a:solidFill>
                  <a:srgbClr val="FFFFFF"/>
                </a:solidFill>
                <a:latin typeface="KareliaWeb Regular"/>
              </a:endParaRPr>
            </a:p>
          </p:txBody>
        </p:sp>
      </p:grpSp>
      <p:grpSp>
        <p:nvGrpSpPr>
          <p:cNvPr id="248" name="Group 247">
            <a:extLst>
              <a:ext uri="{FF2B5EF4-FFF2-40B4-BE49-F238E27FC236}">
                <a16:creationId xmlns:a16="http://schemas.microsoft.com/office/drawing/2014/main" id="{B9AFCB46-6084-C409-4C42-DAA51F882F29}"/>
              </a:ext>
            </a:extLst>
          </p:cNvPr>
          <p:cNvGrpSpPr/>
          <p:nvPr/>
        </p:nvGrpSpPr>
        <p:grpSpPr>
          <a:xfrm>
            <a:off x="5360416" y="1249313"/>
            <a:ext cx="403766" cy="410670"/>
            <a:chOff x="7009662" y="1462033"/>
            <a:chExt cx="861051" cy="881062"/>
          </a:xfrm>
          <a:solidFill>
            <a:srgbClr val="FF5050"/>
          </a:solidFill>
        </p:grpSpPr>
        <p:sp>
          <p:nvSpPr>
            <p:cNvPr id="208" name="Freeform: Shape 207">
              <a:extLst>
                <a:ext uri="{FF2B5EF4-FFF2-40B4-BE49-F238E27FC236}">
                  <a16:creationId xmlns:a16="http://schemas.microsoft.com/office/drawing/2014/main" id="{4D7DFB5C-290A-2FFD-10C6-5812B6BEA77E}"/>
                </a:ext>
              </a:extLst>
            </p:cNvPr>
            <p:cNvSpPr/>
            <p:nvPr/>
          </p:nvSpPr>
          <p:spPr>
            <a:xfrm>
              <a:off x="7026518" y="1462033"/>
              <a:ext cx="818285" cy="881062"/>
            </a:xfrm>
            <a:custGeom>
              <a:avLst/>
              <a:gdLst>
                <a:gd name="connsiteX0" fmla="*/ 410795 w 818285"/>
                <a:gd name="connsiteY0" fmla="*/ 132159 h 881062"/>
                <a:gd name="connsiteX1" fmla="*/ 432822 w 818285"/>
                <a:gd name="connsiteY1" fmla="*/ 154186 h 881062"/>
                <a:gd name="connsiteX2" fmla="*/ 410795 w 818285"/>
                <a:gd name="connsiteY2" fmla="*/ 176213 h 881062"/>
                <a:gd name="connsiteX3" fmla="*/ 388768 w 818285"/>
                <a:gd name="connsiteY3" fmla="*/ 154186 h 881062"/>
                <a:gd name="connsiteX4" fmla="*/ 410795 w 818285"/>
                <a:gd name="connsiteY4" fmla="*/ 132159 h 881062"/>
                <a:gd name="connsiteX5" fmla="*/ 542954 w 818285"/>
                <a:gd name="connsiteY5" fmla="*/ 792956 h 881062"/>
                <a:gd name="connsiteX6" fmla="*/ 520928 w 818285"/>
                <a:gd name="connsiteY6" fmla="*/ 770930 h 881062"/>
                <a:gd name="connsiteX7" fmla="*/ 443835 w 818285"/>
                <a:gd name="connsiteY7" fmla="*/ 770930 h 881062"/>
                <a:gd name="connsiteX8" fmla="*/ 443835 w 818285"/>
                <a:gd name="connsiteY8" fmla="*/ 211455 h 881062"/>
                <a:gd name="connsiteX9" fmla="*/ 468064 w 818285"/>
                <a:gd name="connsiteY9" fmla="*/ 187226 h 881062"/>
                <a:gd name="connsiteX10" fmla="*/ 679519 w 818285"/>
                <a:gd name="connsiteY10" fmla="*/ 187226 h 881062"/>
                <a:gd name="connsiteX11" fmla="*/ 617845 w 818285"/>
                <a:gd name="connsiteY11" fmla="*/ 506611 h 881062"/>
                <a:gd name="connsiteX12" fmla="*/ 662999 w 818285"/>
                <a:gd name="connsiteY12" fmla="*/ 506611 h 881062"/>
                <a:gd name="connsiteX13" fmla="*/ 711457 w 818285"/>
                <a:gd name="connsiteY13" fmla="*/ 255508 h 881062"/>
                <a:gd name="connsiteX14" fmla="*/ 773132 w 818285"/>
                <a:gd name="connsiteY14" fmla="*/ 506611 h 881062"/>
                <a:gd name="connsiteX15" fmla="*/ 818286 w 818285"/>
                <a:gd name="connsiteY15" fmla="*/ 506611 h 881062"/>
                <a:gd name="connsiteX16" fmla="*/ 737889 w 818285"/>
                <a:gd name="connsiteY16" fmla="*/ 187226 h 881062"/>
                <a:gd name="connsiteX17" fmla="*/ 752206 w 818285"/>
                <a:gd name="connsiteY17" fmla="*/ 187226 h 881062"/>
                <a:gd name="connsiteX18" fmla="*/ 785246 w 818285"/>
                <a:gd name="connsiteY18" fmla="*/ 154186 h 881062"/>
                <a:gd name="connsiteX19" fmla="*/ 752206 w 818285"/>
                <a:gd name="connsiteY19" fmla="*/ 121146 h 881062"/>
                <a:gd name="connsiteX20" fmla="*/ 468064 w 818285"/>
                <a:gd name="connsiteY20" fmla="*/ 121146 h 881062"/>
                <a:gd name="connsiteX21" fmla="*/ 443835 w 818285"/>
                <a:gd name="connsiteY21" fmla="*/ 96917 h 881062"/>
                <a:gd name="connsiteX22" fmla="*/ 443835 w 818285"/>
                <a:gd name="connsiteY22" fmla="*/ 33040 h 881062"/>
                <a:gd name="connsiteX23" fmla="*/ 410795 w 818285"/>
                <a:gd name="connsiteY23" fmla="*/ 0 h 881062"/>
                <a:gd name="connsiteX24" fmla="*/ 377755 w 818285"/>
                <a:gd name="connsiteY24" fmla="*/ 33040 h 881062"/>
                <a:gd name="connsiteX25" fmla="*/ 377755 w 818285"/>
                <a:gd name="connsiteY25" fmla="*/ 96917 h 881062"/>
                <a:gd name="connsiteX26" fmla="*/ 353526 w 818285"/>
                <a:gd name="connsiteY26" fmla="*/ 121146 h 881062"/>
                <a:gd name="connsiteX27" fmla="*/ 69384 w 818285"/>
                <a:gd name="connsiteY27" fmla="*/ 121146 h 881062"/>
                <a:gd name="connsiteX28" fmla="*/ 36344 w 818285"/>
                <a:gd name="connsiteY28" fmla="*/ 154186 h 881062"/>
                <a:gd name="connsiteX29" fmla="*/ 62776 w 818285"/>
                <a:gd name="connsiteY29" fmla="*/ 186124 h 881062"/>
                <a:gd name="connsiteX30" fmla="*/ 0 w 818285"/>
                <a:gd name="connsiteY30" fmla="*/ 506611 h 881062"/>
                <a:gd name="connsiteX31" fmla="*/ 45154 w 818285"/>
                <a:gd name="connsiteY31" fmla="*/ 506611 h 881062"/>
                <a:gd name="connsiteX32" fmla="*/ 93613 w 818285"/>
                <a:gd name="connsiteY32" fmla="*/ 255508 h 881062"/>
                <a:gd name="connsiteX33" fmla="*/ 156388 w 818285"/>
                <a:gd name="connsiteY33" fmla="*/ 506611 h 881062"/>
                <a:gd name="connsiteX34" fmla="*/ 201543 w 818285"/>
                <a:gd name="connsiteY34" fmla="*/ 506611 h 881062"/>
                <a:gd name="connsiteX35" fmla="*/ 121146 w 818285"/>
                <a:gd name="connsiteY35" fmla="*/ 187226 h 881062"/>
                <a:gd name="connsiteX36" fmla="*/ 352425 w 818285"/>
                <a:gd name="connsiteY36" fmla="*/ 187226 h 881062"/>
                <a:gd name="connsiteX37" fmla="*/ 376654 w 818285"/>
                <a:gd name="connsiteY37" fmla="*/ 211455 h 881062"/>
                <a:gd name="connsiteX38" fmla="*/ 376654 w 818285"/>
                <a:gd name="connsiteY38" fmla="*/ 770930 h 881062"/>
                <a:gd name="connsiteX39" fmla="*/ 299561 w 818285"/>
                <a:gd name="connsiteY39" fmla="*/ 770930 h 881062"/>
                <a:gd name="connsiteX40" fmla="*/ 277534 w 818285"/>
                <a:gd name="connsiteY40" fmla="*/ 792956 h 881062"/>
                <a:gd name="connsiteX41" fmla="*/ 277534 w 818285"/>
                <a:gd name="connsiteY41" fmla="*/ 814983 h 881062"/>
                <a:gd name="connsiteX42" fmla="*/ 146476 w 818285"/>
                <a:gd name="connsiteY42" fmla="*/ 814983 h 881062"/>
                <a:gd name="connsiteX43" fmla="*/ 146476 w 818285"/>
                <a:gd name="connsiteY43" fmla="*/ 881063 h 881062"/>
                <a:gd name="connsiteX44" fmla="*/ 675113 w 818285"/>
                <a:gd name="connsiteY44" fmla="*/ 881063 h 881062"/>
                <a:gd name="connsiteX45" fmla="*/ 675113 w 818285"/>
                <a:gd name="connsiteY45" fmla="*/ 814983 h 881062"/>
                <a:gd name="connsiteX46" fmla="*/ 542954 w 818285"/>
                <a:gd name="connsiteY46" fmla="*/ 814983 h 881062"/>
                <a:gd name="connsiteX47" fmla="*/ 542954 w 818285"/>
                <a:gd name="connsiteY47" fmla="*/ 792956 h 88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18285" h="881062">
                  <a:moveTo>
                    <a:pt x="410795" y="132159"/>
                  </a:moveTo>
                  <a:cubicBezTo>
                    <a:pt x="422910" y="132159"/>
                    <a:pt x="432822" y="142071"/>
                    <a:pt x="432822" y="154186"/>
                  </a:cubicBezTo>
                  <a:cubicBezTo>
                    <a:pt x="432822" y="166301"/>
                    <a:pt x="422910" y="176213"/>
                    <a:pt x="410795" y="176213"/>
                  </a:cubicBezTo>
                  <a:cubicBezTo>
                    <a:pt x="398680" y="176213"/>
                    <a:pt x="388768" y="166301"/>
                    <a:pt x="388768" y="154186"/>
                  </a:cubicBezTo>
                  <a:cubicBezTo>
                    <a:pt x="388768" y="142071"/>
                    <a:pt x="398680" y="132159"/>
                    <a:pt x="410795" y="132159"/>
                  </a:cubicBezTo>
                  <a:close/>
                  <a:moveTo>
                    <a:pt x="542954" y="792956"/>
                  </a:moveTo>
                  <a:cubicBezTo>
                    <a:pt x="542954" y="780842"/>
                    <a:pt x="533042" y="770930"/>
                    <a:pt x="520928" y="770930"/>
                  </a:cubicBezTo>
                  <a:lnTo>
                    <a:pt x="443835" y="770930"/>
                  </a:lnTo>
                  <a:lnTo>
                    <a:pt x="443835" y="211455"/>
                  </a:lnTo>
                  <a:cubicBezTo>
                    <a:pt x="453747" y="205948"/>
                    <a:pt x="462557" y="197138"/>
                    <a:pt x="468064" y="187226"/>
                  </a:cubicBezTo>
                  <a:lnTo>
                    <a:pt x="679519" y="187226"/>
                  </a:lnTo>
                  <a:lnTo>
                    <a:pt x="617845" y="506611"/>
                  </a:lnTo>
                  <a:lnTo>
                    <a:pt x="662999" y="506611"/>
                  </a:lnTo>
                  <a:lnTo>
                    <a:pt x="711457" y="255508"/>
                  </a:lnTo>
                  <a:lnTo>
                    <a:pt x="773132" y="506611"/>
                  </a:lnTo>
                  <a:lnTo>
                    <a:pt x="818286" y="506611"/>
                  </a:lnTo>
                  <a:lnTo>
                    <a:pt x="737889" y="187226"/>
                  </a:lnTo>
                  <a:lnTo>
                    <a:pt x="752206" y="187226"/>
                  </a:lnTo>
                  <a:cubicBezTo>
                    <a:pt x="770929" y="187226"/>
                    <a:pt x="785246" y="172909"/>
                    <a:pt x="785246" y="154186"/>
                  </a:cubicBezTo>
                  <a:cubicBezTo>
                    <a:pt x="785246" y="135463"/>
                    <a:pt x="770929" y="121146"/>
                    <a:pt x="752206" y="121146"/>
                  </a:cubicBezTo>
                  <a:lnTo>
                    <a:pt x="468064" y="121146"/>
                  </a:lnTo>
                  <a:cubicBezTo>
                    <a:pt x="462557" y="111234"/>
                    <a:pt x="453747" y="102424"/>
                    <a:pt x="443835" y="96917"/>
                  </a:cubicBezTo>
                  <a:lnTo>
                    <a:pt x="443835" y="33040"/>
                  </a:lnTo>
                  <a:cubicBezTo>
                    <a:pt x="443835" y="14317"/>
                    <a:pt x="429518" y="0"/>
                    <a:pt x="410795" y="0"/>
                  </a:cubicBezTo>
                  <a:cubicBezTo>
                    <a:pt x="392072" y="0"/>
                    <a:pt x="377755" y="14317"/>
                    <a:pt x="377755" y="33040"/>
                  </a:cubicBezTo>
                  <a:lnTo>
                    <a:pt x="377755" y="96917"/>
                  </a:lnTo>
                  <a:cubicBezTo>
                    <a:pt x="367843" y="102424"/>
                    <a:pt x="359033" y="111234"/>
                    <a:pt x="353526" y="121146"/>
                  </a:cubicBezTo>
                  <a:lnTo>
                    <a:pt x="69384" y="121146"/>
                  </a:lnTo>
                  <a:cubicBezTo>
                    <a:pt x="50661" y="121146"/>
                    <a:pt x="36344" y="135463"/>
                    <a:pt x="36344" y="154186"/>
                  </a:cubicBezTo>
                  <a:cubicBezTo>
                    <a:pt x="36344" y="169605"/>
                    <a:pt x="47357" y="183922"/>
                    <a:pt x="62776" y="186124"/>
                  </a:cubicBezTo>
                  <a:lnTo>
                    <a:pt x="0" y="506611"/>
                  </a:lnTo>
                  <a:lnTo>
                    <a:pt x="45154" y="506611"/>
                  </a:lnTo>
                  <a:lnTo>
                    <a:pt x="93613" y="255508"/>
                  </a:lnTo>
                  <a:lnTo>
                    <a:pt x="156388" y="506611"/>
                  </a:lnTo>
                  <a:lnTo>
                    <a:pt x="201543" y="506611"/>
                  </a:lnTo>
                  <a:lnTo>
                    <a:pt x="121146" y="187226"/>
                  </a:lnTo>
                  <a:lnTo>
                    <a:pt x="352425" y="187226"/>
                  </a:lnTo>
                  <a:cubicBezTo>
                    <a:pt x="357931" y="197138"/>
                    <a:pt x="366742" y="205948"/>
                    <a:pt x="376654" y="211455"/>
                  </a:cubicBezTo>
                  <a:lnTo>
                    <a:pt x="376654" y="770930"/>
                  </a:lnTo>
                  <a:lnTo>
                    <a:pt x="299561" y="770930"/>
                  </a:lnTo>
                  <a:cubicBezTo>
                    <a:pt x="287446" y="770930"/>
                    <a:pt x="277534" y="780842"/>
                    <a:pt x="277534" y="792956"/>
                  </a:cubicBezTo>
                  <a:lnTo>
                    <a:pt x="277534" y="814983"/>
                  </a:lnTo>
                  <a:lnTo>
                    <a:pt x="146476" y="814983"/>
                  </a:lnTo>
                  <a:lnTo>
                    <a:pt x="146476" y="881063"/>
                  </a:lnTo>
                  <a:lnTo>
                    <a:pt x="675113" y="881063"/>
                  </a:lnTo>
                  <a:lnTo>
                    <a:pt x="675113" y="814983"/>
                  </a:lnTo>
                  <a:lnTo>
                    <a:pt x="542954" y="814983"/>
                  </a:lnTo>
                  <a:lnTo>
                    <a:pt x="542954" y="792956"/>
                  </a:lnTo>
                  <a:close/>
                </a:path>
              </a:pathLst>
            </a:custGeom>
            <a:solidFill>
              <a:srgbClr val="FF5050"/>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endParaRPr lang="en-GB" sz="750">
                <a:solidFill>
                  <a:srgbClr val="FFFFFF"/>
                </a:solidFill>
                <a:latin typeface="KareliaWeb Regular"/>
              </a:endParaRPr>
            </a:p>
          </p:txBody>
        </p:sp>
        <p:sp>
          <p:nvSpPr>
            <p:cNvPr id="209" name="Freeform: Shape 208">
              <a:extLst>
                <a:ext uri="{FF2B5EF4-FFF2-40B4-BE49-F238E27FC236}">
                  <a16:creationId xmlns:a16="http://schemas.microsoft.com/office/drawing/2014/main" id="{E1C85F06-5BD9-313A-A619-F5986795D7F8}"/>
                </a:ext>
              </a:extLst>
            </p:cNvPr>
            <p:cNvSpPr/>
            <p:nvPr/>
          </p:nvSpPr>
          <p:spPr>
            <a:xfrm>
              <a:off x="7009662" y="1973870"/>
              <a:ext cx="264318" cy="66079"/>
            </a:xfrm>
            <a:custGeom>
              <a:avLst/>
              <a:gdLst>
                <a:gd name="connsiteX0" fmla="*/ 264318 w 264318"/>
                <a:gd name="connsiteY0" fmla="*/ 0 h 66079"/>
                <a:gd name="connsiteX1" fmla="*/ 0 w 264318"/>
                <a:gd name="connsiteY1" fmla="*/ 0 h 66079"/>
                <a:gd name="connsiteX2" fmla="*/ 132159 w 264318"/>
                <a:gd name="connsiteY2" fmla="*/ 66080 h 66079"/>
                <a:gd name="connsiteX3" fmla="*/ 264318 w 264318"/>
                <a:gd name="connsiteY3" fmla="*/ 0 h 66079"/>
              </a:gdLst>
              <a:ahLst/>
              <a:cxnLst>
                <a:cxn ang="0">
                  <a:pos x="connsiteX0" y="connsiteY0"/>
                </a:cxn>
                <a:cxn ang="0">
                  <a:pos x="connsiteX1" y="connsiteY1"/>
                </a:cxn>
                <a:cxn ang="0">
                  <a:pos x="connsiteX2" y="connsiteY2"/>
                </a:cxn>
                <a:cxn ang="0">
                  <a:pos x="connsiteX3" y="connsiteY3"/>
                </a:cxn>
              </a:cxnLst>
              <a:rect l="l" t="t" r="r" b="b"/>
              <a:pathLst>
                <a:path w="264318" h="66079">
                  <a:moveTo>
                    <a:pt x="264318" y="0"/>
                  </a:moveTo>
                  <a:lnTo>
                    <a:pt x="0" y="0"/>
                  </a:lnTo>
                  <a:cubicBezTo>
                    <a:pt x="0" y="36344"/>
                    <a:pt x="59472" y="66080"/>
                    <a:pt x="132159" y="66080"/>
                  </a:cubicBezTo>
                  <a:cubicBezTo>
                    <a:pt x="204847" y="66080"/>
                    <a:pt x="264318" y="36344"/>
                    <a:pt x="264318" y="0"/>
                  </a:cubicBezTo>
                  <a:close/>
                </a:path>
              </a:pathLst>
            </a:custGeom>
            <a:solidFill>
              <a:srgbClr val="FF5050"/>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endParaRPr lang="en-GB" sz="750">
                <a:solidFill>
                  <a:srgbClr val="FFFFFF"/>
                </a:solidFill>
                <a:latin typeface="KareliaWeb Regular"/>
              </a:endParaRPr>
            </a:p>
          </p:txBody>
        </p:sp>
        <p:sp>
          <p:nvSpPr>
            <p:cNvPr id="210" name="Freeform: Shape 209">
              <a:extLst>
                <a:ext uri="{FF2B5EF4-FFF2-40B4-BE49-F238E27FC236}">
                  <a16:creationId xmlns:a16="http://schemas.microsoft.com/office/drawing/2014/main" id="{A703A5F3-FAFE-FDE1-4BE7-01B1BBD1D89E}"/>
                </a:ext>
              </a:extLst>
            </p:cNvPr>
            <p:cNvSpPr/>
            <p:nvPr/>
          </p:nvSpPr>
          <p:spPr>
            <a:xfrm>
              <a:off x="7606395" y="1983395"/>
              <a:ext cx="264318" cy="66079"/>
            </a:xfrm>
            <a:custGeom>
              <a:avLst/>
              <a:gdLst>
                <a:gd name="connsiteX0" fmla="*/ 0 w 264318"/>
                <a:gd name="connsiteY0" fmla="*/ 0 h 66079"/>
                <a:gd name="connsiteX1" fmla="*/ 132159 w 264318"/>
                <a:gd name="connsiteY1" fmla="*/ 66080 h 66079"/>
                <a:gd name="connsiteX2" fmla="*/ 264318 w 264318"/>
                <a:gd name="connsiteY2" fmla="*/ 0 h 66079"/>
                <a:gd name="connsiteX3" fmla="*/ 0 w 264318"/>
                <a:gd name="connsiteY3" fmla="*/ 0 h 66079"/>
              </a:gdLst>
              <a:ahLst/>
              <a:cxnLst>
                <a:cxn ang="0">
                  <a:pos x="connsiteX0" y="connsiteY0"/>
                </a:cxn>
                <a:cxn ang="0">
                  <a:pos x="connsiteX1" y="connsiteY1"/>
                </a:cxn>
                <a:cxn ang="0">
                  <a:pos x="connsiteX2" y="connsiteY2"/>
                </a:cxn>
                <a:cxn ang="0">
                  <a:pos x="connsiteX3" y="connsiteY3"/>
                </a:cxn>
              </a:cxnLst>
              <a:rect l="l" t="t" r="r" b="b"/>
              <a:pathLst>
                <a:path w="264318" h="66079">
                  <a:moveTo>
                    <a:pt x="0" y="0"/>
                  </a:moveTo>
                  <a:cubicBezTo>
                    <a:pt x="0" y="36344"/>
                    <a:pt x="59472" y="66080"/>
                    <a:pt x="132159" y="66080"/>
                  </a:cubicBezTo>
                  <a:cubicBezTo>
                    <a:pt x="204847" y="66080"/>
                    <a:pt x="264318" y="36344"/>
                    <a:pt x="264318" y="0"/>
                  </a:cubicBezTo>
                  <a:lnTo>
                    <a:pt x="0" y="0"/>
                  </a:lnTo>
                  <a:close/>
                </a:path>
              </a:pathLst>
            </a:custGeom>
            <a:solidFill>
              <a:srgbClr val="FF5050"/>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endParaRPr lang="en-GB" sz="750">
                <a:solidFill>
                  <a:srgbClr val="FFFFFF"/>
                </a:solidFill>
                <a:latin typeface="KareliaWeb Regular"/>
              </a:endParaRPr>
            </a:p>
          </p:txBody>
        </p:sp>
      </p:grpSp>
      <p:sp>
        <p:nvSpPr>
          <p:cNvPr id="151" name="Freeform: Shape 150">
            <a:extLst>
              <a:ext uri="{FF2B5EF4-FFF2-40B4-BE49-F238E27FC236}">
                <a16:creationId xmlns:a16="http://schemas.microsoft.com/office/drawing/2014/main" id="{AD0AD018-522B-90CC-9801-A11D45CCEEF6}"/>
              </a:ext>
            </a:extLst>
          </p:cNvPr>
          <p:cNvSpPr/>
          <p:nvPr/>
        </p:nvSpPr>
        <p:spPr>
          <a:xfrm>
            <a:off x="5803916" y="1719219"/>
            <a:ext cx="1177597" cy="934888"/>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a:solidFill>
            <a:schemeClr val="accent1">
              <a:lumMod val="40000"/>
              <a:lumOff val="60000"/>
            </a:schemeClr>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r>
              <a:rPr lang="en-GB" sz="750">
                <a:solidFill>
                  <a:srgbClr val="1C1C1C"/>
                </a:solidFill>
                <a:latin typeface="KareliaWeb Regular"/>
              </a:rPr>
              <a:t>Marketing </a:t>
            </a:r>
          </a:p>
          <a:p>
            <a:pPr algn="ctr" defTabSz="333375">
              <a:lnSpc>
                <a:spcPct val="90000"/>
              </a:lnSpc>
              <a:spcBef>
                <a:spcPct val="0"/>
              </a:spcBef>
              <a:spcAft>
                <a:spcPct val="35000"/>
              </a:spcAft>
              <a:defRPr/>
            </a:pPr>
            <a:r>
              <a:rPr lang="en-GB" sz="750">
                <a:solidFill>
                  <a:srgbClr val="1C1C1C"/>
                </a:solidFill>
                <a:latin typeface="KareliaWeb Regular"/>
              </a:rPr>
              <a:t>Optin</a:t>
            </a:r>
          </a:p>
        </p:txBody>
      </p:sp>
      <p:sp>
        <p:nvSpPr>
          <p:cNvPr id="152" name="Freeform: Shape 151">
            <a:extLst>
              <a:ext uri="{FF2B5EF4-FFF2-40B4-BE49-F238E27FC236}">
                <a16:creationId xmlns:a16="http://schemas.microsoft.com/office/drawing/2014/main" id="{FB360AC9-AA25-1EB0-0178-FA0C7212640A}"/>
              </a:ext>
            </a:extLst>
          </p:cNvPr>
          <p:cNvSpPr/>
          <p:nvPr/>
        </p:nvSpPr>
        <p:spPr>
          <a:xfrm>
            <a:off x="5808450" y="2660100"/>
            <a:ext cx="1173062" cy="906376"/>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a:solidFill>
            <a:schemeClr val="accent1">
              <a:lumMod val="40000"/>
              <a:lumOff val="60000"/>
            </a:schemeClr>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r>
              <a:rPr lang="en-GB" sz="750">
                <a:solidFill>
                  <a:srgbClr val="1C1C1C"/>
                </a:solidFill>
                <a:latin typeface="KareliaWeb Regular"/>
              </a:rPr>
              <a:t>Worklist</a:t>
            </a:r>
          </a:p>
        </p:txBody>
      </p:sp>
      <p:sp>
        <p:nvSpPr>
          <p:cNvPr id="153" name="Freeform: Shape 152">
            <a:extLst>
              <a:ext uri="{FF2B5EF4-FFF2-40B4-BE49-F238E27FC236}">
                <a16:creationId xmlns:a16="http://schemas.microsoft.com/office/drawing/2014/main" id="{A97BB2D8-982A-FFFC-1C90-221DCCC776C9}"/>
              </a:ext>
            </a:extLst>
          </p:cNvPr>
          <p:cNvSpPr/>
          <p:nvPr/>
        </p:nvSpPr>
        <p:spPr>
          <a:xfrm>
            <a:off x="3850615" y="3132817"/>
            <a:ext cx="1177597" cy="849413"/>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a:solidFill>
            <a:schemeClr val="accent1">
              <a:lumMod val="40000"/>
              <a:lumOff val="60000"/>
            </a:schemeClr>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r>
              <a:rPr lang="en-GB" sz="750">
                <a:solidFill>
                  <a:srgbClr val="1C1C1C"/>
                </a:solidFill>
                <a:latin typeface="KareliaWeb Regular"/>
              </a:rPr>
              <a:t>System</a:t>
            </a:r>
          </a:p>
          <a:p>
            <a:pPr algn="ctr" defTabSz="333375">
              <a:lnSpc>
                <a:spcPct val="90000"/>
              </a:lnSpc>
              <a:spcBef>
                <a:spcPct val="0"/>
              </a:spcBef>
              <a:spcAft>
                <a:spcPct val="35000"/>
              </a:spcAft>
              <a:defRPr/>
            </a:pPr>
            <a:r>
              <a:rPr lang="en-GB" sz="750">
                <a:solidFill>
                  <a:srgbClr val="1C1C1C"/>
                </a:solidFill>
                <a:latin typeface="KareliaWeb Regular"/>
              </a:rPr>
              <a:t>Maintenance </a:t>
            </a:r>
          </a:p>
        </p:txBody>
      </p:sp>
      <p:sp>
        <p:nvSpPr>
          <p:cNvPr id="154" name="Freeform: Shape 153">
            <a:extLst>
              <a:ext uri="{FF2B5EF4-FFF2-40B4-BE49-F238E27FC236}">
                <a16:creationId xmlns:a16="http://schemas.microsoft.com/office/drawing/2014/main" id="{859B4A07-C241-82C0-DF6E-FAF8FAAF32ED}"/>
              </a:ext>
            </a:extLst>
          </p:cNvPr>
          <p:cNvSpPr/>
          <p:nvPr/>
        </p:nvSpPr>
        <p:spPr>
          <a:xfrm>
            <a:off x="1838614" y="2657835"/>
            <a:ext cx="1173062" cy="906376"/>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a:solidFill>
            <a:schemeClr val="accent1">
              <a:lumMod val="40000"/>
              <a:lumOff val="60000"/>
            </a:schemeClr>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r>
              <a:rPr lang="en-GB" sz="750">
                <a:solidFill>
                  <a:srgbClr val="1C1C1C"/>
                </a:solidFill>
                <a:latin typeface="KareliaWeb Regular"/>
              </a:rPr>
              <a:t>Lightning</a:t>
            </a:r>
            <a:br>
              <a:rPr lang="en-GB" sz="750">
                <a:solidFill>
                  <a:srgbClr val="1C1C1C"/>
                </a:solidFill>
                <a:latin typeface="KareliaWeb Regular"/>
              </a:rPr>
            </a:br>
            <a:r>
              <a:rPr lang="en-GB" sz="750">
                <a:solidFill>
                  <a:srgbClr val="1C1C1C"/>
                </a:solidFill>
                <a:latin typeface="KareliaWeb Regular"/>
              </a:rPr>
              <a:t>Helpdesk</a:t>
            </a:r>
          </a:p>
        </p:txBody>
      </p:sp>
      <p:sp>
        <p:nvSpPr>
          <p:cNvPr id="155" name="Freeform: Shape 154">
            <a:extLst>
              <a:ext uri="{FF2B5EF4-FFF2-40B4-BE49-F238E27FC236}">
                <a16:creationId xmlns:a16="http://schemas.microsoft.com/office/drawing/2014/main" id="{623C1A2D-D040-EB03-C431-E24786526F2E}"/>
              </a:ext>
            </a:extLst>
          </p:cNvPr>
          <p:cNvSpPr/>
          <p:nvPr/>
        </p:nvSpPr>
        <p:spPr>
          <a:xfrm>
            <a:off x="1852721" y="1751935"/>
            <a:ext cx="1173062" cy="906376"/>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a:solidFill>
            <a:schemeClr val="accent1">
              <a:lumMod val="40000"/>
              <a:lumOff val="60000"/>
            </a:schemeClr>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r>
              <a:rPr lang="en-GB" sz="750">
                <a:solidFill>
                  <a:srgbClr val="1C1C1C"/>
                </a:solidFill>
                <a:latin typeface="KareliaWeb Regular"/>
              </a:rPr>
              <a:t>Field Call</a:t>
            </a:r>
            <a:br>
              <a:rPr lang="en-GB" sz="750">
                <a:solidFill>
                  <a:srgbClr val="1C1C1C"/>
                </a:solidFill>
                <a:latin typeface="KareliaWeb Regular"/>
              </a:rPr>
            </a:br>
            <a:r>
              <a:rPr lang="en-GB" sz="750">
                <a:solidFill>
                  <a:srgbClr val="1C1C1C"/>
                </a:solidFill>
                <a:latin typeface="KareliaWeb Regular"/>
              </a:rPr>
              <a:t>Logger</a:t>
            </a:r>
          </a:p>
        </p:txBody>
      </p:sp>
      <p:sp>
        <p:nvSpPr>
          <p:cNvPr id="156" name="Freeform: Shape 155">
            <a:extLst>
              <a:ext uri="{FF2B5EF4-FFF2-40B4-BE49-F238E27FC236}">
                <a16:creationId xmlns:a16="http://schemas.microsoft.com/office/drawing/2014/main" id="{5240D800-A436-A9A7-BB1E-105B247996F4}"/>
              </a:ext>
            </a:extLst>
          </p:cNvPr>
          <p:cNvSpPr/>
          <p:nvPr/>
        </p:nvSpPr>
        <p:spPr>
          <a:xfrm>
            <a:off x="5011054" y="3111022"/>
            <a:ext cx="1091795" cy="849413"/>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a:solidFill>
            <a:schemeClr val="accent1">
              <a:lumMod val="40000"/>
              <a:lumOff val="60000"/>
            </a:schemeClr>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r>
              <a:rPr lang="en-GB" sz="750">
                <a:solidFill>
                  <a:srgbClr val="1C1C1C"/>
                </a:solidFill>
                <a:latin typeface="KareliaWeb Regular"/>
              </a:rPr>
              <a:t>PDA Forms</a:t>
            </a:r>
          </a:p>
        </p:txBody>
      </p:sp>
      <p:sp>
        <p:nvSpPr>
          <p:cNvPr id="157" name="Freeform: Shape 156">
            <a:extLst>
              <a:ext uri="{FF2B5EF4-FFF2-40B4-BE49-F238E27FC236}">
                <a16:creationId xmlns:a16="http://schemas.microsoft.com/office/drawing/2014/main" id="{0E092DFF-1FB9-1B44-A1D6-2EB6E1893F76}"/>
              </a:ext>
            </a:extLst>
          </p:cNvPr>
          <p:cNvSpPr/>
          <p:nvPr/>
        </p:nvSpPr>
        <p:spPr>
          <a:xfrm>
            <a:off x="6986931" y="1727799"/>
            <a:ext cx="1177597" cy="934888"/>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a:solidFill>
            <a:schemeClr val="accent1">
              <a:lumMod val="40000"/>
              <a:lumOff val="60000"/>
            </a:schemeClr>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r>
              <a:rPr lang="en-IN" sz="750">
                <a:solidFill>
                  <a:srgbClr val="1C1C1C"/>
                </a:solidFill>
                <a:latin typeface="KareliaWeb Regular"/>
              </a:rPr>
              <a:t>Non Serve </a:t>
            </a:r>
          </a:p>
          <a:p>
            <a:pPr algn="ctr" defTabSz="333375">
              <a:lnSpc>
                <a:spcPct val="90000"/>
              </a:lnSpc>
              <a:spcBef>
                <a:spcPct val="0"/>
              </a:spcBef>
              <a:spcAft>
                <a:spcPct val="35000"/>
              </a:spcAft>
              <a:defRPr/>
            </a:pPr>
            <a:r>
              <a:rPr lang="en-IN" sz="750">
                <a:solidFill>
                  <a:srgbClr val="1C1C1C"/>
                </a:solidFill>
                <a:latin typeface="KareliaWeb Regular"/>
              </a:rPr>
              <a:t>Leads Form</a:t>
            </a:r>
            <a:endParaRPr lang="en-GB" sz="750">
              <a:solidFill>
                <a:srgbClr val="1C1C1C"/>
              </a:solidFill>
              <a:latin typeface="KareliaWeb Regular"/>
            </a:endParaRPr>
          </a:p>
        </p:txBody>
      </p:sp>
      <p:sp>
        <p:nvSpPr>
          <p:cNvPr id="158" name="Freeform: Shape 157">
            <a:extLst>
              <a:ext uri="{FF2B5EF4-FFF2-40B4-BE49-F238E27FC236}">
                <a16:creationId xmlns:a16="http://schemas.microsoft.com/office/drawing/2014/main" id="{8A6085B1-21CD-EE5C-4EB8-743A2DF63417}"/>
              </a:ext>
            </a:extLst>
          </p:cNvPr>
          <p:cNvSpPr/>
          <p:nvPr/>
        </p:nvSpPr>
        <p:spPr>
          <a:xfrm>
            <a:off x="671360" y="2667042"/>
            <a:ext cx="1173062" cy="903167"/>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a:solidFill>
            <a:schemeClr val="accent1">
              <a:lumMod val="40000"/>
              <a:lumOff val="60000"/>
            </a:schemeClr>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r>
              <a:rPr lang="en-GB" sz="750">
                <a:solidFill>
                  <a:srgbClr val="1C1C1C"/>
                </a:solidFill>
                <a:latin typeface="KareliaWeb Regular"/>
              </a:rPr>
              <a:t>Engineering </a:t>
            </a:r>
          </a:p>
          <a:p>
            <a:pPr algn="ctr" defTabSz="333375">
              <a:lnSpc>
                <a:spcPct val="90000"/>
              </a:lnSpc>
              <a:spcBef>
                <a:spcPct val="0"/>
              </a:spcBef>
              <a:spcAft>
                <a:spcPct val="35000"/>
              </a:spcAft>
              <a:defRPr/>
            </a:pPr>
            <a:r>
              <a:rPr lang="en-GB" sz="750">
                <a:solidFill>
                  <a:srgbClr val="1C1C1C"/>
                </a:solidFill>
                <a:latin typeface="KareliaWeb Regular"/>
              </a:rPr>
              <a:t>Timesheet</a:t>
            </a:r>
          </a:p>
        </p:txBody>
      </p:sp>
      <p:sp>
        <p:nvSpPr>
          <p:cNvPr id="159" name="Freeform: Shape 158">
            <a:extLst>
              <a:ext uri="{FF2B5EF4-FFF2-40B4-BE49-F238E27FC236}">
                <a16:creationId xmlns:a16="http://schemas.microsoft.com/office/drawing/2014/main" id="{CE4924E4-0044-F38A-C7B0-2B3DC9058EA7}"/>
              </a:ext>
            </a:extLst>
          </p:cNvPr>
          <p:cNvSpPr/>
          <p:nvPr/>
        </p:nvSpPr>
        <p:spPr>
          <a:xfrm>
            <a:off x="1286648" y="3575502"/>
            <a:ext cx="1145349" cy="901082"/>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a:solidFill>
            <a:schemeClr val="accent1">
              <a:lumMod val="40000"/>
              <a:lumOff val="60000"/>
            </a:schemeClr>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r>
              <a:rPr lang="en-GB" sz="750">
                <a:solidFill>
                  <a:srgbClr val="1C1C1C"/>
                </a:solidFill>
                <a:latin typeface="KareliaWeb Regular"/>
              </a:rPr>
              <a:t>Standby &amp; Overtime Capture Form</a:t>
            </a:r>
          </a:p>
        </p:txBody>
      </p:sp>
      <p:sp>
        <p:nvSpPr>
          <p:cNvPr id="160" name="Freeform: Shape 159">
            <a:extLst>
              <a:ext uri="{FF2B5EF4-FFF2-40B4-BE49-F238E27FC236}">
                <a16:creationId xmlns:a16="http://schemas.microsoft.com/office/drawing/2014/main" id="{6C279398-29FB-DB9A-0FDB-5539D0C09A7F}"/>
              </a:ext>
            </a:extLst>
          </p:cNvPr>
          <p:cNvSpPr/>
          <p:nvPr/>
        </p:nvSpPr>
        <p:spPr>
          <a:xfrm>
            <a:off x="3266828" y="3999530"/>
            <a:ext cx="1203114" cy="906376"/>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a:solidFill>
            <a:schemeClr val="accent1">
              <a:lumMod val="40000"/>
              <a:lumOff val="60000"/>
            </a:schemeClr>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r>
              <a:rPr lang="en-GB" sz="750">
                <a:solidFill>
                  <a:srgbClr val="1C1C1C"/>
                </a:solidFill>
                <a:latin typeface="KareliaWeb Regular"/>
              </a:rPr>
              <a:t>Payplan</a:t>
            </a:r>
          </a:p>
        </p:txBody>
      </p:sp>
      <p:sp>
        <p:nvSpPr>
          <p:cNvPr id="161" name="Freeform: Shape 160">
            <a:extLst>
              <a:ext uri="{FF2B5EF4-FFF2-40B4-BE49-F238E27FC236}">
                <a16:creationId xmlns:a16="http://schemas.microsoft.com/office/drawing/2014/main" id="{7E79D522-3BFB-C6B2-73AC-C1DEEDE480D3}"/>
              </a:ext>
            </a:extLst>
          </p:cNvPr>
          <p:cNvSpPr/>
          <p:nvPr/>
        </p:nvSpPr>
        <p:spPr>
          <a:xfrm>
            <a:off x="6374527" y="3570209"/>
            <a:ext cx="1213970" cy="906376"/>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a:solidFill>
            <a:schemeClr val="accent1">
              <a:lumMod val="40000"/>
              <a:lumOff val="60000"/>
            </a:schemeClr>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r>
              <a:rPr lang="en-GB" sz="750">
                <a:solidFill>
                  <a:srgbClr val="1C1C1C"/>
                </a:solidFill>
                <a:latin typeface="KareliaWeb Regular"/>
              </a:rPr>
              <a:t>Construction </a:t>
            </a:r>
          </a:p>
          <a:p>
            <a:pPr algn="ctr" defTabSz="333375">
              <a:lnSpc>
                <a:spcPct val="90000"/>
              </a:lnSpc>
              <a:spcBef>
                <a:spcPct val="0"/>
              </a:spcBef>
              <a:spcAft>
                <a:spcPct val="35000"/>
              </a:spcAft>
              <a:defRPr/>
            </a:pPr>
            <a:r>
              <a:rPr lang="en-GB" sz="750">
                <a:solidFill>
                  <a:srgbClr val="1C1C1C"/>
                </a:solidFill>
                <a:latin typeface="KareliaWeb Regular"/>
              </a:rPr>
              <a:t>Database</a:t>
            </a:r>
          </a:p>
        </p:txBody>
      </p:sp>
      <p:sp>
        <p:nvSpPr>
          <p:cNvPr id="162" name="Freeform: Shape 161">
            <a:extLst>
              <a:ext uri="{FF2B5EF4-FFF2-40B4-BE49-F238E27FC236}">
                <a16:creationId xmlns:a16="http://schemas.microsoft.com/office/drawing/2014/main" id="{D9202B5A-B838-D394-EAB2-96EF33525638}"/>
              </a:ext>
            </a:extLst>
          </p:cNvPr>
          <p:cNvSpPr/>
          <p:nvPr/>
        </p:nvSpPr>
        <p:spPr>
          <a:xfrm>
            <a:off x="6981511" y="2680540"/>
            <a:ext cx="1173062" cy="883982"/>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a:solidFill>
            <a:schemeClr val="accent1">
              <a:lumMod val="40000"/>
              <a:lumOff val="60000"/>
            </a:schemeClr>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r>
              <a:rPr lang="en-GB" sz="750">
                <a:solidFill>
                  <a:srgbClr val="1C1C1C"/>
                </a:solidFill>
                <a:latin typeface="KareliaWeb Regular"/>
              </a:rPr>
              <a:t>Non Serve CR</a:t>
            </a:r>
          </a:p>
        </p:txBody>
      </p:sp>
      <p:sp>
        <p:nvSpPr>
          <p:cNvPr id="163" name="Freeform: Shape 162">
            <a:extLst>
              <a:ext uri="{FF2B5EF4-FFF2-40B4-BE49-F238E27FC236}">
                <a16:creationId xmlns:a16="http://schemas.microsoft.com/office/drawing/2014/main" id="{AD98B5F3-784F-A35E-38B3-72912DD684A6}"/>
              </a:ext>
            </a:extLst>
          </p:cNvPr>
          <p:cNvSpPr/>
          <p:nvPr/>
        </p:nvSpPr>
        <p:spPr>
          <a:xfrm>
            <a:off x="6392714" y="795061"/>
            <a:ext cx="1177597" cy="934888"/>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a:solidFill>
            <a:schemeClr val="accent1">
              <a:lumMod val="40000"/>
              <a:lumOff val="60000"/>
            </a:schemeClr>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r>
              <a:rPr lang="en-GB" sz="750">
                <a:solidFill>
                  <a:srgbClr val="1C1C1C"/>
                </a:solidFill>
                <a:latin typeface="KareliaWeb Regular"/>
              </a:rPr>
              <a:t>Supermail</a:t>
            </a:r>
          </a:p>
        </p:txBody>
      </p:sp>
      <p:sp>
        <p:nvSpPr>
          <p:cNvPr id="164" name="Freeform: Shape 163">
            <a:extLst>
              <a:ext uri="{FF2B5EF4-FFF2-40B4-BE49-F238E27FC236}">
                <a16:creationId xmlns:a16="http://schemas.microsoft.com/office/drawing/2014/main" id="{B630D1CA-2494-4F84-6D62-DC9BF64BD2C0}"/>
              </a:ext>
            </a:extLst>
          </p:cNvPr>
          <p:cNvSpPr/>
          <p:nvPr/>
        </p:nvSpPr>
        <p:spPr>
          <a:xfrm>
            <a:off x="671360" y="1769867"/>
            <a:ext cx="1173062" cy="891881"/>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a:solidFill>
            <a:schemeClr val="accent1">
              <a:lumMod val="40000"/>
              <a:lumOff val="60000"/>
            </a:schemeClr>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r>
              <a:rPr lang="en-GB" sz="750">
                <a:solidFill>
                  <a:srgbClr val="1C1C1C"/>
                </a:solidFill>
                <a:latin typeface="KareliaWeb Regular"/>
              </a:rPr>
              <a:t>Civils Team Audit</a:t>
            </a:r>
          </a:p>
        </p:txBody>
      </p:sp>
      <p:sp>
        <p:nvSpPr>
          <p:cNvPr id="165" name="Freeform: Shape 164">
            <a:extLst>
              <a:ext uri="{FF2B5EF4-FFF2-40B4-BE49-F238E27FC236}">
                <a16:creationId xmlns:a16="http://schemas.microsoft.com/office/drawing/2014/main" id="{10CF7988-15C2-46BF-41EF-68E0236494F3}"/>
              </a:ext>
            </a:extLst>
          </p:cNvPr>
          <p:cNvSpPr/>
          <p:nvPr/>
        </p:nvSpPr>
        <p:spPr>
          <a:xfrm>
            <a:off x="1295896" y="879748"/>
            <a:ext cx="1136102" cy="866894"/>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a:solidFill>
            <a:schemeClr val="accent1">
              <a:lumMod val="40000"/>
              <a:lumOff val="60000"/>
            </a:schemeClr>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r>
              <a:rPr lang="en-GB" sz="750">
                <a:solidFill>
                  <a:srgbClr val="1C1C1C"/>
                </a:solidFill>
                <a:latin typeface="KareliaWeb Regular"/>
              </a:rPr>
              <a:t>Audit Referral Form</a:t>
            </a:r>
          </a:p>
        </p:txBody>
      </p:sp>
      <p:sp>
        <p:nvSpPr>
          <p:cNvPr id="238" name="Freeform: Shape 237">
            <a:extLst>
              <a:ext uri="{FF2B5EF4-FFF2-40B4-BE49-F238E27FC236}">
                <a16:creationId xmlns:a16="http://schemas.microsoft.com/office/drawing/2014/main" id="{6B155991-3276-F334-B977-C92750B976E9}"/>
              </a:ext>
            </a:extLst>
          </p:cNvPr>
          <p:cNvSpPr/>
          <p:nvPr/>
        </p:nvSpPr>
        <p:spPr>
          <a:xfrm>
            <a:off x="4465405" y="3979433"/>
            <a:ext cx="1177597" cy="934888"/>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a:solidFill>
            <a:schemeClr val="accent1">
              <a:lumMod val="40000"/>
              <a:lumOff val="60000"/>
            </a:schemeClr>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r>
              <a:rPr lang="en-IN" sz="750">
                <a:solidFill>
                  <a:srgbClr val="1C1C1C"/>
                </a:solidFill>
                <a:latin typeface="KareliaWeb Regular"/>
              </a:rPr>
              <a:t>People Finder</a:t>
            </a:r>
            <a:endParaRPr lang="en-GB" sz="750">
              <a:solidFill>
                <a:srgbClr val="1C1C1C"/>
              </a:solidFill>
              <a:latin typeface="KareliaWeb Regular"/>
            </a:endParaRPr>
          </a:p>
        </p:txBody>
      </p:sp>
      <p:sp>
        <p:nvSpPr>
          <p:cNvPr id="239" name="Freeform: Shape 238">
            <a:extLst>
              <a:ext uri="{FF2B5EF4-FFF2-40B4-BE49-F238E27FC236}">
                <a16:creationId xmlns:a16="http://schemas.microsoft.com/office/drawing/2014/main" id="{7EC4039D-BE93-2041-26AA-D6A9E66631BE}"/>
              </a:ext>
            </a:extLst>
          </p:cNvPr>
          <p:cNvSpPr/>
          <p:nvPr/>
        </p:nvSpPr>
        <p:spPr>
          <a:xfrm>
            <a:off x="7565774" y="3547384"/>
            <a:ext cx="1177597" cy="934888"/>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a:solidFill>
            <a:schemeClr val="accent1">
              <a:lumMod val="40000"/>
              <a:lumOff val="60000"/>
            </a:schemeClr>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r>
              <a:rPr lang="en-IN" sz="750">
                <a:solidFill>
                  <a:srgbClr val="1C1C1C"/>
                </a:solidFill>
                <a:latin typeface="KareliaWeb Regular"/>
              </a:rPr>
              <a:t>Mates Rates Staff</a:t>
            </a:r>
          </a:p>
          <a:p>
            <a:pPr algn="ctr" defTabSz="333375">
              <a:lnSpc>
                <a:spcPct val="90000"/>
              </a:lnSpc>
              <a:spcBef>
                <a:spcPct val="0"/>
              </a:spcBef>
              <a:spcAft>
                <a:spcPct val="35000"/>
              </a:spcAft>
              <a:defRPr/>
            </a:pPr>
            <a:r>
              <a:rPr lang="en-IN" sz="750">
                <a:solidFill>
                  <a:srgbClr val="1C1C1C"/>
                </a:solidFill>
                <a:latin typeface="KareliaWeb Regular"/>
              </a:rPr>
              <a:t>Incentive</a:t>
            </a:r>
            <a:endParaRPr lang="en-GB" sz="750">
              <a:solidFill>
                <a:srgbClr val="1C1C1C"/>
              </a:solidFill>
              <a:latin typeface="KareliaWeb Regular"/>
            </a:endParaRPr>
          </a:p>
        </p:txBody>
      </p:sp>
      <p:sp>
        <p:nvSpPr>
          <p:cNvPr id="240" name="Freeform: Shape 239">
            <a:extLst>
              <a:ext uri="{FF2B5EF4-FFF2-40B4-BE49-F238E27FC236}">
                <a16:creationId xmlns:a16="http://schemas.microsoft.com/office/drawing/2014/main" id="{56679591-0CD0-3DE9-8C43-69032A20D8D7}"/>
              </a:ext>
            </a:extLst>
          </p:cNvPr>
          <p:cNvSpPr/>
          <p:nvPr/>
        </p:nvSpPr>
        <p:spPr>
          <a:xfrm>
            <a:off x="2712964" y="3118625"/>
            <a:ext cx="1136102" cy="866894"/>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a:solidFill>
            <a:schemeClr val="accent1">
              <a:lumMod val="40000"/>
              <a:lumOff val="60000"/>
            </a:schemeClr>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r>
              <a:rPr lang="en-GB" sz="750">
                <a:solidFill>
                  <a:srgbClr val="1C1C1C"/>
                </a:solidFill>
                <a:latin typeface="KareliaWeb Regular"/>
              </a:rPr>
              <a:t>999DB</a:t>
            </a:r>
          </a:p>
        </p:txBody>
      </p:sp>
      <p:sp>
        <p:nvSpPr>
          <p:cNvPr id="241" name="Freeform: Shape 240">
            <a:extLst>
              <a:ext uri="{FF2B5EF4-FFF2-40B4-BE49-F238E27FC236}">
                <a16:creationId xmlns:a16="http://schemas.microsoft.com/office/drawing/2014/main" id="{F8B15C81-6B89-2EEB-3C14-D06604EE7CD8}"/>
              </a:ext>
            </a:extLst>
          </p:cNvPr>
          <p:cNvSpPr/>
          <p:nvPr/>
        </p:nvSpPr>
        <p:spPr>
          <a:xfrm>
            <a:off x="134013" y="3589285"/>
            <a:ext cx="1136102" cy="866894"/>
          </a:xfrm>
          <a:custGeom>
            <a:avLst/>
            <a:gdLst>
              <a:gd name="connsiteX0" fmla="*/ 0 w 1820800"/>
              <a:gd name="connsiteY0" fmla="*/ 787603 h 1575206"/>
              <a:gd name="connsiteX1" fmla="*/ 450036 w 1820800"/>
              <a:gd name="connsiteY1" fmla="*/ 0 h 1575206"/>
              <a:gd name="connsiteX2" fmla="*/ 1370764 w 1820800"/>
              <a:gd name="connsiteY2" fmla="*/ 0 h 1575206"/>
              <a:gd name="connsiteX3" fmla="*/ 1820800 w 1820800"/>
              <a:gd name="connsiteY3" fmla="*/ 787603 h 1575206"/>
              <a:gd name="connsiteX4" fmla="*/ 1370764 w 1820800"/>
              <a:gd name="connsiteY4" fmla="*/ 1575206 h 1575206"/>
              <a:gd name="connsiteX5" fmla="*/ 450036 w 1820800"/>
              <a:gd name="connsiteY5" fmla="*/ 1575206 h 1575206"/>
              <a:gd name="connsiteX6" fmla="*/ 0 w 1820800"/>
              <a:gd name="connsiteY6" fmla="*/ 787603 h 15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800" h="1575206">
                <a:moveTo>
                  <a:pt x="0" y="787603"/>
                </a:moveTo>
                <a:lnTo>
                  <a:pt x="450036" y="0"/>
                </a:lnTo>
                <a:lnTo>
                  <a:pt x="1370764" y="0"/>
                </a:lnTo>
                <a:lnTo>
                  <a:pt x="1820800" y="787603"/>
                </a:lnTo>
                <a:lnTo>
                  <a:pt x="1370764" y="1575206"/>
                </a:lnTo>
                <a:lnTo>
                  <a:pt x="450036" y="1575206"/>
                </a:lnTo>
                <a:lnTo>
                  <a:pt x="0" y="787603"/>
                </a:lnTo>
                <a:close/>
              </a:path>
            </a:pathLst>
          </a:custGeom>
          <a:solidFill>
            <a:schemeClr val="accent1">
              <a:lumMod val="40000"/>
              <a:lumOff val="60000"/>
            </a:schemeClr>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algn="ctr" defTabSz="333375">
              <a:lnSpc>
                <a:spcPct val="90000"/>
              </a:lnSpc>
              <a:spcBef>
                <a:spcPct val="0"/>
              </a:spcBef>
              <a:spcAft>
                <a:spcPct val="35000"/>
              </a:spcAft>
              <a:defRPr/>
            </a:pPr>
            <a:r>
              <a:rPr lang="en-GB" sz="750">
                <a:solidFill>
                  <a:srgbClr val="1C1C1C"/>
                </a:solidFill>
                <a:latin typeface="KareliaWeb Regular"/>
              </a:rPr>
              <a:t>Online Incident</a:t>
            </a:r>
          </a:p>
          <a:p>
            <a:pPr algn="ctr" defTabSz="333375">
              <a:lnSpc>
                <a:spcPct val="90000"/>
              </a:lnSpc>
              <a:spcBef>
                <a:spcPct val="0"/>
              </a:spcBef>
              <a:spcAft>
                <a:spcPct val="35000"/>
              </a:spcAft>
              <a:defRPr/>
            </a:pPr>
            <a:r>
              <a:rPr lang="en-GB" sz="750">
                <a:solidFill>
                  <a:srgbClr val="1C1C1C"/>
                </a:solidFill>
                <a:latin typeface="KareliaWeb Regular"/>
              </a:rPr>
              <a:t>Reporting</a:t>
            </a:r>
          </a:p>
        </p:txBody>
      </p:sp>
      <p:sp>
        <p:nvSpPr>
          <p:cNvPr id="274" name="TextBox 273">
            <a:extLst>
              <a:ext uri="{FF2B5EF4-FFF2-40B4-BE49-F238E27FC236}">
                <a16:creationId xmlns:a16="http://schemas.microsoft.com/office/drawing/2014/main" id="{8DB66645-CA38-C2BD-B1C0-C5A18F160736}"/>
              </a:ext>
            </a:extLst>
          </p:cNvPr>
          <p:cNvSpPr txBox="1"/>
          <p:nvPr/>
        </p:nvSpPr>
        <p:spPr>
          <a:xfrm>
            <a:off x="2634159" y="598839"/>
            <a:ext cx="3729037" cy="230833"/>
          </a:xfrm>
          <a:prstGeom prst="rect">
            <a:avLst/>
          </a:prstGeom>
          <a:solidFill>
            <a:srgbClr val="FF5050"/>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lvl1pPr lvl="0" indent="0" algn="ctr" defTabSz="444500">
              <a:lnSpc>
                <a:spcPct val="90000"/>
              </a:lnSpc>
              <a:spcBef>
                <a:spcPct val="0"/>
              </a:spcBef>
              <a:spcAft>
                <a:spcPct val="35000"/>
              </a:spcAft>
              <a:buNone/>
              <a:defRPr sz="1000">
                <a:solidFill>
                  <a:srgbClr val="FFFFFF"/>
                </a:solidFill>
                <a:latin typeface="KareliaWeb Regular"/>
              </a:defRPr>
            </a:lvl1pPr>
          </a:lstStyle>
          <a:p>
            <a:pPr defTabSz="333375">
              <a:defRPr/>
            </a:pPr>
            <a:r>
              <a:rPr lang="en-GB" sz="1050"/>
              <a:t>Breakdown : 2019-20 : 14 </a:t>
            </a:r>
            <a:r>
              <a:rPr lang="en-GB" sz="1050">
                <a:sym typeface="Wingdings" panose="05000000000000000000" pitchFamily="2" charset="2"/>
              </a:rPr>
              <a:t></a:t>
            </a:r>
            <a:r>
              <a:rPr lang="en-GB" sz="1050"/>
              <a:t> 2021 : 6</a:t>
            </a:r>
            <a:r>
              <a:rPr lang="en-GB" sz="1050">
                <a:sym typeface="Wingdings" panose="05000000000000000000" pitchFamily="2" charset="2"/>
              </a:rPr>
              <a:t></a:t>
            </a:r>
            <a:r>
              <a:rPr lang="en-GB" sz="1050"/>
              <a:t> 2022 : 3</a:t>
            </a:r>
          </a:p>
        </p:txBody>
      </p:sp>
    </p:spTree>
    <p:extLst>
      <p:ext uri="{BB962C8B-B14F-4D97-AF65-F5344CB8AC3E}">
        <p14:creationId xmlns:p14="http://schemas.microsoft.com/office/powerpoint/2010/main" val="2823245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5C12B92-055B-C82E-A624-E98A053D995F}"/>
              </a:ext>
            </a:extLst>
          </p:cNvPr>
          <p:cNvGrpSpPr/>
          <p:nvPr/>
        </p:nvGrpSpPr>
        <p:grpSpPr>
          <a:xfrm>
            <a:off x="333205" y="846316"/>
            <a:ext cx="8546978" cy="4125734"/>
            <a:chOff x="161105" y="876501"/>
            <a:chExt cx="11543297" cy="5610674"/>
          </a:xfrm>
        </p:grpSpPr>
        <p:grpSp>
          <p:nvGrpSpPr>
            <p:cNvPr id="9" name="Group 8">
              <a:extLst>
                <a:ext uri="{FF2B5EF4-FFF2-40B4-BE49-F238E27FC236}">
                  <a16:creationId xmlns:a16="http://schemas.microsoft.com/office/drawing/2014/main" id="{3697C1DD-4808-6967-8325-7CD424B7EEE7}"/>
                </a:ext>
              </a:extLst>
            </p:cNvPr>
            <p:cNvGrpSpPr/>
            <p:nvPr/>
          </p:nvGrpSpPr>
          <p:grpSpPr>
            <a:xfrm>
              <a:off x="161105" y="876501"/>
              <a:ext cx="8048919" cy="3237876"/>
              <a:chOff x="459134" y="1489160"/>
              <a:chExt cx="6080236" cy="3495752"/>
            </a:xfrm>
          </p:grpSpPr>
          <p:graphicFrame>
            <p:nvGraphicFramePr>
              <p:cNvPr id="3" name="Chart 2">
                <a:extLst>
                  <a:ext uri="{FF2B5EF4-FFF2-40B4-BE49-F238E27FC236}">
                    <a16:creationId xmlns:a16="http://schemas.microsoft.com/office/drawing/2014/main" id="{6927FC50-9123-3384-14C9-9A6F3F078E21}"/>
                  </a:ext>
                </a:extLst>
              </p:cNvPr>
              <p:cNvGraphicFramePr>
                <a:graphicFrameLocks/>
              </p:cNvGraphicFramePr>
              <p:nvPr/>
            </p:nvGraphicFramePr>
            <p:xfrm>
              <a:off x="459134" y="1489160"/>
              <a:ext cx="4069829" cy="3495752"/>
            </p:xfrm>
            <a:graphic>
              <a:graphicData uri="http://schemas.openxmlformats.org/drawingml/2006/chart">
                <c:chart xmlns:c="http://schemas.openxmlformats.org/drawingml/2006/chart" xmlns:r="http://schemas.openxmlformats.org/officeDocument/2006/relationships" r:id="rId2"/>
              </a:graphicData>
            </a:graphic>
          </p:graphicFrame>
          <p:grpSp>
            <p:nvGrpSpPr>
              <p:cNvPr id="6" name="Group 5">
                <a:extLst>
                  <a:ext uri="{FF2B5EF4-FFF2-40B4-BE49-F238E27FC236}">
                    <a16:creationId xmlns:a16="http://schemas.microsoft.com/office/drawing/2014/main" id="{BEBB2F4E-87BB-CFD4-A699-3C5CDA1DC0E7}"/>
                  </a:ext>
                </a:extLst>
              </p:cNvPr>
              <p:cNvGrpSpPr/>
              <p:nvPr/>
            </p:nvGrpSpPr>
            <p:grpSpPr>
              <a:xfrm>
                <a:off x="4514627" y="2134856"/>
                <a:ext cx="2024743" cy="734786"/>
                <a:chOff x="4514627" y="2165280"/>
                <a:chExt cx="2024743" cy="734786"/>
              </a:xfrm>
            </p:grpSpPr>
            <p:sp>
              <p:nvSpPr>
                <p:cNvPr id="4" name="TextBox 3">
                  <a:extLst>
                    <a:ext uri="{FF2B5EF4-FFF2-40B4-BE49-F238E27FC236}">
                      <a16:creationId xmlns:a16="http://schemas.microsoft.com/office/drawing/2014/main" id="{176275CC-9C8E-54D7-871A-1D58D4FB3AA4}"/>
                    </a:ext>
                  </a:extLst>
                </p:cNvPr>
                <p:cNvSpPr txBox="1"/>
                <p:nvPr/>
              </p:nvSpPr>
              <p:spPr>
                <a:xfrm>
                  <a:off x="4658250" y="2233611"/>
                  <a:ext cx="1833250" cy="610047"/>
                </a:xfrm>
                <a:prstGeom prst="rect">
                  <a:avLst/>
                </a:prstGeom>
                <a:noFill/>
              </p:spPr>
              <p:txBody>
                <a:bodyPr wrap="square" rtlCol="0">
                  <a:spAutoFit/>
                </a:bodyPr>
                <a:lstStyle/>
                <a:p>
                  <a:pPr algn="ctr" defTabSz="685800">
                    <a:defRPr/>
                  </a:pPr>
                  <a:r>
                    <a:rPr lang="en-IN" sz="700" kern="0">
                      <a:solidFill>
                        <a:sysClr val="windowText" lastClr="000000"/>
                      </a:solidFill>
                      <a:latin typeface="Times New Roman" panose="02020603050405020304" pitchFamily="18" charset="0"/>
                      <a:cs typeface="Times New Roman" panose="02020603050405020304" pitchFamily="18" charset="0"/>
                    </a:rPr>
                    <a:t>Prodapt’ s Incident Count has been consistent and was reduced towards the end of Q4 compared to other suppliers</a:t>
                  </a:r>
                  <a:endParaRPr lang="en-GB" sz="700" kern="0">
                    <a:solidFill>
                      <a:sysClr val="windowText" lastClr="000000"/>
                    </a:solidFill>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B2512D41-D145-8E0B-B566-1C7FE859E3E5}"/>
                    </a:ext>
                  </a:extLst>
                </p:cNvPr>
                <p:cNvSpPr/>
                <p:nvPr/>
              </p:nvSpPr>
              <p:spPr>
                <a:xfrm>
                  <a:off x="4514627" y="2165280"/>
                  <a:ext cx="2024743" cy="734786"/>
                </a:xfrm>
                <a:prstGeom prst="ellipse">
                  <a:avLst/>
                </a:prstGeom>
                <a:noFill/>
                <a:ln w="4233" cap="flat">
                  <a:solidFill>
                    <a:srgbClr val="EA262A"/>
                  </a:solidFill>
                  <a:prstDash val="solid"/>
                  <a:miter/>
                </a:ln>
              </p:spPr>
              <p:txBody>
                <a:bodyPr rtlCol="0" anchor="ctr"/>
                <a:lstStyle/>
                <a:p>
                  <a:pPr defTabSz="685800">
                    <a:defRPr/>
                  </a:pPr>
                  <a:endParaRPr lang="en-GB" sz="1350" kern="0">
                    <a:solidFill>
                      <a:sysClr val="windowText" lastClr="000000"/>
                    </a:solidFill>
                    <a:latin typeface="Times New Roman" panose="02020603050405020304" pitchFamily="18" charset="0"/>
                    <a:cs typeface="Times New Roman" panose="02020603050405020304" pitchFamily="18" charset="0"/>
                  </a:endParaRPr>
                </a:p>
              </p:txBody>
            </p:sp>
          </p:grpSp>
          <p:cxnSp>
            <p:nvCxnSpPr>
              <p:cNvPr id="8" name="Connector: Elbow 7">
                <a:extLst>
                  <a:ext uri="{FF2B5EF4-FFF2-40B4-BE49-F238E27FC236}">
                    <a16:creationId xmlns:a16="http://schemas.microsoft.com/office/drawing/2014/main" id="{EA346C86-4D1E-98C5-54BD-91BC1A326F81}"/>
                  </a:ext>
                </a:extLst>
              </p:cNvPr>
              <p:cNvCxnSpPr>
                <a:stCxn id="5" idx="4"/>
              </p:cNvCxnSpPr>
              <p:nvPr/>
            </p:nvCxnSpPr>
            <p:spPr>
              <a:xfrm rot="5400000">
                <a:off x="4910600" y="2490001"/>
                <a:ext cx="236764" cy="9960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0" name="Chart 9">
              <a:extLst>
                <a:ext uri="{FF2B5EF4-FFF2-40B4-BE49-F238E27FC236}">
                  <a16:creationId xmlns:a16="http://schemas.microsoft.com/office/drawing/2014/main" id="{07220E62-B091-B586-71E8-640C605F322C}"/>
                </a:ext>
              </a:extLst>
            </p:cNvPr>
            <p:cNvGraphicFramePr>
              <a:graphicFrameLocks/>
            </p:cNvGraphicFramePr>
            <p:nvPr/>
          </p:nvGraphicFramePr>
          <p:xfrm>
            <a:off x="5283852" y="3180006"/>
            <a:ext cx="6100461" cy="3307169"/>
          </p:xfrm>
          <a:graphic>
            <a:graphicData uri="http://schemas.openxmlformats.org/drawingml/2006/chart">
              <c:chart xmlns:c="http://schemas.openxmlformats.org/drawingml/2006/chart" xmlns:r="http://schemas.openxmlformats.org/officeDocument/2006/relationships" r:id="rId3"/>
            </a:graphicData>
          </a:graphic>
        </p:graphicFrame>
        <p:sp>
          <p:nvSpPr>
            <p:cNvPr id="14" name="Speech Bubble: Oval 13">
              <a:extLst>
                <a:ext uri="{FF2B5EF4-FFF2-40B4-BE49-F238E27FC236}">
                  <a16:creationId xmlns:a16="http://schemas.microsoft.com/office/drawing/2014/main" id="{839E0781-A4CF-11EA-9149-DA3A8B1F26E5}"/>
                </a:ext>
              </a:extLst>
            </p:cNvPr>
            <p:cNvSpPr/>
            <p:nvPr/>
          </p:nvSpPr>
          <p:spPr>
            <a:xfrm>
              <a:off x="9024079" y="2878113"/>
              <a:ext cx="2680323" cy="886083"/>
            </a:xfrm>
            <a:prstGeom prst="wedgeEllipseCallout">
              <a:avLst>
                <a:gd name="adj1" fmla="val -59208"/>
                <a:gd name="adj2" fmla="val 98169"/>
              </a:avLst>
            </a:prstGeom>
            <a:noFill/>
            <a:ln w="4233" cap="flat">
              <a:solidFill>
                <a:srgbClr val="EA262A"/>
              </a:solidFill>
              <a:prstDash val="solid"/>
              <a:miter/>
            </a:ln>
          </p:spPr>
          <p:txBody>
            <a:bodyPr rtlCol="0" anchor="ctr"/>
            <a:lstStyle/>
            <a:p>
              <a:pPr defTabSz="685800">
                <a:defRPr/>
              </a:pPr>
              <a:endParaRPr lang="en-GB" sz="1350" kern="0">
                <a:solidFill>
                  <a:sysClr val="windowText" lastClr="000000"/>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A4D96978-825E-0264-56CB-8B9B81FDDD5F}"/>
                </a:ext>
              </a:extLst>
            </p:cNvPr>
            <p:cNvSpPr txBox="1"/>
            <p:nvPr/>
          </p:nvSpPr>
          <p:spPr>
            <a:xfrm>
              <a:off x="9292006" y="3007472"/>
              <a:ext cx="2339208" cy="627828"/>
            </a:xfrm>
            <a:prstGeom prst="rect">
              <a:avLst/>
            </a:prstGeom>
            <a:noFill/>
          </p:spPr>
          <p:txBody>
            <a:bodyPr wrap="square">
              <a:spAutoFit/>
            </a:bodyPr>
            <a:lstStyle/>
            <a:p>
              <a:pPr defTabSz="685800">
                <a:defRPr/>
              </a:pPr>
              <a:r>
                <a:rPr lang="en-IN" sz="800" kern="0">
                  <a:solidFill>
                    <a:sysClr val="windowText" lastClr="000000"/>
                  </a:solidFill>
                  <a:latin typeface="Times New Roman" panose="02020603050405020304" pitchFamily="18" charset="0"/>
                  <a:cs typeface="Times New Roman" panose="02020603050405020304" pitchFamily="18" charset="0"/>
                </a:rPr>
                <a:t>Prodapt has maintained its SLA well &amp; above 95% compared to other suppliers</a:t>
              </a:r>
              <a:endParaRPr lang="en-GB" sz="800" kern="0">
                <a:solidFill>
                  <a:sysClr val="windowText" lastClr="000000"/>
                </a:solidFill>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7FB5E3DD-7E5E-9863-0B71-0B4C338A514C}"/>
              </a:ext>
            </a:extLst>
          </p:cNvPr>
          <p:cNvSpPr txBox="1"/>
          <p:nvPr/>
        </p:nvSpPr>
        <p:spPr>
          <a:xfrm>
            <a:off x="263817" y="38403"/>
            <a:ext cx="8880183" cy="830997"/>
          </a:xfrm>
          <a:prstGeom prst="rect">
            <a:avLst/>
          </a:prstGeom>
          <a:noFill/>
        </p:spPr>
        <p:txBody>
          <a:bodyPr wrap="square">
            <a:spAutoFit/>
          </a:bodyPr>
          <a:lstStyle/>
          <a:p>
            <a:pPr defTabSz="685800">
              <a:defRPr/>
            </a:pPr>
            <a:r>
              <a:rPr lang="en-IN" sz="2400" kern="0">
                <a:solidFill>
                  <a:srgbClr val="FFFFFF"/>
                </a:solidFill>
                <a:latin typeface="Times New Roman" panose="02020603050405020304" pitchFamily="18" charset="0"/>
                <a:cs typeface="Times New Roman" panose="02020603050405020304" pitchFamily="18" charset="0"/>
              </a:rPr>
              <a:t>Incidents &amp; its SLA Comparison of Various Suppliers with</a:t>
            </a:r>
            <a:r>
              <a:rPr lang="en-IN" sz="2400" kern="0">
                <a:solidFill>
                  <a:srgbClr val="EB262A"/>
                </a:solidFill>
                <a:latin typeface="Times New Roman" panose="02020603050405020304" pitchFamily="18" charset="0"/>
                <a:cs typeface="Times New Roman" panose="02020603050405020304" pitchFamily="18" charset="0"/>
              </a:rPr>
              <a:t> </a:t>
            </a:r>
          </a:p>
          <a:p>
            <a:pPr algn="ctr" defTabSz="685800">
              <a:defRPr/>
            </a:pPr>
            <a:r>
              <a:rPr lang="en-IN" sz="2400" kern="0">
                <a:solidFill>
                  <a:srgbClr val="FFFFFF"/>
                </a:solidFill>
                <a:latin typeface="Times New Roman" panose="02020603050405020304" pitchFamily="18" charset="0"/>
                <a:cs typeface="Times New Roman" panose="02020603050405020304" pitchFamily="18" charset="0"/>
              </a:rPr>
              <a:t>Prodapt</a:t>
            </a:r>
            <a:endParaRPr lang="en-GB" sz="2400" kern="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79273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94A0CC9C-DCEF-4F82-A9F0-B711C831A6A1}"/>
              </a:ext>
            </a:extLst>
          </p:cNvPr>
          <p:cNvGraphicFramePr>
            <a:graphicFrameLocks/>
          </p:cNvGraphicFramePr>
          <p:nvPr/>
        </p:nvGraphicFramePr>
        <p:xfrm>
          <a:off x="449702" y="1000125"/>
          <a:ext cx="4021153" cy="2143189"/>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Group 1">
            <a:extLst>
              <a:ext uri="{FF2B5EF4-FFF2-40B4-BE49-F238E27FC236}">
                <a16:creationId xmlns:a16="http://schemas.microsoft.com/office/drawing/2014/main" id="{A407F95E-4EB8-20A0-C860-E9852AB611D0}"/>
              </a:ext>
            </a:extLst>
          </p:cNvPr>
          <p:cNvGrpSpPr/>
          <p:nvPr/>
        </p:nvGrpSpPr>
        <p:grpSpPr>
          <a:xfrm>
            <a:off x="1367871" y="1162676"/>
            <a:ext cx="7326428" cy="3980824"/>
            <a:chOff x="1852924" y="1669114"/>
            <a:chExt cx="9768571" cy="5307765"/>
          </a:xfrm>
        </p:grpSpPr>
        <p:graphicFrame>
          <p:nvGraphicFramePr>
            <p:cNvPr id="6" name="Chart 5">
              <a:extLst>
                <a:ext uri="{FF2B5EF4-FFF2-40B4-BE49-F238E27FC236}">
                  <a16:creationId xmlns:a16="http://schemas.microsoft.com/office/drawing/2014/main" id="{2D1CE389-F6CB-4AB2-9144-0FAF5F92FF23}"/>
                </a:ext>
              </a:extLst>
            </p:cNvPr>
            <p:cNvGraphicFramePr>
              <a:graphicFrameLocks/>
            </p:cNvGraphicFramePr>
            <p:nvPr/>
          </p:nvGraphicFramePr>
          <p:xfrm>
            <a:off x="5750395" y="3692360"/>
            <a:ext cx="5871100" cy="3284519"/>
          </p:xfrm>
          <a:graphic>
            <a:graphicData uri="http://schemas.openxmlformats.org/drawingml/2006/chart">
              <c:chart xmlns:c="http://schemas.openxmlformats.org/drawingml/2006/chart" xmlns:r="http://schemas.openxmlformats.org/officeDocument/2006/relationships" r:id="rId3"/>
            </a:graphicData>
          </a:graphic>
        </p:graphicFrame>
        <p:sp>
          <p:nvSpPr>
            <p:cNvPr id="7" name="Scroll: Horizontal 6">
              <a:extLst>
                <a:ext uri="{FF2B5EF4-FFF2-40B4-BE49-F238E27FC236}">
                  <a16:creationId xmlns:a16="http://schemas.microsoft.com/office/drawing/2014/main" id="{59640ECF-C7F1-6D4A-5C59-6C6A2A8DB88D}"/>
                </a:ext>
              </a:extLst>
            </p:cNvPr>
            <p:cNvSpPr/>
            <p:nvPr/>
          </p:nvSpPr>
          <p:spPr>
            <a:xfrm>
              <a:off x="5990236" y="1669114"/>
              <a:ext cx="4287187" cy="1560225"/>
            </a:xfrm>
            <a:prstGeom prst="horizontalScroll">
              <a:avLst/>
            </a:prstGeom>
            <a:noFill/>
            <a:ln w="4233" cap="flat">
              <a:solidFill>
                <a:srgbClr val="EA262A"/>
              </a:solidFill>
              <a:prstDash val="solid"/>
              <a:miter/>
            </a:ln>
          </p:spPr>
          <p:txBody>
            <a:bodyPr rtlCol="0" anchor="ctr"/>
            <a:lstStyle/>
            <a:p>
              <a:pPr defTabSz="685800">
                <a:defRPr/>
              </a:pPr>
              <a:r>
                <a:rPr lang="en-IN" sz="900" kern="0">
                  <a:solidFill>
                    <a:sysClr val="windowText" lastClr="000000"/>
                  </a:solidFill>
                  <a:latin typeface="Times New Roman" panose="02020603050405020304" pitchFamily="18" charset="0"/>
                  <a:cs typeface="Times New Roman" panose="02020603050405020304" pitchFamily="18" charset="0"/>
                </a:rPr>
                <a:t>Considering high volume of Service requests throughout the year, Prodapt has maintained its SLA of 98 to 99%</a:t>
              </a:r>
              <a:endParaRPr lang="en-GB" sz="900" kern="0">
                <a:solidFill>
                  <a:sysClr val="windowText" lastClr="000000"/>
                </a:solidFill>
                <a:latin typeface="Times New Roman" panose="02020603050405020304" pitchFamily="18" charset="0"/>
                <a:cs typeface="Times New Roman" panose="02020603050405020304" pitchFamily="18" charset="0"/>
              </a:endParaRPr>
            </a:p>
          </p:txBody>
        </p:sp>
        <p:sp>
          <p:nvSpPr>
            <p:cNvPr id="8" name="Explosion: 14 Points 7">
              <a:extLst>
                <a:ext uri="{FF2B5EF4-FFF2-40B4-BE49-F238E27FC236}">
                  <a16:creationId xmlns:a16="http://schemas.microsoft.com/office/drawing/2014/main" id="{16168E6A-6A9B-D3B3-6A83-13D3F26FC11B}"/>
                </a:ext>
              </a:extLst>
            </p:cNvPr>
            <p:cNvSpPr/>
            <p:nvPr/>
          </p:nvSpPr>
          <p:spPr>
            <a:xfrm>
              <a:off x="1852924" y="4309964"/>
              <a:ext cx="3707567" cy="2507105"/>
            </a:xfrm>
            <a:prstGeom prst="irregularSeal2">
              <a:avLst/>
            </a:prstGeom>
            <a:noFill/>
            <a:ln w="4233" cap="flat">
              <a:solidFill>
                <a:srgbClr val="EA262A"/>
              </a:solidFill>
              <a:prstDash val="solid"/>
              <a:miter/>
            </a:ln>
          </p:spPr>
          <p:txBody>
            <a:bodyPr rtlCol="0" anchor="ctr"/>
            <a:lstStyle/>
            <a:p>
              <a:pPr defTabSz="685800">
                <a:defRPr/>
              </a:pPr>
              <a:endParaRPr lang="en-GB" sz="1350" kern="0">
                <a:solidFill>
                  <a:sysClr val="windowText" lastClr="00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F644AE9-8D6B-36A5-FAE0-A70486EE48CD}"/>
                </a:ext>
              </a:extLst>
            </p:cNvPr>
            <p:cNvSpPr txBox="1"/>
            <p:nvPr/>
          </p:nvSpPr>
          <p:spPr>
            <a:xfrm>
              <a:off x="2543451" y="5147956"/>
              <a:ext cx="2326511" cy="861775"/>
            </a:xfrm>
            <a:prstGeom prst="rect">
              <a:avLst/>
            </a:prstGeom>
            <a:noFill/>
          </p:spPr>
          <p:txBody>
            <a:bodyPr wrap="square" rtlCol="0">
              <a:spAutoFit/>
            </a:bodyPr>
            <a:lstStyle/>
            <a:p>
              <a:pPr defTabSz="685800">
                <a:defRPr/>
              </a:pPr>
              <a:r>
                <a:rPr lang="en-IN" sz="900" kern="0">
                  <a:solidFill>
                    <a:sysClr val="windowText" lastClr="000000"/>
                  </a:solidFill>
                  <a:latin typeface="Times New Roman" panose="02020603050405020304" pitchFamily="18" charset="0"/>
                  <a:cs typeface="Times New Roman" panose="02020603050405020304" pitchFamily="18" charset="0"/>
                </a:rPr>
                <a:t>Tech M, Service Requests SLA is  below  80% throughout the year which is the lowest among all Suppliers. </a:t>
              </a:r>
              <a:endParaRPr lang="en-GB" sz="900" kern="0">
                <a:solidFill>
                  <a:sysClr val="windowText" lastClr="000000"/>
                </a:solidFill>
                <a:latin typeface="Times New Roman" panose="02020603050405020304" pitchFamily="18" charset="0"/>
                <a:cs typeface="Times New Roman" panose="02020603050405020304" pitchFamily="18" charset="0"/>
              </a:endParaRPr>
            </a:p>
          </p:txBody>
        </p:sp>
      </p:grpSp>
      <p:sp>
        <p:nvSpPr>
          <p:cNvPr id="11" name="TextBox 10">
            <a:extLst>
              <a:ext uri="{FF2B5EF4-FFF2-40B4-BE49-F238E27FC236}">
                <a16:creationId xmlns:a16="http://schemas.microsoft.com/office/drawing/2014/main" id="{B69E3449-1EC0-7E22-C4C3-A5A72CF0C7A2}"/>
              </a:ext>
            </a:extLst>
          </p:cNvPr>
          <p:cNvSpPr txBox="1"/>
          <p:nvPr/>
        </p:nvSpPr>
        <p:spPr>
          <a:xfrm>
            <a:off x="345514" y="40515"/>
            <a:ext cx="8617511" cy="830997"/>
          </a:xfrm>
          <a:prstGeom prst="rect">
            <a:avLst/>
          </a:prstGeom>
          <a:noFill/>
        </p:spPr>
        <p:txBody>
          <a:bodyPr wrap="square">
            <a:spAutoFit/>
          </a:bodyPr>
          <a:lstStyle/>
          <a:p>
            <a:pPr defTabSz="685800">
              <a:defRPr/>
            </a:pPr>
            <a:r>
              <a:rPr lang="en-IN" sz="2400" kern="0">
                <a:solidFill>
                  <a:srgbClr val="FFFFFF"/>
                </a:solidFill>
                <a:latin typeface="Times New Roman" panose="02020603050405020304" pitchFamily="18" charset="0"/>
                <a:cs typeface="Times New Roman" panose="02020603050405020304" pitchFamily="18" charset="0"/>
              </a:rPr>
              <a:t>Service Requests &amp; its SLA Comparison of Various Suppliers with  </a:t>
            </a:r>
          </a:p>
          <a:p>
            <a:pPr algn="ctr" defTabSz="685800">
              <a:defRPr/>
            </a:pPr>
            <a:r>
              <a:rPr lang="en-IN" sz="2400" kern="0">
                <a:solidFill>
                  <a:srgbClr val="FFFFFF"/>
                </a:solidFill>
                <a:latin typeface="Times New Roman" panose="02020603050405020304" pitchFamily="18" charset="0"/>
                <a:cs typeface="Times New Roman" panose="02020603050405020304" pitchFamily="18" charset="0"/>
              </a:rPr>
              <a:t>Prodapt</a:t>
            </a:r>
            <a:endParaRPr lang="en-GB" sz="2400" kern="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97257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0">
            <a:extLst>
              <a:ext uri="{FF2B5EF4-FFF2-40B4-BE49-F238E27FC236}">
                <a16:creationId xmlns:a16="http://schemas.microsoft.com/office/drawing/2014/main" id="{D20DC5A9-3E13-7B0C-677D-12EE5CC4B78B}"/>
              </a:ext>
            </a:extLst>
          </p:cNvPr>
          <p:cNvSpPr>
            <a:spLocks noChangeArrowheads="1"/>
          </p:cNvSpPr>
          <p:nvPr/>
        </p:nvSpPr>
        <p:spPr bwMode="auto">
          <a:xfrm>
            <a:off x="152632" y="843782"/>
            <a:ext cx="8113496" cy="4280821"/>
          </a:xfrm>
          <a:prstGeom prst="rect">
            <a:avLst/>
          </a:prstGeom>
          <a:solidFill>
            <a:srgbClr val="FFFFCC"/>
          </a:solidFill>
          <a:ln w="1588"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algn="ctr" defTabSz="914378">
              <a:defRPr/>
            </a:pPr>
            <a:r>
              <a:rPr lang="en-IN" sz="750" b="1">
                <a:solidFill>
                  <a:srgbClr val="1C1C1C"/>
                </a:solidFill>
                <a:latin typeface="Times New Roman" panose="02020603050405020304" pitchFamily="18" charset="0"/>
                <a:cs typeface="Times New Roman" panose="02020603050405020304" pitchFamily="18" charset="0"/>
              </a:rPr>
              <a:t>Operations</a:t>
            </a:r>
          </a:p>
        </p:txBody>
      </p:sp>
      <p:sp>
        <p:nvSpPr>
          <p:cNvPr id="12" name="Rectangle 87">
            <a:extLst>
              <a:ext uri="{FF2B5EF4-FFF2-40B4-BE49-F238E27FC236}">
                <a16:creationId xmlns:a16="http://schemas.microsoft.com/office/drawing/2014/main" id="{A48642D2-955C-DA2D-20BA-F089DA34BFD0}"/>
              </a:ext>
            </a:extLst>
          </p:cNvPr>
          <p:cNvSpPr>
            <a:spLocks noChangeArrowheads="1"/>
          </p:cNvSpPr>
          <p:nvPr/>
        </p:nvSpPr>
        <p:spPr bwMode="auto">
          <a:xfrm>
            <a:off x="4573702" y="1004869"/>
            <a:ext cx="2122406" cy="4099682"/>
          </a:xfrm>
          <a:prstGeom prst="rect">
            <a:avLst/>
          </a:prstGeom>
          <a:solidFill>
            <a:srgbClr val="FFFFFF"/>
          </a:solidFill>
          <a:ln w="1588" cap="flat">
            <a:solidFill>
              <a:srgbClr val="000000"/>
            </a:solidFill>
            <a:prstDash val="solid"/>
            <a:miter lim="800000"/>
            <a:headEnd/>
            <a:tailEnd/>
          </a:ln>
        </p:spPr>
        <p:txBody>
          <a:bodyPr vert="horz" wrap="square" lIns="68580" tIns="34290" rIns="68580" bIns="34290" numCol="1" anchor="t" anchorCtr="0" compatLnSpc="1">
            <a:prstTxWarp prst="textNoShape">
              <a:avLst/>
            </a:prstTxWarp>
          </a:bodyPr>
          <a:lstStyle/>
          <a:p>
            <a:pPr algn="ctr" defTabSz="914378">
              <a:defRPr/>
            </a:pPr>
            <a:r>
              <a:rPr lang="en-IN" sz="600" b="1">
                <a:solidFill>
                  <a:srgbClr val="1C1C1C"/>
                </a:solidFill>
                <a:latin typeface="Times New Roman" panose="02020603050405020304" pitchFamily="18" charset="0"/>
                <a:cs typeface="Times New Roman" panose="02020603050405020304" pitchFamily="18" charset="0"/>
              </a:rPr>
              <a:t>Fulfilment</a:t>
            </a:r>
          </a:p>
        </p:txBody>
      </p:sp>
      <p:sp>
        <p:nvSpPr>
          <p:cNvPr id="2" name="Title 1">
            <a:extLst>
              <a:ext uri="{FF2B5EF4-FFF2-40B4-BE49-F238E27FC236}">
                <a16:creationId xmlns:a16="http://schemas.microsoft.com/office/drawing/2014/main" id="{B0FC1BEC-F9AC-2FF3-200F-BEDB29C55FF9}"/>
              </a:ext>
            </a:extLst>
          </p:cNvPr>
          <p:cNvSpPr>
            <a:spLocks noGrp="1"/>
          </p:cNvSpPr>
          <p:nvPr>
            <p:ph type="title"/>
          </p:nvPr>
        </p:nvSpPr>
        <p:spPr>
          <a:xfrm>
            <a:off x="157114" y="290341"/>
            <a:ext cx="7629433" cy="461665"/>
          </a:xfrm>
        </p:spPr>
        <p:txBody>
          <a:bodyPr/>
          <a:lstStyle/>
          <a:p>
            <a:r>
              <a:rPr lang="en-GB">
                <a:latin typeface="Times New Roman" panose="02020603050405020304" pitchFamily="18" charset="0"/>
                <a:cs typeface="Times New Roman" panose="02020603050405020304" pitchFamily="18" charset="0"/>
              </a:rPr>
              <a:t>VMO2 ETOM Operations Framework</a:t>
            </a:r>
          </a:p>
        </p:txBody>
      </p:sp>
      <p:sp>
        <p:nvSpPr>
          <p:cNvPr id="3" name="Text Placeholder 2">
            <a:extLst>
              <a:ext uri="{FF2B5EF4-FFF2-40B4-BE49-F238E27FC236}">
                <a16:creationId xmlns:a16="http://schemas.microsoft.com/office/drawing/2014/main" id="{1A5ABC02-5855-C5C3-04DE-BA793C54E72F}"/>
              </a:ext>
            </a:extLst>
          </p:cNvPr>
          <p:cNvSpPr>
            <a:spLocks noGrp="1"/>
          </p:cNvSpPr>
          <p:nvPr>
            <p:ph type="body" sz="quarter" idx="15"/>
          </p:nvPr>
        </p:nvSpPr>
        <p:spPr>
          <a:xfrm>
            <a:off x="668107" y="1465899"/>
            <a:ext cx="7823199" cy="358709"/>
          </a:xfrm>
        </p:spPr>
        <p:txBody>
          <a:bodyPr/>
          <a:lstStyle/>
          <a:p>
            <a:endParaRPr lang="en-GB"/>
          </a:p>
        </p:txBody>
      </p:sp>
      <p:sp>
        <p:nvSpPr>
          <p:cNvPr id="14" name="Rectangle 95">
            <a:extLst>
              <a:ext uri="{FF2B5EF4-FFF2-40B4-BE49-F238E27FC236}">
                <a16:creationId xmlns:a16="http://schemas.microsoft.com/office/drawing/2014/main" id="{A90A6ED8-4755-3F3A-5194-E7C77CA2365D}"/>
              </a:ext>
            </a:extLst>
          </p:cNvPr>
          <p:cNvSpPr>
            <a:spLocks noChangeArrowheads="1"/>
          </p:cNvSpPr>
          <p:nvPr/>
        </p:nvSpPr>
        <p:spPr bwMode="auto">
          <a:xfrm>
            <a:off x="6793285" y="1004868"/>
            <a:ext cx="1407005" cy="4099682"/>
          </a:xfrm>
          <a:prstGeom prst="rect">
            <a:avLst/>
          </a:prstGeom>
          <a:solidFill>
            <a:srgbClr val="FFFFFF"/>
          </a:solidFill>
          <a:ln w="1588" cap="flat">
            <a:solidFill>
              <a:srgbClr val="000000"/>
            </a:solidFill>
            <a:prstDash val="solid"/>
            <a:miter lim="800000"/>
            <a:headEnd/>
            <a:tailEnd/>
          </a:ln>
        </p:spPr>
        <p:txBody>
          <a:bodyPr vert="horz" wrap="square" lIns="68580" tIns="34290" rIns="68580" bIns="34290" numCol="1" anchor="t" anchorCtr="0" compatLnSpc="1">
            <a:prstTxWarp prst="textNoShape">
              <a:avLst/>
            </a:prstTxWarp>
          </a:bodyPr>
          <a:lstStyle/>
          <a:p>
            <a:pPr algn="ctr" defTabSz="914378">
              <a:defRPr/>
            </a:pPr>
            <a:r>
              <a:rPr lang="en-IN" sz="600" b="1">
                <a:latin typeface="Times New Roman" panose="02020603050405020304" pitchFamily="18" charset="0"/>
                <a:cs typeface="Times New Roman" panose="02020603050405020304" pitchFamily="18" charset="0"/>
              </a:rPr>
              <a:t>Billing &amp; Revenue Management</a:t>
            </a:r>
          </a:p>
        </p:txBody>
      </p:sp>
      <p:sp>
        <p:nvSpPr>
          <p:cNvPr id="11" name="Rectangle 75">
            <a:extLst>
              <a:ext uri="{FF2B5EF4-FFF2-40B4-BE49-F238E27FC236}">
                <a16:creationId xmlns:a16="http://schemas.microsoft.com/office/drawing/2014/main" id="{C3844A96-26C2-30EE-3B85-44238477CABC}"/>
              </a:ext>
            </a:extLst>
          </p:cNvPr>
          <p:cNvSpPr>
            <a:spLocks noChangeArrowheads="1"/>
          </p:cNvSpPr>
          <p:nvPr/>
        </p:nvSpPr>
        <p:spPr bwMode="auto">
          <a:xfrm>
            <a:off x="271237" y="1004868"/>
            <a:ext cx="4272269" cy="4099683"/>
          </a:xfrm>
          <a:prstGeom prst="rect">
            <a:avLst/>
          </a:prstGeom>
          <a:solidFill>
            <a:srgbClr val="FFFFFF"/>
          </a:solidFill>
          <a:ln w="1588" cap="flat">
            <a:solidFill>
              <a:srgbClr val="000000"/>
            </a:solidFill>
            <a:prstDash val="solid"/>
            <a:miter lim="800000"/>
            <a:headEnd/>
            <a:tailEnd/>
          </a:ln>
        </p:spPr>
        <p:txBody>
          <a:bodyPr vert="horz" wrap="square" lIns="68580" tIns="34290" rIns="68580" bIns="34290" numCol="1" anchor="t" anchorCtr="0" compatLnSpc="1">
            <a:prstTxWarp prst="textNoShape">
              <a:avLst/>
            </a:prstTxWarp>
          </a:bodyPr>
          <a:lstStyle/>
          <a:p>
            <a:pPr algn="ctr" defTabSz="914378">
              <a:defRPr/>
            </a:pPr>
            <a:r>
              <a:rPr lang="en-IN" sz="600" b="1">
                <a:solidFill>
                  <a:srgbClr val="1C1C1C"/>
                </a:solidFill>
                <a:latin typeface="Times New Roman" panose="02020603050405020304" pitchFamily="18" charset="0"/>
                <a:cs typeface="Times New Roman" panose="02020603050405020304" pitchFamily="18" charset="0"/>
              </a:rPr>
              <a:t>Operations Support &amp; Readiness </a:t>
            </a:r>
          </a:p>
        </p:txBody>
      </p:sp>
      <p:sp>
        <p:nvSpPr>
          <p:cNvPr id="457" name="Rounded Rectangle 201">
            <a:extLst>
              <a:ext uri="{FF2B5EF4-FFF2-40B4-BE49-F238E27FC236}">
                <a16:creationId xmlns:a16="http://schemas.microsoft.com/office/drawing/2014/main" id="{3361FD03-FE4E-51DA-2BAB-0CD7653FFE93}"/>
              </a:ext>
            </a:extLst>
          </p:cNvPr>
          <p:cNvSpPr/>
          <p:nvPr/>
        </p:nvSpPr>
        <p:spPr>
          <a:xfrm>
            <a:off x="303875" y="1142710"/>
            <a:ext cx="4189017" cy="164279"/>
          </a:xfrm>
          <a:prstGeom prst="roundRect">
            <a:avLst>
              <a:gd name="adj" fmla="val 8500"/>
            </a:avLst>
          </a:prstGeom>
          <a:solidFill>
            <a:schemeClr val="accent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IN" sz="525" b="1">
                <a:solidFill>
                  <a:schemeClr val="tx1"/>
                </a:solidFill>
                <a:latin typeface="Times New Roman" panose="02020603050405020304" pitchFamily="18" charset="0"/>
                <a:cs typeface="Times New Roman" panose="02020603050405020304" pitchFamily="18" charset="0"/>
              </a:rPr>
              <a:t>Market Sales Domain</a:t>
            </a:r>
          </a:p>
        </p:txBody>
      </p:sp>
      <p:sp>
        <p:nvSpPr>
          <p:cNvPr id="458" name="Rounded Rectangle 201">
            <a:extLst>
              <a:ext uri="{FF2B5EF4-FFF2-40B4-BE49-F238E27FC236}">
                <a16:creationId xmlns:a16="http://schemas.microsoft.com/office/drawing/2014/main" id="{05D7203E-6260-407C-8E22-938A0676E065}"/>
              </a:ext>
            </a:extLst>
          </p:cNvPr>
          <p:cNvSpPr/>
          <p:nvPr/>
        </p:nvSpPr>
        <p:spPr>
          <a:xfrm>
            <a:off x="303876" y="1320230"/>
            <a:ext cx="4189017" cy="187751"/>
          </a:xfrm>
          <a:prstGeom prst="roundRect">
            <a:avLst>
              <a:gd name="adj" fmla="val 8500"/>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IN" sz="525" b="1">
                <a:solidFill>
                  <a:schemeClr val="tx1"/>
                </a:solidFill>
                <a:latin typeface="Times New Roman" panose="02020603050405020304" pitchFamily="18" charset="0"/>
                <a:cs typeface="Times New Roman" panose="02020603050405020304" pitchFamily="18" charset="0"/>
              </a:rPr>
              <a:t>Product Domain</a:t>
            </a:r>
          </a:p>
        </p:txBody>
      </p:sp>
      <p:sp>
        <p:nvSpPr>
          <p:cNvPr id="459" name="Rounded Rectangle 201">
            <a:extLst>
              <a:ext uri="{FF2B5EF4-FFF2-40B4-BE49-F238E27FC236}">
                <a16:creationId xmlns:a16="http://schemas.microsoft.com/office/drawing/2014/main" id="{2C4CDBDA-65DE-8C10-02D4-477F2F78CF7B}"/>
              </a:ext>
            </a:extLst>
          </p:cNvPr>
          <p:cNvSpPr/>
          <p:nvPr/>
        </p:nvSpPr>
        <p:spPr>
          <a:xfrm>
            <a:off x="4606845" y="1133567"/>
            <a:ext cx="2104648" cy="162365"/>
          </a:xfrm>
          <a:prstGeom prst="roundRect">
            <a:avLst>
              <a:gd name="adj" fmla="val 8500"/>
            </a:avLst>
          </a:prstGeom>
          <a:solidFill>
            <a:schemeClr val="accent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IN" sz="525" b="1">
                <a:solidFill>
                  <a:schemeClr val="tx1"/>
                </a:solidFill>
                <a:latin typeface="Times New Roman" panose="02020603050405020304" pitchFamily="18" charset="0"/>
                <a:cs typeface="Times New Roman" panose="02020603050405020304" pitchFamily="18" charset="0"/>
              </a:rPr>
              <a:t>Market Sales Domain</a:t>
            </a:r>
          </a:p>
        </p:txBody>
      </p:sp>
      <p:sp>
        <p:nvSpPr>
          <p:cNvPr id="460" name="Rounded Rectangle 201">
            <a:extLst>
              <a:ext uri="{FF2B5EF4-FFF2-40B4-BE49-F238E27FC236}">
                <a16:creationId xmlns:a16="http://schemas.microsoft.com/office/drawing/2014/main" id="{EC4AF215-7460-42B6-A699-EF11752A30C3}"/>
              </a:ext>
            </a:extLst>
          </p:cNvPr>
          <p:cNvSpPr/>
          <p:nvPr/>
        </p:nvSpPr>
        <p:spPr>
          <a:xfrm>
            <a:off x="6843263" y="1133475"/>
            <a:ext cx="1309694" cy="159956"/>
          </a:xfrm>
          <a:prstGeom prst="roundRect">
            <a:avLst>
              <a:gd name="adj" fmla="val 8500"/>
            </a:avLst>
          </a:prstGeom>
          <a:solidFill>
            <a:schemeClr val="accent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IN" sz="525" b="1">
                <a:solidFill>
                  <a:schemeClr val="tx1"/>
                </a:solidFill>
                <a:latin typeface="Times New Roman" panose="02020603050405020304" pitchFamily="18" charset="0"/>
                <a:cs typeface="Times New Roman" panose="02020603050405020304" pitchFamily="18" charset="0"/>
              </a:rPr>
              <a:t>Market Sales Domain</a:t>
            </a:r>
          </a:p>
        </p:txBody>
      </p:sp>
      <p:sp>
        <p:nvSpPr>
          <p:cNvPr id="461" name="Rounded Rectangle 201">
            <a:extLst>
              <a:ext uri="{FF2B5EF4-FFF2-40B4-BE49-F238E27FC236}">
                <a16:creationId xmlns:a16="http://schemas.microsoft.com/office/drawing/2014/main" id="{EE1BC2F6-40B8-BECE-6F23-6F455D472591}"/>
              </a:ext>
            </a:extLst>
          </p:cNvPr>
          <p:cNvSpPr/>
          <p:nvPr/>
        </p:nvSpPr>
        <p:spPr>
          <a:xfrm>
            <a:off x="4606533" y="1318878"/>
            <a:ext cx="2104960" cy="217386"/>
          </a:xfrm>
          <a:prstGeom prst="roundRect">
            <a:avLst>
              <a:gd name="adj" fmla="val 8500"/>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IN" sz="525" b="1">
                <a:solidFill>
                  <a:schemeClr val="tx1"/>
                </a:solidFill>
                <a:latin typeface="Times New Roman" panose="02020603050405020304" pitchFamily="18" charset="0"/>
                <a:cs typeface="Times New Roman" panose="02020603050405020304" pitchFamily="18" charset="0"/>
              </a:rPr>
              <a:t>Product Domain</a:t>
            </a:r>
          </a:p>
        </p:txBody>
      </p:sp>
      <p:sp>
        <p:nvSpPr>
          <p:cNvPr id="465" name="Freeform 588">
            <a:extLst>
              <a:ext uri="{FF2B5EF4-FFF2-40B4-BE49-F238E27FC236}">
                <a16:creationId xmlns:a16="http://schemas.microsoft.com/office/drawing/2014/main" id="{205675DF-03D6-A71D-AC09-E89997CFBABA}"/>
              </a:ext>
            </a:extLst>
          </p:cNvPr>
          <p:cNvSpPr>
            <a:spLocks/>
          </p:cNvSpPr>
          <p:nvPr/>
        </p:nvSpPr>
        <p:spPr bwMode="auto">
          <a:xfrm>
            <a:off x="306799" y="1538130"/>
            <a:ext cx="4189017" cy="1394110"/>
          </a:xfrm>
          <a:custGeom>
            <a:avLst/>
            <a:gdLst>
              <a:gd name="T0" fmla="*/ 3414 w 3435"/>
              <a:gd name="T1" fmla="*/ 366 h 366"/>
              <a:gd name="T2" fmla="*/ 20 w 3435"/>
              <a:gd name="T3" fmla="*/ 366 h 366"/>
              <a:gd name="T4" fmla="*/ 0 w 3435"/>
              <a:gd name="T5" fmla="*/ 346 h 366"/>
              <a:gd name="T6" fmla="*/ 0 w 3435"/>
              <a:gd name="T7" fmla="*/ 21 h 366"/>
              <a:gd name="T8" fmla="*/ 20 w 3435"/>
              <a:gd name="T9" fmla="*/ 0 h 366"/>
              <a:gd name="T10" fmla="*/ 3414 w 3435"/>
              <a:gd name="T11" fmla="*/ 0 h 366"/>
              <a:gd name="T12" fmla="*/ 3435 w 3435"/>
              <a:gd name="T13" fmla="*/ 21 h 366"/>
              <a:gd name="T14" fmla="*/ 3435 w 3435"/>
              <a:gd name="T15" fmla="*/ 346 h 366"/>
              <a:gd name="T16" fmla="*/ 3414 w 3435"/>
              <a:gd name="T17"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5" h="366">
                <a:moveTo>
                  <a:pt x="3414" y="366"/>
                </a:moveTo>
                <a:cubicBezTo>
                  <a:pt x="20" y="366"/>
                  <a:pt x="20" y="366"/>
                  <a:pt x="20" y="366"/>
                </a:cubicBezTo>
                <a:cubicBezTo>
                  <a:pt x="9" y="366"/>
                  <a:pt x="0" y="357"/>
                  <a:pt x="0" y="346"/>
                </a:cubicBezTo>
                <a:cubicBezTo>
                  <a:pt x="0" y="21"/>
                  <a:pt x="0" y="21"/>
                  <a:pt x="0" y="21"/>
                </a:cubicBezTo>
                <a:cubicBezTo>
                  <a:pt x="0" y="10"/>
                  <a:pt x="9" y="0"/>
                  <a:pt x="20" y="0"/>
                </a:cubicBezTo>
                <a:cubicBezTo>
                  <a:pt x="3414" y="0"/>
                  <a:pt x="3414" y="0"/>
                  <a:pt x="3414" y="0"/>
                </a:cubicBezTo>
                <a:cubicBezTo>
                  <a:pt x="3426" y="0"/>
                  <a:pt x="3435" y="10"/>
                  <a:pt x="3435" y="21"/>
                </a:cubicBezTo>
                <a:cubicBezTo>
                  <a:pt x="3435" y="346"/>
                  <a:pt x="3435" y="346"/>
                  <a:pt x="3435" y="346"/>
                </a:cubicBezTo>
                <a:cubicBezTo>
                  <a:pt x="3435" y="357"/>
                  <a:pt x="3426" y="366"/>
                  <a:pt x="3414" y="366"/>
                </a:cubicBezTo>
                <a:close/>
              </a:path>
            </a:pathLst>
          </a:custGeom>
          <a:solidFill>
            <a:srgbClr val="00FFCC"/>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914378">
              <a:defRPr/>
            </a:pPr>
            <a:endParaRPr lang="en-IN">
              <a:solidFill>
                <a:srgbClr val="1C1C1C"/>
              </a:solidFill>
              <a:latin typeface="Times New Roman" panose="02020603050405020304" pitchFamily="18" charset="0"/>
              <a:cs typeface="Times New Roman" panose="02020603050405020304" pitchFamily="18" charset="0"/>
            </a:endParaRPr>
          </a:p>
        </p:txBody>
      </p:sp>
      <p:sp>
        <p:nvSpPr>
          <p:cNvPr id="462" name="Rounded Rectangle 201">
            <a:extLst>
              <a:ext uri="{FF2B5EF4-FFF2-40B4-BE49-F238E27FC236}">
                <a16:creationId xmlns:a16="http://schemas.microsoft.com/office/drawing/2014/main" id="{2425361C-1AE8-F184-7107-77B8FBA99345}"/>
              </a:ext>
            </a:extLst>
          </p:cNvPr>
          <p:cNvSpPr/>
          <p:nvPr/>
        </p:nvSpPr>
        <p:spPr>
          <a:xfrm>
            <a:off x="6843263" y="1325781"/>
            <a:ext cx="1309695" cy="182200"/>
          </a:xfrm>
          <a:prstGeom prst="roundRect">
            <a:avLst>
              <a:gd name="adj" fmla="val 8500"/>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IN" sz="525" b="1">
                <a:solidFill>
                  <a:schemeClr val="tx1"/>
                </a:solidFill>
                <a:latin typeface="Times New Roman" panose="02020603050405020304" pitchFamily="18" charset="0"/>
                <a:cs typeface="Times New Roman" panose="02020603050405020304" pitchFamily="18" charset="0"/>
              </a:rPr>
              <a:t>Product Domain</a:t>
            </a:r>
          </a:p>
        </p:txBody>
      </p:sp>
      <p:sp>
        <p:nvSpPr>
          <p:cNvPr id="466" name="TextBox 465">
            <a:extLst>
              <a:ext uri="{FF2B5EF4-FFF2-40B4-BE49-F238E27FC236}">
                <a16:creationId xmlns:a16="http://schemas.microsoft.com/office/drawing/2014/main" id="{B46801B1-5E29-0BD4-7105-E564353F7E38}"/>
              </a:ext>
            </a:extLst>
          </p:cNvPr>
          <p:cNvSpPr txBox="1"/>
          <p:nvPr/>
        </p:nvSpPr>
        <p:spPr>
          <a:xfrm>
            <a:off x="2028337" y="1538130"/>
            <a:ext cx="713657" cy="173124"/>
          </a:xfrm>
          <a:prstGeom prst="rect">
            <a:avLst/>
          </a:prstGeom>
          <a:noFill/>
        </p:spPr>
        <p:txBody>
          <a:bodyPr wrap="none" rtlCol="0">
            <a:spAutoFit/>
          </a:bodyPr>
          <a:lstStyle/>
          <a:p>
            <a:pPr algn="ctr" defTabSz="914378">
              <a:defRPr/>
            </a:pPr>
            <a:r>
              <a:rPr lang="en-IN" sz="525" b="1">
                <a:solidFill>
                  <a:srgbClr val="1C1C1C"/>
                </a:solidFill>
                <a:latin typeface="Times New Roman" panose="02020603050405020304" pitchFamily="18" charset="0"/>
                <a:cs typeface="Times New Roman" panose="02020603050405020304" pitchFamily="18" charset="0"/>
              </a:rPr>
              <a:t>Customer Domain</a:t>
            </a:r>
          </a:p>
        </p:txBody>
      </p:sp>
      <p:sp>
        <p:nvSpPr>
          <p:cNvPr id="467" name="Freeform 588">
            <a:extLst>
              <a:ext uri="{FF2B5EF4-FFF2-40B4-BE49-F238E27FC236}">
                <a16:creationId xmlns:a16="http://schemas.microsoft.com/office/drawing/2014/main" id="{2402F272-DA6F-C761-3FD3-421B6ACA1A09}"/>
              </a:ext>
            </a:extLst>
          </p:cNvPr>
          <p:cNvSpPr>
            <a:spLocks/>
          </p:cNvSpPr>
          <p:nvPr/>
        </p:nvSpPr>
        <p:spPr bwMode="auto">
          <a:xfrm>
            <a:off x="4594678" y="1553532"/>
            <a:ext cx="2088239" cy="1375923"/>
          </a:xfrm>
          <a:custGeom>
            <a:avLst/>
            <a:gdLst>
              <a:gd name="T0" fmla="*/ 3414 w 3435"/>
              <a:gd name="T1" fmla="*/ 366 h 366"/>
              <a:gd name="T2" fmla="*/ 20 w 3435"/>
              <a:gd name="T3" fmla="*/ 366 h 366"/>
              <a:gd name="T4" fmla="*/ 0 w 3435"/>
              <a:gd name="T5" fmla="*/ 346 h 366"/>
              <a:gd name="T6" fmla="*/ 0 w 3435"/>
              <a:gd name="T7" fmla="*/ 21 h 366"/>
              <a:gd name="T8" fmla="*/ 20 w 3435"/>
              <a:gd name="T9" fmla="*/ 0 h 366"/>
              <a:gd name="T10" fmla="*/ 3414 w 3435"/>
              <a:gd name="T11" fmla="*/ 0 h 366"/>
              <a:gd name="T12" fmla="*/ 3435 w 3435"/>
              <a:gd name="T13" fmla="*/ 21 h 366"/>
              <a:gd name="T14" fmla="*/ 3435 w 3435"/>
              <a:gd name="T15" fmla="*/ 346 h 366"/>
              <a:gd name="T16" fmla="*/ 3414 w 3435"/>
              <a:gd name="T17"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5" h="366">
                <a:moveTo>
                  <a:pt x="3414" y="366"/>
                </a:moveTo>
                <a:cubicBezTo>
                  <a:pt x="20" y="366"/>
                  <a:pt x="20" y="366"/>
                  <a:pt x="20" y="366"/>
                </a:cubicBezTo>
                <a:cubicBezTo>
                  <a:pt x="9" y="366"/>
                  <a:pt x="0" y="357"/>
                  <a:pt x="0" y="346"/>
                </a:cubicBezTo>
                <a:cubicBezTo>
                  <a:pt x="0" y="21"/>
                  <a:pt x="0" y="21"/>
                  <a:pt x="0" y="21"/>
                </a:cubicBezTo>
                <a:cubicBezTo>
                  <a:pt x="0" y="10"/>
                  <a:pt x="9" y="0"/>
                  <a:pt x="20" y="0"/>
                </a:cubicBezTo>
                <a:cubicBezTo>
                  <a:pt x="3414" y="0"/>
                  <a:pt x="3414" y="0"/>
                  <a:pt x="3414" y="0"/>
                </a:cubicBezTo>
                <a:cubicBezTo>
                  <a:pt x="3426" y="0"/>
                  <a:pt x="3435" y="10"/>
                  <a:pt x="3435" y="21"/>
                </a:cubicBezTo>
                <a:cubicBezTo>
                  <a:pt x="3435" y="346"/>
                  <a:pt x="3435" y="346"/>
                  <a:pt x="3435" y="346"/>
                </a:cubicBezTo>
                <a:cubicBezTo>
                  <a:pt x="3435" y="357"/>
                  <a:pt x="3426" y="366"/>
                  <a:pt x="3414" y="366"/>
                </a:cubicBezTo>
                <a:close/>
              </a:path>
            </a:pathLst>
          </a:custGeom>
          <a:solidFill>
            <a:srgbClr val="00FFCC"/>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algn="ctr" defTabSz="914378">
              <a:defRPr/>
            </a:pPr>
            <a:r>
              <a:rPr lang="en-IN" sz="525" b="1">
                <a:solidFill>
                  <a:srgbClr val="1C1C1C"/>
                </a:solidFill>
                <a:latin typeface="Times New Roman" panose="02020603050405020304" pitchFamily="18" charset="0"/>
                <a:cs typeface="Times New Roman" panose="02020603050405020304" pitchFamily="18" charset="0"/>
              </a:rPr>
              <a:t>Customer Domain</a:t>
            </a:r>
          </a:p>
        </p:txBody>
      </p:sp>
      <p:sp>
        <p:nvSpPr>
          <p:cNvPr id="468" name="Freeform 588">
            <a:extLst>
              <a:ext uri="{FF2B5EF4-FFF2-40B4-BE49-F238E27FC236}">
                <a16:creationId xmlns:a16="http://schemas.microsoft.com/office/drawing/2014/main" id="{6CA8BC8F-2917-7C7C-936E-85ECB43250DC}"/>
              </a:ext>
            </a:extLst>
          </p:cNvPr>
          <p:cNvSpPr>
            <a:spLocks/>
          </p:cNvSpPr>
          <p:nvPr/>
        </p:nvSpPr>
        <p:spPr bwMode="auto">
          <a:xfrm>
            <a:off x="6837868" y="1553533"/>
            <a:ext cx="1309695" cy="1375922"/>
          </a:xfrm>
          <a:custGeom>
            <a:avLst/>
            <a:gdLst>
              <a:gd name="T0" fmla="*/ 3414 w 3435"/>
              <a:gd name="T1" fmla="*/ 366 h 366"/>
              <a:gd name="T2" fmla="*/ 20 w 3435"/>
              <a:gd name="T3" fmla="*/ 366 h 366"/>
              <a:gd name="T4" fmla="*/ 0 w 3435"/>
              <a:gd name="T5" fmla="*/ 346 h 366"/>
              <a:gd name="T6" fmla="*/ 0 w 3435"/>
              <a:gd name="T7" fmla="*/ 21 h 366"/>
              <a:gd name="T8" fmla="*/ 20 w 3435"/>
              <a:gd name="T9" fmla="*/ 0 h 366"/>
              <a:gd name="T10" fmla="*/ 3414 w 3435"/>
              <a:gd name="T11" fmla="*/ 0 h 366"/>
              <a:gd name="T12" fmla="*/ 3435 w 3435"/>
              <a:gd name="T13" fmla="*/ 21 h 366"/>
              <a:gd name="T14" fmla="*/ 3435 w 3435"/>
              <a:gd name="T15" fmla="*/ 346 h 366"/>
              <a:gd name="T16" fmla="*/ 3414 w 3435"/>
              <a:gd name="T17"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5" h="366">
                <a:moveTo>
                  <a:pt x="3414" y="366"/>
                </a:moveTo>
                <a:cubicBezTo>
                  <a:pt x="20" y="366"/>
                  <a:pt x="20" y="366"/>
                  <a:pt x="20" y="366"/>
                </a:cubicBezTo>
                <a:cubicBezTo>
                  <a:pt x="9" y="366"/>
                  <a:pt x="0" y="357"/>
                  <a:pt x="0" y="346"/>
                </a:cubicBezTo>
                <a:cubicBezTo>
                  <a:pt x="0" y="21"/>
                  <a:pt x="0" y="21"/>
                  <a:pt x="0" y="21"/>
                </a:cubicBezTo>
                <a:cubicBezTo>
                  <a:pt x="0" y="10"/>
                  <a:pt x="9" y="0"/>
                  <a:pt x="20" y="0"/>
                </a:cubicBezTo>
                <a:cubicBezTo>
                  <a:pt x="3414" y="0"/>
                  <a:pt x="3414" y="0"/>
                  <a:pt x="3414" y="0"/>
                </a:cubicBezTo>
                <a:cubicBezTo>
                  <a:pt x="3426" y="0"/>
                  <a:pt x="3435" y="10"/>
                  <a:pt x="3435" y="21"/>
                </a:cubicBezTo>
                <a:cubicBezTo>
                  <a:pt x="3435" y="346"/>
                  <a:pt x="3435" y="346"/>
                  <a:pt x="3435" y="346"/>
                </a:cubicBezTo>
                <a:cubicBezTo>
                  <a:pt x="3435" y="357"/>
                  <a:pt x="3426" y="366"/>
                  <a:pt x="3414" y="366"/>
                </a:cubicBezTo>
                <a:close/>
              </a:path>
            </a:pathLst>
          </a:custGeom>
          <a:solidFill>
            <a:srgbClr val="00FFCC"/>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algn="ctr" defTabSz="914378">
              <a:defRPr/>
            </a:pPr>
            <a:r>
              <a:rPr lang="en-IN" sz="525" b="1">
                <a:solidFill>
                  <a:srgbClr val="1C1C1C"/>
                </a:solidFill>
                <a:latin typeface="Times New Roman" panose="02020603050405020304" pitchFamily="18" charset="0"/>
                <a:cs typeface="Times New Roman" panose="02020603050405020304" pitchFamily="18" charset="0"/>
              </a:rPr>
              <a:t>Customer Domain</a:t>
            </a:r>
          </a:p>
        </p:txBody>
      </p:sp>
      <p:sp>
        <p:nvSpPr>
          <p:cNvPr id="469" name="Rounded Rectangle 201">
            <a:extLst>
              <a:ext uri="{FF2B5EF4-FFF2-40B4-BE49-F238E27FC236}">
                <a16:creationId xmlns:a16="http://schemas.microsoft.com/office/drawing/2014/main" id="{74DFCE24-F9D1-8E70-DCC0-AE80DA6F6C84}"/>
              </a:ext>
            </a:extLst>
          </p:cNvPr>
          <p:cNvSpPr/>
          <p:nvPr/>
        </p:nvSpPr>
        <p:spPr>
          <a:xfrm>
            <a:off x="1038938" y="1875155"/>
            <a:ext cx="501465" cy="153839"/>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Marvin SMS service</a:t>
            </a:r>
          </a:p>
        </p:txBody>
      </p:sp>
      <p:sp>
        <p:nvSpPr>
          <p:cNvPr id="470" name="Rounded Rectangle 201">
            <a:extLst>
              <a:ext uri="{FF2B5EF4-FFF2-40B4-BE49-F238E27FC236}">
                <a16:creationId xmlns:a16="http://schemas.microsoft.com/office/drawing/2014/main" id="{B38FF776-4196-C21E-5F81-BEE57C1E7743}"/>
              </a:ext>
            </a:extLst>
          </p:cNvPr>
          <p:cNvSpPr/>
          <p:nvPr/>
        </p:nvSpPr>
        <p:spPr>
          <a:xfrm>
            <a:off x="332460" y="1874631"/>
            <a:ext cx="661186" cy="154363"/>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GB" sz="525">
                <a:solidFill>
                  <a:srgbClr val="1C1C1C"/>
                </a:solidFill>
                <a:latin typeface="Times New Roman" panose="02020603050405020304" pitchFamily="18" charset="0"/>
                <a:cs typeface="Times New Roman" panose="02020603050405020304" pitchFamily="18" charset="0"/>
              </a:rPr>
              <a:t>MWM Back up solution (VMTP)</a:t>
            </a:r>
            <a:endParaRPr lang="en-US" sz="525">
              <a:solidFill>
                <a:srgbClr val="1C1C1C"/>
              </a:solidFill>
              <a:latin typeface="Times New Roman" panose="02020603050405020304" pitchFamily="18" charset="0"/>
              <a:cs typeface="Times New Roman" panose="02020603050405020304" pitchFamily="18" charset="0"/>
            </a:endParaRPr>
          </a:p>
        </p:txBody>
      </p:sp>
      <p:sp>
        <p:nvSpPr>
          <p:cNvPr id="471" name="Rounded Rectangle 201">
            <a:extLst>
              <a:ext uri="{FF2B5EF4-FFF2-40B4-BE49-F238E27FC236}">
                <a16:creationId xmlns:a16="http://schemas.microsoft.com/office/drawing/2014/main" id="{26B5313D-0590-2648-F220-CBA507068FF4}"/>
              </a:ext>
            </a:extLst>
          </p:cNvPr>
          <p:cNvSpPr/>
          <p:nvPr/>
        </p:nvSpPr>
        <p:spPr>
          <a:xfrm>
            <a:off x="1580380" y="1877713"/>
            <a:ext cx="501465" cy="153839"/>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GB" sz="525">
                <a:solidFill>
                  <a:srgbClr val="1C1C1C"/>
                </a:solidFill>
                <a:latin typeface="Times New Roman" panose="02020603050405020304" pitchFamily="18" charset="0"/>
                <a:cs typeface="Times New Roman" panose="02020603050405020304" pitchFamily="18" charset="0"/>
              </a:rPr>
              <a:t>TMM- SMS Reporting</a:t>
            </a:r>
            <a:endParaRPr lang="en-US" sz="525">
              <a:solidFill>
                <a:srgbClr val="1C1C1C"/>
              </a:solidFill>
              <a:latin typeface="Times New Roman" panose="02020603050405020304" pitchFamily="18" charset="0"/>
              <a:cs typeface="Times New Roman" panose="02020603050405020304" pitchFamily="18" charset="0"/>
            </a:endParaRPr>
          </a:p>
        </p:txBody>
      </p:sp>
      <p:sp>
        <p:nvSpPr>
          <p:cNvPr id="472" name="Rounded Rectangle 201">
            <a:extLst>
              <a:ext uri="{FF2B5EF4-FFF2-40B4-BE49-F238E27FC236}">
                <a16:creationId xmlns:a16="http://schemas.microsoft.com/office/drawing/2014/main" id="{A068A80A-18D7-A2F2-2639-78D5CB7F3792}"/>
              </a:ext>
            </a:extLst>
          </p:cNvPr>
          <p:cNvSpPr/>
          <p:nvPr/>
        </p:nvSpPr>
        <p:spPr>
          <a:xfrm>
            <a:off x="2099817" y="1876479"/>
            <a:ext cx="772751" cy="153838"/>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Outage Communicator SMS service</a:t>
            </a:r>
          </a:p>
        </p:txBody>
      </p:sp>
      <p:sp>
        <p:nvSpPr>
          <p:cNvPr id="473" name="Rounded Rectangle 201">
            <a:extLst>
              <a:ext uri="{FF2B5EF4-FFF2-40B4-BE49-F238E27FC236}">
                <a16:creationId xmlns:a16="http://schemas.microsoft.com/office/drawing/2014/main" id="{555B7963-08C9-B290-C9EE-1B9042EA8C0F}"/>
              </a:ext>
            </a:extLst>
          </p:cNvPr>
          <p:cNvSpPr/>
          <p:nvPr/>
        </p:nvSpPr>
        <p:spPr>
          <a:xfrm>
            <a:off x="3302057" y="1688098"/>
            <a:ext cx="786360" cy="161358"/>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GB" sz="525">
                <a:solidFill>
                  <a:srgbClr val="1C1C1C"/>
                </a:solidFill>
                <a:latin typeface="Times New Roman" panose="02020603050405020304" pitchFamily="18" charset="0"/>
                <a:cs typeface="Times New Roman" panose="02020603050405020304" pitchFamily="18" charset="0"/>
              </a:rPr>
              <a:t>TMM / VMTP (Control Panel/reporting)</a:t>
            </a:r>
            <a:endParaRPr lang="en-US" sz="525">
              <a:solidFill>
                <a:srgbClr val="1C1C1C"/>
              </a:solidFill>
              <a:latin typeface="Times New Roman" panose="02020603050405020304" pitchFamily="18" charset="0"/>
              <a:cs typeface="Times New Roman" panose="02020603050405020304" pitchFamily="18" charset="0"/>
            </a:endParaRPr>
          </a:p>
        </p:txBody>
      </p:sp>
      <p:sp>
        <p:nvSpPr>
          <p:cNvPr id="474" name="Rounded Rectangle 201">
            <a:extLst>
              <a:ext uri="{FF2B5EF4-FFF2-40B4-BE49-F238E27FC236}">
                <a16:creationId xmlns:a16="http://schemas.microsoft.com/office/drawing/2014/main" id="{580F147B-2940-AA30-309A-2947926E3FF4}"/>
              </a:ext>
            </a:extLst>
          </p:cNvPr>
          <p:cNvSpPr/>
          <p:nvPr/>
        </p:nvSpPr>
        <p:spPr>
          <a:xfrm>
            <a:off x="2839662" y="1695092"/>
            <a:ext cx="426153" cy="154364"/>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VMR Reporting</a:t>
            </a:r>
          </a:p>
        </p:txBody>
      </p:sp>
      <p:sp>
        <p:nvSpPr>
          <p:cNvPr id="475" name="Rounded Rectangle 201">
            <a:extLst>
              <a:ext uri="{FF2B5EF4-FFF2-40B4-BE49-F238E27FC236}">
                <a16:creationId xmlns:a16="http://schemas.microsoft.com/office/drawing/2014/main" id="{A1E07FBE-FD93-9E4F-3484-F4B880BB2386}"/>
              </a:ext>
            </a:extLst>
          </p:cNvPr>
          <p:cNvSpPr/>
          <p:nvPr/>
        </p:nvSpPr>
        <p:spPr>
          <a:xfrm>
            <a:off x="2230646" y="1695092"/>
            <a:ext cx="573025" cy="154364"/>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Online Incident Reporting</a:t>
            </a:r>
          </a:p>
        </p:txBody>
      </p:sp>
      <p:sp>
        <p:nvSpPr>
          <p:cNvPr id="476" name="Rounded Rectangle 201">
            <a:extLst>
              <a:ext uri="{FF2B5EF4-FFF2-40B4-BE49-F238E27FC236}">
                <a16:creationId xmlns:a16="http://schemas.microsoft.com/office/drawing/2014/main" id="{EEB30115-D58D-0304-9370-DE23B0EBEF21}"/>
              </a:ext>
            </a:extLst>
          </p:cNvPr>
          <p:cNvSpPr/>
          <p:nvPr/>
        </p:nvSpPr>
        <p:spPr>
          <a:xfrm>
            <a:off x="335883" y="1696567"/>
            <a:ext cx="328972" cy="152889"/>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CSDC</a:t>
            </a:r>
          </a:p>
        </p:txBody>
      </p:sp>
      <p:sp>
        <p:nvSpPr>
          <p:cNvPr id="477" name="Rounded Rectangle 201">
            <a:extLst>
              <a:ext uri="{FF2B5EF4-FFF2-40B4-BE49-F238E27FC236}">
                <a16:creationId xmlns:a16="http://schemas.microsoft.com/office/drawing/2014/main" id="{012EEE13-BAD5-0BBD-9086-98AC43F876BB}"/>
              </a:ext>
            </a:extLst>
          </p:cNvPr>
          <p:cNvSpPr/>
          <p:nvPr/>
        </p:nvSpPr>
        <p:spPr>
          <a:xfrm>
            <a:off x="685262" y="1695570"/>
            <a:ext cx="520754" cy="161358"/>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450">
                <a:solidFill>
                  <a:srgbClr val="1C1C1C"/>
                </a:solidFill>
                <a:latin typeface="Times New Roman" panose="02020603050405020304" pitchFamily="18" charset="0"/>
                <a:cs typeface="Times New Roman" panose="02020603050405020304" pitchFamily="18" charset="0"/>
              </a:rPr>
              <a:t>Bulk SMS Cable &amp; Mobile</a:t>
            </a:r>
          </a:p>
        </p:txBody>
      </p:sp>
      <p:sp>
        <p:nvSpPr>
          <p:cNvPr id="478" name="Rounded Rectangle 201">
            <a:extLst>
              <a:ext uri="{FF2B5EF4-FFF2-40B4-BE49-F238E27FC236}">
                <a16:creationId xmlns:a16="http://schemas.microsoft.com/office/drawing/2014/main" id="{AD7FC791-CBC2-FDBA-670C-7ACC0331EEFB}"/>
              </a:ext>
            </a:extLst>
          </p:cNvPr>
          <p:cNvSpPr/>
          <p:nvPr/>
        </p:nvSpPr>
        <p:spPr>
          <a:xfrm>
            <a:off x="2910271" y="1875010"/>
            <a:ext cx="711088" cy="153838"/>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CCS Number Management System</a:t>
            </a:r>
          </a:p>
        </p:txBody>
      </p:sp>
      <p:sp>
        <p:nvSpPr>
          <p:cNvPr id="479" name="Rounded Rectangle 201">
            <a:extLst>
              <a:ext uri="{FF2B5EF4-FFF2-40B4-BE49-F238E27FC236}">
                <a16:creationId xmlns:a16="http://schemas.microsoft.com/office/drawing/2014/main" id="{EF18A7FF-7C39-5959-DA4B-5C553B5C7D32}"/>
              </a:ext>
            </a:extLst>
          </p:cNvPr>
          <p:cNvSpPr/>
          <p:nvPr/>
        </p:nvSpPr>
        <p:spPr>
          <a:xfrm>
            <a:off x="4112993" y="1876108"/>
            <a:ext cx="364383" cy="148419"/>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999DB</a:t>
            </a:r>
          </a:p>
        </p:txBody>
      </p:sp>
      <p:sp>
        <p:nvSpPr>
          <p:cNvPr id="480" name="Rounded Rectangle 201">
            <a:extLst>
              <a:ext uri="{FF2B5EF4-FFF2-40B4-BE49-F238E27FC236}">
                <a16:creationId xmlns:a16="http://schemas.microsoft.com/office/drawing/2014/main" id="{B50CEE9D-0AAE-92D2-A02A-D31EC4F8E40B}"/>
              </a:ext>
            </a:extLst>
          </p:cNvPr>
          <p:cNvSpPr/>
          <p:nvPr/>
        </p:nvSpPr>
        <p:spPr>
          <a:xfrm>
            <a:off x="1703998" y="1701859"/>
            <a:ext cx="491859" cy="143129"/>
          </a:xfrm>
          <a:prstGeom prst="roundRect">
            <a:avLst>
              <a:gd name="adj" fmla="val 8500"/>
            </a:avLst>
          </a:prstGeom>
          <a:solidFill>
            <a:schemeClr val="bg1">
              <a:lumMod val="85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DM Lookup Tool</a:t>
            </a:r>
          </a:p>
        </p:txBody>
      </p:sp>
      <p:sp>
        <p:nvSpPr>
          <p:cNvPr id="481" name="Rounded Rectangle 201">
            <a:extLst>
              <a:ext uri="{FF2B5EF4-FFF2-40B4-BE49-F238E27FC236}">
                <a16:creationId xmlns:a16="http://schemas.microsoft.com/office/drawing/2014/main" id="{BFDE358D-6948-28FB-5DC4-BBA3DDC55331}"/>
              </a:ext>
            </a:extLst>
          </p:cNvPr>
          <p:cNvSpPr/>
          <p:nvPr/>
        </p:nvSpPr>
        <p:spPr>
          <a:xfrm>
            <a:off x="1226424" y="1700871"/>
            <a:ext cx="450164" cy="147997"/>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SMS Web Service</a:t>
            </a:r>
          </a:p>
        </p:txBody>
      </p:sp>
      <p:sp>
        <p:nvSpPr>
          <p:cNvPr id="482" name="Rounded Rectangle 201">
            <a:extLst>
              <a:ext uri="{FF2B5EF4-FFF2-40B4-BE49-F238E27FC236}">
                <a16:creationId xmlns:a16="http://schemas.microsoft.com/office/drawing/2014/main" id="{AFCDF516-505F-51BF-8878-698A5310904D}"/>
              </a:ext>
            </a:extLst>
          </p:cNvPr>
          <p:cNvSpPr/>
          <p:nvPr/>
        </p:nvSpPr>
        <p:spPr>
          <a:xfrm>
            <a:off x="4109279" y="1687538"/>
            <a:ext cx="364383" cy="162945"/>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Super mail</a:t>
            </a:r>
          </a:p>
        </p:txBody>
      </p:sp>
      <p:sp>
        <p:nvSpPr>
          <p:cNvPr id="483" name="Rounded Rectangle 201">
            <a:extLst>
              <a:ext uri="{FF2B5EF4-FFF2-40B4-BE49-F238E27FC236}">
                <a16:creationId xmlns:a16="http://schemas.microsoft.com/office/drawing/2014/main" id="{927704B6-93E5-32E7-9362-BE5BEA3B2606}"/>
              </a:ext>
            </a:extLst>
          </p:cNvPr>
          <p:cNvSpPr/>
          <p:nvPr/>
        </p:nvSpPr>
        <p:spPr>
          <a:xfrm>
            <a:off x="3644665" y="1879605"/>
            <a:ext cx="443753" cy="150712"/>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Phone Directory</a:t>
            </a:r>
          </a:p>
        </p:txBody>
      </p:sp>
      <p:sp>
        <p:nvSpPr>
          <p:cNvPr id="485" name="Rounded Rectangle 201">
            <a:extLst>
              <a:ext uri="{FF2B5EF4-FFF2-40B4-BE49-F238E27FC236}">
                <a16:creationId xmlns:a16="http://schemas.microsoft.com/office/drawing/2014/main" id="{926AA284-A538-DCFD-4BB4-9CF49163187D}"/>
              </a:ext>
            </a:extLst>
          </p:cNvPr>
          <p:cNvSpPr/>
          <p:nvPr/>
        </p:nvSpPr>
        <p:spPr>
          <a:xfrm>
            <a:off x="1691310" y="2060396"/>
            <a:ext cx="600888" cy="150883"/>
          </a:xfrm>
          <a:prstGeom prst="roundRect">
            <a:avLst>
              <a:gd name="adj" fmla="val 8500"/>
            </a:avLst>
          </a:prstGeom>
          <a:solidFill>
            <a:schemeClr val="bg1">
              <a:lumMod val="5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Cable </a:t>
            </a:r>
            <a:r>
              <a:rPr lang="en-US" sz="525" err="1">
                <a:solidFill>
                  <a:srgbClr val="1C1C1C"/>
                </a:solidFill>
                <a:latin typeface="Times New Roman" panose="02020603050405020304" pitchFamily="18" charset="0"/>
                <a:cs typeface="Times New Roman" panose="02020603050405020304" pitchFamily="18" charset="0"/>
              </a:rPr>
              <a:t>MyStreet</a:t>
            </a:r>
            <a:endParaRPr lang="en-US" sz="525">
              <a:solidFill>
                <a:srgbClr val="1C1C1C"/>
              </a:solidFill>
              <a:latin typeface="Times New Roman" panose="02020603050405020304" pitchFamily="18" charset="0"/>
              <a:cs typeface="Times New Roman" panose="02020603050405020304" pitchFamily="18" charset="0"/>
            </a:endParaRPr>
          </a:p>
        </p:txBody>
      </p:sp>
      <p:sp>
        <p:nvSpPr>
          <p:cNvPr id="486" name="Rounded Rectangle 201">
            <a:extLst>
              <a:ext uri="{FF2B5EF4-FFF2-40B4-BE49-F238E27FC236}">
                <a16:creationId xmlns:a16="http://schemas.microsoft.com/office/drawing/2014/main" id="{1CB5CD50-FBA7-4007-4235-BF3760D1B22D}"/>
              </a:ext>
            </a:extLst>
          </p:cNvPr>
          <p:cNvSpPr/>
          <p:nvPr/>
        </p:nvSpPr>
        <p:spPr>
          <a:xfrm>
            <a:off x="2315753" y="2063890"/>
            <a:ext cx="545225" cy="149018"/>
          </a:xfrm>
          <a:prstGeom prst="roundRect">
            <a:avLst>
              <a:gd name="adj" fmla="val 8500"/>
            </a:avLst>
          </a:prstGeom>
          <a:solidFill>
            <a:schemeClr val="bg1">
              <a:lumMod val="5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Retailer Store</a:t>
            </a:r>
          </a:p>
        </p:txBody>
      </p:sp>
      <p:sp>
        <p:nvSpPr>
          <p:cNvPr id="487" name="Rounded Rectangle 201">
            <a:extLst>
              <a:ext uri="{FF2B5EF4-FFF2-40B4-BE49-F238E27FC236}">
                <a16:creationId xmlns:a16="http://schemas.microsoft.com/office/drawing/2014/main" id="{63E90D26-4C3B-8E50-3E49-36C85D251CB0}"/>
              </a:ext>
            </a:extLst>
          </p:cNvPr>
          <p:cNvSpPr/>
          <p:nvPr/>
        </p:nvSpPr>
        <p:spPr>
          <a:xfrm>
            <a:off x="786565" y="2059693"/>
            <a:ext cx="883673" cy="151586"/>
          </a:xfrm>
          <a:prstGeom prst="roundRect">
            <a:avLst>
              <a:gd name="adj" fmla="val 8500"/>
            </a:avLst>
          </a:prstGeom>
          <a:solidFill>
            <a:schemeClr val="bg1">
              <a:lumMod val="5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Tele sales bundle builder</a:t>
            </a:r>
          </a:p>
        </p:txBody>
      </p:sp>
      <p:sp>
        <p:nvSpPr>
          <p:cNvPr id="488" name="Rounded Rectangle 201">
            <a:extLst>
              <a:ext uri="{FF2B5EF4-FFF2-40B4-BE49-F238E27FC236}">
                <a16:creationId xmlns:a16="http://schemas.microsoft.com/office/drawing/2014/main" id="{09E78BC2-4F69-3735-E9F5-F2FD861CEC2F}"/>
              </a:ext>
            </a:extLst>
          </p:cNvPr>
          <p:cNvSpPr/>
          <p:nvPr/>
        </p:nvSpPr>
        <p:spPr>
          <a:xfrm>
            <a:off x="335883" y="2058545"/>
            <a:ext cx="409792" cy="154363"/>
          </a:xfrm>
          <a:prstGeom prst="roundRect">
            <a:avLst>
              <a:gd name="adj" fmla="val 8500"/>
            </a:avLst>
          </a:prstGeom>
          <a:solidFill>
            <a:schemeClr val="bg1">
              <a:lumMod val="5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err="1">
                <a:solidFill>
                  <a:srgbClr val="1C1C1C"/>
                </a:solidFill>
                <a:latin typeface="Times New Roman" panose="02020603050405020304" pitchFamily="18" charset="0"/>
                <a:cs typeface="Times New Roman" panose="02020603050405020304" pitchFamily="18" charset="0"/>
              </a:rPr>
              <a:t>Infohub</a:t>
            </a:r>
            <a:endParaRPr lang="en-US" sz="525">
              <a:solidFill>
                <a:srgbClr val="1C1C1C"/>
              </a:solidFill>
              <a:latin typeface="Times New Roman" panose="02020603050405020304" pitchFamily="18" charset="0"/>
              <a:cs typeface="Times New Roman" panose="02020603050405020304" pitchFamily="18" charset="0"/>
            </a:endParaRPr>
          </a:p>
        </p:txBody>
      </p:sp>
      <p:sp>
        <p:nvSpPr>
          <p:cNvPr id="491" name="Rounded Rectangle 201">
            <a:extLst>
              <a:ext uri="{FF2B5EF4-FFF2-40B4-BE49-F238E27FC236}">
                <a16:creationId xmlns:a16="http://schemas.microsoft.com/office/drawing/2014/main" id="{A0E57683-CE2A-6B84-4ACC-F1850601589A}"/>
              </a:ext>
            </a:extLst>
          </p:cNvPr>
          <p:cNvSpPr/>
          <p:nvPr/>
        </p:nvSpPr>
        <p:spPr>
          <a:xfrm>
            <a:off x="4017875" y="2050153"/>
            <a:ext cx="454387" cy="166574"/>
          </a:xfrm>
          <a:prstGeom prst="roundRect">
            <a:avLst>
              <a:gd name="adj" fmla="val 8500"/>
            </a:avLst>
          </a:prstGeom>
          <a:solidFill>
            <a:schemeClr val="accent5">
              <a:lumMod val="20000"/>
              <a:lumOff val="8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Care / Help</a:t>
            </a:r>
          </a:p>
        </p:txBody>
      </p:sp>
      <p:sp>
        <p:nvSpPr>
          <p:cNvPr id="492" name="Rounded Rectangle 201">
            <a:extLst>
              <a:ext uri="{FF2B5EF4-FFF2-40B4-BE49-F238E27FC236}">
                <a16:creationId xmlns:a16="http://schemas.microsoft.com/office/drawing/2014/main" id="{6B0AFA0B-E29C-43A2-4614-CE0390E12BEF}"/>
              </a:ext>
            </a:extLst>
          </p:cNvPr>
          <p:cNvSpPr/>
          <p:nvPr/>
        </p:nvSpPr>
        <p:spPr>
          <a:xfrm>
            <a:off x="2910271" y="2063889"/>
            <a:ext cx="416522" cy="142879"/>
          </a:xfrm>
          <a:prstGeom prst="roundRect">
            <a:avLst>
              <a:gd name="adj" fmla="val 8500"/>
            </a:avLst>
          </a:prstGeom>
          <a:solidFill>
            <a:schemeClr val="accent1">
              <a:lumMod val="20000"/>
              <a:lumOff val="8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iCare</a:t>
            </a:r>
          </a:p>
        </p:txBody>
      </p:sp>
      <p:sp>
        <p:nvSpPr>
          <p:cNvPr id="493" name="Rounded Rectangle 201">
            <a:extLst>
              <a:ext uri="{FF2B5EF4-FFF2-40B4-BE49-F238E27FC236}">
                <a16:creationId xmlns:a16="http://schemas.microsoft.com/office/drawing/2014/main" id="{B3563749-EFE5-8074-4EB7-8FE6D63F4978}"/>
              </a:ext>
            </a:extLst>
          </p:cNvPr>
          <p:cNvSpPr/>
          <p:nvPr/>
        </p:nvSpPr>
        <p:spPr>
          <a:xfrm>
            <a:off x="3366770" y="2054402"/>
            <a:ext cx="614990" cy="156877"/>
          </a:xfrm>
          <a:prstGeom prst="roundRect">
            <a:avLst>
              <a:gd name="adj" fmla="val 8500"/>
            </a:avLst>
          </a:prstGeom>
          <a:solidFill>
            <a:schemeClr val="accent1">
              <a:lumMod val="20000"/>
              <a:lumOff val="8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Launchpad</a:t>
            </a:r>
          </a:p>
        </p:txBody>
      </p:sp>
      <p:sp>
        <p:nvSpPr>
          <p:cNvPr id="496" name="Rounded Rectangle 201">
            <a:extLst>
              <a:ext uri="{FF2B5EF4-FFF2-40B4-BE49-F238E27FC236}">
                <a16:creationId xmlns:a16="http://schemas.microsoft.com/office/drawing/2014/main" id="{D4BBAA9A-A77B-B353-ABBF-B5A6EB17DD24}"/>
              </a:ext>
            </a:extLst>
          </p:cNvPr>
          <p:cNvSpPr/>
          <p:nvPr/>
        </p:nvSpPr>
        <p:spPr>
          <a:xfrm>
            <a:off x="2661686" y="2300020"/>
            <a:ext cx="353087" cy="142879"/>
          </a:xfrm>
          <a:prstGeom prst="roundRect">
            <a:avLst>
              <a:gd name="adj" fmla="val 8500"/>
            </a:avLst>
          </a:prstGeom>
          <a:solidFill>
            <a:schemeClr val="bg1">
              <a:lumMod val="85000"/>
            </a:schemeClr>
          </a:solid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FF0000"/>
                </a:solidFill>
                <a:latin typeface="Times New Roman" panose="02020603050405020304" pitchFamily="18" charset="0"/>
                <a:cs typeface="Times New Roman" panose="02020603050405020304" pitchFamily="18" charset="0"/>
              </a:rPr>
              <a:t>LP Lite</a:t>
            </a:r>
          </a:p>
        </p:txBody>
      </p:sp>
      <p:sp>
        <p:nvSpPr>
          <p:cNvPr id="497" name="Rounded Rectangle 201">
            <a:extLst>
              <a:ext uri="{FF2B5EF4-FFF2-40B4-BE49-F238E27FC236}">
                <a16:creationId xmlns:a16="http://schemas.microsoft.com/office/drawing/2014/main" id="{B3F73DBE-992B-EF41-AB75-8C6564F8D1EB}"/>
              </a:ext>
            </a:extLst>
          </p:cNvPr>
          <p:cNvSpPr/>
          <p:nvPr/>
        </p:nvSpPr>
        <p:spPr>
          <a:xfrm>
            <a:off x="1886992" y="2501896"/>
            <a:ext cx="303964" cy="138116"/>
          </a:xfrm>
          <a:prstGeom prst="roundRect">
            <a:avLst>
              <a:gd name="adj" fmla="val 8500"/>
            </a:avLst>
          </a:prstGeom>
          <a:solidFill>
            <a:schemeClr val="accent5">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MSA</a:t>
            </a:r>
          </a:p>
        </p:txBody>
      </p:sp>
      <p:sp>
        <p:nvSpPr>
          <p:cNvPr id="498" name="Rounded Rectangle 201">
            <a:extLst>
              <a:ext uri="{FF2B5EF4-FFF2-40B4-BE49-F238E27FC236}">
                <a16:creationId xmlns:a16="http://schemas.microsoft.com/office/drawing/2014/main" id="{2A314A84-A6E2-B162-613A-F4C6B92D72B9}"/>
              </a:ext>
            </a:extLst>
          </p:cNvPr>
          <p:cNvSpPr/>
          <p:nvPr/>
        </p:nvSpPr>
        <p:spPr>
          <a:xfrm>
            <a:off x="1455638" y="2504894"/>
            <a:ext cx="394004" cy="132966"/>
          </a:xfrm>
          <a:prstGeom prst="roundRect">
            <a:avLst>
              <a:gd name="adj" fmla="val 8500"/>
            </a:avLst>
          </a:prstGeom>
          <a:solidFill>
            <a:schemeClr val="accent5">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FUSION</a:t>
            </a:r>
          </a:p>
        </p:txBody>
      </p:sp>
      <p:sp>
        <p:nvSpPr>
          <p:cNvPr id="499" name="Rounded Rectangle 201">
            <a:extLst>
              <a:ext uri="{FF2B5EF4-FFF2-40B4-BE49-F238E27FC236}">
                <a16:creationId xmlns:a16="http://schemas.microsoft.com/office/drawing/2014/main" id="{5959F61C-ADF8-912C-FA17-C2E2E44B20D5}"/>
              </a:ext>
            </a:extLst>
          </p:cNvPr>
          <p:cNvSpPr/>
          <p:nvPr/>
        </p:nvSpPr>
        <p:spPr>
          <a:xfrm>
            <a:off x="2214171" y="2500779"/>
            <a:ext cx="359392" cy="138117"/>
          </a:xfrm>
          <a:prstGeom prst="roundRect">
            <a:avLst>
              <a:gd name="adj" fmla="val 8500"/>
            </a:avLst>
          </a:prstGeom>
          <a:solidFill>
            <a:schemeClr val="accent5">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Akana</a:t>
            </a:r>
          </a:p>
        </p:txBody>
      </p:sp>
      <p:sp>
        <p:nvSpPr>
          <p:cNvPr id="500" name="Rounded Rectangle 201">
            <a:extLst>
              <a:ext uri="{FF2B5EF4-FFF2-40B4-BE49-F238E27FC236}">
                <a16:creationId xmlns:a16="http://schemas.microsoft.com/office/drawing/2014/main" id="{EDB11160-64CF-078F-6F7B-2FA80CDECB25}"/>
              </a:ext>
            </a:extLst>
          </p:cNvPr>
          <p:cNvSpPr/>
          <p:nvPr/>
        </p:nvSpPr>
        <p:spPr>
          <a:xfrm>
            <a:off x="2598298" y="2498910"/>
            <a:ext cx="322756" cy="142879"/>
          </a:xfrm>
          <a:prstGeom prst="roundRect">
            <a:avLst>
              <a:gd name="adj" fmla="val 8500"/>
            </a:avLst>
          </a:prstGeom>
          <a:solidFill>
            <a:schemeClr val="accent5">
              <a:lumMod val="40000"/>
              <a:lumOff val="60000"/>
            </a:schemeClr>
          </a:solid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MDM</a:t>
            </a:r>
          </a:p>
        </p:txBody>
      </p:sp>
      <p:sp>
        <p:nvSpPr>
          <p:cNvPr id="501" name="Rounded Rectangle 201">
            <a:extLst>
              <a:ext uri="{FF2B5EF4-FFF2-40B4-BE49-F238E27FC236}">
                <a16:creationId xmlns:a16="http://schemas.microsoft.com/office/drawing/2014/main" id="{4F730F2A-E8E5-297B-1261-AD938C9FB53B}"/>
              </a:ext>
            </a:extLst>
          </p:cNvPr>
          <p:cNvSpPr/>
          <p:nvPr/>
        </p:nvSpPr>
        <p:spPr>
          <a:xfrm>
            <a:off x="334966" y="2501896"/>
            <a:ext cx="282438" cy="142879"/>
          </a:xfrm>
          <a:prstGeom prst="roundRect">
            <a:avLst>
              <a:gd name="adj" fmla="val 8500"/>
            </a:avLst>
          </a:prstGeom>
          <a:solidFill>
            <a:schemeClr val="accent5">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IDS</a:t>
            </a:r>
          </a:p>
        </p:txBody>
      </p:sp>
      <p:sp>
        <p:nvSpPr>
          <p:cNvPr id="502" name="Rounded Rectangle 201">
            <a:extLst>
              <a:ext uri="{FF2B5EF4-FFF2-40B4-BE49-F238E27FC236}">
                <a16:creationId xmlns:a16="http://schemas.microsoft.com/office/drawing/2014/main" id="{340A695A-0D63-88E8-563D-4967AB1A0982}"/>
              </a:ext>
            </a:extLst>
          </p:cNvPr>
          <p:cNvSpPr/>
          <p:nvPr/>
        </p:nvSpPr>
        <p:spPr>
          <a:xfrm>
            <a:off x="657934" y="2499165"/>
            <a:ext cx="328243" cy="140847"/>
          </a:xfrm>
          <a:prstGeom prst="roundRect">
            <a:avLst>
              <a:gd name="adj" fmla="val 8500"/>
            </a:avLst>
          </a:prstGeom>
          <a:solidFill>
            <a:schemeClr val="accent5">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IDSP</a:t>
            </a:r>
          </a:p>
        </p:txBody>
      </p:sp>
      <p:sp>
        <p:nvSpPr>
          <p:cNvPr id="503" name="Rounded Rectangle 201">
            <a:extLst>
              <a:ext uri="{FF2B5EF4-FFF2-40B4-BE49-F238E27FC236}">
                <a16:creationId xmlns:a16="http://schemas.microsoft.com/office/drawing/2014/main" id="{8D485A9D-52F3-1D43-D790-EA8A2FC964E2}"/>
              </a:ext>
            </a:extLst>
          </p:cNvPr>
          <p:cNvSpPr/>
          <p:nvPr/>
        </p:nvSpPr>
        <p:spPr>
          <a:xfrm>
            <a:off x="1011631" y="2499692"/>
            <a:ext cx="409792" cy="138167"/>
          </a:xfrm>
          <a:prstGeom prst="roundRect">
            <a:avLst>
              <a:gd name="adj" fmla="val 8500"/>
            </a:avLst>
          </a:prstGeom>
          <a:solidFill>
            <a:schemeClr val="accent5">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err="1">
                <a:solidFill>
                  <a:srgbClr val="EB262A"/>
                </a:solidFill>
                <a:latin typeface="Times New Roman" panose="02020603050405020304" pitchFamily="18" charset="0"/>
                <a:cs typeface="Times New Roman" panose="02020603050405020304" pitchFamily="18" charset="0"/>
              </a:rPr>
              <a:t>Abinitio</a:t>
            </a:r>
            <a:endParaRPr lang="en-US" sz="525">
              <a:solidFill>
                <a:srgbClr val="EB262A"/>
              </a:solidFill>
              <a:latin typeface="Times New Roman" panose="02020603050405020304" pitchFamily="18" charset="0"/>
              <a:cs typeface="Times New Roman" panose="02020603050405020304" pitchFamily="18" charset="0"/>
            </a:endParaRPr>
          </a:p>
        </p:txBody>
      </p:sp>
      <p:sp>
        <p:nvSpPr>
          <p:cNvPr id="507" name="Rounded Rectangle 201">
            <a:extLst>
              <a:ext uri="{FF2B5EF4-FFF2-40B4-BE49-F238E27FC236}">
                <a16:creationId xmlns:a16="http://schemas.microsoft.com/office/drawing/2014/main" id="{D02E7F81-0F85-8F5A-EFD3-F252EC7F0307}"/>
              </a:ext>
            </a:extLst>
          </p:cNvPr>
          <p:cNvSpPr/>
          <p:nvPr/>
        </p:nvSpPr>
        <p:spPr>
          <a:xfrm>
            <a:off x="3038239" y="2305636"/>
            <a:ext cx="674442" cy="136955"/>
          </a:xfrm>
          <a:prstGeom prst="roundRect">
            <a:avLst>
              <a:gd name="adj" fmla="val 8500"/>
            </a:avLst>
          </a:prstGeom>
          <a:solidFill>
            <a:srgbClr val="CCCCFF"/>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Information Centre</a:t>
            </a:r>
          </a:p>
        </p:txBody>
      </p:sp>
      <p:sp>
        <p:nvSpPr>
          <p:cNvPr id="508" name="Rounded Rectangle 201">
            <a:extLst>
              <a:ext uri="{FF2B5EF4-FFF2-40B4-BE49-F238E27FC236}">
                <a16:creationId xmlns:a16="http://schemas.microsoft.com/office/drawing/2014/main" id="{BDC77E76-0031-4606-F455-6FF6CAFBDCC9}"/>
              </a:ext>
            </a:extLst>
          </p:cNvPr>
          <p:cNvSpPr/>
          <p:nvPr/>
        </p:nvSpPr>
        <p:spPr>
          <a:xfrm>
            <a:off x="3736147" y="2296864"/>
            <a:ext cx="737515" cy="142775"/>
          </a:xfrm>
          <a:prstGeom prst="roundRect">
            <a:avLst>
              <a:gd name="adj" fmla="val 8500"/>
            </a:avLst>
          </a:prstGeom>
          <a:solidFill>
            <a:srgbClr val="CCCCFF"/>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Non Cust Info Centre</a:t>
            </a:r>
          </a:p>
        </p:txBody>
      </p:sp>
      <p:sp>
        <p:nvSpPr>
          <p:cNvPr id="510" name="Rounded Rectangle 201">
            <a:extLst>
              <a:ext uri="{FF2B5EF4-FFF2-40B4-BE49-F238E27FC236}">
                <a16:creationId xmlns:a16="http://schemas.microsoft.com/office/drawing/2014/main" id="{2C03BAB9-E9C6-1850-F3D4-8AB1D2239890}"/>
              </a:ext>
            </a:extLst>
          </p:cNvPr>
          <p:cNvSpPr/>
          <p:nvPr/>
        </p:nvSpPr>
        <p:spPr>
          <a:xfrm>
            <a:off x="2586582" y="2494395"/>
            <a:ext cx="454240" cy="151397"/>
          </a:xfrm>
          <a:prstGeom prst="roundRect">
            <a:avLst>
              <a:gd name="adj" fmla="val 8500"/>
            </a:avLst>
          </a:prstGeom>
          <a:solidFill>
            <a:schemeClr val="bg1">
              <a:lumMod val="50000"/>
            </a:schemeClr>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chemeClr val="accent1">
                    <a:lumMod val="75000"/>
                  </a:schemeClr>
                </a:solidFill>
                <a:latin typeface="Times New Roman" panose="02020603050405020304" pitchFamily="18" charset="0"/>
                <a:cs typeface="Times New Roman" panose="02020603050405020304" pitchFamily="18" charset="0"/>
              </a:rPr>
              <a:t>EECC Dashboard</a:t>
            </a:r>
          </a:p>
        </p:txBody>
      </p:sp>
      <p:sp>
        <p:nvSpPr>
          <p:cNvPr id="512" name="Rounded Rectangle 201">
            <a:extLst>
              <a:ext uri="{FF2B5EF4-FFF2-40B4-BE49-F238E27FC236}">
                <a16:creationId xmlns:a16="http://schemas.microsoft.com/office/drawing/2014/main" id="{8BC4262A-B14B-D0C4-B18E-77A58002505A}"/>
              </a:ext>
            </a:extLst>
          </p:cNvPr>
          <p:cNvSpPr/>
          <p:nvPr/>
        </p:nvSpPr>
        <p:spPr>
          <a:xfrm>
            <a:off x="3050208" y="2489428"/>
            <a:ext cx="403716" cy="171043"/>
          </a:xfrm>
          <a:prstGeom prst="roundRect">
            <a:avLst>
              <a:gd name="adj" fmla="val 8500"/>
            </a:avLst>
          </a:prstGeom>
          <a:solidFill>
            <a:srgbClr val="FFFFCC"/>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MuleSoft</a:t>
            </a:r>
          </a:p>
        </p:txBody>
      </p:sp>
      <p:sp>
        <p:nvSpPr>
          <p:cNvPr id="514" name="Rounded Rectangle 201">
            <a:extLst>
              <a:ext uri="{FF2B5EF4-FFF2-40B4-BE49-F238E27FC236}">
                <a16:creationId xmlns:a16="http://schemas.microsoft.com/office/drawing/2014/main" id="{56931BF8-2ED3-6DB7-7227-7DDB74DE929F}"/>
              </a:ext>
            </a:extLst>
          </p:cNvPr>
          <p:cNvSpPr/>
          <p:nvPr/>
        </p:nvSpPr>
        <p:spPr>
          <a:xfrm>
            <a:off x="338674" y="2700504"/>
            <a:ext cx="816515" cy="164526"/>
          </a:xfrm>
          <a:prstGeom prst="roundRect">
            <a:avLst>
              <a:gd name="adj" fmla="val 8500"/>
            </a:avLst>
          </a:prstGeom>
          <a:solidFill>
            <a:schemeClr val="bg1"/>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Outage Communicator</a:t>
            </a:r>
          </a:p>
        </p:txBody>
      </p:sp>
      <p:sp>
        <p:nvSpPr>
          <p:cNvPr id="515" name="Rounded Rectangle 201">
            <a:extLst>
              <a:ext uri="{FF2B5EF4-FFF2-40B4-BE49-F238E27FC236}">
                <a16:creationId xmlns:a16="http://schemas.microsoft.com/office/drawing/2014/main" id="{F28F0D36-6A92-C7C4-5C4D-0406CCA4C968}"/>
              </a:ext>
            </a:extLst>
          </p:cNvPr>
          <p:cNvSpPr/>
          <p:nvPr/>
        </p:nvSpPr>
        <p:spPr>
          <a:xfrm>
            <a:off x="3472785" y="2493661"/>
            <a:ext cx="476641" cy="166780"/>
          </a:xfrm>
          <a:prstGeom prst="roundRect">
            <a:avLst>
              <a:gd name="adj" fmla="val 8500"/>
            </a:avLst>
          </a:prstGeom>
          <a:solidFill>
            <a:schemeClr val="bg1"/>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err="1">
                <a:solidFill>
                  <a:srgbClr val="EB262A"/>
                </a:solidFill>
                <a:latin typeface="Times New Roman" panose="02020603050405020304" pitchFamily="18" charset="0"/>
                <a:cs typeface="Times New Roman" panose="02020603050405020304" pitchFamily="18" charset="0"/>
              </a:rPr>
              <a:t>SamKnows</a:t>
            </a:r>
            <a:endParaRPr lang="en-US" sz="525">
              <a:solidFill>
                <a:srgbClr val="EB262A"/>
              </a:solidFill>
              <a:latin typeface="Times New Roman" panose="02020603050405020304" pitchFamily="18" charset="0"/>
              <a:cs typeface="Times New Roman" panose="02020603050405020304" pitchFamily="18" charset="0"/>
            </a:endParaRPr>
          </a:p>
        </p:txBody>
      </p:sp>
      <p:sp>
        <p:nvSpPr>
          <p:cNvPr id="516" name="Rounded Rectangle 201">
            <a:extLst>
              <a:ext uri="{FF2B5EF4-FFF2-40B4-BE49-F238E27FC236}">
                <a16:creationId xmlns:a16="http://schemas.microsoft.com/office/drawing/2014/main" id="{58D4ED93-533E-784F-E177-0B889B71575F}"/>
              </a:ext>
            </a:extLst>
          </p:cNvPr>
          <p:cNvSpPr/>
          <p:nvPr/>
        </p:nvSpPr>
        <p:spPr>
          <a:xfrm>
            <a:off x="2227454" y="2703517"/>
            <a:ext cx="376267" cy="156452"/>
          </a:xfrm>
          <a:prstGeom prst="roundRect">
            <a:avLst>
              <a:gd name="adj" fmla="val 8500"/>
            </a:avLst>
          </a:prstGeom>
          <a:solidFill>
            <a:schemeClr val="bg1"/>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O2 Identity</a:t>
            </a:r>
          </a:p>
        </p:txBody>
      </p:sp>
      <p:sp>
        <p:nvSpPr>
          <p:cNvPr id="517" name="Rounded Rectangle 201">
            <a:extLst>
              <a:ext uri="{FF2B5EF4-FFF2-40B4-BE49-F238E27FC236}">
                <a16:creationId xmlns:a16="http://schemas.microsoft.com/office/drawing/2014/main" id="{25FAFB40-AC38-4805-2BEC-F6394282CC44}"/>
              </a:ext>
            </a:extLst>
          </p:cNvPr>
          <p:cNvSpPr/>
          <p:nvPr/>
        </p:nvSpPr>
        <p:spPr>
          <a:xfrm>
            <a:off x="4182612" y="2689217"/>
            <a:ext cx="291050" cy="178829"/>
          </a:xfrm>
          <a:prstGeom prst="roundRect">
            <a:avLst>
              <a:gd name="adj" fmla="val 8500"/>
            </a:avLst>
          </a:prstGeom>
          <a:solidFill>
            <a:schemeClr val="bg1"/>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IVR </a:t>
            </a:r>
          </a:p>
        </p:txBody>
      </p:sp>
      <p:sp>
        <p:nvSpPr>
          <p:cNvPr id="518" name="Rounded Rectangle 201">
            <a:extLst>
              <a:ext uri="{FF2B5EF4-FFF2-40B4-BE49-F238E27FC236}">
                <a16:creationId xmlns:a16="http://schemas.microsoft.com/office/drawing/2014/main" id="{D9A56EA6-2449-4FBD-962F-C3F5352CF302}"/>
              </a:ext>
            </a:extLst>
          </p:cNvPr>
          <p:cNvSpPr/>
          <p:nvPr/>
        </p:nvSpPr>
        <p:spPr>
          <a:xfrm>
            <a:off x="3968287" y="2491336"/>
            <a:ext cx="501466" cy="166780"/>
          </a:xfrm>
          <a:prstGeom prst="roundRect">
            <a:avLst>
              <a:gd name="adj" fmla="val 8500"/>
            </a:avLst>
          </a:prstGeom>
          <a:solidFill>
            <a:schemeClr val="bg1"/>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Text Tool Application</a:t>
            </a:r>
          </a:p>
        </p:txBody>
      </p:sp>
      <p:sp>
        <p:nvSpPr>
          <p:cNvPr id="519" name="Rounded Rectangle 201">
            <a:extLst>
              <a:ext uri="{FF2B5EF4-FFF2-40B4-BE49-F238E27FC236}">
                <a16:creationId xmlns:a16="http://schemas.microsoft.com/office/drawing/2014/main" id="{429BADDE-FAE7-FAED-597E-171C066EBFE6}"/>
              </a:ext>
            </a:extLst>
          </p:cNvPr>
          <p:cNvSpPr/>
          <p:nvPr/>
        </p:nvSpPr>
        <p:spPr>
          <a:xfrm>
            <a:off x="3400085" y="2698224"/>
            <a:ext cx="760373" cy="171622"/>
          </a:xfrm>
          <a:prstGeom prst="roundRect">
            <a:avLst>
              <a:gd name="adj" fmla="val 8500"/>
            </a:avLst>
          </a:prstGeom>
          <a:solidFill>
            <a:schemeClr val="bg1"/>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Tele sales Lead management System</a:t>
            </a:r>
          </a:p>
        </p:txBody>
      </p:sp>
      <p:sp>
        <p:nvSpPr>
          <p:cNvPr id="520" name="Rounded Rectangle 201">
            <a:extLst>
              <a:ext uri="{FF2B5EF4-FFF2-40B4-BE49-F238E27FC236}">
                <a16:creationId xmlns:a16="http://schemas.microsoft.com/office/drawing/2014/main" id="{F97ED8EF-708A-8633-30C0-DEC399D5AB1C}"/>
              </a:ext>
            </a:extLst>
          </p:cNvPr>
          <p:cNvSpPr/>
          <p:nvPr/>
        </p:nvSpPr>
        <p:spPr>
          <a:xfrm>
            <a:off x="2624647" y="2705058"/>
            <a:ext cx="375770" cy="156452"/>
          </a:xfrm>
          <a:prstGeom prst="roundRect">
            <a:avLst>
              <a:gd name="adj" fmla="val 8500"/>
            </a:avLst>
          </a:prstGeom>
          <a:solidFill>
            <a:schemeClr val="bg1"/>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CDO Apigee</a:t>
            </a:r>
          </a:p>
        </p:txBody>
      </p:sp>
      <p:sp>
        <p:nvSpPr>
          <p:cNvPr id="521" name="Rounded Rectangle 201">
            <a:extLst>
              <a:ext uri="{FF2B5EF4-FFF2-40B4-BE49-F238E27FC236}">
                <a16:creationId xmlns:a16="http://schemas.microsoft.com/office/drawing/2014/main" id="{097EDCAF-A090-83F5-CFDD-B6E3E10DA6F8}"/>
              </a:ext>
            </a:extLst>
          </p:cNvPr>
          <p:cNvSpPr/>
          <p:nvPr/>
        </p:nvSpPr>
        <p:spPr>
          <a:xfrm>
            <a:off x="3031797" y="2700734"/>
            <a:ext cx="350552" cy="167126"/>
          </a:xfrm>
          <a:prstGeom prst="roundRect">
            <a:avLst>
              <a:gd name="adj" fmla="val 8500"/>
            </a:avLst>
          </a:prstGeom>
          <a:solidFill>
            <a:schemeClr val="bg1"/>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CIO Apigee</a:t>
            </a:r>
          </a:p>
        </p:txBody>
      </p:sp>
      <p:sp>
        <p:nvSpPr>
          <p:cNvPr id="522" name="Rounded Rectangle 201">
            <a:extLst>
              <a:ext uri="{FF2B5EF4-FFF2-40B4-BE49-F238E27FC236}">
                <a16:creationId xmlns:a16="http://schemas.microsoft.com/office/drawing/2014/main" id="{DD720AAE-F7B5-C1C9-C041-577FD79E3424}"/>
              </a:ext>
            </a:extLst>
          </p:cNvPr>
          <p:cNvSpPr/>
          <p:nvPr/>
        </p:nvSpPr>
        <p:spPr>
          <a:xfrm>
            <a:off x="1182389" y="2694154"/>
            <a:ext cx="1009502" cy="176708"/>
          </a:xfrm>
          <a:prstGeom prst="roundRect">
            <a:avLst>
              <a:gd name="adj" fmla="val 8500"/>
            </a:avLst>
          </a:prstGeom>
          <a:solidFill>
            <a:schemeClr val="bg2"/>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Mobile Outage Communicator</a:t>
            </a:r>
          </a:p>
        </p:txBody>
      </p:sp>
      <p:sp>
        <p:nvSpPr>
          <p:cNvPr id="523" name="Rounded Rectangle 201">
            <a:extLst>
              <a:ext uri="{FF2B5EF4-FFF2-40B4-BE49-F238E27FC236}">
                <a16:creationId xmlns:a16="http://schemas.microsoft.com/office/drawing/2014/main" id="{EEADF542-8886-FEBF-22C6-FF0EB7264A8C}"/>
              </a:ext>
            </a:extLst>
          </p:cNvPr>
          <p:cNvSpPr/>
          <p:nvPr/>
        </p:nvSpPr>
        <p:spPr>
          <a:xfrm>
            <a:off x="342200" y="2285474"/>
            <a:ext cx="380637" cy="166779"/>
          </a:xfrm>
          <a:prstGeom prst="roundRect">
            <a:avLst>
              <a:gd name="adj" fmla="val 8500"/>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ICOMS</a:t>
            </a:r>
          </a:p>
        </p:txBody>
      </p:sp>
      <p:sp>
        <p:nvSpPr>
          <p:cNvPr id="524" name="Rounded Rectangle 201">
            <a:extLst>
              <a:ext uri="{FF2B5EF4-FFF2-40B4-BE49-F238E27FC236}">
                <a16:creationId xmlns:a16="http://schemas.microsoft.com/office/drawing/2014/main" id="{7082BBB5-3D29-4C5C-CDE8-1F2624B55046}"/>
              </a:ext>
            </a:extLst>
          </p:cNvPr>
          <p:cNvSpPr/>
          <p:nvPr/>
        </p:nvSpPr>
        <p:spPr>
          <a:xfrm>
            <a:off x="1238095" y="2283382"/>
            <a:ext cx="493790" cy="181053"/>
          </a:xfrm>
          <a:prstGeom prst="roundRect">
            <a:avLst>
              <a:gd name="adj" fmla="val 8500"/>
            </a:avLst>
          </a:prstGeom>
          <a:solidFill>
            <a:srgbClr val="99CCFF">
              <a:alpha val="74902"/>
            </a:srgbClr>
          </a:solidFill>
          <a:ln>
            <a:solidFill>
              <a:schemeClr val="accent1"/>
            </a:solid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Discover</a:t>
            </a:r>
          </a:p>
        </p:txBody>
      </p:sp>
      <p:sp>
        <p:nvSpPr>
          <p:cNvPr id="525" name="Rounded Rectangle 201">
            <a:extLst>
              <a:ext uri="{FF2B5EF4-FFF2-40B4-BE49-F238E27FC236}">
                <a16:creationId xmlns:a16="http://schemas.microsoft.com/office/drawing/2014/main" id="{7E53AC95-85F9-237B-BF11-98D66B8112D9}"/>
              </a:ext>
            </a:extLst>
          </p:cNvPr>
          <p:cNvSpPr/>
          <p:nvPr/>
        </p:nvSpPr>
        <p:spPr>
          <a:xfrm>
            <a:off x="2123501" y="2283577"/>
            <a:ext cx="493790" cy="182534"/>
          </a:xfrm>
          <a:prstGeom prst="roundRect">
            <a:avLst>
              <a:gd name="adj" fmla="val 8500"/>
            </a:avLst>
          </a:prstGeom>
          <a:solidFill>
            <a:schemeClr val="accent1">
              <a:lumMod val="40000"/>
              <a:lumOff val="60000"/>
              <a:alpha val="75000"/>
            </a:schemeClr>
          </a:solidFill>
          <a:ln>
            <a:solidFill>
              <a:schemeClr val="accent1"/>
            </a:solid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EVO</a:t>
            </a:r>
          </a:p>
        </p:txBody>
      </p:sp>
      <p:sp>
        <p:nvSpPr>
          <p:cNvPr id="526" name="Rounded Rectangle 201">
            <a:extLst>
              <a:ext uri="{FF2B5EF4-FFF2-40B4-BE49-F238E27FC236}">
                <a16:creationId xmlns:a16="http://schemas.microsoft.com/office/drawing/2014/main" id="{EA3AA262-6E6E-8AE7-B9B7-054E89B294C2}"/>
              </a:ext>
            </a:extLst>
          </p:cNvPr>
          <p:cNvSpPr/>
          <p:nvPr/>
        </p:nvSpPr>
        <p:spPr>
          <a:xfrm>
            <a:off x="1766354" y="2283382"/>
            <a:ext cx="320563" cy="181053"/>
          </a:xfrm>
          <a:prstGeom prst="roundRect">
            <a:avLst>
              <a:gd name="adj" fmla="val 8500"/>
            </a:avLst>
          </a:prstGeom>
          <a:solidFill>
            <a:srgbClr val="99CCFF">
              <a:alpha val="74902"/>
            </a:srgbClr>
          </a:solidFill>
          <a:ln>
            <a:solidFill>
              <a:schemeClr val="accent1"/>
            </a:solid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CJM</a:t>
            </a:r>
          </a:p>
        </p:txBody>
      </p:sp>
      <p:sp>
        <p:nvSpPr>
          <p:cNvPr id="527" name="Rounded Rectangle 201">
            <a:extLst>
              <a:ext uri="{FF2B5EF4-FFF2-40B4-BE49-F238E27FC236}">
                <a16:creationId xmlns:a16="http://schemas.microsoft.com/office/drawing/2014/main" id="{AB61EC7E-3E2F-B380-1172-2BAE7A78C1E8}"/>
              </a:ext>
            </a:extLst>
          </p:cNvPr>
          <p:cNvSpPr/>
          <p:nvPr/>
        </p:nvSpPr>
        <p:spPr>
          <a:xfrm>
            <a:off x="753718" y="2283382"/>
            <a:ext cx="449396" cy="174693"/>
          </a:xfrm>
          <a:prstGeom prst="roundRect">
            <a:avLst>
              <a:gd name="adj" fmla="val 8500"/>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Netezza </a:t>
            </a:r>
          </a:p>
        </p:txBody>
      </p:sp>
      <p:sp>
        <p:nvSpPr>
          <p:cNvPr id="548" name="Rounded Rectangle 201">
            <a:extLst>
              <a:ext uri="{FF2B5EF4-FFF2-40B4-BE49-F238E27FC236}">
                <a16:creationId xmlns:a16="http://schemas.microsoft.com/office/drawing/2014/main" id="{5A55314F-D6B2-2F8D-6DF6-0464595F658C}"/>
              </a:ext>
            </a:extLst>
          </p:cNvPr>
          <p:cNvSpPr/>
          <p:nvPr/>
        </p:nvSpPr>
        <p:spPr>
          <a:xfrm>
            <a:off x="6251251" y="1685507"/>
            <a:ext cx="389244" cy="170614"/>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ADDVT</a:t>
            </a:r>
          </a:p>
        </p:txBody>
      </p:sp>
      <p:sp>
        <p:nvSpPr>
          <p:cNvPr id="549" name="Rounded Rectangle 201">
            <a:extLst>
              <a:ext uri="{FF2B5EF4-FFF2-40B4-BE49-F238E27FC236}">
                <a16:creationId xmlns:a16="http://schemas.microsoft.com/office/drawing/2014/main" id="{1E1C4617-94D0-586B-7DAD-297432842F33}"/>
              </a:ext>
            </a:extLst>
          </p:cNvPr>
          <p:cNvSpPr/>
          <p:nvPr/>
        </p:nvSpPr>
        <p:spPr>
          <a:xfrm>
            <a:off x="4676066" y="1692460"/>
            <a:ext cx="723447" cy="163661"/>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VOE(Volt Order Entry)</a:t>
            </a:r>
          </a:p>
        </p:txBody>
      </p:sp>
      <p:sp>
        <p:nvSpPr>
          <p:cNvPr id="550" name="Rounded Rectangle 201">
            <a:extLst>
              <a:ext uri="{FF2B5EF4-FFF2-40B4-BE49-F238E27FC236}">
                <a16:creationId xmlns:a16="http://schemas.microsoft.com/office/drawing/2014/main" id="{F3064C62-636D-2F9F-1BAF-951AEBC7CDD5}"/>
              </a:ext>
            </a:extLst>
          </p:cNvPr>
          <p:cNvSpPr/>
          <p:nvPr/>
        </p:nvSpPr>
        <p:spPr>
          <a:xfrm>
            <a:off x="4676206" y="1893276"/>
            <a:ext cx="631945" cy="144598"/>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Marketing </a:t>
            </a:r>
            <a:r>
              <a:rPr lang="en-US" sz="525" err="1">
                <a:solidFill>
                  <a:srgbClr val="1C1C1C"/>
                </a:solidFill>
                <a:latin typeface="Times New Roman" panose="02020603050405020304" pitchFamily="18" charset="0"/>
                <a:cs typeface="Times New Roman" panose="02020603050405020304" pitchFamily="18" charset="0"/>
              </a:rPr>
              <a:t>Optin</a:t>
            </a:r>
            <a:endParaRPr lang="en-US" sz="525">
              <a:solidFill>
                <a:srgbClr val="1C1C1C"/>
              </a:solidFill>
              <a:latin typeface="Times New Roman" panose="02020603050405020304" pitchFamily="18" charset="0"/>
              <a:cs typeface="Times New Roman" panose="02020603050405020304" pitchFamily="18" charset="0"/>
            </a:endParaRPr>
          </a:p>
        </p:txBody>
      </p:sp>
      <p:sp>
        <p:nvSpPr>
          <p:cNvPr id="551" name="Rounded Rectangle 201">
            <a:extLst>
              <a:ext uri="{FF2B5EF4-FFF2-40B4-BE49-F238E27FC236}">
                <a16:creationId xmlns:a16="http://schemas.microsoft.com/office/drawing/2014/main" id="{2E96AD6A-3C05-0EB1-DD1F-67872792B575}"/>
              </a:ext>
            </a:extLst>
          </p:cNvPr>
          <p:cNvSpPr/>
          <p:nvPr/>
        </p:nvSpPr>
        <p:spPr>
          <a:xfrm>
            <a:off x="5430405" y="1691652"/>
            <a:ext cx="389244" cy="164469"/>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Gateway</a:t>
            </a:r>
          </a:p>
        </p:txBody>
      </p:sp>
      <p:sp>
        <p:nvSpPr>
          <p:cNvPr id="552" name="Rounded Rectangle 201">
            <a:extLst>
              <a:ext uri="{FF2B5EF4-FFF2-40B4-BE49-F238E27FC236}">
                <a16:creationId xmlns:a16="http://schemas.microsoft.com/office/drawing/2014/main" id="{8047699E-F8BE-B96A-0661-175D40FA57CA}"/>
              </a:ext>
            </a:extLst>
          </p:cNvPr>
          <p:cNvSpPr/>
          <p:nvPr/>
        </p:nvSpPr>
        <p:spPr>
          <a:xfrm>
            <a:off x="5848738" y="1688935"/>
            <a:ext cx="371621" cy="167186"/>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ADDTT</a:t>
            </a:r>
          </a:p>
        </p:txBody>
      </p:sp>
      <p:sp>
        <p:nvSpPr>
          <p:cNvPr id="553" name="Rounded Rectangle 201">
            <a:extLst>
              <a:ext uri="{FF2B5EF4-FFF2-40B4-BE49-F238E27FC236}">
                <a16:creationId xmlns:a16="http://schemas.microsoft.com/office/drawing/2014/main" id="{79F925D8-0237-C730-C8F0-F9D2D16408A6}"/>
              </a:ext>
            </a:extLst>
          </p:cNvPr>
          <p:cNvSpPr/>
          <p:nvPr/>
        </p:nvSpPr>
        <p:spPr>
          <a:xfrm>
            <a:off x="5734434" y="1890021"/>
            <a:ext cx="339521" cy="140297"/>
          </a:xfrm>
          <a:prstGeom prst="roundRect">
            <a:avLst>
              <a:gd name="adj" fmla="val 8500"/>
            </a:avLst>
          </a:prstGeom>
          <a:solidFill>
            <a:schemeClr val="bg1">
              <a:lumMod val="5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Store</a:t>
            </a:r>
          </a:p>
        </p:txBody>
      </p:sp>
      <p:sp>
        <p:nvSpPr>
          <p:cNvPr id="554" name="Rounded Rectangle 201">
            <a:extLst>
              <a:ext uri="{FF2B5EF4-FFF2-40B4-BE49-F238E27FC236}">
                <a16:creationId xmlns:a16="http://schemas.microsoft.com/office/drawing/2014/main" id="{5D65C1CB-6647-18F3-BBA4-2E8599F8BFE9}"/>
              </a:ext>
            </a:extLst>
          </p:cNvPr>
          <p:cNvSpPr/>
          <p:nvPr/>
        </p:nvSpPr>
        <p:spPr>
          <a:xfrm>
            <a:off x="5332623" y="1889655"/>
            <a:ext cx="374492" cy="145349"/>
          </a:xfrm>
          <a:prstGeom prst="roundRect">
            <a:avLst>
              <a:gd name="adj" fmla="val 8500"/>
            </a:avLst>
          </a:prstGeom>
          <a:solidFill>
            <a:schemeClr val="bg1">
              <a:lumMod val="5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One CMS</a:t>
            </a:r>
          </a:p>
        </p:txBody>
      </p:sp>
      <p:sp>
        <p:nvSpPr>
          <p:cNvPr id="555" name="Rounded Rectangle 201">
            <a:extLst>
              <a:ext uri="{FF2B5EF4-FFF2-40B4-BE49-F238E27FC236}">
                <a16:creationId xmlns:a16="http://schemas.microsoft.com/office/drawing/2014/main" id="{14877A79-8EA9-462D-7A75-459355ACD1CC}"/>
              </a:ext>
            </a:extLst>
          </p:cNvPr>
          <p:cNvSpPr/>
          <p:nvPr/>
        </p:nvSpPr>
        <p:spPr>
          <a:xfrm>
            <a:off x="6104683" y="1892877"/>
            <a:ext cx="538762" cy="137440"/>
          </a:xfrm>
          <a:prstGeom prst="roundRect">
            <a:avLst>
              <a:gd name="adj" fmla="val 8500"/>
            </a:avLst>
          </a:prstGeom>
          <a:solidFill>
            <a:schemeClr val="bg1">
              <a:lumMod val="5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Mobile Portal</a:t>
            </a:r>
          </a:p>
        </p:txBody>
      </p:sp>
      <p:sp>
        <p:nvSpPr>
          <p:cNvPr id="556" name="Rounded Rectangle 201">
            <a:extLst>
              <a:ext uri="{FF2B5EF4-FFF2-40B4-BE49-F238E27FC236}">
                <a16:creationId xmlns:a16="http://schemas.microsoft.com/office/drawing/2014/main" id="{08109E2E-7395-E393-A5BF-3280F4C899F8}"/>
              </a:ext>
            </a:extLst>
          </p:cNvPr>
          <p:cNvSpPr/>
          <p:nvPr/>
        </p:nvSpPr>
        <p:spPr>
          <a:xfrm>
            <a:off x="4670859" y="2069337"/>
            <a:ext cx="558818" cy="136957"/>
          </a:xfrm>
          <a:prstGeom prst="roundRect">
            <a:avLst>
              <a:gd name="adj" fmla="val 8500"/>
            </a:avLst>
          </a:prstGeom>
          <a:solidFill>
            <a:schemeClr val="bg1">
              <a:lumMod val="5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TV Anywhere</a:t>
            </a:r>
          </a:p>
        </p:txBody>
      </p:sp>
      <p:sp>
        <p:nvSpPr>
          <p:cNvPr id="557" name="Rounded Rectangle 201">
            <a:extLst>
              <a:ext uri="{FF2B5EF4-FFF2-40B4-BE49-F238E27FC236}">
                <a16:creationId xmlns:a16="http://schemas.microsoft.com/office/drawing/2014/main" id="{27D445E7-8D8F-D16D-EB3F-9A471513C24D}"/>
              </a:ext>
            </a:extLst>
          </p:cNvPr>
          <p:cNvSpPr/>
          <p:nvPr/>
        </p:nvSpPr>
        <p:spPr>
          <a:xfrm>
            <a:off x="5261750" y="2065729"/>
            <a:ext cx="659199" cy="145349"/>
          </a:xfrm>
          <a:prstGeom prst="roundRect">
            <a:avLst>
              <a:gd name="adj" fmla="val 8500"/>
            </a:avLst>
          </a:prstGeom>
          <a:solidFill>
            <a:schemeClr val="accent5">
              <a:lumMod val="20000"/>
              <a:lumOff val="8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MyVirginMedia</a:t>
            </a:r>
          </a:p>
        </p:txBody>
      </p:sp>
      <p:sp>
        <p:nvSpPr>
          <p:cNvPr id="558" name="Rounded Rectangle 201">
            <a:extLst>
              <a:ext uri="{FF2B5EF4-FFF2-40B4-BE49-F238E27FC236}">
                <a16:creationId xmlns:a16="http://schemas.microsoft.com/office/drawing/2014/main" id="{58423723-648A-3FF4-E11B-4D49D48C52A6}"/>
              </a:ext>
            </a:extLst>
          </p:cNvPr>
          <p:cNvSpPr/>
          <p:nvPr/>
        </p:nvSpPr>
        <p:spPr>
          <a:xfrm>
            <a:off x="5950042" y="2064907"/>
            <a:ext cx="690453" cy="145349"/>
          </a:xfrm>
          <a:prstGeom prst="roundRect">
            <a:avLst>
              <a:gd name="adj" fmla="val 8500"/>
            </a:avLst>
          </a:prstGeom>
          <a:solidFill>
            <a:schemeClr val="accent5">
              <a:lumMod val="20000"/>
              <a:lumOff val="8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JOIN/ Sales</a:t>
            </a:r>
          </a:p>
        </p:txBody>
      </p:sp>
      <p:sp>
        <p:nvSpPr>
          <p:cNvPr id="559" name="Rounded Rectangle 201">
            <a:extLst>
              <a:ext uri="{FF2B5EF4-FFF2-40B4-BE49-F238E27FC236}">
                <a16:creationId xmlns:a16="http://schemas.microsoft.com/office/drawing/2014/main" id="{DB7890C4-BC25-67CA-06D2-04C95AC37A93}"/>
              </a:ext>
            </a:extLst>
          </p:cNvPr>
          <p:cNvSpPr/>
          <p:nvPr/>
        </p:nvSpPr>
        <p:spPr>
          <a:xfrm>
            <a:off x="6321959" y="2285334"/>
            <a:ext cx="326445" cy="173522"/>
          </a:xfrm>
          <a:prstGeom prst="roundRect">
            <a:avLst>
              <a:gd name="adj" fmla="val 8500"/>
            </a:avLst>
          </a:prstGeom>
          <a:solidFill>
            <a:schemeClr val="bg1">
              <a:lumMod val="50000"/>
            </a:schemeClr>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chemeClr val="accent1">
                    <a:lumMod val="75000"/>
                  </a:schemeClr>
                </a:solidFill>
                <a:latin typeface="Times New Roman" panose="02020603050405020304" pitchFamily="18" charset="0"/>
                <a:cs typeface="Times New Roman" panose="02020603050405020304" pitchFamily="18" charset="0"/>
              </a:rPr>
              <a:t>Sky Sports </a:t>
            </a:r>
          </a:p>
        </p:txBody>
      </p:sp>
      <p:sp>
        <p:nvSpPr>
          <p:cNvPr id="560" name="Rounded Rectangle 201">
            <a:extLst>
              <a:ext uri="{FF2B5EF4-FFF2-40B4-BE49-F238E27FC236}">
                <a16:creationId xmlns:a16="http://schemas.microsoft.com/office/drawing/2014/main" id="{C4F5BB7B-E333-0E60-4856-7AB99C63E59F}"/>
              </a:ext>
            </a:extLst>
          </p:cNvPr>
          <p:cNvSpPr/>
          <p:nvPr/>
        </p:nvSpPr>
        <p:spPr>
          <a:xfrm>
            <a:off x="5958996" y="2293554"/>
            <a:ext cx="346240" cy="161738"/>
          </a:xfrm>
          <a:prstGeom prst="roundRect">
            <a:avLst>
              <a:gd name="adj" fmla="val 8500"/>
            </a:avLst>
          </a:prstGeom>
          <a:solidFill>
            <a:schemeClr val="bg1">
              <a:lumMod val="50000"/>
            </a:schemeClr>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chemeClr val="accent1">
                    <a:lumMod val="75000"/>
                  </a:schemeClr>
                </a:solidFill>
                <a:latin typeface="Times New Roman" panose="02020603050405020304" pitchFamily="18" charset="0"/>
                <a:cs typeface="Times New Roman" panose="02020603050405020304" pitchFamily="18" charset="0"/>
              </a:rPr>
              <a:t>Trinity</a:t>
            </a:r>
          </a:p>
        </p:txBody>
      </p:sp>
      <p:sp>
        <p:nvSpPr>
          <p:cNvPr id="561" name="Rounded Rectangle 201">
            <a:extLst>
              <a:ext uri="{FF2B5EF4-FFF2-40B4-BE49-F238E27FC236}">
                <a16:creationId xmlns:a16="http://schemas.microsoft.com/office/drawing/2014/main" id="{69F89C85-9A78-6777-C77D-5FE58508E886}"/>
              </a:ext>
            </a:extLst>
          </p:cNvPr>
          <p:cNvSpPr/>
          <p:nvPr/>
        </p:nvSpPr>
        <p:spPr>
          <a:xfrm>
            <a:off x="5137077" y="2293555"/>
            <a:ext cx="368122" cy="163528"/>
          </a:xfrm>
          <a:prstGeom prst="roundRect">
            <a:avLst>
              <a:gd name="adj" fmla="val 8500"/>
            </a:avLst>
          </a:prstGeom>
          <a:solidFill>
            <a:schemeClr val="accent5">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CLDAP</a:t>
            </a:r>
          </a:p>
        </p:txBody>
      </p:sp>
      <p:sp>
        <p:nvSpPr>
          <p:cNvPr id="562" name="Rounded Rectangle 201">
            <a:extLst>
              <a:ext uri="{FF2B5EF4-FFF2-40B4-BE49-F238E27FC236}">
                <a16:creationId xmlns:a16="http://schemas.microsoft.com/office/drawing/2014/main" id="{87ECA379-5FA5-700A-8F96-8B2CFC6FCFA2}"/>
              </a:ext>
            </a:extLst>
          </p:cNvPr>
          <p:cNvSpPr/>
          <p:nvPr/>
        </p:nvSpPr>
        <p:spPr>
          <a:xfrm>
            <a:off x="5529573" y="2293859"/>
            <a:ext cx="414119" cy="163224"/>
          </a:xfrm>
          <a:prstGeom prst="roundRect">
            <a:avLst>
              <a:gd name="adj" fmla="val 8500"/>
            </a:avLst>
          </a:prstGeom>
          <a:solidFill>
            <a:schemeClr val="accent5">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IDLDAP</a:t>
            </a:r>
          </a:p>
        </p:txBody>
      </p:sp>
      <p:sp>
        <p:nvSpPr>
          <p:cNvPr id="563" name="Rounded Rectangle 201">
            <a:extLst>
              <a:ext uri="{FF2B5EF4-FFF2-40B4-BE49-F238E27FC236}">
                <a16:creationId xmlns:a16="http://schemas.microsoft.com/office/drawing/2014/main" id="{C08E75C4-A780-31F6-7331-44E434845B01}"/>
              </a:ext>
            </a:extLst>
          </p:cNvPr>
          <p:cNvSpPr/>
          <p:nvPr/>
        </p:nvSpPr>
        <p:spPr>
          <a:xfrm>
            <a:off x="5470382" y="2507230"/>
            <a:ext cx="299981" cy="168601"/>
          </a:xfrm>
          <a:prstGeom prst="roundRect">
            <a:avLst>
              <a:gd name="adj" fmla="val 8500"/>
            </a:avLst>
          </a:prstGeom>
          <a:solidFill>
            <a:srgbClr val="8FFAFD"/>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Force</a:t>
            </a:r>
          </a:p>
        </p:txBody>
      </p:sp>
      <p:sp>
        <p:nvSpPr>
          <p:cNvPr id="564" name="Rounded Rectangle 201">
            <a:extLst>
              <a:ext uri="{FF2B5EF4-FFF2-40B4-BE49-F238E27FC236}">
                <a16:creationId xmlns:a16="http://schemas.microsoft.com/office/drawing/2014/main" id="{CF144372-9F78-A435-C835-D77B76C8BE6B}"/>
              </a:ext>
            </a:extLst>
          </p:cNvPr>
          <p:cNvSpPr/>
          <p:nvPr/>
        </p:nvSpPr>
        <p:spPr>
          <a:xfrm>
            <a:off x="5554933" y="2705313"/>
            <a:ext cx="589727" cy="162324"/>
          </a:xfrm>
          <a:prstGeom prst="roundRect">
            <a:avLst>
              <a:gd name="adj" fmla="val 8500"/>
            </a:avLst>
          </a:prstGeom>
          <a:solidFill>
            <a:schemeClr val="bg1"/>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lumMod val="75000"/>
                  </a:srgbClr>
                </a:solidFill>
                <a:latin typeface="Times New Roman" panose="02020603050405020304" pitchFamily="18" charset="0"/>
                <a:cs typeface="Times New Roman" panose="02020603050405020304" pitchFamily="18" charset="0"/>
              </a:rPr>
              <a:t>5th Basket Page</a:t>
            </a:r>
          </a:p>
        </p:txBody>
      </p:sp>
      <p:sp>
        <p:nvSpPr>
          <p:cNvPr id="565" name="Rounded Rectangle 201">
            <a:extLst>
              <a:ext uri="{FF2B5EF4-FFF2-40B4-BE49-F238E27FC236}">
                <a16:creationId xmlns:a16="http://schemas.microsoft.com/office/drawing/2014/main" id="{98BE01D4-30BA-9C59-772D-9AE30CB9DBBB}"/>
              </a:ext>
            </a:extLst>
          </p:cNvPr>
          <p:cNvSpPr/>
          <p:nvPr/>
        </p:nvSpPr>
        <p:spPr>
          <a:xfrm>
            <a:off x="6176079" y="2704863"/>
            <a:ext cx="463259" cy="163225"/>
          </a:xfrm>
          <a:prstGeom prst="roundRect">
            <a:avLst>
              <a:gd name="adj" fmla="val 8500"/>
            </a:avLst>
          </a:prstGeom>
          <a:solidFill>
            <a:schemeClr val="bg1"/>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lumMod val="75000"/>
                  </a:srgbClr>
                </a:solidFill>
                <a:latin typeface="Times New Roman" panose="02020603050405020304" pitchFamily="18" charset="0"/>
                <a:cs typeface="Times New Roman" panose="02020603050405020304" pitchFamily="18" charset="0"/>
              </a:rPr>
              <a:t>Converged App </a:t>
            </a:r>
          </a:p>
        </p:txBody>
      </p:sp>
      <p:sp>
        <p:nvSpPr>
          <p:cNvPr id="566" name="Rounded Rectangle 201">
            <a:extLst>
              <a:ext uri="{FF2B5EF4-FFF2-40B4-BE49-F238E27FC236}">
                <a16:creationId xmlns:a16="http://schemas.microsoft.com/office/drawing/2014/main" id="{B17E4343-50F8-0E8D-87BC-AA1D8D310E29}"/>
              </a:ext>
            </a:extLst>
          </p:cNvPr>
          <p:cNvSpPr/>
          <p:nvPr/>
        </p:nvSpPr>
        <p:spPr>
          <a:xfrm>
            <a:off x="4676772" y="2298245"/>
            <a:ext cx="421202" cy="176323"/>
          </a:xfrm>
          <a:prstGeom prst="roundRect">
            <a:avLst>
              <a:gd name="adj" fmla="val 8500"/>
            </a:avLst>
          </a:prstGeom>
          <a:solidFill>
            <a:schemeClr val="bg1">
              <a:lumMod val="95000"/>
            </a:schemeClr>
          </a:solidFill>
          <a:ln>
            <a:solidFill>
              <a:schemeClr val="accent1"/>
            </a:solid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600">
                <a:solidFill>
                  <a:schemeClr val="accent1">
                    <a:lumMod val="75000"/>
                  </a:schemeClr>
                </a:solidFill>
                <a:latin typeface="Times New Roman" panose="02020603050405020304" pitchFamily="18" charset="0"/>
                <a:cs typeface="Times New Roman" panose="02020603050405020304" pitchFamily="18" charset="0"/>
              </a:rPr>
              <a:t>Connect App </a:t>
            </a:r>
          </a:p>
        </p:txBody>
      </p:sp>
      <p:sp>
        <p:nvSpPr>
          <p:cNvPr id="567" name="Rounded Rectangle 201">
            <a:extLst>
              <a:ext uri="{FF2B5EF4-FFF2-40B4-BE49-F238E27FC236}">
                <a16:creationId xmlns:a16="http://schemas.microsoft.com/office/drawing/2014/main" id="{1659C431-66EA-36F2-162F-5D3DD5627E60}"/>
              </a:ext>
            </a:extLst>
          </p:cNvPr>
          <p:cNvSpPr/>
          <p:nvPr/>
        </p:nvSpPr>
        <p:spPr>
          <a:xfrm>
            <a:off x="5150923" y="2694154"/>
            <a:ext cx="360155" cy="176698"/>
          </a:xfrm>
          <a:prstGeom prst="roundRect">
            <a:avLst>
              <a:gd name="adj" fmla="val 8500"/>
            </a:avLst>
          </a:prstGeom>
          <a:solidFill>
            <a:schemeClr val="bg1"/>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lumMod val="75000"/>
                  </a:srgbClr>
                </a:solidFill>
                <a:latin typeface="Times New Roman" panose="02020603050405020304" pitchFamily="18" charset="0"/>
                <a:cs typeface="Times New Roman" panose="02020603050405020304" pitchFamily="18" charset="0"/>
              </a:rPr>
              <a:t>TV Control </a:t>
            </a:r>
          </a:p>
        </p:txBody>
      </p:sp>
      <p:sp>
        <p:nvSpPr>
          <p:cNvPr id="568" name="Rounded Rectangle 201">
            <a:extLst>
              <a:ext uri="{FF2B5EF4-FFF2-40B4-BE49-F238E27FC236}">
                <a16:creationId xmlns:a16="http://schemas.microsoft.com/office/drawing/2014/main" id="{1185FE33-4174-88A6-E4E1-2517C3AF7544}"/>
              </a:ext>
            </a:extLst>
          </p:cNvPr>
          <p:cNvSpPr/>
          <p:nvPr/>
        </p:nvSpPr>
        <p:spPr>
          <a:xfrm>
            <a:off x="4677444" y="2699335"/>
            <a:ext cx="432558" cy="169529"/>
          </a:xfrm>
          <a:prstGeom prst="roundRect">
            <a:avLst>
              <a:gd name="adj" fmla="val 8500"/>
            </a:avLst>
          </a:prstGeom>
          <a:solidFill>
            <a:schemeClr val="bg1"/>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lumMod val="75000"/>
                  </a:srgbClr>
                </a:solidFill>
                <a:latin typeface="Times New Roman" panose="02020603050405020304" pitchFamily="18" charset="0"/>
                <a:cs typeface="Times New Roman" panose="02020603050405020304" pitchFamily="18" charset="0"/>
              </a:rPr>
              <a:t>VM Store </a:t>
            </a:r>
          </a:p>
        </p:txBody>
      </p:sp>
      <p:sp>
        <p:nvSpPr>
          <p:cNvPr id="569" name="Rounded Rectangle 201">
            <a:extLst>
              <a:ext uri="{FF2B5EF4-FFF2-40B4-BE49-F238E27FC236}">
                <a16:creationId xmlns:a16="http://schemas.microsoft.com/office/drawing/2014/main" id="{83BC01E3-4EF7-5B3B-8A16-3F9FD05702D7}"/>
              </a:ext>
            </a:extLst>
          </p:cNvPr>
          <p:cNvSpPr/>
          <p:nvPr/>
        </p:nvSpPr>
        <p:spPr>
          <a:xfrm>
            <a:off x="4676065" y="2510914"/>
            <a:ext cx="754340" cy="141045"/>
          </a:xfrm>
          <a:prstGeom prst="roundRect">
            <a:avLst>
              <a:gd name="adj" fmla="val 8500"/>
            </a:avLst>
          </a:prstGeom>
          <a:solidFill>
            <a:srgbClr val="CCFF33"/>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VMB Salesforce app​</a:t>
            </a:r>
          </a:p>
        </p:txBody>
      </p:sp>
      <p:sp>
        <p:nvSpPr>
          <p:cNvPr id="570" name="Rounded Rectangle 201">
            <a:extLst>
              <a:ext uri="{FF2B5EF4-FFF2-40B4-BE49-F238E27FC236}">
                <a16:creationId xmlns:a16="http://schemas.microsoft.com/office/drawing/2014/main" id="{C6471A83-55EC-40DB-A003-6C9F302B9A52}"/>
              </a:ext>
            </a:extLst>
          </p:cNvPr>
          <p:cNvSpPr/>
          <p:nvPr/>
        </p:nvSpPr>
        <p:spPr>
          <a:xfrm>
            <a:off x="5808009" y="2512675"/>
            <a:ext cx="831329" cy="161738"/>
          </a:xfrm>
          <a:prstGeom prst="roundRect">
            <a:avLst>
              <a:gd name="adj" fmla="val 8500"/>
            </a:avLst>
          </a:prstGeom>
          <a:solidFill>
            <a:schemeClr val="bg1"/>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ETA Direct (Oracle Field Service)</a:t>
            </a:r>
          </a:p>
        </p:txBody>
      </p:sp>
      <p:sp>
        <p:nvSpPr>
          <p:cNvPr id="573" name="Rounded Rectangle 201">
            <a:extLst>
              <a:ext uri="{FF2B5EF4-FFF2-40B4-BE49-F238E27FC236}">
                <a16:creationId xmlns:a16="http://schemas.microsoft.com/office/drawing/2014/main" id="{6615DE8A-373E-EB46-7BA0-AA0D3D42C399}"/>
              </a:ext>
            </a:extLst>
          </p:cNvPr>
          <p:cNvSpPr/>
          <p:nvPr/>
        </p:nvSpPr>
        <p:spPr>
          <a:xfrm>
            <a:off x="6872102" y="1692980"/>
            <a:ext cx="785676" cy="152008"/>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PCI DSS(Fraud Notify)</a:t>
            </a:r>
          </a:p>
        </p:txBody>
      </p:sp>
      <p:sp>
        <p:nvSpPr>
          <p:cNvPr id="574" name="Rounded Rectangle 201">
            <a:extLst>
              <a:ext uri="{FF2B5EF4-FFF2-40B4-BE49-F238E27FC236}">
                <a16:creationId xmlns:a16="http://schemas.microsoft.com/office/drawing/2014/main" id="{AEA6492E-EA95-5E51-EB32-3C56A2C9A623}"/>
              </a:ext>
            </a:extLst>
          </p:cNvPr>
          <p:cNvSpPr/>
          <p:nvPr/>
        </p:nvSpPr>
        <p:spPr>
          <a:xfrm>
            <a:off x="7672071" y="1690219"/>
            <a:ext cx="405844" cy="150218"/>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PCI DSS</a:t>
            </a:r>
          </a:p>
        </p:txBody>
      </p:sp>
      <p:sp>
        <p:nvSpPr>
          <p:cNvPr id="575" name="Rounded Rectangle 201">
            <a:extLst>
              <a:ext uri="{FF2B5EF4-FFF2-40B4-BE49-F238E27FC236}">
                <a16:creationId xmlns:a16="http://schemas.microsoft.com/office/drawing/2014/main" id="{E5DFCD25-6A2C-E729-4478-D1776E887DC7}"/>
              </a:ext>
            </a:extLst>
          </p:cNvPr>
          <p:cNvSpPr/>
          <p:nvPr/>
        </p:nvSpPr>
        <p:spPr>
          <a:xfrm>
            <a:off x="6877210" y="1866412"/>
            <a:ext cx="514634" cy="151387"/>
          </a:xfrm>
          <a:prstGeom prst="roundRect">
            <a:avLst>
              <a:gd name="adj" fmla="val 8500"/>
            </a:avLst>
          </a:prstGeom>
          <a:solidFill>
            <a:schemeClr val="bg1">
              <a:lumMod val="5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One line</a:t>
            </a:r>
          </a:p>
        </p:txBody>
      </p:sp>
      <p:sp>
        <p:nvSpPr>
          <p:cNvPr id="576" name="Rounded Rectangle 201">
            <a:extLst>
              <a:ext uri="{FF2B5EF4-FFF2-40B4-BE49-F238E27FC236}">
                <a16:creationId xmlns:a16="http://schemas.microsoft.com/office/drawing/2014/main" id="{BA97464C-C843-3B7B-D419-C28D459184AC}"/>
              </a:ext>
            </a:extLst>
          </p:cNvPr>
          <p:cNvSpPr/>
          <p:nvPr/>
        </p:nvSpPr>
        <p:spPr>
          <a:xfrm>
            <a:off x="7424661" y="1855223"/>
            <a:ext cx="576875" cy="161201"/>
          </a:xfrm>
          <a:prstGeom prst="roundRect">
            <a:avLst>
              <a:gd name="adj" fmla="val 8500"/>
            </a:avLst>
          </a:prstGeom>
          <a:solidFill>
            <a:schemeClr val="bg1"/>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XML REACH</a:t>
            </a:r>
          </a:p>
        </p:txBody>
      </p:sp>
      <p:sp>
        <p:nvSpPr>
          <p:cNvPr id="577" name="Rounded Rectangle 201">
            <a:extLst>
              <a:ext uri="{FF2B5EF4-FFF2-40B4-BE49-F238E27FC236}">
                <a16:creationId xmlns:a16="http://schemas.microsoft.com/office/drawing/2014/main" id="{976B2AB6-621C-CB22-6EF3-035C1C0C65C8}"/>
              </a:ext>
            </a:extLst>
          </p:cNvPr>
          <p:cNvSpPr/>
          <p:nvPr/>
        </p:nvSpPr>
        <p:spPr>
          <a:xfrm>
            <a:off x="6851292" y="2046142"/>
            <a:ext cx="601399" cy="156965"/>
          </a:xfrm>
          <a:prstGeom prst="roundRect">
            <a:avLst>
              <a:gd name="adj" fmla="val 8500"/>
            </a:avLst>
          </a:prstGeom>
          <a:solidFill>
            <a:schemeClr val="bg1">
              <a:lumMod val="50000"/>
            </a:schemeClr>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chemeClr val="accent1">
                    <a:lumMod val="75000"/>
                  </a:schemeClr>
                </a:solidFill>
                <a:latin typeface="Times New Roman" panose="02020603050405020304" pitchFamily="18" charset="0"/>
                <a:cs typeface="Times New Roman" panose="02020603050405020304" pitchFamily="18" charset="0"/>
              </a:rPr>
              <a:t>Card Point Admin V2</a:t>
            </a:r>
          </a:p>
        </p:txBody>
      </p:sp>
      <p:sp>
        <p:nvSpPr>
          <p:cNvPr id="578" name="Rounded Rectangle 201">
            <a:extLst>
              <a:ext uri="{FF2B5EF4-FFF2-40B4-BE49-F238E27FC236}">
                <a16:creationId xmlns:a16="http://schemas.microsoft.com/office/drawing/2014/main" id="{84151AB3-DA80-D9E6-19ED-CD9B33E404D0}"/>
              </a:ext>
            </a:extLst>
          </p:cNvPr>
          <p:cNvSpPr/>
          <p:nvPr/>
        </p:nvSpPr>
        <p:spPr>
          <a:xfrm>
            <a:off x="7500247" y="2053187"/>
            <a:ext cx="609732" cy="157069"/>
          </a:xfrm>
          <a:prstGeom prst="roundRect">
            <a:avLst>
              <a:gd name="adj" fmla="val 8500"/>
            </a:avLst>
          </a:prstGeom>
          <a:solidFill>
            <a:schemeClr val="bg1">
              <a:lumMod val="50000"/>
            </a:schemeClr>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err="1">
                <a:solidFill>
                  <a:schemeClr val="accent1">
                    <a:lumMod val="75000"/>
                  </a:schemeClr>
                </a:solidFill>
                <a:latin typeface="Times New Roman" panose="02020603050405020304" pitchFamily="18" charset="0"/>
                <a:cs typeface="Times New Roman" panose="02020603050405020304" pitchFamily="18" charset="0"/>
              </a:rPr>
              <a:t>Phixflow</a:t>
            </a:r>
            <a:r>
              <a:rPr lang="en-US" sz="525">
                <a:solidFill>
                  <a:schemeClr val="accent1">
                    <a:lumMod val="75000"/>
                  </a:schemeClr>
                </a:solidFill>
                <a:latin typeface="Times New Roman" panose="02020603050405020304" pitchFamily="18" charset="0"/>
                <a:cs typeface="Times New Roman" panose="02020603050405020304" pitchFamily="18" charset="0"/>
              </a:rPr>
              <a:t> </a:t>
            </a:r>
          </a:p>
        </p:txBody>
      </p:sp>
      <p:sp>
        <p:nvSpPr>
          <p:cNvPr id="579" name="Rounded Rectangle 201">
            <a:extLst>
              <a:ext uri="{FF2B5EF4-FFF2-40B4-BE49-F238E27FC236}">
                <a16:creationId xmlns:a16="http://schemas.microsoft.com/office/drawing/2014/main" id="{F660EEEC-E58F-DBF4-5DA2-F590A8202C9F}"/>
              </a:ext>
            </a:extLst>
          </p:cNvPr>
          <p:cNvSpPr/>
          <p:nvPr/>
        </p:nvSpPr>
        <p:spPr>
          <a:xfrm>
            <a:off x="7291030" y="2515268"/>
            <a:ext cx="403822" cy="164016"/>
          </a:xfrm>
          <a:prstGeom prst="roundRect">
            <a:avLst>
              <a:gd name="adj" fmla="val 8500"/>
            </a:avLst>
          </a:prstGeom>
          <a:solidFill>
            <a:schemeClr val="bg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EB262A">
                    <a:lumMod val="75000"/>
                  </a:srgbClr>
                </a:solidFill>
                <a:latin typeface="Times New Roman" panose="02020603050405020304" pitchFamily="18" charset="0"/>
                <a:cs typeface="Times New Roman" panose="02020603050405020304" pitchFamily="18" charset="0"/>
              </a:rPr>
              <a:t>Engage</a:t>
            </a:r>
          </a:p>
        </p:txBody>
      </p:sp>
      <p:sp>
        <p:nvSpPr>
          <p:cNvPr id="580" name="Rounded Rectangle 201">
            <a:extLst>
              <a:ext uri="{FF2B5EF4-FFF2-40B4-BE49-F238E27FC236}">
                <a16:creationId xmlns:a16="http://schemas.microsoft.com/office/drawing/2014/main" id="{A06E3758-B74A-A9E2-2A72-481A5F5B0599}"/>
              </a:ext>
            </a:extLst>
          </p:cNvPr>
          <p:cNvSpPr/>
          <p:nvPr/>
        </p:nvSpPr>
        <p:spPr>
          <a:xfrm>
            <a:off x="6866580" y="2510914"/>
            <a:ext cx="403822" cy="168369"/>
          </a:xfrm>
          <a:prstGeom prst="roundRect">
            <a:avLst>
              <a:gd name="adj" fmla="val 8500"/>
            </a:avLst>
          </a:prstGeom>
          <a:solidFill>
            <a:schemeClr val="bg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EB262A">
                    <a:lumMod val="75000"/>
                  </a:srgbClr>
                </a:solidFill>
                <a:latin typeface="Times New Roman" panose="02020603050405020304" pitchFamily="18" charset="0"/>
                <a:cs typeface="Times New Roman" panose="02020603050405020304" pitchFamily="18" charset="0"/>
              </a:rPr>
              <a:t>NextGen</a:t>
            </a:r>
          </a:p>
        </p:txBody>
      </p:sp>
      <p:sp>
        <p:nvSpPr>
          <p:cNvPr id="581" name="Rounded Rectangle 201">
            <a:extLst>
              <a:ext uri="{FF2B5EF4-FFF2-40B4-BE49-F238E27FC236}">
                <a16:creationId xmlns:a16="http://schemas.microsoft.com/office/drawing/2014/main" id="{AE3993DD-C679-FADE-FD2E-6C3FC7404575}"/>
              </a:ext>
            </a:extLst>
          </p:cNvPr>
          <p:cNvSpPr/>
          <p:nvPr/>
        </p:nvSpPr>
        <p:spPr>
          <a:xfrm>
            <a:off x="6874704" y="2293555"/>
            <a:ext cx="517140" cy="172556"/>
          </a:xfrm>
          <a:prstGeom prst="roundRect">
            <a:avLst>
              <a:gd name="adj" fmla="val 8500"/>
            </a:avLst>
          </a:prstGeom>
          <a:solidFill>
            <a:schemeClr val="bg1">
              <a:lumMod val="95000"/>
            </a:schemeClr>
          </a:solidFill>
          <a:ln>
            <a:solidFill>
              <a:schemeClr val="accent1"/>
            </a:solid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600">
                <a:solidFill>
                  <a:srgbClr val="EB262A"/>
                </a:solidFill>
                <a:latin typeface="Times New Roman" panose="02020603050405020304" pitchFamily="18" charset="0"/>
                <a:cs typeface="Times New Roman" panose="02020603050405020304" pitchFamily="18" charset="0"/>
              </a:rPr>
              <a:t>E-Billing</a:t>
            </a:r>
          </a:p>
        </p:txBody>
      </p:sp>
      <p:sp>
        <p:nvSpPr>
          <p:cNvPr id="582" name="Rounded Rectangle 201">
            <a:extLst>
              <a:ext uri="{FF2B5EF4-FFF2-40B4-BE49-F238E27FC236}">
                <a16:creationId xmlns:a16="http://schemas.microsoft.com/office/drawing/2014/main" id="{BC6541F1-B7C3-194F-96EA-8A95D7D5DFE4}"/>
              </a:ext>
            </a:extLst>
          </p:cNvPr>
          <p:cNvSpPr/>
          <p:nvPr/>
        </p:nvSpPr>
        <p:spPr>
          <a:xfrm>
            <a:off x="6872102" y="2722255"/>
            <a:ext cx="1202883" cy="161807"/>
          </a:xfrm>
          <a:prstGeom prst="roundRect">
            <a:avLst>
              <a:gd name="adj" fmla="val 8500"/>
            </a:avLst>
          </a:prstGeom>
          <a:solidFill>
            <a:schemeClr val="bg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EB262A">
                    <a:lumMod val="75000"/>
                  </a:srgbClr>
                </a:solidFill>
                <a:latin typeface="Times New Roman" panose="02020603050405020304" pitchFamily="18" charset="0"/>
                <a:cs typeface="Times New Roman" panose="02020603050405020304" pitchFamily="18" charset="0"/>
              </a:rPr>
              <a:t>E-Billing Mobile USD</a:t>
            </a:r>
          </a:p>
        </p:txBody>
      </p:sp>
      <p:sp>
        <p:nvSpPr>
          <p:cNvPr id="583" name="Rounded Rectangle 201">
            <a:extLst>
              <a:ext uri="{FF2B5EF4-FFF2-40B4-BE49-F238E27FC236}">
                <a16:creationId xmlns:a16="http://schemas.microsoft.com/office/drawing/2014/main" id="{6402EF7E-BE94-7332-7867-4C490F8659E1}"/>
              </a:ext>
            </a:extLst>
          </p:cNvPr>
          <p:cNvSpPr/>
          <p:nvPr/>
        </p:nvSpPr>
        <p:spPr>
          <a:xfrm>
            <a:off x="7435393" y="2302473"/>
            <a:ext cx="647901" cy="167900"/>
          </a:xfrm>
          <a:prstGeom prst="roundRect">
            <a:avLst>
              <a:gd name="adj" fmla="val 8500"/>
            </a:avLst>
          </a:prstGeom>
          <a:solidFill>
            <a:schemeClr val="bg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err="1">
                <a:solidFill>
                  <a:srgbClr val="EB262A">
                    <a:lumMod val="75000"/>
                  </a:srgbClr>
                </a:solidFill>
                <a:latin typeface="Times New Roman" panose="02020603050405020304" pitchFamily="18" charset="0"/>
                <a:cs typeface="Times New Roman" panose="02020603050405020304" pitchFamily="18" charset="0"/>
              </a:rPr>
              <a:t>MyBill</a:t>
            </a:r>
            <a:endParaRPr lang="en-US" sz="525">
              <a:solidFill>
                <a:srgbClr val="EB262A">
                  <a:lumMod val="75000"/>
                </a:srgbClr>
              </a:solidFill>
              <a:latin typeface="Times New Roman" panose="02020603050405020304" pitchFamily="18" charset="0"/>
              <a:cs typeface="Times New Roman" panose="02020603050405020304" pitchFamily="18" charset="0"/>
            </a:endParaRPr>
          </a:p>
        </p:txBody>
      </p:sp>
      <p:sp>
        <p:nvSpPr>
          <p:cNvPr id="584" name="Rounded Rectangle 201">
            <a:extLst>
              <a:ext uri="{FF2B5EF4-FFF2-40B4-BE49-F238E27FC236}">
                <a16:creationId xmlns:a16="http://schemas.microsoft.com/office/drawing/2014/main" id="{DED611F3-C79A-1358-356E-FD6FDE285EF6}"/>
              </a:ext>
            </a:extLst>
          </p:cNvPr>
          <p:cNvSpPr/>
          <p:nvPr/>
        </p:nvSpPr>
        <p:spPr>
          <a:xfrm>
            <a:off x="7721466" y="2517265"/>
            <a:ext cx="358048" cy="162020"/>
          </a:xfrm>
          <a:prstGeom prst="roundRect">
            <a:avLst>
              <a:gd name="adj" fmla="val 8500"/>
            </a:avLst>
          </a:prstGeom>
          <a:solidFill>
            <a:schemeClr val="bg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EB262A">
                    <a:lumMod val="75000"/>
                  </a:srgbClr>
                </a:solidFill>
                <a:latin typeface="Times New Roman" panose="02020603050405020304" pitchFamily="18" charset="0"/>
                <a:cs typeface="Times New Roman" panose="02020603050405020304" pitchFamily="18" charset="0"/>
              </a:rPr>
              <a:t>Comet</a:t>
            </a:r>
          </a:p>
        </p:txBody>
      </p:sp>
      <p:sp>
        <p:nvSpPr>
          <p:cNvPr id="588" name="Freeform 774">
            <a:extLst>
              <a:ext uri="{FF2B5EF4-FFF2-40B4-BE49-F238E27FC236}">
                <a16:creationId xmlns:a16="http://schemas.microsoft.com/office/drawing/2014/main" id="{C6C8727B-ADE4-22A4-009C-D4F845E002E8}"/>
              </a:ext>
            </a:extLst>
          </p:cNvPr>
          <p:cNvSpPr>
            <a:spLocks/>
          </p:cNvSpPr>
          <p:nvPr/>
        </p:nvSpPr>
        <p:spPr bwMode="auto">
          <a:xfrm>
            <a:off x="303875" y="2959007"/>
            <a:ext cx="4189018" cy="716467"/>
          </a:xfrm>
          <a:custGeom>
            <a:avLst/>
            <a:gdLst>
              <a:gd name="T0" fmla="*/ 3412 w 3436"/>
              <a:gd name="T1" fmla="*/ 160 h 160"/>
              <a:gd name="T2" fmla="*/ 24 w 3436"/>
              <a:gd name="T3" fmla="*/ 160 h 160"/>
              <a:gd name="T4" fmla="*/ 0 w 3436"/>
              <a:gd name="T5" fmla="*/ 137 h 160"/>
              <a:gd name="T6" fmla="*/ 0 w 3436"/>
              <a:gd name="T7" fmla="*/ 24 h 160"/>
              <a:gd name="T8" fmla="*/ 24 w 3436"/>
              <a:gd name="T9" fmla="*/ 0 h 160"/>
              <a:gd name="T10" fmla="*/ 3412 w 3436"/>
              <a:gd name="T11" fmla="*/ 0 h 160"/>
              <a:gd name="T12" fmla="*/ 3436 w 3436"/>
              <a:gd name="T13" fmla="*/ 24 h 160"/>
              <a:gd name="T14" fmla="*/ 3436 w 3436"/>
              <a:gd name="T15" fmla="*/ 137 h 160"/>
              <a:gd name="T16" fmla="*/ 3412 w 3436"/>
              <a:gd name="T1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6" h="160">
                <a:moveTo>
                  <a:pt x="3412" y="160"/>
                </a:moveTo>
                <a:cubicBezTo>
                  <a:pt x="24" y="160"/>
                  <a:pt x="24" y="160"/>
                  <a:pt x="24" y="160"/>
                </a:cubicBezTo>
                <a:cubicBezTo>
                  <a:pt x="11" y="160"/>
                  <a:pt x="0" y="150"/>
                  <a:pt x="0" y="137"/>
                </a:cubicBezTo>
                <a:cubicBezTo>
                  <a:pt x="0" y="24"/>
                  <a:pt x="0" y="24"/>
                  <a:pt x="0" y="24"/>
                </a:cubicBezTo>
                <a:cubicBezTo>
                  <a:pt x="0" y="11"/>
                  <a:pt x="11" y="0"/>
                  <a:pt x="24" y="0"/>
                </a:cubicBezTo>
                <a:cubicBezTo>
                  <a:pt x="3412" y="0"/>
                  <a:pt x="3412" y="0"/>
                  <a:pt x="3412" y="0"/>
                </a:cubicBezTo>
                <a:cubicBezTo>
                  <a:pt x="3425" y="0"/>
                  <a:pt x="3436" y="11"/>
                  <a:pt x="3436" y="24"/>
                </a:cubicBezTo>
                <a:cubicBezTo>
                  <a:pt x="3436" y="137"/>
                  <a:pt x="3436" y="137"/>
                  <a:pt x="3436" y="137"/>
                </a:cubicBezTo>
                <a:cubicBezTo>
                  <a:pt x="3436" y="150"/>
                  <a:pt x="3425" y="160"/>
                  <a:pt x="3412" y="160"/>
                </a:cubicBezTo>
                <a:close/>
              </a:path>
            </a:pathLst>
          </a:custGeom>
          <a:solidFill>
            <a:schemeClr val="accent5">
              <a:lumMod val="40000"/>
              <a:lumOff val="60000"/>
            </a:schemeClr>
          </a:solidFill>
          <a:ln>
            <a:solidFill>
              <a:schemeClr val="tx1"/>
            </a:solidFill>
          </a:ln>
        </p:spPr>
        <p:txBody>
          <a:bodyPr vert="horz" wrap="square" lIns="68580" tIns="34290" rIns="68580" bIns="34290" numCol="1" anchor="t" anchorCtr="0" compatLnSpc="1">
            <a:prstTxWarp prst="textNoShape">
              <a:avLst/>
            </a:prstTxWarp>
          </a:bodyPr>
          <a:lstStyle/>
          <a:p>
            <a:pPr algn="ctr" defTabSz="914378">
              <a:defRPr/>
            </a:pPr>
            <a:endParaRPr lang="en-IN" sz="525" b="1">
              <a:solidFill>
                <a:srgbClr val="1C1C1C"/>
              </a:solidFill>
              <a:latin typeface="Times New Roman" panose="02020603050405020304" pitchFamily="18" charset="0"/>
              <a:cs typeface="Times New Roman" panose="02020603050405020304" pitchFamily="18" charset="0"/>
            </a:endParaRPr>
          </a:p>
        </p:txBody>
      </p:sp>
      <p:sp>
        <p:nvSpPr>
          <p:cNvPr id="589" name="Rounded Rectangle 201">
            <a:extLst>
              <a:ext uri="{FF2B5EF4-FFF2-40B4-BE49-F238E27FC236}">
                <a16:creationId xmlns:a16="http://schemas.microsoft.com/office/drawing/2014/main" id="{26068668-5F2B-FDF9-DCE6-A5CE9597E313}"/>
              </a:ext>
            </a:extLst>
          </p:cNvPr>
          <p:cNvSpPr/>
          <p:nvPr/>
        </p:nvSpPr>
        <p:spPr>
          <a:xfrm>
            <a:off x="1836244" y="3077545"/>
            <a:ext cx="447890" cy="147267"/>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err="1">
                <a:solidFill>
                  <a:srgbClr val="1C1C1C"/>
                </a:solidFill>
                <a:latin typeface="Times New Roman" panose="02020603050405020304" pitchFamily="18" charset="0"/>
                <a:cs typeface="Times New Roman" panose="02020603050405020304" pitchFamily="18" charset="0"/>
              </a:rPr>
              <a:t>FieldTech</a:t>
            </a:r>
            <a:endParaRPr lang="en-US" sz="525">
              <a:solidFill>
                <a:srgbClr val="1C1C1C"/>
              </a:solidFill>
              <a:latin typeface="Times New Roman" panose="02020603050405020304" pitchFamily="18" charset="0"/>
              <a:cs typeface="Times New Roman" panose="02020603050405020304" pitchFamily="18" charset="0"/>
            </a:endParaRPr>
          </a:p>
        </p:txBody>
      </p:sp>
      <p:sp>
        <p:nvSpPr>
          <p:cNvPr id="590" name="Rounded Rectangle 201">
            <a:extLst>
              <a:ext uri="{FF2B5EF4-FFF2-40B4-BE49-F238E27FC236}">
                <a16:creationId xmlns:a16="http://schemas.microsoft.com/office/drawing/2014/main" id="{07E72F49-3CE3-1C77-45FE-46E28A1370C3}"/>
              </a:ext>
            </a:extLst>
          </p:cNvPr>
          <p:cNvSpPr/>
          <p:nvPr/>
        </p:nvSpPr>
        <p:spPr>
          <a:xfrm>
            <a:off x="824211" y="3075281"/>
            <a:ext cx="330979" cy="149029"/>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AUPA</a:t>
            </a:r>
          </a:p>
        </p:txBody>
      </p:sp>
      <p:sp>
        <p:nvSpPr>
          <p:cNvPr id="591" name="Rounded Rectangle 201">
            <a:extLst>
              <a:ext uri="{FF2B5EF4-FFF2-40B4-BE49-F238E27FC236}">
                <a16:creationId xmlns:a16="http://schemas.microsoft.com/office/drawing/2014/main" id="{B6219399-56A5-689C-76A7-CEFC3BF878AB}"/>
              </a:ext>
            </a:extLst>
          </p:cNvPr>
          <p:cNvSpPr/>
          <p:nvPr/>
        </p:nvSpPr>
        <p:spPr>
          <a:xfrm>
            <a:off x="338674" y="3073232"/>
            <a:ext cx="447890" cy="151077"/>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CoreTechs</a:t>
            </a:r>
          </a:p>
        </p:txBody>
      </p:sp>
      <p:sp>
        <p:nvSpPr>
          <p:cNvPr id="592" name="Rounded Rectangle 201">
            <a:extLst>
              <a:ext uri="{FF2B5EF4-FFF2-40B4-BE49-F238E27FC236}">
                <a16:creationId xmlns:a16="http://schemas.microsoft.com/office/drawing/2014/main" id="{DA0FB01A-03D8-BB1C-E594-B4B33AD6D3F3}"/>
              </a:ext>
            </a:extLst>
          </p:cNvPr>
          <p:cNvSpPr/>
          <p:nvPr/>
        </p:nvSpPr>
        <p:spPr>
          <a:xfrm>
            <a:off x="1180051" y="3086893"/>
            <a:ext cx="629448" cy="137417"/>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Field Call Logger</a:t>
            </a:r>
          </a:p>
        </p:txBody>
      </p:sp>
      <p:sp>
        <p:nvSpPr>
          <p:cNvPr id="593" name="TextBox 592">
            <a:extLst>
              <a:ext uri="{FF2B5EF4-FFF2-40B4-BE49-F238E27FC236}">
                <a16:creationId xmlns:a16="http://schemas.microsoft.com/office/drawing/2014/main" id="{61B3E6CD-4EAB-6ABA-996F-5391C86ABC4B}"/>
              </a:ext>
            </a:extLst>
          </p:cNvPr>
          <p:cNvSpPr txBox="1"/>
          <p:nvPr/>
        </p:nvSpPr>
        <p:spPr>
          <a:xfrm>
            <a:off x="2050008" y="2940486"/>
            <a:ext cx="641522" cy="173124"/>
          </a:xfrm>
          <a:prstGeom prst="rect">
            <a:avLst/>
          </a:prstGeom>
          <a:noFill/>
        </p:spPr>
        <p:txBody>
          <a:bodyPr wrap="none" rtlCol="0">
            <a:spAutoFit/>
          </a:bodyPr>
          <a:lstStyle/>
          <a:p>
            <a:pPr algn="ctr" defTabSz="914378">
              <a:defRPr/>
            </a:pPr>
            <a:r>
              <a:rPr lang="en-IN" sz="525" b="1">
                <a:solidFill>
                  <a:srgbClr val="1C1C1C"/>
                </a:solidFill>
                <a:latin typeface="Times New Roman" panose="02020603050405020304" pitchFamily="18" charset="0"/>
                <a:cs typeface="Times New Roman" panose="02020603050405020304" pitchFamily="18" charset="0"/>
              </a:rPr>
              <a:t>Service Domain</a:t>
            </a:r>
          </a:p>
        </p:txBody>
      </p:sp>
      <p:sp>
        <p:nvSpPr>
          <p:cNvPr id="614" name="Rounded Rectangle 201">
            <a:extLst>
              <a:ext uri="{FF2B5EF4-FFF2-40B4-BE49-F238E27FC236}">
                <a16:creationId xmlns:a16="http://schemas.microsoft.com/office/drawing/2014/main" id="{41116B0F-4565-4321-AFDB-8BD3846B224B}"/>
              </a:ext>
            </a:extLst>
          </p:cNvPr>
          <p:cNvSpPr/>
          <p:nvPr/>
        </p:nvSpPr>
        <p:spPr>
          <a:xfrm>
            <a:off x="3066088" y="3255871"/>
            <a:ext cx="339173" cy="162706"/>
          </a:xfrm>
          <a:prstGeom prst="roundRect">
            <a:avLst>
              <a:gd name="adj" fmla="val 8500"/>
            </a:avLst>
          </a:prstGeom>
          <a:solidFill>
            <a:schemeClr val="bg1">
              <a:lumMod val="5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Auth WS</a:t>
            </a:r>
          </a:p>
        </p:txBody>
      </p:sp>
      <p:sp>
        <p:nvSpPr>
          <p:cNvPr id="615" name="Rounded Rectangle 201">
            <a:extLst>
              <a:ext uri="{FF2B5EF4-FFF2-40B4-BE49-F238E27FC236}">
                <a16:creationId xmlns:a16="http://schemas.microsoft.com/office/drawing/2014/main" id="{2EDDC81D-27CB-5810-940D-B957D83BAD65}"/>
              </a:ext>
            </a:extLst>
          </p:cNvPr>
          <p:cNvSpPr/>
          <p:nvPr/>
        </p:nvSpPr>
        <p:spPr>
          <a:xfrm>
            <a:off x="2180249" y="3252951"/>
            <a:ext cx="481437" cy="154321"/>
          </a:xfrm>
          <a:prstGeom prst="roundRect">
            <a:avLst>
              <a:gd name="adj" fmla="val 8500"/>
            </a:avLst>
          </a:prstGeom>
          <a:solidFill>
            <a:schemeClr val="bg1">
              <a:lumMod val="5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err="1">
                <a:solidFill>
                  <a:srgbClr val="1C1C1C"/>
                </a:solidFill>
                <a:latin typeface="Times New Roman" panose="02020603050405020304" pitchFamily="18" charset="0"/>
                <a:cs typeface="Times New Roman" panose="02020603050405020304" pitchFamily="18" charset="0"/>
              </a:rPr>
              <a:t>WifiSharing</a:t>
            </a:r>
            <a:endParaRPr lang="en-US" sz="525">
              <a:solidFill>
                <a:srgbClr val="1C1C1C"/>
              </a:solidFill>
              <a:latin typeface="Times New Roman" panose="02020603050405020304" pitchFamily="18" charset="0"/>
              <a:cs typeface="Times New Roman" panose="02020603050405020304" pitchFamily="18" charset="0"/>
            </a:endParaRPr>
          </a:p>
        </p:txBody>
      </p:sp>
      <p:sp>
        <p:nvSpPr>
          <p:cNvPr id="616" name="Rounded Rectangle 201">
            <a:extLst>
              <a:ext uri="{FF2B5EF4-FFF2-40B4-BE49-F238E27FC236}">
                <a16:creationId xmlns:a16="http://schemas.microsoft.com/office/drawing/2014/main" id="{351C91F3-5C3F-976F-D9D0-CEA5A73A5F12}"/>
              </a:ext>
            </a:extLst>
          </p:cNvPr>
          <p:cNvSpPr/>
          <p:nvPr/>
        </p:nvSpPr>
        <p:spPr>
          <a:xfrm>
            <a:off x="1407493" y="3252186"/>
            <a:ext cx="339173" cy="166391"/>
          </a:xfrm>
          <a:prstGeom prst="roundRect">
            <a:avLst>
              <a:gd name="adj" fmla="val 8500"/>
            </a:avLst>
          </a:prstGeom>
          <a:solidFill>
            <a:schemeClr val="bg1">
              <a:lumMod val="5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Auth Z</a:t>
            </a:r>
          </a:p>
        </p:txBody>
      </p:sp>
      <p:sp>
        <p:nvSpPr>
          <p:cNvPr id="617" name="Rounded Rectangle 201">
            <a:extLst>
              <a:ext uri="{FF2B5EF4-FFF2-40B4-BE49-F238E27FC236}">
                <a16:creationId xmlns:a16="http://schemas.microsoft.com/office/drawing/2014/main" id="{081FEA43-A860-3229-0B47-30F921C4054B}"/>
              </a:ext>
            </a:extLst>
          </p:cNvPr>
          <p:cNvSpPr/>
          <p:nvPr/>
        </p:nvSpPr>
        <p:spPr>
          <a:xfrm>
            <a:off x="886455" y="3247392"/>
            <a:ext cx="494264" cy="171185"/>
          </a:xfrm>
          <a:prstGeom prst="roundRect">
            <a:avLst>
              <a:gd name="adj" fmla="val 8500"/>
            </a:avLst>
          </a:prstGeom>
          <a:solidFill>
            <a:schemeClr val="bg1">
              <a:lumMod val="5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err="1">
                <a:solidFill>
                  <a:srgbClr val="1C1C1C"/>
                </a:solidFill>
                <a:latin typeface="Times New Roman" panose="02020603050405020304" pitchFamily="18" charset="0"/>
                <a:cs typeface="Times New Roman" panose="02020603050405020304" pitchFamily="18" charset="0"/>
              </a:rPr>
              <a:t>MyVMChatApp</a:t>
            </a:r>
            <a:endParaRPr lang="en-US" sz="525">
              <a:solidFill>
                <a:srgbClr val="1C1C1C"/>
              </a:solidFill>
              <a:latin typeface="Times New Roman" panose="02020603050405020304" pitchFamily="18" charset="0"/>
              <a:cs typeface="Times New Roman" panose="02020603050405020304" pitchFamily="18" charset="0"/>
            </a:endParaRPr>
          </a:p>
        </p:txBody>
      </p:sp>
      <p:sp>
        <p:nvSpPr>
          <p:cNvPr id="618" name="Rounded Rectangle 201">
            <a:extLst>
              <a:ext uri="{FF2B5EF4-FFF2-40B4-BE49-F238E27FC236}">
                <a16:creationId xmlns:a16="http://schemas.microsoft.com/office/drawing/2014/main" id="{3694C56D-6E90-1806-E58E-DD81A54ED7B1}"/>
              </a:ext>
            </a:extLst>
          </p:cNvPr>
          <p:cNvSpPr/>
          <p:nvPr/>
        </p:nvSpPr>
        <p:spPr>
          <a:xfrm>
            <a:off x="321692" y="3259722"/>
            <a:ext cx="529332" cy="161244"/>
          </a:xfrm>
          <a:prstGeom prst="roundRect">
            <a:avLst>
              <a:gd name="adj" fmla="val 8500"/>
            </a:avLst>
          </a:prstGeom>
          <a:solidFill>
            <a:schemeClr val="bg1">
              <a:lumMod val="5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Mint UXP </a:t>
            </a:r>
            <a:r>
              <a:rPr lang="en-US" sz="525" err="1">
                <a:solidFill>
                  <a:srgbClr val="1C1C1C"/>
                </a:solidFill>
                <a:latin typeface="Times New Roman" panose="02020603050405020304" pitchFamily="18" charset="0"/>
                <a:cs typeface="Times New Roman" panose="02020603050405020304" pitchFamily="18" charset="0"/>
              </a:rPr>
              <a:t>WebAuth</a:t>
            </a:r>
            <a:endParaRPr lang="en-US" sz="525">
              <a:solidFill>
                <a:srgbClr val="1C1C1C"/>
              </a:solidFill>
              <a:latin typeface="Times New Roman" panose="02020603050405020304" pitchFamily="18" charset="0"/>
              <a:cs typeface="Times New Roman" panose="02020603050405020304" pitchFamily="18" charset="0"/>
            </a:endParaRPr>
          </a:p>
        </p:txBody>
      </p:sp>
      <p:sp>
        <p:nvSpPr>
          <p:cNvPr id="619" name="Rounded Rectangle 201">
            <a:extLst>
              <a:ext uri="{FF2B5EF4-FFF2-40B4-BE49-F238E27FC236}">
                <a16:creationId xmlns:a16="http://schemas.microsoft.com/office/drawing/2014/main" id="{E0D19211-58C7-8E6D-D9DD-8AB9ACF1C665}"/>
              </a:ext>
            </a:extLst>
          </p:cNvPr>
          <p:cNvSpPr/>
          <p:nvPr/>
        </p:nvSpPr>
        <p:spPr>
          <a:xfrm>
            <a:off x="2693228" y="3259554"/>
            <a:ext cx="321545" cy="154321"/>
          </a:xfrm>
          <a:prstGeom prst="roundRect">
            <a:avLst>
              <a:gd name="adj" fmla="val 8500"/>
            </a:avLst>
          </a:prstGeom>
          <a:solidFill>
            <a:schemeClr val="bg1">
              <a:lumMod val="5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DEES</a:t>
            </a:r>
          </a:p>
        </p:txBody>
      </p:sp>
      <p:sp>
        <p:nvSpPr>
          <p:cNvPr id="620" name="Rounded Rectangle 201">
            <a:extLst>
              <a:ext uri="{FF2B5EF4-FFF2-40B4-BE49-F238E27FC236}">
                <a16:creationId xmlns:a16="http://schemas.microsoft.com/office/drawing/2014/main" id="{F4FDD8C9-EA40-3300-AF1B-2834EAA8963A}"/>
              </a:ext>
            </a:extLst>
          </p:cNvPr>
          <p:cNvSpPr/>
          <p:nvPr/>
        </p:nvSpPr>
        <p:spPr>
          <a:xfrm>
            <a:off x="3426403" y="3258889"/>
            <a:ext cx="508905" cy="164112"/>
          </a:xfrm>
          <a:prstGeom prst="roundRect">
            <a:avLst>
              <a:gd name="adj" fmla="val 8500"/>
            </a:avLst>
          </a:prstGeom>
          <a:solidFill>
            <a:schemeClr val="bg1">
              <a:lumMod val="5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Shared Hosting</a:t>
            </a:r>
          </a:p>
        </p:txBody>
      </p:sp>
      <p:sp>
        <p:nvSpPr>
          <p:cNvPr id="621" name="Rounded Rectangle 201">
            <a:extLst>
              <a:ext uri="{FF2B5EF4-FFF2-40B4-BE49-F238E27FC236}">
                <a16:creationId xmlns:a16="http://schemas.microsoft.com/office/drawing/2014/main" id="{7CB110D3-25D5-1BAE-E3BE-D4FD4B3C84D9}"/>
              </a:ext>
            </a:extLst>
          </p:cNvPr>
          <p:cNvSpPr/>
          <p:nvPr/>
        </p:nvSpPr>
        <p:spPr>
          <a:xfrm>
            <a:off x="1762161" y="3250632"/>
            <a:ext cx="391723" cy="159319"/>
          </a:xfrm>
          <a:prstGeom prst="roundRect">
            <a:avLst>
              <a:gd name="adj" fmla="val 8500"/>
            </a:avLst>
          </a:prstGeom>
          <a:solidFill>
            <a:schemeClr val="bg1">
              <a:lumMod val="5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Ping Federate</a:t>
            </a:r>
          </a:p>
        </p:txBody>
      </p:sp>
      <p:sp>
        <p:nvSpPr>
          <p:cNvPr id="622" name="Rounded Rectangle 201">
            <a:extLst>
              <a:ext uri="{FF2B5EF4-FFF2-40B4-BE49-F238E27FC236}">
                <a16:creationId xmlns:a16="http://schemas.microsoft.com/office/drawing/2014/main" id="{A563818A-85B6-0732-A481-269D23B07441}"/>
              </a:ext>
            </a:extLst>
          </p:cNvPr>
          <p:cNvSpPr/>
          <p:nvPr/>
        </p:nvSpPr>
        <p:spPr>
          <a:xfrm>
            <a:off x="3390529" y="3063858"/>
            <a:ext cx="320576" cy="156881"/>
          </a:xfrm>
          <a:prstGeom prst="roundRect">
            <a:avLst>
              <a:gd name="adj" fmla="val 8500"/>
            </a:avLst>
          </a:prstGeom>
          <a:solidFill>
            <a:schemeClr val="bg1">
              <a:lumMod val="5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SSO</a:t>
            </a:r>
          </a:p>
        </p:txBody>
      </p:sp>
      <p:sp>
        <p:nvSpPr>
          <p:cNvPr id="623" name="Rounded Rectangle 201">
            <a:extLst>
              <a:ext uri="{FF2B5EF4-FFF2-40B4-BE49-F238E27FC236}">
                <a16:creationId xmlns:a16="http://schemas.microsoft.com/office/drawing/2014/main" id="{5FDC75B9-105F-3C5A-9EA5-FAF273FC3C70}"/>
              </a:ext>
            </a:extLst>
          </p:cNvPr>
          <p:cNvSpPr/>
          <p:nvPr/>
        </p:nvSpPr>
        <p:spPr>
          <a:xfrm>
            <a:off x="3736146" y="3070993"/>
            <a:ext cx="720142" cy="153316"/>
          </a:xfrm>
          <a:prstGeom prst="roundRect">
            <a:avLst>
              <a:gd name="adj" fmla="val 8500"/>
            </a:avLst>
          </a:prstGeom>
          <a:solidFill>
            <a:schemeClr val="bg1">
              <a:lumMod val="5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Time &amp; Attendance</a:t>
            </a:r>
          </a:p>
        </p:txBody>
      </p:sp>
      <p:sp>
        <p:nvSpPr>
          <p:cNvPr id="624" name="Rounded Rectangle 201">
            <a:extLst>
              <a:ext uri="{FF2B5EF4-FFF2-40B4-BE49-F238E27FC236}">
                <a16:creationId xmlns:a16="http://schemas.microsoft.com/office/drawing/2014/main" id="{D54D2B42-919C-1F8E-9A59-B2B38E239B20}"/>
              </a:ext>
            </a:extLst>
          </p:cNvPr>
          <p:cNvSpPr/>
          <p:nvPr/>
        </p:nvSpPr>
        <p:spPr>
          <a:xfrm>
            <a:off x="3974195" y="3259555"/>
            <a:ext cx="482093" cy="159023"/>
          </a:xfrm>
          <a:prstGeom prst="roundRect">
            <a:avLst>
              <a:gd name="adj" fmla="val 8500"/>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Atlassian (Product)</a:t>
            </a:r>
          </a:p>
        </p:txBody>
      </p:sp>
      <p:sp>
        <p:nvSpPr>
          <p:cNvPr id="625" name="Rounded Rectangle 201">
            <a:extLst>
              <a:ext uri="{FF2B5EF4-FFF2-40B4-BE49-F238E27FC236}">
                <a16:creationId xmlns:a16="http://schemas.microsoft.com/office/drawing/2014/main" id="{1054CE9C-4659-55CD-2FD2-AB458218117B}"/>
              </a:ext>
            </a:extLst>
          </p:cNvPr>
          <p:cNvSpPr/>
          <p:nvPr/>
        </p:nvSpPr>
        <p:spPr>
          <a:xfrm>
            <a:off x="348488" y="3474834"/>
            <a:ext cx="586958" cy="166789"/>
          </a:xfrm>
          <a:prstGeom prst="roundRect">
            <a:avLst>
              <a:gd name="adj" fmla="val 8500"/>
            </a:avLst>
          </a:prstGeom>
          <a:solidFill>
            <a:schemeClr val="bg1">
              <a:lumMod val="95000"/>
            </a:schemeClr>
          </a:solidFill>
          <a:ln>
            <a:solidFill>
              <a:schemeClr val="accent1"/>
            </a:solid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600">
                <a:solidFill>
                  <a:srgbClr val="EB262A"/>
                </a:solidFill>
                <a:latin typeface="Times New Roman" panose="02020603050405020304" pitchFamily="18" charset="0"/>
                <a:cs typeface="Times New Roman" panose="02020603050405020304" pitchFamily="18" charset="0"/>
              </a:rPr>
              <a:t>BOSP</a:t>
            </a:r>
          </a:p>
        </p:txBody>
      </p:sp>
      <p:sp>
        <p:nvSpPr>
          <p:cNvPr id="626" name="Rounded Rectangle 201">
            <a:extLst>
              <a:ext uri="{FF2B5EF4-FFF2-40B4-BE49-F238E27FC236}">
                <a16:creationId xmlns:a16="http://schemas.microsoft.com/office/drawing/2014/main" id="{0AB5DF67-957C-4979-5865-960A00A8F150}"/>
              </a:ext>
            </a:extLst>
          </p:cNvPr>
          <p:cNvSpPr/>
          <p:nvPr/>
        </p:nvSpPr>
        <p:spPr>
          <a:xfrm>
            <a:off x="989758" y="3469722"/>
            <a:ext cx="628685" cy="177507"/>
          </a:xfrm>
          <a:prstGeom prst="roundRect">
            <a:avLst>
              <a:gd name="adj" fmla="val 8500"/>
            </a:avLst>
          </a:prstGeom>
          <a:solidFill>
            <a:schemeClr val="bg1">
              <a:lumMod val="85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SCV</a:t>
            </a:r>
          </a:p>
        </p:txBody>
      </p:sp>
      <p:sp>
        <p:nvSpPr>
          <p:cNvPr id="627" name="Rounded Rectangle 201">
            <a:extLst>
              <a:ext uri="{FF2B5EF4-FFF2-40B4-BE49-F238E27FC236}">
                <a16:creationId xmlns:a16="http://schemas.microsoft.com/office/drawing/2014/main" id="{9A4AD1D0-2D59-BD0A-5A17-26D8B537AC5F}"/>
              </a:ext>
            </a:extLst>
          </p:cNvPr>
          <p:cNvSpPr/>
          <p:nvPr/>
        </p:nvSpPr>
        <p:spPr>
          <a:xfrm>
            <a:off x="2781002" y="3066595"/>
            <a:ext cx="585769" cy="152147"/>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Intranet Forms</a:t>
            </a:r>
          </a:p>
        </p:txBody>
      </p:sp>
      <p:sp>
        <p:nvSpPr>
          <p:cNvPr id="628" name="Rounded Rectangle 201">
            <a:extLst>
              <a:ext uri="{FF2B5EF4-FFF2-40B4-BE49-F238E27FC236}">
                <a16:creationId xmlns:a16="http://schemas.microsoft.com/office/drawing/2014/main" id="{8043DFDA-8E58-BC05-D8D0-F7D9D3BA0F4D}"/>
              </a:ext>
            </a:extLst>
          </p:cNvPr>
          <p:cNvSpPr/>
          <p:nvPr/>
        </p:nvSpPr>
        <p:spPr>
          <a:xfrm>
            <a:off x="2312237" y="3076829"/>
            <a:ext cx="450029" cy="136098"/>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err="1">
                <a:solidFill>
                  <a:srgbClr val="1C1C1C"/>
                </a:solidFill>
                <a:latin typeface="Times New Roman" panose="02020603050405020304" pitchFamily="18" charset="0"/>
                <a:cs typeface="Times New Roman" panose="02020603050405020304" pitchFamily="18" charset="0"/>
              </a:rPr>
              <a:t>FormsDB</a:t>
            </a:r>
            <a:endParaRPr lang="en-US" sz="525">
              <a:solidFill>
                <a:srgbClr val="1C1C1C"/>
              </a:solidFill>
              <a:latin typeface="Times New Roman" panose="02020603050405020304" pitchFamily="18" charset="0"/>
              <a:cs typeface="Times New Roman" panose="02020603050405020304" pitchFamily="18" charset="0"/>
            </a:endParaRPr>
          </a:p>
        </p:txBody>
      </p:sp>
      <p:sp>
        <p:nvSpPr>
          <p:cNvPr id="629" name="Rounded Rectangle 201">
            <a:extLst>
              <a:ext uri="{FF2B5EF4-FFF2-40B4-BE49-F238E27FC236}">
                <a16:creationId xmlns:a16="http://schemas.microsoft.com/office/drawing/2014/main" id="{3BFC2DC2-45EE-120E-666B-82779254BBB9}"/>
              </a:ext>
            </a:extLst>
          </p:cNvPr>
          <p:cNvSpPr/>
          <p:nvPr/>
        </p:nvSpPr>
        <p:spPr>
          <a:xfrm>
            <a:off x="1660501" y="3473429"/>
            <a:ext cx="320283" cy="180559"/>
          </a:xfrm>
          <a:prstGeom prst="roundRect">
            <a:avLst>
              <a:gd name="adj" fmla="val 8500"/>
            </a:avLst>
          </a:prstGeom>
          <a:solidFill>
            <a:schemeClr val="bg1">
              <a:lumMod val="85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BIS</a:t>
            </a:r>
          </a:p>
        </p:txBody>
      </p:sp>
      <p:sp>
        <p:nvSpPr>
          <p:cNvPr id="630" name="Freeform 774">
            <a:extLst>
              <a:ext uri="{FF2B5EF4-FFF2-40B4-BE49-F238E27FC236}">
                <a16:creationId xmlns:a16="http://schemas.microsoft.com/office/drawing/2014/main" id="{C3B62F7C-C3B8-1CAC-A8E6-D5C85141A21B}"/>
              </a:ext>
            </a:extLst>
          </p:cNvPr>
          <p:cNvSpPr>
            <a:spLocks/>
          </p:cNvSpPr>
          <p:nvPr/>
        </p:nvSpPr>
        <p:spPr bwMode="auto">
          <a:xfrm>
            <a:off x="4608475" y="2969562"/>
            <a:ext cx="2103018" cy="713409"/>
          </a:xfrm>
          <a:custGeom>
            <a:avLst/>
            <a:gdLst>
              <a:gd name="T0" fmla="*/ 3412 w 3436"/>
              <a:gd name="T1" fmla="*/ 160 h 160"/>
              <a:gd name="T2" fmla="*/ 24 w 3436"/>
              <a:gd name="T3" fmla="*/ 160 h 160"/>
              <a:gd name="T4" fmla="*/ 0 w 3436"/>
              <a:gd name="T5" fmla="*/ 137 h 160"/>
              <a:gd name="T6" fmla="*/ 0 w 3436"/>
              <a:gd name="T7" fmla="*/ 24 h 160"/>
              <a:gd name="T8" fmla="*/ 24 w 3436"/>
              <a:gd name="T9" fmla="*/ 0 h 160"/>
              <a:gd name="T10" fmla="*/ 3412 w 3436"/>
              <a:gd name="T11" fmla="*/ 0 h 160"/>
              <a:gd name="T12" fmla="*/ 3436 w 3436"/>
              <a:gd name="T13" fmla="*/ 24 h 160"/>
              <a:gd name="T14" fmla="*/ 3436 w 3436"/>
              <a:gd name="T15" fmla="*/ 137 h 160"/>
              <a:gd name="T16" fmla="*/ 3412 w 3436"/>
              <a:gd name="T1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6" h="160">
                <a:moveTo>
                  <a:pt x="3412" y="160"/>
                </a:moveTo>
                <a:cubicBezTo>
                  <a:pt x="24" y="160"/>
                  <a:pt x="24" y="160"/>
                  <a:pt x="24" y="160"/>
                </a:cubicBezTo>
                <a:cubicBezTo>
                  <a:pt x="11" y="160"/>
                  <a:pt x="0" y="150"/>
                  <a:pt x="0" y="137"/>
                </a:cubicBezTo>
                <a:cubicBezTo>
                  <a:pt x="0" y="24"/>
                  <a:pt x="0" y="24"/>
                  <a:pt x="0" y="24"/>
                </a:cubicBezTo>
                <a:cubicBezTo>
                  <a:pt x="0" y="11"/>
                  <a:pt x="11" y="0"/>
                  <a:pt x="24" y="0"/>
                </a:cubicBezTo>
                <a:cubicBezTo>
                  <a:pt x="3412" y="0"/>
                  <a:pt x="3412" y="0"/>
                  <a:pt x="3412" y="0"/>
                </a:cubicBezTo>
                <a:cubicBezTo>
                  <a:pt x="3425" y="0"/>
                  <a:pt x="3436" y="11"/>
                  <a:pt x="3436" y="24"/>
                </a:cubicBezTo>
                <a:cubicBezTo>
                  <a:pt x="3436" y="137"/>
                  <a:pt x="3436" y="137"/>
                  <a:pt x="3436" y="137"/>
                </a:cubicBezTo>
                <a:cubicBezTo>
                  <a:pt x="3436" y="150"/>
                  <a:pt x="3425" y="160"/>
                  <a:pt x="3412" y="160"/>
                </a:cubicBezTo>
                <a:close/>
              </a:path>
            </a:pathLst>
          </a:custGeom>
          <a:solidFill>
            <a:schemeClr val="accent5">
              <a:lumMod val="40000"/>
              <a:lumOff val="60000"/>
            </a:schemeClr>
          </a:solidFill>
          <a:ln>
            <a:solidFill>
              <a:schemeClr val="tx1"/>
            </a:solidFill>
          </a:ln>
        </p:spPr>
        <p:txBody>
          <a:bodyPr vert="horz" wrap="square" lIns="68580" tIns="34290" rIns="68580" bIns="34290" numCol="1" anchor="t" anchorCtr="0" compatLnSpc="1">
            <a:prstTxWarp prst="textNoShape">
              <a:avLst/>
            </a:prstTxWarp>
          </a:bodyPr>
          <a:lstStyle/>
          <a:p>
            <a:pPr algn="ctr" defTabSz="914378">
              <a:defRPr/>
            </a:pPr>
            <a:r>
              <a:rPr lang="en-IN" sz="525" b="1">
                <a:solidFill>
                  <a:srgbClr val="1C1C1C"/>
                </a:solidFill>
                <a:latin typeface="Times New Roman" panose="02020603050405020304" pitchFamily="18" charset="0"/>
                <a:cs typeface="Times New Roman" panose="02020603050405020304" pitchFamily="18" charset="0"/>
              </a:rPr>
              <a:t>Service Domain</a:t>
            </a:r>
          </a:p>
        </p:txBody>
      </p:sp>
      <p:sp>
        <p:nvSpPr>
          <p:cNvPr id="631" name="Rounded Rectangle 201">
            <a:extLst>
              <a:ext uri="{FF2B5EF4-FFF2-40B4-BE49-F238E27FC236}">
                <a16:creationId xmlns:a16="http://schemas.microsoft.com/office/drawing/2014/main" id="{D3F7F5AB-C5AD-17FD-0F34-C6151F475CCF}"/>
              </a:ext>
            </a:extLst>
          </p:cNvPr>
          <p:cNvSpPr/>
          <p:nvPr/>
        </p:nvSpPr>
        <p:spPr>
          <a:xfrm>
            <a:off x="5529055" y="3097606"/>
            <a:ext cx="357980" cy="146970"/>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Laser</a:t>
            </a:r>
          </a:p>
        </p:txBody>
      </p:sp>
      <p:sp>
        <p:nvSpPr>
          <p:cNvPr id="632" name="Rounded Rectangle 201">
            <a:extLst>
              <a:ext uri="{FF2B5EF4-FFF2-40B4-BE49-F238E27FC236}">
                <a16:creationId xmlns:a16="http://schemas.microsoft.com/office/drawing/2014/main" id="{FDF21DE4-F4D2-DF3E-168D-9859CCAEB657}"/>
              </a:ext>
            </a:extLst>
          </p:cNvPr>
          <p:cNvSpPr/>
          <p:nvPr/>
        </p:nvSpPr>
        <p:spPr>
          <a:xfrm>
            <a:off x="4647806" y="3449309"/>
            <a:ext cx="863273" cy="159156"/>
          </a:xfrm>
          <a:prstGeom prst="roundRect">
            <a:avLst>
              <a:gd name="adj" fmla="val 8500"/>
            </a:avLst>
          </a:prstGeom>
          <a:solidFill>
            <a:schemeClr val="bg1">
              <a:lumMod val="5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GB" sz="525">
                <a:solidFill>
                  <a:srgbClr val="1C1C1C"/>
                </a:solidFill>
                <a:latin typeface="Times New Roman" panose="02020603050405020304" pitchFamily="18" charset="0"/>
                <a:cs typeface="Times New Roman" panose="02020603050405020304" pitchFamily="18" charset="0"/>
              </a:rPr>
              <a:t>SDA login Portal &amp; WIFI Sharing Resource server</a:t>
            </a:r>
            <a:endParaRPr lang="en-US" sz="525">
              <a:solidFill>
                <a:srgbClr val="1C1C1C"/>
              </a:solidFill>
              <a:latin typeface="Times New Roman" panose="02020603050405020304" pitchFamily="18" charset="0"/>
              <a:cs typeface="Times New Roman" panose="02020603050405020304" pitchFamily="18" charset="0"/>
            </a:endParaRPr>
          </a:p>
        </p:txBody>
      </p:sp>
      <p:sp>
        <p:nvSpPr>
          <p:cNvPr id="633" name="Rounded Rectangle 201">
            <a:extLst>
              <a:ext uri="{FF2B5EF4-FFF2-40B4-BE49-F238E27FC236}">
                <a16:creationId xmlns:a16="http://schemas.microsoft.com/office/drawing/2014/main" id="{32A0AE00-E98E-7B50-A414-6291B5EBB67D}"/>
              </a:ext>
            </a:extLst>
          </p:cNvPr>
          <p:cNvSpPr/>
          <p:nvPr/>
        </p:nvSpPr>
        <p:spPr>
          <a:xfrm>
            <a:off x="5983921" y="3443083"/>
            <a:ext cx="653931" cy="159156"/>
          </a:xfrm>
          <a:prstGeom prst="roundRect">
            <a:avLst>
              <a:gd name="adj" fmla="val 8500"/>
            </a:avLst>
          </a:prstGeom>
          <a:solidFill>
            <a:schemeClr val="bg1">
              <a:lumMod val="5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SMB eCommerce &amp; DEP</a:t>
            </a:r>
          </a:p>
        </p:txBody>
      </p:sp>
      <p:sp>
        <p:nvSpPr>
          <p:cNvPr id="634" name="Rounded Rectangle 201">
            <a:extLst>
              <a:ext uri="{FF2B5EF4-FFF2-40B4-BE49-F238E27FC236}">
                <a16:creationId xmlns:a16="http://schemas.microsoft.com/office/drawing/2014/main" id="{21BCC42D-8279-C588-B531-9D0C28EEB91E}"/>
              </a:ext>
            </a:extLst>
          </p:cNvPr>
          <p:cNvSpPr/>
          <p:nvPr/>
        </p:nvSpPr>
        <p:spPr>
          <a:xfrm>
            <a:off x="4653374" y="3082800"/>
            <a:ext cx="373036" cy="145922"/>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CSS</a:t>
            </a:r>
          </a:p>
        </p:txBody>
      </p:sp>
      <p:sp>
        <p:nvSpPr>
          <p:cNvPr id="635" name="Rounded Rectangle 201">
            <a:extLst>
              <a:ext uri="{FF2B5EF4-FFF2-40B4-BE49-F238E27FC236}">
                <a16:creationId xmlns:a16="http://schemas.microsoft.com/office/drawing/2014/main" id="{49A3F7E7-A36C-3256-43FF-5B79EAC64361}"/>
              </a:ext>
            </a:extLst>
          </p:cNvPr>
          <p:cNvSpPr/>
          <p:nvPr/>
        </p:nvSpPr>
        <p:spPr>
          <a:xfrm>
            <a:off x="5049877" y="3089979"/>
            <a:ext cx="455711" cy="144468"/>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Toast</a:t>
            </a:r>
          </a:p>
        </p:txBody>
      </p:sp>
      <p:sp>
        <p:nvSpPr>
          <p:cNvPr id="636" name="Rounded Rectangle 201">
            <a:extLst>
              <a:ext uri="{FF2B5EF4-FFF2-40B4-BE49-F238E27FC236}">
                <a16:creationId xmlns:a16="http://schemas.microsoft.com/office/drawing/2014/main" id="{4CCB59DC-CFB8-B7DF-5B9D-1770DAB7B9C9}"/>
              </a:ext>
            </a:extLst>
          </p:cNvPr>
          <p:cNvSpPr/>
          <p:nvPr/>
        </p:nvSpPr>
        <p:spPr>
          <a:xfrm>
            <a:off x="5296525" y="3262448"/>
            <a:ext cx="662471" cy="159156"/>
          </a:xfrm>
          <a:prstGeom prst="roundRect">
            <a:avLst>
              <a:gd name="adj" fmla="val 8500"/>
            </a:avLst>
          </a:prstGeom>
          <a:solidFill>
            <a:schemeClr val="bg1">
              <a:lumMod val="5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err="1">
                <a:solidFill>
                  <a:srgbClr val="1C1C1C"/>
                </a:solidFill>
                <a:latin typeface="Times New Roman" panose="02020603050405020304" pitchFamily="18" charset="0"/>
                <a:cs typeface="Times New Roman" panose="02020603050405020304" pitchFamily="18" charset="0"/>
              </a:rPr>
              <a:t>WebSafe</a:t>
            </a:r>
            <a:r>
              <a:rPr lang="en-US" sz="525">
                <a:solidFill>
                  <a:srgbClr val="1C1C1C"/>
                </a:solidFill>
                <a:latin typeface="Times New Roman" panose="02020603050405020304" pitchFamily="18" charset="0"/>
                <a:cs typeface="Times New Roman" panose="02020603050405020304" pitchFamily="18" charset="0"/>
              </a:rPr>
              <a:t> Portal</a:t>
            </a:r>
          </a:p>
        </p:txBody>
      </p:sp>
      <p:sp>
        <p:nvSpPr>
          <p:cNvPr id="637" name="Rounded Rectangle 201">
            <a:extLst>
              <a:ext uri="{FF2B5EF4-FFF2-40B4-BE49-F238E27FC236}">
                <a16:creationId xmlns:a16="http://schemas.microsoft.com/office/drawing/2014/main" id="{9DB4610F-0B8A-1CAC-CFEB-CAF2014C41B8}"/>
              </a:ext>
            </a:extLst>
          </p:cNvPr>
          <p:cNvSpPr/>
          <p:nvPr/>
        </p:nvSpPr>
        <p:spPr>
          <a:xfrm>
            <a:off x="5915718" y="3097606"/>
            <a:ext cx="732686" cy="140702"/>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OSS Admin Portal</a:t>
            </a:r>
          </a:p>
        </p:txBody>
      </p:sp>
      <p:sp>
        <p:nvSpPr>
          <p:cNvPr id="638" name="Rounded Rectangle 201">
            <a:extLst>
              <a:ext uri="{FF2B5EF4-FFF2-40B4-BE49-F238E27FC236}">
                <a16:creationId xmlns:a16="http://schemas.microsoft.com/office/drawing/2014/main" id="{6D4BCAF1-F1EC-5109-87F8-B8CF91EF6AFE}"/>
              </a:ext>
            </a:extLst>
          </p:cNvPr>
          <p:cNvSpPr/>
          <p:nvPr/>
        </p:nvSpPr>
        <p:spPr>
          <a:xfrm>
            <a:off x="5985407" y="3246327"/>
            <a:ext cx="653931" cy="172250"/>
          </a:xfrm>
          <a:prstGeom prst="roundRect">
            <a:avLst>
              <a:gd name="adj" fmla="val 8500"/>
            </a:avLst>
          </a:prstGeom>
          <a:solidFill>
            <a:schemeClr val="bg1">
              <a:lumMod val="5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err="1">
                <a:solidFill>
                  <a:srgbClr val="1C1C1C"/>
                </a:solidFill>
                <a:latin typeface="Times New Roman" panose="02020603050405020304" pitchFamily="18" charset="0"/>
                <a:cs typeface="Times New Roman" panose="02020603050405020304" pitchFamily="18" charset="0"/>
              </a:rPr>
              <a:t>MyVMAppLab</a:t>
            </a:r>
            <a:endParaRPr lang="en-US" sz="525">
              <a:solidFill>
                <a:srgbClr val="1C1C1C"/>
              </a:solidFill>
              <a:latin typeface="Times New Roman" panose="02020603050405020304" pitchFamily="18" charset="0"/>
              <a:cs typeface="Times New Roman" panose="02020603050405020304" pitchFamily="18" charset="0"/>
            </a:endParaRPr>
          </a:p>
        </p:txBody>
      </p:sp>
      <p:sp>
        <p:nvSpPr>
          <p:cNvPr id="639" name="Rounded Rectangle 201">
            <a:extLst>
              <a:ext uri="{FF2B5EF4-FFF2-40B4-BE49-F238E27FC236}">
                <a16:creationId xmlns:a16="http://schemas.microsoft.com/office/drawing/2014/main" id="{4FC0652E-90D4-779A-0EF3-3A4F900451F3}"/>
              </a:ext>
            </a:extLst>
          </p:cNvPr>
          <p:cNvSpPr/>
          <p:nvPr/>
        </p:nvSpPr>
        <p:spPr>
          <a:xfrm>
            <a:off x="4646162" y="3256128"/>
            <a:ext cx="615588" cy="162449"/>
          </a:xfrm>
          <a:prstGeom prst="roundRect">
            <a:avLst>
              <a:gd name="adj" fmla="val 8500"/>
            </a:avLst>
          </a:prstGeom>
          <a:solidFill>
            <a:schemeClr val="bg1">
              <a:lumMod val="5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Prime-Ecommerce-API</a:t>
            </a:r>
          </a:p>
        </p:txBody>
      </p:sp>
      <p:sp>
        <p:nvSpPr>
          <p:cNvPr id="640" name="Rounded Rectangle 201">
            <a:extLst>
              <a:ext uri="{FF2B5EF4-FFF2-40B4-BE49-F238E27FC236}">
                <a16:creationId xmlns:a16="http://schemas.microsoft.com/office/drawing/2014/main" id="{A6D057C3-E5EB-7CDF-CC2E-0EA8A1030CC3}"/>
              </a:ext>
            </a:extLst>
          </p:cNvPr>
          <p:cNvSpPr/>
          <p:nvPr/>
        </p:nvSpPr>
        <p:spPr>
          <a:xfrm>
            <a:off x="5539762" y="3449309"/>
            <a:ext cx="410280" cy="159280"/>
          </a:xfrm>
          <a:prstGeom prst="roundRect">
            <a:avLst>
              <a:gd name="adj" fmla="val 8500"/>
            </a:avLst>
          </a:prstGeom>
          <a:solidFill>
            <a:schemeClr val="bg1">
              <a:lumMod val="50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TVAS</a:t>
            </a:r>
          </a:p>
        </p:txBody>
      </p:sp>
      <p:sp>
        <p:nvSpPr>
          <p:cNvPr id="641" name="Freeform 774">
            <a:extLst>
              <a:ext uri="{FF2B5EF4-FFF2-40B4-BE49-F238E27FC236}">
                <a16:creationId xmlns:a16="http://schemas.microsoft.com/office/drawing/2014/main" id="{B0902BBB-24D0-E8AD-49E7-7D9F788E6F80}"/>
              </a:ext>
            </a:extLst>
          </p:cNvPr>
          <p:cNvSpPr>
            <a:spLocks/>
          </p:cNvSpPr>
          <p:nvPr/>
        </p:nvSpPr>
        <p:spPr bwMode="auto">
          <a:xfrm>
            <a:off x="6837867" y="2974258"/>
            <a:ext cx="1309695" cy="701216"/>
          </a:xfrm>
          <a:custGeom>
            <a:avLst/>
            <a:gdLst>
              <a:gd name="T0" fmla="*/ 3412 w 3436"/>
              <a:gd name="T1" fmla="*/ 160 h 160"/>
              <a:gd name="T2" fmla="*/ 24 w 3436"/>
              <a:gd name="T3" fmla="*/ 160 h 160"/>
              <a:gd name="T4" fmla="*/ 0 w 3436"/>
              <a:gd name="T5" fmla="*/ 137 h 160"/>
              <a:gd name="T6" fmla="*/ 0 w 3436"/>
              <a:gd name="T7" fmla="*/ 24 h 160"/>
              <a:gd name="T8" fmla="*/ 24 w 3436"/>
              <a:gd name="T9" fmla="*/ 0 h 160"/>
              <a:gd name="T10" fmla="*/ 3412 w 3436"/>
              <a:gd name="T11" fmla="*/ 0 h 160"/>
              <a:gd name="T12" fmla="*/ 3436 w 3436"/>
              <a:gd name="T13" fmla="*/ 24 h 160"/>
              <a:gd name="T14" fmla="*/ 3436 w 3436"/>
              <a:gd name="T15" fmla="*/ 137 h 160"/>
              <a:gd name="T16" fmla="*/ 3412 w 3436"/>
              <a:gd name="T1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6" h="160">
                <a:moveTo>
                  <a:pt x="3412" y="160"/>
                </a:moveTo>
                <a:cubicBezTo>
                  <a:pt x="24" y="160"/>
                  <a:pt x="24" y="160"/>
                  <a:pt x="24" y="160"/>
                </a:cubicBezTo>
                <a:cubicBezTo>
                  <a:pt x="11" y="160"/>
                  <a:pt x="0" y="150"/>
                  <a:pt x="0" y="137"/>
                </a:cubicBezTo>
                <a:cubicBezTo>
                  <a:pt x="0" y="24"/>
                  <a:pt x="0" y="24"/>
                  <a:pt x="0" y="24"/>
                </a:cubicBezTo>
                <a:cubicBezTo>
                  <a:pt x="0" y="11"/>
                  <a:pt x="11" y="0"/>
                  <a:pt x="24" y="0"/>
                </a:cubicBezTo>
                <a:cubicBezTo>
                  <a:pt x="3412" y="0"/>
                  <a:pt x="3412" y="0"/>
                  <a:pt x="3412" y="0"/>
                </a:cubicBezTo>
                <a:cubicBezTo>
                  <a:pt x="3425" y="0"/>
                  <a:pt x="3436" y="11"/>
                  <a:pt x="3436" y="24"/>
                </a:cubicBezTo>
                <a:cubicBezTo>
                  <a:pt x="3436" y="137"/>
                  <a:pt x="3436" y="137"/>
                  <a:pt x="3436" y="137"/>
                </a:cubicBezTo>
                <a:cubicBezTo>
                  <a:pt x="3436" y="150"/>
                  <a:pt x="3425" y="160"/>
                  <a:pt x="3412" y="160"/>
                </a:cubicBezTo>
                <a:close/>
              </a:path>
            </a:pathLst>
          </a:custGeom>
          <a:solidFill>
            <a:schemeClr val="accent5">
              <a:lumMod val="40000"/>
              <a:lumOff val="60000"/>
            </a:schemeClr>
          </a:solidFill>
          <a:ln>
            <a:solidFill>
              <a:schemeClr val="tx1"/>
            </a:solidFill>
          </a:ln>
        </p:spPr>
        <p:txBody>
          <a:bodyPr vert="horz" wrap="square" lIns="68580" tIns="34290" rIns="68580" bIns="34290" numCol="1" anchor="t" anchorCtr="0" compatLnSpc="1">
            <a:prstTxWarp prst="textNoShape">
              <a:avLst/>
            </a:prstTxWarp>
          </a:bodyPr>
          <a:lstStyle/>
          <a:p>
            <a:pPr algn="ctr" defTabSz="914378">
              <a:defRPr/>
            </a:pPr>
            <a:r>
              <a:rPr lang="en-IN" sz="525" b="1">
                <a:solidFill>
                  <a:srgbClr val="1C1C1C"/>
                </a:solidFill>
                <a:latin typeface="Times New Roman" panose="02020603050405020304" pitchFamily="18" charset="0"/>
                <a:cs typeface="Times New Roman" panose="02020603050405020304" pitchFamily="18" charset="0"/>
              </a:rPr>
              <a:t>Service Domain</a:t>
            </a:r>
          </a:p>
        </p:txBody>
      </p:sp>
      <p:sp>
        <p:nvSpPr>
          <p:cNvPr id="642" name="Rounded Rectangle 201">
            <a:extLst>
              <a:ext uri="{FF2B5EF4-FFF2-40B4-BE49-F238E27FC236}">
                <a16:creationId xmlns:a16="http://schemas.microsoft.com/office/drawing/2014/main" id="{12013245-B122-8C11-DF3C-6400C005E46C}"/>
              </a:ext>
            </a:extLst>
          </p:cNvPr>
          <p:cNvSpPr/>
          <p:nvPr/>
        </p:nvSpPr>
        <p:spPr>
          <a:xfrm>
            <a:off x="6887947" y="3090397"/>
            <a:ext cx="624967" cy="155030"/>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BPT</a:t>
            </a:r>
          </a:p>
        </p:txBody>
      </p:sp>
      <p:sp>
        <p:nvSpPr>
          <p:cNvPr id="643" name="Rounded Rectangle 201">
            <a:extLst>
              <a:ext uri="{FF2B5EF4-FFF2-40B4-BE49-F238E27FC236}">
                <a16:creationId xmlns:a16="http://schemas.microsoft.com/office/drawing/2014/main" id="{48A34898-CB16-2A40-2FD0-E7D353428DA6}"/>
              </a:ext>
            </a:extLst>
          </p:cNvPr>
          <p:cNvSpPr/>
          <p:nvPr/>
        </p:nvSpPr>
        <p:spPr>
          <a:xfrm>
            <a:off x="6886525" y="3274385"/>
            <a:ext cx="1200414" cy="155030"/>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Contractor Payments</a:t>
            </a:r>
          </a:p>
        </p:txBody>
      </p:sp>
      <p:sp>
        <p:nvSpPr>
          <p:cNvPr id="644" name="Rounded Rectangle 201">
            <a:extLst>
              <a:ext uri="{FF2B5EF4-FFF2-40B4-BE49-F238E27FC236}">
                <a16:creationId xmlns:a16="http://schemas.microsoft.com/office/drawing/2014/main" id="{D88D3DDD-8BB1-91AA-A100-F3866F0C793F}"/>
              </a:ext>
            </a:extLst>
          </p:cNvPr>
          <p:cNvSpPr/>
          <p:nvPr/>
        </p:nvSpPr>
        <p:spPr>
          <a:xfrm>
            <a:off x="7541597" y="3086369"/>
            <a:ext cx="545342" cy="150950"/>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EIF</a:t>
            </a:r>
          </a:p>
        </p:txBody>
      </p:sp>
      <p:sp>
        <p:nvSpPr>
          <p:cNvPr id="645" name="Freeform 1017">
            <a:extLst>
              <a:ext uri="{FF2B5EF4-FFF2-40B4-BE49-F238E27FC236}">
                <a16:creationId xmlns:a16="http://schemas.microsoft.com/office/drawing/2014/main" id="{9DA3CB75-E5E3-3F12-4864-F876CBB4E8B7}"/>
              </a:ext>
            </a:extLst>
          </p:cNvPr>
          <p:cNvSpPr>
            <a:spLocks/>
          </p:cNvSpPr>
          <p:nvPr/>
        </p:nvSpPr>
        <p:spPr bwMode="auto">
          <a:xfrm>
            <a:off x="6833932" y="3699748"/>
            <a:ext cx="1319024" cy="719577"/>
          </a:xfrm>
          <a:custGeom>
            <a:avLst/>
            <a:gdLst>
              <a:gd name="T0" fmla="*/ 3412 w 3436"/>
              <a:gd name="T1" fmla="*/ 234 h 234"/>
              <a:gd name="T2" fmla="*/ 24 w 3436"/>
              <a:gd name="T3" fmla="*/ 234 h 234"/>
              <a:gd name="T4" fmla="*/ 0 w 3436"/>
              <a:gd name="T5" fmla="*/ 210 h 234"/>
              <a:gd name="T6" fmla="*/ 0 w 3436"/>
              <a:gd name="T7" fmla="*/ 24 h 234"/>
              <a:gd name="T8" fmla="*/ 24 w 3436"/>
              <a:gd name="T9" fmla="*/ 0 h 234"/>
              <a:gd name="T10" fmla="*/ 3412 w 3436"/>
              <a:gd name="T11" fmla="*/ 0 h 234"/>
              <a:gd name="T12" fmla="*/ 3436 w 3436"/>
              <a:gd name="T13" fmla="*/ 24 h 234"/>
              <a:gd name="T14" fmla="*/ 3436 w 3436"/>
              <a:gd name="T15" fmla="*/ 210 h 234"/>
              <a:gd name="T16" fmla="*/ 3412 w 3436"/>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6" h="234">
                <a:moveTo>
                  <a:pt x="3412" y="234"/>
                </a:moveTo>
                <a:cubicBezTo>
                  <a:pt x="24" y="234"/>
                  <a:pt x="24" y="234"/>
                  <a:pt x="24" y="234"/>
                </a:cubicBezTo>
                <a:cubicBezTo>
                  <a:pt x="11" y="234"/>
                  <a:pt x="0" y="223"/>
                  <a:pt x="0" y="210"/>
                </a:cubicBezTo>
                <a:cubicBezTo>
                  <a:pt x="0" y="24"/>
                  <a:pt x="0" y="24"/>
                  <a:pt x="0" y="24"/>
                </a:cubicBezTo>
                <a:cubicBezTo>
                  <a:pt x="0" y="11"/>
                  <a:pt x="11" y="0"/>
                  <a:pt x="24" y="0"/>
                </a:cubicBezTo>
                <a:cubicBezTo>
                  <a:pt x="3412" y="0"/>
                  <a:pt x="3412" y="0"/>
                  <a:pt x="3412" y="0"/>
                </a:cubicBezTo>
                <a:cubicBezTo>
                  <a:pt x="3425" y="0"/>
                  <a:pt x="3436" y="11"/>
                  <a:pt x="3436" y="24"/>
                </a:cubicBezTo>
                <a:cubicBezTo>
                  <a:pt x="3436" y="210"/>
                  <a:pt x="3436" y="210"/>
                  <a:pt x="3436" y="210"/>
                </a:cubicBezTo>
                <a:cubicBezTo>
                  <a:pt x="3436" y="223"/>
                  <a:pt x="3425" y="234"/>
                  <a:pt x="3412" y="234"/>
                </a:cubicBezTo>
                <a:close/>
              </a:path>
            </a:pathLst>
          </a:custGeom>
          <a:solidFill>
            <a:srgbClr val="03979B"/>
          </a:solidFill>
          <a:ln>
            <a:noFill/>
          </a:ln>
        </p:spPr>
        <p:txBody>
          <a:bodyPr vert="horz" wrap="square" lIns="68580" tIns="34290" rIns="68580" bIns="34290" numCol="1" anchor="t" anchorCtr="0" compatLnSpc="1">
            <a:prstTxWarp prst="textNoShape">
              <a:avLst/>
            </a:prstTxWarp>
          </a:bodyPr>
          <a:lstStyle/>
          <a:p>
            <a:pPr algn="ctr" defTabSz="914378">
              <a:defRPr/>
            </a:pPr>
            <a:endParaRPr lang="en-IN" sz="525" b="1">
              <a:solidFill>
                <a:srgbClr val="1C1C1C"/>
              </a:solidFill>
              <a:latin typeface="Times New Roman" panose="02020603050405020304" pitchFamily="18" charset="0"/>
              <a:cs typeface="Times New Roman" panose="02020603050405020304" pitchFamily="18" charset="0"/>
            </a:endParaRPr>
          </a:p>
          <a:p>
            <a:pPr algn="ctr" defTabSz="914378">
              <a:defRPr/>
            </a:pPr>
            <a:r>
              <a:rPr lang="en-IN" sz="525" b="1">
                <a:solidFill>
                  <a:srgbClr val="1C1C1C"/>
                </a:solidFill>
                <a:latin typeface="Times New Roman" panose="02020603050405020304" pitchFamily="18" charset="0"/>
                <a:cs typeface="Times New Roman" panose="02020603050405020304" pitchFamily="18" charset="0"/>
              </a:rPr>
              <a:t>Resource Domain</a:t>
            </a:r>
          </a:p>
        </p:txBody>
      </p:sp>
      <p:sp>
        <p:nvSpPr>
          <p:cNvPr id="646" name="Rounded Rectangle 201">
            <a:extLst>
              <a:ext uri="{FF2B5EF4-FFF2-40B4-BE49-F238E27FC236}">
                <a16:creationId xmlns:a16="http://schemas.microsoft.com/office/drawing/2014/main" id="{D7BD5F48-F683-C92D-1A18-F77148808EB7}"/>
              </a:ext>
            </a:extLst>
          </p:cNvPr>
          <p:cNvSpPr/>
          <p:nvPr/>
        </p:nvSpPr>
        <p:spPr>
          <a:xfrm>
            <a:off x="6886525" y="4035948"/>
            <a:ext cx="1191389" cy="143316"/>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err="1">
                <a:solidFill>
                  <a:srgbClr val="1C1C1C"/>
                </a:solidFill>
                <a:latin typeface="Times New Roman" panose="02020603050405020304" pitchFamily="18" charset="0"/>
                <a:cs typeface="Times New Roman" panose="02020603050405020304" pitchFamily="18" charset="0"/>
              </a:rPr>
              <a:t>Payplan</a:t>
            </a:r>
            <a:r>
              <a:rPr lang="en-US" sz="525">
                <a:solidFill>
                  <a:srgbClr val="1C1C1C"/>
                </a:solidFill>
                <a:latin typeface="Times New Roman" panose="02020603050405020304" pitchFamily="18" charset="0"/>
                <a:cs typeface="Times New Roman" panose="02020603050405020304" pitchFamily="18" charset="0"/>
              </a:rPr>
              <a:t>.</a:t>
            </a:r>
          </a:p>
        </p:txBody>
      </p:sp>
      <p:sp>
        <p:nvSpPr>
          <p:cNvPr id="647" name="Freeform 1017">
            <a:extLst>
              <a:ext uri="{FF2B5EF4-FFF2-40B4-BE49-F238E27FC236}">
                <a16:creationId xmlns:a16="http://schemas.microsoft.com/office/drawing/2014/main" id="{6429515C-3E9E-D8A6-9F79-101A34401707}"/>
              </a:ext>
            </a:extLst>
          </p:cNvPr>
          <p:cNvSpPr>
            <a:spLocks/>
          </p:cNvSpPr>
          <p:nvPr/>
        </p:nvSpPr>
        <p:spPr bwMode="auto">
          <a:xfrm>
            <a:off x="298109" y="3694799"/>
            <a:ext cx="4194784" cy="751050"/>
          </a:xfrm>
          <a:custGeom>
            <a:avLst/>
            <a:gdLst>
              <a:gd name="T0" fmla="*/ 3412 w 3436"/>
              <a:gd name="T1" fmla="*/ 234 h 234"/>
              <a:gd name="T2" fmla="*/ 24 w 3436"/>
              <a:gd name="T3" fmla="*/ 234 h 234"/>
              <a:gd name="T4" fmla="*/ 0 w 3436"/>
              <a:gd name="T5" fmla="*/ 210 h 234"/>
              <a:gd name="T6" fmla="*/ 0 w 3436"/>
              <a:gd name="T7" fmla="*/ 24 h 234"/>
              <a:gd name="T8" fmla="*/ 24 w 3436"/>
              <a:gd name="T9" fmla="*/ 0 h 234"/>
              <a:gd name="T10" fmla="*/ 3412 w 3436"/>
              <a:gd name="T11" fmla="*/ 0 h 234"/>
              <a:gd name="T12" fmla="*/ 3436 w 3436"/>
              <a:gd name="T13" fmla="*/ 24 h 234"/>
              <a:gd name="T14" fmla="*/ 3436 w 3436"/>
              <a:gd name="T15" fmla="*/ 210 h 234"/>
              <a:gd name="T16" fmla="*/ 3412 w 3436"/>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6" h="234">
                <a:moveTo>
                  <a:pt x="3412" y="234"/>
                </a:moveTo>
                <a:cubicBezTo>
                  <a:pt x="24" y="234"/>
                  <a:pt x="24" y="234"/>
                  <a:pt x="24" y="234"/>
                </a:cubicBezTo>
                <a:cubicBezTo>
                  <a:pt x="11" y="234"/>
                  <a:pt x="0" y="223"/>
                  <a:pt x="0" y="210"/>
                </a:cubicBezTo>
                <a:cubicBezTo>
                  <a:pt x="0" y="24"/>
                  <a:pt x="0" y="24"/>
                  <a:pt x="0" y="24"/>
                </a:cubicBezTo>
                <a:cubicBezTo>
                  <a:pt x="0" y="11"/>
                  <a:pt x="11" y="0"/>
                  <a:pt x="24" y="0"/>
                </a:cubicBezTo>
                <a:cubicBezTo>
                  <a:pt x="3412" y="0"/>
                  <a:pt x="3412" y="0"/>
                  <a:pt x="3412" y="0"/>
                </a:cubicBezTo>
                <a:cubicBezTo>
                  <a:pt x="3425" y="0"/>
                  <a:pt x="3436" y="11"/>
                  <a:pt x="3436" y="24"/>
                </a:cubicBezTo>
                <a:cubicBezTo>
                  <a:pt x="3436" y="210"/>
                  <a:pt x="3436" y="210"/>
                  <a:pt x="3436" y="210"/>
                </a:cubicBezTo>
                <a:cubicBezTo>
                  <a:pt x="3436" y="223"/>
                  <a:pt x="3425" y="234"/>
                  <a:pt x="3412" y="234"/>
                </a:cubicBezTo>
                <a:close/>
              </a:path>
            </a:pathLst>
          </a:custGeom>
          <a:solidFill>
            <a:srgbClr val="03979B"/>
          </a:solidFill>
          <a:ln>
            <a:noFill/>
          </a:ln>
        </p:spPr>
        <p:txBody>
          <a:bodyPr vert="horz" wrap="square" lIns="68580" tIns="34290" rIns="68580" bIns="34290" numCol="1" anchor="t" anchorCtr="0" compatLnSpc="1">
            <a:prstTxWarp prst="textNoShape">
              <a:avLst/>
            </a:prstTxWarp>
          </a:bodyPr>
          <a:lstStyle/>
          <a:p>
            <a:pPr defTabSz="914378">
              <a:defRPr/>
            </a:pPr>
            <a:endParaRPr lang="en-IN">
              <a:solidFill>
                <a:srgbClr val="1C1C1C"/>
              </a:solidFill>
              <a:latin typeface="Times New Roman" panose="02020603050405020304" pitchFamily="18" charset="0"/>
              <a:cs typeface="Times New Roman" panose="02020603050405020304" pitchFamily="18" charset="0"/>
            </a:endParaRPr>
          </a:p>
        </p:txBody>
      </p:sp>
      <p:sp>
        <p:nvSpPr>
          <p:cNvPr id="648" name="Rounded Rectangle 201">
            <a:extLst>
              <a:ext uri="{FF2B5EF4-FFF2-40B4-BE49-F238E27FC236}">
                <a16:creationId xmlns:a16="http://schemas.microsoft.com/office/drawing/2014/main" id="{56EC9E20-AAB2-65DD-E7C3-F8120412556A}"/>
              </a:ext>
            </a:extLst>
          </p:cNvPr>
          <p:cNvSpPr/>
          <p:nvPr/>
        </p:nvSpPr>
        <p:spPr>
          <a:xfrm>
            <a:off x="2630098" y="3881782"/>
            <a:ext cx="719296" cy="189491"/>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System Maintenance</a:t>
            </a:r>
          </a:p>
        </p:txBody>
      </p:sp>
      <p:sp>
        <p:nvSpPr>
          <p:cNvPr id="649" name="Rounded Rectangle 201">
            <a:extLst>
              <a:ext uri="{FF2B5EF4-FFF2-40B4-BE49-F238E27FC236}">
                <a16:creationId xmlns:a16="http://schemas.microsoft.com/office/drawing/2014/main" id="{5D598C4E-811D-5DDC-5830-98D64884F835}"/>
              </a:ext>
            </a:extLst>
          </p:cNvPr>
          <p:cNvSpPr/>
          <p:nvPr/>
        </p:nvSpPr>
        <p:spPr>
          <a:xfrm>
            <a:off x="3390173" y="3876014"/>
            <a:ext cx="541119" cy="183423"/>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SKU Upload</a:t>
            </a:r>
          </a:p>
        </p:txBody>
      </p:sp>
      <p:sp>
        <p:nvSpPr>
          <p:cNvPr id="650" name="Rounded Rectangle 201">
            <a:extLst>
              <a:ext uri="{FF2B5EF4-FFF2-40B4-BE49-F238E27FC236}">
                <a16:creationId xmlns:a16="http://schemas.microsoft.com/office/drawing/2014/main" id="{84B7B3EB-4A02-AECF-E0F7-1190C7A4EC11}"/>
              </a:ext>
            </a:extLst>
          </p:cNvPr>
          <p:cNvSpPr/>
          <p:nvPr/>
        </p:nvSpPr>
        <p:spPr>
          <a:xfrm>
            <a:off x="322147" y="3879697"/>
            <a:ext cx="601589" cy="190082"/>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Engineering Timesheet</a:t>
            </a:r>
          </a:p>
        </p:txBody>
      </p:sp>
      <p:sp>
        <p:nvSpPr>
          <p:cNvPr id="651" name="Rounded Rectangle 201">
            <a:extLst>
              <a:ext uri="{FF2B5EF4-FFF2-40B4-BE49-F238E27FC236}">
                <a16:creationId xmlns:a16="http://schemas.microsoft.com/office/drawing/2014/main" id="{7ADDCED1-5D47-72FE-D049-20D11A68AD77}"/>
              </a:ext>
            </a:extLst>
          </p:cNvPr>
          <p:cNvSpPr/>
          <p:nvPr/>
        </p:nvSpPr>
        <p:spPr>
          <a:xfrm>
            <a:off x="2099816" y="3881783"/>
            <a:ext cx="505859" cy="193196"/>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err="1">
                <a:solidFill>
                  <a:srgbClr val="1C1C1C"/>
                </a:solidFill>
                <a:latin typeface="Times New Roman" panose="02020603050405020304" pitchFamily="18" charset="0"/>
                <a:cs typeface="Times New Roman" panose="02020603050405020304" pitchFamily="18" charset="0"/>
              </a:rPr>
              <a:t>PIC_Tracker</a:t>
            </a:r>
            <a:endParaRPr lang="en-US" sz="525">
              <a:solidFill>
                <a:srgbClr val="1C1C1C"/>
              </a:solidFill>
              <a:latin typeface="Times New Roman" panose="02020603050405020304" pitchFamily="18" charset="0"/>
              <a:cs typeface="Times New Roman" panose="02020603050405020304" pitchFamily="18" charset="0"/>
            </a:endParaRPr>
          </a:p>
        </p:txBody>
      </p:sp>
      <p:sp>
        <p:nvSpPr>
          <p:cNvPr id="652" name="Rounded Rectangle 201">
            <a:extLst>
              <a:ext uri="{FF2B5EF4-FFF2-40B4-BE49-F238E27FC236}">
                <a16:creationId xmlns:a16="http://schemas.microsoft.com/office/drawing/2014/main" id="{F3A97821-A88F-B503-FC87-1E4B22F8A6D2}"/>
              </a:ext>
            </a:extLst>
          </p:cNvPr>
          <p:cNvSpPr/>
          <p:nvPr/>
        </p:nvSpPr>
        <p:spPr>
          <a:xfrm>
            <a:off x="1595031" y="3878062"/>
            <a:ext cx="478661" cy="189491"/>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Office Wiki</a:t>
            </a:r>
          </a:p>
        </p:txBody>
      </p:sp>
      <p:sp>
        <p:nvSpPr>
          <p:cNvPr id="653" name="Rounded Rectangle 201">
            <a:extLst>
              <a:ext uri="{FF2B5EF4-FFF2-40B4-BE49-F238E27FC236}">
                <a16:creationId xmlns:a16="http://schemas.microsoft.com/office/drawing/2014/main" id="{CCADF7B4-1FFD-B88F-9796-53220AA89235}"/>
              </a:ext>
            </a:extLst>
          </p:cNvPr>
          <p:cNvSpPr/>
          <p:nvPr/>
        </p:nvSpPr>
        <p:spPr>
          <a:xfrm>
            <a:off x="947460" y="3881782"/>
            <a:ext cx="623847" cy="193196"/>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Construction Database</a:t>
            </a:r>
          </a:p>
        </p:txBody>
      </p:sp>
      <p:sp>
        <p:nvSpPr>
          <p:cNvPr id="654" name="Rounded Rectangle 201">
            <a:extLst>
              <a:ext uri="{FF2B5EF4-FFF2-40B4-BE49-F238E27FC236}">
                <a16:creationId xmlns:a16="http://schemas.microsoft.com/office/drawing/2014/main" id="{786A2D8B-5ABC-6039-F1B3-5F676D5053D8}"/>
              </a:ext>
            </a:extLst>
          </p:cNvPr>
          <p:cNvSpPr/>
          <p:nvPr/>
        </p:nvSpPr>
        <p:spPr>
          <a:xfrm>
            <a:off x="3968939" y="3877140"/>
            <a:ext cx="487349" cy="182297"/>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Worklist</a:t>
            </a:r>
          </a:p>
        </p:txBody>
      </p:sp>
      <p:sp>
        <p:nvSpPr>
          <p:cNvPr id="655" name="Rounded Rectangle 201">
            <a:extLst>
              <a:ext uri="{FF2B5EF4-FFF2-40B4-BE49-F238E27FC236}">
                <a16:creationId xmlns:a16="http://schemas.microsoft.com/office/drawing/2014/main" id="{8554AC74-7E15-C84B-FC7E-BBB4D748F278}"/>
              </a:ext>
            </a:extLst>
          </p:cNvPr>
          <p:cNvSpPr/>
          <p:nvPr/>
        </p:nvSpPr>
        <p:spPr>
          <a:xfrm>
            <a:off x="1602114" y="4171623"/>
            <a:ext cx="662849" cy="136094"/>
          </a:xfrm>
          <a:prstGeom prst="roundRect">
            <a:avLst>
              <a:gd name="adj" fmla="val 8500"/>
            </a:avLst>
          </a:prstGeom>
          <a:solidFill>
            <a:schemeClr val="accent5">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ODS</a:t>
            </a:r>
          </a:p>
        </p:txBody>
      </p:sp>
      <p:sp>
        <p:nvSpPr>
          <p:cNvPr id="656" name="Rounded Rectangle 201">
            <a:extLst>
              <a:ext uri="{FF2B5EF4-FFF2-40B4-BE49-F238E27FC236}">
                <a16:creationId xmlns:a16="http://schemas.microsoft.com/office/drawing/2014/main" id="{A61968A6-069E-9319-BC1D-541947E8A2C7}"/>
              </a:ext>
            </a:extLst>
          </p:cNvPr>
          <p:cNvSpPr/>
          <p:nvPr/>
        </p:nvSpPr>
        <p:spPr>
          <a:xfrm>
            <a:off x="3588093" y="4168706"/>
            <a:ext cx="868195" cy="139011"/>
          </a:xfrm>
          <a:prstGeom prst="roundRect">
            <a:avLst>
              <a:gd name="adj" fmla="val 8500"/>
            </a:avLst>
          </a:prstGeom>
          <a:solidFill>
            <a:schemeClr val="bg1"/>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GXO</a:t>
            </a:r>
          </a:p>
        </p:txBody>
      </p:sp>
      <p:sp>
        <p:nvSpPr>
          <p:cNvPr id="657" name="Rounded Rectangle 201">
            <a:extLst>
              <a:ext uri="{FF2B5EF4-FFF2-40B4-BE49-F238E27FC236}">
                <a16:creationId xmlns:a16="http://schemas.microsoft.com/office/drawing/2014/main" id="{AD2E8DDB-BC4B-15B8-5593-342FBF620E1F}"/>
              </a:ext>
            </a:extLst>
          </p:cNvPr>
          <p:cNvSpPr/>
          <p:nvPr/>
        </p:nvSpPr>
        <p:spPr>
          <a:xfrm>
            <a:off x="2302609" y="4178113"/>
            <a:ext cx="459656" cy="133037"/>
          </a:xfrm>
          <a:prstGeom prst="roundRect">
            <a:avLst>
              <a:gd name="adj" fmla="val 8500"/>
            </a:avLst>
          </a:prstGeom>
          <a:solidFill>
            <a:schemeClr val="accent5">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Rizzo</a:t>
            </a:r>
          </a:p>
        </p:txBody>
      </p:sp>
      <p:sp>
        <p:nvSpPr>
          <p:cNvPr id="658" name="Rounded Rectangle 201">
            <a:extLst>
              <a:ext uri="{FF2B5EF4-FFF2-40B4-BE49-F238E27FC236}">
                <a16:creationId xmlns:a16="http://schemas.microsoft.com/office/drawing/2014/main" id="{B08ABCD1-C0C3-ED2B-A035-3D73B6E1C786}"/>
              </a:ext>
            </a:extLst>
          </p:cNvPr>
          <p:cNvSpPr/>
          <p:nvPr/>
        </p:nvSpPr>
        <p:spPr>
          <a:xfrm>
            <a:off x="319864" y="4175058"/>
            <a:ext cx="1260516" cy="132659"/>
          </a:xfrm>
          <a:prstGeom prst="roundRect">
            <a:avLst>
              <a:gd name="adj" fmla="val 8500"/>
            </a:avLst>
          </a:prstGeom>
          <a:solidFill>
            <a:schemeClr val="accent5">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Remedy Application</a:t>
            </a:r>
          </a:p>
        </p:txBody>
      </p:sp>
      <p:sp>
        <p:nvSpPr>
          <p:cNvPr id="659" name="Rounded Rectangle 201">
            <a:extLst>
              <a:ext uri="{FF2B5EF4-FFF2-40B4-BE49-F238E27FC236}">
                <a16:creationId xmlns:a16="http://schemas.microsoft.com/office/drawing/2014/main" id="{0A6E75D7-A6AA-1223-E348-C7942C7F7FFB}"/>
              </a:ext>
            </a:extLst>
          </p:cNvPr>
          <p:cNvSpPr/>
          <p:nvPr/>
        </p:nvSpPr>
        <p:spPr>
          <a:xfrm>
            <a:off x="2789138" y="4178113"/>
            <a:ext cx="772083" cy="133037"/>
          </a:xfrm>
          <a:prstGeom prst="roundRect">
            <a:avLst>
              <a:gd name="adj" fmla="val 8500"/>
            </a:avLst>
          </a:prstGeom>
          <a:solidFill>
            <a:schemeClr val="accent5">
              <a:lumMod val="40000"/>
              <a:lumOff val="6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O2 </a:t>
            </a:r>
            <a:r>
              <a:rPr lang="en-US" sz="525" err="1">
                <a:solidFill>
                  <a:srgbClr val="EB262A"/>
                </a:solidFill>
                <a:latin typeface="Times New Roman" panose="02020603050405020304" pitchFamily="18" charset="0"/>
                <a:cs typeface="Times New Roman" panose="02020603050405020304" pitchFamily="18" charset="0"/>
              </a:rPr>
              <a:t>Netcracker</a:t>
            </a:r>
            <a:r>
              <a:rPr lang="en-US" sz="525">
                <a:solidFill>
                  <a:srgbClr val="EB262A"/>
                </a:solidFill>
                <a:latin typeface="Times New Roman" panose="02020603050405020304" pitchFamily="18" charset="0"/>
                <a:cs typeface="Times New Roman" panose="02020603050405020304" pitchFamily="18" charset="0"/>
              </a:rPr>
              <a:t> </a:t>
            </a:r>
          </a:p>
        </p:txBody>
      </p:sp>
      <p:sp>
        <p:nvSpPr>
          <p:cNvPr id="660" name="TextBox 659">
            <a:extLst>
              <a:ext uri="{FF2B5EF4-FFF2-40B4-BE49-F238E27FC236}">
                <a16:creationId xmlns:a16="http://schemas.microsoft.com/office/drawing/2014/main" id="{597C0FAC-9D22-EC71-5C64-7C245EDD71D4}"/>
              </a:ext>
            </a:extLst>
          </p:cNvPr>
          <p:cNvSpPr txBox="1"/>
          <p:nvPr/>
        </p:nvSpPr>
        <p:spPr>
          <a:xfrm>
            <a:off x="2037155" y="3729008"/>
            <a:ext cx="696024" cy="173124"/>
          </a:xfrm>
          <a:prstGeom prst="rect">
            <a:avLst/>
          </a:prstGeom>
          <a:noFill/>
        </p:spPr>
        <p:txBody>
          <a:bodyPr wrap="none" rtlCol="0">
            <a:spAutoFit/>
          </a:bodyPr>
          <a:lstStyle/>
          <a:p>
            <a:pPr algn="ctr" defTabSz="914378">
              <a:defRPr/>
            </a:pPr>
            <a:r>
              <a:rPr lang="en-IN" sz="525" b="1">
                <a:solidFill>
                  <a:srgbClr val="1C1C1C"/>
                </a:solidFill>
                <a:latin typeface="Times New Roman" panose="02020603050405020304" pitchFamily="18" charset="0"/>
                <a:cs typeface="Times New Roman" panose="02020603050405020304" pitchFamily="18" charset="0"/>
              </a:rPr>
              <a:t>Resource Domain</a:t>
            </a:r>
          </a:p>
        </p:txBody>
      </p:sp>
      <p:sp>
        <p:nvSpPr>
          <p:cNvPr id="664" name="Freeform 1017">
            <a:extLst>
              <a:ext uri="{FF2B5EF4-FFF2-40B4-BE49-F238E27FC236}">
                <a16:creationId xmlns:a16="http://schemas.microsoft.com/office/drawing/2014/main" id="{804507F2-CDD5-F57A-E4FD-9D217D3673EB}"/>
              </a:ext>
            </a:extLst>
          </p:cNvPr>
          <p:cNvSpPr>
            <a:spLocks/>
          </p:cNvSpPr>
          <p:nvPr/>
        </p:nvSpPr>
        <p:spPr bwMode="auto">
          <a:xfrm>
            <a:off x="4606533" y="3704651"/>
            <a:ext cx="2104960" cy="753435"/>
          </a:xfrm>
          <a:custGeom>
            <a:avLst/>
            <a:gdLst>
              <a:gd name="T0" fmla="*/ 3412 w 3436"/>
              <a:gd name="T1" fmla="*/ 234 h 234"/>
              <a:gd name="T2" fmla="*/ 24 w 3436"/>
              <a:gd name="T3" fmla="*/ 234 h 234"/>
              <a:gd name="T4" fmla="*/ 0 w 3436"/>
              <a:gd name="T5" fmla="*/ 210 h 234"/>
              <a:gd name="T6" fmla="*/ 0 w 3436"/>
              <a:gd name="T7" fmla="*/ 24 h 234"/>
              <a:gd name="T8" fmla="*/ 24 w 3436"/>
              <a:gd name="T9" fmla="*/ 0 h 234"/>
              <a:gd name="T10" fmla="*/ 3412 w 3436"/>
              <a:gd name="T11" fmla="*/ 0 h 234"/>
              <a:gd name="T12" fmla="*/ 3436 w 3436"/>
              <a:gd name="T13" fmla="*/ 24 h 234"/>
              <a:gd name="T14" fmla="*/ 3436 w 3436"/>
              <a:gd name="T15" fmla="*/ 210 h 234"/>
              <a:gd name="T16" fmla="*/ 3412 w 3436"/>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6" h="234">
                <a:moveTo>
                  <a:pt x="3412" y="234"/>
                </a:moveTo>
                <a:cubicBezTo>
                  <a:pt x="24" y="234"/>
                  <a:pt x="24" y="234"/>
                  <a:pt x="24" y="234"/>
                </a:cubicBezTo>
                <a:cubicBezTo>
                  <a:pt x="11" y="234"/>
                  <a:pt x="0" y="223"/>
                  <a:pt x="0" y="210"/>
                </a:cubicBezTo>
                <a:cubicBezTo>
                  <a:pt x="0" y="24"/>
                  <a:pt x="0" y="24"/>
                  <a:pt x="0" y="24"/>
                </a:cubicBezTo>
                <a:cubicBezTo>
                  <a:pt x="0" y="11"/>
                  <a:pt x="11" y="0"/>
                  <a:pt x="24" y="0"/>
                </a:cubicBezTo>
                <a:cubicBezTo>
                  <a:pt x="3412" y="0"/>
                  <a:pt x="3412" y="0"/>
                  <a:pt x="3412" y="0"/>
                </a:cubicBezTo>
                <a:cubicBezTo>
                  <a:pt x="3425" y="0"/>
                  <a:pt x="3436" y="11"/>
                  <a:pt x="3436" y="24"/>
                </a:cubicBezTo>
                <a:cubicBezTo>
                  <a:pt x="3436" y="210"/>
                  <a:pt x="3436" y="210"/>
                  <a:pt x="3436" y="210"/>
                </a:cubicBezTo>
                <a:cubicBezTo>
                  <a:pt x="3436" y="223"/>
                  <a:pt x="3425" y="234"/>
                  <a:pt x="3412" y="234"/>
                </a:cubicBezTo>
                <a:close/>
              </a:path>
            </a:pathLst>
          </a:custGeom>
          <a:solidFill>
            <a:srgbClr val="03979B"/>
          </a:solidFill>
          <a:ln>
            <a:noFill/>
          </a:ln>
        </p:spPr>
        <p:txBody>
          <a:bodyPr vert="horz" wrap="square" lIns="68580" tIns="34290" rIns="68580" bIns="34290" numCol="1" anchor="t" anchorCtr="0" compatLnSpc="1">
            <a:prstTxWarp prst="textNoShape">
              <a:avLst/>
            </a:prstTxWarp>
          </a:bodyPr>
          <a:lstStyle/>
          <a:p>
            <a:pPr algn="ctr" defTabSz="914378">
              <a:defRPr/>
            </a:pPr>
            <a:r>
              <a:rPr lang="en-IN" sz="525" b="1">
                <a:solidFill>
                  <a:srgbClr val="1C1C1C"/>
                </a:solidFill>
                <a:latin typeface="Times New Roman" panose="02020603050405020304" pitchFamily="18" charset="0"/>
                <a:cs typeface="Times New Roman" panose="02020603050405020304" pitchFamily="18" charset="0"/>
              </a:rPr>
              <a:t>Resource Domain</a:t>
            </a:r>
          </a:p>
        </p:txBody>
      </p:sp>
      <p:sp>
        <p:nvSpPr>
          <p:cNvPr id="665" name="Rounded Rectangle 201">
            <a:extLst>
              <a:ext uri="{FF2B5EF4-FFF2-40B4-BE49-F238E27FC236}">
                <a16:creationId xmlns:a16="http://schemas.microsoft.com/office/drawing/2014/main" id="{7448E46A-18B1-D3AD-6089-9AAC9B75ED15}"/>
              </a:ext>
            </a:extLst>
          </p:cNvPr>
          <p:cNvSpPr/>
          <p:nvPr/>
        </p:nvSpPr>
        <p:spPr>
          <a:xfrm>
            <a:off x="5787702" y="4031482"/>
            <a:ext cx="419371" cy="162152"/>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Fulcrum</a:t>
            </a:r>
          </a:p>
        </p:txBody>
      </p:sp>
      <p:sp>
        <p:nvSpPr>
          <p:cNvPr id="666" name="Rounded Rectangle 201">
            <a:extLst>
              <a:ext uri="{FF2B5EF4-FFF2-40B4-BE49-F238E27FC236}">
                <a16:creationId xmlns:a16="http://schemas.microsoft.com/office/drawing/2014/main" id="{6F0E2BA4-282D-B91D-066E-78048D92DC78}"/>
              </a:ext>
            </a:extLst>
          </p:cNvPr>
          <p:cNvSpPr/>
          <p:nvPr/>
        </p:nvSpPr>
        <p:spPr>
          <a:xfrm>
            <a:off x="5883092" y="3827576"/>
            <a:ext cx="334356" cy="181060"/>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PMM</a:t>
            </a:r>
          </a:p>
        </p:txBody>
      </p:sp>
      <p:sp>
        <p:nvSpPr>
          <p:cNvPr id="667" name="Rounded Rectangle 201">
            <a:extLst>
              <a:ext uri="{FF2B5EF4-FFF2-40B4-BE49-F238E27FC236}">
                <a16:creationId xmlns:a16="http://schemas.microsoft.com/office/drawing/2014/main" id="{DE98E0D4-BDBA-24A8-F453-3F28BB4F8928}"/>
              </a:ext>
            </a:extLst>
          </p:cNvPr>
          <p:cNvSpPr/>
          <p:nvPr/>
        </p:nvSpPr>
        <p:spPr>
          <a:xfrm>
            <a:off x="5039107" y="4028263"/>
            <a:ext cx="302510" cy="168591"/>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SVS</a:t>
            </a:r>
          </a:p>
        </p:txBody>
      </p:sp>
      <p:sp>
        <p:nvSpPr>
          <p:cNvPr id="668" name="Rounded Rectangle 201">
            <a:extLst>
              <a:ext uri="{FF2B5EF4-FFF2-40B4-BE49-F238E27FC236}">
                <a16:creationId xmlns:a16="http://schemas.microsoft.com/office/drawing/2014/main" id="{69966DB5-8107-4538-CE78-C9952DBFEDA2}"/>
              </a:ext>
            </a:extLst>
          </p:cNvPr>
          <p:cNvSpPr/>
          <p:nvPr/>
        </p:nvSpPr>
        <p:spPr>
          <a:xfrm>
            <a:off x="4658652" y="4030092"/>
            <a:ext cx="342809" cy="156978"/>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FON</a:t>
            </a:r>
          </a:p>
        </p:txBody>
      </p:sp>
      <p:sp>
        <p:nvSpPr>
          <p:cNvPr id="669" name="Rounded Rectangle 201">
            <a:extLst>
              <a:ext uri="{FF2B5EF4-FFF2-40B4-BE49-F238E27FC236}">
                <a16:creationId xmlns:a16="http://schemas.microsoft.com/office/drawing/2014/main" id="{59D49141-B0B4-D063-4971-97DC8C56AF0A}"/>
              </a:ext>
            </a:extLst>
          </p:cNvPr>
          <p:cNvSpPr/>
          <p:nvPr/>
        </p:nvSpPr>
        <p:spPr>
          <a:xfrm>
            <a:off x="5036944" y="4236876"/>
            <a:ext cx="357746" cy="152366"/>
          </a:xfrm>
          <a:prstGeom prst="roundRect">
            <a:avLst>
              <a:gd name="adj" fmla="val 8500"/>
            </a:avLst>
          </a:prstGeom>
          <a:solidFill>
            <a:srgbClr val="8FFAFD"/>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Cramer</a:t>
            </a:r>
          </a:p>
        </p:txBody>
      </p:sp>
      <p:sp>
        <p:nvSpPr>
          <p:cNvPr id="670" name="Rounded Rectangle 201">
            <a:extLst>
              <a:ext uri="{FF2B5EF4-FFF2-40B4-BE49-F238E27FC236}">
                <a16:creationId xmlns:a16="http://schemas.microsoft.com/office/drawing/2014/main" id="{A8E861EA-735A-0778-CCB8-26D656C2472F}"/>
              </a:ext>
            </a:extLst>
          </p:cNvPr>
          <p:cNvSpPr/>
          <p:nvPr/>
        </p:nvSpPr>
        <p:spPr>
          <a:xfrm>
            <a:off x="6227338" y="4028262"/>
            <a:ext cx="419371" cy="158808"/>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GB" sz="525">
                <a:solidFill>
                  <a:srgbClr val="1C1C1C"/>
                </a:solidFill>
                <a:latin typeface="Times New Roman" panose="02020603050405020304" pitchFamily="18" charset="0"/>
                <a:cs typeface="Times New Roman" panose="02020603050405020304" pitchFamily="18" charset="0"/>
              </a:rPr>
              <a:t>TROT</a:t>
            </a:r>
            <a:endParaRPr lang="en-US" sz="525">
              <a:solidFill>
                <a:srgbClr val="1C1C1C"/>
              </a:solidFill>
              <a:latin typeface="Times New Roman" panose="02020603050405020304" pitchFamily="18" charset="0"/>
              <a:cs typeface="Times New Roman" panose="02020603050405020304" pitchFamily="18" charset="0"/>
            </a:endParaRPr>
          </a:p>
        </p:txBody>
      </p:sp>
      <p:sp>
        <p:nvSpPr>
          <p:cNvPr id="671" name="Rounded Rectangle 201">
            <a:extLst>
              <a:ext uri="{FF2B5EF4-FFF2-40B4-BE49-F238E27FC236}">
                <a16:creationId xmlns:a16="http://schemas.microsoft.com/office/drawing/2014/main" id="{34ACBBA6-F1FB-21D3-DED5-2DEBB44EB2AA}"/>
              </a:ext>
            </a:extLst>
          </p:cNvPr>
          <p:cNvSpPr/>
          <p:nvPr/>
        </p:nvSpPr>
        <p:spPr>
          <a:xfrm>
            <a:off x="4651508" y="4232264"/>
            <a:ext cx="367076" cy="156978"/>
          </a:xfrm>
          <a:prstGeom prst="roundRect">
            <a:avLst>
              <a:gd name="adj" fmla="val 8500"/>
            </a:avLst>
          </a:prstGeom>
          <a:solidFill>
            <a:srgbClr val="F5FD8F"/>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Hudson</a:t>
            </a:r>
          </a:p>
        </p:txBody>
      </p:sp>
      <p:sp>
        <p:nvSpPr>
          <p:cNvPr id="672" name="Rounded Rectangle 201">
            <a:extLst>
              <a:ext uri="{FF2B5EF4-FFF2-40B4-BE49-F238E27FC236}">
                <a16:creationId xmlns:a16="http://schemas.microsoft.com/office/drawing/2014/main" id="{C2A28BA7-4865-3474-8147-3CAC432E84BF}"/>
              </a:ext>
            </a:extLst>
          </p:cNvPr>
          <p:cNvSpPr/>
          <p:nvPr/>
        </p:nvSpPr>
        <p:spPr>
          <a:xfrm>
            <a:off x="5039828" y="3830113"/>
            <a:ext cx="387570" cy="178523"/>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NexTool</a:t>
            </a:r>
          </a:p>
        </p:txBody>
      </p:sp>
      <p:sp>
        <p:nvSpPr>
          <p:cNvPr id="673" name="Rounded Rectangle 201">
            <a:extLst>
              <a:ext uri="{FF2B5EF4-FFF2-40B4-BE49-F238E27FC236}">
                <a16:creationId xmlns:a16="http://schemas.microsoft.com/office/drawing/2014/main" id="{29BF7F75-90C2-48D7-C0F6-D5DC4B7CF054}"/>
              </a:ext>
            </a:extLst>
          </p:cNvPr>
          <p:cNvSpPr/>
          <p:nvPr/>
        </p:nvSpPr>
        <p:spPr>
          <a:xfrm>
            <a:off x="5461751" y="3825213"/>
            <a:ext cx="386987" cy="194441"/>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Planning Tool</a:t>
            </a:r>
          </a:p>
        </p:txBody>
      </p:sp>
      <p:sp>
        <p:nvSpPr>
          <p:cNvPr id="674" name="Rounded Rectangle 201">
            <a:extLst>
              <a:ext uri="{FF2B5EF4-FFF2-40B4-BE49-F238E27FC236}">
                <a16:creationId xmlns:a16="http://schemas.microsoft.com/office/drawing/2014/main" id="{BC0C5080-26A8-608B-0EFA-03EB5CA097F9}"/>
              </a:ext>
            </a:extLst>
          </p:cNvPr>
          <p:cNvSpPr/>
          <p:nvPr/>
        </p:nvSpPr>
        <p:spPr>
          <a:xfrm>
            <a:off x="5361883" y="4036173"/>
            <a:ext cx="411168" cy="160681"/>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Badger</a:t>
            </a:r>
          </a:p>
        </p:txBody>
      </p:sp>
      <p:sp>
        <p:nvSpPr>
          <p:cNvPr id="675" name="Rounded Rectangle 201">
            <a:extLst>
              <a:ext uri="{FF2B5EF4-FFF2-40B4-BE49-F238E27FC236}">
                <a16:creationId xmlns:a16="http://schemas.microsoft.com/office/drawing/2014/main" id="{B6354383-4DBD-4FCD-D31F-38CCDCA7FDB9}"/>
              </a:ext>
            </a:extLst>
          </p:cNvPr>
          <p:cNvSpPr/>
          <p:nvPr/>
        </p:nvSpPr>
        <p:spPr>
          <a:xfrm>
            <a:off x="6233663" y="3827575"/>
            <a:ext cx="408058" cy="181060"/>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err="1">
                <a:solidFill>
                  <a:srgbClr val="1C1C1C"/>
                </a:solidFill>
                <a:latin typeface="Times New Roman" panose="02020603050405020304" pitchFamily="18" charset="0"/>
                <a:cs typeface="Times New Roman" panose="02020603050405020304" pitchFamily="18" charset="0"/>
              </a:rPr>
              <a:t>Gcomms</a:t>
            </a:r>
            <a:endParaRPr lang="en-US" sz="525">
              <a:solidFill>
                <a:srgbClr val="1C1C1C"/>
              </a:solidFill>
              <a:latin typeface="Times New Roman" panose="02020603050405020304" pitchFamily="18" charset="0"/>
              <a:cs typeface="Times New Roman" panose="02020603050405020304" pitchFamily="18" charset="0"/>
            </a:endParaRPr>
          </a:p>
        </p:txBody>
      </p:sp>
      <p:sp>
        <p:nvSpPr>
          <p:cNvPr id="676" name="Rounded Rectangle 201">
            <a:extLst>
              <a:ext uri="{FF2B5EF4-FFF2-40B4-BE49-F238E27FC236}">
                <a16:creationId xmlns:a16="http://schemas.microsoft.com/office/drawing/2014/main" id="{88F8EC6B-6720-078D-F7E2-F82825579EF9}"/>
              </a:ext>
            </a:extLst>
          </p:cNvPr>
          <p:cNvSpPr/>
          <p:nvPr/>
        </p:nvSpPr>
        <p:spPr>
          <a:xfrm>
            <a:off x="4656518" y="3827029"/>
            <a:ext cx="344944" cy="181607"/>
          </a:xfrm>
          <a:prstGeom prst="roundRect">
            <a:avLst>
              <a:gd name="adj" fmla="val 8500"/>
            </a:avLst>
          </a:prstGeom>
          <a:solidFill>
            <a:schemeClr val="bg1">
              <a:lumMod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PDA Forms</a:t>
            </a:r>
          </a:p>
        </p:txBody>
      </p:sp>
      <p:sp>
        <p:nvSpPr>
          <p:cNvPr id="682" name="Rounded Rectangle 201">
            <a:extLst>
              <a:ext uri="{FF2B5EF4-FFF2-40B4-BE49-F238E27FC236}">
                <a16:creationId xmlns:a16="http://schemas.microsoft.com/office/drawing/2014/main" id="{766A4F6A-77F8-1912-F3A6-74130E8741C3}"/>
              </a:ext>
            </a:extLst>
          </p:cNvPr>
          <p:cNvSpPr/>
          <p:nvPr/>
        </p:nvSpPr>
        <p:spPr>
          <a:xfrm>
            <a:off x="6292597" y="4232234"/>
            <a:ext cx="342809" cy="168786"/>
          </a:xfrm>
          <a:prstGeom prst="roundRect">
            <a:avLst>
              <a:gd name="adj" fmla="val 8500"/>
            </a:avLst>
          </a:prstGeom>
          <a:solidFill>
            <a:srgbClr val="99FF66"/>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err="1">
                <a:solidFill>
                  <a:srgbClr val="EB262A"/>
                </a:solidFill>
                <a:latin typeface="Times New Roman" panose="02020603050405020304" pitchFamily="18" charset="0"/>
                <a:cs typeface="Times New Roman" panose="02020603050405020304" pitchFamily="18" charset="0"/>
              </a:rPr>
              <a:t>iPMM</a:t>
            </a:r>
            <a:endParaRPr lang="en-US" sz="525">
              <a:solidFill>
                <a:srgbClr val="EB262A"/>
              </a:solidFill>
              <a:latin typeface="Times New Roman" panose="02020603050405020304" pitchFamily="18" charset="0"/>
              <a:cs typeface="Times New Roman" panose="02020603050405020304" pitchFamily="18" charset="0"/>
            </a:endParaRPr>
          </a:p>
        </p:txBody>
      </p:sp>
      <p:sp>
        <p:nvSpPr>
          <p:cNvPr id="683" name="Rounded Rectangle 201">
            <a:extLst>
              <a:ext uri="{FF2B5EF4-FFF2-40B4-BE49-F238E27FC236}">
                <a16:creationId xmlns:a16="http://schemas.microsoft.com/office/drawing/2014/main" id="{5081AF47-A83B-A856-1FC4-67F5EED82A00}"/>
              </a:ext>
            </a:extLst>
          </p:cNvPr>
          <p:cNvSpPr/>
          <p:nvPr/>
        </p:nvSpPr>
        <p:spPr>
          <a:xfrm>
            <a:off x="5989068" y="4242212"/>
            <a:ext cx="282299" cy="158808"/>
          </a:xfrm>
          <a:prstGeom prst="roundRect">
            <a:avLst>
              <a:gd name="adj" fmla="val 8500"/>
            </a:avLst>
          </a:prstGeom>
          <a:solidFill>
            <a:schemeClr val="bg1">
              <a:lumMod val="95000"/>
            </a:schemeClr>
          </a:solidFill>
          <a:ln>
            <a:solidFill>
              <a:schemeClr val="accent1"/>
            </a:solid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600">
                <a:solidFill>
                  <a:srgbClr val="EB262A"/>
                </a:solidFill>
                <a:latin typeface="Times New Roman" panose="02020603050405020304" pitchFamily="18" charset="0"/>
                <a:cs typeface="Times New Roman" panose="02020603050405020304" pitchFamily="18" charset="0"/>
              </a:rPr>
              <a:t>RI</a:t>
            </a:r>
          </a:p>
        </p:txBody>
      </p:sp>
      <p:sp>
        <p:nvSpPr>
          <p:cNvPr id="684" name="Rounded Rectangle 201">
            <a:extLst>
              <a:ext uri="{FF2B5EF4-FFF2-40B4-BE49-F238E27FC236}">
                <a16:creationId xmlns:a16="http://schemas.microsoft.com/office/drawing/2014/main" id="{62A140F0-9C76-CC11-FB6D-479A315E7181}"/>
              </a:ext>
            </a:extLst>
          </p:cNvPr>
          <p:cNvSpPr/>
          <p:nvPr/>
        </p:nvSpPr>
        <p:spPr>
          <a:xfrm>
            <a:off x="5413048" y="4243824"/>
            <a:ext cx="541481" cy="157196"/>
          </a:xfrm>
          <a:prstGeom prst="roundRect">
            <a:avLst>
              <a:gd name="adj" fmla="val 8500"/>
            </a:avLst>
          </a:prstGeom>
          <a:solidFill>
            <a:schemeClr val="bg1"/>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EB262A"/>
                </a:solidFill>
                <a:latin typeface="Times New Roman" panose="02020603050405020304" pitchFamily="18" charset="0"/>
                <a:cs typeface="Times New Roman" panose="02020603050405020304" pitchFamily="18" charset="0"/>
              </a:rPr>
              <a:t>VMB Smart Planning</a:t>
            </a:r>
          </a:p>
        </p:txBody>
      </p:sp>
      <p:sp>
        <p:nvSpPr>
          <p:cNvPr id="464" name="Rectangle 463">
            <a:extLst>
              <a:ext uri="{FF2B5EF4-FFF2-40B4-BE49-F238E27FC236}">
                <a16:creationId xmlns:a16="http://schemas.microsoft.com/office/drawing/2014/main" id="{341E8065-50A6-924B-64B5-385084E0AC1F}"/>
              </a:ext>
            </a:extLst>
          </p:cNvPr>
          <p:cNvSpPr/>
          <p:nvPr/>
        </p:nvSpPr>
        <p:spPr>
          <a:xfrm>
            <a:off x="8261312" y="843782"/>
            <a:ext cx="771999" cy="4025900"/>
          </a:xfrm>
          <a:prstGeom prst="rect">
            <a:avLst/>
          </a:prstGeom>
          <a:solidFill>
            <a:srgbClr val="CCFFFF"/>
          </a:solidFill>
          <a:ln w="4233" cap="flat">
            <a:solidFill>
              <a:schemeClr val="tx1"/>
            </a:solidFill>
            <a:prstDash val="solid"/>
            <a:miter/>
          </a:ln>
        </p:spPr>
        <p:txBody>
          <a:bodyPr rtlCol="0" anchor="ctr"/>
          <a:lstStyle/>
          <a:p>
            <a:pPr defTabSz="685800">
              <a:defRPr/>
            </a:pPr>
            <a:endParaRPr lang="en-GB" sz="1350">
              <a:solidFill>
                <a:srgbClr val="1C1C1C">
                  <a:lumMod val="25000"/>
                  <a:lumOff val="75000"/>
                </a:srgbClr>
              </a:solidFill>
              <a:highlight>
                <a:srgbClr val="FFFF00"/>
              </a:highlight>
              <a:latin typeface="Times New Roman" panose="02020603050405020304" pitchFamily="18" charset="0"/>
              <a:cs typeface="Times New Roman" panose="02020603050405020304" pitchFamily="18" charset="0"/>
            </a:endParaRPr>
          </a:p>
        </p:txBody>
      </p:sp>
      <p:sp>
        <p:nvSpPr>
          <p:cNvPr id="490" name="Rounded Rectangle 201">
            <a:extLst>
              <a:ext uri="{FF2B5EF4-FFF2-40B4-BE49-F238E27FC236}">
                <a16:creationId xmlns:a16="http://schemas.microsoft.com/office/drawing/2014/main" id="{72EDEB4B-10BE-5B90-FD98-F77639E657CC}"/>
              </a:ext>
            </a:extLst>
          </p:cNvPr>
          <p:cNvSpPr/>
          <p:nvPr/>
        </p:nvSpPr>
        <p:spPr>
          <a:xfrm>
            <a:off x="8278109" y="2597844"/>
            <a:ext cx="734238" cy="191006"/>
          </a:xfrm>
          <a:prstGeom prst="roundRect">
            <a:avLst>
              <a:gd name="adj" fmla="val 8500"/>
            </a:avLst>
          </a:prstGeom>
          <a:solidFill>
            <a:schemeClr val="bg1">
              <a:lumMod val="5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JAVA</a:t>
            </a:r>
          </a:p>
        </p:txBody>
      </p:sp>
      <p:sp>
        <p:nvSpPr>
          <p:cNvPr id="494" name="Rounded Rectangle 201">
            <a:extLst>
              <a:ext uri="{FF2B5EF4-FFF2-40B4-BE49-F238E27FC236}">
                <a16:creationId xmlns:a16="http://schemas.microsoft.com/office/drawing/2014/main" id="{73A79084-2D89-0CE2-650E-CB19F94A920C}"/>
              </a:ext>
            </a:extLst>
          </p:cNvPr>
          <p:cNvSpPr/>
          <p:nvPr/>
        </p:nvSpPr>
        <p:spPr>
          <a:xfrm>
            <a:off x="8278109" y="3073469"/>
            <a:ext cx="741529" cy="174630"/>
          </a:xfrm>
          <a:prstGeom prst="roundRect">
            <a:avLst>
              <a:gd name="adj" fmla="val 8500"/>
            </a:avLst>
          </a:prstGeom>
          <a:solidFill>
            <a:schemeClr val="accent1">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.Dotnet CRM</a:t>
            </a:r>
          </a:p>
        </p:txBody>
      </p:sp>
      <p:sp>
        <p:nvSpPr>
          <p:cNvPr id="495" name="Rounded Rectangle 201">
            <a:extLst>
              <a:ext uri="{FF2B5EF4-FFF2-40B4-BE49-F238E27FC236}">
                <a16:creationId xmlns:a16="http://schemas.microsoft.com/office/drawing/2014/main" id="{87A7824F-6866-762A-B796-6A04BB889108}"/>
              </a:ext>
            </a:extLst>
          </p:cNvPr>
          <p:cNvSpPr/>
          <p:nvPr/>
        </p:nvSpPr>
        <p:spPr>
          <a:xfrm>
            <a:off x="8275612" y="2828929"/>
            <a:ext cx="734882" cy="209933"/>
          </a:xfrm>
          <a:prstGeom prst="roundRect">
            <a:avLst>
              <a:gd name="adj" fmla="val 8500"/>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Angular</a:t>
            </a:r>
          </a:p>
        </p:txBody>
      </p:sp>
      <p:sp>
        <p:nvSpPr>
          <p:cNvPr id="504" name="Rounded Rectangle 201">
            <a:extLst>
              <a:ext uri="{FF2B5EF4-FFF2-40B4-BE49-F238E27FC236}">
                <a16:creationId xmlns:a16="http://schemas.microsoft.com/office/drawing/2014/main" id="{53EE3618-68D5-4DCC-AC08-FD670080B04C}"/>
              </a:ext>
            </a:extLst>
          </p:cNvPr>
          <p:cNvSpPr/>
          <p:nvPr/>
        </p:nvSpPr>
        <p:spPr>
          <a:xfrm>
            <a:off x="8278786" y="4116808"/>
            <a:ext cx="734591" cy="218249"/>
          </a:xfrm>
          <a:prstGeom prst="roundRect">
            <a:avLst>
              <a:gd name="adj" fmla="val 8500"/>
            </a:avLst>
          </a:prstGeom>
          <a:solidFill>
            <a:schemeClr val="accent5">
              <a:lumMod val="40000"/>
              <a:lumOff val="6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err="1">
                <a:solidFill>
                  <a:srgbClr val="1C1C1C"/>
                </a:solidFill>
                <a:latin typeface="Times New Roman" panose="02020603050405020304" pitchFamily="18" charset="0"/>
                <a:cs typeface="Times New Roman" panose="02020603050405020304" pitchFamily="18" charset="0"/>
              </a:rPr>
              <a:t>MiddleWare</a:t>
            </a:r>
            <a:r>
              <a:rPr lang="en-US" sz="525">
                <a:solidFill>
                  <a:srgbClr val="1C1C1C"/>
                </a:solidFill>
                <a:latin typeface="Times New Roman" panose="02020603050405020304" pitchFamily="18" charset="0"/>
                <a:cs typeface="Times New Roman" panose="02020603050405020304" pitchFamily="18" charset="0"/>
              </a:rPr>
              <a:t>/ Database</a:t>
            </a:r>
          </a:p>
        </p:txBody>
      </p:sp>
      <p:sp>
        <p:nvSpPr>
          <p:cNvPr id="509" name="Rounded Rectangle 201">
            <a:extLst>
              <a:ext uri="{FF2B5EF4-FFF2-40B4-BE49-F238E27FC236}">
                <a16:creationId xmlns:a16="http://schemas.microsoft.com/office/drawing/2014/main" id="{B647F6E3-B3F7-F80C-A7A8-AF0FC0AA5F0A}"/>
              </a:ext>
            </a:extLst>
          </p:cNvPr>
          <p:cNvSpPr/>
          <p:nvPr/>
        </p:nvSpPr>
        <p:spPr>
          <a:xfrm>
            <a:off x="8278109" y="4370441"/>
            <a:ext cx="733235" cy="150594"/>
          </a:xfrm>
          <a:prstGeom prst="roundRect">
            <a:avLst>
              <a:gd name="adj" fmla="val 8500"/>
            </a:avLst>
          </a:prstGeom>
          <a:solidFill>
            <a:srgbClr val="CCCCFF"/>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err="1">
                <a:solidFill>
                  <a:srgbClr val="1C1C1C"/>
                </a:solidFill>
                <a:latin typeface="Times New Roman" panose="02020603050405020304" pitchFamily="18" charset="0"/>
                <a:cs typeface="Times New Roman" panose="02020603050405020304" pitchFamily="18" charset="0"/>
              </a:rPr>
              <a:t>Egain</a:t>
            </a:r>
            <a:r>
              <a:rPr lang="en-US" sz="525">
                <a:solidFill>
                  <a:srgbClr val="1C1C1C"/>
                </a:solidFill>
                <a:latin typeface="Times New Roman" panose="02020603050405020304" pitchFamily="18" charset="0"/>
                <a:cs typeface="Times New Roman" panose="02020603050405020304" pitchFamily="18" charset="0"/>
              </a:rPr>
              <a:t> Technology</a:t>
            </a:r>
          </a:p>
        </p:txBody>
      </p:sp>
      <p:sp>
        <p:nvSpPr>
          <p:cNvPr id="513" name="Rounded Rectangle 201">
            <a:extLst>
              <a:ext uri="{FF2B5EF4-FFF2-40B4-BE49-F238E27FC236}">
                <a16:creationId xmlns:a16="http://schemas.microsoft.com/office/drawing/2014/main" id="{88AA691A-529F-2B32-AC9F-DB450C7F8CE2}"/>
              </a:ext>
            </a:extLst>
          </p:cNvPr>
          <p:cNvSpPr/>
          <p:nvPr/>
        </p:nvSpPr>
        <p:spPr>
          <a:xfrm>
            <a:off x="8273479" y="4707260"/>
            <a:ext cx="733235" cy="150594"/>
          </a:xfrm>
          <a:prstGeom prst="roundRect">
            <a:avLst>
              <a:gd name="adj" fmla="val 8500"/>
            </a:avLst>
          </a:prstGeom>
          <a:solidFill>
            <a:srgbClr val="FFFFCC"/>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MuleSoft</a:t>
            </a:r>
          </a:p>
        </p:txBody>
      </p:sp>
      <p:sp>
        <p:nvSpPr>
          <p:cNvPr id="528" name="Rounded Rectangle 201">
            <a:extLst>
              <a:ext uri="{FF2B5EF4-FFF2-40B4-BE49-F238E27FC236}">
                <a16:creationId xmlns:a16="http://schemas.microsoft.com/office/drawing/2014/main" id="{337E1B4F-C170-3236-5090-01075DE049C7}"/>
              </a:ext>
            </a:extLst>
          </p:cNvPr>
          <p:cNvSpPr/>
          <p:nvPr/>
        </p:nvSpPr>
        <p:spPr>
          <a:xfrm>
            <a:off x="8275393" y="3268890"/>
            <a:ext cx="734238" cy="215195"/>
          </a:xfrm>
          <a:prstGeom prst="roundRect">
            <a:avLst>
              <a:gd name="adj" fmla="val 8500"/>
            </a:avLst>
          </a:prstGeom>
          <a:solidFill>
            <a:srgbClr val="99CCFF">
              <a:alpha val="75000"/>
            </a:srgb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PEGA</a:t>
            </a:r>
          </a:p>
        </p:txBody>
      </p:sp>
      <p:sp>
        <p:nvSpPr>
          <p:cNvPr id="545" name="Rounded Rectangle 201">
            <a:extLst>
              <a:ext uri="{FF2B5EF4-FFF2-40B4-BE49-F238E27FC236}">
                <a16:creationId xmlns:a16="http://schemas.microsoft.com/office/drawing/2014/main" id="{4526805F-7887-F2DE-4497-FE09B0C02685}"/>
              </a:ext>
            </a:extLst>
          </p:cNvPr>
          <p:cNvSpPr/>
          <p:nvPr/>
        </p:nvSpPr>
        <p:spPr>
          <a:xfrm>
            <a:off x="8283004" y="1805133"/>
            <a:ext cx="737087" cy="307829"/>
          </a:xfrm>
          <a:prstGeom prst="roundRect">
            <a:avLst>
              <a:gd name="adj" fmla="val 8500"/>
            </a:avLst>
          </a:prstGeom>
          <a:solidFill>
            <a:schemeClr val="bg1">
              <a:lumMod val="95000"/>
            </a:schemeClr>
          </a:solidFill>
          <a:ln>
            <a:solidFill>
              <a:schemeClr val="accent1"/>
            </a:solid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600">
                <a:solidFill>
                  <a:srgbClr val="1C1C1C"/>
                </a:solidFill>
                <a:latin typeface="Times New Roman" panose="02020603050405020304" pitchFamily="18" charset="0"/>
                <a:cs typeface="Times New Roman" panose="02020603050405020304" pitchFamily="18" charset="0"/>
              </a:rPr>
              <a:t>Non-Prodapt High Volume Tickets (9)</a:t>
            </a:r>
          </a:p>
        </p:txBody>
      </p:sp>
      <p:sp>
        <p:nvSpPr>
          <p:cNvPr id="546" name="Rounded Rectangle 201">
            <a:extLst>
              <a:ext uri="{FF2B5EF4-FFF2-40B4-BE49-F238E27FC236}">
                <a16:creationId xmlns:a16="http://schemas.microsoft.com/office/drawing/2014/main" id="{3FB386E6-0142-34D0-A2BC-C15E468FC8FA}"/>
              </a:ext>
            </a:extLst>
          </p:cNvPr>
          <p:cNvSpPr/>
          <p:nvPr/>
        </p:nvSpPr>
        <p:spPr>
          <a:xfrm>
            <a:off x="8283701" y="1180554"/>
            <a:ext cx="737315" cy="290345"/>
          </a:xfrm>
          <a:prstGeom prst="roundRect">
            <a:avLst>
              <a:gd name="adj" fmla="val 8500"/>
            </a:avLst>
          </a:prstGeom>
          <a:solidFill>
            <a:schemeClr val="bg2"/>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750">
                <a:solidFill>
                  <a:srgbClr val="1C1C1C"/>
                </a:solidFill>
                <a:latin typeface="Times New Roman" panose="02020603050405020304" pitchFamily="18" charset="0"/>
                <a:cs typeface="Times New Roman" panose="02020603050405020304" pitchFamily="18" charset="0"/>
              </a:rPr>
              <a:t>Prodapt Apps  ( 110 )</a:t>
            </a:r>
          </a:p>
        </p:txBody>
      </p:sp>
      <p:sp>
        <p:nvSpPr>
          <p:cNvPr id="547" name="Rounded Rectangle 201">
            <a:extLst>
              <a:ext uri="{FF2B5EF4-FFF2-40B4-BE49-F238E27FC236}">
                <a16:creationId xmlns:a16="http://schemas.microsoft.com/office/drawing/2014/main" id="{8D1AAE71-84D8-C5DD-C41D-A7B84A604AB3}"/>
              </a:ext>
            </a:extLst>
          </p:cNvPr>
          <p:cNvSpPr/>
          <p:nvPr/>
        </p:nvSpPr>
        <p:spPr>
          <a:xfrm>
            <a:off x="8283005" y="1507593"/>
            <a:ext cx="737096" cy="257460"/>
          </a:xfrm>
          <a:prstGeom prst="roundRect">
            <a:avLst>
              <a:gd name="adj" fmla="val 8500"/>
            </a:avLst>
          </a:prstGeom>
          <a:solidFill>
            <a:schemeClr val="bg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750">
                <a:solidFill>
                  <a:srgbClr val="EB262A">
                    <a:lumMod val="75000"/>
                  </a:srgbClr>
                </a:solidFill>
                <a:latin typeface="Times New Roman" panose="02020603050405020304" pitchFamily="18" charset="0"/>
                <a:cs typeface="Times New Roman" panose="02020603050405020304" pitchFamily="18" charset="0"/>
              </a:rPr>
              <a:t>Non-Prodapt Apps (59)</a:t>
            </a:r>
          </a:p>
        </p:txBody>
      </p:sp>
      <p:sp>
        <p:nvSpPr>
          <p:cNvPr id="571" name="Rounded Rectangle 201">
            <a:extLst>
              <a:ext uri="{FF2B5EF4-FFF2-40B4-BE49-F238E27FC236}">
                <a16:creationId xmlns:a16="http://schemas.microsoft.com/office/drawing/2014/main" id="{986B645E-B21D-18CC-37AC-FA55A08C05A8}"/>
              </a:ext>
            </a:extLst>
          </p:cNvPr>
          <p:cNvSpPr/>
          <p:nvPr/>
        </p:nvSpPr>
        <p:spPr>
          <a:xfrm>
            <a:off x="8271002" y="3516855"/>
            <a:ext cx="730390" cy="188013"/>
          </a:xfrm>
          <a:prstGeom prst="roundRect">
            <a:avLst>
              <a:gd name="adj" fmla="val 8500"/>
            </a:avLst>
          </a:prstGeom>
          <a:solidFill>
            <a:srgbClr val="8FFAFD"/>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Amdocs CRM</a:t>
            </a:r>
          </a:p>
        </p:txBody>
      </p:sp>
      <p:sp>
        <p:nvSpPr>
          <p:cNvPr id="572" name="Rounded Rectangle 201">
            <a:extLst>
              <a:ext uri="{FF2B5EF4-FFF2-40B4-BE49-F238E27FC236}">
                <a16:creationId xmlns:a16="http://schemas.microsoft.com/office/drawing/2014/main" id="{E4D74326-76CE-3789-5FBE-BB9358B7AC72}"/>
              </a:ext>
            </a:extLst>
          </p:cNvPr>
          <p:cNvSpPr/>
          <p:nvPr/>
        </p:nvSpPr>
        <p:spPr>
          <a:xfrm>
            <a:off x="8278338" y="3929446"/>
            <a:ext cx="739609" cy="150594"/>
          </a:xfrm>
          <a:prstGeom prst="roundRect">
            <a:avLst>
              <a:gd name="adj" fmla="val 8500"/>
            </a:avLst>
          </a:prstGeom>
          <a:solidFill>
            <a:srgbClr val="CCFF33"/>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Salesforce</a:t>
            </a:r>
          </a:p>
        </p:txBody>
      </p:sp>
      <p:sp>
        <p:nvSpPr>
          <p:cNvPr id="678" name="Rounded Rectangle 201">
            <a:extLst>
              <a:ext uri="{FF2B5EF4-FFF2-40B4-BE49-F238E27FC236}">
                <a16:creationId xmlns:a16="http://schemas.microsoft.com/office/drawing/2014/main" id="{0118CAE1-04B6-87BA-5D63-88BFB3335028}"/>
              </a:ext>
            </a:extLst>
          </p:cNvPr>
          <p:cNvSpPr/>
          <p:nvPr/>
        </p:nvSpPr>
        <p:spPr>
          <a:xfrm>
            <a:off x="8277136" y="4535877"/>
            <a:ext cx="728792" cy="150594"/>
          </a:xfrm>
          <a:prstGeom prst="roundRect">
            <a:avLst>
              <a:gd name="adj" fmla="val 8500"/>
            </a:avLst>
          </a:prstGeom>
          <a:solidFill>
            <a:srgbClr val="F5FD8F"/>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PHP</a:t>
            </a:r>
          </a:p>
        </p:txBody>
      </p:sp>
      <p:sp>
        <p:nvSpPr>
          <p:cNvPr id="685" name="Rounded Rectangle 201">
            <a:extLst>
              <a:ext uri="{FF2B5EF4-FFF2-40B4-BE49-F238E27FC236}">
                <a16:creationId xmlns:a16="http://schemas.microsoft.com/office/drawing/2014/main" id="{48517090-FA34-6321-4598-6A437A13BDD4}"/>
              </a:ext>
            </a:extLst>
          </p:cNvPr>
          <p:cNvSpPr/>
          <p:nvPr/>
        </p:nvSpPr>
        <p:spPr>
          <a:xfrm>
            <a:off x="8278339" y="3728625"/>
            <a:ext cx="745742" cy="176413"/>
          </a:xfrm>
          <a:prstGeom prst="roundRect">
            <a:avLst>
              <a:gd name="adj" fmla="val 8500"/>
            </a:avLst>
          </a:prstGeom>
          <a:solidFill>
            <a:srgbClr val="99FF66"/>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Appian</a:t>
            </a:r>
          </a:p>
        </p:txBody>
      </p:sp>
      <p:sp>
        <p:nvSpPr>
          <p:cNvPr id="686" name="Rounded Rectangle 201">
            <a:extLst>
              <a:ext uri="{FF2B5EF4-FFF2-40B4-BE49-F238E27FC236}">
                <a16:creationId xmlns:a16="http://schemas.microsoft.com/office/drawing/2014/main" id="{DA80E94C-AA09-3166-4DEE-A3168CB7EA71}"/>
              </a:ext>
            </a:extLst>
          </p:cNvPr>
          <p:cNvSpPr/>
          <p:nvPr/>
        </p:nvSpPr>
        <p:spPr>
          <a:xfrm>
            <a:off x="8272578" y="2362366"/>
            <a:ext cx="734238" cy="205199"/>
          </a:xfrm>
          <a:prstGeom prst="roundRect">
            <a:avLst>
              <a:gd name="adj" fmla="val 8500"/>
            </a:avLst>
          </a:prstGeom>
          <a:solidFill>
            <a:schemeClr val="bg1">
              <a:lumMod val="8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685800">
              <a:defRPr/>
            </a:pPr>
            <a:r>
              <a:rPr lang="en-US" sz="525">
                <a:solidFill>
                  <a:srgbClr val="1C1C1C"/>
                </a:solidFill>
                <a:latin typeface="Times New Roman" panose="02020603050405020304" pitchFamily="18" charset="0"/>
                <a:cs typeface="Times New Roman" panose="02020603050405020304" pitchFamily="18" charset="0"/>
              </a:rPr>
              <a:t>Dotnet/VB/C# Technology</a:t>
            </a:r>
          </a:p>
        </p:txBody>
      </p:sp>
      <p:sp>
        <p:nvSpPr>
          <p:cNvPr id="688" name="Rounded Rectangle 201">
            <a:extLst>
              <a:ext uri="{FF2B5EF4-FFF2-40B4-BE49-F238E27FC236}">
                <a16:creationId xmlns:a16="http://schemas.microsoft.com/office/drawing/2014/main" id="{EFE40620-75A4-F8E3-49F4-5F6B4BA2F914}"/>
              </a:ext>
            </a:extLst>
          </p:cNvPr>
          <p:cNvSpPr/>
          <p:nvPr/>
        </p:nvSpPr>
        <p:spPr>
          <a:xfrm>
            <a:off x="4599217" y="4480572"/>
            <a:ext cx="2103479" cy="182794"/>
          </a:xfrm>
          <a:prstGeom prst="roundRect">
            <a:avLst>
              <a:gd name="adj" fmla="val 8500"/>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IN" sz="525" b="1">
                <a:solidFill>
                  <a:schemeClr val="tx1"/>
                </a:solidFill>
                <a:latin typeface="Times New Roman" panose="02020603050405020304" pitchFamily="18" charset="0"/>
                <a:cs typeface="Times New Roman" panose="02020603050405020304" pitchFamily="18" charset="0"/>
              </a:rPr>
              <a:t>Engaged Party Domain</a:t>
            </a:r>
          </a:p>
        </p:txBody>
      </p:sp>
      <p:sp>
        <p:nvSpPr>
          <p:cNvPr id="689" name="Rounded Rectangle 201">
            <a:extLst>
              <a:ext uri="{FF2B5EF4-FFF2-40B4-BE49-F238E27FC236}">
                <a16:creationId xmlns:a16="http://schemas.microsoft.com/office/drawing/2014/main" id="{79578373-B1B9-659A-817A-993AA98E2EFC}"/>
              </a:ext>
            </a:extLst>
          </p:cNvPr>
          <p:cNvSpPr/>
          <p:nvPr/>
        </p:nvSpPr>
        <p:spPr>
          <a:xfrm>
            <a:off x="4606534" y="4683867"/>
            <a:ext cx="2103479" cy="201389"/>
          </a:xfrm>
          <a:prstGeom prst="roundRect">
            <a:avLst>
              <a:gd name="adj" fmla="val 8500"/>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IN" sz="525" b="1">
                <a:solidFill>
                  <a:schemeClr val="tx1"/>
                </a:solidFill>
                <a:latin typeface="Times New Roman" panose="02020603050405020304" pitchFamily="18" charset="0"/>
                <a:cs typeface="Times New Roman" panose="02020603050405020304" pitchFamily="18" charset="0"/>
              </a:rPr>
              <a:t>Enterprise Domain</a:t>
            </a:r>
          </a:p>
        </p:txBody>
      </p:sp>
      <p:sp>
        <p:nvSpPr>
          <p:cNvPr id="690" name="Rounded Rectangle 201">
            <a:extLst>
              <a:ext uri="{FF2B5EF4-FFF2-40B4-BE49-F238E27FC236}">
                <a16:creationId xmlns:a16="http://schemas.microsoft.com/office/drawing/2014/main" id="{1742CE83-77E6-D5EE-5EB4-91A7C454EA34}"/>
              </a:ext>
            </a:extLst>
          </p:cNvPr>
          <p:cNvSpPr/>
          <p:nvPr/>
        </p:nvSpPr>
        <p:spPr>
          <a:xfrm>
            <a:off x="4606109" y="4921758"/>
            <a:ext cx="2096588" cy="182794"/>
          </a:xfrm>
          <a:prstGeom prst="roundRect">
            <a:avLst>
              <a:gd name="adj" fmla="val 8500"/>
            </a:avLst>
          </a:pr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lgn="ctr" defTabSz="914378">
              <a:defRPr/>
            </a:pPr>
            <a:r>
              <a:rPr lang="en-IN" sz="525" b="1">
                <a:latin typeface="Times New Roman" panose="02020603050405020304" pitchFamily="18" charset="0"/>
                <a:cs typeface="Times New Roman" panose="02020603050405020304" pitchFamily="18" charset="0"/>
              </a:rPr>
              <a:t>Common Process Patterns Domain</a:t>
            </a:r>
          </a:p>
        </p:txBody>
      </p:sp>
      <p:sp>
        <p:nvSpPr>
          <p:cNvPr id="691" name="Rounded Rectangle 201">
            <a:extLst>
              <a:ext uri="{FF2B5EF4-FFF2-40B4-BE49-F238E27FC236}">
                <a16:creationId xmlns:a16="http://schemas.microsoft.com/office/drawing/2014/main" id="{23C8FD1D-2BAE-9E3A-0A9F-FF98B42F6DAA}"/>
              </a:ext>
            </a:extLst>
          </p:cNvPr>
          <p:cNvSpPr/>
          <p:nvPr/>
        </p:nvSpPr>
        <p:spPr>
          <a:xfrm>
            <a:off x="6833932" y="4452490"/>
            <a:ext cx="1318300" cy="209837"/>
          </a:xfrm>
          <a:prstGeom prst="roundRect">
            <a:avLst>
              <a:gd name="adj" fmla="val 8500"/>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IN" sz="525" b="1">
                <a:solidFill>
                  <a:schemeClr val="tx1"/>
                </a:solidFill>
                <a:latin typeface="Times New Roman" panose="02020603050405020304" pitchFamily="18" charset="0"/>
                <a:cs typeface="Times New Roman" panose="02020603050405020304" pitchFamily="18" charset="0"/>
              </a:rPr>
              <a:t>Engaged Party Domain</a:t>
            </a:r>
          </a:p>
        </p:txBody>
      </p:sp>
      <p:sp>
        <p:nvSpPr>
          <p:cNvPr id="692" name="Rounded Rectangle 201">
            <a:extLst>
              <a:ext uri="{FF2B5EF4-FFF2-40B4-BE49-F238E27FC236}">
                <a16:creationId xmlns:a16="http://schemas.microsoft.com/office/drawing/2014/main" id="{94AFBFF0-C60C-5B68-8F2B-C3A4F1D2BBEF}"/>
              </a:ext>
            </a:extLst>
          </p:cNvPr>
          <p:cNvSpPr/>
          <p:nvPr/>
        </p:nvSpPr>
        <p:spPr>
          <a:xfrm>
            <a:off x="6827581" y="4677607"/>
            <a:ext cx="1318300" cy="204191"/>
          </a:xfrm>
          <a:prstGeom prst="roundRect">
            <a:avLst>
              <a:gd name="adj" fmla="val 8500"/>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IN" sz="525" b="1">
                <a:solidFill>
                  <a:schemeClr val="tx1"/>
                </a:solidFill>
                <a:latin typeface="Times New Roman" panose="02020603050405020304" pitchFamily="18" charset="0"/>
                <a:cs typeface="Times New Roman" panose="02020603050405020304" pitchFamily="18" charset="0"/>
              </a:rPr>
              <a:t>Enterprise Domain</a:t>
            </a:r>
          </a:p>
        </p:txBody>
      </p:sp>
      <p:sp>
        <p:nvSpPr>
          <p:cNvPr id="693" name="Rounded Rectangle 201">
            <a:extLst>
              <a:ext uri="{FF2B5EF4-FFF2-40B4-BE49-F238E27FC236}">
                <a16:creationId xmlns:a16="http://schemas.microsoft.com/office/drawing/2014/main" id="{E05DC02A-5B96-265B-8B6E-8E0A58FC4C3B}"/>
              </a:ext>
            </a:extLst>
          </p:cNvPr>
          <p:cNvSpPr/>
          <p:nvPr/>
        </p:nvSpPr>
        <p:spPr>
          <a:xfrm>
            <a:off x="6830367" y="4909565"/>
            <a:ext cx="1315514" cy="194985"/>
          </a:xfrm>
          <a:prstGeom prst="roundRect">
            <a:avLst>
              <a:gd name="adj" fmla="val 8500"/>
            </a:avLst>
          </a:pr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lgn="ctr" defTabSz="914378">
              <a:defRPr/>
            </a:pPr>
            <a:r>
              <a:rPr lang="en-IN" sz="525" b="1">
                <a:latin typeface="Times New Roman" panose="02020603050405020304" pitchFamily="18" charset="0"/>
                <a:cs typeface="Times New Roman" panose="02020603050405020304" pitchFamily="18" charset="0"/>
              </a:rPr>
              <a:t>Common Process Patterns Domain</a:t>
            </a:r>
          </a:p>
        </p:txBody>
      </p:sp>
      <p:sp>
        <p:nvSpPr>
          <p:cNvPr id="694" name="Rounded Rectangle 201">
            <a:extLst>
              <a:ext uri="{FF2B5EF4-FFF2-40B4-BE49-F238E27FC236}">
                <a16:creationId xmlns:a16="http://schemas.microsoft.com/office/drawing/2014/main" id="{7458E33B-4D5C-F34C-9F1E-CF9768981519}"/>
              </a:ext>
            </a:extLst>
          </p:cNvPr>
          <p:cNvSpPr/>
          <p:nvPr/>
        </p:nvSpPr>
        <p:spPr>
          <a:xfrm>
            <a:off x="289138" y="4486662"/>
            <a:ext cx="4211624" cy="159784"/>
          </a:xfrm>
          <a:prstGeom prst="roundRect">
            <a:avLst>
              <a:gd name="adj" fmla="val 8500"/>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IN" sz="525" b="1">
                <a:solidFill>
                  <a:schemeClr val="tx1"/>
                </a:solidFill>
                <a:latin typeface="Times New Roman" panose="02020603050405020304" pitchFamily="18" charset="0"/>
                <a:cs typeface="Times New Roman" panose="02020603050405020304" pitchFamily="18" charset="0"/>
              </a:rPr>
              <a:t>Engaged Party Domain</a:t>
            </a:r>
          </a:p>
        </p:txBody>
      </p:sp>
      <p:sp>
        <p:nvSpPr>
          <p:cNvPr id="695" name="Rounded Rectangle 201">
            <a:extLst>
              <a:ext uri="{FF2B5EF4-FFF2-40B4-BE49-F238E27FC236}">
                <a16:creationId xmlns:a16="http://schemas.microsoft.com/office/drawing/2014/main" id="{3659E434-E04B-168B-A51C-72682757A3B8}"/>
              </a:ext>
            </a:extLst>
          </p:cNvPr>
          <p:cNvSpPr/>
          <p:nvPr/>
        </p:nvSpPr>
        <p:spPr>
          <a:xfrm>
            <a:off x="289138" y="4653003"/>
            <a:ext cx="4211624" cy="205649"/>
          </a:xfrm>
          <a:prstGeom prst="roundRect">
            <a:avLst>
              <a:gd name="adj" fmla="val 8500"/>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r>
              <a:rPr lang="en-IN" sz="525" b="1">
                <a:solidFill>
                  <a:schemeClr val="tx1"/>
                </a:solidFill>
                <a:latin typeface="Times New Roman" panose="02020603050405020304" pitchFamily="18" charset="0"/>
                <a:cs typeface="Times New Roman" panose="02020603050405020304" pitchFamily="18" charset="0"/>
              </a:rPr>
              <a:t>Enterprise Domain</a:t>
            </a:r>
          </a:p>
        </p:txBody>
      </p:sp>
      <p:sp>
        <p:nvSpPr>
          <p:cNvPr id="696" name="Rounded Rectangle 201">
            <a:extLst>
              <a:ext uri="{FF2B5EF4-FFF2-40B4-BE49-F238E27FC236}">
                <a16:creationId xmlns:a16="http://schemas.microsoft.com/office/drawing/2014/main" id="{1079C142-42D1-1D2D-7DCB-4AB7040CEF63}"/>
              </a:ext>
            </a:extLst>
          </p:cNvPr>
          <p:cNvSpPr/>
          <p:nvPr/>
        </p:nvSpPr>
        <p:spPr>
          <a:xfrm>
            <a:off x="292504" y="4899464"/>
            <a:ext cx="4202726" cy="205649"/>
          </a:xfrm>
          <a:prstGeom prst="roundRect">
            <a:avLst>
              <a:gd name="adj" fmla="val 8500"/>
            </a:avLst>
          </a:pr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lgn="ctr" defTabSz="914378">
              <a:defRPr/>
            </a:pPr>
            <a:r>
              <a:rPr lang="en-IN" sz="525" b="1">
                <a:latin typeface="Times New Roman" panose="02020603050405020304" pitchFamily="18" charset="0"/>
                <a:cs typeface="Times New Roman" panose="02020603050405020304" pitchFamily="18" charset="0"/>
              </a:rPr>
              <a:t>Common Process Patterns Domain</a:t>
            </a:r>
          </a:p>
        </p:txBody>
      </p:sp>
      <p:sp>
        <p:nvSpPr>
          <p:cNvPr id="698" name="TextBox 697">
            <a:extLst>
              <a:ext uri="{FF2B5EF4-FFF2-40B4-BE49-F238E27FC236}">
                <a16:creationId xmlns:a16="http://schemas.microsoft.com/office/drawing/2014/main" id="{53A984AC-0009-52C2-5551-1BD8D82B2304}"/>
              </a:ext>
            </a:extLst>
          </p:cNvPr>
          <p:cNvSpPr txBox="1"/>
          <p:nvPr/>
        </p:nvSpPr>
        <p:spPr>
          <a:xfrm>
            <a:off x="8350687" y="2228419"/>
            <a:ext cx="559769" cy="173124"/>
          </a:xfrm>
          <a:prstGeom prst="rect">
            <a:avLst/>
          </a:prstGeom>
          <a:noFill/>
        </p:spPr>
        <p:txBody>
          <a:bodyPr wrap="none" rtlCol="0">
            <a:spAutoFit/>
          </a:bodyPr>
          <a:lstStyle/>
          <a:p>
            <a:pPr algn="ctr" defTabSz="914378">
              <a:defRPr/>
            </a:pPr>
            <a:r>
              <a:rPr lang="en-IN" sz="525" b="1">
                <a:solidFill>
                  <a:srgbClr val="1C1C1C"/>
                </a:solidFill>
                <a:latin typeface="Times New Roman" panose="02020603050405020304" pitchFamily="18" charset="0"/>
                <a:cs typeface="Times New Roman" panose="02020603050405020304" pitchFamily="18" charset="0"/>
              </a:rPr>
              <a:t>Technologies</a:t>
            </a:r>
          </a:p>
        </p:txBody>
      </p:sp>
      <p:sp>
        <p:nvSpPr>
          <p:cNvPr id="699" name="TextBox 698">
            <a:extLst>
              <a:ext uri="{FF2B5EF4-FFF2-40B4-BE49-F238E27FC236}">
                <a16:creationId xmlns:a16="http://schemas.microsoft.com/office/drawing/2014/main" id="{B8A89F4D-9FBF-AE0E-7C87-9729F86ACA26}"/>
              </a:ext>
            </a:extLst>
          </p:cNvPr>
          <p:cNvSpPr txBox="1"/>
          <p:nvPr/>
        </p:nvSpPr>
        <p:spPr>
          <a:xfrm>
            <a:off x="8351689" y="952319"/>
            <a:ext cx="527709" cy="173124"/>
          </a:xfrm>
          <a:prstGeom prst="rect">
            <a:avLst/>
          </a:prstGeom>
          <a:noFill/>
        </p:spPr>
        <p:txBody>
          <a:bodyPr wrap="none" rtlCol="0">
            <a:spAutoFit/>
          </a:bodyPr>
          <a:lstStyle/>
          <a:p>
            <a:pPr algn="ctr" defTabSz="914378">
              <a:defRPr/>
            </a:pPr>
            <a:r>
              <a:rPr lang="en-IN" sz="525" b="1">
                <a:solidFill>
                  <a:srgbClr val="1C1C1C"/>
                </a:solidFill>
                <a:latin typeface="Times New Roman" panose="02020603050405020304" pitchFamily="18" charset="0"/>
                <a:cs typeface="Times New Roman" panose="02020603050405020304" pitchFamily="18" charset="0"/>
              </a:rPr>
              <a:t>Denotations</a:t>
            </a:r>
          </a:p>
        </p:txBody>
      </p:sp>
      <p:sp>
        <p:nvSpPr>
          <p:cNvPr id="8" name="Graphic 6" descr="Arrow Up with solid fill">
            <a:extLst>
              <a:ext uri="{FF2B5EF4-FFF2-40B4-BE49-F238E27FC236}">
                <a16:creationId xmlns:a16="http://schemas.microsoft.com/office/drawing/2014/main" id="{B3BEBC3D-FA3D-9C59-580E-EBB2B5596396}"/>
              </a:ext>
            </a:extLst>
          </p:cNvPr>
          <p:cNvSpPr/>
          <p:nvPr/>
        </p:nvSpPr>
        <p:spPr>
          <a:xfrm>
            <a:off x="648011" y="2309514"/>
            <a:ext cx="42156" cy="109178"/>
          </a:xfrm>
          <a:custGeom>
            <a:avLst/>
            <a:gdLst>
              <a:gd name="connsiteX0" fmla="*/ 33086 w 56208"/>
              <a:gd name="connsiteY0" fmla="*/ 140605 h 145570"/>
              <a:gd name="connsiteX1" fmla="*/ 33086 w 56208"/>
              <a:gd name="connsiteY1" fmla="*/ 16869 h 145570"/>
              <a:gd name="connsiteX2" fmla="*/ 47817 w 56208"/>
              <a:gd name="connsiteY2" fmla="*/ 31600 h 145570"/>
              <a:gd name="connsiteX3" fmla="*/ 54768 w 56208"/>
              <a:gd name="connsiteY3" fmla="*/ 31600 h 145570"/>
              <a:gd name="connsiteX4" fmla="*/ 54768 w 56208"/>
              <a:gd name="connsiteY4" fmla="*/ 24648 h 145570"/>
              <a:gd name="connsiteX5" fmla="*/ 31597 w 56208"/>
              <a:gd name="connsiteY5" fmla="*/ 1490 h 145570"/>
              <a:gd name="connsiteX6" fmla="*/ 24811 w 56208"/>
              <a:gd name="connsiteY6" fmla="*/ 1324 h 145570"/>
              <a:gd name="connsiteX7" fmla="*/ 24645 w 56208"/>
              <a:gd name="connsiteY7" fmla="*/ 1490 h 145570"/>
              <a:gd name="connsiteX8" fmla="*/ 1490 w 56208"/>
              <a:gd name="connsiteY8" fmla="*/ 24645 h 145570"/>
              <a:gd name="connsiteX9" fmla="*/ 1324 w 56208"/>
              <a:gd name="connsiteY9" fmla="*/ 31431 h 145570"/>
              <a:gd name="connsiteX10" fmla="*/ 1490 w 56208"/>
              <a:gd name="connsiteY10" fmla="*/ 31597 h 145570"/>
              <a:gd name="connsiteX11" fmla="*/ 8276 w 56208"/>
              <a:gd name="connsiteY11" fmla="*/ 31762 h 145570"/>
              <a:gd name="connsiteX12" fmla="*/ 8441 w 56208"/>
              <a:gd name="connsiteY12" fmla="*/ 31597 h 145570"/>
              <a:gd name="connsiteX13" fmla="*/ 23164 w 56208"/>
              <a:gd name="connsiteY13" fmla="*/ 16874 h 145570"/>
              <a:gd name="connsiteX14" fmla="*/ 23164 w 56208"/>
              <a:gd name="connsiteY14" fmla="*/ 140605 h 145570"/>
              <a:gd name="connsiteX15" fmla="*/ 28129 w 56208"/>
              <a:gd name="connsiteY15" fmla="*/ 145571 h 145570"/>
              <a:gd name="connsiteX16" fmla="*/ 33094 w 56208"/>
              <a:gd name="connsiteY16" fmla="*/ 140605 h 14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208" h="145570">
                <a:moveTo>
                  <a:pt x="33086" y="140605"/>
                </a:moveTo>
                <a:lnTo>
                  <a:pt x="33086" y="16869"/>
                </a:lnTo>
                <a:lnTo>
                  <a:pt x="47817" y="31600"/>
                </a:lnTo>
                <a:cubicBezTo>
                  <a:pt x="49737" y="33519"/>
                  <a:pt x="52849" y="33519"/>
                  <a:pt x="54768" y="31600"/>
                </a:cubicBezTo>
                <a:cubicBezTo>
                  <a:pt x="56688" y="29680"/>
                  <a:pt x="56688" y="26568"/>
                  <a:pt x="54768" y="24648"/>
                </a:cubicBezTo>
                <a:lnTo>
                  <a:pt x="31597" y="1490"/>
                </a:lnTo>
                <a:cubicBezTo>
                  <a:pt x="29768" y="-430"/>
                  <a:pt x="26730" y="-504"/>
                  <a:pt x="24811" y="1324"/>
                </a:cubicBezTo>
                <a:cubicBezTo>
                  <a:pt x="24754" y="1378"/>
                  <a:pt x="24699" y="1433"/>
                  <a:pt x="24645" y="1490"/>
                </a:cubicBezTo>
                <a:lnTo>
                  <a:pt x="1490" y="24645"/>
                </a:lnTo>
                <a:cubicBezTo>
                  <a:pt x="-430" y="26473"/>
                  <a:pt x="-504" y="29511"/>
                  <a:pt x="1324" y="31431"/>
                </a:cubicBezTo>
                <a:cubicBezTo>
                  <a:pt x="1378" y="31487"/>
                  <a:pt x="1433" y="31543"/>
                  <a:pt x="1490" y="31597"/>
                </a:cubicBezTo>
                <a:cubicBezTo>
                  <a:pt x="3318" y="33516"/>
                  <a:pt x="6356" y="33590"/>
                  <a:pt x="8276" y="31762"/>
                </a:cubicBezTo>
                <a:cubicBezTo>
                  <a:pt x="8332" y="31708"/>
                  <a:pt x="8387" y="31653"/>
                  <a:pt x="8441" y="31597"/>
                </a:cubicBezTo>
                <a:lnTo>
                  <a:pt x="23164" y="16874"/>
                </a:lnTo>
                <a:lnTo>
                  <a:pt x="23164" y="140605"/>
                </a:lnTo>
                <a:cubicBezTo>
                  <a:pt x="23164" y="143348"/>
                  <a:pt x="25387" y="145571"/>
                  <a:pt x="28129" y="145571"/>
                </a:cubicBezTo>
                <a:cubicBezTo>
                  <a:pt x="30871" y="145571"/>
                  <a:pt x="33094" y="143348"/>
                  <a:pt x="33094" y="140605"/>
                </a:cubicBezTo>
                <a:close/>
              </a:path>
            </a:pathLst>
          </a:custGeom>
          <a:solidFill>
            <a:srgbClr val="C7E8BC"/>
          </a:solidFill>
          <a:ln w="12700" cap="flat">
            <a:solidFill>
              <a:srgbClr val="FF0000"/>
            </a:solidFill>
            <a:prstDash val="solid"/>
            <a:miter/>
          </a:ln>
        </p:spPr>
        <p:txBody>
          <a:bodyPr rtlCol="0" anchor="ctr"/>
          <a:lstStyle/>
          <a:p>
            <a:endParaRPr lang="en-GB" sz="1350"/>
          </a:p>
        </p:txBody>
      </p:sp>
      <p:sp>
        <p:nvSpPr>
          <p:cNvPr id="21" name="Graphic 8" descr="Arrow Up with solid fill">
            <a:extLst>
              <a:ext uri="{FF2B5EF4-FFF2-40B4-BE49-F238E27FC236}">
                <a16:creationId xmlns:a16="http://schemas.microsoft.com/office/drawing/2014/main" id="{AB158E52-FC57-9360-A21B-A11BAEF2A7E2}"/>
              </a:ext>
            </a:extLst>
          </p:cNvPr>
          <p:cNvSpPr/>
          <p:nvPr/>
        </p:nvSpPr>
        <p:spPr>
          <a:xfrm>
            <a:off x="1124967" y="2315986"/>
            <a:ext cx="42156" cy="109178"/>
          </a:xfrm>
          <a:custGeom>
            <a:avLst/>
            <a:gdLst>
              <a:gd name="connsiteX0" fmla="*/ 33086 w 56208"/>
              <a:gd name="connsiteY0" fmla="*/ 140605 h 145570"/>
              <a:gd name="connsiteX1" fmla="*/ 33086 w 56208"/>
              <a:gd name="connsiteY1" fmla="*/ 16869 h 145570"/>
              <a:gd name="connsiteX2" fmla="*/ 47817 w 56208"/>
              <a:gd name="connsiteY2" fmla="*/ 31600 h 145570"/>
              <a:gd name="connsiteX3" fmla="*/ 54768 w 56208"/>
              <a:gd name="connsiteY3" fmla="*/ 31600 h 145570"/>
              <a:gd name="connsiteX4" fmla="*/ 54768 w 56208"/>
              <a:gd name="connsiteY4" fmla="*/ 24648 h 145570"/>
              <a:gd name="connsiteX5" fmla="*/ 31597 w 56208"/>
              <a:gd name="connsiteY5" fmla="*/ 1490 h 145570"/>
              <a:gd name="connsiteX6" fmla="*/ 24811 w 56208"/>
              <a:gd name="connsiteY6" fmla="*/ 1324 h 145570"/>
              <a:gd name="connsiteX7" fmla="*/ 24645 w 56208"/>
              <a:gd name="connsiteY7" fmla="*/ 1490 h 145570"/>
              <a:gd name="connsiteX8" fmla="*/ 1490 w 56208"/>
              <a:gd name="connsiteY8" fmla="*/ 24645 h 145570"/>
              <a:gd name="connsiteX9" fmla="*/ 1324 w 56208"/>
              <a:gd name="connsiteY9" fmla="*/ 31431 h 145570"/>
              <a:gd name="connsiteX10" fmla="*/ 1490 w 56208"/>
              <a:gd name="connsiteY10" fmla="*/ 31597 h 145570"/>
              <a:gd name="connsiteX11" fmla="*/ 8276 w 56208"/>
              <a:gd name="connsiteY11" fmla="*/ 31762 h 145570"/>
              <a:gd name="connsiteX12" fmla="*/ 8441 w 56208"/>
              <a:gd name="connsiteY12" fmla="*/ 31597 h 145570"/>
              <a:gd name="connsiteX13" fmla="*/ 23164 w 56208"/>
              <a:gd name="connsiteY13" fmla="*/ 16874 h 145570"/>
              <a:gd name="connsiteX14" fmla="*/ 23164 w 56208"/>
              <a:gd name="connsiteY14" fmla="*/ 140605 h 145570"/>
              <a:gd name="connsiteX15" fmla="*/ 28129 w 56208"/>
              <a:gd name="connsiteY15" fmla="*/ 145571 h 145570"/>
              <a:gd name="connsiteX16" fmla="*/ 33094 w 56208"/>
              <a:gd name="connsiteY16" fmla="*/ 140605 h 14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208" h="145570">
                <a:moveTo>
                  <a:pt x="33086" y="140605"/>
                </a:moveTo>
                <a:lnTo>
                  <a:pt x="33086" y="16869"/>
                </a:lnTo>
                <a:lnTo>
                  <a:pt x="47817" y="31600"/>
                </a:lnTo>
                <a:cubicBezTo>
                  <a:pt x="49737" y="33519"/>
                  <a:pt x="52849" y="33519"/>
                  <a:pt x="54768" y="31600"/>
                </a:cubicBezTo>
                <a:cubicBezTo>
                  <a:pt x="56688" y="29680"/>
                  <a:pt x="56688" y="26568"/>
                  <a:pt x="54768" y="24648"/>
                </a:cubicBezTo>
                <a:lnTo>
                  <a:pt x="31597" y="1490"/>
                </a:lnTo>
                <a:cubicBezTo>
                  <a:pt x="29768" y="-430"/>
                  <a:pt x="26730" y="-504"/>
                  <a:pt x="24811" y="1324"/>
                </a:cubicBezTo>
                <a:cubicBezTo>
                  <a:pt x="24754" y="1378"/>
                  <a:pt x="24699" y="1433"/>
                  <a:pt x="24645" y="1490"/>
                </a:cubicBezTo>
                <a:lnTo>
                  <a:pt x="1490" y="24645"/>
                </a:lnTo>
                <a:cubicBezTo>
                  <a:pt x="-430" y="26473"/>
                  <a:pt x="-504" y="29511"/>
                  <a:pt x="1324" y="31431"/>
                </a:cubicBezTo>
                <a:cubicBezTo>
                  <a:pt x="1378" y="31487"/>
                  <a:pt x="1433" y="31543"/>
                  <a:pt x="1490" y="31597"/>
                </a:cubicBezTo>
                <a:cubicBezTo>
                  <a:pt x="3318" y="33516"/>
                  <a:pt x="6356" y="33590"/>
                  <a:pt x="8276" y="31762"/>
                </a:cubicBezTo>
                <a:cubicBezTo>
                  <a:pt x="8332" y="31708"/>
                  <a:pt x="8387" y="31653"/>
                  <a:pt x="8441" y="31597"/>
                </a:cubicBezTo>
                <a:lnTo>
                  <a:pt x="23164" y="16874"/>
                </a:lnTo>
                <a:lnTo>
                  <a:pt x="23164" y="140605"/>
                </a:lnTo>
                <a:cubicBezTo>
                  <a:pt x="23164" y="143348"/>
                  <a:pt x="25387" y="145571"/>
                  <a:pt x="28129" y="145571"/>
                </a:cubicBezTo>
                <a:cubicBezTo>
                  <a:pt x="30871" y="145571"/>
                  <a:pt x="33094" y="143348"/>
                  <a:pt x="33094" y="140605"/>
                </a:cubicBezTo>
                <a:close/>
              </a:path>
            </a:pathLst>
          </a:custGeom>
          <a:solidFill>
            <a:srgbClr val="C7E8BC"/>
          </a:solidFill>
          <a:ln w="12700" cap="flat">
            <a:solidFill>
              <a:srgbClr val="FF0000"/>
            </a:solidFill>
            <a:prstDash val="solid"/>
            <a:miter/>
          </a:ln>
        </p:spPr>
        <p:txBody>
          <a:bodyPr rtlCol="0" anchor="ctr"/>
          <a:lstStyle/>
          <a:p>
            <a:endParaRPr lang="en-GB" sz="1350"/>
          </a:p>
        </p:txBody>
      </p:sp>
      <p:sp>
        <p:nvSpPr>
          <p:cNvPr id="23" name="Graphic 12" descr="Arrow Up with solid fill">
            <a:extLst>
              <a:ext uri="{FF2B5EF4-FFF2-40B4-BE49-F238E27FC236}">
                <a16:creationId xmlns:a16="http://schemas.microsoft.com/office/drawing/2014/main" id="{D07B9AF2-EF0A-E805-3748-4FBFCBAE3E55}"/>
              </a:ext>
            </a:extLst>
          </p:cNvPr>
          <p:cNvSpPr/>
          <p:nvPr/>
        </p:nvSpPr>
        <p:spPr>
          <a:xfrm>
            <a:off x="8916843" y="2219006"/>
            <a:ext cx="55446" cy="143597"/>
          </a:xfrm>
          <a:custGeom>
            <a:avLst/>
            <a:gdLst>
              <a:gd name="connsiteX0" fmla="*/ 43517 w 73928"/>
              <a:gd name="connsiteY0" fmla="*/ 184932 h 191462"/>
              <a:gd name="connsiteX1" fmla="*/ 43517 w 73928"/>
              <a:gd name="connsiteY1" fmla="*/ 22187 h 191462"/>
              <a:gd name="connsiteX2" fmla="*/ 62891 w 73928"/>
              <a:gd name="connsiteY2" fmla="*/ 41562 h 191462"/>
              <a:gd name="connsiteX3" fmla="*/ 72035 w 73928"/>
              <a:gd name="connsiteY3" fmla="*/ 41562 h 191462"/>
              <a:gd name="connsiteX4" fmla="*/ 72035 w 73928"/>
              <a:gd name="connsiteY4" fmla="*/ 32419 h 191462"/>
              <a:gd name="connsiteX5" fmla="*/ 41558 w 73928"/>
              <a:gd name="connsiteY5" fmla="*/ 1959 h 191462"/>
              <a:gd name="connsiteX6" fmla="*/ 32632 w 73928"/>
              <a:gd name="connsiteY6" fmla="*/ 1742 h 191462"/>
              <a:gd name="connsiteX7" fmla="*/ 32414 w 73928"/>
              <a:gd name="connsiteY7" fmla="*/ 1959 h 191462"/>
              <a:gd name="connsiteX8" fmla="*/ 1959 w 73928"/>
              <a:gd name="connsiteY8" fmla="*/ 32414 h 191462"/>
              <a:gd name="connsiteX9" fmla="*/ 1742 w 73928"/>
              <a:gd name="connsiteY9" fmla="*/ 41340 h 191462"/>
              <a:gd name="connsiteX10" fmla="*/ 1959 w 73928"/>
              <a:gd name="connsiteY10" fmla="*/ 41558 h 191462"/>
              <a:gd name="connsiteX11" fmla="*/ 10885 w 73928"/>
              <a:gd name="connsiteY11" fmla="*/ 41775 h 191462"/>
              <a:gd name="connsiteX12" fmla="*/ 11102 w 73928"/>
              <a:gd name="connsiteY12" fmla="*/ 41558 h 191462"/>
              <a:gd name="connsiteX13" fmla="*/ 30466 w 73928"/>
              <a:gd name="connsiteY13" fmla="*/ 22194 h 191462"/>
              <a:gd name="connsiteX14" fmla="*/ 30466 w 73928"/>
              <a:gd name="connsiteY14" fmla="*/ 184932 h 191462"/>
              <a:gd name="connsiteX15" fmla="*/ 36997 w 73928"/>
              <a:gd name="connsiteY15" fmla="*/ 191463 h 191462"/>
              <a:gd name="connsiteX16" fmla="*/ 43528 w 73928"/>
              <a:gd name="connsiteY16" fmla="*/ 184932 h 19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928" h="191462">
                <a:moveTo>
                  <a:pt x="43517" y="184932"/>
                </a:moveTo>
                <a:lnTo>
                  <a:pt x="43517" y="22187"/>
                </a:lnTo>
                <a:lnTo>
                  <a:pt x="62891" y="41562"/>
                </a:lnTo>
                <a:cubicBezTo>
                  <a:pt x="65416" y="44087"/>
                  <a:pt x="69510" y="44087"/>
                  <a:pt x="72035" y="41562"/>
                </a:cubicBezTo>
                <a:cubicBezTo>
                  <a:pt x="74559" y="39037"/>
                  <a:pt x="74559" y="34944"/>
                  <a:pt x="72035" y="32419"/>
                </a:cubicBezTo>
                <a:lnTo>
                  <a:pt x="41558" y="1959"/>
                </a:lnTo>
                <a:cubicBezTo>
                  <a:pt x="39153" y="-566"/>
                  <a:pt x="35157" y="-663"/>
                  <a:pt x="32632" y="1742"/>
                </a:cubicBezTo>
                <a:cubicBezTo>
                  <a:pt x="32558" y="1812"/>
                  <a:pt x="32485" y="1885"/>
                  <a:pt x="32414" y="1959"/>
                </a:cubicBezTo>
                <a:lnTo>
                  <a:pt x="1959" y="32414"/>
                </a:lnTo>
                <a:cubicBezTo>
                  <a:pt x="-566" y="34819"/>
                  <a:pt x="-663" y="38815"/>
                  <a:pt x="1742" y="41340"/>
                </a:cubicBezTo>
                <a:cubicBezTo>
                  <a:pt x="1812" y="41414"/>
                  <a:pt x="1885" y="41487"/>
                  <a:pt x="1959" y="41558"/>
                </a:cubicBezTo>
                <a:cubicBezTo>
                  <a:pt x="4364" y="44082"/>
                  <a:pt x="8360" y="44180"/>
                  <a:pt x="10885" y="41775"/>
                </a:cubicBezTo>
                <a:cubicBezTo>
                  <a:pt x="10959" y="41704"/>
                  <a:pt x="11032" y="41632"/>
                  <a:pt x="11102" y="41558"/>
                </a:cubicBezTo>
                <a:lnTo>
                  <a:pt x="30466" y="22194"/>
                </a:lnTo>
                <a:lnTo>
                  <a:pt x="30466" y="184932"/>
                </a:lnTo>
                <a:cubicBezTo>
                  <a:pt x="30466" y="188539"/>
                  <a:pt x="33390" y="191463"/>
                  <a:pt x="36997" y="191463"/>
                </a:cubicBezTo>
                <a:cubicBezTo>
                  <a:pt x="40604" y="191463"/>
                  <a:pt x="43528" y="188539"/>
                  <a:pt x="43528" y="184932"/>
                </a:cubicBezTo>
                <a:close/>
              </a:path>
            </a:pathLst>
          </a:custGeom>
          <a:solidFill>
            <a:srgbClr val="C7E8BC"/>
          </a:solidFill>
          <a:ln w="16669" cap="flat">
            <a:solidFill>
              <a:srgbClr val="FF0000"/>
            </a:solidFill>
            <a:prstDash val="solid"/>
            <a:miter/>
          </a:ln>
        </p:spPr>
        <p:txBody>
          <a:bodyPr rtlCol="0" anchor="ctr"/>
          <a:lstStyle/>
          <a:p>
            <a:endParaRPr lang="en-GB" sz="1350"/>
          </a:p>
        </p:txBody>
      </p:sp>
      <p:sp>
        <p:nvSpPr>
          <p:cNvPr id="24" name="Graphic 14" descr="Arrow Up with solid fill">
            <a:extLst>
              <a:ext uri="{FF2B5EF4-FFF2-40B4-BE49-F238E27FC236}">
                <a16:creationId xmlns:a16="http://schemas.microsoft.com/office/drawing/2014/main" id="{23781FCB-41CE-2665-97DA-94CDBDB55390}"/>
              </a:ext>
            </a:extLst>
          </p:cNvPr>
          <p:cNvSpPr/>
          <p:nvPr/>
        </p:nvSpPr>
        <p:spPr>
          <a:xfrm>
            <a:off x="2019317" y="2323129"/>
            <a:ext cx="42156" cy="109178"/>
          </a:xfrm>
          <a:custGeom>
            <a:avLst/>
            <a:gdLst>
              <a:gd name="connsiteX0" fmla="*/ 33086 w 56208"/>
              <a:gd name="connsiteY0" fmla="*/ 140605 h 145570"/>
              <a:gd name="connsiteX1" fmla="*/ 33086 w 56208"/>
              <a:gd name="connsiteY1" fmla="*/ 16869 h 145570"/>
              <a:gd name="connsiteX2" fmla="*/ 47817 w 56208"/>
              <a:gd name="connsiteY2" fmla="*/ 31600 h 145570"/>
              <a:gd name="connsiteX3" fmla="*/ 54768 w 56208"/>
              <a:gd name="connsiteY3" fmla="*/ 31600 h 145570"/>
              <a:gd name="connsiteX4" fmla="*/ 54768 w 56208"/>
              <a:gd name="connsiteY4" fmla="*/ 24648 h 145570"/>
              <a:gd name="connsiteX5" fmla="*/ 31597 w 56208"/>
              <a:gd name="connsiteY5" fmla="*/ 1490 h 145570"/>
              <a:gd name="connsiteX6" fmla="*/ 24811 w 56208"/>
              <a:gd name="connsiteY6" fmla="*/ 1324 h 145570"/>
              <a:gd name="connsiteX7" fmla="*/ 24645 w 56208"/>
              <a:gd name="connsiteY7" fmla="*/ 1490 h 145570"/>
              <a:gd name="connsiteX8" fmla="*/ 1490 w 56208"/>
              <a:gd name="connsiteY8" fmla="*/ 24645 h 145570"/>
              <a:gd name="connsiteX9" fmla="*/ 1324 w 56208"/>
              <a:gd name="connsiteY9" fmla="*/ 31431 h 145570"/>
              <a:gd name="connsiteX10" fmla="*/ 1490 w 56208"/>
              <a:gd name="connsiteY10" fmla="*/ 31597 h 145570"/>
              <a:gd name="connsiteX11" fmla="*/ 8276 w 56208"/>
              <a:gd name="connsiteY11" fmla="*/ 31762 h 145570"/>
              <a:gd name="connsiteX12" fmla="*/ 8441 w 56208"/>
              <a:gd name="connsiteY12" fmla="*/ 31597 h 145570"/>
              <a:gd name="connsiteX13" fmla="*/ 23164 w 56208"/>
              <a:gd name="connsiteY13" fmla="*/ 16874 h 145570"/>
              <a:gd name="connsiteX14" fmla="*/ 23164 w 56208"/>
              <a:gd name="connsiteY14" fmla="*/ 140605 h 145570"/>
              <a:gd name="connsiteX15" fmla="*/ 28129 w 56208"/>
              <a:gd name="connsiteY15" fmla="*/ 145571 h 145570"/>
              <a:gd name="connsiteX16" fmla="*/ 33094 w 56208"/>
              <a:gd name="connsiteY16" fmla="*/ 140605 h 14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208" h="145570">
                <a:moveTo>
                  <a:pt x="33086" y="140605"/>
                </a:moveTo>
                <a:lnTo>
                  <a:pt x="33086" y="16869"/>
                </a:lnTo>
                <a:lnTo>
                  <a:pt x="47817" y="31600"/>
                </a:lnTo>
                <a:cubicBezTo>
                  <a:pt x="49737" y="33519"/>
                  <a:pt x="52849" y="33519"/>
                  <a:pt x="54768" y="31600"/>
                </a:cubicBezTo>
                <a:cubicBezTo>
                  <a:pt x="56688" y="29680"/>
                  <a:pt x="56688" y="26568"/>
                  <a:pt x="54768" y="24648"/>
                </a:cubicBezTo>
                <a:lnTo>
                  <a:pt x="31597" y="1490"/>
                </a:lnTo>
                <a:cubicBezTo>
                  <a:pt x="29768" y="-430"/>
                  <a:pt x="26730" y="-504"/>
                  <a:pt x="24811" y="1324"/>
                </a:cubicBezTo>
                <a:cubicBezTo>
                  <a:pt x="24754" y="1378"/>
                  <a:pt x="24699" y="1433"/>
                  <a:pt x="24645" y="1490"/>
                </a:cubicBezTo>
                <a:lnTo>
                  <a:pt x="1490" y="24645"/>
                </a:lnTo>
                <a:cubicBezTo>
                  <a:pt x="-430" y="26473"/>
                  <a:pt x="-504" y="29511"/>
                  <a:pt x="1324" y="31431"/>
                </a:cubicBezTo>
                <a:cubicBezTo>
                  <a:pt x="1378" y="31487"/>
                  <a:pt x="1433" y="31543"/>
                  <a:pt x="1490" y="31597"/>
                </a:cubicBezTo>
                <a:cubicBezTo>
                  <a:pt x="3318" y="33516"/>
                  <a:pt x="6356" y="33590"/>
                  <a:pt x="8276" y="31762"/>
                </a:cubicBezTo>
                <a:cubicBezTo>
                  <a:pt x="8332" y="31708"/>
                  <a:pt x="8387" y="31653"/>
                  <a:pt x="8441" y="31597"/>
                </a:cubicBezTo>
                <a:lnTo>
                  <a:pt x="23164" y="16874"/>
                </a:lnTo>
                <a:lnTo>
                  <a:pt x="23164" y="140605"/>
                </a:lnTo>
                <a:cubicBezTo>
                  <a:pt x="23164" y="143348"/>
                  <a:pt x="25387" y="145571"/>
                  <a:pt x="28129" y="145571"/>
                </a:cubicBezTo>
                <a:cubicBezTo>
                  <a:pt x="30871" y="145571"/>
                  <a:pt x="33094" y="143348"/>
                  <a:pt x="33094" y="140605"/>
                </a:cubicBezTo>
                <a:close/>
              </a:path>
            </a:pathLst>
          </a:custGeom>
          <a:solidFill>
            <a:srgbClr val="C7E8BC"/>
          </a:solidFill>
          <a:ln w="12700" cap="flat">
            <a:solidFill>
              <a:srgbClr val="FF0000"/>
            </a:solidFill>
            <a:prstDash val="solid"/>
            <a:miter/>
          </a:ln>
        </p:spPr>
        <p:txBody>
          <a:bodyPr rtlCol="0" anchor="ctr"/>
          <a:lstStyle/>
          <a:p>
            <a:endParaRPr lang="en-GB" sz="1350"/>
          </a:p>
        </p:txBody>
      </p:sp>
      <p:sp>
        <p:nvSpPr>
          <p:cNvPr id="25" name="Graphic 15" descr="Arrow Up with solid fill">
            <a:extLst>
              <a:ext uri="{FF2B5EF4-FFF2-40B4-BE49-F238E27FC236}">
                <a16:creationId xmlns:a16="http://schemas.microsoft.com/office/drawing/2014/main" id="{CCB6A5B1-1DD4-BEA8-B691-2A3D5E5DC9EE}"/>
              </a:ext>
            </a:extLst>
          </p:cNvPr>
          <p:cNvSpPr/>
          <p:nvPr/>
        </p:nvSpPr>
        <p:spPr>
          <a:xfrm>
            <a:off x="2489619" y="2323381"/>
            <a:ext cx="42156" cy="109178"/>
          </a:xfrm>
          <a:custGeom>
            <a:avLst/>
            <a:gdLst>
              <a:gd name="connsiteX0" fmla="*/ 33086 w 56208"/>
              <a:gd name="connsiteY0" fmla="*/ 140605 h 145570"/>
              <a:gd name="connsiteX1" fmla="*/ 33086 w 56208"/>
              <a:gd name="connsiteY1" fmla="*/ 16869 h 145570"/>
              <a:gd name="connsiteX2" fmla="*/ 47817 w 56208"/>
              <a:gd name="connsiteY2" fmla="*/ 31600 h 145570"/>
              <a:gd name="connsiteX3" fmla="*/ 54768 w 56208"/>
              <a:gd name="connsiteY3" fmla="*/ 31600 h 145570"/>
              <a:gd name="connsiteX4" fmla="*/ 54768 w 56208"/>
              <a:gd name="connsiteY4" fmla="*/ 24648 h 145570"/>
              <a:gd name="connsiteX5" fmla="*/ 31597 w 56208"/>
              <a:gd name="connsiteY5" fmla="*/ 1490 h 145570"/>
              <a:gd name="connsiteX6" fmla="*/ 24811 w 56208"/>
              <a:gd name="connsiteY6" fmla="*/ 1324 h 145570"/>
              <a:gd name="connsiteX7" fmla="*/ 24645 w 56208"/>
              <a:gd name="connsiteY7" fmla="*/ 1490 h 145570"/>
              <a:gd name="connsiteX8" fmla="*/ 1490 w 56208"/>
              <a:gd name="connsiteY8" fmla="*/ 24645 h 145570"/>
              <a:gd name="connsiteX9" fmla="*/ 1324 w 56208"/>
              <a:gd name="connsiteY9" fmla="*/ 31431 h 145570"/>
              <a:gd name="connsiteX10" fmla="*/ 1490 w 56208"/>
              <a:gd name="connsiteY10" fmla="*/ 31597 h 145570"/>
              <a:gd name="connsiteX11" fmla="*/ 8276 w 56208"/>
              <a:gd name="connsiteY11" fmla="*/ 31762 h 145570"/>
              <a:gd name="connsiteX12" fmla="*/ 8441 w 56208"/>
              <a:gd name="connsiteY12" fmla="*/ 31597 h 145570"/>
              <a:gd name="connsiteX13" fmla="*/ 23164 w 56208"/>
              <a:gd name="connsiteY13" fmla="*/ 16874 h 145570"/>
              <a:gd name="connsiteX14" fmla="*/ 23164 w 56208"/>
              <a:gd name="connsiteY14" fmla="*/ 140605 h 145570"/>
              <a:gd name="connsiteX15" fmla="*/ 28129 w 56208"/>
              <a:gd name="connsiteY15" fmla="*/ 145571 h 145570"/>
              <a:gd name="connsiteX16" fmla="*/ 33094 w 56208"/>
              <a:gd name="connsiteY16" fmla="*/ 140605 h 14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208" h="145570">
                <a:moveTo>
                  <a:pt x="33086" y="140605"/>
                </a:moveTo>
                <a:lnTo>
                  <a:pt x="33086" y="16869"/>
                </a:lnTo>
                <a:lnTo>
                  <a:pt x="47817" y="31600"/>
                </a:lnTo>
                <a:cubicBezTo>
                  <a:pt x="49737" y="33519"/>
                  <a:pt x="52849" y="33519"/>
                  <a:pt x="54768" y="31600"/>
                </a:cubicBezTo>
                <a:cubicBezTo>
                  <a:pt x="56688" y="29680"/>
                  <a:pt x="56688" y="26568"/>
                  <a:pt x="54768" y="24648"/>
                </a:cubicBezTo>
                <a:lnTo>
                  <a:pt x="31597" y="1490"/>
                </a:lnTo>
                <a:cubicBezTo>
                  <a:pt x="29768" y="-430"/>
                  <a:pt x="26730" y="-504"/>
                  <a:pt x="24811" y="1324"/>
                </a:cubicBezTo>
                <a:cubicBezTo>
                  <a:pt x="24754" y="1378"/>
                  <a:pt x="24699" y="1433"/>
                  <a:pt x="24645" y="1490"/>
                </a:cubicBezTo>
                <a:lnTo>
                  <a:pt x="1490" y="24645"/>
                </a:lnTo>
                <a:cubicBezTo>
                  <a:pt x="-430" y="26473"/>
                  <a:pt x="-504" y="29511"/>
                  <a:pt x="1324" y="31431"/>
                </a:cubicBezTo>
                <a:cubicBezTo>
                  <a:pt x="1378" y="31487"/>
                  <a:pt x="1433" y="31543"/>
                  <a:pt x="1490" y="31597"/>
                </a:cubicBezTo>
                <a:cubicBezTo>
                  <a:pt x="3318" y="33516"/>
                  <a:pt x="6356" y="33590"/>
                  <a:pt x="8276" y="31762"/>
                </a:cubicBezTo>
                <a:cubicBezTo>
                  <a:pt x="8332" y="31708"/>
                  <a:pt x="8387" y="31653"/>
                  <a:pt x="8441" y="31597"/>
                </a:cubicBezTo>
                <a:lnTo>
                  <a:pt x="23164" y="16874"/>
                </a:lnTo>
                <a:lnTo>
                  <a:pt x="23164" y="140605"/>
                </a:lnTo>
                <a:cubicBezTo>
                  <a:pt x="23164" y="143348"/>
                  <a:pt x="25387" y="145571"/>
                  <a:pt x="28129" y="145571"/>
                </a:cubicBezTo>
                <a:cubicBezTo>
                  <a:pt x="30871" y="145571"/>
                  <a:pt x="33094" y="143348"/>
                  <a:pt x="33094" y="140605"/>
                </a:cubicBezTo>
                <a:close/>
              </a:path>
            </a:pathLst>
          </a:custGeom>
          <a:solidFill>
            <a:srgbClr val="C7E8BC"/>
          </a:solidFill>
          <a:ln w="12700" cap="flat">
            <a:solidFill>
              <a:srgbClr val="FF0000"/>
            </a:solidFill>
            <a:prstDash val="solid"/>
            <a:miter/>
          </a:ln>
        </p:spPr>
        <p:txBody>
          <a:bodyPr rtlCol="0" anchor="ctr"/>
          <a:lstStyle/>
          <a:p>
            <a:endParaRPr lang="en-GB" sz="1350"/>
          </a:p>
        </p:txBody>
      </p:sp>
      <p:sp>
        <p:nvSpPr>
          <p:cNvPr id="26" name="Graphic 16" descr="Arrow Up with solid fill">
            <a:extLst>
              <a:ext uri="{FF2B5EF4-FFF2-40B4-BE49-F238E27FC236}">
                <a16:creationId xmlns:a16="http://schemas.microsoft.com/office/drawing/2014/main" id="{2FF6C86F-82E3-DA45-6E16-A6B4594DEC14}"/>
              </a:ext>
            </a:extLst>
          </p:cNvPr>
          <p:cNvSpPr/>
          <p:nvPr/>
        </p:nvSpPr>
        <p:spPr>
          <a:xfrm>
            <a:off x="1633334" y="2317498"/>
            <a:ext cx="42156" cy="109178"/>
          </a:xfrm>
          <a:custGeom>
            <a:avLst/>
            <a:gdLst>
              <a:gd name="connsiteX0" fmla="*/ 33086 w 56208"/>
              <a:gd name="connsiteY0" fmla="*/ 140605 h 145570"/>
              <a:gd name="connsiteX1" fmla="*/ 33086 w 56208"/>
              <a:gd name="connsiteY1" fmla="*/ 16869 h 145570"/>
              <a:gd name="connsiteX2" fmla="*/ 47817 w 56208"/>
              <a:gd name="connsiteY2" fmla="*/ 31600 h 145570"/>
              <a:gd name="connsiteX3" fmla="*/ 54768 w 56208"/>
              <a:gd name="connsiteY3" fmla="*/ 31600 h 145570"/>
              <a:gd name="connsiteX4" fmla="*/ 54768 w 56208"/>
              <a:gd name="connsiteY4" fmla="*/ 24648 h 145570"/>
              <a:gd name="connsiteX5" fmla="*/ 31597 w 56208"/>
              <a:gd name="connsiteY5" fmla="*/ 1490 h 145570"/>
              <a:gd name="connsiteX6" fmla="*/ 24811 w 56208"/>
              <a:gd name="connsiteY6" fmla="*/ 1324 h 145570"/>
              <a:gd name="connsiteX7" fmla="*/ 24645 w 56208"/>
              <a:gd name="connsiteY7" fmla="*/ 1490 h 145570"/>
              <a:gd name="connsiteX8" fmla="*/ 1490 w 56208"/>
              <a:gd name="connsiteY8" fmla="*/ 24645 h 145570"/>
              <a:gd name="connsiteX9" fmla="*/ 1324 w 56208"/>
              <a:gd name="connsiteY9" fmla="*/ 31431 h 145570"/>
              <a:gd name="connsiteX10" fmla="*/ 1490 w 56208"/>
              <a:gd name="connsiteY10" fmla="*/ 31597 h 145570"/>
              <a:gd name="connsiteX11" fmla="*/ 8276 w 56208"/>
              <a:gd name="connsiteY11" fmla="*/ 31762 h 145570"/>
              <a:gd name="connsiteX12" fmla="*/ 8441 w 56208"/>
              <a:gd name="connsiteY12" fmla="*/ 31597 h 145570"/>
              <a:gd name="connsiteX13" fmla="*/ 23164 w 56208"/>
              <a:gd name="connsiteY13" fmla="*/ 16874 h 145570"/>
              <a:gd name="connsiteX14" fmla="*/ 23164 w 56208"/>
              <a:gd name="connsiteY14" fmla="*/ 140605 h 145570"/>
              <a:gd name="connsiteX15" fmla="*/ 28129 w 56208"/>
              <a:gd name="connsiteY15" fmla="*/ 145571 h 145570"/>
              <a:gd name="connsiteX16" fmla="*/ 33094 w 56208"/>
              <a:gd name="connsiteY16" fmla="*/ 140605 h 14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208" h="145570">
                <a:moveTo>
                  <a:pt x="33086" y="140605"/>
                </a:moveTo>
                <a:lnTo>
                  <a:pt x="33086" y="16869"/>
                </a:lnTo>
                <a:lnTo>
                  <a:pt x="47817" y="31600"/>
                </a:lnTo>
                <a:cubicBezTo>
                  <a:pt x="49737" y="33519"/>
                  <a:pt x="52849" y="33519"/>
                  <a:pt x="54768" y="31600"/>
                </a:cubicBezTo>
                <a:cubicBezTo>
                  <a:pt x="56688" y="29680"/>
                  <a:pt x="56688" y="26568"/>
                  <a:pt x="54768" y="24648"/>
                </a:cubicBezTo>
                <a:lnTo>
                  <a:pt x="31597" y="1490"/>
                </a:lnTo>
                <a:cubicBezTo>
                  <a:pt x="29768" y="-430"/>
                  <a:pt x="26730" y="-504"/>
                  <a:pt x="24811" y="1324"/>
                </a:cubicBezTo>
                <a:cubicBezTo>
                  <a:pt x="24754" y="1378"/>
                  <a:pt x="24699" y="1433"/>
                  <a:pt x="24645" y="1490"/>
                </a:cubicBezTo>
                <a:lnTo>
                  <a:pt x="1490" y="24645"/>
                </a:lnTo>
                <a:cubicBezTo>
                  <a:pt x="-430" y="26473"/>
                  <a:pt x="-504" y="29511"/>
                  <a:pt x="1324" y="31431"/>
                </a:cubicBezTo>
                <a:cubicBezTo>
                  <a:pt x="1378" y="31487"/>
                  <a:pt x="1433" y="31543"/>
                  <a:pt x="1490" y="31597"/>
                </a:cubicBezTo>
                <a:cubicBezTo>
                  <a:pt x="3318" y="33516"/>
                  <a:pt x="6356" y="33590"/>
                  <a:pt x="8276" y="31762"/>
                </a:cubicBezTo>
                <a:cubicBezTo>
                  <a:pt x="8332" y="31708"/>
                  <a:pt x="8387" y="31653"/>
                  <a:pt x="8441" y="31597"/>
                </a:cubicBezTo>
                <a:lnTo>
                  <a:pt x="23164" y="16874"/>
                </a:lnTo>
                <a:lnTo>
                  <a:pt x="23164" y="140605"/>
                </a:lnTo>
                <a:cubicBezTo>
                  <a:pt x="23164" y="143348"/>
                  <a:pt x="25387" y="145571"/>
                  <a:pt x="28129" y="145571"/>
                </a:cubicBezTo>
                <a:cubicBezTo>
                  <a:pt x="30871" y="145571"/>
                  <a:pt x="33094" y="143348"/>
                  <a:pt x="33094" y="140605"/>
                </a:cubicBezTo>
                <a:close/>
              </a:path>
            </a:pathLst>
          </a:custGeom>
          <a:solidFill>
            <a:srgbClr val="C7E8BC"/>
          </a:solidFill>
          <a:ln w="12700" cap="flat">
            <a:solidFill>
              <a:srgbClr val="FF0000"/>
            </a:solidFill>
            <a:prstDash val="solid"/>
            <a:miter/>
          </a:ln>
        </p:spPr>
        <p:txBody>
          <a:bodyPr rtlCol="0" anchor="ctr"/>
          <a:lstStyle/>
          <a:p>
            <a:endParaRPr lang="en-GB" sz="1350"/>
          </a:p>
        </p:txBody>
      </p:sp>
      <p:sp>
        <p:nvSpPr>
          <p:cNvPr id="27" name="Graphic 17" descr="Arrow Up with solid fill">
            <a:extLst>
              <a:ext uri="{FF2B5EF4-FFF2-40B4-BE49-F238E27FC236}">
                <a16:creationId xmlns:a16="http://schemas.microsoft.com/office/drawing/2014/main" id="{3B4900AE-838C-2793-355C-E7100414337D}"/>
              </a:ext>
            </a:extLst>
          </p:cNvPr>
          <p:cNvSpPr/>
          <p:nvPr/>
        </p:nvSpPr>
        <p:spPr>
          <a:xfrm>
            <a:off x="5027048" y="2329576"/>
            <a:ext cx="42156" cy="109178"/>
          </a:xfrm>
          <a:custGeom>
            <a:avLst/>
            <a:gdLst>
              <a:gd name="connsiteX0" fmla="*/ 33086 w 56208"/>
              <a:gd name="connsiteY0" fmla="*/ 140605 h 145570"/>
              <a:gd name="connsiteX1" fmla="*/ 33086 w 56208"/>
              <a:gd name="connsiteY1" fmla="*/ 16869 h 145570"/>
              <a:gd name="connsiteX2" fmla="*/ 47817 w 56208"/>
              <a:gd name="connsiteY2" fmla="*/ 31600 h 145570"/>
              <a:gd name="connsiteX3" fmla="*/ 54768 w 56208"/>
              <a:gd name="connsiteY3" fmla="*/ 31600 h 145570"/>
              <a:gd name="connsiteX4" fmla="*/ 54768 w 56208"/>
              <a:gd name="connsiteY4" fmla="*/ 24648 h 145570"/>
              <a:gd name="connsiteX5" fmla="*/ 31597 w 56208"/>
              <a:gd name="connsiteY5" fmla="*/ 1490 h 145570"/>
              <a:gd name="connsiteX6" fmla="*/ 24811 w 56208"/>
              <a:gd name="connsiteY6" fmla="*/ 1324 h 145570"/>
              <a:gd name="connsiteX7" fmla="*/ 24645 w 56208"/>
              <a:gd name="connsiteY7" fmla="*/ 1490 h 145570"/>
              <a:gd name="connsiteX8" fmla="*/ 1490 w 56208"/>
              <a:gd name="connsiteY8" fmla="*/ 24645 h 145570"/>
              <a:gd name="connsiteX9" fmla="*/ 1324 w 56208"/>
              <a:gd name="connsiteY9" fmla="*/ 31431 h 145570"/>
              <a:gd name="connsiteX10" fmla="*/ 1490 w 56208"/>
              <a:gd name="connsiteY10" fmla="*/ 31597 h 145570"/>
              <a:gd name="connsiteX11" fmla="*/ 8276 w 56208"/>
              <a:gd name="connsiteY11" fmla="*/ 31762 h 145570"/>
              <a:gd name="connsiteX12" fmla="*/ 8441 w 56208"/>
              <a:gd name="connsiteY12" fmla="*/ 31597 h 145570"/>
              <a:gd name="connsiteX13" fmla="*/ 23164 w 56208"/>
              <a:gd name="connsiteY13" fmla="*/ 16874 h 145570"/>
              <a:gd name="connsiteX14" fmla="*/ 23164 w 56208"/>
              <a:gd name="connsiteY14" fmla="*/ 140605 h 145570"/>
              <a:gd name="connsiteX15" fmla="*/ 28129 w 56208"/>
              <a:gd name="connsiteY15" fmla="*/ 145571 h 145570"/>
              <a:gd name="connsiteX16" fmla="*/ 33094 w 56208"/>
              <a:gd name="connsiteY16" fmla="*/ 140605 h 14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208" h="145570">
                <a:moveTo>
                  <a:pt x="33086" y="140605"/>
                </a:moveTo>
                <a:lnTo>
                  <a:pt x="33086" y="16869"/>
                </a:lnTo>
                <a:lnTo>
                  <a:pt x="47817" y="31600"/>
                </a:lnTo>
                <a:cubicBezTo>
                  <a:pt x="49737" y="33519"/>
                  <a:pt x="52849" y="33519"/>
                  <a:pt x="54768" y="31600"/>
                </a:cubicBezTo>
                <a:cubicBezTo>
                  <a:pt x="56688" y="29680"/>
                  <a:pt x="56688" y="26568"/>
                  <a:pt x="54768" y="24648"/>
                </a:cubicBezTo>
                <a:lnTo>
                  <a:pt x="31597" y="1490"/>
                </a:lnTo>
                <a:cubicBezTo>
                  <a:pt x="29768" y="-430"/>
                  <a:pt x="26730" y="-504"/>
                  <a:pt x="24811" y="1324"/>
                </a:cubicBezTo>
                <a:cubicBezTo>
                  <a:pt x="24754" y="1378"/>
                  <a:pt x="24699" y="1433"/>
                  <a:pt x="24645" y="1490"/>
                </a:cubicBezTo>
                <a:lnTo>
                  <a:pt x="1490" y="24645"/>
                </a:lnTo>
                <a:cubicBezTo>
                  <a:pt x="-430" y="26473"/>
                  <a:pt x="-504" y="29511"/>
                  <a:pt x="1324" y="31431"/>
                </a:cubicBezTo>
                <a:cubicBezTo>
                  <a:pt x="1378" y="31487"/>
                  <a:pt x="1433" y="31543"/>
                  <a:pt x="1490" y="31597"/>
                </a:cubicBezTo>
                <a:cubicBezTo>
                  <a:pt x="3318" y="33516"/>
                  <a:pt x="6356" y="33590"/>
                  <a:pt x="8276" y="31762"/>
                </a:cubicBezTo>
                <a:cubicBezTo>
                  <a:pt x="8332" y="31708"/>
                  <a:pt x="8387" y="31653"/>
                  <a:pt x="8441" y="31597"/>
                </a:cubicBezTo>
                <a:lnTo>
                  <a:pt x="23164" y="16874"/>
                </a:lnTo>
                <a:lnTo>
                  <a:pt x="23164" y="140605"/>
                </a:lnTo>
                <a:cubicBezTo>
                  <a:pt x="23164" y="143348"/>
                  <a:pt x="25387" y="145571"/>
                  <a:pt x="28129" y="145571"/>
                </a:cubicBezTo>
                <a:cubicBezTo>
                  <a:pt x="30871" y="145571"/>
                  <a:pt x="33094" y="143348"/>
                  <a:pt x="33094" y="140605"/>
                </a:cubicBezTo>
                <a:close/>
              </a:path>
            </a:pathLst>
          </a:custGeom>
          <a:solidFill>
            <a:srgbClr val="C7E8BC"/>
          </a:solidFill>
          <a:ln w="12700" cap="flat">
            <a:solidFill>
              <a:srgbClr val="FF0000"/>
            </a:solidFill>
            <a:prstDash val="solid"/>
            <a:miter/>
          </a:ln>
        </p:spPr>
        <p:txBody>
          <a:bodyPr rtlCol="0" anchor="ctr"/>
          <a:lstStyle/>
          <a:p>
            <a:endParaRPr lang="en-GB" sz="1350"/>
          </a:p>
        </p:txBody>
      </p:sp>
      <p:sp>
        <p:nvSpPr>
          <p:cNvPr id="28" name="Graphic 18" descr="Arrow Up with solid fill">
            <a:extLst>
              <a:ext uri="{FF2B5EF4-FFF2-40B4-BE49-F238E27FC236}">
                <a16:creationId xmlns:a16="http://schemas.microsoft.com/office/drawing/2014/main" id="{5CCB4417-61A7-3755-485E-D338514BBB77}"/>
              </a:ext>
            </a:extLst>
          </p:cNvPr>
          <p:cNvSpPr/>
          <p:nvPr/>
        </p:nvSpPr>
        <p:spPr>
          <a:xfrm>
            <a:off x="774325" y="3501943"/>
            <a:ext cx="42156" cy="109178"/>
          </a:xfrm>
          <a:custGeom>
            <a:avLst/>
            <a:gdLst>
              <a:gd name="connsiteX0" fmla="*/ 33086 w 56208"/>
              <a:gd name="connsiteY0" fmla="*/ 140605 h 145570"/>
              <a:gd name="connsiteX1" fmla="*/ 33086 w 56208"/>
              <a:gd name="connsiteY1" fmla="*/ 16869 h 145570"/>
              <a:gd name="connsiteX2" fmla="*/ 47817 w 56208"/>
              <a:gd name="connsiteY2" fmla="*/ 31600 h 145570"/>
              <a:gd name="connsiteX3" fmla="*/ 54768 w 56208"/>
              <a:gd name="connsiteY3" fmla="*/ 31600 h 145570"/>
              <a:gd name="connsiteX4" fmla="*/ 54768 w 56208"/>
              <a:gd name="connsiteY4" fmla="*/ 24648 h 145570"/>
              <a:gd name="connsiteX5" fmla="*/ 31597 w 56208"/>
              <a:gd name="connsiteY5" fmla="*/ 1490 h 145570"/>
              <a:gd name="connsiteX6" fmla="*/ 24811 w 56208"/>
              <a:gd name="connsiteY6" fmla="*/ 1324 h 145570"/>
              <a:gd name="connsiteX7" fmla="*/ 24645 w 56208"/>
              <a:gd name="connsiteY7" fmla="*/ 1490 h 145570"/>
              <a:gd name="connsiteX8" fmla="*/ 1490 w 56208"/>
              <a:gd name="connsiteY8" fmla="*/ 24645 h 145570"/>
              <a:gd name="connsiteX9" fmla="*/ 1324 w 56208"/>
              <a:gd name="connsiteY9" fmla="*/ 31431 h 145570"/>
              <a:gd name="connsiteX10" fmla="*/ 1490 w 56208"/>
              <a:gd name="connsiteY10" fmla="*/ 31597 h 145570"/>
              <a:gd name="connsiteX11" fmla="*/ 8276 w 56208"/>
              <a:gd name="connsiteY11" fmla="*/ 31762 h 145570"/>
              <a:gd name="connsiteX12" fmla="*/ 8441 w 56208"/>
              <a:gd name="connsiteY12" fmla="*/ 31597 h 145570"/>
              <a:gd name="connsiteX13" fmla="*/ 23164 w 56208"/>
              <a:gd name="connsiteY13" fmla="*/ 16874 h 145570"/>
              <a:gd name="connsiteX14" fmla="*/ 23164 w 56208"/>
              <a:gd name="connsiteY14" fmla="*/ 140605 h 145570"/>
              <a:gd name="connsiteX15" fmla="*/ 28129 w 56208"/>
              <a:gd name="connsiteY15" fmla="*/ 145571 h 145570"/>
              <a:gd name="connsiteX16" fmla="*/ 33094 w 56208"/>
              <a:gd name="connsiteY16" fmla="*/ 140605 h 14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208" h="145570">
                <a:moveTo>
                  <a:pt x="33086" y="140605"/>
                </a:moveTo>
                <a:lnTo>
                  <a:pt x="33086" y="16869"/>
                </a:lnTo>
                <a:lnTo>
                  <a:pt x="47817" y="31600"/>
                </a:lnTo>
                <a:cubicBezTo>
                  <a:pt x="49737" y="33519"/>
                  <a:pt x="52849" y="33519"/>
                  <a:pt x="54768" y="31600"/>
                </a:cubicBezTo>
                <a:cubicBezTo>
                  <a:pt x="56688" y="29680"/>
                  <a:pt x="56688" y="26568"/>
                  <a:pt x="54768" y="24648"/>
                </a:cubicBezTo>
                <a:lnTo>
                  <a:pt x="31597" y="1490"/>
                </a:lnTo>
                <a:cubicBezTo>
                  <a:pt x="29768" y="-430"/>
                  <a:pt x="26730" y="-504"/>
                  <a:pt x="24811" y="1324"/>
                </a:cubicBezTo>
                <a:cubicBezTo>
                  <a:pt x="24754" y="1378"/>
                  <a:pt x="24699" y="1433"/>
                  <a:pt x="24645" y="1490"/>
                </a:cubicBezTo>
                <a:lnTo>
                  <a:pt x="1490" y="24645"/>
                </a:lnTo>
                <a:cubicBezTo>
                  <a:pt x="-430" y="26473"/>
                  <a:pt x="-504" y="29511"/>
                  <a:pt x="1324" y="31431"/>
                </a:cubicBezTo>
                <a:cubicBezTo>
                  <a:pt x="1378" y="31487"/>
                  <a:pt x="1433" y="31543"/>
                  <a:pt x="1490" y="31597"/>
                </a:cubicBezTo>
                <a:cubicBezTo>
                  <a:pt x="3318" y="33516"/>
                  <a:pt x="6356" y="33590"/>
                  <a:pt x="8276" y="31762"/>
                </a:cubicBezTo>
                <a:cubicBezTo>
                  <a:pt x="8332" y="31708"/>
                  <a:pt x="8387" y="31653"/>
                  <a:pt x="8441" y="31597"/>
                </a:cubicBezTo>
                <a:lnTo>
                  <a:pt x="23164" y="16874"/>
                </a:lnTo>
                <a:lnTo>
                  <a:pt x="23164" y="140605"/>
                </a:lnTo>
                <a:cubicBezTo>
                  <a:pt x="23164" y="143348"/>
                  <a:pt x="25387" y="145571"/>
                  <a:pt x="28129" y="145571"/>
                </a:cubicBezTo>
                <a:cubicBezTo>
                  <a:pt x="30871" y="145571"/>
                  <a:pt x="33094" y="143348"/>
                  <a:pt x="33094" y="140605"/>
                </a:cubicBezTo>
                <a:close/>
              </a:path>
            </a:pathLst>
          </a:custGeom>
          <a:solidFill>
            <a:srgbClr val="C7E8BC"/>
          </a:solidFill>
          <a:ln w="12700" cap="flat">
            <a:solidFill>
              <a:srgbClr val="FF0000"/>
            </a:solidFill>
            <a:prstDash val="solid"/>
            <a:miter/>
          </a:ln>
        </p:spPr>
        <p:txBody>
          <a:bodyPr rtlCol="0" anchor="ctr"/>
          <a:lstStyle/>
          <a:p>
            <a:endParaRPr lang="en-GB" sz="1350"/>
          </a:p>
        </p:txBody>
      </p:sp>
      <p:sp>
        <p:nvSpPr>
          <p:cNvPr id="29" name="Graphic 19" descr="Arrow Up with solid fill">
            <a:extLst>
              <a:ext uri="{FF2B5EF4-FFF2-40B4-BE49-F238E27FC236}">
                <a16:creationId xmlns:a16="http://schemas.microsoft.com/office/drawing/2014/main" id="{B08A09C6-40E8-3CAB-B5D8-97B55B843E0A}"/>
              </a:ext>
            </a:extLst>
          </p:cNvPr>
          <p:cNvSpPr/>
          <p:nvPr/>
        </p:nvSpPr>
        <p:spPr>
          <a:xfrm>
            <a:off x="6185547" y="4266475"/>
            <a:ext cx="30109" cy="77978"/>
          </a:xfrm>
          <a:custGeom>
            <a:avLst/>
            <a:gdLst>
              <a:gd name="connsiteX0" fmla="*/ 23631 w 40145"/>
              <a:gd name="connsiteY0" fmla="*/ 100425 h 103971"/>
              <a:gd name="connsiteX1" fmla="*/ 23631 w 40145"/>
              <a:gd name="connsiteY1" fmla="*/ 12049 h 103971"/>
              <a:gd name="connsiteX2" fmla="*/ 34153 w 40145"/>
              <a:gd name="connsiteY2" fmla="*/ 22570 h 103971"/>
              <a:gd name="connsiteX3" fmla="*/ 39118 w 40145"/>
              <a:gd name="connsiteY3" fmla="*/ 22570 h 103971"/>
              <a:gd name="connsiteX4" fmla="*/ 39118 w 40145"/>
              <a:gd name="connsiteY4" fmla="*/ 17605 h 103971"/>
              <a:gd name="connsiteX5" fmla="*/ 22567 w 40145"/>
              <a:gd name="connsiteY5" fmla="*/ 1064 h 103971"/>
              <a:gd name="connsiteX6" fmla="*/ 17721 w 40145"/>
              <a:gd name="connsiteY6" fmla="*/ 946 h 103971"/>
              <a:gd name="connsiteX7" fmla="*/ 17602 w 40145"/>
              <a:gd name="connsiteY7" fmla="*/ 1064 h 103971"/>
              <a:gd name="connsiteX8" fmla="*/ 1064 w 40145"/>
              <a:gd name="connsiteY8" fmla="*/ 17602 h 103971"/>
              <a:gd name="connsiteX9" fmla="*/ 946 w 40145"/>
              <a:gd name="connsiteY9" fmla="*/ 22449 h 103971"/>
              <a:gd name="connsiteX10" fmla="*/ 1064 w 40145"/>
              <a:gd name="connsiteY10" fmla="*/ 22567 h 103971"/>
              <a:gd name="connsiteX11" fmla="*/ 5911 w 40145"/>
              <a:gd name="connsiteY11" fmla="*/ 22686 h 103971"/>
              <a:gd name="connsiteX12" fmla="*/ 6029 w 40145"/>
              <a:gd name="connsiteY12" fmla="*/ 22567 h 103971"/>
              <a:gd name="connsiteX13" fmla="*/ 16544 w 40145"/>
              <a:gd name="connsiteY13" fmla="*/ 12052 h 103971"/>
              <a:gd name="connsiteX14" fmla="*/ 16544 w 40145"/>
              <a:gd name="connsiteY14" fmla="*/ 100425 h 103971"/>
              <a:gd name="connsiteX15" fmla="*/ 20091 w 40145"/>
              <a:gd name="connsiteY15" fmla="*/ 103972 h 103971"/>
              <a:gd name="connsiteX16" fmla="*/ 23637 w 40145"/>
              <a:gd name="connsiteY16" fmla="*/ 100425 h 10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145" h="103971">
                <a:moveTo>
                  <a:pt x="23631" y="100425"/>
                </a:moveTo>
                <a:lnTo>
                  <a:pt x="23631" y="12049"/>
                </a:lnTo>
                <a:lnTo>
                  <a:pt x="34153" y="22570"/>
                </a:lnTo>
                <a:cubicBezTo>
                  <a:pt x="35524" y="23941"/>
                  <a:pt x="37747" y="23941"/>
                  <a:pt x="39118" y="22570"/>
                </a:cubicBezTo>
                <a:cubicBezTo>
                  <a:pt x="40489" y="21199"/>
                  <a:pt x="40489" y="18976"/>
                  <a:pt x="39118" y="17605"/>
                </a:cubicBezTo>
                <a:lnTo>
                  <a:pt x="22567" y="1064"/>
                </a:lnTo>
                <a:cubicBezTo>
                  <a:pt x="21262" y="-307"/>
                  <a:pt x="19092" y="-360"/>
                  <a:pt x="17721" y="946"/>
                </a:cubicBezTo>
                <a:cubicBezTo>
                  <a:pt x="17680" y="984"/>
                  <a:pt x="17641" y="1024"/>
                  <a:pt x="17602" y="1064"/>
                </a:cubicBezTo>
                <a:lnTo>
                  <a:pt x="1064" y="17602"/>
                </a:lnTo>
                <a:cubicBezTo>
                  <a:pt x="-307" y="18908"/>
                  <a:pt x="-360" y="21078"/>
                  <a:pt x="946" y="22449"/>
                </a:cubicBezTo>
                <a:cubicBezTo>
                  <a:pt x="984" y="22489"/>
                  <a:pt x="1024" y="22529"/>
                  <a:pt x="1064" y="22567"/>
                </a:cubicBezTo>
                <a:cubicBezTo>
                  <a:pt x="2370" y="23938"/>
                  <a:pt x="4540" y="23991"/>
                  <a:pt x="5911" y="22686"/>
                </a:cubicBezTo>
                <a:cubicBezTo>
                  <a:pt x="5951" y="22647"/>
                  <a:pt x="5991" y="22608"/>
                  <a:pt x="6029" y="22567"/>
                </a:cubicBezTo>
                <a:lnTo>
                  <a:pt x="16544" y="12052"/>
                </a:lnTo>
                <a:lnTo>
                  <a:pt x="16544" y="100425"/>
                </a:lnTo>
                <a:cubicBezTo>
                  <a:pt x="16544" y="102384"/>
                  <a:pt x="18132" y="103972"/>
                  <a:pt x="20091" y="103972"/>
                </a:cubicBezTo>
                <a:cubicBezTo>
                  <a:pt x="22049" y="103972"/>
                  <a:pt x="23637" y="102384"/>
                  <a:pt x="23637" y="100425"/>
                </a:cubicBezTo>
                <a:close/>
              </a:path>
            </a:pathLst>
          </a:custGeom>
          <a:solidFill>
            <a:srgbClr val="C7E8BC"/>
          </a:solidFill>
          <a:ln w="8731" cap="flat">
            <a:solidFill>
              <a:srgbClr val="FF0000"/>
            </a:solidFill>
            <a:prstDash val="solid"/>
            <a:miter/>
          </a:ln>
        </p:spPr>
        <p:txBody>
          <a:bodyPr rtlCol="0" anchor="ctr"/>
          <a:lstStyle/>
          <a:p>
            <a:endParaRPr lang="en-GB" sz="1350"/>
          </a:p>
        </p:txBody>
      </p:sp>
      <p:sp>
        <p:nvSpPr>
          <p:cNvPr id="30" name="Graphic 21" descr="Arrow Up with solid fill">
            <a:extLst>
              <a:ext uri="{FF2B5EF4-FFF2-40B4-BE49-F238E27FC236}">
                <a16:creationId xmlns:a16="http://schemas.microsoft.com/office/drawing/2014/main" id="{F0FA46A2-47A3-52FE-51C7-8842AF6D078C}"/>
              </a:ext>
            </a:extLst>
          </p:cNvPr>
          <p:cNvSpPr/>
          <p:nvPr/>
        </p:nvSpPr>
        <p:spPr>
          <a:xfrm>
            <a:off x="7297631" y="2328590"/>
            <a:ext cx="42156" cy="109178"/>
          </a:xfrm>
          <a:custGeom>
            <a:avLst/>
            <a:gdLst>
              <a:gd name="connsiteX0" fmla="*/ 33086 w 56208"/>
              <a:gd name="connsiteY0" fmla="*/ 140605 h 145570"/>
              <a:gd name="connsiteX1" fmla="*/ 33086 w 56208"/>
              <a:gd name="connsiteY1" fmla="*/ 16869 h 145570"/>
              <a:gd name="connsiteX2" fmla="*/ 47817 w 56208"/>
              <a:gd name="connsiteY2" fmla="*/ 31600 h 145570"/>
              <a:gd name="connsiteX3" fmla="*/ 54768 w 56208"/>
              <a:gd name="connsiteY3" fmla="*/ 31600 h 145570"/>
              <a:gd name="connsiteX4" fmla="*/ 54768 w 56208"/>
              <a:gd name="connsiteY4" fmla="*/ 24648 h 145570"/>
              <a:gd name="connsiteX5" fmla="*/ 31597 w 56208"/>
              <a:gd name="connsiteY5" fmla="*/ 1490 h 145570"/>
              <a:gd name="connsiteX6" fmla="*/ 24811 w 56208"/>
              <a:gd name="connsiteY6" fmla="*/ 1324 h 145570"/>
              <a:gd name="connsiteX7" fmla="*/ 24645 w 56208"/>
              <a:gd name="connsiteY7" fmla="*/ 1490 h 145570"/>
              <a:gd name="connsiteX8" fmla="*/ 1490 w 56208"/>
              <a:gd name="connsiteY8" fmla="*/ 24645 h 145570"/>
              <a:gd name="connsiteX9" fmla="*/ 1324 w 56208"/>
              <a:gd name="connsiteY9" fmla="*/ 31431 h 145570"/>
              <a:gd name="connsiteX10" fmla="*/ 1490 w 56208"/>
              <a:gd name="connsiteY10" fmla="*/ 31597 h 145570"/>
              <a:gd name="connsiteX11" fmla="*/ 8276 w 56208"/>
              <a:gd name="connsiteY11" fmla="*/ 31762 h 145570"/>
              <a:gd name="connsiteX12" fmla="*/ 8441 w 56208"/>
              <a:gd name="connsiteY12" fmla="*/ 31597 h 145570"/>
              <a:gd name="connsiteX13" fmla="*/ 23164 w 56208"/>
              <a:gd name="connsiteY13" fmla="*/ 16874 h 145570"/>
              <a:gd name="connsiteX14" fmla="*/ 23164 w 56208"/>
              <a:gd name="connsiteY14" fmla="*/ 140605 h 145570"/>
              <a:gd name="connsiteX15" fmla="*/ 28129 w 56208"/>
              <a:gd name="connsiteY15" fmla="*/ 145571 h 145570"/>
              <a:gd name="connsiteX16" fmla="*/ 33094 w 56208"/>
              <a:gd name="connsiteY16" fmla="*/ 140605 h 14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208" h="145570">
                <a:moveTo>
                  <a:pt x="33086" y="140605"/>
                </a:moveTo>
                <a:lnTo>
                  <a:pt x="33086" y="16869"/>
                </a:lnTo>
                <a:lnTo>
                  <a:pt x="47817" y="31600"/>
                </a:lnTo>
                <a:cubicBezTo>
                  <a:pt x="49737" y="33519"/>
                  <a:pt x="52849" y="33519"/>
                  <a:pt x="54768" y="31600"/>
                </a:cubicBezTo>
                <a:cubicBezTo>
                  <a:pt x="56688" y="29680"/>
                  <a:pt x="56688" y="26568"/>
                  <a:pt x="54768" y="24648"/>
                </a:cubicBezTo>
                <a:lnTo>
                  <a:pt x="31597" y="1490"/>
                </a:lnTo>
                <a:cubicBezTo>
                  <a:pt x="29768" y="-430"/>
                  <a:pt x="26730" y="-504"/>
                  <a:pt x="24811" y="1324"/>
                </a:cubicBezTo>
                <a:cubicBezTo>
                  <a:pt x="24754" y="1378"/>
                  <a:pt x="24699" y="1433"/>
                  <a:pt x="24645" y="1490"/>
                </a:cubicBezTo>
                <a:lnTo>
                  <a:pt x="1490" y="24645"/>
                </a:lnTo>
                <a:cubicBezTo>
                  <a:pt x="-430" y="26473"/>
                  <a:pt x="-504" y="29511"/>
                  <a:pt x="1324" y="31431"/>
                </a:cubicBezTo>
                <a:cubicBezTo>
                  <a:pt x="1378" y="31487"/>
                  <a:pt x="1433" y="31543"/>
                  <a:pt x="1490" y="31597"/>
                </a:cubicBezTo>
                <a:cubicBezTo>
                  <a:pt x="3318" y="33516"/>
                  <a:pt x="6356" y="33590"/>
                  <a:pt x="8276" y="31762"/>
                </a:cubicBezTo>
                <a:cubicBezTo>
                  <a:pt x="8332" y="31708"/>
                  <a:pt x="8387" y="31653"/>
                  <a:pt x="8441" y="31597"/>
                </a:cubicBezTo>
                <a:lnTo>
                  <a:pt x="23164" y="16874"/>
                </a:lnTo>
                <a:lnTo>
                  <a:pt x="23164" y="140605"/>
                </a:lnTo>
                <a:cubicBezTo>
                  <a:pt x="23164" y="143348"/>
                  <a:pt x="25387" y="145571"/>
                  <a:pt x="28129" y="145571"/>
                </a:cubicBezTo>
                <a:cubicBezTo>
                  <a:pt x="30871" y="145571"/>
                  <a:pt x="33094" y="143348"/>
                  <a:pt x="33094" y="140605"/>
                </a:cubicBezTo>
                <a:close/>
              </a:path>
            </a:pathLst>
          </a:custGeom>
          <a:solidFill>
            <a:srgbClr val="C7E8BC"/>
          </a:solidFill>
          <a:ln w="12700" cap="flat">
            <a:solidFill>
              <a:srgbClr val="FF0000"/>
            </a:solidFill>
            <a:prstDash val="solid"/>
            <a:miter/>
          </a:ln>
        </p:spPr>
        <p:txBody>
          <a:bodyPr rtlCol="0" anchor="ctr"/>
          <a:lstStyle/>
          <a:p>
            <a:endParaRPr lang="en-GB" sz="1350"/>
          </a:p>
        </p:txBody>
      </p:sp>
    </p:spTree>
    <p:extLst>
      <p:ext uri="{BB962C8B-B14F-4D97-AF65-F5344CB8AC3E}">
        <p14:creationId xmlns:p14="http://schemas.microsoft.com/office/powerpoint/2010/main" val="39818490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E9497-F472-4C3E-BEAE-039FFAB25D36}"/>
              </a:ext>
            </a:extLst>
          </p:cNvPr>
          <p:cNvSpPr>
            <a:spLocks noGrp="1"/>
          </p:cNvSpPr>
          <p:nvPr>
            <p:ph type="title"/>
          </p:nvPr>
        </p:nvSpPr>
        <p:spPr>
          <a:xfrm>
            <a:off x="152385" y="182302"/>
            <a:ext cx="7629433" cy="461665"/>
          </a:xfrm>
        </p:spPr>
        <p:txBody>
          <a:bodyPr wrap="square" anchor="t">
            <a:spAutoFit/>
          </a:bodyPr>
          <a:lstStyle/>
          <a:p>
            <a:r>
              <a:rPr lang="en-US">
                <a:latin typeface="Times New Roman" panose="02020603050405020304" pitchFamily="18" charset="0"/>
                <a:cs typeface="Times New Roman" panose="02020603050405020304" pitchFamily="18" charset="0"/>
              </a:rPr>
              <a:t>Our Understanding of a Customer Journey in VM O2</a:t>
            </a:r>
            <a:endParaRPr lang="en-IN">
              <a:latin typeface="Times New Roman" panose="02020603050405020304" pitchFamily="18" charset="0"/>
              <a:cs typeface="Times New Roman" panose="02020603050405020304" pitchFamily="18" charset="0"/>
            </a:endParaRPr>
          </a:p>
        </p:txBody>
      </p:sp>
      <p:grpSp>
        <p:nvGrpSpPr>
          <p:cNvPr id="20" name="Group 19">
            <a:extLst>
              <a:ext uri="{FF2B5EF4-FFF2-40B4-BE49-F238E27FC236}">
                <a16:creationId xmlns:a16="http://schemas.microsoft.com/office/drawing/2014/main" id="{CF28ECEC-61AD-F8B0-4582-D4063137FE2D}"/>
              </a:ext>
            </a:extLst>
          </p:cNvPr>
          <p:cNvGrpSpPr/>
          <p:nvPr/>
        </p:nvGrpSpPr>
        <p:grpSpPr>
          <a:xfrm>
            <a:off x="554805" y="664837"/>
            <a:ext cx="7618288" cy="4590682"/>
            <a:chOff x="739740" y="911849"/>
            <a:chExt cx="10157717" cy="6120909"/>
          </a:xfrm>
        </p:grpSpPr>
        <p:sp>
          <p:nvSpPr>
            <p:cNvPr id="5" name="Rectangle: Rounded Corners 4">
              <a:extLst>
                <a:ext uri="{FF2B5EF4-FFF2-40B4-BE49-F238E27FC236}">
                  <a16:creationId xmlns:a16="http://schemas.microsoft.com/office/drawing/2014/main" id="{5521B05F-B3AA-0D39-BB9C-297A45BDEF06}"/>
                </a:ext>
              </a:extLst>
            </p:cNvPr>
            <p:cNvSpPr/>
            <p:nvPr/>
          </p:nvSpPr>
          <p:spPr>
            <a:xfrm>
              <a:off x="3945277" y="1430153"/>
              <a:ext cx="575353" cy="282744"/>
            </a:xfrm>
            <a:prstGeom prst="roundRect">
              <a:avLst/>
            </a:prstGeom>
            <a:solidFill>
              <a:srgbClr val="FFC000"/>
            </a:solidFill>
            <a:ln w="4233" cap="flat">
              <a:solidFill>
                <a:srgbClr val="EA262A"/>
              </a:solidFill>
              <a:prstDash val="solid"/>
              <a:miter/>
            </a:ln>
          </p:spPr>
          <p:txBody>
            <a:bodyPr rtlCol="0" anchor="ctr"/>
            <a:lstStyle/>
            <a:p>
              <a:pPr algn="l"/>
              <a:endParaRPr lang="en-GB" sz="135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E5DC27FA-5EBC-7218-157C-87284392445F}"/>
                </a:ext>
              </a:extLst>
            </p:cNvPr>
            <p:cNvSpPr/>
            <p:nvPr/>
          </p:nvSpPr>
          <p:spPr>
            <a:xfrm>
              <a:off x="3945277" y="1480468"/>
              <a:ext cx="575353" cy="282744"/>
            </a:xfrm>
            <a:prstGeom prst="roundRect">
              <a:avLst/>
            </a:prstGeom>
            <a:solidFill>
              <a:srgbClr val="FFC000"/>
            </a:solidFill>
            <a:ln w="4233" cap="flat">
              <a:solidFill>
                <a:srgbClr val="EA262A"/>
              </a:solidFill>
              <a:prstDash val="solid"/>
              <a:miter/>
            </a:ln>
          </p:spPr>
          <p:txBody>
            <a:bodyPr rtlCol="0" anchor="ctr"/>
            <a:lstStyle/>
            <a:p>
              <a:pPr algn="ctr"/>
              <a:endParaRPr lang="en-GB" sz="1200">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C897DDDE-6DFE-D49C-6CA5-804C55519F46}"/>
                </a:ext>
              </a:extLst>
            </p:cNvPr>
            <p:cNvSpPr/>
            <p:nvPr/>
          </p:nvSpPr>
          <p:spPr>
            <a:xfrm>
              <a:off x="739740" y="996593"/>
              <a:ext cx="10157717" cy="5844297"/>
            </a:xfrm>
            <a:prstGeom prst="roundRect">
              <a:avLst/>
            </a:prstGeom>
            <a:solidFill>
              <a:schemeClr val="accent5">
                <a:lumMod val="60000"/>
                <a:lumOff val="40000"/>
              </a:schemeClr>
            </a:solidFill>
            <a:ln w="4233" cap="flat">
              <a:solidFill>
                <a:srgbClr val="EA262A"/>
              </a:solidFill>
              <a:prstDash val="solid"/>
              <a:miter/>
            </a:ln>
          </p:spPr>
          <p:txBody>
            <a:bodyPr rtlCol="0" anchor="ctr"/>
            <a:lstStyle/>
            <a:p>
              <a:pPr algn="l"/>
              <a:endParaRPr lang="en-GB" sz="1350">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2EF9206C-12DD-861F-1D85-3A823B44158A}"/>
                </a:ext>
              </a:extLst>
            </p:cNvPr>
            <p:cNvSpPr/>
            <p:nvPr/>
          </p:nvSpPr>
          <p:spPr>
            <a:xfrm>
              <a:off x="4232954" y="2219223"/>
              <a:ext cx="2373330" cy="1548829"/>
            </a:xfrm>
            <a:prstGeom prst="roundRect">
              <a:avLst/>
            </a:prstGeom>
            <a:solidFill>
              <a:schemeClr val="accent1">
                <a:lumMod val="20000"/>
                <a:lumOff val="80000"/>
              </a:schemeClr>
            </a:solidFill>
            <a:ln w="4233" cap="flat">
              <a:solidFill>
                <a:srgbClr val="EA262A"/>
              </a:solidFill>
              <a:prstDash val="solid"/>
              <a:miter/>
            </a:ln>
          </p:spPr>
          <p:txBody>
            <a:bodyPr rtlCol="0" anchor="ctr"/>
            <a:lstStyle/>
            <a:p>
              <a:pPr algn="l"/>
              <a:endParaRPr lang="en-GB" sz="1350">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3447C163-ADC4-F2D8-481E-CCD5D38D9F05}"/>
                </a:ext>
              </a:extLst>
            </p:cNvPr>
            <p:cNvSpPr/>
            <p:nvPr/>
          </p:nvSpPr>
          <p:spPr>
            <a:xfrm>
              <a:off x="1345916" y="1243179"/>
              <a:ext cx="2301411" cy="3082246"/>
            </a:xfrm>
            <a:prstGeom prst="roundRect">
              <a:avLst/>
            </a:prstGeom>
            <a:solidFill>
              <a:srgbClr val="FFC000"/>
            </a:solidFill>
            <a:ln w="4233" cap="flat">
              <a:solidFill>
                <a:srgbClr val="EA262A"/>
              </a:solidFill>
              <a:prstDash val="solid"/>
              <a:miter/>
            </a:ln>
          </p:spPr>
          <p:txBody>
            <a:bodyPr rtlCol="0" anchor="ctr"/>
            <a:lstStyle/>
            <a:p>
              <a:pPr algn="l"/>
              <a:endParaRPr lang="en-GB" sz="1350">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C0C00B81-B7AA-C505-A31A-1445638D366D}"/>
                </a:ext>
              </a:extLst>
            </p:cNvPr>
            <p:cNvPicPr>
              <a:picLocks noChangeAspect="1"/>
            </p:cNvPicPr>
            <p:nvPr/>
          </p:nvPicPr>
          <p:blipFill>
            <a:blip r:embed="rId2"/>
            <a:stretch>
              <a:fillRect/>
            </a:stretch>
          </p:blipFill>
          <p:spPr>
            <a:xfrm>
              <a:off x="1171255" y="911849"/>
              <a:ext cx="9041258" cy="6120909"/>
            </a:xfrm>
            <a:prstGeom prst="rect">
              <a:avLst/>
            </a:prstGeom>
          </p:spPr>
        </p:pic>
      </p:grpSp>
      <p:sp>
        <p:nvSpPr>
          <p:cNvPr id="15" name="Rectangle: Rounded Corners 14">
            <a:extLst>
              <a:ext uri="{FF2B5EF4-FFF2-40B4-BE49-F238E27FC236}">
                <a16:creationId xmlns:a16="http://schemas.microsoft.com/office/drawing/2014/main" id="{2233928A-2039-533C-19D9-1793AE653340}"/>
              </a:ext>
            </a:extLst>
          </p:cNvPr>
          <p:cNvSpPr/>
          <p:nvPr/>
        </p:nvSpPr>
        <p:spPr>
          <a:xfrm>
            <a:off x="8383713" y="1795412"/>
            <a:ext cx="531688" cy="177230"/>
          </a:xfrm>
          <a:prstGeom prst="roundRect">
            <a:avLst/>
          </a:prstGeom>
          <a:solidFill>
            <a:srgbClr val="FFC000"/>
          </a:solidFill>
          <a:ln w="4233" cap="flat">
            <a:solidFill>
              <a:srgbClr val="EA262A"/>
            </a:solidFill>
            <a:prstDash val="solid"/>
            <a:miter/>
          </a:ln>
        </p:spPr>
        <p:txBody>
          <a:bodyPr rtlCol="0" anchor="ctr"/>
          <a:lstStyle/>
          <a:p>
            <a:pPr algn="ctr"/>
            <a:r>
              <a:rPr lang="en-IN" sz="1200">
                <a:latin typeface="Times New Roman" panose="02020603050405020304" pitchFamily="18" charset="0"/>
                <a:cs typeface="Times New Roman" panose="02020603050405020304" pitchFamily="18" charset="0"/>
              </a:rPr>
              <a:t>CTO</a:t>
            </a:r>
            <a:endParaRPr lang="en-GB" sz="1200">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3F964082-4B02-EA23-46FC-6AF0B88818AF}"/>
              </a:ext>
            </a:extLst>
          </p:cNvPr>
          <p:cNvSpPr/>
          <p:nvPr/>
        </p:nvSpPr>
        <p:spPr>
          <a:xfrm>
            <a:off x="8383713" y="2093362"/>
            <a:ext cx="531688" cy="192641"/>
          </a:xfrm>
          <a:prstGeom prst="roundRect">
            <a:avLst/>
          </a:prstGeom>
          <a:solidFill>
            <a:schemeClr val="accent1">
              <a:lumMod val="20000"/>
              <a:lumOff val="80000"/>
            </a:schemeClr>
          </a:solidFill>
          <a:ln w="4233" cap="flat">
            <a:solidFill>
              <a:srgbClr val="EA262A"/>
            </a:solidFill>
            <a:prstDash val="solid"/>
            <a:miter/>
          </a:ln>
        </p:spPr>
        <p:txBody>
          <a:bodyPr rtlCol="0" anchor="ctr"/>
          <a:lstStyle/>
          <a:p>
            <a:pPr algn="ctr"/>
            <a:r>
              <a:rPr lang="en-IN" sz="1200">
                <a:latin typeface="Times New Roman" panose="02020603050405020304" pitchFamily="18" charset="0"/>
                <a:cs typeface="Times New Roman" panose="02020603050405020304" pitchFamily="18" charset="0"/>
              </a:rPr>
              <a:t>CDO</a:t>
            </a:r>
            <a:endParaRPr lang="en-GB" sz="1200">
              <a:latin typeface="Times New Roman" panose="02020603050405020304" pitchFamily="18" charset="0"/>
              <a:cs typeface="Times New Roman" panose="02020603050405020304" pitchFamily="18" charset="0"/>
            </a:endParaRPr>
          </a:p>
        </p:txBody>
      </p:sp>
      <p:sp>
        <p:nvSpPr>
          <p:cNvPr id="17" name="Rectangle: Rounded Corners 16">
            <a:extLst>
              <a:ext uri="{FF2B5EF4-FFF2-40B4-BE49-F238E27FC236}">
                <a16:creationId xmlns:a16="http://schemas.microsoft.com/office/drawing/2014/main" id="{6F253E6B-DCC2-0074-33F0-7C45D71BAF74}"/>
              </a:ext>
            </a:extLst>
          </p:cNvPr>
          <p:cNvSpPr/>
          <p:nvPr/>
        </p:nvSpPr>
        <p:spPr>
          <a:xfrm>
            <a:off x="8383713" y="2406724"/>
            <a:ext cx="531688" cy="192641"/>
          </a:xfrm>
          <a:prstGeom prst="roundRect">
            <a:avLst/>
          </a:prstGeom>
          <a:solidFill>
            <a:schemeClr val="accent5">
              <a:lumMod val="40000"/>
              <a:lumOff val="60000"/>
            </a:schemeClr>
          </a:solidFill>
          <a:ln w="4233" cap="flat">
            <a:solidFill>
              <a:srgbClr val="EA262A"/>
            </a:solidFill>
            <a:prstDash val="solid"/>
            <a:miter/>
          </a:ln>
        </p:spPr>
        <p:txBody>
          <a:bodyPr rtlCol="0" anchor="ctr"/>
          <a:lstStyle/>
          <a:p>
            <a:pPr algn="ctr"/>
            <a:r>
              <a:rPr lang="en-IN" sz="1200">
                <a:latin typeface="Times New Roman" panose="02020603050405020304" pitchFamily="18" charset="0"/>
                <a:cs typeface="Times New Roman" panose="02020603050405020304" pitchFamily="18" charset="0"/>
              </a:rPr>
              <a:t>CIO</a:t>
            </a:r>
            <a:endParaRPr lang="en-GB"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516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69FDA9-2EB1-51A7-CEF0-4DA0394D8E58}"/>
              </a:ext>
            </a:extLst>
          </p:cNvPr>
          <p:cNvSpPr>
            <a:spLocks noGrp="1"/>
          </p:cNvSpPr>
          <p:nvPr>
            <p:ph type="body" sz="quarter" idx="13"/>
          </p:nvPr>
        </p:nvSpPr>
        <p:spPr>
          <a:xfrm>
            <a:off x="2683875" y="1403167"/>
            <a:ext cx="6207032" cy="842012"/>
          </a:xfrm>
        </p:spPr>
        <p:txBody>
          <a:bodyPr/>
          <a:lstStyle/>
          <a:p>
            <a:r>
              <a:rPr lang="en-GB" dirty="0"/>
              <a:t>Comprehensive solution</a:t>
            </a:r>
          </a:p>
        </p:txBody>
      </p:sp>
    </p:spTree>
    <p:extLst>
      <p:ext uri="{BB962C8B-B14F-4D97-AF65-F5344CB8AC3E}">
        <p14:creationId xmlns:p14="http://schemas.microsoft.com/office/powerpoint/2010/main" val="16044150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470C256-AB4C-1DFC-E01F-604AE5BD9186}"/>
              </a:ext>
            </a:extLst>
          </p:cNvPr>
          <p:cNvSpPr>
            <a:spLocks noGrp="1"/>
          </p:cNvSpPr>
          <p:nvPr>
            <p:ph type="title"/>
          </p:nvPr>
        </p:nvSpPr>
        <p:spPr>
          <a:xfrm>
            <a:off x="438874" y="231411"/>
            <a:ext cx="8266253" cy="526081"/>
          </a:xfrm>
        </p:spPr>
        <p:txBody>
          <a:bodyPr/>
          <a:lstStyle/>
          <a:p>
            <a:r>
              <a:rPr lang="en-US" sz="1500" b="0"/>
              <a:t>Prodapt has developed subject matter expertise across the 5 towers enabling better user experience and Opex reduction</a:t>
            </a:r>
            <a:endParaRPr lang="en-IN" sz="1500" b="0"/>
          </a:p>
        </p:txBody>
      </p:sp>
      <p:sp>
        <p:nvSpPr>
          <p:cNvPr id="11" name="Text Placeholder 10">
            <a:extLst>
              <a:ext uri="{FF2B5EF4-FFF2-40B4-BE49-F238E27FC236}">
                <a16:creationId xmlns:a16="http://schemas.microsoft.com/office/drawing/2014/main" id="{51115DF8-56F2-EF77-7862-6DF85607324A}"/>
              </a:ext>
            </a:extLst>
          </p:cNvPr>
          <p:cNvSpPr>
            <a:spLocks noGrp="1"/>
          </p:cNvSpPr>
          <p:nvPr>
            <p:ph type="body" sz="quarter" idx="11"/>
          </p:nvPr>
        </p:nvSpPr>
        <p:spPr/>
        <p:txBody>
          <a:bodyPr/>
          <a:lstStyle/>
          <a:p>
            <a:endParaRPr lang="en-IN"/>
          </a:p>
        </p:txBody>
      </p:sp>
      <p:sp>
        <p:nvSpPr>
          <p:cNvPr id="3" name="Rectangle: Rounded Corners 2">
            <a:extLst>
              <a:ext uri="{FF2B5EF4-FFF2-40B4-BE49-F238E27FC236}">
                <a16:creationId xmlns:a16="http://schemas.microsoft.com/office/drawing/2014/main" id="{BE1E023C-7007-B933-F381-4CD0F2783F38}"/>
              </a:ext>
            </a:extLst>
          </p:cNvPr>
          <p:cNvSpPr/>
          <p:nvPr/>
        </p:nvSpPr>
        <p:spPr>
          <a:xfrm>
            <a:off x="559627" y="4055562"/>
            <a:ext cx="1076239" cy="514968"/>
          </a:xfrm>
          <a:prstGeom prst="roundRect">
            <a:avLst/>
          </a:prstGeom>
          <a:solidFill>
            <a:schemeClr val="accent1">
              <a:lumMod val="20000"/>
              <a:lumOff val="80000"/>
            </a:schemeClr>
          </a:solidFill>
          <a:ln w="4233" cap="flat">
            <a:solidFill>
              <a:srgbClr val="EA262A"/>
            </a:solidFill>
            <a:prstDash val="solid"/>
            <a:miter/>
          </a:ln>
        </p:spPr>
        <p:txBody>
          <a:bodyPr rtlCol="0" anchor="ctr"/>
          <a:lstStyle/>
          <a:p>
            <a:pPr algn="ctr"/>
            <a:r>
              <a:rPr lang="en-US" sz="1050" b="1"/>
              <a:t>100%</a:t>
            </a:r>
            <a:endParaRPr lang="en-US" sz="788" b="1"/>
          </a:p>
          <a:p>
            <a:pPr algn="ctr"/>
            <a:r>
              <a:rPr lang="en-US" sz="825"/>
              <a:t>Service Level Targets</a:t>
            </a:r>
            <a:endParaRPr lang="en-IN" sz="825"/>
          </a:p>
        </p:txBody>
      </p:sp>
      <p:sp>
        <p:nvSpPr>
          <p:cNvPr id="5" name="Rectangle: Rounded Corners 4">
            <a:extLst>
              <a:ext uri="{FF2B5EF4-FFF2-40B4-BE49-F238E27FC236}">
                <a16:creationId xmlns:a16="http://schemas.microsoft.com/office/drawing/2014/main" id="{F6FBBE48-4E3B-1E2B-CC91-8E5B35139536}"/>
              </a:ext>
            </a:extLst>
          </p:cNvPr>
          <p:cNvSpPr/>
          <p:nvPr/>
        </p:nvSpPr>
        <p:spPr>
          <a:xfrm>
            <a:off x="4631077" y="4055562"/>
            <a:ext cx="1178960" cy="514968"/>
          </a:xfrm>
          <a:prstGeom prst="roundRect">
            <a:avLst/>
          </a:prstGeom>
          <a:solidFill>
            <a:schemeClr val="accent1">
              <a:lumMod val="20000"/>
              <a:lumOff val="80000"/>
            </a:schemeClr>
          </a:solidFill>
          <a:ln w="4233" cap="flat">
            <a:solidFill>
              <a:srgbClr val="EA262A"/>
            </a:solidFill>
            <a:prstDash val="solid"/>
            <a:miter/>
          </a:ln>
        </p:spPr>
        <p:txBody>
          <a:bodyPr rtlCol="0" anchor="ctr"/>
          <a:lstStyle/>
          <a:p>
            <a:pPr algn="ctr"/>
            <a:r>
              <a:rPr lang="en-US" sz="1050" b="1"/>
              <a:t>75%</a:t>
            </a:r>
            <a:endParaRPr lang="en-US" sz="788" b="1"/>
          </a:p>
          <a:p>
            <a:pPr algn="ctr"/>
            <a:r>
              <a:rPr lang="en-US" sz="825"/>
              <a:t>Resource Continuity</a:t>
            </a:r>
            <a:endParaRPr lang="en-IN" sz="825"/>
          </a:p>
        </p:txBody>
      </p:sp>
      <p:sp>
        <p:nvSpPr>
          <p:cNvPr id="6" name="Rectangle: Rounded Corners 5">
            <a:extLst>
              <a:ext uri="{FF2B5EF4-FFF2-40B4-BE49-F238E27FC236}">
                <a16:creationId xmlns:a16="http://schemas.microsoft.com/office/drawing/2014/main" id="{AE69D05D-CDEA-D389-82E9-A2489242E80D}"/>
              </a:ext>
            </a:extLst>
          </p:cNvPr>
          <p:cNvSpPr/>
          <p:nvPr/>
        </p:nvSpPr>
        <p:spPr>
          <a:xfrm>
            <a:off x="1852704" y="4055562"/>
            <a:ext cx="1076239" cy="514968"/>
          </a:xfrm>
          <a:prstGeom prst="roundRect">
            <a:avLst/>
          </a:prstGeom>
          <a:solidFill>
            <a:schemeClr val="accent1">
              <a:lumMod val="20000"/>
              <a:lumOff val="80000"/>
            </a:schemeClr>
          </a:solidFill>
          <a:ln w="4233" cap="flat">
            <a:solidFill>
              <a:srgbClr val="EA262A"/>
            </a:solidFill>
            <a:prstDash val="solid"/>
            <a:miter/>
          </a:ln>
        </p:spPr>
        <p:txBody>
          <a:bodyPr rtlCol="0" anchor="ctr"/>
          <a:lstStyle/>
          <a:p>
            <a:pPr algn="ctr"/>
            <a:r>
              <a:rPr lang="en-US" sz="1050" b="1"/>
              <a:t>43</a:t>
            </a:r>
            <a:endParaRPr lang="en-US" sz="788" b="1"/>
          </a:p>
          <a:p>
            <a:pPr algn="ctr"/>
            <a:r>
              <a:rPr lang="en-US" sz="825"/>
              <a:t>Automations / Accelerators</a:t>
            </a:r>
            <a:endParaRPr lang="en-IN" sz="825"/>
          </a:p>
        </p:txBody>
      </p:sp>
      <p:sp>
        <p:nvSpPr>
          <p:cNvPr id="9" name="Rectangle: Rounded Corners 8">
            <a:extLst>
              <a:ext uri="{FF2B5EF4-FFF2-40B4-BE49-F238E27FC236}">
                <a16:creationId xmlns:a16="http://schemas.microsoft.com/office/drawing/2014/main" id="{AB698A24-820F-7E78-2DDB-0EF55848CECE}"/>
              </a:ext>
            </a:extLst>
          </p:cNvPr>
          <p:cNvSpPr/>
          <p:nvPr/>
        </p:nvSpPr>
        <p:spPr>
          <a:xfrm>
            <a:off x="3233321" y="4055562"/>
            <a:ext cx="1076239" cy="514968"/>
          </a:xfrm>
          <a:prstGeom prst="roundRect">
            <a:avLst/>
          </a:prstGeom>
          <a:solidFill>
            <a:schemeClr val="accent1">
              <a:lumMod val="20000"/>
              <a:lumOff val="80000"/>
            </a:schemeClr>
          </a:solidFill>
          <a:ln w="4233" cap="flat">
            <a:solidFill>
              <a:srgbClr val="EA262A"/>
            </a:solidFill>
            <a:prstDash val="solid"/>
            <a:miter/>
          </a:ln>
        </p:spPr>
        <p:txBody>
          <a:bodyPr rtlCol="0" anchor="ctr"/>
          <a:lstStyle/>
          <a:p>
            <a:pPr algn="ctr"/>
            <a:r>
              <a:rPr lang="en-US" sz="1050" b="1"/>
              <a:t>58</a:t>
            </a:r>
            <a:endParaRPr lang="en-US" sz="788" b="1"/>
          </a:p>
          <a:p>
            <a:pPr algn="ctr"/>
            <a:r>
              <a:rPr lang="en-US" sz="825"/>
              <a:t>Platform/Process Improvements</a:t>
            </a:r>
            <a:endParaRPr lang="en-IN" sz="825"/>
          </a:p>
        </p:txBody>
      </p:sp>
      <p:sp>
        <p:nvSpPr>
          <p:cNvPr id="2" name="Rectangle 1">
            <a:extLst>
              <a:ext uri="{FF2B5EF4-FFF2-40B4-BE49-F238E27FC236}">
                <a16:creationId xmlns:a16="http://schemas.microsoft.com/office/drawing/2014/main" id="{899AE275-9779-4B5E-822E-53922C70CD4B}"/>
              </a:ext>
            </a:extLst>
          </p:cNvPr>
          <p:cNvSpPr/>
          <p:nvPr/>
        </p:nvSpPr>
        <p:spPr>
          <a:xfrm>
            <a:off x="6106971" y="1833936"/>
            <a:ext cx="2697784" cy="1590289"/>
          </a:xfrm>
          <a:prstGeom prst="rect">
            <a:avLst/>
          </a:prstGeom>
          <a:noFill/>
          <a:ln w="4233" cap="flat">
            <a:solidFill>
              <a:srgbClr val="EA262A"/>
            </a:solidFill>
            <a:prstDash val="solid"/>
            <a:miter/>
          </a:ln>
        </p:spPr>
        <p:txBody>
          <a:bodyPr rtlCol="0" anchor="ctr"/>
          <a:lstStyle/>
          <a:p>
            <a:pPr algn="l"/>
            <a:endParaRPr lang="en-IN" sz="1350"/>
          </a:p>
        </p:txBody>
      </p:sp>
      <p:sp>
        <p:nvSpPr>
          <p:cNvPr id="4" name="TextBox 3">
            <a:extLst>
              <a:ext uri="{FF2B5EF4-FFF2-40B4-BE49-F238E27FC236}">
                <a16:creationId xmlns:a16="http://schemas.microsoft.com/office/drawing/2014/main" id="{F7A45047-BABB-4AC2-A07A-6A3555A86A7D}"/>
              </a:ext>
            </a:extLst>
          </p:cNvPr>
          <p:cNvSpPr txBox="1"/>
          <p:nvPr/>
        </p:nvSpPr>
        <p:spPr>
          <a:xfrm>
            <a:off x="6192551" y="1937525"/>
            <a:ext cx="2442680" cy="461665"/>
          </a:xfrm>
          <a:prstGeom prst="rect">
            <a:avLst/>
          </a:prstGeom>
          <a:noFill/>
        </p:spPr>
        <p:txBody>
          <a:bodyPr wrap="square" rtlCol="0">
            <a:spAutoFit/>
          </a:bodyPr>
          <a:lstStyle/>
          <a:p>
            <a:r>
              <a:rPr lang="en-US" sz="600">
                <a:solidFill>
                  <a:srgbClr val="1C1C1C"/>
                </a:solidFill>
                <a:cs typeface="Times New Roman" panose="02020603050405020304" pitchFamily="18" charset="0"/>
              </a:rPr>
              <a:t>Prodapt has implemented DevOps for Business Pricing  Tool Application with dedicated CI/CD/CT pipelines which reduced downtime by 80% and has saved 350 hours of effort as on date.</a:t>
            </a:r>
          </a:p>
          <a:p>
            <a:endParaRPr lang="en-IN" sz="600"/>
          </a:p>
        </p:txBody>
      </p:sp>
      <p:graphicFrame>
        <p:nvGraphicFramePr>
          <p:cNvPr id="14" name="Chart 13">
            <a:extLst>
              <a:ext uri="{FF2B5EF4-FFF2-40B4-BE49-F238E27FC236}">
                <a16:creationId xmlns:a16="http://schemas.microsoft.com/office/drawing/2014/main" id="{5128CE2B-BABE-441C-81E2-1538B7B5277D}"/>
              </a:ext>
            </a:extLst>
          </p:cNvPr>
          <p:cNvGraphicFramePr>
            <a:graphicFrameLocks/>
          </p:cNvGraphicFramePr>
          <p:nvPr/>
        </p:nvGraphicFramePr>
        <p:xfrm>
          <a:off x="6241648" y="2007359"/>
          <a:ext cx="2344485" cy="11362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Table 9">
            <a:extLst>
              <a:ext uri="{FF2B5EF4-FFF2-40B4-BE49-F238E27FC236}">
                <a16:creationId xmlns:a16="http://schemas.microsoft.com/office/drawing/2014/main" id="{B45D0121-27AC-C42A-6CD2-DB53542C8583}"/>
              </a:ext>
            </a:extLst>
          </p:cNvPr>
          <p:cNvGraphicFramePr/>
          <p:nvPr/>
        </p:nvGraphicFramePr>
        <p:xfrm>
          <a:off x="598471" y="1020454"/>
          <a:ext cx="554556" cy="2600893"/>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554556">
                  <a:extLst>
                    <a:ext uri="{9D8B030D-6E8A-4147-A177-3AD203B41FA5}">
                      <a16:colId xmlns:a16="http://schemas.microsoft.com/office/drawing/2014/main" val="2975464187"/>
                    </a:ext>
                  </a:extLst>
                </a:gridCol>
              </a:tblGrid>
              <a:tr h="508802">
                <a:tc>
                  <a:txBody>
                    <a:bodyPr/>
                    <a:lstStyle/>
                    <a:p>
                      <a:pPr algn="ctr"/>
                      <a:r>
                        <a:rPr lang="en-IN" sz="1200">
                          <a:latin typeface="Times New Roman" panose="02020603050405020304" pitchFamily="18" charset="0"/>
                          <a:cs typeface="Times New Roman" panose="02020603050405020304" pitchFamily="18" charset="0"/>
                        </a:rPr>
                        <a:t>BSS </a:t>
                      </a:r>
                      <a:endParaRPr lang="en-IN" sz="900">
                        <a:latin typeface="Times New Roman" panose="02020603050405020304" pitchFamily="18" charset="0"/>
                        <a:cs typeface="Times New Roman" panose="02020603050405020304" pitchFamily="18" charset="0"/>
                      </a:endParaRPr>
                    </a:p>
                  </a:txBody>
                  <a:tcPr marL="68580" marR="68580" marT="34290" marB="34290" anchor="ctr" anchorCtr="1"/>
                </a:tc>
                <a:extLst>
                  <a:ext uri="{0D108BD9-81ED-4DB2-BD59-A6C34878D82A}">
                    <a16:rowId xmlns:a16="http://schemas.microsoft.com/office/drawing/2014/main" val="2333877672"/>
                  </a:ext>
                </a:extLst>
              </a:tr>
              <a:tr h="565683">
                <a:tc>
                  <a:txBody>
                    <a:bodyPr/>
                    <a:lstStyle/>
                    <a:p>
                      <a:pPr algn="ctr"/>
                      <a:r>
                        <a:rPr lang="en-IN" sz="1200">
                          <a:latin typeface="Times New Roman" panose="02020603050405020304" pitchFamily="18" charset="0"/>
                          <a:cs typeface="Times New Roman" panose="02020603050405020304" pitchFamily="18" charset="0"/>
                        </a:rPr>
                        <a:t>CSA</a:t>
                      </a:r>
                    </a:p>
                  </a:txBody>
                  <a:tcPr marL="68580" marR="68580" marT="34290" marB="34290" anchor="ctr" anchorCtr="1"/>
                </a:tc>
                <a:extLst>
                  <a:ext uri="{0D108BD9-81ED-4DB2-BD59-A6C34878D82A}">
                    <a16:rowId xmlns:a16="http://schemas.microsoft.com/office/drawing/2014/main" val="32320533"/>
                  </a:ext>
                </a:extLst>
              </a:tr>
              <a:tr h="508802">
                <a:tc>
                  <a:txBody>
                    <a:bodyPr/>
                    <a:lstStyle/>
                    <a:p>
                      <a:pPr algn="ctr"/>
                      <a:r>
                        <a:rPr lang="en-IN" sz="1200">
                          <a:latin typeface="Times New Roman" panose="02020603050405020304" pitchFamily="18" charset="0"/>
                          <a:cs typeface="Times New Roman" panose="02020603050405020304" pitchFamily="18" charset="0"/>
                        </a:rPr>
                        <a:t>iCare</a:t>
                      </a:r>
                      <a:endParaRPr lang="en-IN" sz="900" kern="1200">
                        <a:solidFill>
                          <a:schemeClr val="dk1"/>
                        </a:solidFill>
                        <a:latin typeface="Times New Roman" panose="02020603050405020304" pitchFamily="18" charset="0"/>
                        <a:ea typeface="+mn-ea"/>
                        <a:cs typeface="Times New Roman" panose="02020603050405020304" pitchFamily="18" charset="0"/>
                      </a:endParaRPr>
                    </a:p>
                  </a:txBody>
                  <a:tcPr marL="68580" marR="68580" marT="34290" marB="34290" anchor="ctr" anchorCtr="1"/>
                </a:tc>
                <a:extLst>
                  <a:ext uri="{0D108BD9-81ED-4DB2-BD59-A6C34878D82A}">
                    <a16:rowId xmlns:a16="http://schemas.microsoft.com/office/drawing/2014/main" val="611312209"/>
                  </a:ext>
                </a:extLst>
              </a:tr>
              <a:tr h="508803">
                <a:tc>
                  <a:txBody>
                    <a:bodyPr/>
                    <a:lstStyle/>
                    <a:p>
                      <a:pPr algn="ctr"/>
                      <a:r>
                        <a:rPr lang="en-IN" sz="1200">
                          <a:latin typeface="Times New Roman" panose="02020603050405020304" pitchFamily="18" charset="0"/>
                          <a:cs typeface="Times New Roman" panose="02020603050405020304" pitchFamily="18" charset="0"/>
                        </a:rPr>
                        <a:t>OSS</a:t>
                      </a:r>
                      <a:endParaRPr lang="en-IN" sz="900" kern="1200">
                        <a:solidFill>
                          <a:schemeClr val="dk1"/>
                        </a:solidFill>
                        <a:latin typeface="Times New Roman" panose="02020603050405020304" pitchFamily="18" charset="0"/>
                        <a:ea typeface="+mn-ea"/>
                        <a:cs typeface="Times New Roman" panose="02020603050405020304" pitchFamily="18" charset="0"/>
                      </a:endParaRPr>
                    </a:p>
                  </a:txBody>
                  <a:tcPr marL="68580" marR="68580" marT="34290" marB="34290" anchor="ctr" anchorCtr="1"/>
                </a:tc>
                <a:extLst>
                  <a:ext uri="{0D108BD9-81ED-4DB2-BD59-A6C34878D82A}">
                    <a16:rowId xmlns:a16="http://schemas.microsoft.com/office/drawing/2014/main" val="1599507249"/>
                  </a:ext>
                </a:extLst>
              </a:tr>
              <a:tr h="508802">
                <a:tc>
                  <a:txBody>
                    <a:bodyPr/>
                    <a:lstStyle/>
                    <a:p>
                      <a:pPr algn="ctr"/>
                      <a:r>
                        <a:rPr lang="en-IN" sz="1200">
                          <a:latin typeface="Times New Roman" panose="02020603050405020304" pitchFamily="18" charset="0"/>
                          <a:cs typeface="Times New Roman" panose="02020603050405020304" pitchFamily="18" charset="0"/>
                        </a:rPr>
                        <a:t>OID</a:t>
                      </a:r>
                      <a:endParaRPr lang="en-IN" sz="900" kern="1200">
                        <a:solidFill>
                          <a:schemeClr val="dk1"/>
                        </a:solidFill>
                        <a:latin typeface="Times New Roman" panose="02020603050405020304" pitchFamily="18" charset="0"/>
                        <a:ea typeface="+mn-ea"/>
                        <a:cs typeface="Times New Roman" panose="02020603050405020304" pitchFamily="18" charset="0"/>
                      </a:endParaRPr>
                    </a:p>
                  </a:txBody>
                  <a:tcPr marL="68580" marR="68580" marT="34290" marB="34290" anchor="ctr" anchorCtr="1"/>
                </a:tc>
                <a:extLst>
                  <a:ext uri="{0D108BD9-81ED-4DB2-BD59-A6C34878D82A}">
                    <a16:rowId xmlns:a16="http://schemas.microsoft.com/office/drawing/2014/main" val="3397156484"/>
                  </a:ext>
                </a:extLst>
              </a:tr>
            </a:tbl>
          </a:graphicData>
        </a:graphic>
      </p:graphicFrame>
      <p:graphicFrame>
        <p:nvGraphicFramePr>
          <p:cNvPr id="12" name="Table 11">
            <a:extLst>
              <a:ext uri="{FF2B5EF4-FFF2-40B4-BE49-F238E27FC236}">
                <a16:creationId xmlns:a16="http://schemas.microsoft.com/office/drawing/2014/main" id="{4311BDCA-FFA2-B088-D99D-23E1106E382E}"/>
              </a:ext>
            </a:extLst>
          </p:cNvPr>
          <p:cNvGraphicFramePr/>
          <p:nvPr/>
        </p:nvGraphicFramePr>
        <p:xfrm>
          <a:off x="1252655" y="1038441"/>
          <a:ext cx="4680671" cy="2576644"/>
        </p:xfrm>
        <a:graphic>
          <a:graphicData uri="http://schemas.openxmlformats.org/drawingml/2006/table">
            <a:tbl>
              <a:tblPr>
                <a:tableStyleId>{B301B821-A1FF-4177-AEE7-76D212191A09}</a:tableStyleId>
              </a:tblPr>
              <a:tblGrid>
                <a:gridCol w="928036">
                  <a:extLst>
                    <a:ext uri="{9D8B030D-6E8A-4147-A177-3AD203B41FA5}">
                      <a16:colId xmlns:a16="http://schemas.microsoft.com/office/drawing/2014/main" val="4149490589"/>
                    </a:ext>
                  </a:extLst>
                </a:gridCol>
                <a:gridCol w="3752636">
                  <a:extLst>
                    <a:ext uri="{9D8B030D-6E8A-4147-A177-3AD203B41FA5}">
                      <a16:colId xmlns:a16="http://schemas.microsoft.com/office/drawing/2014/main" val="3738796796"/>
                    </a:ext>
                  </a:extLst>
                </a:gridCol>
              </a:tblGrid>
              <a:tr h="515329">
                <a:tc>
                  <a:txBody>
                    <a:bodyPr/>
                    <a:lstStyle/>
                    <a:p>
                      <a:pPr algn="ctr"/>
                      <a:r>
                        <a:rPr lang="en-IN" sz="1100"/>
                        <a:t>15 Applications</a:t>
                      </a:r>
                      <a:endParaRPr lang="en-IN" sz="1100" b="0">
                        <a:solidFill>
                          <a:schemeClr val="tx1"/>
                        </a:solidFill>
                        <a:latin typeface="Times New Roman" panose="02020603050405020304" pitchFamily="18" charset="0"/>
                        <a:cs typeface="Times New Roman" panose="02020603050405020304" pitchFamily="18" charset="0"/>
                      </a:endParaRPr>
                    </a:p>
                  </a:txBody>
                  <a:tcPr marL="58116" marR="58116" marT="29058" marB="29058"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800"/>
                        <a:t>Customer Management Tools |  Pricing Tools | Billing Tools | CSS | Resource Management Tools </a:t>
                      </a:r>
                      <a:endParaRPr lang="en-IN" sz="800" b="0">
                        <a:solidFill>
                          <a:schemeClr val="tx1"/>
                        </a:solidFill>
                        <a:latin typeface="Times New Roman" panose="02020603050405020304" pitchFamily="18" charset="0"/>
                        <a:cs typeface="Times New Roman" panose="02020603050405020304" pitchFamily="18" charset="0"/>
                      </a:endParaRPr>
                    </a:p>
                  </a:txBody>
                  <a:tcPr marL="58116" marR="58116" marT="29058" marB="29058" anchor="ctr" anchorCtr="1">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92468898"/>
                  </a:ext>
                </a:extLst>
              </a:tr>
              <a:tr h="515329">
                <a:tc>
                  <a:txBody>
                    <a:bodyPr/>
                    <a:lstStyle/>
                    <a:p>
                      <a:pPr algn="ctr"/>
                      <a:r>
                        <a:rPr lang="en-IN" sz="1100" kern="1200"/>
                        <a:t>37 Applications</a:t>
                      </a:r>
                      <a:endParaRPr lang="en-IN" sz="1100" b="0" kern="1200">
                        <a:solidFill>
                          <a:schemeClr val="tx1"/>
                        </a:solidFill>
                        <a:latin typeface="Times New Roman" panose="02020603050405020304" pitchFamily="18" charset="0"/>
                        <a:ea typeface="+mn-ea"/>
                        <a:cs typeface="Times New Roman" panose="02020603050405020304" pitchFamily="18" charset="0"/>
                      </a:endParaRPr>
                    </a:p>
                  </a:txBody>
                  <a:tcPr marL="58116" marR="58116" marT="29058" marB="29058"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IN" sz="800"/>
                        <a:t>VM Intranet Forms | SMS Applications | Volt Order Entry | Agent Tools Forms DB | Super Mail </a:t>
                      </a:r>
                      <a:endParaRPr lang="en-IN" sz="800" b="0">
                        <a:solidFill>
                          <a:schemeClr val="tx1"/>
                        </a:solidFill>
                        <a:latin typeface="Times New Roman" panose="02020603050405020304" pitchFamily="18" charset="0"/>
                        <a:cs typeface="Times New Roman" panose="02020603050405020304" pitchFamily="18" charset="0"/>
                      </a:endParaRPr>
                    </a:p>
                  </a:txBody>
                  <a:tcPr marL="58116" marR="58116" marT="29058" marB="29058" anchor="ctr" anchorCtr="1">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34202554"/>
                  </a:ext>
                </a:extLst>
              </a:tr>
              <a:tr h="515329">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IN" sz="1100"/>
                        <a:t>2 Applications</a:t>
                      </a:r>
                      <a:endParaRPr lang="en-IN" sz="1100" b="0">
                        <a:solidFill>
                          <a:schemeClr val="tx1"/>
                        </a:solidFill>
                        <a:latin typeface="Times New Roman" panose="02020603050405020304" pitchFamily="18" charset="0"/>
                        <a:cs typeface="Times New Roman" panose="02020603050405020304" pitchFamily="18" charset="0"/>
                      </a:endParaRPr>
                    </a:p>
                  </a:txBody>
                  <a:tcPr marL="58116" marR="58116" marT="29058" marB="29058"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IN" sz="800" kern="1200"/>
                        <a:t>iCare | Launchpad | </a:t>
                      </a:r>
                      <a:endParaRPr lang="en-IN" sz="1100" b="0">
                        <a:solidFill>
                          <a:schemeClr val="tx1"/>
                        </a:solidFill>
                        <a:latin typeface="Times New Roman" panose="02020603050405020304" pitchFamily="18" charset="0"/>
                        <a:cs typeface="Times New Roman" panose="02020603050405020304" pitchFamily="18" charset="0"/>
                      </a:endParaRPr>
                    </a:p>
                  </a:txBody>
                  <a:tcPr marL="58116" marR="58116" marT="29058" marB="29058" anchor="ctr" anchorCtr="1">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772461952"/>
                  </a:ext>
                </a:extLst>
              </a:tr>
              <a:tr h="515329">
                <a:tc>
                  <a:txBody>
                    <a:bodyPr/>
                    <a:lstStyle/>
                    <a:p>
                      <a:pPr algn="ctr"/>
                      <a:r>
                        <a:rPr lang="en-IN" sz="1100" kern="1200"/>
                        <a:t>12 Applications</a:t>
                      </a:r>
                      <a:endParaRPr lang="en-IN" sz="1100" b="0" kern="1200">
                        <a:solidFill>
                          <a:schemeClr val="tx1"/>
                        </a:solidFill>
                        <a:latin typeface="Times New Roman" panose="02020603050405020304" pitchFamily="18" charset="0"/>
                        <a:ea typeface="+mn-ea"/>
                        <a:cs typeface="Times New Roman" panose="02020603050405020304" pitchFamily="18" charset="0"/>
                      </a:endParaRPr>
                    </a:p>
                  </a:txBody>
                  <a:tcPr marL="58116" marR="58116" marT="29058" marB="29058"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800" kern="1200"/>
                        <a:t>Resource Inventory Tools | FON | Fulcrum Applications | GIS | OSS Admin Portal | Toast | Premises Mgmt. |</a:t>
                      </a:r>
                      <a:endParaRPr lang="en-IN" sz="800" b="0" kern="1200">
                        <a:solidFill>
                          <a:schemeClr val="tx1"/>
                        </a:solidFill>
                        <a:latin typeface="Times New Roman" panose="02020603050405020304" pitchFamily="18" charset="0"/>
                        <a:ea typeface="+mn-ea"/>
                        <a:cs typeface="Times New Roman" panose="02020603050405020304" pitchFamily="18" charset="0"/>
                      </a:endParaRPr>
                    </a:p>
                  </a:txBody>
                  <a:tcPr marL="58116" marR="58116" marT="29058" marB="29058" anchor="ctr" anchorCtr="1">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90771555"/>
                  </a:ext>
                </a:extLst>
              </a:tr>
              <a:tr h="515329">
                <a:tc>
                  <a:txBody>
                    <a:bodyPr/>
                    <a:lstStyle/>
                    <a:p>
                      <a:pPr algn="ctr"/>
                      <a:r>
                        <a:rPr lang="en-IN" sz="1100" kern="1200"/>
                        <a:t>28 Applications</a:t>
                      </a:r>
                      <a:endParaRPr lang="en-IN" sz="1100" b="0" kern="1200">
                        <a:solidFill>
                          <a:schemeClr val="tx1"/>
                        </a:solidFill>
                        <a:latin typeface="Times New Roman" panose="02020603050405020304" pitchFamily="18" charset="0"/>
                        <a:ea typeface="+mn-ea"/>
                        <a:cs typeface="Times New Roman" panose="02020603050405020304" pitchFamily="18" charset="0"/>
                      </a:endParaRPr>
                    </a:p>
                  </a:txBody>
                  <a:tcPr marL="58116" marR="58116" marT="29058" marB="29058"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800" kern="1200"/>
                        <a:t>Cloud Based Applications | Authentication Tools | VM Customer Dashboard | Agent based tools </a:t>
                      </a:r>
                    </a:p>
                    <a:p>
                      <a:pPr algn="ctr"/>
                      <a:r>
                        <a:rPr lang="en-IN" sz="800" kern="1200"/>
                        <a:t>Customer Provisioning tools | Content Management Tools | Tools Cable My street | Shared Hosting | VM Intranet Tools</a:t>
                      </a:r>
                      <a:endParaRPr lang="en-IN" sz="800" b="0" kern="1200">
                        <a:solidFill>
                          <a:schemeClr val="tx1"/>
                        </a:solidFill>
                        <a:latin typeface="Times New Roman" panose="02020603050405020304" pitchFamily="18" charset="0"/>
                        <a:ea typeface="+mn-ea"/>
                        <a:cs typeface="Times New Roman" panose="02020603050405020304" pitchFamily="18" charset="0"/>
                      </a:endParaRPr>
                    </a:p>
                  </a:txBody>
                  <a:tcPr marL="58116" marR="58116" marT="29058" marB="29058" anchor="ctr" anchorCtr="1">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1585282"/>
                  </a:ext>
                </a:extLst>
              </a:tr>
            </a:tbl>
          </a:graphicData>
        </a:graphic>
      </p:graphicFrame>
      <p:graphicFrame>
        <p:nvGraphicFramePr>
          <p:cNvPr id="15" name="Table 14">
            <a:extLst>
              <a:ext uri="{FF2B5EF4-FFF2-40B4-BE49-F238E27FC236}">
                <a16:creationId xmlns:a16="http://schemas.microsoft.com/office/drawing/2014/main" id="{EF8A3726-7772-CDA6-1D6A-2D1A240CCB33}"/>
              </a:ext>
            </a:extLst>
          </p:cNvPr>
          <p:cNvGraphicFramePr>
            <a:graphicFrameLocks noGrp="1"/>
          </p:cNvGraphicFramePr>
          <p:nvPr/>
        </p:nvGraphicFramePr>
        <p:xfrm>
          <a:off x="6069962" y="3538940"/>
          <a:ext cx="2687857" cy="581334"/>
        </p:xfrm>
        <a:graphic>
          <a:graphicData uri="http://schemas.openxmlformats.org/drawingml/2006/table">
            <a:tbl>
              <a:tblPr>
                <a:tableStyleId>{5C22544A-7EE6-4342-B048-85BDC9FD1C3A}</a:tableStyleId>
              </a:tblPr>
              <a:tblGrid>
                <a:gridCol w="1883268">
                  <a:extLst>
                    <a:ext uri="{9D8B030D-6E8A-4147-A177-3AD203B41FA5}">
                      <a16:colId xmlns:a16="http://schemas.microsoft.com/office/drawing/2014/main" val="3529182449"/>
                    </a:ext>
                  </a:extLst>
                </a:gridCol>
                <a:gridCol w="804589">
                  <a:extLst>
                    <a:ext uri="{9D8B030D-6E8A-4147-A177-3AD203B41FA5}">
                      <a16:colId xmlns:a16="http://schemas.microsoft.com/office/drawing/2014/main" val="3197273298"/>
                    </a:ext>
                  </a:extLst>
                </a:gridCol>
              </a:tblGrid>
              <a:tr h="145334">
                <a:tc gridSpan="2">
                  <a:txBody>
                    <a:bodyPr/>
                    <a:lstStyle/>
                    <a:p>
                      <a:pPr algn="ctr" fontAlgn="b"/>
                      <a:r>
                        <a:rPr lang="en-GB" sz="800" u="none" strike="noStrike">
                          <a:effectLst/>
                        </a:rPr>
                        <a:t>Proactive Modernization</a:t>
                      </a:r>
                      <a:endParaRPr lang="en-GB" sz="800" b="0" i="0" u="none" strike="noStrike">
                        <a:solidFill>
                          <a:srgbClr val="000000"/>
                        </a:solidFill>
                        <a:effectLst/>
                        <a:latin typeface="KareliaWeb Regular" panose="00000500000000000000" pitchFamily="2"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extLst>
                  <a:ext uri="{0D108BD9-81ED-4DB2-BD59-A6C34878D82A}">
                    <a16:rowId xmlns:a16="http://schemas.microsoft.com/office/drawing/2014/main" val="2601349483"/>
                  </a:ext>
                </a:extLst>
              </a:tr>
              <a:tr h="145334">
                <a:tc>
                  <a:txBody>
                    <a:bodyPr/>
                    <a:lstStyle/>
                    <a:p>
                      <a:pPr algn="ctr" fontAlgn="b"/>
                      <a:r>
                        <a:rPr lang="en-GB" sz="800" u="none" strike="noStrike">
                          <a:effectLst/>
                        </a:rPr>
                        <a:t>Classical ASP to .Net</a:t>
                      </a:r>
                      <a:endParaRPr lang="en-GB" sz="800" b="0" i="0" u="none" strike="noStrike">
                        <a:solidFill>
                          <a:srgbClr val="000000"/>
                        </a:solidFill>
                        <a:effectLst/>
                        <a:latin typeface="KareliaWeb Regular" panose="00000500000000000000" pitchFamily="2"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800" u="none" strike="noStrike">
                          <a:effectLst/>
                        </a:rPr>
                        <a:t>20 Apps</a:t>
                      </a:r>
                      <a:endParaRPr lang="en-GB" sz="800" b="0" i="0" u="none" strike="noStrike">
                        <a:solidFill>
                          <a:srgbClr val="000000"/>
                        </a:solidFill>
                        <a:effectLst/>
                        <a:latin typeface="KareliaWeb Regular" panose="00000500000000000000" pitchFamily="2"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4382236"/>
                  </a:ext>
                </a:extLst>
              </a:tr>
              <a:tr h="145334">
                <a:tc>
                  <a:txBody>
                    <a:bodyPr/>
                    <a:lstStyle/>
                    <a:p>
                      <a:pPr algn="ctr" fontAlgn="b"/>
                      <a:r>
                        <a:rPr lang="en-US" sz="800" u="none" strike="noStrike">
                          <a:effectLst/>
                        </a:rPr>
                        <a:t>Windows WPF to ASP .Net 2.2</a:t>
                      </a:r>
                      <a:endParaRPr lang="en-US" sz="800" b="0" i="0" u="none" strike="noStrike">
                        <a:solidFill>
                          <a:srgbClr val="000000"/>
                        </a:solidFill>
                        <a:effectLst/>
                        <a:latin typeface="KareliaWeb Regular" panose="00000500000000000000" pitchFamily="2"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800" u="none" strike="noStrike">
                          <a:effectLst/>
                        </a:rPr>
                        <a:t>1 App</a:t>
                      </a:r>
                      <a:endParaRPr lang="en-GB" sz="800" b="0" i="0" u="none" strike="noStrike">
                        <a:solidFill>
                          <a:srgbClr val="000000"/>
                        </a:solidFill>
                        <a:effectLst/>
                        <a:latin typeface="KareliaWeb Regular" panose="00000500000000000000" pitchFamily="2"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3165960"/>
                  </a:ext>
                </a:extLst>
              </a:tr>
              <a:tr h="145334">
                <a:tc>
                  <a:txBody>
                    <a:bodyPr/>
                    <a:lstStyle/>
                    <a:p>
                      <a:pPr algn="ctr" fontAlgn="b"/>
                      <a:r>
                        <a:rPr lang="en-US" sz="800" u="none" strike="noStrike">
                          <a:effectLst/>
                        </a:rPr>
                        <a:t>Classical ASP to .Net Core 3.1</a:t>
                      </a:r>
                      <a:endParaRPr lang="en-US" sz="800" b="0" i="0" u="none" strike="noStrike">
                        <a:solidFill>
                          <a:srgbClr val="000000"/>
                        </a:solidFill>
                        <a:effectLst/>
                        <a:latin typeface="KareliaWeb Regular" panose="00000500000000000000" pitchFamily="2"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800" u="none" strike="noStrike">
                          <a:effectLst/>
                        </a:rPr>
                        <a:t>1 App</a:t>
                      </a:r>
                      <a:endParaRPr lang="en-GB" sz="800" b="0" i="0" u="none" strike="noStrike">
                        <a:solidFill>
                          <a:srgbClr val="000000"/>
                        </a:solidFill>
                        <a:effectLst/>
                        <a:latin typeface="KareliaWeb Regular" panose="00000500000000000000" pitchFamily="2"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6011862"/>
                  </a:ext>
                </a:extLst>
              </a:tr>
            </a:tbl>
          </a:graphicData>
        </a:graphic>
      </p:graphicFrame>
      <p:graphicFrame>
        <p:nvGraphicFramePr>
          <p:cNvPr id="16" name="Diagram 15">
            <a:extLst>
              <a:ext uri="{FF2B5EF4-FFF2-40B4-BE49-F238E27FC236}">
                <a16:creationId xmlns:a16="http://schemas.microsoft.com/office/drawing/2014/main" id="{730E3F7E-E6B4-19FF-AF5E-2D446654E515}"/>
              </a:ext>
            </a:extLst>
          </p:cNvPr>
          <p:cNvGraphicFramePr/>
          <p:nvPr/>
        </p:nvGraphicFramePr>
        <p:xfrm>
          <a:off x="6177139" y="655188"/>
          <a:ext cx="2602277" cy="11841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ctangle 16">
            <a:extLst>
              <a:ext uri="{FF2B5EF4-FFF2-40B4-BE49-F238E27FC236}">
                <a16:creationId xmlns:a16="http://schemas.microsoft.com/office/drawing/2014/main" id="{E2A54402-9512-30B0-00AB-D62E25D45EE2}"/>
              </a:ext>
            </a:extLst>
          </p:cNvPr>
          <p:cNvSpPr/>
          <p:nvPr/>
        </p:nvSpPr>
        <p:spPr>
          <a:xfrm>
            <a:off x="6106971" y="570748"/>
            <a:ext cx="2697784" cy="1235738"/>
          </a:xfrm>
          <a:prstGeom prst="rect">
            <a:avLst/>
          </a:prstGeom>
          <a:noFill/>
          <a:ln w="4233" cap="flat">
            <a:solidFill>
              <a:srgbClr val="EA262A"/>
            </a:solidFill>
            <a:prstDash val="solid"/>
            <a:miter/>
          </a:ln>
        </p:spPr>
        <p:txBody>
          <a:bodyPr rtlCol="0" anchor="ctr"/>
          <a:lstStyle/>
          <a:p>
            <a:pPr algn="l"/>
            <a:endParaRPr lang="en-IN" sz="1350"/>
          </a:p>
        </p:txBody>
      </p:sp>
      <p:sp>
        <p:nvSpPr>
          <p:cNvPr id="18" name="TextBox 17">
            <a:extLst>
              <a:ext uri="{FF2B5EF4-FFF2-40B4-BE49-F238E27FC236}">
                <a16:creationId xmlns:a16="http://schemas.microsoft.com/office/drawing/2014/main" id="{6D6FF35C-A142-2D4A-26BE-D16A472B7C44}"/>
              </a:ext>
            </a:extLst>
          </p:cNvPr>
          <p:cNvSpPr txBox="1"/>
          <p:nvPr/>
        </p:nvSpPr>
        <p:spPr>
          <a:xfrm>
            <a:off x="6247309" y="542705"/>
            <a:ext cx="2602277" cy="253916"/>
          </a:xfrm>
          <a:prstGeom prst="rect">
            <a:avLst/>
          </a:prstGeom>
          <a:noFill/>
        </p:spPr>
        <p:txBody>
          <a:bodyPr wrap="square" rtlCol="0">
            <a:spAutoFit/>
          </a:bodyPr>
          <a:lstStyle/>
          <a:p>
            <a:pPr algn="ctr"/>
            <a:r>
              <a:rPr lang="en-GB" sz="1050">
                <a:solidFill>
                  <a:schemeClr val="accent1"/>
                </a:solidFill>
              </a:rPr>
              <a:t>Additional Application Support</a:t>
            </a:r>
          </a:p>
        </p:txBody>
      </p:sp>
      <p:pic>
        <p:nvPicPr>
          <p:cNvPr id="19" name="Picture 18">
            <a:extLst>
              <a:ext uri="{FF2B5EF4-FFF2-40B4-BE49-F238E27FC236}">
                <a16:creationId xmlns:a16="http://schemas.microsoft.com/office/drawing/2014/main" id="{0E32C4DC-27EA-453F-314B-B60D669A9F53}"/>
              </a:ext>
            </a:extLst>
          </p:cNvPr>
          <p:cNvPicPr>
            <a:picLocks noChangeAspect="1"/>
          </p:cNvPicPr>
          <p:nvPr/>
        </p:nvPicPr>
        <p:blipFill>
          <a:blip r:embed="rId8"/>
          <a:stretch>
            <a:fillRect/>
          </a:stretch>
        </p:blipFill>
        <p:spPr>
          <a:xfrm>
            <a:off x="6069962" y="4166563"/>
            <a:ext cx="2687857" cy="908512"/>
          </a:xfrm>
          <a:prstGeom prst="rect">
            <a:avLst/>
          </a:prstGeom>
          <a:ln>
            <a:solidFill>
              <a:srgbClr val="FF0000"/>
            </a:solidFill>
          </a:ln>
        </p:spPr>
      </p:pic>
      <p:graphicFrame>
        <p:nvGraphicFramePr>
          <p:cNvPr id="25" name="Chart 24">
            <a:extLst>
              <a:ext uri="{FF2B5EF4-FFF2-40B4-BE49-F238E27FC236}">
                <a16:creationId xmlns:a16="http://schemas.microsoft.com/office/drawing/2014/main" id="{35196DB0-251C-68C3-5F45-ACDA8C04028C}"/>
              </a:ext>
            </a:extLst>
          </p:cNvPr>
          <p:cNvGraphicFramePr/>
          <p:nvPr/>
        </p:nvGraphicFramePr>
        <p:xfrm>
          <a:off x="6201044" y="2301772"/>
          <a:ext cx="2344485" cy="1068704"/>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82024833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6B33529-BC88-4C4A-B52E-34FAAD51A047}"/>
              </a:ext>
            </a:extLst>
          </p:cNvPr>
          <p:cNvGrpSpPr/>
          <p:nvPr/>
        </p:nvGrpSpPr>
        <p:grpSpPr>
          <a:xfrm>
            <a:off x="1963526" y="841793"/>
            <a:ext cx="5322065" cy="3964631"/>
            <a:chOff x="3200214" y="1122901"/>
            <a:chExt cx="7096087" cy="5286174"/>
          </a:xfrm>
        </p:grpSpPr>
        <p:graphicFrame>
          <p:nvGraphicFramePr>
            <p:cNvPr id="14" name="Chart 13">
              <a:extLst>
                <a:ext uri="{FF2B5EF4-FFF2-40B4-BE49-F238E27FC236}">
                  <a16:creationId xmlns:a16="http://schemas.microsoft.com/office/drawing/2014/main" id="{8DD8F599-13CD-41E5-9077-C396F98214DA}"/>
                </a:ext>
              </a:extLst>
            </p:cNvPr>
            <p:cNvGraphicFramePr/>
            <p:nvPr/>
          </p:nvGraphicFramePr>
          <p:xfrm>
            <a:off x="4092598" y="3889075"/>
            <a:ext cx="2880000" cy="25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F7CE4CB1-E735-420D-989C-817E81A80EAA}"/>
                </a:ext>
              </a:extLst>
            </p:cNvPr>
            <p:cNvGraphicFramePr/>
            <p:nvPr/>
          </p:nvGraphicFramePr>
          <p:xfrm>
            <a:off x="6018880" y="2526946"/>
            <a:ext cx="2820668" cy="25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20BFDA57-A1D2-4993-9BE5-3196EFF112D9}"/>
                </a:ext>
              </a:extLst>
            </p:cNvPr>
            <p:cNvGraphicFramePr/>
            <p:nvPr/>
          </p:nvGraphicFramePr>
          <p:xfrm>
            <a:off x="4135384" y="1498716"/>
            <a:ext cx="2880000" cy="25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a:extLst>
                <a:ext uri="{FF2B5EF4-FFF2-40B4-BE49-F238E27FC236}">
                  <a16:creationId xmlns:a16="http://schemas.microsoft.com/office/drawing/2014/main" id="{57A9ABA6-2DC7-457E-812C-4772544993D0}"/>
                </a:ext>
              </a:extLst>
            </p:cNvPr>
            <p:cNvGraphicFramePr/>
            <p:nvPr/>
          </p:nvGraphicFramePr>
          <p:xfrm>
            <a:off x="6698217" y="1122901"/>
            <a:ext cx="2820668" cy="2520000"/>
          </p:xfrm>
          <a:graphic>
            <a:graphicData uri="http://schemas.openxmlformats.org/drawingml/2006/chart">
              <c:chart xmlns:c="http://schemas.openxmlformats.org/drawingml/2006/chart" xmlns:r="http://schemas.openxmlformats.org/officeDocument/2006/relationships" r:id="rId6"/>
            </a:graphicData>
          </a:graphic>
        </p:graphicFrame>
        <p:sp>
          <p:nvSpPr>
            <p:cNvPr id="18" name="TextBox 17">
              <a:extLst>
                <a:ext uri="{FF2B5EF4-FFF2-40B4-BE49-F238E27FC236}">
                  <a16:creationId xmlns:a16="http://schemas.microsoft.com/office/drawing/2014/main" id="{D1EEBB87-8FE7-4FFC-B12D-96FCA3E18C19}"/>
                </a:ext>
              </a:extLst>
            </p:cNvPr>
            <p:cNvSpPr txBox="1"/>
            <p:nvPr/>
          </p:nvSpPr>
          <p:spPr>
            <a:xfrm>
              <a:off x="4744163" y="2229016"/>
              <a:ext cx="688369" cy="400109"/>
            </a:xfrm>
            <a:prstGeom prst="rect">
              <a:avLst/>
            </a:prstGeom>
            <a:noFill/>
          </p:spPr>
          <p:txBody>
            <a:bodyPr wrap="square" rtlCol="0">
              <a:spAutoFit/>
            </a:bodyPr>
            <a:lstStyle/>
            <a:p>
              <a:r>
                <a:rPr lang="en-IN" sz="1350">
                  <a:solidFill>
                    <a:srgbClr val="0070C0"/>
                  </a:solidFill>
                  <a:latin typeface="Times New Roman" panose="02020603050405020304" pitchFamily="18" charset="0"/>
                  <a:cs typeface="Times New Roman" panose="02020603050405020304" pitchFamily="18" charset="0"/>
                </a:rPr>
                <a:t>BSS</a:t>
              </a:r>
            </a:p>
          </p:txBody>
        </p:sp>
        <p:sp>
          <p:nvSpPr>
            <p:cNvPr id="19" name="TextBox 18">
              <a:extLst>
                <a:ext uri="{FF2B5EF4-FFF2-40B4-BE49-F238E27FC236}">
                  <a16:creationId xmlns:a16="http://schemas.microsoft.com/office/drawing/2014/main" id="{166698A1-FE0C-454C-8F46-C5530002D2CF}"/>
                </a:ext>
              </a:extLst>
            </p:cNvPr>
            <p:cNvSpPr txBox="1"/>
            <p:nvPr/>
          </p:nvSpPr>
          <p:spPr>
            <a:xfrm>
              <a:off x="4790973" y="4845281"/>
              <a:ext cx="807913" cy="400109"/>
            </a:xfrm>
            <a:prstGeom prst="rect">
              <a:avLst/>
            </a:prstGeom>
            <a:noFill/>
          </p:spPr>
          <p:txBody>
            <a:bodyPr wrap="square" rtlCol="0">
              <a:spAutoFit/>
            </a:bodyPr>
            <a:lstStyle/>
            <a:p>
              <a:r>
                <a:rPr lang="en-IN" sz="1350">
                  <a:solidFill>
                    <a:srgbClr val="0070C0"/>
                  </a:solidFill>
                  <a:latin typeface="Times New Roman" panose="02020603050405020304" pitchFamily="18" charset="0"/>
                  <a:cs typeface="Times New Roman" panose="02020603050405020304" pitchFamily="18" charset="0"/>
                </a:rPr>
                <a:t>iCare</a:t>
              </a:r>
            </a:p>
          </p:txBody>
        </p:sp>
        <p:graphicFrame>
          <p:nvGraphicFramePr>
            <p:cNvPr id="20" name="Chart 19">
              <a:extLst>
                <a:ext uri="{FF2B5EF4-FFF2-40B4-BE49-F238E27FC236}">
                  <a16:creationId xmlns:a16="http://schemas.microsoft.com/office/drawing/2014/main" id="{2147E26E-305D-4815-8A83-91DEC25298CB}"/>
                </a:ext>
              </a:extLst>
            </p:cNvPr>
            <p:cNvGraphicFramePr/>
            <p:nvPr/>
          </p:nvGraphicFramePr>
          <p:xfrm>
            <a:off x="7416301" y="3572274"/>
            <a:ext cx="2880000" cy="2520000"/>
          </p:xfrm>
          <a:graphic>
            <a:graphicData uri="http://schemas.openxmlformats.org/drawingml/2006/chart">
              <c:chart xmlns:c="http://schemas.openxmlformats.org/drawingml/2006/chart" xmlns:r="http://schemas.openxmlformats.org/officeDocument/2006/relationships" r:id="rId7"/>
            </a:graphicData>
          </a:graphic>
        </p:graphicFrame>
        <p:sp>
          <p:nvSpPr>
            <p:cNvPr id="21" name="TextBox 20">
              <a:extLst>
                <a:ext uri="{FF2B5EF4-FFF2-40B4-BE49-F238E27FC236}">
                  <a16:creationId xmlns:a16="http://schemas.microsoft.com/office/drawing/2014/main" id="{419F511F-91DC-44B7-9B20-BCB868F57610}"/>
                </a:ext>
              </a:extLst>
            </p:cNvPr>
            <p:cNvSpPr txBox="1"/>
            <p:nvPr/>
          </p:nvSpPr>
          <p:spPr>
            <a:xfrm>
              <a:off x="7786252" y="4752821"/>
              <a:ext cx="807913" cy="400109"/>
            </a:xfrm>
            <a:prstGeom prst="rect">
              <a:avLst/>
            </a:prstGeom>
            <a:noFill/>
          </p:spPr>
          <p:txBody>
            <a:bodyPr wrap="square" rtlCol="0">
              <a:spAutoFit/>
            </a:bodyPr>
            <a:lstStyle/>
            <a:p>
              <a:r>
                <a:rPr lang="en-IN" sz="1350">
                  <a:solidFill>
                    <a:srgbClr val="0070C0"/>
                  </a:solidFill>
                  <a:latin typeface="Times New Roman" panose="02020603050405020304" pitchFamily="18" charset="0"/>
                  <a:cs typeface="Times New Roman" panose="02020603050405020304" pitchFamily="18" charset="0"/>
                </a:rPr>
                <a:t>OID</a:t>
              </a:r>
            </a:p>
          </p:txBody>
        </p:sp>
        <p:sp>
          <p:nvSpPr>
            <p:cNvPr id="22" name="Arrow: Right 21">
              <a:extLst>
                <a:ext uri="{FF2B5EF4-FFF2-40B4-BE49-F238E27FC236}">
                  <a16:creationId xmlns:a16="http://schemas.microsoft.com/office/drawing/2014/main" id="{F4C2D6DA-922C-4089-97D1-EA24E4911D40}"/>
                </a:ext>
              </a:extLst>
            </p:cNvPr>
            <p:cNvSpPr/>
            <p:nvPr/>
          </p:nvSpPr>
          <p:spPr>
            <a:xfrm rot="5400000">
              <a:off x="2805592" y="3115921"/>
              <a:ext cx="2134619" cy="1345376"/>
            </a:xfrm>
            <a:prstGeom prst="rightArrow">
              <a:avLst/>
            </a:prstGeom>
            <a:solidFill>
              <a:srgbClr val="FFCA21"/>
            </a:solidFill>
            <a:ln w="4233" cap="flat">
              <a:solidFill>
                <a:srgbClr val="C00000"/>
              </a:solidFill>
              <a:prstDash val="solid"/>
              <a:round/>
            </a:ln>
          </p:spPr>
          <p:txBody>
            <a:bodyPr rtlCol="0" anchor="ctr"/>
            <a:lstStyle/>
            <a:p>
              <a:pPr algn="ctr"/>
              <a:r>
                <a:rPr lang="en-IN" sz="1050" b="1">
                  <a:solidFill>
                    <a:srgbClr val="002060"/>
                  </a:solidFill>
                  <a:latin typeface="Times New Roman" panose="02020603050405020304" pitchFamily="18" charset="0"/>
                  <a:cs typeface="Times New Roman" panose="02020603050405020304" pitchFamily="18" charset="0"/>
                </a:rPr>
                <a:t>~ 60 k </a:t>
              </a:r>
              <a:r>
                <a:rPr lang="en-IN" sz="1050">
                  <a:solidFill>
                    <a:srgbClr val="002060"/>
                  </a:solidFill>
                  <a:latin typeface="Times New Roman" panose="02020603050405020304" pitchFamily="18" charset="0"/>
                  <a:cs typeface="Times New Roman" panose="02020603050405020304" pitchFamily="18" charset="0"/>
                </a:rPr>
                <a:t>Incidents</a:t>
              </a:r>
            </a:p>
            <a:p>
              <a:pPr algn="ctr"/>
              <a:r>
                <a:rPr lang="en-IN" sz="1050" b="1">
                  <a:solidFill>
                    <a:srgbClr val="002060"/>
                  </a:solidFill>
                  <a:latin typeface="Times New Roman" panose="02020603050405020304" pitchFamily="18" charset="0"/>
                  <a:cs typeface="Times New Roman" panose="02020603050405020304" pitchFamily="18" charset="0"/>
                </a:rPr>
                <a:t> 35 </a:t>
              </a:r>
              <a:r>
                <a:rPr lang="en-IN" sz="1050">
                  <a:solidFill>
                    <a:srgbClr val="002060"/>
                  </a:solidFill>
                  <a:latin typeface="Times New Roman" panose="02020603050405020304" pitchFamily="18" charset="0"/>
                  <a:cs typeface="Times New Roman" panose="02020603050405020304" pitchFamily="18" charset="0"/>
                </a:rPr>
                <a:t>Applications</a:t>
              </a:r>
            </a:p>
            <a:p>
              <a:pPr algn="ctr"/>
              <a:r>
                <a:rPr lang="en-IN" sz="1050" b="1">
                  <a:solidFill>
                    <a:srgbClr val="002060"/>
                  </a:solidFill>
                  <a:latin typeface="Times New Roman" panose="02020603050405020304" pitchFamily="18" charset="0"/>
                  <a:cs typeface="Times New Roman" panose="02020603050405020304" pitchFamily="18" charset="0"/>
                </a:rPr>
                <a:t>5</a:t>
              </a:r>
              <a:r>
                <a:rPr lang="en-IN" sz="1050">
                  <a:solidFill>
                    <a:srgbClr val="002060"/>
                  </a:solidFill>
                  <a:latin typeface="Times New Roman" panose="02020603050405020304" pitchFamily="18" charset="0"/>
                  <a:cs typeface="Times New Roman" panose="02020603050405020304" pitchFamily="18" charset="0"/>
                </a:rPr>
                <a:t> Towers</a:t>
              </a:r>
            </a:p>
          </p:txBody>
        </p:sp>
        <p:sp>
          <p:nvSpPr>
            <p:cNvPr id="23" name="TextBox 22">
              <a:extLst>
                <a:ext uri="{FF2B5EF4-FFF2-40B4-BE49-F238E27FC236}">
                  <a16:creationId xmlns:a16="http://schemas.microsoft.com/office/drawing/2014/main" id="{0FB81DA4-157C-478B-8679-1C34FC521189}"/>
                </a:ext>
              </a:extLst>
            </p:cNvPr>
            <p:cNvSpPr txBox="1"/>
            <p:nvPr/>
          </p:nvSpPr>
          <p:spPr>
            <a:xfrm>
              <a:off x="6286227" y="3365687"/>
              <a:ext cx="791269" cy="400109"/>
            </a:xfrm>
            <a:prstGeom prst="rect">
              <a:avLst/>
            </a:prstGeom>
            <a:noFill/>
          </p:spPr>
          <p:txBody>
            <a:bodyPr wrap="square" rtlCol="0">
              <a:spAutoFit/>
            </a:bodyPr>
            <a:lstStyle/>
            <a:p>
              <a:r>
                <a:rPr lang="en-US" sz="1350">
                  <a:solidFill>
                    <a:srgbClr val="0070C0"/>
                  </a:solidFill>
                  <a:latin typeface="Times New Roman" panose="02020603050405020304" pitchFamily="18" charset="0"/>
                  <a:cs typeface="Times New Roman" panose="02020603050405020304" pitchFamily="18" charset="0"/>
                </a:rPr>
                <a:t>O</a:t>
              </a:r>
              <a:r>
                <a:rPr lang="en-IN" sz="1350">
                  <a:solidFill>
                    <a:srgbClr val="0070C0"/>
                  </a:solidFill>
                  <a:latin typeface="Times New Roman" panose="02020603050405020304" pitchFamily="18" charset="0"/>
                  <a:cs typeface="Times New Roman" panose="02020603050405020304" pitchFamily="18" charset="0"/>
                </a:rPr>
                <a:t>SS</a:t>
              </a:r>
            </a:p>
          </p:txBody>
        </p:sp>
        <p:sp>
          <p:nvSpPr>
            <p:cNvPr id="24" name="TextBox 23">
              <a:extLst>
                <a:ext uri="{FF2B5EF4-FFF2-40B4-BE49-F238E27FC236}">
                  <a16:creationId xmlns:a16="http://schemas.microsoft.com/office/drawing/2014/main" id="{B49292D3-3EB8-401F-BF2A-4080CB693AD7}"/>
                </a:ext>
              </a:extLst>
            </p:cNvPr>
            <p:cNvSpPr txBox="1"/>
            <p:nvPr/>
          </p:nvSpPr>
          <p:spPr>
            <a:xfrm>
              <a:off x="7682317" y="2219505"/>
              <a:ext cx="688369" cy="400109"/>
            </a:xfrm>
            <a:prstGeom prst="rect">
              <a:avLst/>
            </a:prstGeom>
            <a:noFill/>
          </p:spPr>
          <p:txBody>
            <a:bodyPr wrap="square" rtlCol="0">
              <a:spAutoFit/>
            </a:bodyPr>
            <a:lstStyle/>
            <a:p>
              <a:r>
                <a:rPr lang="en-IN" sz="1350">
                  <a:solidFill>
                    <a:srgbClr val="0070C0"/>
                  </a:solidFill>
                  <a:latin typeface="Times New Roman" panose="02020603050405020304" pitchFamily="18" charset="0"/>
                  <a:cs typeface="Times New Roman" panose="02020603050405020304" pitchFamily="18" charset="0"/>
                </a:rPr>
                <a:t>CSA</a:t>
              </a:r>
            </a:p>
          </p:txBody>
        </p:sp>
      </p:grpSp>
      <p:sp>
        <p:nvSpPr>
          <p:cNvPr id="5" name="object 4">
            <a:extLst>
              <a:ext uri="{FF2B5EF4-FFF2-40B4-BE49-F238E27FC236}">
                <a16:creationId xmlns:a16="http://schemas.microsoft.com/office/drawing/2014/main" id="{C1F81056-ACB8-77B0-2DBC-EA12145BBC1D}"/>
              </a:ext>
            </a:extLst>
          </p:cNvPr>
          <p:cNvSpPr txBox="1">
            <a:spLocks noGrp="1"/>
          </p:cNvSpPr>
          <p:nvPr>
            <p:ph type="title"/>
          </p:nvPr>
        </p:nvSpPr>
        <p:spPr>
          <a:xfrm>
            <a:off x="161818" y="160928"/>
            <a:ext cx="8134350" cy="240450"/>
          </a:xfrm>
          <a:prstGeom prst="rect">
            <a:avLst/>
          </a:prstGeom>
        </p:spPr>
        <p:txBody>
          <a:bodyPr vert="horz" wrap="square" lIns="0" tIns="9525" rIns="0" bIns="0" rtlCol="0" anchor="t">
            <a:spAutoFit/>
          </a:bodyPr>
          <a:lstStyle/>
          <a:p>
            <a:pPr marL="9525" marR="3810">
              <a:spcBef>
                <a:spcPts val="75"/>
              </a:spcBef>
            </a:pPr>
            <a:r>
              <a:rPr lang="en-US" sz="1500">
                <a:solidFill>
                  <a:srgbClr val="EB252A"/>
                </a:solidFill>
                <a:cs typeface="Tahoma"/>
              </a:rPr>
              <a:t>We have analyzed a set of add-on applications in the portfolio and can bring in committed improvements</a:t>
            </a:r>
            <a:endParaRPr sz="1500">
              <a:solidFill>
                <a:srgbClr val="EB252A"/>
              </a:solidFill>
              <a:cs typeface="Tahoma"/>
            </a:endParaRPr>
          </a:p>
        </p:txBody>
      </p:sp>
      <p:sp>
        <p:nvSpPr>
          <p:cNvPr id="28" name="Rectangle: Rounded Corners 27">
            <a:extLst>
              <a:ext uri="{FF2B5EF4-FFF2-40B4-BE49-F238E27FC236}">
                <a16:creationId xmlns:a16="http://schemas.microsoft.com/office/drawing/2014/main" id="{C0B09C16-1EC0-B1EA-2555-4705244C1C3B}"/>
              </a:ext>
            </a:extLst>
          </p:cNvPr>
          <p:cNvSpPr/>
          <p:nvPr/>
        </p:nvSpPr>
        <p:spPr>
          <a:xfrm>
            <a:off x="7218494" y="1167402"/>
            <a:ext cx="1749003" cy="5393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lIns="90000" anchor="ctr">
            <a:noAutofit/>
          </a:bodyPr>
          <a:lstStyle/>
          <a:p>
            <a:pPr algn="ctr"/>
            <a:r>
              <a:rPr lang="en-US" sz="900">
                <a:solidFill>
                  <a:schemeClr val="bg1"/>
                </a:solidFill>
                <a:latin typeface="+mj-lt"/>
              </a:rPr>
              <a:t>Potential 15 K Ticket Reductions</a:t>
            </a:r>
            <a:endParaRPr lang="en-IN" sz="900">
              <a:solidFill>
                <a:schemeClr val="bg1"/>
              </a:solidFill>
              <a:latin typeface="+mj-lt"/>
            </a:endParaRPr>
          </a:p>
        </p:txBody>
      </p:sp>
      <p:sp>
        <p:nvSpPr>
          <p:cNvPr id="29" name="Rectangle: Rounded Corners 28">
            <a:extLst>
              <a:ext uri="{FF2B5EF4-FFF2-40B4-BE49-F238E27FC236}">
                <a16:creationId xmlns:a16="http://schemas.microsoft.com/office/drawing/2014/main" id="{481573F6-520A-88E4-C86F-2415DA5B88C1}"/>
              </a:ext>
            </a:extLst>
          </p:cNvPr>
          <p:cNvSpPr/>
          <p:nvPr/>
        </p:nvSpPr>
        <p:spPr>
          <a:xfrm>
            <a:off x="7218494" y="2166329"/>
            <a:ext cx="1749003" cy="483353"/>
          </a:xfrm>
          <a:prstGeom prst="roundRect">
            <a:avLst/>
          </a:prstGeom>
          <a:noFill/>
          <a:ln w="4233" cap="flat">
            <a:solidFill>
              <a:srgbClr val="EA262A"/>
            </a:solidFill>
            <a:prstDash val="solid"/>
            <a:miter/>
          </a:ln>
        </p:spPr>
        <p:txBody>
          <a:bodyPr rtlCol="0" anchor="ctr"/>
          <a:lstStyle/>
          <a:p>
            <a:pPr algn="ctr"/>
            <a:r>
              <a:rPr lang="en-US" sz="900">
                <a:latin typeface="+mj-lt"/>
              </a:rPr>
              <a:t>Proactive Monitoring / Health Checks</a:t>
            </a:r>
            <a:endParaRPr lang="en-IN" sz="900">
              <a:latin typeface="+mj-lt"/>
            </a:endParaRPr>
          </a:p>
        </p:txBody>
      </p:sp>
      <p:sp>
        <p:nvSpPr>
          <p:cNvPr id="31" name="Arrow: Down 30">
            <a:extLst>
              <a:ext uri="{FF2B5EF4-FFF2-40B4-BE49-F238E27FC236}">
                <a16:creationId xmlns:a16="http://schemas.microsoft.com/office/drawing/2014/main" id="{E0DEB4D9-411C-905B-9198-1F1CDD4D5C72}"/>
              </a:ext>
            </a:extLst>
          </p:cNvPr>
          <p:cNvSpPr/>
          <p:nvPr/>
        </p:nvSpPr>
        <p:spPr>
          <a:xfrm>
            <a:off x="7998431" y="1836389"/>
            <a:ext cx="184935" cy="203149"/>
          </a:xfrm>
          <a:prstGeom prst="downArrow">
            <a:avLst/>
          </a:prstGeom>
          <a:noFill/>
          <a:ln w="4233" cap="flat">
            <a:solidFill>
              <a:srgbClr val="EA262A"/>
            </a:solidFill>
            <a:prstDash val="solid"/>
            <a:miter/>
          </a:ln>
        </p:spPr>
        <p:txBody>
          <a:bodyPr rtlCol="0" anchor="ctr"/>
          <a:lstStyle/>
          <a:p>
            <a:pPr algn="l"/>
            <a:endParaRPr lang="en-IN" sz="1200">
              <a:latin typeface="+mj-lt"/>
            </a:endParaRPr>
          </a:p>
        </p:txBody>
      </p:sp>
      <p:sp>
        <p:nvSpPr>
          <p:cNvPr id="34" name="Rectangle: Rounded Corners 33">
            <a:extLst>
              <a:ext uri="{FF2B5EF4-FFF2-40B4-BE49-F238E27FC236}">
                <a16:creationId xmlns:a16="http://schemas.microsoft.com/office/drawing/2014/main" id="{D4D2F9D5-EE94-9B58-A483-DEB594368E80}"/>
              </a:ext>
            </a:extLst>
          </p:cNvPr>
          <p:cNvSpPr/>
          <p:nvPr/>
        </p:nvSpPr>
        <p:spPr>
          <a:xfrm>
            <a:off x="7218494" y="2845361"/>
            <a:ext cx="1749003" cy="483353"/>
          </a:xfrm>
          <a:prstGeom prst="roundRect">
            <a:avLst/>
          </a:prstGeom>
          <a:noFill/>
          <a:ln w="4233" cap="flat">
            <a:solidFill>
              <a:srgbClr val="EA262A"/>
            </a:solidFill>
            <a:prstDash val="solid"/>
            <a:miter/>
          </a:ln>
        </p:spPr>
        <p:txBody>
          <a:bodyPr rtlCol="0" anchor="ctr"/>
          <a:lstStyle/>
          <a:p>
            <a:pPr algn="ctr"/>
            <a:r>
              <a:rPr lang="en-US" sz="900">
                <a:latin typeface="+mj-lt"/>
              </a:rPr>
              <a:t>Process Reengineering / Shift Left</a:t>
            </a:r>
            <a:endParaRPr lang="en-IN" sz="900">
              <a:latin typeface="+mj-lt"/>
            </a:endParaRPr>
          </a:p>
        </p:txBody>
      </p:sp>
      <p:sp>
        <p:nvSpPr>
          <p:cNvPr id="35" name="Rectangle: Rounded Corners 34">
            <a:extLst>
              <a:ext uri="{FF2B5EF4-FFF2-40B4-BE49-F238E27FC236}">
                <a16:creationId xmlns:a16="http://schemas.microsoft.com/office/drawing/2014/main" id="{76C73B41-BE1D-67CA-028C-71668B7C5762}"/>
              </a:ext>
            </a:extLst>
          </p:cNvPr>
          <p:cNvSpPr/>
          <p:nvPr/>
        </p:nvSpPr>
        <p:spPr>
          <a:xfrm>
            <a:off x="7216397" y="3566774"/>
            <a:ext cx="1749003" cy="483353"/>
          </a:xfrm>
          <a:prstGeom prst="roundRect">
            <a:avLst/>
          </a:prstGeom>
          <a:noFill/>
          <a:ln w="4233" cap="flat">
            <a:solidFill>
              <a:srgbClr val="EA262A"/>
            </a:solidFill>
            <a:prstDash val="solid"/>
            <a:miter/>
          </a:ln>
        </p:spPr>
        <p:txBody>
          <a:bodyPr rtlCol="0" anchor="ctr"/>
          <a:lstStyle/>
          <a:p>
            <a:pPr algn="ctr"/>
            <a:r>
              <a:rPr lang="en-US" sz="900">
                <a:latin typeface="+mj-lt"/>
              </a:rPr>
              <a:t>Automations &amp; Self Help</a:t>
            </a:r>
            <a:endParaRPr lang="en-IN" sz="900">
              <a:latin typeface="+mj-lt"/>
            </a:endParaRPr>
          </a:p>
        </p:txBody>
      </p:sp>
      <p:sp>
        <p:nvSpPr>
          <p:cNvPr id="36" name="Arrow: Right 35">
            <a:extLst>
              <a:ext uri="{FF2B5EF4-FFF2-40B4-BE49-F238E27FC236}">
                <a16:creationId xmlns:a16="http://schemas.microsoft.com/office/drawing/2014/main" id="{7609B060-38C7-E4B4-76EC-ED51BCA003FA}"/>
              </a:ext>
            </a:extLst>
          </p:cNvPr>
          <p:cNvSpPr/>
          <p:nvPr/>
        </p:nvSpPr>
        <p:spPr>
          <a:xfrm>
            <a:off x="6942034" y="1352152"/>
            <a:ext cx="199913" cy="249444"/>
          </a:xfrm>
          <a:prstGeom prst="rightArrow">
            <a:avLst/>
          </a:prstGeom>
          <a:noFill/>
          <a:ln w="4233" cap="flat">
            <a:solidFill>
              <a:srgbClr val="EA262A"/>
            </a:solidFill>
            <a:prstDash val="solid"/>
            <a:miter/>
          </a:ln>
        </p:spPr>
        <p:txBody>
          <a:bodyPr rtlCol="0" anchor="ctr"/>
          <a:lstStyle/>
          <a:p>
            <a:pPr algn="l"/>
            <a:endParaRPr lang="en-IN" sz="1350">
              <a:latin typeface="+mj-lt"/>
            </a:endParaRPr>
          </a:p>
        </p:txBody>
      </p:sp>
      <p:sp>
        <p:nvSpPr>
          <p:cNvPr id="2" name="Rectangle 1">
            <a:extLst>
              <a:ext uri="{FF2B5EF4-FFF2-40B4-BE49-F238E27FC236}">
                <a16:creationId xmlns:a16="http://schemas.microsoft.com/office/drawing/2014/main" id="{62302BAA-4350-4E2A-9D38-73B50B8FDADB}"/>
              </a:ext>
            </a:extLst>
          </p:cNvPr>
          <p:cNvSpPr/>
          <p:nvPr/>
        </p:nvSpPr>
        <p:spPr>
          <a:xfrm>
            <a:off x="161818" y="732034"/>
            <a:ext cx="6703670" cy="4184150"/>
          </a:xfrm>
          <a:prstGeom prst="rect">
            <a:avLst/>
          </a:prstGeom>
          <a:noFill/>
          <a:ln w="4233" cap="flat">
            <a:solidFill>
              <a:srgbClr val="EA262A"/>
            </a:solidFill>
            <a:prstDash val="solid"/>
            <a:miter/>
          </a:ln>
        </p:spPr>
        <p:txBody>
          <a:bodyPr rtlCol="0" anchor="ctr"/>
          <a:lstStyle/>
          <a:p>
            <a:pPr algn="l"/>
            <a:endParaRPr lang="en-IN" sz="1350"/>
          </a:p>
        </p:txBody>
      </p:sp>
      <p:graphicFrame>
        <p:nvGraphicFramePr>
          <p:cNvPr id="12" name="Table 11">
            <a:extLst>
              <a:ext uri="{FF2B5EF4-FFF2-40B4-BE49-F238E27FC236}">
                <a16:creationId xmlns:a16="http://schemas.microsoft.com/office/drawing/2014/main" id="{A23D1B21-0B8E-41CD-A2C5-4432E9B85C43}"/>
              </a:ext>
            </a:extLst>
          </p:cNvPr>
          <p:cNvGraphicFramePr>
            <a:graphicFrameLocks noGrp="1"/>
          </p:cNvGraphicFramePr>
          <p:nvPr/>
        </p:nvGraphicFramePr>
        <p:xfrm>
          <a:off x="199620" y="956410"/>
          <a:ext cx="1939255" cy="3735398"/>
        </p:xfrm>
        <a:graphic>
          <a:graphicData uri="http://schemas.openxmlformats.org/drawingml/2006/table">
            <a:tbl>
              <a:tblPr/>
              <a:tblGrid>
                <a:gridCol w="939462">
                  <a:extLst>
                    <a:ext uri="{9D8B030D-6E8A-4147-A177-3AD203B41FA5}">
                      <a16:colId xmlns:a16="http://schemas.microsoft.com/office/drawing/2014/main" val="3746468012"/>
                    </a:ext>
                  </a:extLst>
                </a:gridCol>
                <a:gridCol w="999793">
                  <a:extLst>
                    <a:ext uri="{9D8B030D-6E8A-4147-A177-3AD203B41FA5}">
                      <a16:colId xmlns:a16="http://schemas.microsoft.com/office/drawing/2014/main" val="2354709147"/>
                    </a:ext>
                  </a:extLst>
                </a:gridCol>
              </a:tblGrid>
              <a:tr h="128933">
                <a:tc>
                  <a:txBody>
                    <a:bodyPr/>
                    <a:lstStyle/>
                    <a:p>
                      <a:pPr algn="ctr" fontAlgn="ctr"/>
                      <a:r>
                        <a:rPr lang="en-IN" sz="800" b="1" i="0" u="none" strike="noStrike">
                          <a:solidFill>
                            <a:srgbClr val="000000"/>
                          </a:solidFill>
                          <a:effectLst/>
                          <a:latin typeface="Times New Roman" panose="02020603050405020304" pitchFamily="18" charset="0"/>
                          <a:cs typeface="Times New Roman" panose="02020603050405020304" pitchFamily="18" charset="0"/>
                        </a:rPr>
                        <a:t>Application Name</a:t>
                      </a:r>
                    </a:p>
                  </a:txBody>
                  <a:tcPr marL="3203" marR="3203" marT="3203"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7DEE8"/>
                    </a:solidFill>
                  </a:tcPr>
                </a:tc>
                <a:tc>
                  <a:txBody>
                    <a:bodyPr/>
                    <a:lstStyle/>
                    <a:p>
                      <a:pPr algn="ctr" fontAlgn="ctr"/>
                      <a:r>
                        <a:rPr lang="en-IN" sz="800" b="1" i="0" u="none" strike="noStrike">
                          <a:solidFill>
                            <a:srgbClr val="000000"/>
                          </a:solidFill>
                          <a:effectLst/>
                          <a:latin typeface="Times New Roman" panose="02020603050405020304" pitchFamily="18" charset="0"/>
                          <a:cs typeface="Times New Roman" panose="02020603050405020304" pitchFamily="18" charset="0"/>
                        </a:rPr>
                        <a:t>Count of </a:t>
                      </a:r>
                      <a:r>
                        <a:rPr lang="en-IN" sz="800" b="1" i="0" u="none" strike="noStrike" err="1">
                          <a:solidFill>
                            <a:srgbClr val="000000"/>
                          </a:solidFill>
                          <a:effectLst/>
                          <a:latin typeface="Times New Roman" panose="02020603050405020304" pitchFamily="18" charset="0"/>
                          <a:cs typeface="Times New Roman" panose="02020603050405020304" pitchFamily="18" charset="0"/>
                        </a:rPr>
                        <a:t>Tkts</a:t>
                      </a:r>
                      <a:r>
                        <a:rPr lang="en-IN" sz="800" b="1" i="0" u="none" strike="noStrike">
                          <a:solidFill>
                            <a:srgbClr val="000000"/>
                          </a:solidFill>
                          <a:effectLst/>
                          <a:latin typeface="Times New Roman" panose="02020603050405020304" pitchFamily="18" charset="0"/>
                          <a:cs typeface="Times New Roman" panose="02020603050405020304" pitchFamily="18" charset="0"/>
                        </a:rPr>
                        <a:t> / </a:t>
                      </a:r>
                      <a:r>
                        <a:rPr lang="en-IN" sz="800" b="1" i="0" u="none" strike="noStrike" err="1">
                          <a:solidFill>
                            <a:srgbClr val="000000"/>
                          </a:solidFill>
                          <a:effectLst/>
                          <a:latin typeface="Times New Roman" panose="02020603050405020304" pitchFamily="18" charset="0"/>
                          <a:cs typeface="Times New Roman" panose="02020603050405020304" pitchFamily="18" charset="0"/>
                        </a:rPr>
                        <a:t>yr</a:t>
                      </a:r>
                      <a:endParaRPr lang="en-IN" sz="800" b="1" i="0" u="none" strike="noStrike">
                        <a:solidFill>
                          <a:srgbClr val="000000"/>
                        </a:solidFill>
                        <a:effectLst/>
                        <a:latin typeface="Times New Roman" panose="02020603050405020304" pitchFamily="18" charset="0"/>
                        <a:cs typeface="Times New Roman" panose="02020603050405020304" pitchFamily="18" charset="0"/>
                      </a:endParaRPr>
                    </a:p>
                  </a:txBody>
                  <a:tcPr marL="3203" marR="3203" marT="3203"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7DEE8"/>
                    </a:solidFill>
                  </a:tcPr>
                </a:tc>
                <a:extLst>
                  <a:ext uri="{0D108BD9-81ED-4DB2-BD59-A6C34878D82A}">
                    <a16:rowId xmlns:a16="http://schemas.microsoft.com/office/drawing/2014/main" val="3338025768"/>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BOSP</a:t>
                      </a:r>
                    </a:p>
                  </a:txBody>
                  <a:tcPr marL="3203" marR="3203" marT="3203"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0000"/>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13787</a:t>
                      </a:r>
                    </a:p>
                  </a:txBody>
                  <a:tcPr marL="3203" marR="3203" marT="3203"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0000"/>
                    </a:solidFill>
                  </a:tcPr>
                </a:tc>
                <a:extLst>
                  <a:ext uri="{0D108BD9-81ED-4DB2-BD59-A6C34878D82A}">
                    <a16:rowId xmlns:a16="http://schemas.microsoft.com/office/drawing/2014/main" val="922098195"/>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EVO</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8261</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extLst>
                  <a:ext uri="{0D108BD9-81ED-4DB2-BD59-A6C34878D82A}">
                    <a16:rowId xmlns:a16="http://schemas.microsoft.com/office/drawing/2014/main" val="3803562653"/>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Data Support</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8091</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extLst>
                  <a:ext uri="{0D108BD9-81ED-4DB2-BD59-A6C34878D82A}">
                    <a16:rowId xmlns:a16="http://schemas.microsoft.com/office/drawing/2014/main" val="2715801809"/>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Discover</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FF0000"/>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4526</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FF0000"/>
                    </a:solidFill>
                  </a:tcPr>
                </a:tc>
                <a:extLst>
                  <a:ext uri="{0D108BD9-81ED-4DB2-BD59-A6C34878D82A}">
                    <a16:rowId xmlns:a16="http://schemas.microsoft.com/office/drawing/2014/main" val="4263937205"/>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Remedy</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FF8600"/>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4292</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FF8600"/>
                    </a:solidFill>
                  </a:tcPr>
                </a:tc>
                <a:extLst>
                  <a:ext uri="{0D108BD9-81ED-4DB2-BD59-A6C34878D82A}">
                    <a16:rowId xmlns:a16="http://schemas.microsoft.com/office/drawing/2014/main" val="3941991576"/>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Icoms</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FF8B00"/>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3952</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FF8B00"/>
                    </a:solidFill>
                  </a:tcPr>
                </a:tc>
                <a:extLst>
                  <a:ext uri="{0D108BD9-81ED-4DB2-BD59-A6C34878D82A}">
                    <a16:rowId xmlns:a16="http://schemas.microsoft.com/office/drawing/2014/main" val="514244600"/>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CJM</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FF8E00"/>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3752</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FF8E00"/>
                    </a:solidFill>
                  </a:tcPr>
                </a:tc>
                <a:extLst>
                  <a:ext uri="{0D108BD9-81ED-4DB2-BD59-A6C34878D82A}">
                    <a16:rowId xmlns:a16="http://schemas.microsoft.com/office/drawing/2014/main" val="2112004235"/>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Force</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FFA600"/>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2022</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FFA600"/>
                    </a:solidFill>
                  </a:tcPr>
                </a:tc>
                <a:extLst>
                  <a:ext uri="{0D108BD9-81ED-4DB2-BD59-A6C34878D82A}">
                    <a16:rowId xmlns:a16="http://schemas.microsoft.com/office/drawing/2014/main" val="2841472177"/>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E-Billing</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FFA900"/>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1849</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FFA800"/>
                    </a:solidFill>
                  </a:tcPr>
                </a:tc>
                <a:extLst>
                  <a:ext uri="{0D108BD9-81ED-4DB2-BD59-A6C34878D82A}">
                    <a16:rowId xmlns:a16="http://schemas.microsoft.com/office/drawing/2014/main" val="4069242121"/>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Connect app</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FFAA00"/>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1760</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FFAA00"/>
                    </a:solidFill>
                  </a:tcPr>
                </a:tc>
                <a:extLst>
                  <a:ext uri="{0D108BD9-81ED-4DB2-BD59-A6C34878D82A}">
                    <a16:rowId xmlns:a16="http://schemas.microsoft.com/office/drawing/2014/main" val="2732086997"/>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VMB Sales Force</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FFAC00"/>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1600</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FFAC00"/>
                    </a:solidFill>
                  </a:tcPr>
                </a:tc>
                <a:extLst>
                  <a:ext uri="{0D108BD9-81ED-4DB2-BD59-A6C34878D82A}">
                    <a16:rowId xmlns:a16="http://schemas.microsoft.com/office/drawing/2014/main" val="687581188"/>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Outage Communicator</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FFB800"/>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759</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FFB800"/>
                    </a:solidFill>
                  </a:tcPr>
                </a:tc>
                <a:extLst>
                  <a:ext uri="{0D108BD9-81ED-4DB2-BD59-A6C34878D82A}">
                    <a16:rowId xmlns:a16="http://schemas.microsoft.com/office/drawing/2014/main" val="63695963"/>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Fusion</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FFB900"/>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728</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FFB800"/>
                    </a:solidFill>
                  </a:tcPr>
                </a:tc>
                <a:extLst>
                  <a:ext uri="{0D108BD9-81ED-4DB2-BD59-A6C34878D82A}">
                    <a16:rowId xmlns:a16="http://schemas.microsoft.com/office/drawing/2014/main" val="2337333590"/>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VM App</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FFBA00"/>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644</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FFB900"/>
                    </a:solidFill>
                  </a:tcPr>
                </a:tc>
                <a:extLst>
                  <a:ext uri="{0D108BD9-81ED-4DB2-BD59-A6C34878D82A}">
                    <a16:rowId xmlns:a16="http://schemas.microsoft.com/office/drawing/2014/main" val="297650943"/>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BIS</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FFBD00"/>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450</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FFBC00"/>
                    </a:solidFill>
                  </a:tcPr>
                </a:tc>
                <a:extLst>
                  <a:ext uri="{0D108BD9-81ED-4DB2-BD59-A6C34878D82A}">
                    <a16:rowId xmlns:a16="http://schemas.microsoft.com/office/drawing/2014/main" val="142090716"/>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Myvm</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FFBD00"/>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445</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FFBC00"/>
                    </a:solidFill>
                  </a:tcPr>
                </a:tc>
                <a:extLst>
                  <a:ext uri="{0D108BD9-81ED-4DB2-BD59-A6C34878D82A}">
                    <a16:rowId xmlns:a16="http://schemas.microsoft.com/office/drawing/2014/main" val="934245666"/>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RI</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FFC000"/>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167</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FFC000"/>
                    </a:solidFill>
                  </a:tcPr>
                </a:tc>
                <a:extLst>
                  <a:ext uri="{0D108BD9-81ED-4DB2-BD59-A6C34878D82A}">
                    <a16:rowId xmlns:a16="http://schemas.microsoft.com/office/drawing/2014/main" val="2391041908"/>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ETADirect</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DCC61A"/>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114</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EAC410"/>
                    </a:solidFill>
                  </a:tcPr>
                </a:tc>
                <a:extLst>
                  <a:ext uri="{0D108BD9-81ED-4DB2-BD59-A6C34878D82A}">
                    <a16:rowId xmlns:a16="http://schemas.microsoft.com/office/drawing/2014/main" val="3059133530"/>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Launchpad Lite</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C3C92C"/>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76</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CCC825"/>
                    </a:solidFill>
                  </a:tcPr>
                </a:tc>
                <a:extLst>
                  <a:ext uri="{0D108BD9-81ED-4DB2-BD59-A6C34878D82A}">
                    <a16:rowId xmlns:a16="http://schemas.microsoft.com/office/drawing/2014/main" val="1512095758"/>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Egain - IC</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C3C92C"/>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76</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CCC825"/>
                    </a:solidFill>
                  </a:tcPr>
                </a:tc>
                <a:extLst>
                  <a:ext uri="{0D108BD9-81ED-4DB2-BD59-A6C34878D82A}">
                    <a16:rowId xmlns:a16="http://schemas.microsoft.com/office/drawing/2014/main" val="4061802715"/>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CardPoint</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B7CB35"/>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58</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BECA2F"/>
                    </a:solidFill>
                  </a:tcPr>
                </a:tc>
                <a:extLst>
                  <a:ext uri="{0D108BD9-81ED-4DB2-BD59-A6C34878D82A}">
                    <a16:rowId xmlns:a16="http://schemas.microsoft.com/office/drawing/2014/main" val="1231613250"/>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Trinity</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B3CC38"/>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52</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BACB33"/>
                    </a:solidFill>
                  </a:tcPr>
                </a:tc>
                <a:extLst>
                  <a:ext uri="{0D108BD9-81ED-4DB2-BD59-A6C34878D82A}">
                    <a16:rowId xmlns:a16="http://schemas.microsoft.com/office/drawing/2014/main" val="3938563043"/>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Comet</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A7CD41"/>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33</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ABCD3E"/>
                    </a:solidFill>
                  </a:tcPr>
                </a:tc>
                <a:extLst>
                  <a:ext uri="{0D108BD9-81ED-4DB2-BD59-A6C34878D82A}">
                    <a16:rowId xmlns:a16="http://schemas.microsoft.com/office/drawing/2014/main" val="710362473"/>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SCV</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A6CD41"/>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32</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AACD3E"/>
                    </a:solidFill>
                  </a:tcPr>
                </a:tc>
                <a:extLst>
                  <a:ext uri="{0D108BD9-81ED-4DB2-BD59-A6C34878D82A}">
                    <a16:rowId xmlns:a16="http://schemas.microsoft.com/office/drawing/2014/main" val="748103122"/>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5th Basket</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A4CE43"/>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28</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A7CD41"/>
                    </a:solidFill>
                  </a:tcPr>
                </a:tc>
                <a:extLst>
                  <a:ext uri="{0D108BD9-81ED-4DB2-BD59-A6C34878D82A}">
                    <a16:rowId xmlns:a16="http://schemas.microsoft.com/office/drawing/2014/main" val="2043940578"/>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Credit Check</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A0CE46"/>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22</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A3CE44"/>
                    </a:solidFill>
                  </a:tcPr>
                </a:tc>
                <a:extLst>
                  <a:ext uri="{0D108BD9-81ED-4DB2-BD59-A6C34878D82A}">
                    <a16:rowId xmlns:a16="http://schemas.microsoft.com/office/drawing/2014/main" val="1979311241"/>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CenterView</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9CCF49"/>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16</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9ECF47"/>
                    </a:solidFill>
                  </a:tcPr>
                </a:tc>
                <a:extLst>
                  <a:ext uri="{0D108BD9-81ED-4DB2-BD59-A6C34878D82A}">
                    <a16:rowId xmlns:a16="http://schemas.microsoft.com/office/drawing/2014/main" val="1319059614"/>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Non cust info centre</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9BCF49"/>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15</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9DCF48"/>
                    </a:solidFill>
                  </a:tcPr>
                </a:tc>
                <a:extLst>
                  <a:ext uri="{0D108BD9-81ED-4DB2-BD59-A6C34878D82A}">
                    <a16:rowId xmlns:a16="http://schemas.microsoft.com/office/drawing/2014/main" val="3864698963"/>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IVR</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9BCF49"/>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15</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9DCF48"/>
                    </a:solidFill>
                  </a:tcPr>
                </a:tc>
                <a:extLst>
                  <a:ext uri="{0D108BD9-81ED-4DB2-BD59-A6C34878D82A}">
                    <a16:rowId xmlns:a16="http://schemas.microsoft.com/office/drawing/2014/main" val="1707231557"/>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Gateway</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99CF4B"/>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11</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9ACF4A"/>
                    </a:solidFill>
                  </a:tcPr>
                </a:tc>
                <a:extLst>
                  <a:ext uri="{0D108BD9-81ED-4DB2-BD59-A6C34878D82A}">
                    <a16:rowId xmlns:a16="http://schemas.microsoft.com/office/drawing/2014/main" val="2499230757"/>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Miami</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99CF4B"/>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11</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9ACF4A"/>
                    </a:solidFill>
                  </a:tcPr>
                </a:tc>
                <a:extLst>
                  <a:ext uri="{0D108BD9-81ED-4DB2-BD59-A6C34878D82A}">
                    <a16:rowId xmlns:a16="http://schemas.microsoft.com/office/drawing/2014/main" val="1934402130"/>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MyBill</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93D04F"/>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3</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94D04F"/>
                    </a:solidFill>
                  </a:tcPr>
                </a:tc>
                <a:extLst>
                  <a:ext uri="{0D108BD9-81ED-4DB2-BD59-A6C34878D82A}">
                    <a16:rowId xmlns:a16="http://schemas.microsoft.com/office/drawing/2014/main" val="1097057669"/>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iPMM</a:t>
                      </a:r>
                    </a:p>
                  </a:txBody>
                  <a:tcPr marL="3203" marR="3203" marT="3203" marB="0" anchor="ctr">
                    <a:lnL w="12700" cap="flat" cmpd="sng" algn="ctr">
                      <a:solidFill>
                        <a:srgbClr val="000000"/>
                      </a:solidFill>
                      <a:prstDash val="solid"/>
                      <a:round/>
                      <a:headEnd type="none" w="med" len="med"/>
                      <a:tailEnd type="none" w="med" len="med"/>
                    </a:lnL>
                    <a:lnR>
                      <a:noFill/>
                    </a:lnR>
                    <a:lnT>
                      <a:noFill/>
                    </a:lnT>
                    <a:lnB>
                      <a:noFill/>
                    </a:lnB>
                    <a:solidFill>
                      <a:srgbClr val="92D050"/>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0</a:t>
                      </a:r>
                    </a:p>
                  </a:txBody>
                  <a:tcPr marL="3203" marR="3203" marT="3203" marB="0" anchor="ctr">
                    <a:lnL>
                      <a:noFill/>
                    </a:lnL>
                    <a:lnR w="12700" cap="flat" cmpd="sng" algn="ctr">
                      <a:solidFill>
                        <a:srgbClr val="000000"/>
                      </a:solidFill>
                      <a:prstDash val="solid"/>
                      <a:round/>
                      <a:headEnd type="none" w="med" len="med"/>
                      <a:tailEnd type="none" w="med" len="med"/>
                    </a:lnR>
                    <a:lnT>
                      <a:noFill/>
                    </a:lnT>
                    <a:lnB>
                      <a:noFill/>
                    </a:lnB>
                    <a:solidFill>
                      <a:srgbClr val="92D050"/>
                    </a:solidFill>
                  </a:tcPr>
                </a:tc>
                <a:extLst>
                  <a:ext uri="{0D108BD9-81ED-4DB2-BD59-A6C34878D82A}">
                    <a16:rowId xmlns:a16="http://schemas.microsoft.com/office/drawing/2014/main" val="3146734012"/>
                  </a:ext>
                </a:extLst>
              </a:tr>
              <a:tr h="106073">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VMB Smart Planning</a:t>
                      </a:r>
                    </a:p>
                  </a:txBody>
                  <a:tcPr marL="3203" marR="3203" marT="3203"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IN" sz="700" b="0" i="0" u="none" strike="noStrike">
                          <a:solidFill>
                            <a:srgbClr val="000000"/>
                          </a:solidFill>
                          <a:effectLst/>
                          <a:latin typeface="Times New Roman" panose="02020603050405020304" pitchFamily="18" charset="0"/>
                          <a:cs typeface="Times New Roman" panose="02020603050405020304" pitchFamily="18" charset="0"/>
                        </a:rPr>
                        <a:t>0</a:t>
                      </a:r>
                    </a:p>
                  </a:txBody>
                  <a:tcPr marL="3203" marR="3203" marT="3203"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444902252"/>
                  </a:ext>
                </a:extLst>
              </a:tr>
            </a:tbl>
          </a:graphicData>
        </a:graphic>
      </p:graphicFrame>
    </p:spTree>
    <p:extLst>
      <p:ext uri="{BB962C8B-B14F-4D97-AF65-F5344CB8AC3E}">
        <p14:creationId xmlns:p14="http://schemas.microsoft.com/office/powerpoint/2010/main" val="20070591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F948B-D905-47D9-A4AC-07A86772A6BD}"/>
              </a:ext>
            </a:extLst>
          </p:cNvPr>
          <p:cNvSpPr>
            <a:spLocks noGrp="1"/>
          </p:cNvSpPr>
          <p:nvPr>
            <p:ph type="title"/>
          </p:nvPr>
        </p:nvSpPr>
        <p:spPr>
          <a:xfrm>
            <a:off x="49762" y="112885"/>
            <a:ext cx="9094238" cy="646331"/>
          </a:xfrm>
        </p:spPr>
        <p:txBody>
          <a:bodyPr/>
          <a:lstStyle/>
          <a:p>
            <a:r>
              <a:rPr lang="en-US" sz="1800">
                <a:latin typeface="Times New Roman" panose="02020603050405020304" pitchFamily="18" charset="0"/>
                <a:cs typeface="Times New Roman" panose="02020603050405020304" pitchFamily="18" charset="0"/>
              </a:rPr>
              <a:t>Our CSI approach of Process Improvements and Automations may yield positive results for allied systems too</a:t>
            </a:r>
            <a:endParaRPr lang="en-IN" sz="1800">
              <a:latin typeface="Times New Roman" panose="02020603050405020304" pitchFamily="18" charset="0"/>
              <a:cs typeface="Times New Roman" panose="02020603050405020304" pitchFamily="18" charset="0"/>
            </a:endParaRPr>
          </a:p>
        </p:txBody>
      </p:sp>
      <p:grpSp>
        <p:nvGrpSpPr>
          <p:cNvPr id="95" name="Group 94">
            <a:extLst>
              <a:ext uri="{FF2B5EF4-FFF2-40B4-BE49-F238E27FC236}">
                <a16:creationId xmlns:a16="http://schemas.microsoft.com/office/drawing/2014/main" id="{84C95908-7F02-4EFE-9659-E7F386673A6D}"/>
              </a:ext>
            </a:extLst>
          </p:cNvPr>
          <p:cNvGrpSpPr/>
          <p:nvPr/>
        </p:nvGrpSpPr>
        <p:grpSpPr>
          <a:xfrm>
            <a:off x="2370339" y="997238"/>
            <a:ext cx="6858424" cy="2982109"/>
            <a:chOff x="744279" y="1600052"/>
            <a:chExt cx="11047228" cy="4608035"/>
          </a:xfrm>
        </p:grpSpPr>
        <p:grpSp>
          <p:nvGrpSpPr>
            <p:cNvPr id="49" name="Group 48">
              <a:extLst>
                <a:ext uri="{FF2B5EF4-FFF2-40B4-BE49-F238E27FC236}">
                  <a16:creationId xmlns:a16="http://schemas.microsoft.com/office/drawing/2014/main" id="{0EB6C55B-50C5-40DA-9D2F-9302A5E4041A}"/>
                </a:ext>
              </a:extLst>
            </p:cNvPr>
            <p:cNvGrpSpPr/>
            <p:nvPr/>
          </p:nvGrpSpPr>
          <p:grpSpPr>
            <a:xfrm>
              <a:off x="5330115" y="3221411"/>
              <a:ext cx="2442775" cy="2082665"/>
              <a:chOff x="9394563" y="6259051"/>
              <a:chExt cx="5450410" cy="4776230"/>
            </a:xfrm>
            <a:solidFill>
              <a:srgbClr val="7F7A7E">
                <a:lumMod val="20000"/>
                <a:lumOff val="80000"/>
              </a:srgbClr>
            </a:solidFill>
          </p:grpSpPr>
          <p:sp>
            <p:nvSpPr>
              <p:cNvPr id="50" name="Freeform 3">
                <a:extLst>
                  <a:ext uri="{FF2B5EF4-FFF2-40B4-BE49-F238E27FC236}">
                    <a16:creationId xmlns:a16="http://schemas.microsoft.com/office/drawing/2014/main" id="{7A5599BB-4AFB-47CA-AA98-040911E38D02}"/>
                  </a:ext>
                </a:extLst>
              </p:cNvPr>
              <p:cNvSpPr>
                <a:spLocks noChangeArrowheads="1"/>
              </p:cNvSpPr>
              <p:nvPr/>
            </p:nvSpPr>
            <p:spPr bwMode="auto">
              <a:xfrm>
                <a:off x="9409553" y="6259051"/>
                <a:ext cx="5434208" cy="4743573"/>
              </a:xfrm>
              <a:custGeom>
                <a:avLst/>
                <a:gdLst>
                  <a:gd name="T0" fmla="*/ 18641 w 19779"/>
                  <a:gd name="T1" fmla="*/ 9064 h 17263"/>
                  <a:gd name="T2" fmla="*/ 18641 w 19779"/>
                  <a:gd name="T3" fmla="*/ 9064 h 17263"/>
                  <a:gd name="T4" fmla="*/ 19101 w 19779"/>
                  <a:gd name="T5" fmla="*/ 5655 h 17263"/>
                  <a:gd name="T6" fmla="*/ 16640 w 19779"/>
                  <a:gd name="T7" fmla="*/ 3626 h 17263"/>
                  <a:gd name="T8" fmla="*/ 13149 w 19779"/>
                  <a:gd name="T9" fmla="*/ 298 h 17263"/>
                  <a:gd name="T10" fmla="*/ 9362 w 19779"/>
                  <a:gd name="T11" fmla="*/ 893 h 17263"/>
                  <a:gd name="T12" fmla="*/ 7278 w 19779"/>
                  <a:gd name="T13" fmla="*/ 704 h 17263"/>
                  <a:gd name="T14" fmla="*/ 5926 w 19779"/>
                  <a:gd name="T15" fmla="*/ 1705 h 17263"/>
                  <a:gd name="T16" fmla="*/ 3084 w 19779"/>
                  <a:gd name="T17" fmla="*/ 2490 h 17263"/>
                  <a:gd name="T18" fmla="*/ 1677 w 19779"/>
                  <a:gd name="T19" fmla="*/ 4925 h 17263"/>
                  <a:gd name="T20" fmla="*/ 82 w 19779"/>
                  <a:gd name="T21" fmla="*/ 6711 h 17263"/>
                  <a:gd name="T22" fmla="*/ 515 w 19779"/>
                  <a:gd name="T23" fmla="*/ 8280 h 17263"/>
                  <a:gd name="T24" fmla="*/ 595 w 19779"/>
                  <a:gd name="T25" fmla="*/ 10389 h 17263"/>
                  <a:gd name="T26" fmla="*/ 4952 w 19779"/>
                  <a:gd name="T27" fmla="*/ 11986 h 17263"/>
                  <a:gd name="T28" fmla="*/ 5357 w 19779"/>
                  <a:gd name="T29" fmla="*/ 11769 h 17263"/>
                  <a:gd name="T30" fmla="*/ 5439 w 19779"/>
                  <a:gd name="T31" fmla="*/ 11986 h 17263"/>
                  <a:gd name="T32" fmla="*/ 9794 w 19779"/>
                  <a:gd name="T33" fmla="*/ 13582 h 17263"/>
                  <a:gd name="T34" fmla="*/ 9956 w 19779"/>
                  <a:gd name="T35" fmla="*/ 13501 h 17263"/>
                  <a:gd name="T36" fmla="*/ 11931 w 19779"/>
                  <a:gd name="T37" fmla="*/ 13988 h 17263"/>
                  <a:gd name="T38" fmla="*/ 12283 w 19779"/>
                  <a:gd name="T39" fmla="*/ 14827 h 17263"/>
                  <a:gd name="T40" fmla="*/ 15557 w 19779"/>
                  <a:gd name="T41" fmla="*/ 17262 h 17263"/>
                  <a:gd name="T42" fmla="*/ 16125 w 19779"/>
                  <a:gd name="T43" fmla="*/ 16748 h 17263"/>
                  <a:gd name="T44" fmla="*/ 16098 w 19779"/>
                  <a:gd name="T45" fmla="*/ 16720 h 17263"/>
                  <a:gd name="T46" fmla="*/ 14096 w 19779"/>
                  <a:gd name="T47" fmla="*/ 13988 h 17263"/>
                  <a:gd name="T48" fmla="*/ 14096 w 19779"/>
                  <a:gd name="T49" fmla="*/ 13879 h 17263"/>
                  <a:gd name="T50" fmla="*/ 17208 w 19779"/>
                  <a:gd name="T51" fmla="*/ 14042 h 17263"/>
                  <a:gd name="T52" fmla="*/ 19074 w 19779"/>
                  <a:gd name="T53" fmla="*/ 9794 h 17263"/>
                  <a:gd name="T54" fmla="*/ 18641 w 19779"/>
                  <a:gd name="T55" fmla="*/ 9064 h 17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79" h="17263">
                    <a:moveTo>
                      <a:pt x="18641" y="9064"/>
                    </a:moveTo>
                    <a:lnTo>
                      <a:pt x="18641" y="9064"/>
                    </a:lnTo>
                    <a:cubicBezTo>
                      <a:pt x="19399" y="8280"/>
                      <a:pt x="19642" y="6927"/>
                      <a:pt x="19101" y="5655"/>
                    </a:cubicBezTo>
                    <a:cubicBezTo>
                      <a:pt x="18614" y="4519"/>
                      <a:pt x="17640" y="3762"/>
                      <a:pt x="16640" y="3626"/>
                    </a:cubicBezTo>
                    <a:cubicBezTo>
                      <a:pt x="16828" y="2220"/>
                      <a:pt x="15313" y="758"/>
                      <a:pt x="13149" y="298"/>
                    </a:cubicBezTo>
                    <a:cubicBezTo>
                      <a:pt x="11633" y="0"/>
                      <a:pt x="10226" y="244"/>
                      <a:pt x="9362" y="893"/>
                    </a:cubicBezTo>
                    <a:cubicBezTo>
                      <a:pt x="8767" y="568"/>
                      <a:pt x="8009" y="460"/>
                      <a:pt x="7278" y="704"/>
                    </a:cubicBezTo>
                    <a:cubicBezTo>
                      <a:pt x="6710" y="893"/>
                      <a:pt x="6250" y="1245"/>
                      <a:pt x="5926" y="1705"/>
                    </a:cubicBezTo>
                    <a:cubicBezTo>
                      <a:pt x="5033" y="1542"/>
                      <a:pt x="3950" y="1787"/>
                      <a:pt x="3084" y="2490"/>
                    </a:cubicBezTo>
                    <a:cubicBezTo>
                      <a:pt x="2245" y="3139"/>
                      <a:pt x="1759" y="4059"/>
                      <a:pt x="1677" y="4925"/>
                    </a:cubicBezTo>
                    <a:cubicBezTo>
                      <a:pt x="839" y="5141"/>
                      <a:pt x="190" y="5818"/>
                      <a:pt x="82" y="6711"/>
                    </a:cubicBezTo>
                    <a:cubicBezTo>
                      <a:pt x="0" y="7305"/>
                      <a:pt x="162" y="7847"/>
                      <a:pt x="515" y="8280"/>
                    </a:cubicBezTo>
                    <a:cubicBezTo>
                      <a:pt x="298" y="8955"/>
                      <a:pt x="298" y="9713"/>
                      <a:pt x="595" y="10389"/>
                    </a:cubicBezTo>
                    <a:cubicBezTo>
                      <a:pt x="1272" y="12013"/>
                      <a:pt x="3220" y="12716"/>
                      <a:pt x="4952" y="11986"/>
                    </a:cubicBezTo>
                    <a:cubicBezTo>
                      <a:pt x="5087" y="11904"/>
                      <a:pt x="5222" y="11851"/>
                      <a:pt x="5357" y="11769"/>
                    </a:cubicBezTo>
                    <a:cubicBezTo>
                      <a:pt x="5385" y="11851"/>
                      <a:pt x="5412" y="11931"/>
                      <a:pt x="5439" y="11986"/>
                    </a:cubicBezTo>
                    <a:cubicBezTo>
                      <a:pt x="6115" y="13609"/>
                      <a:pt x="8063" y="14312"/>
                      <a:pt x="9794" y="13582"/>
                    </a:cubicBezTo>
                    <a:cubicBezTo>
                      <a:pt x="9848" y="13555"/>
                      <a:pt x="9902" y="13528"/>
                      <a:pt x="9956" y="13501"/>
                    </a:cubicBezTo>
                    <a:cubicBezTo>
                      <a:pt x="10443" y="14015"/>
                      <a:pt x="11200" y="14232"/>
                      <a:pt x="11931" y="13988"/>
                    </a:cubicBezTo>
                    <a:cubicBezTo>
                      <a:pt x="12039" y="14285"/>
                      <a:pt x="12148" y="14556"/>
                      <a:pt x="12283" y="14827"/>
                    </a:cubicBezTo>
                    <a:cubicBezTo>
                      <a:pt x="13013" y="16207"/>
                      <a:pt x="14285" y="17099"/>
                      <a:pt x="15557" y="17262"/>
                    </a:cubicBezTo>
                    <a:cubicBezTo>
                      <a:pt x="16125" y="16748"/>
                      <a:pt x="16125" y="16748"/>
                      <a:pt x="16125" y="16748"/>
                    </a:cubicBezTo>
                    <a:cubicBezTo>
                      <a:pt x="16125" y="16720"/>
                      <a:pt x="16098" y="16720"/>
                      <a:pt x="16098" y="16720"/>
                    </a:cubicBezTo>
                    <a:cubicBezTo>
                      <a:pt x="14935" y="16342"/>
                      <a:pt x="14096" y="15259"/>
                      <a:pt x="14096" y="13988"/>
                    </a:cubicBezTo>
                    <a:cubicBezTo>
                      <a:pt x="14096" y="13961"/>
                      <a:pt x="14096" y="13907"/>
                      <a:pt x="14096" y="13879"/>
                    </a:cubicBezTo>
                    <a:cubicBezTo>
                      <a:pt x="14988" y="14394"/>
                      <a:pt x="16125" y="14502"/>
                      <a:pt x="17208" y="14042"/>
                    </a:cubicBezTo>
                    <a:cubicBezTo>
                      <a:pt x="18912" y="13311"/>
                      <a:pt x="19778" y="11418"/>
                      <a:pt x="19074" y="9794"/>
                    </a:cubicBezTo>
                    <a:cubicBezTo>
                      <a:pt x="18966" y="9523"/>
                      <a:pt x="18831" y="9280"/>
                      <a:pt x="18641" y="9064"/>
                    </a:cubicBezTo>
                  </a:path>
                </a:pathLst>
              </a:custGeom>
              <a:grpFill/>
              <a:ln w="63500" cap="flat">
                <a:solidFill>
                  <a:srgbClr val="FFFFFF"/>
                </a:solid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1371326">
                  <a:defRPr/>
                </a:pPr>
                <a:endParaRPr lang="en-US" sz="2700">
                  <a:solidFill>
                    <a:srgbClr val="7F7A7E"/>
                  </a:solidFill>
                  <a:latin typeface="Times New Roman" panose="02020603050405020304" pitchFamily="18" charset="0"/>
                  <a:cs typeface="Times New Roman" panose="02020603050405020304" pitchFamily="18" charset="0"/>
                </a:endParaRPr>
              </a:p>
            </p:txBody>
          </p:sp>
          <p:sp>
            <p:nvSpPr>
              <p:cNvPr id="51" name="Freeform 4">
                <a:extLst>
                  <a:ext uri="{FF2B5EF4-FFF2-40B4-BE49-F238E27FC236}">
                    <a16:creationId xmlns:a16="http://schemas.microsoft.com/office/drawing/2014/main" id="{84F09F6E-1E0F-40C7-9F50-A2FBBBE0EAB7}"/>
                  </a:ext>
                </a:extLst>
              </p:cNvPr>
              <p:cNvSpPr>
                <a:spLocks noChangeArrowheads="1"/>
              </p:cNvSpPr>
              <p:nvPr/>
            </p:nvSpPr>
            <p:spPr bwMode="auto">
              <a:xfrm>
                <a:off x="13446740" y="9345677"/>
                <a:ext cx="1211" cy="121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63500" cap="flat">
                <a:solidFill>
                  <a:srgbClr val="FFFFFF"/>
                </a:solid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1371326">
                  <a:defRPr/>
                </a:pPr>
                <a:endParaRPr lang="en-US" sz="2700">
                  <a:solidFill>
                    <a:srgbClr val="7F7A7E"/>
                  </a:solidFill>
                  <a:latin typeface="Times New Roman" panose="02020603050405020304" pitchFamily="18" charset="0"/>
                  <a:cs typeface="Times New Roman" panose="02020603050405020304" pitchFamily="18" charset="0"/>
                </a:endParaRPr>
              </a:p>
            </p:txBody>
          </p:sp>
          <p:sp>
            <p:nvSpPr>
              <p:cNvPr id="52" name="Freeform 5">
                <a:extLst>
                  <a:ext uri="{FF2B5EF4-FFF2-40B4-BE49-F238E27FC236}">
                    <a16:creationId xmlns:a16="http://schemas.microsoft.com/office/drawing/2014/main" id="{6FB8D0BC-5299-4A81-B9C3-D98FCD2A124D}"/>
                  </a:ext>
                </a:extLst>
              </p:cNvPr>
              <p:cNvSpPr>
                <a:spLocks noChangeArrowheads="1"/>
              </p:cNvSpPr>
              <p:nvPr/>
            </p:nvSpPr>
            <p:spPr bwMode="auto">
              <a:xfrm>
                <a:off x="13446740" y="9345677"/>
                <a:ext cx="1211" cy="121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63500" cap="flat">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1371326">
                  <a:defRPr/>
                </a:pPr>
                <a:endParaRPr lang="en-US" sz="2700">
                  <a:solidFill>
                    <a:srgbClr val="7F7A7E"/>
                  </a:solidFill>
                  <a:latin typeface="Times New Roman" panose="02020603050405020304" pitchFamily="18" charset="0"/>
                  <a:cs typeface="Times New Roman" panose="02020603050405020304" pitchFamily="18" charset="0"/>
                </a:endParaRPr>
              </a:p>
            </p:txBody>
          </p:sp>
          <p:sp>
            <p:nvSpPr>
              <p:cNvPr id="53" name="Freeform 6">
                <a:extLst>
                  <a:ext uri="{FF2B5EF4-FFF2-40B4-BE49-F238E27FC236}">
                    <a16:creationId xmlns:a16="http://schemas.microsoft.com/office/drawing/2014/main" id="{73623D27-7E75-4B2F-AF4E-94AED7F5AD03}"/>
                  </a:ext>
                </a:extLst>
              </p:cNvPr>
              <p:cNvSpPr>
                <a:spLocks noChangeArrowheads="1"/>
              </p:cNvSpPr>
              <p:nvPr/>
            </p:nvSpPr>
            <p:spPr bwMode="auto">
              <a:xfrm>
                <a:off x="14665650" y="8773782"/>
                <a:ext cx="1211" cy="121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63500" cap="flat">
                <a:solidFill>
                  <a:srgbClr val="FFFFFF"/>
                </a:solid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1371326">
                  <a:defRPr/>
                </a:pPr>
                <a:endParaRPr lang="en-US" sz="2700">
                  <a:solidFill>
                    <a:srgbClr val="7F7A7E"/>
                  </a:solidFill>
                  <a:latin typeface="Times New Roman" panose="02020603050405020304" pitchFamily="18" charset="0"/>
                  <a:cs typeface="Times New Roman" panose="02020603050405020304" pitchFamily="18" charset="0"/>
                </a:endParaRPr>
              </a:p>
            </p:txBody>
          </p:sp>
          <p:sp>
            <p:nvSpPr>
              <p:cNvPr id="54" name="Freeform 7">
                <a:extLst>
                  <a:ext uri="{FF2B5EF4-FFF2-40B4-BE49-F238E27FC236}">
                    <a16:creationId xmlns:a16="http://schemas.microsoft.com/office/drawing/2014/main" id="{299FF78A-4803-4CDC-9C40-7305F1C6ABCF}"/>
                  </a:ext>
                </a:extLst>
              </p:cNvPr>
              <p:cNvSpPr>
                <a:spLocks noChangeArrowheads="1"/>
              </p:cNvSpPr>
              <p:nvPr/>
            </p:nvSpPr>
            <p:spPr bwMode="auto">
              <a:xfrm>
                <a:off x="14665650" y="8773782"/>
                <a:ext cx="1211" cy="121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63500" cap="flat">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1371326">
                  <a:defRPr/>
                </a:pPr>
                <a:endParaRPr lang="en-US" sz="2700">
                  <a:solidFill>
                    <a:srgbClr val="7F7A7E"/>
                  </a:solidFill>
                  <a:latin typeface="Times New Roman" panose="02020603050405020304" pitchFamily="18" charset="0"/>
                  <a:cs typeface="Times New Roman" panose="02020603050405020304" pitchFamily="18" charset="0"/>
                </a:endParaRPr>
              </a:p>
            </p:txBody>
          </p:sp>
          <p:sp>
            <p:nvSpPr>
              <p:cNvPr id="55" name="Freeform 8">
                <a:extLst>
                  <a:ext uri="{FF2B5EF4-FFF2-40B4-BE49-F238E27FC236}">
                    <a16:creationId xmlns:a16="http://schemas.microsoft.com/office/drawing/2014/main" id="{8AB57DC9-4BB6-4384-8527-16D30DB30040}"/>
                  </a:ext>
                </a:extLst>
              </p:cNvPr>
              <p:cNvSpPr>
                <a:spLocks noChangeArrowheads="1"/>
              </p:cNvSpPr>
              <p:nvPr/>
            </p:nvSpPr>
            <p:spPr bwMode="auto">
              <a:xfrm>
                <a:off x="10487913" y="7920154"/>
                <a:ext cx="4357060" cy="3115127"/>
              </a:xfrm>
              <a:custGeom>
                <a:avLst/>
                <a:gdLst>
                  <a:gd name="T0" fmla="*/ 13285 w 15856"/>
                  <a:gd name="T1" fmla="*/ 8116 h 11337"/>
                  <a:gd name="T2" fmla="*/ 13285 w 15856"/>
                  <a:gd name="T3" fmla="*/ 8116 h 11337"/>
                  <a:gd name="T4" fmla="*/ 15151 w 15856"/>
                  <a:gd name="T5" fmla="*/ 3868 h 11337"/>
                  <a:gd name="T6" fmla="*/ 14718 w 15856"/>
                  <a:gd name="T7" fmla="*/ 3138 h 11337"/>
                  <a:gd name="T8" fmla="*/ 15422 w 15856"/>
                  <a:gd name="T9" fmla="*/ 1705 h 11337"/>
                  <a:gd name="T10" fmla="*/ 9037 w 15856"/>
                  <a:gd name="T11" fmla="*/ 1623 h 11337"/>
                  <a:gd name="T12" fmla="*/ 8143 w 15856"/>
                  <a:gd name="T13" fmla="*/ 4003 h 11337"/>
                  <a:gd name="T14" fmla="*/ 7873 w 15856"/>
                  <a:gd name="T15" fmla="*/ 3922 h 11337"/>
                  <a:gd name="T16" fmla="*/ 0 w 15856"/>
                  <a:gd name="T17" fmla="*/ 6303 h 11337"/>
                  <a:gd name="T18" fmla="*/ 1029 w 15856"/>
                  <a:gd name="T19" fmla="*/ 6060 h 11337"/>
                  <a:gd name="T20" fmla="*/ 1434 w 15856"/>
                  <a:gd name="T21" fmla="*/ 5843 h 11337"/>
                  <a:gd name="T22" fmla="*/ 1516 w 15856"/>
                  <a:gd name="T23" fmla="*/ 6060 h 11337"/>
                  <a:gd name="T24" fmla="*/ 5871 w 15856"/>
                  <a:gd name="T25" fmla="*/ 7656 h 11337"/>
                  <a:gd name="T26" fmla="*/ 6033 w 15856"/>
                  <a:gd name="T27" fmla="*/ 7575 h 11337"/>
                  <a:gd name="T28" fmla="*/ 8008 w 15856"/>
                  <a:gd name="T29" fmla="*/ 8062 h 11337"/>
                  <a:gd name="T30" fmla="*/ 8360 w 15856"/>
                  <a:gd name="T31" fmla="*/ 8901 h 11337"/>
                  <a:gd name="T32" fmla="*/ 11634 w 15856"/>
                  <a:gd name="T33" fmla="*/ 11336 h 11337"/>
                  <a:gd name="T34" fmla="*/ 12202 w 15856"/>
                  <a:gd name="T35" fmla="*/ 10822 h 11337"/>
                  <a:gd name="T36" fmla="*/ 12175 w 15856"/>
                  <a:gd name="T37" fmla="*/ 10794 h 11337"/>
                  <a:gd name="T38" fmla="*/ 10173 w 15856"/>
                  <a:gd name="T39" fmla="*/ 8062 h 11337"/>
                  <a:gd name="T40" fmla="*/ 10173 w 15856"/>
                  <a:gd name="T41" fmla="*/ 7953 h 11337"/>
                  <a:gd name="T42" fmla="*/ 13285 w 15856"/>
                  <a:gd name="T43" fmla="*/ 8116 h 1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856" h="11337">
                    <a:moveTo>
                      <a:pt x="13285" y="8116"/>
                    </a:moveTo>
                    <a:lnTo>
                      <a:pt x="13285" y="8116"/>
                    </a:lnTo>
                    <a:cubicBezTo>
                      <a:pt x="14989" y="7385"/>
                      <a:pt x="15855" y="5492"/>
                      <a:pt x="15151" y="3868"/>
                    </a:cubicBezTo>
                    <a:cubicBezTo>
                      <a:pt x="15043" y="3597"/>
                      <a:pt x="14908" y="3354"/>
                      <a:pt x="14718" y="3138"/>
                    </a:cubicBezTo>
                    <a:cubicBezTo>
                      <a:pt x="15070" y="2759"/>
                      <a:pt x="15314" y="2273"/>
                      <a:pt x="15422" y="1705"/>
                    </a:cubicBezTo>
                    <a:cubicBezTo>
                      <a:pt x="13230" y="81"/>
                      <a:pt x="10471" y="0"/>
                      <a:pt x="9037" y="1623"/>
                    </a:cubicBezTo>
                    <a:cubicBezTo>
                      <a:pt x="8441" y="2273"/>
                      <a:pt x="8171" y="3111"/>
                      <a:pt x="8143" y="4003"/>
                    </a:cubicBezTo>
                    <a:cubicBezTo>
                      <a:pt x="8063" y="3977"/>
                      <a:pt x="7955" y="3949"/>
                      <a:pt x="7873" y="3922"/>
                    </a:cubicBezTo>
                    <a:cubicBezTo>
                      <a:pt x="4601" y="3138"/>
                      <a:pt x="1407" y="4193"/>
                      <a:pt x="0" y="6303"/>
                    </a:cubicBezTo>
                    <a:cubicBezTo>
                      <a:pt x="352" y="6276"/>
                      <a:pt x="704" y="6195"/>
                      <a:pt x="1029" y="6060"/>
                    </a:cubicBezTo>
                    <a:cubicBezTo>
                      <a:pt x="1164" y="5978"/>
                      <a:pt x="1299" y="5925"/>
                      <a:pt x="1434" y="5843"/>
                    </a:cubicBezTo>
                    <a:cubicBezTo>
                      <a:pt x="1462" y="5925"/>
                      <a:pt x="1489" y="6005"/>
                      <a:pt x="1516" y="6060"/>
                    </a:cubicBezTo>
                    <a:cubicBezTo>
                      <a:pt x="2192" y="7683"/>
                      <a:pt x="4140" y="8386"/>
                      <a:pt x="5871" y="7656"/>
                    </a:cubicBezTo>
                    <a:cubicBezTo>
                      <a:pt x="5925" y="7629"/>
                      <a:pt x="5979" y="7602"/>
                      <a:pt x="6033" y="7575"/>
                    </a:cubicBezTo>
                    <a:cubicBezTo>
                      <a:pt x="6520" y="8089"/>
                      <a:pt x="7277" y="8306"/>
                      <a:pt x="8008" y="8062"/>
                    </a:cubicBezTo>
                    <a:cubicBezTo>
                      <a:pt x="8116" y="8359"/>
                      <a:pt x="8225" y="8630"/>
                      <a:pt x="8360" y="8901"/>
                    </a:cubicBezTo>
                    <a:cubicBezTo>
                      <a:pt x="9090" y="10281"/>
                      <a:pt x="10362" y="11173"/>
                      <a:pt x="11634" y="11336"/>
                    </a:cubicBezTo>
                    <a:cubicBezTo>
                      <a:pt x="12202" y="10822"/>
                      <a:pt x="12202" y="10822"/>
                      <a:pt x="12202" y="10822"/>
                    </a:cubicBezTo>
                    <a:cubicBezTo>
                      <a:pt x="12202" y="10794"/>
                      <a:pt x="12175" y="10794"/>
                      <a:pt x="12175" y="10794"/>
                    </a:cubicBezTo>
                    <a:cubicBezTo>
                      <a:pt x="11012" y="10416"/>
                      <a:pt x="10173" y="9333"/>
                      <a:pt x="10173" y="8062"/>
                    </a:cubicBezTo>
                    <a:cubicBezTo>
                      <a:pt x="10173" y="8035"/>
                      <a:pt x="10173" y="7981"/>
                      <a:pt x="10173" y="7953"/>
                    </a:cubicBezTo>
                    <a:cubicBezTo>
                      <a:pt x="11065" y="8468"/>
                      <a:pt x="12202" y="8576"/>
                      <a:pt x="13285" y="8116"/>
                    </a:cubicBezTo>
                  </a:path>
                </a:pathLst>
              </a:custGeom>
              <a:grpFill/>
              <a:ln w="63500" cap="flat">
                <a:solidFill>
                  <a:srgbClr val="FFFFFF"/>
                </a:solidFill>
                <a:bevel/>
                <a:headEnd/>
                <a:tailEnd/>
              </a:ln>
              <a:effectLst/>
            </p:spPr>
            <p:txBody>
              <a:bodyPr wrap="none" anchor="ctr"/>
              <a:lstStyle/>
              <a:p>
                <a:pPr defTabSz="1371326">
                  <a:defRPr/>
                </a:pPr>
                <a:endParaRPr lang="en-US" sz="2700">
                  <a:solidFill>
                    <a:srgbClr val="7F7A7E"/>
                  </a:solidFill>
                  <a:latin typeface="Times New Roman" panose="02020603050405020304" pitchFamily="18" charset="0"/>
                  <a:cs typeface="Times New Roman" panose="02020603050405020304" pitchFamily="18" charset="0"/>
                </a:endParaRPr>
              </a:p>
            </p:txBody>
          </p:sp>
          <p:sp>
            <p:nvSpPr>
              <p:cNvPr id="56" name="Freeform 9">
                <a:extLst>
                  <a:ext uri="{FF2B5EF4-FFF2-40B4-BE49-F238E27FC236}">
                    <a16:creationId xmlns:a16="http://schemas.microsoft.com/office/drawing/2014/main" id="{0975D4EF-B622-463A-B1E6-180CEC59CABA}"/>
                  </a:ext>
                </a:extLst>
              </p:cNvPr>
              <p:cNvSpPr>
                <a:spLocks noChangeArrowheads="1"/>
              </p:cNvSpPr>
              <p:nvPr/>
            </p:nvSpPr>
            <p:spPr bwMode="auto">
              <a:xfrm>
                <a:off x="11603073" y="6260390"/>
                <a:ext cx="3219329" cy="3338069"/>
              </a:xfrm>
              <a:custGeom>
                <a:avLst/>
                <a:gdLst>
                  <a:gd name="T0" fmla="*/ 11146 w 11715"/>
                  <a:gd name="T1" fmla="*/ 9794 h 12149"/>
                  <a:gd name="T2" fmla="*/ 11146 w 11715"/>
                  <a:gd name="T3" fmla="*/ 9794 h 12149"/>
                  <a:gd name="T4" fmla="*/ 10713 w 11715"/>
                  <a:gd name="T5" fmla="*/ 9064 h 12149"/>
                  <a:gd name="T6" fmla="*/ 11173 w 11715"/>
                  <a:gd name="T7" fmla="*/ 5655 h 12149"/>
                  <a:gd name="T8" fmla="*/ 8712 w 11715"/>
                  <a:gd name="T9" fmla="*/ 3626 h 12149"/>
                  <a:gd name="T10" fmla="*/ 5221 w 11715"/>
                  <a:gd name="T11" fmla="*/ 298 h 12149"/>
                  <a:gd name="T12" fmla="*/ 1434 w 11715"/>
                  <a:gd name="T13" fmla="*/ 893 h 12149"/>
                  <a:gd name="T14" fmla="*/ 568 w 11715"/>
                  <a:gd name="T15" fmla="*/ 2246 h 12149"/>
                  <a:gd name="T16" fmla="*/ 3625 w 11715"/>
                  <a:gd name="T17" fmla="*/ 6982 h 12149"/>
                  <a:gd name="T18" fmla="*/ 5627 w 11715"/>
                  <a:gd name="T19" fmla="*/ 7117 h 12149"/>
                  <a:gd name="T20" fmla="*/ 6303 w 11715"/>
                  <a:gd name="T21" fmla="*/ 9523 h 12149"/>
                  <a:gd name="T22" fmla="*/ 7602 w 11715"/>
                  <a:gd name="T23" fmla="*/ 10362 h 12149"/>
                  <a:gd name="T24" fmla="*/ 9171 w 11715"/>
                  <a:gd name="T25" fmla="*/ 12067 h 12149"/>
                  <a:gd name="T26" fmla="*/ 11390 w 11715"/>
                  <a:gd name="T27" fmla="*/ 10687 h 12149"/>
                  <a:gd name="T28" fmla="*/ 11146 w 11715"/>
                  <a:gd name="T29" fmla="*/ 9794 h 12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15" h="12149">
                    <a:moveTo>
                      <a:pt x="11146" y="9794"/>
                    </a:moveTo>
                    <a:lnTo>
                      <a:pt x="11146" y="9794"/>
                    </a:lnTo>
                    <a:cubicBezTo>
                      <a:pt x="11038" y="9523"/>
                      <a:pt x="10903" y="9280"/>
                      <a:pt x="10713" y="9064"/>
                    </a:cubicBezTo>
                    <a:cubicBezTo>
                      <a:pt x="11471" y="8280"/>
                      <a:pt x="11714" y="6927"/>
                      <a:pt x="11173" y="5655"/>
                    </a:cubicBezTo>
                    <a:cubicBezTo>
                      <a:pt x="10686" y="4519"/>
                      <a:pt x="9712" y="3762"/>
                      <a:pt x="8712" y="3626"/>
                    </a:cubicBezTo>
                    <a:cubicBezTo>
                      <a:pt x="8900" y="2220"/>
                      <a:pt x="7385" y="758"/>
                      <a:pt x="5221" y="298"/>
                    </a:cubicBezTo>
                    <a:cubicBezTo>
                      <a:pt x="3705" y="0"/>
                      <a:pt x="2298" y="244"/>
                      <a:pt x="1434" y="893"/>
                    </a:cubicBezTo>
                    <a:cubicBezTo>
                      <a:pt x="1407" y="893"/>
                      <a:pt x="731" y="1705"/>
                      <a:pt x="568" y="2246"/>
                    </a:cubicBezTo>
                    <a:cubicBezTo>
                      <a:pt x="0" y="4221"/>
                      <a:pt x="1380" y="6332"/>
                      <a:pt x="3625" y="6982"/>
                    </a:cubicBezTo>
                    <a:cubicBezTo>
                      <a:pt x="4301" y="7170"/>
                      <a:pt x="5004" y="7198"/>
                      <a:pt x="5627" y="7117"/>
                    </a:cubicBezTo>
                    <a:cubicBezTo>
                      <a:pt x="5518" y="7982"/>
                      <a:pt x="5735" y="8874"/>
                      <a:pt x="6303" y="9523"/>
                    </a:cubicBezTo>
                    <a:cubicBezTo>
                      <a:pt x="6655" y="9929"/>
                      <a:pt x="7115" y="10200"/>
                      <a:pt x="7602" y="10362"/>
                    </a:cubicBezTo>
                    <a:cubicBezTo>
                      <a:pt x="7466" y="11336"/>
                      <a:pt x="8143" y="12013"/>
                      <a:pt x="9171" y="12067"/>
                    </a:cubicBezTo>
                    <a:cubicBezTo>
                      <a:pt x="10930" y="12148"/>
                      <a:pt x="11336" y="10687"/>
                      <a:pt x="11390" y="10687"/>
                    </a:cubicBezTo>
                    <a:cubicBezTo>
                      <a:pt x="11363" y="10389"/>
                      <a:pt x="11281" y="10091"/>
                      <a:pt x="11146" y="9794"/>
                    </a:cubicBezTo>
                  </a:path>
                </a:pathLst>
              </a:custGeom>
              <a:grpFill/>
              <a:ln w="63500" cap="flat">
                <a:solidFill>
                  <a:srgbClr val="FFFFFF"/>
                </a:solidFill>
                <a:bevel/>
                <a:headEnd/>
                <a:tailEnd/>
              </a:ln>
              <a:effectLst/>
            </p:spPr>
            <p:txBody>
              <a:bodyPr wrap="none" anchor="ctr"/>
              <a:lstStyle/>
              <a:p>
                <a:pPr defTabSz="1371326">
                  <a:defRPr/>
                </a:pPr>
                <a:endParaRPr lang="en-US" sz="2700">
                  <a:solidFill>
                    <a:srgbClr val="7F7A7E"/>
                  </a:solidFill>
                  <a:latin typeface="Times New Roman" panose="02020603050405020304" pitchFamily="18" charset="0"/>
                  <a:cs typeface="Times New Roman" panose="02020603050405020304" pitchFamily="18" charset="0"/>
                </a:endParaRPr>
              </a:p>
            </p:txBody>
          </p:sp>
          <p:sp>
            <p:nvSpPr>
              <p:cNvPr id="57" name="Freeform 10">
                <a:extLst>
                  <a:ext uri="{FF2B5EF4-FFF2-40B4-BE49-F238E27FC236}">
                    <a16:creationId xmlns:a16="http://schemas.microsoft.com/office/drawing/2014/main" id="{B02D932C-F144-4476-AE64-4CEFE324976F}"/>
                  </a:ext>
                </a:extLst>
              </p:cNvPr>
              <p:cNvSpPr>
                <a:spLocks noChangeArrowheads="1"/>
              </p:cNvSpPr>
              <p:nvPr/>
            </p:nvSpPr>
            <p:spPr bwMode="auto">
              <a:xfrm>
                <a:off x="9394563" y="7620751"/>
                <a:ext cx="1768995" cy="2162778"/>
              </a:xfrm>
              <a:custGeom>
                <a:avLst/>
                <a:gdLst>
                  <a:gd name="T0" fmla="*/ 5871 w 6440"/>
                  <a:gd name="T1" fmla="*/ 3355 h 7873"/>
                  <a:gd name="T2" fmla="*/ 5871 w 6440"/>
                  <a:gd name="T3" fmla="*/ 3355 h 7873"/>
                  <a:gd name="T4" fmla="*/ 5818 w 6440"/>
                  <a:gd name="T5" fmla="*/ 1082 h 7873"/>
                  <a:gd name="T6" fmla="*/ 3870 w 6440"/>
                  <a:gd name="T7" fmla="*/ 757 h 7873"/>
                  <a:gd name="T8" fmla="*/ 2057 w 6440"/>
                  <a:gd name="T9" fmla="*/ 0 h 7873"/>
                  <a:gd name="T10" fmla="*/ 1677 w 6440"/>
                  <a:gd name="T11" fmla="*/ 81 h 7873"/>
                  <a:gd name="T12" fmla="*/ 82 w 6440"/>
                  <a:gd name="T13" fmla="*/ 1867 h 7873"/>
                  <a:gd name="T14" fmla="*/ 515 w 6440"/>
                  <a:gd name="T15" fmla="*/ 3436 h 7873"/>
                  <a:gd name="T16" fmla="*/ 595 w 6440"/>
                  <a:gd name="T17" fmla="*/ 5545 h 7873"/>
                  <a:gd name="T18" fmla="*/ 4952 w 6440"/>
                  <a:gd name="T19" fmla="*/ 7142 h 7873"/>
                  <a:gd name="T20" fmla="*/ 5357 w 6440"/>
                  <a:gd name="T21" fmla="*/ 6925 h 7873"/>
                  <a:gd name="T22" fmla="*/ 6196 w 6440"/>
                  <a:gd name="T23" fmla="*/ 4788 h 7873"/>
                  <a:gd name="T24" fmla="*/ 5871 w 6440"/>
                  <a:gd name="T25" fmla="*/ 3355 h 7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0" h="7873">
                    <a:moveTo>
                      <a:pt x="5871" y="3355"/>
                    </a:moveTo>
                    <a:lnTo>
                      <a:pt x="5871" y="3355"/>
                    </a:lnTo>
                    <a:cubicBezTo>
                      <a:pt x="6439" y="2705"/>
                      <a:pt x="6439" y="1731"/>
                      <a:pt x="5818" y="1082"/>
                    </a:cubicBezTo>
                    <a:cubicBezTo>
                      <a:pt x="5304" y="541"/>
                      <a:pt x="4491" y="433"/>
                      <a:pt x="3870" y="757"/>
                    </a:cubicBezTo>
                    <a:cubicBezTo>
                      <a:pt x="3409" y="297"/>
                      <a:pt x="2760" y="0"/>
                      <a:pt x="2057" y="0"/>
                    </a:cubicBezTo>
                    <a:cubicBezTo>
                      <a:pt x="1922" y="0"/>
                      <a:pt x="1677" y="54"/>
                      <a:pt x="1677" y="81"/>
                    </a:cubicBezTo>
                    <a:cubicBezTo>
                      <a:pt x="839" y="297"/>
                      <a:pt x="190" y="974"/>
                      <a:pt x="82" y="1867"/>
                    </a:cubicBezTo>
                    <a:cubicBezTo>
                      <a:pt x="0" y="2461"/>
                      <a:pt x="162" y="3003"/>
                      <a:pt x="515" y="3436"/>
                    </a:cubicBezTo>
                    <a:cubicBezTo>
                      <a:pt x="298" y="4111"/>
                      <a:pt x="298" y="4869"/>
                      <a:pt x="595" y="5545"/>
                    </a:cubicBezTo>
                    <a:cubicBezTo>
                      <a:pt x="1272" y="7169"/>
                      <a:pt x="3220" y="7872"/>
                      <a:pt x="4952" y="7142"/>
                    </a:cubicBezTo>
                    <a:cubicBezTo>
                      <a:pt x="5087" y="7060"/>
                      <a:pt x="5222" y="7007"/>
                      <a:pt x="5357" y="6925"/>
                    </a:cubicBezTo>
                    <a:cubicBezTo>
                      <a:pt x="5357" y="6952"/>
                      <a:pt x="6278" y="6086"/>
                      <a:pt x="6196" y="4788"/>
                    </a:cubicBezTo>
                    <a:cubicBezTo>
                      <a:pt x="6169" y="4273"/>
                      <a:pt x="6061" y="3788"/>
                      <a:pt x="5871" y="3355"/>
                    </a:cubicBezTo>
                  </a:path>
                </a:pathLst>
              </a:custGeom>
              <a:grpFill/>
              <a:ln w="63500" cap="flat">
                <a:solidFill>
                  <a:srgbClr val="FFFFFF"/>
                </a:solid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1371326">
                  <a:defRPr/>
                </a:pPr>
                <a:endParaRPr lang="en-US" sz="2700">
                  <a:solidFill>
                    <a:srgbClr val="7F7A7E"/>
                  </a:solidFill>
                  <a:latin typeface="Times New Roman" panose="02020603050405020304" pitchFamily="18"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472E3253-950C-48A3-B282-9107A2C5E84F}"/>
                </a:ext>
              </a:extLst>
            </p:cNvPr>
            <p:cNvGrpSpPr/>
            <p:nvPr/>
          </p:nvGrpSpPr>
          <p:grpSpPr>
            <a:xfrm>
              <a:off x="1033317" y="2192231"/>
              <a:ext cx="3201702" cy="1978188"/>
              <a:chOff x="13029792" y="7518841"/>
              <a:chExt cx="4542927" cy="4193553"/>
            </a:xfrm>
          </p:grpSpPr>
          <p:sp>
            <p:nvSpPr>
              <p:cNvPr id="59" name="CuadroTexto 395">
                <a:extLst>
                  <a:ext uri="{FF2B5EF4-FFF2-40B4-BE49-F238E27FC236}">
                    <a16:creationId xmlns:a16="http://schemas.microsoft.com/office/drawing/2014/main" id="{36F05F2A-A6FC-43E2-AA71-435F79559990}"/>
                  </a:ext>
                </a:extLst>
              </p:cNvPr>
              <p:cNvSpPr txBox="1"/>
              <p:nvPr/>
            </p:nvSpPr>
            <p:spPr>
              <a:xfrm flipH="1">
                <a:off x="13801025" y="7518841"/>
                <a:ext cx="3771694" cy="1058598"/>
              </a:xfrm>
              <a:prstGeom prst="rect">
                <a:avLst/>
              </a:prstGeom>
              <a:noFill/>
            </p:spPr>
            <p:txBody>
              <a:bodyPr wrap="square" rtlCol="0">
                <a:spAutoFit/>
              </a:bodyPr>
              <a:lstStyle/>
              <a:p>
                <a:pPr algn="r" defTabSz="1371326"/>
                <a:r>
                  <a:rPr lang="en-US" sz="1500" b="1">
                    <a:solidFill>
                      <a:srgbClr val="001C5E"/>
                    </a:solidFill>
                    <a:latin typeface="Times New Roman" panose="02020603050405020304" pitchFamily="18" charset="0"/>
                    <a:ea typeface="Lato" panose="020F0502020204030203" pitchFamily="34" charset="0"/>
                    <a:cs typeface="Times New Roman" panose="02020603050405020304" pitchFamily="18" charset="0"/>
                  </a:rPr>
                  <a:t>12% Left Shifting</a:t>
                </a:r>
              </a:p>
            </p:txBody>
          </p:sp>
          <p:sp>
            <p:nvSpPr>
              <p:cNvPr id="60" name="Rectangle 56">
                <a:extLst>
                  <a:ext uri="{FF2B5EF4-FFF2-40B4-BE49-F238E27FC236}">
                    <a16:creationId xmlns:a16="http://schemas.microsoft.com/office/drawing/2014/main" id="{3CA19B4C-52B4-4209-A2D0-ED0AD79E623E}"/>
                  </a:ext>
                </a:extLst>
              </p:cNvPr>
              <p:cNvSpPr/>
              <p:nvPr/>
            </p:nvSpPr>
            <p:spPr>
              <a:xfrm flipH="1">
                <a:off x="13029792" y="8763441"/>
                <a:ext cx="4517368" cy="2948953"/>
              </a:xfrm>
              <a:prstGeom prst="rect">
                <a:avLst/>
              </a:prstGeom>
            </p:spPr>
            <p:txBody>
              <a:bodyPr wrap="square">
                <a:spAutoFit/>
              </a:bodyPr>
              <a:lstStyle/>
              <a:p>
                <a:pPr algn="r" defTabSz="1371326"/>
                <a:r>
                  <a:rPr lang="en-US" sz="1050">
                    <a:solidFill>
                      <a:srgbClr val="7F7A7E"/>
                    </a:solidFill>
                    <a:latin typeface="Times New Roman" panose="02020603050405020304" pitchFamily="18" charset="0"/>
                    <a:ea typeface="Lato Light" panose="020F0502020204030203" pitchFamily="34" charset="0"/>
                    <a:cs typeface="Times New Roman" panose="02020603050405020304" pitchFamily="18" charset="0"/>
                  </a:rPr>
                  <a:t>Automated UI for L1 to fix user Issues</a:t>
                </a:r>
              </a:p>
              <a:p>
                <a:pPr algn="r" defTabSz="1371326"/>
                <a:r>
                  <a:rPr lang="en-US" sz="1050">
                    <a:solidFill>
                      <a:srgbClr val="7F7A7E"/>
                    </a:solidFill>
                    <a:latin typeface="Times New Roman" panose="02020603050405020304" pitchFamily="18" charset="0"/>
                    <a:ea typeface="Lato Light" panose="020F0502020204030203" pitchFamily="34" charset="0"/>
                    <a:cs typeface="Times New Roman" panose="02020603050405020304" pitchFamily="18" charset="0"/>
                  </a:rPr>
                  <a:t>Defined SOP s for effective resolution</a:t>
                </a:r>
              </a:p>
              <a:p>
                <a:pPr algn="r" defTabSz="1371326"/>
                <a:endParaRPr lang="en-US" sz="1050">
                  <a:solidFill>
                    <a:srgbClr val="7F7A7E"/>
                  </a:solidFill>
                  <a:latin typeface="Times New Roman" panose="02020603050405020304" pitchFamily="18" charset="0"/>
                  <a:ea typeface="Lato Light" panose="020F0502020204030203" pitchFamily="34" charset="0"/>
                  <a:cs typeface="Times New Roman" panose="02020603050405020304" pitchFamily="18" charset="0"/>
                </a:endParaRPr>
              </a:p>
            </p:txBody>
          </p:sp>
        </p:grpSp>
        <p:grpSp>
          <p:nvGrpSpPr>
            <p:cNvPr id="61" name="Group 60">
              <a:extLst>
                <a:ext uri="{FF2B5EF4-FFF2-40B4-BE49-F238E27FC236}">
                  <a16:creationId xmlns:a16="http://schemas.microsoft.com/office/drawing/2014/main" id="{32E6B04C-89B9-478B-9853-C1DB938D537F}"/>
                </a:ext>
              </a:extLst>
            </p:cNvPr>
            <p:cNvGrpSpPr/>
            <p:nvPr/>
          </p:nvGrpSpPr>
          <p:grpSpPr>
            <a:xfrm flipH="1">
              <a:off x="8754900" y="2845083"/>
              <a:ext cx="3036607" cy="2336101"/>
              <a:chOff x="11002902" y="7513906"/>
              <a:chExt cx="6566370" cy="3100071"/>
            </a:xfrm>
          </p:grpSpPr>
          <p:sp>
            <p:nvSpPr>
              <p:cNvPr id="62" name="CuadroTexto 395">
                <a:extLst>
                  <a:ext uri="{FF2B5EF4-FFF2-40B4-BE49-F238E27FC236}">
                    <a16:creationId xmlns:a16="http://schemas.microsoft.com/office/drawing/2014/main" id="{FDB01FC7-EB1D-4DE0-B75B-54878BDC9618}"/>
                  </a:ext>
                </a:extLst>
              </p:cNvPr>
              <p:cNvSpPr txBox="1"/>
              <p:nvPr/>
            </p:nvSpPr>
            <p:spPr>
              <a:xfrm flipH="1">
                <a:off x="11721166" y="7513906"/>
                <a:ext cx="5848106" cy="662669"/>
              </a:xfrm>
              <a:prstGeom prst="rect">
                <a:avLst/>
              </a:prstGeom>
              <a:noFill/>
            </p:spPr>
            <p:txBody>
              <a:bodyPr wrap="square" rtlCol="0">
                <a:spAutoFit/>
              </a:bodyPr>
              <a:lstStyle/>
              <a:p>
                <a:pPr defTabSz="1371326"/>
                <a:r>
                  <a:rPr lang="en-US" sz="1500" b="1">
                    <a:solidFill>
                      <a:srgbClr val="001C5E"/>
                    </a:solidFill>
                    <a:latin typeface="Times New Roman" panose="02020603050405020304" pitchFamily="18" charset="0"/>
                    <a:ea typeface="Lato" panose="020F0502020204030203" pitchFamily="34" charset="0"/>
                    <a:cs typeface="Times New Roman" panose="02020603050405020304" pitchFamily="18" charset="0"/>
                  </a:rPr>
                  <a:t>20% Automation </a:t>
                </a:r>
              </a:p>
            </p:txBody>
          </p:sp>
          <p:sp>
            <p:nvSpPr>
              <p:cNvPr id="63" name="Rectangle 56">
                <a:extLst>
                  <a:ext uri="{FF2B5EF4-FFF2-40B4-BE49-F238E27FC236}">
                    <a16:creationId xmlns:a16="http://schemas.microsoft.com/office/drawing/2014/main" id="{F3BD20BF-5894-4F2B-A3C3-3C826EC42898}"/>
                  </a:ext>
                </a:extLst>
              </p:cNvPr>
              <p:cNvSpPr/>
              <p:nvPr/>
            </p:nvSpPr>
            <p:spPr>
              <a:xfrm flipH="1">
                <a:off x="11002902" y="8105299"/>
                <a:ext cx="6566370" cy="2508678"/>
              </a:xfrm>
              <a:prstGeom prst="rect">
                <a:avLst/>
              </a:prstGeom>
            </p:spPr>
            <p:txBody>
              <a:bodyPr wrap="square">
                <a:spAutoFit/>
              </a:bodyPr>
              <a:lstStyle/>
              <a:p>
                <a:pPr defTabSz="1371326"/>
                <a:r>
                  <a:rPr lang="en-US" sz="1050">
                    <a:solidFill>
                      <a:srgbClr val="7F7A7E"/>
                    </a:solidFill>
                    <a:latin typeface="Times New Roman" panose="02020603050405020304" pitchFamily="18" charset="0"/>
                    <a:ea typeface="Lato Light" panose="020F0502020204030203" pitchFamily="34" charset="0"/>
                    <a:cs typeface="Times New Roman" panose="02020603050405020304" pitchFamily="18" charset="0"/>
                  </a:rPr>
                  <a:t>Request to Complete Automations</a:t>
                </a:r>
              </a:p>
              <a:p>
                <a:pPr defTabSz="1371326"/>
                <a:r>
                  <a:rPr lang="en-US" sz="1050">
                    <a:solidFill>
                      <a:srgbClr val="7F7A7E"/>
                    </a:solidFill>
                    <a:latin typeface="Times New Roman" panose="02020603050405020304" pitchFamily="18" charset="0"/>
                    <a:ea typeface="Lato Light" panose="020F0502020204030203" pitchFamily="34" charset="0"/>
                    <a:cs typeface="Times New Roman" panose="02020603050405020304" pitchFamily="18" charset="0"/>
                  </a:rPr>
                  <a:t>Automated Jobs for Clean up</a:t>
                </a:r>
              </a:p>
              <a:p>
                <a:pPr defTabSz="1371326"/>
                <a:r>
                  <a:rPr lang="en-US" sz="1050">
                    <a:solidFill>
                      <a:srgbClr val="7F7A7E"/>
                    </a:solidFill>
                    <a:latin typeface="Times New Roman" panose="02020603050405020304" pitchFamily="18" charset="0"/>
                    <a:ea typeface="Lato Light" panose="020F0502020204030203" pitchFamily="34" charset="0"/>
                    <a:cs typeface="Times New Roman" panose="02020603050405020304" pitchFamily="18" charset="0"/>
                  </a:rPr>
                  <a:t>Standalone tools / UIs to ease User</a:t>
                </a:r>
              </a:p>
              <a:p>
                <a:pPr defTabSz="1371326"/>
                <a:r>
                  <a:rPr lang="en-US" sz="1050">
                    <a:solidFill>
                      <a:srgbClr val="7F7A7E"/>
                    </a:solidFill>
                    <a:latin typeface="Times New Roman" panose="02020603050405020304" pitchFamily="18" charset="0"/>
                    <a:ea typeface="Lato Light" panose="020F0502020204030203" pitchFamily="34" charset="0"/>
                    <a:cs typeface="Times New Roman" panose="02020603050405020304" pitchFamily="18" charset="0"/>
                  </a:rPr>
                  <a:t>Scripting SOP’s</a:t>
                </a:r>
              </a:p>
              <a:p>
                <a:pPr defTabSz="1371326"/>
                <a:r>
                  <a:rPr lang="en-US" sz="1050">
                    <a:solidFill>
                      <a:srgbClr val="7F7A7E"/>
                    </a:solidFill>
                    <a:latin typeface="Times New Roman" panose="02020603050405020304" pitchFamily="18" charset="0"/>
                    <a:ea typeface="Lato Light" panose="020F0502020204030203" pitchFamily="34" charset="0"/>
                    <a:cs typeface="Times New Roman" panose="02020603050405020304" pitchFamily="18" charset="0"/>
                  </a:rPr>
                  <a:t>DB Scripts</a:t>
                </a:r>
              </a:p>
            </p:txBody>
          </p:sp>
        </p:grpSp>
        <p:grpSp>
          <p:nvGrpSpPr>
            <p:cNvPr id="64" name="Group 63">
              <a:extLst>
                <a:ext uri="{FF2B5EF4-FFF2-40B4-BE49-F238E27FC236}">
                  <a16:creationId xmlns:a16="http://schemas.microsoft.com/office/drawing/2014/main" id="{E3E703C8-E0C2-43D8-802F-5D7383E51D74}"/>
                </a:ext>
              </a:extLst>
            </p:cNvPr>
            <p:cNvGrpSpPr/>
            <p:nvPr/>
          </p:nvGrpSpPr>
          <p:grpSpPr>
            <a:xfrm>
              <a:off x="4856573" y="2313333"/>
              <a:ext cx="1442846" cy="1267836"/>
              <a:chOff x="7926981" y="7790754"/>
              <a:chExt cx="2975873" cy="2687679"/>
            </a:xfrm>
          </p:grpSpPr>
          <p:sp>
            <p:nvSpPr>
              <p:cNvPr id="65" name="Freeform 13">
                <a:extLst>
                  <a:ext uri="{FF2B5EF4-FFF2-40B4-BE49-F238E27FC236}">
                    <a16:creationId xmlns:a16="http://schemas.microsoft.com/office/drawing/2014/main" id="{CD7534BF-C43F-480D-8C41-60DBD4DB897C}"/>
                  </a:ext>
                </a:extLst>
              </p:cNvPr>
              <p:cNvSpPr>
                <a:spLocks noChangeArrowheads="1"/>
              </p:cNvSpPr>
              <p:nvPr/>
            </p:nvSpPr>
            <p:spPr bwMode="auto">
              <a:xfrm>
                <a:off x="7926981" y="7790754"/>
                <a:ext cx="2975873" cy="2687679"/>
              </a:xfrm>
              <a:custGeom>
                <a:avLst/>
                <a:gdLst>
                  <a:gd name="T0" fmla="*/ 2092 w 2093"/>
                  <a:gd name="T1" fmla="*/ 813 h 1970"/>
                  <a:gd name="T2" fmla="*/ 2092 w 2093"/>
                  <a:gd name="T3" fmla="*/ 813 h 1970"/>
                  <a:gd name="T4" fmla="*/ 2092 w 2093"/>
                  <a:gd name="T5" fmla="*/ 813 h 1970"/>
                  <a:gd name="T6" fmla="*/ 1842 w 2093"/>
                  <a:gd name="T7" fmla="*/ 281 h 1970"/>
                  <a:gd name="T8" fmla="*/ 1030 w 2093"/>
                  <a:gd name="T9" fmla="*/ 0 h 1970"/>
                  <a:gd name="T10" fmla="*/ 0 w 2093"/>
                  <a:gd name="T11" fmla="*/ 813 h 1970"/>
                  <a:gd name="T12" fmla="*/ 0 w 2093"/>
                  <a:gd name="T13" fmla="*/ 813 h 1970"/>
                  <a:gd name="T14" fmla="*/ 593 w 2093"/>
                  <a:gd name="T15" fmla="*/ 1563 h 1970"/>
                  <a:gd name="T16" fmla="*/ 1030 w 2093"/>
                  <a:gd name="T17" fmla="*/ 1625 h 1970"/>
                  <a:gd name="T18" fmla="*/ 1311 w 2093"/>
                  <a:gd name="T19" fmla="*/ 1594 h 1970"/>
                  <a:gd name="T20" fmla="*/ 1874 w 2093"/>
                  <a:gd name="T21" fmla="*/ 1969 h 1970"/>
                  <a:gd name="T22" fmla="*/ 1811 w 2093"/>
                  <a:gd name="T23" fmla="*/ 1375 h 1970"/>
                  <a:gd name="T24" fmla="*/ 2092 w 2093"/>
                  <a:gd name="T25" fmla="*/ 813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3" h="1970">
                    <a:moveTo>
                      <a:pt x="2092" y="813"/>
                    </a:moveTo>
                    <a:lnTo>
                      <a:pt x="2092" y="813"/>
                    </a:lnTo>
                    <a:lnTo>
                      <a:pt x="2092" y="813"/>
                    </a:lnTo>
                    <a:cubicBezTo>
                      <a:pt x="2092" y="625"/>
                      <a:pt x="1999" y="438"/>
                      <a:pt x="1842" y="281"/>
                    </a:cubicBezTo>
                    <a:cubicBezTo>
                      <a:pt x="1624" y="125"/>
                      <a:pt x="1342" y="0"/>
                      <a:pt x="1030" y="0"/>
                    </a:cubicBezTo>
                    <a:cubicBezTo>
                      <a:pt x="468" y="0"/>
                      <a:pt x="0" y="375"/>
                      <a:pt x="0" y="813"/>
                    </a:cubicBezTo>
                    <a:lnTo>
                      <a:pt x="0" y="813"/>
                    </a:lnTo>
                    <a:cubicBezTo>
                      <a:pt x="0" y="1156"/>
                      <a:pt x="250" y="1438"/>
                      <a:pt x="593" y="1563"/>
                    </a:cubicBezTo>
                    <a:cubicBezTo>
                      <a:pt x="749" y="1594"/>
                      <a:pt x="874" y="1625"/>
                      <a:pt x="1030" y="1625"/>
                    </a:cubicBezTo>
                    <a:cubicBezTo>
                      <a:pt x="1124" y="1625"/>
                      <a:pt x="1217" y="1625"/>
                      <a:pt x="1311" y="1594"/>
                    </a:cubicBezTo>
                    <a:cubicBezTo>
                      <a:pt x="1624" y="1688"/>
                      <a:pt x="1874" y="1969"/>
                      <a:pt x="1874" y="1969"/>
                    </a:cubicBezTo>
                    <a:cubicBezTo>
                      <a:pt x="1811" y="1750"/>
                      <a:pt x="1811" y="1531"/>
                      <a:pt x="1811" y="1375"/>
                    </a:cubicBezTo>
                    <a:cubicBezTo>
                      <a:pt x="1999" y="1250"/>
                      <a:pt x="2092" y="1031"/>
                      <a:pt x="2092" y="813"/>
                    </a:cubicBezTo>
                  </a:path>
                </a:pathLst>
              </a:custGeom>
              <a:solidFill>
                <a:srgbClr val="7677EC"/>
              </a:solidFill>
              <a:ln>
                <a:noFill/>
              </a:ln>
              <a:effectLst/>
            </p:spPr>
            <p:txBody>
              <a:bodyPr wrap="none" anchor="ctr"/>
              <a:lstStyle/>
              <a:p>
                <a:pPr defTabSz="1371326">
                  <a:defRPr/>
                </a:pPr>
                <a:endParaRPr lang="en-US" sz="2700">
                  <a:solidFill>
                    <a:srgbClr val="7F7A7E"/>
                  </a:solidFill>
                  <a:latin typeface="Times New Roman" panose="02020603050405020304" pitchFamily="18" charset="0"/>
                  <a:cs typeface="Times New Roman" panose="02020603050405020304" pitchFamily="18" charset="0"/>
                </a:endParaRPr>
              </a:p>
            </p:txBody>
          </p:sp>
          <p:sp>
            <p:nvSpPr>
              <p:cNvPr id="66" name="Freeform 3396">
                <a:extLst>
                  <a:ext uri="{FF2B5EF4-FFF2-40B4-BE49-F238E27FC236}">
                    <a16:creationId xmlns:a16="http://schemas.microsoft.com/office/drawing/2014/main" id="{58CF419D-88B1-4ADB-A9A7-FC2A0A804A82}"/>
                  </a:ext>
                </a:extLst>
              </p:cNvPr>
              <p:cNvSpPr>
                <a:spLocks/>
              </p:cNvSpPr>
              <p:nvPr/>
            </p:nvSpPr>
            <p:spPr bwMode="auto">
              <a:xfrm>
                <a:off x="9414917" y="8416987"/>
                <a:ext cx="186321" cy="184453"/>
              </a:xfrm>
              <a:custGeom>
                <a:avLst/>
                <a:gdLst>
                  <a:gd name="T0" fmla="*/ 80 w 145"/>
                  <a:gd name="T1" fmla="*/ 143 h 143"/>
                  <a:gd name="T2" fmla="*/ 94 w 145"/>
                  <a:gd name="T3" fmla="*/ 141 h 143"/>
                  <a:gd name="T4" fmla="*/ 107 w 145"/>
                  <a:gd name="T5" fmla="*/ 134 h 143"/>
                  <a:gd name="T6" fmla="*/ 118 w 145"/>
                  <a:gd name="T7" fmla="*/ 127 h 143"/>
                  <a:gd name="T8" fmla="*/ 128 w 145"/>
                  <a:gd name="T9" fmla="*/ 118 h 143"/>
                  <a:gd name="T10" fmla="*/ 136 w 145"/>
                  <a:gd name="T11" fmla="*/ 106 h 143"/>
                  <a:gd name="T12" fmla="*/ 141 w 145"/>
                  <a:gd name="T13" fmla="*/ 93 h 143"/>
                  <a:gd name="T14" fmla="*/ 144 w 145"/>
                  <a:gd name="T15" fmla="*/ 79 h 143"/>
                  <a:gd name="T16" fmla="*/ 144 w 145"/>
                  <a:gd name="T17" fmla="*/ 64 h 143"/>
                  <a:gd name="T18" fmla="*/ 141 w 145"/>
                  <a:gd name="T19" fmla="*/ 50 h 143"/>
                  <a:gd name="T20" fmla="*/ 136 w 145"/>
                  <a:gd name="T21" fmla="*/ 37 h 143"/>
                  <a:gd name="T22" fmla="*/ 128 w 145"/>
                  <a:gd name="T23" fmla="*/ 25 h 143"/>
                  <a:gd name="T24" fmla="*/ 118 w 145"/>
                  <a:gd name="T25" fmla="*/ 16 h 143"/>
                  <a:gd name="T26" fmla="*/ 107 w 145"/>
                  <a:gd name="T27" fmla="*/ 9 h 143"/>
                  <a:gd name="T28" fmla="*/ 94 w 145"/>
                  <a:gd name="T29" fmla="*/ 2 h 143"/>
                  <a:gd name="T30" fmla="*/ 80 w 145"/>
                  <a:gd name="T31" fmla="*/ 0 h 143"/>
                  <a:gd name="T32" fmla="*/ 65 w 145"/>
                  <a:gd name="T33" fmla="*/ 0 h 143"/>
                  <a:gd name="T34" fmla="*/ 51 w 145"/>
                  <a:gd name="T35" fmla="*/ 2 h 143"/>
                  <a:gd name="T36" fmla="*/ 38 w 145"/>
                  <a:gd name="T37" fmla="*/ 9 h 143"/>
                  <a:gd name="T38" fmla="*/ 27 w 145"/>
                  <a:gd name="T39" fmla="*/ 16 h 143"/>
                  <a:gd name="T40" fmla="*/ 17 w 145"/>
                  <a:gd name="T41" fmla="*/ 25 h 143"/>
                  <a:gd name="T42" fmla="*/ 9 w 145"/>
                  <a:gd name="T43" fmla="*/ 37 h 143"/>
                  <a:gd name="T44" fmla="*/ 4 w 145"/>
                  <a:gd name="T45" fmla="*/ 50 h 143"/>
                  <a:gd name="T46" fmla="*/ 1 w 145"/>
                  <a:gd name="T47" fmla="*/ 64 h 143"/>
                  <a:gd name="T48" fmla="*/ 1 w 145"/>
                  <a:gd name="T49" fmla="*/ 79 h 143"/>
                  <a:gd name="T50" fmla="*/ 4 w 145"/>
                  <a:gd name="T51" fmla="*/ 93 h 143"/>
                  <a:gd name="T52" fmla="*/ 9 w 145"/>
                  <a:gd name="T53" fmla="*/ 106 h 143"/>
                  <a:gd name="T54" fmla="*/ 17 w 145"/>
                  <a:gd name="T55" fmla="*/ 118 h 143"/>
                  <a:gd name="T56" fmla="*/ 27 w 145"/>
                  <a:gd name="T57" fmla="*/ 127 h 143"/>
                  <a:gd name="T58" fmla="*/ 38 w 145"/>
                  <a:gd name="T59" fmla="*/ 134 h 143"/>
                  <a:gd name="T60" fmla="*/ 51 w 145"/>
                  <a:gd name="T61" fmla="*/ 141 h 143"/>
                  <a:gd name="T62" fmla="*/ 65 w 145"/>
                  <a:gd name="T63"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43">
                    <a:moveTo>
                      <a:pt x="73" y="143"/>
                    </a:moveTo>
                    <a:lnTo>
                      <a:pt x="80" y="143"/>
                    </a:lnTo>
                    <a:lnTo>
                      <a:pt x="87" y="142"/>
                    </a:lnTo>
                    <a:lnTo>
                      <a:pt x="94" y="141"/>
                    </a:lnTo>
                    <a:lnTo>
                      <a:pt x="100" y="138"/>
                    </a:lnTo>
                    <a:lnTo>
                      <a:pt x="107" y="134"/>
                    </a:lnTo>
                    <a:lnTo>
                      <a:pt x="113" y="132"/>
                    </a:lnTo>
                    <a:lnTo>
                      <a:pt x="118" y="127"/>
                    </a:lnTo>
                    <a:lnTo>
                      <a:pt x="123" y="123"/>
                    </a:lnTo>
                    <a:lnTo>
                      <a:pt x="128" y="118"/>
                    </a:lnTo>
                    <a:lnTo>
                      <a:pt x="132" y="111"/>
                    </a:lnTo>
                    <a:lnTo>
                      <a:pt x="136" y="106"/>
                    </a:lnTo>
                    <a:lnTo>
                      <a:pt x="139" y="100"/>
                    </a:lnTo>
                    <a:lnTo>
                      <a:pt x="141" y="93"/>
                    </a:lnTo>
                    <a:lnTo>
                      <a:pt x="144" y="86"/>
                    </a:lnTo>
                    <a:lnTo>
                      <a:pt x="144" y="79"/>
                    </a:lnTo>
                    <a:lnTo>
                      <a:pt x="145" y="72"/>
                    </a:lnTo>
                    <a:lnTo>
                      <a:pt x="144" y="64"/>
                    </a:lnTo>
                    <a:lnTo>
                      <a:pt x="144" y="57"/>
                    </a:lnTo>
                    <a:lnTo>
                      <a:pt x="141" y="50"/>
                    </a:lnTo>
                    <a:lnTo>
                      <a:pt x="139" y="43"/>
                    </a:lnTo>
                    <a:lnTo>
                      <a:pt x="136" y="37"/>
                    </a:lnTo>
                    <a:lnTo>
                      <a:pt x="132" y="32"/>
                    </a:lnTo>
                    <a:lnTo>
                      <a:pt x="128" y="25"/>
                    </a:lnTo>
                    <a:lnTo>
                      <a:pt x="123" y="20"/>
                    </a:lnTo>
                    <a:lnTo>
                      <a:pt x="118" y="16"/>
                    </a:lnTo>
                    <a:lnTo>
                      <a:pt x="113" y="11"/>
                    </a:lnTo>
                    <a:lnTo>
                      <a:pt x="107" y="9"/>
                    </a:lnTo>
                    <a:lnTo>
                      <a:pt x="100" y="5"/>
                    </a:lnTo>
                    <a:lnTo>
                      <a:pt x="94" y="2"/>
                    </a:lnTo>
                    <a:lnTo>
                      <a:pt x="87" y="1"/>
                    </a:lnTo>
                    <a:lnTo>
                      <a:pt x="80" y="0"/>
                    </a:lnTo>
                    <a:lnTo>
                      <a:pt x="73" y="0"/>
                    </a:lnTo>
                    <a:lnTo>
                      <a:pt x="65" y="0"/>
                    </a:lnTo>
                    <a:lnTo>
                      <a:pt x="58" y="1"/>
                    </a:lnTo>
                    <a:lnTo>
                      <a:pt x="51" y="2"/>
                    </a:lnTo>
                    <a:lnTo>
                      <a:pt x="45" y="5"/>
                    </a:lnTo>
                    <a:lnTo>
                      <a:pt x="38" y="9"/>
                    </a:lnTo>
                    <a:lnTo>
                      <a:pt x="32" y="11"/>
                    </a:lnTo>
                    <a:lnTo>
                      <a:pt x="27" y="16"/>
                    </a:lnTo>
                    <a:lnTo>
                      <a:pt x="22" y="20"/>
                    </a:lnTo>
                    <a:lnTo>
                      <a:pt x="17" y="25"/>
                    </a:lnTo>
                    <a:lnTo>
                      <a:pt x="13" y="32"/>
                    </a:lnTo>
                    <a:lnTo>
                      <a:pt x="9" y="37"/>
                    </a:lnTo>
                    <a:lnTo>
                      <a:pt x="6" y="43"/>
                    </a:lnTo>
                    <a:lnTo>
                      <a:pt x="4" y="50"/>
                    </a:lnTo>
                    <a:lnTo>
                      <a:pt x="3" y="57"/>
                    </a:lnTo>
                    <a:lnTo>
                      <a:pt x="1" y="64"/>
                    </a:lnTo>
                    <a:lnTo>
                      <a:pt x="0" y="72"/>
                    </a:lnTo>
                    <a:lnTo>
                      <a:pt x="1" y="79"/>
                    </a:lnTo>
                    <a:lnTo>
                      <a:pt x="3" y="86"/>
                    </a:lnTo>
                    <a:lnTo>
                      <a:pt x="4" y="93"/>
                    </a:lnTo>
                    <a:lnTo>
                      <a:pt x="6" y="100"/>
                    </a:lnTo>
                    <a:lnTo>
                      <a:pt x="9" y="106"/>
                    </a:lnTo>
                    <a:lnTo>
                      <a:pt x="13" y="111"/>
                    </a:lnTo>
                    <a:lnTo>
                      <a:pt x="17" y="118"/>
                    </a:lnTo>
                    <a:lnTo>
                      <a:pt x="22" y="123"/>
                    </a:lnTo>
                    <a:lnTo>
                      <a:pt x="27" y="127"/>
                    </a:lnTo>
                    <a:lnTo>
                      <a:pt x="32" y="132"/>
                    </a:lnTo>
                    <a:lnTo>
                      <a:pt x="38" y="134"/>
                    </a:lnTo>
                    <a:lnTo>
                      <a:pt x="45" y="138"/>
                    </a:lnTo>
                    <a:lnTo>
                      <a:pt x="51" y="141"/>
                    </a:lnTo>
                    <a:lnTo>
                      <a:pt x="58" y="142"/>
                    </a:lnTo>
                    <a:lnTo>
                      <a:pt x="65" y="143"/>
                    </a:lnTo>
                    <a:lnTo>
                      <a:pt x="73"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1371326">
                  <a:defRPr/>
                </a:pPr>
                <a:endParaRPr lang="en-US" sz="2700">
                  <a:solidFill>
                    <a:srgbClr val="7F7A7E"/>
                  </a:solidFill>
                  <a:latin typeface="Times New Roman" panose="02020603050405020304" pitchFamily="18" charset="0"/>
                  <a:cs typeface="Times New Roman" panose="02020603050405020304" pitchFamily="18" charset="0"/>
                </a:endParaRPr>
              </a:p>
            </p:txBody>
          </p:sp>
          <p:sp>
            <p:nvSpPr>
              <p:cNvPr id="67" name="Freeform 3397">
                <a:extLst>
                  <a:ext uri="{FF2B5EF4-FFF2-40B4-BE49-F238E27FC236}">
                    <a16:creationId xmlns:a16="http://schemas.microsoft.com/office/drawing/2014/main" id="{D9DDD8D0-C317-4FD9-BE95-8A568EC27F9A}"/>
                  </a:ext>
                </a:extLst>
              </p:cNvPr>
              <p:cNvSpPr>
                <a:spLocks/>
              </p:cNvSpPr>
              <p:nvPr/>
            </p:nvSpPr>
            <p:spPr bwMode="auto">
              <a:xfrm>
                <a:off x="9357984" y="8632182"/>
                <a:ext cx="305357" cy="399649"/>
              </a:xfrm>
              <a:custGeom>
                <a:avLst/>
                <a:gdLst>
                  <a:gd name="T0" fmla="*/ 0 w 237"/>
                  <a:gd name="T1" fmla="*/ 0 h 312"/>
                  <a:gd name="T2" fmla="*/ 0 w 237"/>
                  <a:gd name="T3" fmla="*/ 11 h 312"/>
                  <a:gd name="T4" fmla="*/ 0 w 237"/>
                  <a:gd name="T5" fmla="*/ 40 h 312"/>
                  <a:gd name="T6" fmla="*/ 3 w 237"/>
                  <a:gd name="T7" fmla="*/ 67 h 312"/>
                  <a:gd name="T8" fmla="*/ 4 w 237"/>
                  <a:gd name="T9" fmla="*/ 81 h 312"/>
                  <a:gd name="T10" fmla="*/ 5 w 237"/>
                  <a:gd name="T11" fmla="*/ 94 h 312"/>
                  <a:gd name="T12" fmla="*/ 8 w 237"/>
                  <a:gd name="T13" fmla="*/ 106 h 312"/>
                  <a:gd name="T14" fmla="*/ 11 w 237"/>
                  <a:gd name="T15" fmla="*/ 119 h 312"/>
                  <a:gd name="T16" fmla="*/ 14 w 237"/>
                  <a:gd name="T17" fmla="*/ 131 h 312"/>
                  <a:gd name="T18" fmla="*/ 20 w 237"/>
                  <a:gd name="T19" fmla="*/ 141 h 312"/>
                  <a:gd name="T20" fmla="*/ 25 w 237"/>
                  <a:gd name="T21" fmla="*/ 151 h 312"/>
                  <a:gd name="T22" fmla="*/ 31 w 237"/>
                  <a:gd name="T23" fmla="*/ 160 h 312"/>
                  <a:gd name="T24" fmla="*/ 39 w 237"/>
                  <a:gd name="T25" fmla="*/ 169 h 312"/>
                  <a:gd name="T26" fmla="*/ 48 w 237"/>
                  <a:gd name="T27" fmla="*/ 176 h 312"/>
                  <a:gd name="T28" fmla="*/ 57 w 237"/>
                  <a:gd name="T29" fmla="*/ 182 h 312"/>
                  <a:gd name="T30" fmla="*/ 68 w 237"/>
                  <a:gd name="T31" fmla="*/ 186 h 312"/>
                  <a:gd name="T32" fmla="*/ 68 w 237"/>
                  <a:gd name="T33" fmla="*/ 312 h 312"/>
                  <a:gd name="T34" fmla="*/ 165 w 237"/>
                  <a:gd name="T35" fmla="*/ 312 h 312"/>
                  <a:gd name="T36" fmla="*/ 165 w 237"/>
                  <a:gd name="T37" fmla="*/ 186 h 312"/>
                  <a:gd name="T38" fmla="*/ 176 w 237"/>
                  <a:gd name="T39" fmla="*/ 182 h 312"/>
                  <a:gd name="T40" fmla="*/ 187 w 237"/>
                  <a:gd name="T41" fmla="*/ 176 h 312"/>
                  <a:gd name="T42" fmla="*/ 195 w 237"/>
                  <a:gd name="T43" fmla="*/ 169 h 312"/>
                  <a:gd name="T44" fmla="*/ 204 w 237"/>
                  <a:gd name="T45" fmla="*/ 160 h 312"/>
                  <a:gd name="T46" fmla="*/ 211 w 237"/>
                  <a:gd name="T47" fmla="*/ 151 h 312"/>
                  <a:gd name="T48" fmla="*/ 216 w 237"/>
                  <a:gd name="T49" fmla="*/ 141 h 312"/>
                  <a:gd name="T50" fmla="*/ 221 w 237"/>
                  <a:gd name="T51" fmla="*/ 131 h 312"/>
                  <a:gd name="T52" fmla="*/ 225 w 237"/>
                  <a:gd name="T53" fmla="*/ 119 h 312"/>
                  <a:gd name="T54" fmla="*/ 229 w 237"/>
                  <a:gd name="T55" fmla="*/ 106 h 312"/>
                  <a:gd name="T56" fmla="*/ 231 w 237"/>
                  <a:gd name="T57" fmla="*/ 94 h 312"/>
                  <a:gd name="T58" fmla="*/ 233 w 237"/>
                  <a:gd name="T59" fmla="*/ 81 h 312"/>
                  <a:gd name="T60" fmla="*/ 235 w 237"/>
                  <a:gd name="T61" fmla="*/ 68 h 312"/>
                  <a:gd name="T62" fmla="*/ 237 w 237"/>
                  <a:gd name="T63" fmla="*/ 40 h 312"/>
                  <a:gd name="T64" fmla="*/ 237 w 237"/>
                  <a:gd name="T65" fmla="*/ 11 h 312"/>
                  <a:gd name="T66" fmla="*/ 237 w 237"/>
                  <a:gd name="T67" fmla="*/ 0 h 312"/>
                  <a:gd name="T68" fmla="*/ 0 w 237"/>
                  <a:gd name="T69"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7" h="312">
                    <a:moveTo>
                      <a:pt x="0" y="0"/>
                    </a:moveTo>
                    <a:lnTo>
                      <a:pt x="0" y="11"/>
                    </a:lnTo>
                    <a:lnTo>
                      <a:pt x="0" y="40"/>
                    </a:lnTo>
                    <a:lnTo>
                      <a:pt x="3" y="67"/>
                    </a:lnTo>
                    <a:lnTo>
                      <a:pt x="4" y="81"/>
                    </a:lnTo>
                    <a:lnTo>
                      <a:pt x="5" y="94"/>
                    </a:lnTo>
                    <a:lnTo>
                      <a:pt x="8" y="106"/>
                    </a:lnTo>
                    <a:lnTo>
                      <a:pt x="11" y="119"/>
                    </a:lnTo>
                    <a:lnTo>
                      <a:pt x="14" y="131"/>
                    </a:lnTo>
                    <a:lnTo>
                      <a:pt x="20" y="141"/>
                    </a:lnTo>
                    <a:lnTo>
                      <a:pt x="25" y="151"/>
                    </a:lnTo>
                    <a:lnTo>
                      <a:pt x="31" y="160"/>
                    </a:lnTo>
                    <a:lnTo>
                      <a:pt x="39" y="169"/>
                    </a:lnTo>
                    <a:lnTo>
                      <a:pt x="48" y="176"/>
                    </a:lnTo>
                    <a:lnTo>
                      <a:pt x="57" y="182"/>
                    </a:lnTo>
                    <a:lnTo>
                      <a:pt x="68" y="186"/>
                    </a:lnTo>
                    <a:lnTo>
                      <a:pt x="68" y="312"/>
                    </a:lnTo>
                    <a:lnTo>
                      <a:pt x="165" y="312"/>
                    </a:lnTo>
                    <a:lnTo>
                      <a:pt x="165" y="186"/>
                    </a:lnTo>
                    <a:lnTo>
                      <a:pt x="176" y="182"/>
                    </a:lnTo>
                    <a:lnTo>
                      <a:pt x="187" y="176"/>
                    </a:lnTo>
                    <a:lnTo>
                      <a:pt x="195" y="169"/>
                    </a:lnTo>
                    <a:lnTo>
                      <a:pt x="204" y="160"/>
                    </a:lnTo>
                    <a:lnTo>
                      <a:pt x="211" y="151"/>
                    </a:lnTo>
                    <a:lnTo>
                      <a:pt x="216" y="141"/>
                    </a:lnTo>
                    <a:lnTo>
                      <a:pt x="221" y="131"/>
                    </a:lnTo>
                    <a:lnTo>
                      <a:pt x="225" y="119"/>
                    </a:lnTo>
                    <a:lnTo>
                      <a:pt x="229" y="106"/>
                    </a:lnTo>
                    <a:lnTo>
                      <a:pt x="231" y="94"/>
                    </a:lnTo>
                    <a:lnTo>
                      <a:pt x="233" y="81"/>
                    </a:lnTo>
                    <a:lnTo>
                      <a:pt x="235" y="68"/>
                    </a:lnTo>
                    <a:lnTo>
                      <a:pt x="237" y="40"/>
                    </a:lnTo>
                    <a:lnTo>
                      <a:pt x="237" y="11"/>
                    </a:lnTo>
                    <a:lnTo>
                      <a:pt x="237"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1371326">
                  <a:defRPr/>
                </a:pPr>
                <a:endParaRPr lang="en-US" sz="2700">
                  <a:solidFill>
                    <a:srgbClr val="7F7A7E"/>
                  </a:solidFill>
                  <a:latin typeface="Times New Roman" panose="02020603050405020304" pitchFamily="18" charset="0"/>
                  <a:cs typeface="Times New Roman" panose="02020603050405020304" pitchFamily="18" charset="0"/>
                </a:endParaRPr>
              </a:p>
            </p:txBody>
          </p:sp>
          <p:sp>
            <p:nvSpPr>
              <p:cNvPr id="68" name="Freeform 3398">
                <a:extLst>
                  <a:ext uri="{FF2B5EF4-FFF2-40B4-BE49-F238E27FC236}">
                    <a16:creationId xmlns:a16="http://schemas.microsoft.com/office/drawing/2014/main" id="{4D29C6B5-A007-4FAC-9594-F9EF5042B26E}"/>
                  </a:ext>
                </a:extLst>
              </p:cNvPr>
              <p:cNvSpPr>
                <a:spLocks/>
              </p:cNvSpPr>
              <p:nvPr/>
            </p:nvSpPr>
            <p:spPr bwMode="auto">
              <a:xfrm>
                <a:off x="9104382" y="8109565"/>
                <a:ext cx="186321" cy="184453"/>
              </a:xfrm>
              <a:custGeom>
                <a:avLst/>
                <a:gdLst>
                  <a:gd name="T0" fmla="*/ 79 w 144"/>
                  <a:gd name="T1" fmla="*/ 144 h 144"/>
                  <a:gd name="T2" fmla="*/ 94 w 144"/>
                  <a:gd name="T3" fmla="*/ 140 h 144"/>
                  <a:gd name="T4" fmla="*/ 106 w 144"/>
                  <a:gd name="T5" fmla="*/ 135 h 144"/>
                  <a:gd name="T6" fmla="*/ 118 w 144"/>
                  <a:gd name="T7" fmla="*/ 128 h 144"/>
                  <a:gd name="T8" fmla="*/ 128 w 144"/>
                  <a:gd name="T9" fmla="*/ 119 h 144"/>
                  <a:gd name="T10" fmla="*/ 136 w 144"/>
                  <a:gd name="T11" fmla="*/ 107 h 144"/>
                  <a:gd name="T12" fmla="*/ 141 w 144"/>
                  <a:gd name="T13" fmla="*/ 94 h 144"/>
                  <a:gd name="T14" fmla="*/ 144 w 144"/>
                  <a:gd name="T15" fmla="*/ 80 h 144"/>
                  <a:gd name="T16" fmla="*/ 144 w 144"/>
                  <a:gd name="T17" fmla="*/ 65 h 144"/>
                  <a:gd name="T18" fmla="*/ 141 w 144"/>
                  <a:gd name="T19" fmla="*/ 51 h 144"/>
                  <a:gd name="T20" fmla="*/ 136 w 144"/>
                  <a:gd name="T21" fmla="*/ 38 h 144"/>
                  <a:gd name="T22" fmla="*/ 128 w 144"/>
                  <a:gd name="T23" fmla="*/ 26 h 144"/>
                  <a:gd name="T24" fmla="*/ 118 w 144"/>
                  <a:gd name="T25" fmla="*/ 17 h 144"/>
                  <a:gd name="T26" fmla="*/ 106 w 144"/>
                  <a:gd name="T27" fmla="*/ 8 h 144"/>
                  <a:gd name="T28" fmla="*/ 94 w 144"/>
                  <a:gd name="T29" fmla="*/ 3 h 144"/>
                  <a:gd name="T30" fmla="*/ 79 w 144"/>
                  <a:gd name="T31" fmla="*/ 0 h 144"/>
                  <a:gd name="T32" fmla="*/ 65 w 144"/>
                  <a:gd name="T33" fmla="*/ 0 h 144"/>
                  <a:gd name="T34" fmla="*/ 51 w 144"/>
                  <a:gd name="T35" fmla="*/ 3 h 144"/>
                  <a:gd name="T36" fmla="*/ 38 w 144"/>
                  <a:gd name="T37" fmla="*/ 8 h 144"/>
                  <a:gd name="T38" fmla="*/ 27 w 144"/>
                  <a:gd name="T39" fmla="*/ 17 h 144"/>
                  <a:gd name="T40" fmla="*/ 16 w 144"/>
                  <a:gd name="T41" fmla="*/ 26 h 144"/>
                  <a:gd name="T42" fmla="*/ 9 w 144"/>
                  <a:gd name="T43" fmla="*/ 38 h 144"/>
                  <a:gd name="T44" fmla="*/ 4 w 144"/>
                  <a:gd name="T45" fmla="*/ 51 h 144"/>
                  <a:gd name="T46" fmla="*/ 0 w 144"/>
                  <a:gd name="T47" fmla="*/ 65 h 144"/>
                  <a:gd name="T48" fmla="*/ 0 w 144"/>
                  <a:gd name="T49" fmla="*/ 80 h 144"/>
                  <a:gd name="T50" fmla="*/ 4 w 144"/>
                  <a:gd name="T51" fmla="*/ 94 h 144"/>
                  <a:gd name="T52" fmla="*/ 9 w 144"/>
                  <a:gd name="T53" fmla="*/ 107 h 144"/>
                  <a:gd name="T54" fmla="*/ 16 w 144"/>
                  <a:gd name="T55" fmla="*/ 119 h 144"/>
                  <a:gd name="T56" fmla="*/ 27 w 144"/>
                  <a:gd name="T57" fmla="*/ 128 h 144"/>
                  <a:gd name="T58" fmla="*/ 38 w 144"/>
                  <a:gd name="T59" fmla="*/ 135 h 144"/>
                  <a:gd name="T60" fmla="*/ 51 w 144"/>
                  <a:gd name="T61" fmla="*/ 140 h 144"/>
                  <a:gd name="T62" fmla="*/ 65 w 144"/>
                  <a:gd name="T6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4">
                    <a:moveTo>
                      <a:pt x="72" y="144"/>
                    </a:moveTo>
                    <a:lnTo>
                      <a:pt x="79" y="144"/>
                    </a:lnTo>
                    <a:lnTo>
                      <a:pt x="87" y="143"/>
                    </a:lnTo>
                    <a:lnTo>
                      <a:pt x="94" y="140"/>
                    </a:lnTo>
                    <a:lnTo>
                      <a:pt x="100" y="139"/>
                    </a:lnTo>
                    <a:lnTo>
                      <a:pt x="106" y="135"/>
                    </a:lnTo>
                    <a:lnTo>
                      <a:pt x="113" y="131"/>
                    </a:lnTo>
                    <a:lnTo>
                      <a:pt x="118" y="128"/>
                    </a:lnTo>
                    <a:lnTo>
                      <a:pt x="123" y="124"/>
                    </a:lnTo>
                    <a:lnTo>
                      <a:pt x="128" y="119"/>
                    </a:lnTo>
                    <a:lnTo>
                      <a:pt x="132" y="112"/>
                    </a:lnTo>
                    <a:lnTo>
                      <a:pt x="136" y="107"/>
                    </a:lnTo>
                    <a:lnTo>
                      <a:pt x="139" y="101"/>
                    </a:lnTo>
                    <a:lnTo>
                      <a:pt x="141" y="94"/>
                    </a:lnTo>
                    <a:lnTo>
                      <a:pt x="142" y="87"/>
                    </a:lnTo>
                    <a:lnTo>
                      <a:pt x="144" y="80"/>
                    </a:lnTo>
                    <a:lnTo>
                      <a:pt x="144" y="72"/>
                    </a:lnTo>
                    <a:lnTo>
                      <a:pt x="144" y="65"/>
                    </a:lnTo>
                    <a:lnTo>
                      <a:pt x="142" y="58"/>
                    </a:lnTo>
                    <a:lnTo>
                      <a:pt x="141" y="51"/>
                    </a:lnTo>
                    <a:lnTo>
                      <a:pt x="139" y="44"/>
                    </a:lnTo>
                    <a:lnTo>
                      <a:pt x="136" y="38"/>
                    </a:lnTo>
                    <a:lnTo>
                      <a:pt x="132" y="31"/>
                    </a:lnTo>
                    <a:lnTo>
                      <a:pt x="128" y="26"/>
                    </a:lnTo>
                    <a:lnTo>
                      <a:pt x="123" y="21"/>
                    </a:lnTo>
                    <a:lnTo>
                      <a:pt x="118" y="17"/>
                    </a:lnTo>
                    <a:lnTo>
                      <a:pt x="113" y="12"/>
                    </a:lnTo>
                    <a:lnTo>
                      <a:pt x="106" y="8"/>
                    </a:lnTo>
                    <a:lnTo>
                      <a:pt x="100" y="6"/>
                    </a:lnTo>
                    <a:lnTo>
                      <a:pt x="94" y="3"/>
                    </a:lnTo>
                    <a:lnTo>
                      <a:pt x="87" y="2"/>
                    </a:lnTo>
                    <a:lnTo>
                      <a:pt x="79" y="0"/>
                    </a:lnTo>
                    <a:lnTo>
                      <a:pt x="72" y="0"/>
                    </a:lnTo>
                    <a:lnTo>
                      <a:pt x="65" y="0"/>
                    </a:lnTo>
                    <a:lnTo>
                      <a:pt x="58" y="2"/>
                    </a:lnTo>
                    <a:lnTo>
                      <a:pt x="51" y="3"/>
                    </a:lnTo>
                    <a:lnTo>
                      <a:pt x="45" y="6"/>
                    </a:lnTo>
                    <a:lnTo>
                      <a:pt x="38" y="8"/>
                    </a:lnTo>
                    <a:lnTo>
                      <a:pt x="32" y="12"/>
                    </a:lnTo>
                    <a:lnTo>
                      <a:pt x="27" y="17"/>
                    </a:lnTo>
                    <a:lnTo>
                      <a:pt x="22" y="21"/>
                    </a:lnTo>
                    <a:lnTo>
                      <a:pt x="16" y="26"/>
                    </a:lnTo>
                    <a:lnTo>
                      <a:pt x="13" y="31"/>
                    </a:lnTo>
                    <a:lnTo>
                      <a:pt x="9" y="38"/>
                    </a:lnTo>
                    <a:lnTo>
                      <a:pt x="6" y="44"/>
                    </a:lnTo>
                    <a:lnTo>
                      <a:pt x="4" y="51"/>
                    </a:lnTo>
                    <a:lnTo>
                      <a:pt x="1" y="58"/>
                    </a:lnTo>
                    <a:lnTo>
                      <a:pt x="0" y="65"/>
                    </a:lnTo>
                    <a:lnTo>
                      <a:pt x="0" y="72"/>
                    </a:lnTo>
                    <a:lnTo>
                      <a:pt x="0" y="80"/>
                    </a:lnTo>
                    <a:lnTo>
                      <a:pt x="1" y="87"/>
                    </a:lnTo>
                    <a:lnTo>
                      <a:pt x="4" y="94"/>
                    </a:lnTo>
                    <a:lnTo>
                      <a:pt x="6" y="101"/>
                    </a:lnTo>
                    <a:lnTo>
                      <a:pt x="9" y="107"/>
                    </a:lnTo>
                    <a:lnTo>
                      <a:pt x="13" y="112"/>
                    </a:lnTo>
                    <a:lnTo>
                      <a:pt x="16" y="119"/>
                    </a:lnTo>
                    <a:lnTo>
                      <a:pt x="22" y="124"/>
                    </a:lnTo>
                    <a:lnTo>
                      <a:pt x="27" y="128"/>
                    </a:lnTo>
                    <a:lnTo>
                      <a:pt x="32" y="131"/>
                    </a:lnTo>
                    <a:lnTo>
                      <a:pt x="38" y="135"/>
                    </a:lnTo>
                    <a:lnTo>
                      <a:pt x="45" y="139"/>
                    </a:lnTo>
                    <a:lnTo>
                      <a:pt x="51" y="140"/>
                    </a:lnTo>
                    <a:lnTo>
                      <a:pt x="58" y="143"/>
                    </a:lnTo>
                    <a:lnTo>
                      <a:pt x="65" y="144"/>
                    </a:lnTo>
                    <a:lnTo>
                      <a:pt x="72"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1371326">
                  <a:defRPr/>
                </a:pPr>
                <a:endParaRPr lang="en-US" sz="2700">
                  <a:solidFill>
                    <a:srgbClr val="7F7A7E"/>
                  </a:solidFill>
                  <a:latin typeface="Times New Roman" panose="02020603050405020304" pitchFamily="18" charset="0"/>
                  <a:cs typeface="Times New Roman" panose="02020603050405020304" pitchFamily="18" charset="0"/>
                </a:endParaRPr>
              </a:p>
            </p:txBody>
          </p:sp>
          <p:sp>
            <p:nvSpPr>
              <p:cNvPr id="69" name="Freeform 3399">
                <a:extLst>
                  <a:ext uri="{FF2B5EF4-FFF2-40B4-BE49-F238E27FC236}">
                    <a16:creationId xmlns:a16="http://schemas.microsoft.com/office/drawing/2014/main" id="{5FE894C0-412E-4A83-A4B8-0DD85E5ADCDF}"/>
                  </a:ext>
                </a:extLst>
              </p:cNvPr>
              <p:cNvSpPr>
                <a:spLocks/>
              </p:cNvSpPr>
              <p:nvPr/>
            </p:nvSpPr>
            <p:spPr bwMode="auto">
              <a:xfrm>
                <a:off x="9047449" y="8324760"/>
                <a:ext cx="305357" cy="399649"/>
              </a:xfrm>
              <a:custGeom>
                <a:avLst/>
                <a:gdLst>
                  <a:gd name="T0" fmla="*/ 0 w 236"/>
                  <a:gd name="T1" fmla="*/ 11 h 312"/>
                  <a:gd name="T2" fmla="*/ 0 w 236"/>
                  <a:gd name="T3" fmla="*/ 40 h 312"/>
                  <a:gd name="T4" fmla="*/ 1 w 236"/>
                  <a:gd name="T5" fmla="*/ 68 h 312"/>
                  <a:gd name="T6" fmla="*/ 3 w 236"/>
                  <a:gd name="T7" fmla="*/ 82 h 312"/>
                  <a:gd name="T8" fmla="*/ 5 w 236"/>
                  <a:gd name="T9" fmla="*/ 95 h 312"/>
                  <a:gd name="T10" fmla="*/ 8 w 236"/>
                  <a:gd name="T11" fmla="*/ 108 h 312"/>
                  <a:gd name="T12" fmla="*/ 10 w 236"/>
                  <a:gd name="T13" fmla="*/ 120 h 312"/>
                  <a:gd name="T14" fmla="*/ 14 w 236"/>
                  <a:gd name="T15" fmla="*/ 132 h 312"/>
                  <a:gd name="T16" fmla="*/ 19 w 236"/>
                  <a:gd name="T17" fmla="*/ 144 h 312"/>
                  <a:gd name="T18" fmla="*/ 25 w 236"/>
                  <a:gd name="T19" fmla="*/ 154 h 312"/>
                  <a:gd name="T20" fmla="*/ 31 w 236"/>
                  <a:gd name="T21" fmla="*/ 163 h 312"/>
                  <a:gd name="T22" fmla="*/ 39 w 236"/>
                  <a:gd name="T23" fmla="*/ 171 h 312"/>
                  <a:gd name="T24" fmla="*/ 48 w 236"/>
                  <a:gd name="T25" fmla="*/ 178 h 312"/>
                  <a:gd name="T26" fmla="*/ 57 w 236"/>
                  <a:gd name="T27" fmla="*/ 183 h 312"/>
                  <a:gd name="T28" fmla="*/ 68 w 236"/>
                  <a:gd name="T29" fmla="*/ 188 h 312"/>
                  <a:gd name="T30" fmla="*/ 68 w 236"/>
                  <a:gd name="T31" fmla="*/ 312 h 312"/>
                  <a:gd name="T32" fmla="*/ 165 w 236"/>
                  <a:gd name="T33" fmla="*/ 312 h 312"/>
                  <a:gd name="T34" fmla="*/ 165 w 236"/>
                  <a:gd name="T35" fmla="*/ 188 h 312"/>
                  <a:gd name="T36" fmla="*/ 176 w 236"/>
                  <a:gd name="T37" fmla="*/ 185 h 312"/>
                  <a:gd name="T38" fmla="*/ 186 w 236"/>
                  <a:gd name="T39" fmla="*/ 178 h 312"/>
                  <a:gd name="T40" fmla="*/ 195 w 236"/>
                  <a:gd name="T41" fmla="*/ 172 h 312"/>
                  <a:gd name="T42" fmla="*/ 203 w 236"/>
                  <a:gd name="T43" fmla="*/ 163 h 312"/>
                  <a:gd name="T44" fmla="*/ 211 w 236"/>
                  <a:gd name="T45" fmla="*/ 154 h 312"/>
                  <a:gd name="T46" fmla="*/ 216 w 236"/>
                  <a:gd name="T47" fmla="*/ 144 h 312"/>
                  <a:gd name="T48" fmla="*/ 221 w 236"/>
                  <a:gd name="T49" fmla="*/ 132 h 312"/>
                  <a:gd name="T50" fmla="*/ 225 w 236"/>
                  <a:gd name="T51" fmla="*/ 120 h 312"/>
                  <a:gd name="T52" fmla="*/ 229 w 236"/>
                  <a:gd name="T53" fmla="*/ 108 h 312"/>
                  <a:gd name="T54" fmla="*/ 231 w 236"/>
                  <a:gd name="T55" fmla="*/ 95 h 312"/>
                  <a:gd name="T56" fmla="*/ 233 w 236"/>
                  <a:gd name="T57" fmla="*/ 82 h 312"/>
                  <a:gd name="T58" fmla="*/ 234 w 236"/>
                  <a:gd name="T59" fmla="*/ 68 h 312"/>
                  <a:gd name="T60" fmla="*/ 236 w 236"/>
                  <a:gd name="T61" fmla="*/ 40 h 312"/>
                  <a:gd name="T62" fmla="*/ 236 w 236"/>
                  <a:gd name="T63" fmla="*/ 11 h 312"/>
                  <a:gd name="T64" fmla="*/ 236 w 236"/>
                  <a:gd name="T65" fmla="*/ 0 h 312"/>
                  <a:gd name="T66" fmla="*/ 0 w 236"/>
                  <a:gd name="T67" fmla="*/ 0 h 312"/>
                  <a:gd name="T68" fmla="*/ 0 w 236"/>
                  <a:gd name="T69" fmla="*/ 1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6" h="312">
                    <a:moveTo>
                      <a:pt x="0" y="11"/>
                    </a:moveTo>
                    <a:lnTo>
                      <a:pt x="0" y="40"/>
                    </a:lnTo>
                    <a:lnTo>
                      <a:pt x="1" y="68"/>
                    </a:lnTo>
                    <a:lnTo>
                      <a:pt x="3" y="82"/>
                    </a:lnTo>
                    <a:lnTo>
                      <a:pt x="5" y="95"/>
                    </a:lnTo>
                    <a:lnTo>
                      <a:pt x="8" y="108"/>
                    </a:lnTo>
                    <a:lnTo>
                      <a:pt x="10" y="120"/>
                    </a:lnTo>
                    <a:lnTo>
                      <a:pt x="14" y="132"/>
                    </a:lnTo>
                    <a:lnTo>
                      <a:pt x="19" y="144"/>
                    </a:lnTo>
                    <a:lnTo>
                      <a:pt x="25" y="154"/>
                    </a:lnTo>
                    <a:lnTo>
                      <a:pt x="31" y="163"/>
                    </a:lnTo>
                    <a:lnTo>
                      <a:pt x="39" y="171"/>
                    </a:lnTo>
                    <a:lnTo>
                      <a:pt x="48" y="178"/>
                    </a:lnTo>
                    <a:lnTo>
                      <a:pt x="57" y="183"/>
                    </a:lnTo>
                    <a:lnTo>
                      <a:pt x="68" y="188"/>
                    </a:lnTo>
                    <a:lnTo>
                      <a:pt x="68" y="312"/>
                    </a:lnTo>
                    <a:lnTo>
                      <a:pt x="165" y="312"/>
                    </a:lnTo>
                    <a:lnTo>
                      <a:pt x="165" y="188"/>
                    </a:lnTo>
                    <a:lnTo>
                      <a:pt x="176" y="185"/>
                    </a:lnTo>
                    <a:lnTo>
                      <a:pt x="186" y="178"/>
                    </a:lnTo>
                    <a:lnTo>
                      <a:pt x="195" y="172"/>
                    </a:lnTo>
                    <a:lnTo>
                      <a:pt x="203" y="163"/>
                    </a:lnTo>
                    <a:lnTo>
                      <a:pt x="211" y="154"/>
                    </a:lnTo>
                    <a:lnTo>
                      <a:pt x="216" y="144"/>
                    </a:lnTo>
                    <a:lnTo>
                      <a:pt x="221" y="132"/>
                    </a:lnTo>
                    <a:lnTo>
                      <a:pt x="225" y="120"/>
                    </a:lnTo>
                    <a:lnTo>
                      <a:pt x="229" y="108"/>
                    </a:lnTo>
                    <a:lnTo>
                      <a:pt x="231" y="95"/>
                    </a:lnTo>
                    <a:lnTo>
                      <a:pt x="233" y="82"/>
                    </a:lnTo>
                    <a:lnTo>
                      <a:pt x="234" y="68"/>
                    </a:lnTo>
                    <a:lnTo>
                      <a:pt x="236" y="40"/>
                    </a:lnTo>
                    <a:lnTo>
                      <a:pt x="236" y="11"/>
                    </a:lnTo>
                    <a:lnTo>
                      <a:pt x="236" y="0"/>
                    </a:lnTo>
                    <a:lnTo>
                      <a:pt x="0" y="0"/>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1371326">
                  <a:defRPr/>
                </a:pPr>
                <a:endParaRPr lang="en-US" sz="2700">
                  <a:solidFill>
                    <a:srgbClr val="7F7A7E"/>
                  </a:solidFill>
                  <a:latin typeface="Times New Roman" panose="02020603050405020304" pitchFamily="18" charset="0"/>
                  <a:cs typeface="Times New Roman" panose="02020603050405020304" pitchFamily="18" charset="0"/>
                </a:endParaRPr>
              </a:p>
            </p:txBody>
          </p:sp>
          <p:sp>
            <p:nvSpPr>
              <p:cNvPr id="70" name="Freeform 3400">
                <a:extLst>
                  <a:ext uri="{FF2B5EF4-FFF2-40B4-BE49-F238E27FC236}">
                    <a16:creationId xmlns:a16="http://schemas.microsoft.com/office/drawing/2014/main" id="{337D9348-930B-477B-A48C-7CE2CC1AFBFE}"/>
                  </a:ext>
                </a:extLst>
              </p:cNvPr>
              <p:cNvSpPr>
                <a:spLocks/>
              </p:cNvSpPr>
              <p:nvPr/>
            </p:nvSpPr>
            <p:spPr bwMode="auto">
              <a:xfrm>
                <a:off x="8793848" y="8416987"/>
                <a:ext cx="186321" cy="184453"/>
              </a:xfrm>
              <a:custGeom>
                <a:avLst/>
                <a:gdLst>
                  <a:gd name="T0" fmla="*/ 79 w 143"/>
                  <a:gd name="T1" fmla="*/ 143 h 143"/>
                  <a:gd name="T2" fmla="*/ 93 w 143"/>
                  <a:gd name="T3" fmla="*/ 141 h 143"/>
                  <a:gd name="T4" fmla="*/ 106 w 143"/>
                  <a:gd name="T5" fmla="*/ 134 h 143"/>
                  <a:gd name="T6" fmla="*/ 118 w 143"/>
                  <a:gd name="T7" fmla="*/ 127 h 143"/>
                  <a:gd name="T8" fmla="*/ 128 w 143"/>
                  <a:gd name="T9" fmla="*/ 118 h 143"/>
                  <a:gd name="T10" fmla="*/ 136 w 143"/>
                  <a:gd name="T11" fmla="*/ 106 h 143"/>
                  <a:gd name="T12" fmla="*/ 141 w 143"/>
                  <a:gd name="T13" fmla="*/ 93 h 143"/>
                  <a:gd name="T14" fmla="*/ 143 w 143"/>
                  <a:gd name="T15" fmla="*/ 79 h 143"/>
                  <a:gd name="T16" fmla="*/ 143 w 143"/>
                  <a:gd name="T17" fmla="*/ 64 h 143"/>
                  <a:gd name="T18" fmla="*/ 141 w 143"/>
                  <a:gd name="T19" fmla="*/ 50 h 143"/>
                  <a:gd name="T20" fmla="*/ 136 w 143"/>
                  <a:gd name="T21" fmla="*/ 37 h 143"/>
                  <a:gd name="T22" fmla="*/ 128 w 143"/>
                  <a:gd name="T23" fmla="*/ 25 h 143"/>
                  <a:gd name="T24" fmla="*/ 118 w 143"/>
                  <a:gd name="T25" fmla="*/ 16 h 143"/>
                  <a:gd name="T26" fmla="*/ 106 w 143"/>
                  <a:gd name="T27" fmla="*/ 9 h 143"/>
                  <a:gd name="T28" fmla="*/ 93 w 143"/>
                  <a:gd name="T29" fmla="*/ 2 h 143"/>
                  <a:gd name="T30" fmla="*/ 79 w 143"/>
                  <a:gd name="T31" fmla="*/ 0 h 143"/>
                  <a:gd name="T32" fmla="*/ 64 w 143"/>
                  <a:gd name="T33" fmla="*/ 0 h 143"/>
                  <a:gd name="T34" fmla="*/ 51 w 143"/>
                  <a:gd name="T35" fmla="*/ 2 h 143"/>
                  <a:gd name="T36" fmla="*/ 37 w 143"/>
                  <a:gd name="T37" fmla="*/ 9 h 143"/>
                  <a:gd name="T38" fmla="*/ 27 w 143"/>
                  <a:gd name="T39" fmla="*/ 16 h 143"/>
                  <a:gd name="T40" fmla="*/ 16 w 143"/>
                  <a:gd name="T41" fmla="*/ 25 h 143"/>
                  <a:gd name="T42" fmla="*/ 9 w 143"/>
                  <a:gd name="T43" fmla="*/ 37 h 143"/>
                  <a:gd name="T44" fmla="*/ 4 w 143"/>
                  <a:gd name="T45" fmla="*/ 50 h 143"/>
                  <a:gd name="T46" fmla="*/ 0 w 143"/>
                  <a:gd name="T47" fmla="*/ 64 h 143"/>
                  <a:gd name="T48" fmla="*/ 0 w 143"/>
                  <a:gd name="T49" fmla="*/ 79 h 143"/>
                  <a:gd name="T50" fmla="*/ 4 w 143"/>
                  <a:gd name="T51" fmla="*/ 93 h 143"/>
                  <a:gd name="T52" fmla="*/ 9 w 143"/>
                  <a:gd name="T53" fmla="*/ 106 h 143"/>
                  <a:gd name="T54" fmla="*/ 16 w 143"/>
                  <a:gd name="T55" fmla="*/ 118 h 143"/>
                  <a:gd name="T56" fmla="*/ 27 w 143"/>
                  <a:gd name="T57" fmla="*/ 127 h 143"/>
                  <a:gd name="T58" fmla="*/ 37 w 143"/>
                  <a:gd name="T59" fmla="*/ 134 h 143"/>
                  <a:gd name="T60" fmla="*/ 51 w 143"/>
                  <a:gd name="T61" fmla="*/ 141 h 143"/>
                  <a:gd name="T62" fmla="*/ 64 w 143"/>
                  <a:gd name="T63"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3" h="143">
                    <a:moveTo>
                      <a:pt x="72" y="143"/>
                    </a:moveTo>
                    <a:lnTo>
                      <a:pt x="79" y="143"/>
                    </a:lnTo>
                    <a:lnTo>
                      <a:pt x="87" y="142"/>
                    </a:lnTo>
                    <a:lnTo>
                      <a:pt x="93" y="141"/>
                    </a:lnTo>
                    <a:lnTo>
                      <a:pt x="100" y="138"/>
                    </a:lnTo>
                    <a:lnTo>
                      <a:pt x="106" y="134"/>
                    </a:lnTo>
                    <a:lnTo>
                      <a:pt x="113" y="132"/>
                    </a:lnTo>
                    <a:lnTo>
                      <a:pt x="118" y="127"/>
                    </a:lnTo>
                    <a:lnTo>
                      <a:pt x="123" y="123"/>
                    </a:lnTo>
                    <a:lnTo>
                      <a:pt x="128" y="118"/>
                    </a:lnTo>
                    <a:lnTo>
                      <a:pt x="132" y="111"/>
                    </a:lnTo>
                    <a:lnTo>
                      <a:pt x="136" y="106"/>
                    </a:lnTo>
                    <a:lnTo>
                      <a:pt x="138" y="100"/>
                    </a:lnTo>
                    <a:lnTo>
                      <a:pt x="141" y="93"/>
                    </a:lnTo>
                    <a:lnTo>
                      <a:pt x="142" y="86"/>
                    </a:lnTo>
                    <a:lnTo>
                      <a:pt x="143" y="79"/>
                    </a:lnTo>
                    <a:lnTo>
                      <a:pt x="143" y="72"/>
                    </a:lnTo>
                    <a:lnTo>
                      <a:pt x="143" y="64"/>
                    </a:lnTo>
                    <a:lnTo>
                      <a:pt x="142" y="57"/>
                    </a:lnTo>
                    <a:lnTo>
                      <a:pt x="141" y="50"/>
                    </a:lnTo>
                    <a:lnTo>
                      <a:pt x="138" y="43"/>
                    </a:lnTo>
                    <a:lnTo>
                      <a:pt x="136" y="37"/>
                    </a:lnTo>
                    <a:lnTo>
                      <a:pt x="132" y="32"/>
                    </a:lnTo>
                    <a:lnTo>
                      <a:pt x="128" y="25"/>
                    </a:lnTo>
                    <a:lnTo>
                      <a:pt x="123" y="20"/>
                    </a:lnTo>
                    <a:lnTo>
                      <a:pt x="118" y="16"/>
                    </a:lnTo>
                    <a:lnTo>
                      <a:pt x="113" y="11"/>
                    </a:lnTo>
                    <a:lnTo>
                      <a:pt x="106" y="9"/>
                    </a:lnTo>
                    <a:lnTo>
                      <a:pt x="100" y="5"/>
                    </a:lnTo>
                    <a:lnTo>
                      <a:pt x="93" y="2"/>
                    </a:lnTo>
                    <a:lnTo>
                      <a:pt x="86" y="1"/>
                    </a:lnTo>
                    <a:lnTo>
                      <a:pt x="79" y="0"/>
                    </a:lnTo>
                    <a:lnTo>
                      <a:pt x="72" y="0"/>
                    </a:lnTo>
                    <a:lnTo>
                      <a:pt x="64" y="0"/>
                    </a:lnTo>
                    <a:lnTo>
                      <a:pt x="57" y="1"/>
                    </a:lnTo>
                    <a:lnTo>
                      <a:pt x="51" y="2"/>
                    </a:lnTo>
                    <a:lnTo>
                      <a:pt x="43" y="5"/>
                    </a:lnTo>
                    <a:lnTo>
                      <a:pt x="37" y="9"/>
                    </a:lnTo>
                    <a:lnTo>
                      <a:pt x="32" y="11"/>
                    </a:lnTo>
                    <a:lnTo>
                      <a:pt x="27" y="16"/>
                    </a:lnTo>
                    <a:lnTo>
                      <a:pt x="21" y="20"/>
                    </a:lnTo>
                    <a:lnTo>
                      <a:pt x="16" y="25"/>
                    </a:lnTo>
                    <a:lnTo>
                      <a:pt x="12" y="32"/>
                    </a:lnTo>
                    <a:lnTo>
                      <a:pt x="9" y="37"/>
                    </a:lnTo>
                    <a:lnTo>
                      <a:pt x="5" y="43"/>
                    </a:lnTo>
                    <a:lnTo>
                      <a:pt x="4" y="50"/>
                    </a:lnTo>
                    <a:lnTo>
                      <a:pt x="1" y="57"/>
                    </a:lnTo>
                    <a:lnTo>
                      <a:pt x="0" y="64"/>
                    </a:lnTo>
                    <a:lnTo>
                      <a:pt x="0" y="72"/>
                    </a:lnTo>
                    <a:lnTo>
                      <a:pt x="0" y="79"/>
                    </a:lnTo>
                    <a:lnTo>
                      <a:pt x="1" y="86"/>
                    </a:lnTo>
                    <a:lnTo>
                      <a:pt x="4" y="93"/>
                    </a:lnTo>
                    <a:lnTo>
                      <a:pt x="5" y="100"/>
                    </a:lnTo>
                    <a:lnTo>
                      <a:pt x="9" y="106"/>
                    </a:lnTo>
                    <a:lnTo>
                      <a:pt x="12" y="111"/>
                    </a:lnTo>
                    <a:lnTo>
                      <a:pt x="16" y="118"/>
                    </a:lnTo>
                    <a:lnTo>
                      <a:pt x="21" y="123"/>
                    </a:lnTo>
                    <a:lnTo>
                      <a:pt x="27" y="127"/>
                    </a:lnTo>
                    <a:lnTo>
                      <a:pt x="32" y="132"/>
                    </a:lnTo>
                    <a:lnTo>
                      <a:pt x="37" y="134"/>
                    </a:lnTo>
                    <a:lnTo>
                      <a:pt x="43" y="138"/>
                    </a:lnTo>
                    <a:lnTo>
                      <a:pt x="51" y="141"/>
                    </a:lnTo>
                    <a:lnTo>
                      <a:pt x="57" y="142"/>
                    </a:lnTo>
                    <a:lnTo>
                      <a:pt x="64" y="143"/>
                    </a:lnTo>
                    <a:lnTo>
                      <a:pt x="72"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1371326">
                  <a:defRPr/>
                </a:pPr>
                <a:endParaRPr lang="en-US" sz="2700">
                  <a:solidFill>
                    <a:srgbClr val="7F7A7E"/>
                  </a:solidFill>
                  <a:latin typeface="Times New Roman" panose="02020603050405020304" pitchFamily="18" charset="0"/>
                  <a:cs typeface="Times New Roman" panose="02020603050405020304" pitchFamily="18" charset="0"/>
                </a:endParaRPr>
              </a:p>
            </p:txBody>
          </p:sp>
          <p:sp>
            <p:nvSpPr>
              <p:cNvPr id="71" name="Freeform 3401">
                <a:extLst>
                  <a:ext uri="{FF2B5EF4-FFF2-40B4-BE49-F238E27FC236}">
                    <a16:creationId xmlns:a16="http://schemas.microsoft.com/office/drawing/2014/main" id="{9C7CD77D-9224-4085-A1C9-4F3A9AE0EDC6}"/>
                  </a:ext>
                </a:extLst>
              </p:cNvPr>
              <p:cNvSpPr>
                <a:spLocks/>
              </p:cNvSpPr>
              <p:nvPr/>
            </p:nvSpPr>
            <p:spPr bwMode="auto">
              <a:xfrm>
                <a:off x="8731741" y="8632182"/>
                <a:ext cx="305357" cy="399649"/>
              </a:xfrm>
              <a:custGeom>
                <a:avLst/>
                <a:gdLst>
                  <a:gd name="T0" fmla="*/ 0 w 236"/>
                  <a:gd name="T1" fmla="*/ 11 h 312"/>
                  <a:gd name="T2" fmla="*/ 0 w 236"/>
                  <a:gd name="T3" fmla="*/ 40 h 312"/>
                  <a:gd name="T4" fmla="*/ 1 w 236"/>
                  <a:gd name="T5" fmla="*/ 67 h 312"/>
                  <a:gd name="T6" fmla="*/ 4 w 236"/>
                  <a:gd name="T7" fmla="*/ 81 h 312"/>
                  <a:gd name="T8" fmla="*/ 5 w 236"/>
                  <a:gd name="T9" fmla="*/ 94 h 312"/>
                  <a:gd name="T10" fmla="*/ 8 w 236"/>
                  <a:gd name="T11" fmla="*/ 106 h 312"/>
                  <a:gd name="T12" fmla="*/ 12 w 236"/>
                  <a:gd name="T13" fmla="*/ 119 h 312"/>
                  <a:gd name="T14" fmla="*/ 16 w 236"/>
                  <a:gd name="T15" fmla="*/ 131 h 312"/>
                  <a:gd name="T16" fmla="*/ 21 w 236"/>
                  <a:gd name="T17" fmla="*/ 142 h 312"/>
                  <a:gd name="T18" fmla="*/ 27 w 236"/>
                  <a:gd name="T19" fmla="*/ 153 h 312"/>
                  <a:gd name="T20" fmla="*/ 34 w 236"/>
                  <a:gd name="T21" fmla="*/ 163 h 312"/>
                  <a:gd name="T22" fmla="*/ 41 w 236"/>
                  <a:gd name="T23" fmla="*/ 171 h 312"/>
                  <a:gd name="T24" fmla="*/ 50 w 236"/>
                  <a:gd name="T25" fmla="*/ 178 h 312"/>
                  <a:gd name="T26" fmla="*/ 60 w 236"/>
                  <a:gd name="T27" fmla="*/ 185 h 312"/>
                  <a:gd name="T28" fmla="*/ 72 w 236"/>
                  <a:gd name="T29" fmla="*/ 189 h 312"/>
                  <a:gd name="T30" fmla="*/ 72 w 236"/>
                  <a:gd name="T31" fmla="*/ 312 h 312"/>
                  <a:gd name="T32" fmla="*/ 168 w 236"/>
                  <a:gd name="T33" fmla="*/ 312 h 312"/>
                  <a:gd name="T34" fmla="*/ 168 w 236"/>
                  <a:gd name="T35" fmla="*/ 189 h 312"/>
                  <a:gd name="T36" fmla="*/ 180 w 236"/>
                  <a:gd name="T37" fmla="*/ 185 h 312"/>
                  <a:gd name="T38" fmla="*/ 190 w 236"/>
                  <a:gd name="T39" fmla="*/ 178 h 312"/>
                  <a:gd name="T40" fmla="*/ 199 w 236"/>
                  <a:gd name="T41" fmla="*/ 171 h 312"/>
                  <a:gd name="T42" fmla="*/ 207 w 236"/>
                  <a:gd name="T43" fmla="*/ 162 h 312"/>
                  <a:gd name="T44" fmla="*/ 213 w 236"/>
                  <a:gd name="T45" fmla="*/ 153 h 312"/>
                  <a:gd name="T46" fmla="*/ 220 w 236"/>
                  <a:gd name="T47" fmla="*/ 142 h 312"/>
                  <a:gd name="T48" fmla="*/ 224 w 236"/>
                  <a:gd name="T49" fmla="*/ 131 h 312"/>
                  <a:gd name="T50" fmla="*/ 227 w 236"/>
                  <a:gd name="T51" fmla="*/ 118 h 312"/>
                  <a:gd name="T52" fmla="*/ 233 w 236"/>
                  <a:gd name="T53" fmla="*/ 92 h 312"/>
                  <a:gd name="T54" fmla="*/ 235 w 236"/>
                  <a:gd name="T55" fmla="*/ 65 h 312"/>
                  <a:gd name="T56" fmla="*/ 235 w 236"/>
                  <a:gd name="T57" fmla="*/ 38 h 312"/>
                  <a:gd name="T58" fmla="*/ 236 w 236"/>
                  <a:gd name="T59" fmla="*/ 11 h 312"/>
                  <a:gd name="T60" fmla="*/ 236 w 236"/>
                  <a:gd name="T61" fmla="*/ 0 h 312"/>
                  <a:gd name="T62" fmla="*/ 0 w 236"/>
                  <a:gd name="T63" fmla="*/ 0 h 312"/>
                  <a:gd name="T64" fmla="*/ 0 w 236"/>
                  <a:gd name="T65" fmla="*/ 1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 h="312">
                    <a:moveTo>
                      <a:pt x="0" y="11"/>
                    </a:moveTo>
                    <a:lnTo>
                      <a:pt x="0" y="40"/>
                    </a:lnTo>
                    <a:lnTo>
                      <a:pt x="1" y="67"/>
                    </a:lnTo>
                    <a:lnTo>
                      <a:pt x="4" y="81"/>
                    </a:lnTo>
                    <a:lnTo>
                      <a:pt x="5" y="94"/>
                    </a:lnTo>
                    <a:lnTo>
                      <a:pt x="8" y="106"/>
                    </a:lnTo>
                    <a:lnTo>
                      <a:pt x="12" y="119"/>
                    </a:lnTo>
                    <a:lnTo>
                      <a:pt x="16" y="131"/>
                    </a:lnTo>
                    <a:lnTo>
                      <a:pt x="21" y="142"/>
                    </a:lnTo>
                    <a:lnTo>
                      <a:pt x="27" y="153"/>
                    </a:lnTo>
                    <a:lnTo>
                      <a:pt x="34" y="163"/>
                    </a:lnTo>
                    <a:lnTo>
                      <a:pt x="41" y="171"/>
                    </a:lnTo>
                    <a:lnTo>
                      <a:pt x="50" y="178"/>
                    </a:lnTo>
                    <a:lnTo>
                      <a:pt x="60" y="185"/>
                    </a:lnTo>
                    <a:lnTo>
                      <a:pt x="72" y="189"/>
                    </a:lnTo>
                    <a:lnTo>
                      <a:pt x="72" y="312"/>
                    </a:lnTo>
                    <a:lnTo>
                      <a:pt x="168" y="312"/>
                    </a:lnTo>
                    <a:lnTo>
                      <a:pt x="168" y="189"/>
                    </a:lnTo>
                    <a:lnTo>
                      <a:pt x="180" y="185"/>
                    </a:lnTo>
                    <a:lnTo>
                      <a:pt x="190" y="178"/>
                    </a:lnTo>
                    <a:lnTo>
                      <a:pt x="199" y="171"/>
                    </a:lnTo>
                    <a:lnTo>
                      <a:pt x="207" y="162"/>
                    </a:lnTo>
                    <a:lnTo>
                      <a:pt x="213" y="153"/>
                    </a:lnTo>
                    <a:lnTo>
                      <a:pt x="220" y="142"/>
                    </a:lnTo>
                    <a:lnTo>
                      <a:pt x="224" y="131"/>
                    </a:lnTo>
                    <a:lnTo>
                      <a:pt x="227" y="118"/>
                    </a:lnTo>
                    <a:lnTo>
                      <a:pt x="233" y="92"/>
                    </a:lnTo>
                    <a:lnTo>
                      <a:pt x="235" y="65"/>
                    </a:lnTo>
                    <a:lnTo>
                      <a:pt x="235" y="38"/>
                    </a:lnTo>
                    <a:lnTo>
                      <a:pt x="236" y="11"/>
                    </a:lnTo>
                    <a:lnTo>
                      <a:pt x="236" y="0"/>
                    </a:lnTo>
                    <a:lnTo>
                      <a:pt x="0" y="0"/>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1371326">
                  <a:defRPr/>
                </a:pPr>
                <a:endParaRPr lang="en-US" sz="2700">
                  <a:solidFill>
                    <a:srgbClr val="7F7A7E"/>
                  </a:solidFill>
                  <a:latin typeface="Times New Roman" panose="02020603050405020304" pitchFamily="18" charset="0"/>
                  <a:cs typeface="Times New Roman" panose="02020603050405020304" pitchFamily="18" charset="0"/>
                </a:endParaRPr>
              </a:p>
            </p:txBody>
          </p:sp>
        </p:grpSp>
        <p:grpSp>
          <p:nvGrpSpPr>
            <p:cNvPr id="72" name="Group 71">
              <a:extLst>
                <a:ext uri="{FF2B5EF4-FFF2-40B4-BE49-F238E27FC236}">
                  <a16:creationId xmlns:a16="http://schemas.microsoft.com/office/drawing/2014/main" id="{0405692B-1B73-4F38-B4FF-B4E2F2018244}"/>
                </a:ext>
              </a:extLst>
            </p:cNvPr>
            <p:cNvGrpSpPr/>
            <p:nvPr/>
          </p:nvGrpSpPr>
          <p:grpSpPr>
            <a:xfrm>
              <a:off x="6742081" y="1600052"/>
              <a:ext cx="2150093" cy="1917607"/>
              <a:chOff x="12272893" y="4907414"/>
              <a:chExt cx="4833861" cy="4431150"/>
            </a:xfrm>
          </p:grpSpPr>
          <p:sp>
            <p:nvSpPr>
              <p:cNvPr id="73" name="Freeform 14">
                <a:extLst>
                  <a:ext uri="{FF2B5EF4-FFF2-40B4-BE49-F238E27FC236}">
                    <a16:creationId xmlns:a16="http://schemas.microsoft.com/office/drawing/2014/main" id="{F493337D-CB80-4A9D-A017-568CF100886F}"/>
                  </a:ext>
                </a:extLst>
              </p:cNvPr>
              <p:cNvSpPr>
                <a:spLocks noChangeArrowheads="1"/>
              </p:cNvSpPr>
              <p:nvPr/>
            </p:nvSpPr>
            <p:spPr bwMode="auto">
              <a:xfrm>
                <a:off x="12272893" y="4907414"/>
                <a:ext cx="4833861" cy="4431150"/>
              </a:xfrm>
              <a:custGeom>
                <a:avLst/>
                <a:gdLst>
                  <a:gd name="T0" fmla="*/ 1594 w 3156"/>
                  <a:gd name="T1" fmla="*/ 0 h 2907"/>
                  <a:gd name="T2" fmla="*/ 1594 w 3156"/>
                  <a:gd name="T3" fmla="*/ 0 h 2907"/>
                  <a:gd name="T4" fmla="*/ 406 w 3156"/>
                  <a:gd name="T5" fmla="*/ 406 h 2907"/>
                  <a:gd name="T6" fmla="*/ 0 w 3156"/>
                  <a:gd name="T7" fmla="*/ 1219 h 2907"/>
                  <a:gd name="T8" fmla="*/ 0 w 3156"/>
                  <a:gd name="T9" fmla="*/ 1219 h 2907"/>
                  <a:gd name="T10" fmla="*/ 469 w 3156"/>
                  <a:gd name="T11" fmla="*/ 2062 h 2907"/>
                  <a:gd name="T12" fmla="*/ 344 w 3156"/>
                  <a:gd name="T13" fmla="*/ 2906 h 2907"/>
                  <a:gd name="T14" fmla="*/ 1219 w 3156"/>
                  <a:gd name="T15" fmla="*/ 2375 h 2907"/>
                  <a:gd name="T16" fmla="*/ 1594 w 3156"/>
                  <a:gd name="T17" fmla="*/ 2406 h 2907"/>
                  <a:gd name="T18" fmla="*/ 2250 w 3156"/>
                  <a:gd name="T19" fmla="*/ 2312 h 2907"/>
                  <a:gd name="T20" fmla="*/ 3155 w 3156"/>
                  <a:gd name="T21" fmla="*/ 1219 h 2907"/>
                  <a:gd name="T22" fmla="*/ 3155 w 3156"/>
                  <a:gd name="T23" fmla="*/ 1219 h 2907"/>
                  <a:gd name="T24" fmla="*/ 1594 w 3156"/>
                  <a:gd name="T25"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6" h="2907">
                    <a:moveTo>
                      <a:pt x="1594" y="0"/>
                    </a:moveTo>
                    <a:lnTo>
                      <a:pt x="1594" y="0"/>
                    </a:lnTo>
                    <a:cubicBezTo>
                      <a:pt x="1125" y="0"/>
                      <a:pt x="687" y="156"/>
                      <a:pt x="406" y="406"/>
                    </a:cubicBezTo>
                    <a:cubicBezTo>
                      <a:pt x="156" y="625"/>
                      <a:pt x="0" y="906"/>
                      <a:pt x="0" y="1219"/>
                    </a:cubicBezTo>
                    <a:lnTo>
                      <a:pt x="0" y="1219"/>
                    </a:lnTo>
                    <a:cubicBezTo>
                      <a:pt x="0" y="1531"/>
                      <a:pt x="187" y="1844"/>
                      <a:pt x="469" y="2062"/>
                    </a:cubicBezTo>
                    <a:cubicBezTo>
                      <a:pt x="469" y="2250"/>
                      <a:pt x="437" y="2625"/>
                      <a:pt x="344" y="2906"/>
                    </a:cubicBezTo>
                    <a:cubicBezTo>
                      <a:pt x="344" y="2906"/>
                      <a:pt x="750" y="2500"/>
                      <a:pt x="1219" y="2375"/>
                    </a:cubicBezTo>
                    <a:cubicBezTo>
                      <a:pt x="1344" y="2406"/>
                      <a:pt x="1469" y="2406"/>
                      <a:pt x="1594" y="2406"/>
                    </a:cubicBezTo>
                    <a:cubicBezTo>
                      <a:pt x="1812" y="2406"/>
                      <a:pt x="2062" y="2375"/>
                      <a:pt x="2250" y="2312"/>
                    </a:cubicBezTo>
                    <a:cubicBezTo>
                      <a:pt x="2781" y="2125"/>
                      <a:pt x="3155" y="1687"/>
                      <a:pt x="3155" y="1219"/>
                    </a:cubicBezTo>
                    <a:lnTo>
                      <a:pt x="3155" y="1219"/>
                    </a:lnTo>
                    <a:cubicBezTo>
                      <a:pt x="3155" y="562"/>
                      <a:pt x="2469" y="0"/>
                      <a:pt x="1594" y="0"/>
                    </a:cubicBezTo>
                  </a:path>
                </a:pathLst>
              </a:custGeom>
              <a:solidFill>
                <a:srgbClr val="F6B800"/>
              </a:solidFill>
              <a:ln>
                <a:noFill/>
              </a:ln>
              <a:effectLst/>
            </p:spPr>
            <p:txBody>
              <a:bodyPr wrap="none" anchor="ctr"/>
              <a:lstStyle/>
              <a:p>
                <a:pPr defTabSz="1371326">
                  <a:defRPr/>
                </a:pPr>
                <a:endParaRPr lang="en-US" sz="2700">
                  <a:solidFill>
                    <a:srgbClr val="7F7A7E"/>
                  </a:solidFill>
                  <a:latin typeface="Times New Roman" panose="02020603050405020304" pitchFamily="18" charset="0"/>
                  <a:cs typeface="Times New Roman" panose="02020603050405020304" pitchFamily="18" charset="0"/>
                </a:endParaRPr>
              </a:p>
            </p:txBody>
          </p:sp>
          <p:grpSp>
            <p:nvGrpSpPr>
              <p:cNvPr id="74" name="Group 73">
                <a:extLst>
                  <a:ext uri="{FF2B5EF4-FFF2-40B4-BE49-F238E27FC236}">
                    <a16:creationId xmlns:a16="http://schemas.microsoft.com/office/drawing/2014/main" id="{9A1921A5-107A-4F77-950D-464C671BB1FE}"/>
                  </a:ext>
                </a:extLst>
              </p:cNvPr>
              <p:cNvGrpSpPr/>
              <p:nvPr/>
            </p:nvGrpSpPr>
            <p:grpSpPr>
              <a:xfrm>
                <a:off x="14074528" y="5181258"/>
                <a:ext cx="2124153" cy="2124139"/>
                <a:chOff x="11045825" y="835025"/>
                <a:chExt cx="258763" cy="258763"/>
              </a:xfrm>
              <a:solidFill>
                <a:srgbClr val="FFFFFF"/>
              </a:solidFill>
            </p:grpSpPr>
            <p:sp>
              <p:nvSpPr>
                <p:cNvPr id="75" name="Freeform 2131">
                  <a:extLst>
                    <a:ext uri="{FF2B5EF4-FFF2-40B4-BE49-F238E27FC236}">
                      <a16:creationId xmlns:a16="http://schemas.microsoft.com/office/drawing/2014/main" id="{379B10EF-8B55-457D-A3B4-A70878241271}"/>
                    </a:ext>
                  </a:extLst>
                </p:cNvPr>
                <p:cNvSpPr>
                  <a:spLocks/>
                </p:cNvSpPr>
                <p:nvPr/>
              </p:nvSpPr>
              <p:spPr bwMode="auto">
                <a:xfrm>
                  <a:off x="11156950" y="1065213"/>
                  <a:ext cx="38100" cy="9525"/>
                </a:xfrm>
                <a:custGeom>
                  <a:avLst/>
                  <a:gdLst>
                    <a:gd name="T0" fmla="*/ 105 w 120"/>
                    <a:gd name="T1" fmla="*/ 0 h 29"/>
                    <a:gd name="T2" fmla="*/ 14 w 120"/>
                    <a:gd name="T3" fmla="*/ 0 h 29"/>
                    <a:gd name="T4" fmla="*/ 8 w 120"/>
                    <a:gd name="T5" fmla="*/ 1 h 29"/>
                    <a:gd name="T6" fmla="*/ 3 w 120"/>
                    <a:gd name="T7" fmla="*/ 4 h 29"/>
                    <a:gd name="T8" fmla="*/ 1 w 120"/>
                    <a:gd name="T9" fmla="*/ 9 h 29"/>
                    <a:gd name="T10" fmla="*/ 0 w 120"/>
                    <a:gd name="T11" fmla="*/ 15 h 29"/>
                    <a:gd name="T12" fmla="*/ 1 w 120"/>
                    <a:gd name="T13" fmla="*/ 21 h 29"/>
                    <a:gd name="T14" fmla="*/ 3 w 120"/>
                    <a:gd name="T15" fmla="*/ 26 h 29"/>
                    <a:gd name="T16" fmla="*/ 8 w 120"/>
                    <a:gd name="T17" fmla="*/ 28 h 29"/>
                    <a:gd name="T18" fmla="*/ 14 w 120"/>
                    <a:gd name="T19" fmla="*/ 29 h 29"/>
                    <a:gd name="T20" fmla="*/ 105 w 120"/>
                    <a:gd name="T21" fmla="*/ 29 h 29"/>
                    <a:gd name="T22" fmla="*/ 111 w 120"/>
                    <a:gd name="T23" fmla="*/ 28 h 29"/>
                    <a:gd name="T24" fmla="*/ 116 w 120"/>
                    <a:gd name="T25" fmla="*/ 26 h 29"/>
                    <a:gd name="T26" fmla="*/ 118 w 120"/>
                    <a:gd name="T27" fmla="*/ 21 h 29"/>
                    <a:gd name="T28" fmla="*/ 120 w 120"/>
                    <a:gd name="T29" fmla="*/ 15 h 29"/>
                    <a:gd name="T30" fmla="*/ 118 w 120"/>
                    <a:gd name="T31" fmla="*/ 9 h 29"/>
                    <a:gd name="T32" fmla="*/ 116 w 120"/>
                    <a:gd name="T33" fmla="*/ 4 h 29"/>
                    <a:gd name="T34" fmla="*/ 111 w 120"/>
                    <a:gd name="T35" fmla="*/ 1 h 29"/>
                    <a:gd name="T36" fmla="*/ 105 w 120"/>
                    <a:gd name="T3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29">
                      <a:moveTo>
                        <a:pt x="105" y="0"/>
                      </a:moveTo>
                      <a:lnTo>
                        <a:pt x="14" y="0"/>
                      </a:lnTo>
                      <a:lnTo>
                        <a:pt x="8" y="1"/>
                      </a:lnTo>
                      <a:lnTo>
                        <a:pt x="3" y="4"/>
                      </a:lnTo>
                      <a:lnTo>
                        <a:pt x="1" y="9"/>
                      </a:lnTo>
                      <a:lnTo>
                        <a:pt x="0" y="15"/>
                      </a:lnTo>
                      <a:lnTo>
                        <a:pt x="1" y="21"/>
                      </a:lnTo>
                      <a:lnTo>
                        <a:pt x="3" y="26"/>
                      </a:lnTo>
                      <a:lnTo>
                        <a:pt x="8" y="28"/>
                      </a:lnTo>
                      <a:lnTo>
                        <a:pt x="14" y="29"/>
                      </a:lnTo>
                      <a:lnTo>
                        <a:pt x="105" y="29"/>
                      </a:lnTo>
                      <a:lnTo>
                        <a:pt x="111" y="28"/>
                      </a:lnTo>
                      <a:lnTo>
                        <a:pt x="116" y="26"/>
                      </a:lnTo>
                      <a:lnTo>
                        <a:pt x="118" y="21"/>
                      </a:lnTo>
                      <a:lnTo>
                        <a:pt x="120" y="15"/>
                      </a:lnTo>
                      <a:lnTo>
                        <a:pt x="118" y="9"/>
                      </a:lnTo>
                      <a:lnTo>
                        <a:pt x="116" y="4"/>
                      </a:lnTo>
                      <a:lnTo>
                        <a:pt x="111" y="1"/>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1371326">
                    <a:defRPr/>
                  </a:pPr>
                  <a:endParaRPr lang="en-US" sz="2700">
                    <a:solidFill>
                      <a:srgbClr val="7F7A7E"/>
                    </a:solidFill>
                    <a:latin typeface="Times New Roman" panose="02020603050405020304" pitchFamily="18" charset="0"/>
                    <a:cs typeface="Times New Roman" panose="02020603050405020304" pitchFamily="18" charset="0"/>
                  </a:endParaRPr>
                </a:p>
              </p:txBody>
            </p:sp>
            <p:sp>
              <p:nvSpPr>
                <p:cNvPr id="76" name="Freeform 2132">
                  <a:extLst>
                    <a:ext uri="{FF2B5EF4-FFF2-40B4-BE49-F238E27FC236}">
                      <a16:creationId xmlns:a16="http://schemas.microsoft.com/office/drawing/2014/main" id="{13F9429D-BA33-4753-9D6F-8383C46763C9}"/>
                    </a:ext>
                  </a:extLst>
                </p:cNvPr>
                <p:cNvSpPr>
                  <a:spLocks/>
                </p:cNvSpPr>
                <p:nvPr/>
              </p:nvSpPr>
              <p:spPr bwMode="auto">
                <a:xfrm>
                  <a:off x="11166475" y="1084263"/>
                  <a:ext cx="19050" cy="9525"/>
                </a:xfrm>
                <a:custGeom>
                  <a:avLst/>
                  <a:gdLst>
                    <a:gd name="T0" fmla="*/ 45 w 61"/>
                    <a:gd name="T1" fmla="*/ 0 h 30"/>
                    <a:gd name="T2" fmla="*/ 16 w 61"/>
                    <a:gd name="T3" fmla="*/ 0 h 30"/>
                    <a:gd name="T4" fmla="*/ 10 w 61"/>
                    <a:gd name="T5" fmla="*/ 1 h 30"/>
                    <a:gd name="T6" fmla="*/ 5 w 61"/>
                    <a:gd name="T7" fmla="*/ 5 h 30"/>
                    <a:gd name="T8" fmla="*/ 1 w 61"/>
                    <a:gd name="T9" fmla="*/ 8 h 30"/>
                    <a:gd name="T10" fmla="*/ 0 w 61"/>
                    <a:gd name="T11" fmla="*/ 14 h 30"/>
                    <a:gd name="T12" fmla="*/ 1 w 61"/>
                    <a:gd name="T13" fmla="*/ 21 h 30"/>
                    <a:gd name="T14" fmla="*/ 5 w 61"/>
                    <a:gd name="T15" fmla="*/ 25 h 30"/>
                    <a:gd name="T16" fmla="*/ 10 w 61"/>
                    <a:gd name="T17" fmla="*/ 29 h 30"/>
                    <a:gd name="T18" fmla="*/ 16 w 61"/>
                    <a:gd name="T19" fmla="*/ 30 h 30"/>
                    <a:gd name="T20" fmla="*/ 45 w 61"/>
                    <a:gd name="T21" fmla="*/ 30 h 30"/>
                    <a:gd name="T22" fmla="*/ 51 w 61"/>
                    <a:gd name="T23" fmla="*/ 29 h 30"/>
                    <a:gd name="T24" fmla="*/ 56 w 61"/>
                    <a:gd name="T25" fmla="*/ 25 h 30"/>
                    <a:gd name="T26" fmla="*/ 60 w 61"/>
                    <a:gd name="T27" fmla="*/ 21 h 30"/>
                    <a:gd name="T28" fmla="*/ 61 w 61"/>
                    <a:gd name="T29" fmla="*/ 14 h 30"/>
                    <a:gd name="T30" fmla="*/ 60 w 61"/>
                    <a:gd name="T31" fmla="*/ 8 h 30"/>
                    <a:gd name="T32" fmla="*/ 56 w 61"/>
                    <a:gd name="T33" fmla="*/ 5 h 30"/>
                    <a:gd name="T34" fmla="*/ 51 w 61"/>
                    <a:gd name="T35" fmla="*/ 1 h 30"/>
                    <a:gd name="T36" fmla="*/ 45 w 61"/>
                    <a:gd name="T3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30">
                      <a:moveTo>
                        <a:pt x="45" y="0"/>
                      </a:moveTo>
                      <a:lnTo>
                        <a:pt x="16" y="0"/>
                      </a:lnTo>
                      <a:lnTo>
                        <a:pt x="10" y="1"/>
                      </a:lnTo>
                      <a:lnTo>
                        <a:pt x="5" y="5"/>
                      </a:lnTo>
                      <a:lnTo>
                        <a:pt x="1" y="8"/>
                      </a:lnTo>
                      <a:lnTo>
                        <a:pt x="0" y="14"/>
                      </a:lnTo>
                      <a:lnTo>
                        <a:pt x="1" y="21"/>
                      </a:lnTo>
                      <a:lnTo>
                        <a:pt x="5" y="25"/>
                      </a:lnTo>
                      <a:lnTo>
                        <a:pt x="10" y="29"/>
                      </a:lnTo>
                      <a:lnTo>
                        <a:pt x="16" y="30"/>
                      </a:lnTo>
                      <a:lnTo>
                        <a:pt x="45" y="30"/>
                      </a:lnTo>
                      <a:lnTo>
                        <a:pt x="51" y="29"/>
                      </a:lnTo>
                      <a:lnTo>
                        <a:pt x="56" y="25"/>
                      </a:lnTo>
                      <a:lnTo>
                        <a:pt x="60" y="21"/>
                      </a:lnTo>
                      <a:lnTo>
                        <a:pt x="61" y="14"/>
                      </a:lnTo>
                      <a:lnTo>
                        <a:pt x="60" y="8"/>
                      </a:lnTo>
                      <a:lnTo>
                        <a:pt x="56" y="5"/>
                      </a:lnTo>
                      <a:lnTo>
                        <a:pt x="51"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1371326">
                    <a:defRPr/>
                  </a:pPr>
                  <a:endParaRPr lang="en-US" sz="2700">
                    <a:solidFill>
                      <a:srgbClr val="7F7A7E"/>
                    </a:solidFill>
                    <a:latin typeface="Times New Roman" panose="02020603050405020304" pitchFamily="18" charset="0"/>
                    <a:cs typeface="Times New Roman" panose="02020603050405020304" pitchFamily="18" charset="0"/>
                  </a:endParaRPr>
                </a:p>
              </p:txBody>
            </p:sp>
            <p:sp>
              <p:nvSpPr>
                <p:cNvPr id="77" name="Freeform 2133">
                  <a:extLst>
                    <a:ext uri="{FF2B5EF4-FFF2-40B4-BE49-F238E27FC236}">
                      <a16:creationId xmlns:a16="http://schemas.microsoft.com/office/drawing/2014/main" id="{AE45EE51-7ADA-42CB-87B9-0EDA920F2B5F}"/>
                    </a:ext>
                  </a:extLst>
                </p:cNvPr>
                <p:cNvSpPr>
                  <a:spLocks/>
                </p:cNvSpPr>
                <p:nvPr/>
              </p:nvSpPr>
              <p:spPr bwMode="auto">
                <a:xfrm>
                  <a:off x="11095038" y="877888"/>
                  <a:ext cx="161925" cy="177800"/>
                </a:xfrm>
                <a:custGeom>
                  <a:avLst/>
                  <a:gdLst>
                    <a:gd name="T0" fmla="*/ 242 w 511"/>
                    <a:gd name="T1" fmla="*/ 1 h 556"/>
                    <a:gd name="T2" fmla="*/ 217 w 511"/>
                    <a:gd name="T3" fmla="*/ 3 h 556"/>
                    <a:gd name="T4" fmla="*/ 192 w 511"/>
                    <a:gd name="T5" fmla="*/ 8 h 556"/>
                    <a:gd name="T6" fmla="*/ 168 w 511"/>
                    <a:gd name="T7" fmla="*/ 15 h 556"/>
                    <a:gd name="T8" fmla="*/ 134 w 511"/>
                    <a:gd name="T9" fmla="*/ 31 h 556"/>
                    <a:gd name="T10" fmla="*/ 93 w 511"/>
                    <a:gd name="T11" fmla="*/ 58 h 556"/>
                    <a:gd name="T12" fmla="*/ 59 w 511"/>
                    <a:gd name="T13" fmla="*/ 94 h 556"/>
                    <a:gd name="T14" fmla="*/ 31 w 511"/>
                    <a:gd name="T15" fmla="*/ 134 h 556"/>
                    <a:gd name="T16" fmla="*/ 15 w 511"/>
                    <a:gd name="T17" fmla="*/ 168 h 556"/>
                    <a:gd name="T18" fmla="*/ 8 w 511"/>
                    <a:gd name="T19" fmla="*/ 191 h 556"/>
                    <a:gd name="T20" fmla="*/ 3 w 511"/>
                    <a:gd name="T21" fmla="*/ 217 h 556"/>
                    <a:gd name="T22" fmla="*/ 0 w 511"/>
                    <a:gd name="T23" fmla="*/ 243 h 556"/>
                    <a:gd name="T24" fmla="*/ 0 w 511"/>
                    <a:gd name="T25" fmla="*/ 277 h 556"/>
                    <a:gd name="T26" fmla="*/ 8 w 511"/>
                    <a:gd name="T27" fmla="*/ 317 h 556"/>
                    <a:gd name="T28" fmla="*/ 20 w 511"/>
                    <a:gd name="T29" fmla="*/ 355 h 556"/>
                    <a:gd name="T30" fmla="*/ 39 w 511"/>
                    <a:gd name="T31" fmla="*/ 392 h 556"/>
                    <a:gd name="T32" fmla="*/ 63 w 511"/>
                    <a:gd name="T33" fmla="*/ 423 h 556"/>
                    <a:gd name="T34" fmla="*/ 91 w 511"/>
                    <a:gd name="T35" fmla="*/ 451 h 556"/>
                    <a:gd name="T36" fmla="*/ 124 w 511"/>
                    <a:gd name="T37" fmla="*/ 475 h 556"/>
                    <a:gd name="T38" fmla="*/ 160 w 511"/>
                    <a:gd name="T39" fmla="*/ 493 h 556"/>
                    <a:gd name="T40" fmla="*/ 180 w 511"/>
                    <a:gd name="T41" fmla="*/ 542 h 556"/>
                    <a:gd name="T42" fmla="*/ 185 w 511"/>
                    <a:gd name="T43" fmla="*/ 552 h 556"/>
                    <a:gd name="T44" fmla="*/ 196 w 511"/>
                    <a:gd name="T45" fmla="*/ 556 h 556"/>
                    <a:gd name="T46" fmla="*/ 322 w 511"/>
                    <a:gd name="T47" fmla="*/ 555 h 556"/>
                    <a:gd name="T48" fmla="*/ 330 w 511"/>
                    <a:gd name="T49" fmla="*/ 547 h 556"/>
                    <a:gd name="T50" fmla="*/ 331 w 511"/>
                    <a:gd name="T51" fmla="*/ 500 h 556"/>
                    <a:gd name="T52" fmla="*/ 369 w 511"/>
                    <a:gd name="T53" fmla="*/ 484 h 556"/>
                    <a:gd name="T54" fmla="*/ 405 w 511"/>
                    <a:gd name="T55" fmla="*/ 464 h 556"/>
                    <a:gd name="T56" fmla="*/ 435 w 511"/>
                    <a:gd name="T57" fmla="*/ 438 h 556"/>
                    <a:gd name="T58" fmla="*/ 461 w 511"/>
                    <a:gd name="T59" fmla="*/ 407 h 556"/>
                    <a:gd name="T60" fmla="*/ 483 w 511"/>
                    <a:gd name="T61" fmla="*/ 373 h 556"/>
                    <a:gd name="T62" fmla="*/ 499 w 511"/>
                    <a:gd name="T63" fmla="*/ 337 h 556"/>
                    <a:gd name="T64" fmla="*/ 508 w 511"/>
                    <a:gd name="T65" fmla="*/ 298 h 556"/>
                    <a:gd name="T66" fmla="*/ 511 w 511"/>
                    <a:gd name="T67" fmla="*/ 256 h 556"/>
                    <a:gd name="T68" fmla="*/ 510 w 511"/>
                    <a:gd name="T69" fmla="*/ 229 h 556"/>
                    <a:gd name="T70" fmla="*/ 506 w 511"/>
                    <a:gd name="T71" fmla="*/ 205 h 556"/>
                    <a:gd name="T72" fmla="*/ 500 w 511"/>
                    <a:gd name="T73" fmla="*/ 179 h 556"/>
                    <a:gd name="T74" fmla="*/ 491 w 511"/>
                    <a:gd name="T75" fmla="*/ 156 h 556"/>
                    <a:gd name="T76" fmla="*/ 468 w 511"/>
                    <a:gd name="T77" fmla="*/ 113 h 556"/>
                    <a:gd name="T78" fmla="*/ 436 w 511"/>
                    <a:gd name="T79" fmla="*/ 75 h 556"/>
                    <a:gd name="T80" fmla="*/ 399 w 511"/>
                    <a:gd name="T81" fmla="*/ 44 h 556"/>
                    <a:gd name="T82" fmla="*/ 355 w 511"/>
                    <a:gd name="T83" fmla="*/ 20 h 556"/>
                    <a:gd name="T84" fmla="*/ 331 w 511"/>
                    <a:gd name="T85" fmla="*/ 12 h 556"/>
                    <a:gd name="T86" fmla="*/ 307 w 511"/>
                    <a:gd name="T87" fmla="*/ 6 h 556"/>
                    <a:gd name="T88" fmla="*/ 281 w 511"/>
                    <a:gd name="T89" fmla="*/ 1 h 556"/>
                    <a:gd name="T90" fmla="*/ 256 w 511"/>
                    <a:gd name="T91" fmla="*/ 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1" h="556">
                      <a:moveTo>
                        <a:pt x="256" y="0"/>
                      </a:moveTo>
                      <a:lnTo>
                        <a:pt x="242" y="1"/>
                      </a:lnTo>
                      <a:lnTo>
                        <a:pt x="230" y="1"/>
                      </a:lnTo>
                      <a:lnTo>
                        <a:pt x="217" y="3"/>
                      </a:lnTo>
                      <a:lnTo>
                        <a:pt x="204" y="6"/>
                      </a:lnTo>
                      <a:lnTo>
                        <a:pt x="192" y="8"/>
                      </a:lnTo>
                      <a:lnTo>
                        <a:pt x="180" y="12"/>
                      </a:lnTo>
                      <a:lnTo>
                        <a:pt x="168" y="15"/>
                      </a:lnTo>
                      <a:lnTo>
                        <a:pt x="157" y="20"/>
                      </a:lnTo>
                      <a:lnTo>
                        <a:pt x="134" y="31"/>
                      </a:lnTo>
                      <a:lnTo>
                        <a:pt x="113" y="44"/>
                      </a:lnTo>
                      <a:lnTo>
                        <a:pt x="93" y="58"/>
                      </a:lnTo>
                      <a:lnTo>
                        <a:pt x="75" y="75"/>
                      </a:lnTo>
                      <a:lnTo>
                        <a:pt x="59" y="94"/>
                      </a:lnTo>
                      <a:lnTo>
                        <a:pt x="43" y="113"/>
                      </a:lnTo>
                      <a:lnTo>
                        <a:pt x="31" y="134"/>
                      </a:lnTo>
                      <a:lnTo>
                        <a:pt x="20" y="156"/>
                      </a:lnTo>
                      <a:lnTo>
                        <a:pt x="15" y="168"/>
                      </a:lnTo>
                      <a:lnTo>
                        <a:pt x="11" y="179"/>
                      </a:lnTo>
                      <a:lnTo>
                        <a:pt x="8" y="191"/>
                      </a:lnTo>
                      <a:lnTo>
                        <a:pt x="5" y="205"/>
                      </a:lnTo>
                      <a:lnTo>
                        <a:pt x="3" y="217"/>
                      </a:lnTo>
                      <a:lnTo>
                        <a:pt x="2" y="229"/>
                      </a:lnTo>
                      <a:lnTo>
                        <a:pt x="0" y="243"/>
                      </a:lnTo>
                      <a:lnTo>
                        <a:pt x="0" y="256"/>
                      </a:lnTo>
                      <a:lnTo>
                        <a:pt x="0" y="277"/>
                      </a:lnTo>
                      <a:lnTo>
                        <a:pt x="3" y="298"/>
                      </a:lnTo>
                      <a:lnTo>
                        <a:pt x="8" y="317"/>
                      </a:lnTo>
                      <a:lnTo>
                        <a:pt x="13" y="337"/>
                      </a:lnTo>
                      <a:lnTo>
                        <a:pt x="20" y="355"/>
                      </a:lnTo>
                      <a:lnTo>
                        <a:pt x="28" y="373"/>
                      </a:lnTo>
                      <a:lnTo>
                        <a:pt x="39" y="392"/>
                      </a:lnTo>
                      <a:lnTo>
                        <a:pt x="50" y="407"/>
                      </a:lnTo>
                      <a:lnTo>
                        <a:pt x="63" y="423"/>
                      </a:lnTo>
                      <a:lnTo>
                        <a:pt x="76" y="438"/>
                      </a:lnTo>
                      <a:lnTo>
                        <a:pt x="91" y="451"/>
                      </a:lnTo>
                      <a:lnTo>
                        <a:pt x="107" y="464"/>
                      </a:lnTo>
                      <a:lnTo>
                        <a:pt x="124" y="475"/>
                      </a:lnTo>
                      <a:lnTo>
                        <a:pt x="142" y="484"/>
                      </a:lnTo>
                      <a:lnTo>
                        <a:pt x="160" y="493"/>
                      </a:lnTo>
                      <a:lnTo>
                        <a:pt x="180" y="500"/>
                      </a:lnTo>
                      <a:lnTo>
                        <a:pt x="180" y="542"/>
                      </a:lnTo>
                      <a:lnTo>
                        <a:pt x="181" y="547"/>
                      </a:lnTo>
                      <a:lnTo>
                        <a:pt x="185" y="552"/>
                      </a:lnTo>
                      <a:lnTo>
                        <a:pt x="190" y="555"/>
                      </a:lnTo>
                      <a:lnTo>
                        <a:pt x="196" y="556"/>
                      </a:lnTo>
                      <a:lnTo>
                        <a:pt x="316" y="556"/>
                      </a:lnTo>
                      <a:lnTo>
                        <a:pt x="322" y="555"/>
                      </a:lnTo>
                      <a:lnTo>
                        <a:pt x="327" y="552"/>
                      </a:lnTo>
                      <a:lnTo>
                        <a:pt x="330" y="547"/>
                      </a:lnTo>
                      <a:lnTo>
                        <a:pt x="331" y="542"/>
                      </a:lnTo>
                      <a:lnTo>
                        <a:pt x="331" y="500"/>
                      </a:lnTo>
                      <a:lnTo>
                        <a:pt x="351" y="493"/>
                      </a:lnTo>
                      <a:lnTo>
                        <a:pt x="369" y="484"/>
                      </a:lnTo>
                      <a:lnTo>
                        <a:pt x="388" y="475"/>
                      </a:lnTo>
                      <a:lnTo>
                        <a:pt x="405" y="464"/>
                      </a:lnTo>
                      <a:lnTo>
                        <a:pt x="421" y="451"/>
                      </a:lnTo>
                      <a:lnTo>
                        <a:pt x="435" y="438"/>
                      </a:lnTo>
                      <a:lnTo>
                        <a:pt x="449" y="423"/>
                      </a:lnTo>
                      <a:lnTo>
                        <a:pt x="461" y="407"/>
                      </a:lnTo>
                      <a:lnTo>
                        <a:pt x="473" y="392"/>
                      </a:lnTo>
                      <a:lnTo>
                        <a:pt x="483" y="373"/>
                      </a:lnTo>
                      <a:lnTo>
                        <a:pt x="491" y="355"/>
                      </a:lnTo>
                      <a:lnTo>
                        <a:pt x="499" y="337"/>
                      </a:lnTo>
                      <a:lnTo>
                        <a:pt x="504" y="317"/>
                      </a:lnTo>
                      <a:lnTo>
                        <a:pt x="508" y="298"/>
                      </a:lnTo>
                      <a:lnTo>
                        <a:pt x="511" y="277"/>
                      </a:lnTo>
                      <a:lnTo>
                        <a:pt x="511" y="256"/>
                      </a:lnTo>
                      <a:lnTo>
                        <a:pt x="511" y="243"/>
                      </a:lnTo>
                      <a:lnTo>
                        <a:pt x="510" y="229"/>
                      </a:lnTo>
                      <a:lnTo>
                        <a:pt x="508" y="217"/>
                      </a:lnTo>
                      <a:lnTo>
                        <a:pt x="506" y="205"/>
                      </a:lnTo>
                      <a:lnTo>
                        <a:pt x="504" y="191"/>
                      </a:lnTo>
                      <a:lnTo>
                        <a:pt x="500" y="179"/>
                      </a:lnTo>
                      <a:lnTo>
                        <a:pt x="496" y="168"/>
                      </a:lnTo>
                      <a:lnTo>
                        <a:pt x="491" y="156"/>
                      </a:lnTo>
                      <a:lnTo>
                        <a:pt x="480" y="134"/>
                      </a:lnTo>
                      <a:lnTo>
                        <a:pt x="468" y="113"/>
                      </a:lnTo>
                      <a:lnTo>
                        <a:pt x="452" y="94"/>
                      </a:lnTo>
                      <a:lnTo>
                        <a:pt x="436" y="75"/>
                      </a:lnTo>
                      <a:lnTo>
                        <a:pt x="418" y="58"/>
                      </a:lnTo>
                      <a:lnTo>
                        <a:pt x="399" y="44"/>
                      </a:lnTo>
                      <a:lnTo>
                        <a:pt x="378" y="31"/>
                      </a:lnTo>
                      <a:lnTo>
                        <a:pt x="355" y="20"/>
                      </a:lnTo>
                      <a:lnTo>
                        <a:pt x="344" y="15"/>
                      </a:lnTo>
                      <a:lnTo>
                        <a:pt x="331" y="12"/>
                      </a:lnTo>
                      <a:lnTo>
                        <a:pt x="319" y="8"/>
                      </a:lnTo>
                      <a:lnTo>
                        <a:pt x="307" y="6"/>
                      </a:lnTo>
                      <a:lnTo>
                        <a:pt x="295" y="3"/>
                      </a:lnTo>
                      <a:lnTo>
                        <a:pt x="281" y="1"/>
                      </a:lnTo>
                      <a:lnTo>
                        <a:pt x="269" y="1"/>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1371326">
                    <a:defRPr/>
                  </a:pPr>
                  <a:endParaRPr lang="en-US" sz="2700">
                    <a:solidFill>
                      <a:srgbClr val="7F7A7E"/>
                    </a:solidFill>
                    <a:latin typeface="Times New Roman" panose="02020603050405020304" pitchFamily="18" charset="0"/>
                    <a:cs typeface="Times New Roman" panose="02020603050405020304" pitchFamily="18" charset="0"/>
                  </a:endParaRPr>
                </a:p>
              </p:txBody>
            </p:sp>
            <p:sp>
              <p:nvSpPr>
                <p:cNvPr id="78" name="Freeform 2134">
                  <a:extLst>
                    <a:ext uri="{FF2B5EF4-FFF2-40B4-BE49-F238E27FC236}">
                      <a16:creationId xmlns:a16="http://schemas.microsoft.com/office/drawing/2014/main" id="{6A186D9E-F9F3-4549-805A-87C6A26DC43E}"/>
                    </a:ext>
                  </a:extLst>
                </p:cNvPr>
                <p:cNvSpPr>
                  <a:spLocks/>
                </p:cNvSpPr>
                <p:nvPr/>
              </p:nvSpPr>
              <p:spPr bwMode="auto">
                <a:xfrm>
                  <a:off x="11045825" y="949325"/>
                  <a:ext cx="28575" cy="11113"/>
                </a:xfrm>
                <a:custGeom>
                  <a:avLst/>
                  <a:gdLst>
                    <a:gd name="T0" fmla="*/ 76 w 90"/>
                    <a:gd name="T1" fmla="*/ 0 h 31"/>
                    <a:gd name="T2" fmla="*/ 16 w 90"/>
                    <a:gd name="T3" fmla="*/ 0 h 31"/>
                    <a:gd name="T4" fmla="*/ 10 w 90"/>
                    <a:gd name="T5" fmla="*/ 2 h 31"/>
                    <a:gd name="T6" fmla="*/ 5 w 90"/>
                    <a:gd name="T7" fmla="*/ 5 h 31"/>
                    <a:gd name="T8" fmla="*/ 1 w 90"/>
                    <a:gd name="T9" fmla="*/ 10 h 31"/>
                    <a:gd name="T10" fmla="*/ 0 w 90"/>
                    <a:gd name="T11" fmla="*/ 15 h 31"/>
                    <a:gd name="T12" fmla="*/ 1 w 90"/>
                    <a:gd name="T13" fmla="*/ 21 h 31"/>
                    <a:gd name="T14" fmla="*/ 5 w 90"/>
                    <a:gd name="T15" fmla="*/ 26 h 31"/>
                    <a:gd name="T16" fmla="*/ 10 w 90"/>
                    <a:gd name="T17" fmla="*/ 30 h 31"/>
                    <a:gd name="T18" fmla="*/ 16 w 90"/>
                    <a:gd name="T19" fmla="*/ 31 h 31"/>
                    <a:gd name="T20" fmla="*/ 76 w 90"/>
                    <a:gd name="T21" fmla="*/ 31 h 31"/>
                    <a:gd name="T22" fmla="*/ 82 w 90"/>
                    <a:gd name="T23" fmla="*/ 30 h 31"/>
                    <a:gd name="T24" fmla="*/ 87 w 90"/>
                    <a:gd name="T25" fmla="*/ 26 h 31"/>
                    <a:gd name="T26" fmla="*/ 89 w 90"/>
                    <a:gd name="T27" fmla="*/ 21 h 31"/>
                    <a:gd name="T28" fmla="*/ 90 w 90"/>
                    <a:gd name="T29" fmla="*/ 15 h 31"/>
                    <a:gd name="T30" fmla="*/ 89 w 90"/>
                    <a:gd name="T31" fmla="*/ 10 h 31"/>
                    <a:gd name="T32" fmla="*/ 87 w 90"/>
                    <a:gd name="T33" fmla="*/ 5 h 31"/>
                    <a:gd name="T34" fmla="*/ 82 w 90"/>
                    <a:gd name="T35" fmla="*/ 2 h 31"/>
                    <a:gd name="T36" fmla="*/ 76 w 90"/>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31">
                      <a:moveTo>
                        <a:pt x="76" y="0"/>
                      </a:moveTo>
                      <a:lnTo>
                        <a:pt x="16" y="0"/>
                      </a:lnTo>
                      <a:lnTo>
                        <a:pt x="10" y="2"/>
                      </a:lnTo>
                      <a:lnTo>
                        <a:pt x="5" y="5"/>
                      </a:lnTo>
                      <a:lnTo>
                        <a:pt x="1" y="10"/>
                      </a:lnTo>
                      <a:lnTo>
                        <a:pt x="0" y="15"/>
                      </a:lnTo>
                      <a:lnTo>
                        <a:pt x="1" y="21"/>
                      </a:lnTo>
                      <a:lnTo>
                        <a:pt x="5" y="26"/>
                      </a:lnTo>
                      <a:lnTo>
                        <a:pt x="10" y="30"/>
                      </a:lnTo>
                      <a:lnTo>
                        <a:pt x="16" y="31"/>
                      </a:lnTo>
                      <a:lnTo>
                        <a:pt x="76" y="31"/>
                      </a:lnTo>
                      <a:lnTo>
                        <a:pt x="82" y="30"/>
                      </a:lnTo>
                      <a:lnTo>
                        <a:pt x="87" y="26"/>
                      </a:lnTo>
                      <a:lnTo>
                        <a:pt x="89" y="21"/>
                      </a:lnTo>
                      <a:lnTo>
                        <a:pt x="90" y="15"/>
                      </a:lnTo>
                      <a:lnTo>
                        <a:pt x="89" y="10"/>
                      </a:lnTo>
                      <a:lnTo>
                        <a:pt x="87" y="5"/>
                      </a:lnTo>
                      <a:lnTo>
                        <a:pt x="82" y="2"/>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1371326">
                    <a:defRPr/>
                  </a:pPr>
                  <a:endParaRPr lang="en-US" sz="2700">
                    <a:solidFill>
                      <a:srgbClr val="7F7A7E"/>
                    </a:solidFill>
                    <a:latin typeface="Times New Roman" panose="02020603050405020304" pitchFamily="18" charset="0"/>
                    <a:cs typeface="Times New Roman" panose="02020603050405020304" pitchFamily="18" charset="0"/>
                  </a:endParaRPr>
                </a:p>
              </p:txBody>
            </p:sp>
            <p:sp>
              <p:nvSpPr>
                <p:cNvPr id="79" name="Freeform 2135">
                  <a:extLst>
                    <a:ext uri="{FF2B5EF4-FFF2-40B4-BE49-F238E27FC236}">
                      <a16:creationId xmlns:a16="http://schemas.microsoft.com/office/drawing/2014/main" id="{996CECEA-E341-4AE3-ACB0-8105F6774308}"/>
                    </a:ext>
                  </a:extLst>
                </p:cNvPr>
                <p:cNvSpPr>
                  <a:spLocks/>
                </p:cNvSpPr>
                <p:nvPr/>
              </p:nvSpPr>
              <p:spPr bwMode="auto">
                <a:xfrm>
                  <a:off x="11074400" y="863600"/>
                  <a:ext cx="34925" cy="34925"/>
                </a:xfrm>
                <a:custGeom>
                  <a:avLst/>
                  <a:gdLst>
                    <a:gd name="T0" fmla="*/ 91 w 107"/>
                    <a:gd name="T1" fmla="*/ 107 h 107"/>
                    <a:gd name="T2" fmla="*/ 97 w 107"/>
                    <a:gd name="T3" fmla="*/ 105 h 107"/>
                    <a:gd name="T4" fmla="*/ 102 w 107"/>
                    <a:gd name="T5" fmla="*/ 102 h 107"/>
                    <a:gd name="T6" fmla="*/ 105 w 107"/>
                    <a:gd name="T7" fmla="*/ 97 h 107"/>
                    <a:gd name="T8" fmla="*/ 107 w 107"/>
                    <a:gd name="T9" fmla="*/ 91 h 107"/>
                    <a:gd name="T10" fmla="*/ 105 w 107"/>
                    <a:gd name="T11" fmla="*/ 86 h 107"/>
                    <a:gd name="T12" fmla="*/ 102 w 107"/>
                    <a:gd name="T13" fmla="*/ 81 h 107"/>
                    <a:gd name="T14" fmla="*/ 26 w 107"/>
                    <a:gd name="T15" fmla="*/ 5 h 107"/>
                    <a:gd name="T16" fmla="*/ 21 w 107"/>
                    <a:gd name="T17" fmla="*/ 2 h 107"/>
                    <a:gd name="T18" fmla="*/ 16 w 107"/>
                    <a:gd name="T19" fmla="*/ 0 h 107"/>
                    <a:gd name="T20" fmla="*/ 10 w 107"/>
                    <a:gd name="T21" fmla="*/ 2 h 107"/>
                    <a:gd name="T22" fmla="*/ 5 w 107"/>
                    <a:gd name="T23" fmla="*/ 5 h 107"/>
                    <a:gd name="T24" fmla="*/ 2 w 107"/>
                    <a:gd name="T25" fmla="*/ 10 h 107"/>
                    <a:gd name="T26" fmla="*/ 0 w 107"/>
                    <a:gd name="T27" fmla="*/ 16 h 107"/>
                    <a:gd name="T28" fmla="*/ 2 w 107"/>
                    <a:gd name="T29" fmla="*/ 21 h 107"/>
                    <a:gd name="T30" fmla="*/ 5 w 107"/>
                    <a:gd name="T31" fmla="*/ 26 h 107"/>
                    <a:gd name="T32" fmla="*/ 81 w 107"/>
                    <a:gd name="T33" fmla="*/ 102 h 107"/>
                    <a:gd name="T34" fmla="*/ 86 w 107"/>
                    <a:gd name="T35" fmla="*/ 105 h 107"/>
                    <a:gd name="T36" fmla="*/ 91 w 107"/>
                    <a:gd name="T3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107">
                      <a:moveTo>
                        <a:pt x="91" y="107"/>
                      </a:moveTo>
                      <a:lnTo>
                        <a:pt x="97" y="105"/>
                      </a:lnTo>
                      <a:lnTo>
                        <a:pt x="102" y="102"/>
                      </a:lnTo>
                      <a:lnTo>
                        <a:pt x="105" y="97"/>
                      </a:lnTo>
                      <a:lnTo>
                        <a:pt x="107" y="91"/>
                      </a:lnTo>
                      <a:lnTo>
                        <a:pt x="105" y="86"/>
                      </a:lnTo>
                      <a:lnTo>
                        <a:pt x="102" y="81"/>
                      </a:lnTo>
                      <a:lnTo>
                        <a:pt x="26" y="5"/>
                      </a:lnTo>
                      <a:lnTo>
                        <a:pt x="21" y="2"/>
                      </a:lnTo>
                      <a:lnTo>
                        <a:pt x="16" y="0"/>
                      </a:lnTo>
                      <a:lnTo>
                        <a:pt x="10" y="2"/>
                      </a:lnTo>
                      <a:lnTo>
                        <a:pt x="5" y="5"/>
                      </a:lnTo>
                      <a:lnTo>
                        <a:pt x="2" y="10"/>
                      </a:lnTo>
                      <a:lnTo>
                        <a:pt x="0" y="16"/>
                      </a:lnTo>
                      <a:lnTo>
                        <a:pt x="2" y="21"/>
                      </a:lnTo>
                      <a:lnTo>
                        <a:pt x="5" y="26"/>
                      </a:lnTo>
                      <a:lnTo>
                        <a:pt x="81" y="102"/>
                      </a:lnTo>
                      <a:lnTo>
                        <a:pt x="86" y="105"/>
                      </a:lnTo>
                      <a:lnTo>
                        <a:pt x="91"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1371326">
                    <a:defRPr/>
                  </a:pPr>
                  <a:endParaRPr lang="en-US" sz="2700">
                    <a:solidFill>
                      <a:srgbClr val="7F7A7E"/>
                    </a:solidFill>
                    <a:latin typeface="Times New Roman" panose="02020603050405020304" pitchFamily="18" charset="0"/>
                    <a:cs typeface="Times New Roman" panose="02020603050405020304" pitchFamily="18" charset="0"/>
                  </a:endParaRPr>
                </a:p>
              </p:txBody>
            </p:sp>
            <p:sp>
              <p:nvSpPr>
                <p:cNvPr id="80" name="Freeform 2136">
                  <a:extLst>
                    <a:ext uri="{FF2B5EF4-FFF2-40B4-BE49-F238E27FC236}">
                      <a16:creationId xmlns:a16="http://schemas.microsoft.com/office/drawing/2014/main" id="{344C421E-108D-483A-AB0A-F4009651F67C}"/>
                    </a:ext>
                  </a:extLst>
                </p:cNvPr>
                <p:cNvSpPr>
                  <a:spLocks/>
                </p:cNvSpPr>
                <p:nvPr/>
              </p:nvSpPr>
              <p:spPr bwMode="auto">
                <a:xfrm>
                  <a:off x="11171238" y="835025"/>
                  <a:ext cx="9525" cy="28575"/>
                </a:xfrm>
                <a:custGeom>
                  <a:avLst/>
                  <a:gdLst>
                    <a:gd name="T0" fmla="*/ 15 w 29"/>
                    <a:gd name="T1" fmla="*/ 90 h 90"/>
                    <a:gd name="T2" fmla="*/ 21 w 29"/>
                    <a:gd name="T3" fmla="*/ 89 h 90"/>
                    <a:gd name="T4" fmla="*/ 26 w 29"/>
                    <a:gd name="T5" fmla="*/ 87 h 90"/>
                    <a:gd name="T6" fmla="*/ 28 w 29"/>
                    <a:gd name="T7" fmla="*/ 82 h 90"/>
                    <a:gd name="T8" fmla="*/ 29 w 29"/>
                    <a:gd name="T9" fmla="*/ 76 h 90"/>
                    <a:gd name="T10" fmla="*/ 29 w 29"/>
                    <a:gd name="T11" fmla="*/ 16 h 90"/>
                    <a:gd name="T12" fmla="*/ 28 w 29"/>
                    <a:gd name="T13" fmla="*/ 10 h 90"/>
                    <a:gd name="T14" fmla="*/ 26 w 29"/>
                    <a:gd name="T15" fmla="*/ 5 h 90"/>
                    <a:gd name="T16" fmla="*/ 21 w 29"/>
                    <a:gd name="T17" fmla="*/ 1 h 90"/>
                    <a:gd name="T18" fmla="*/ 15 w 29"/>
                    <a:gd name="T19" fmla="*/ 0 h 90"/>
                    <a:gd name="T20" fmla="*/ 9 w 29"/>
                    <a:gd name="T21" fmla="*/ 1 h 90"/>
                    <a:gd name="T22" fmla="*/ 4 w 29"/>
                    <a:gd name="T23" fmla="*/ 5 h 90"/>
                    <a:gd name="T24" fmla="*/ 1 w 29"/>
                    <a:gd name="T25" fmla="*/ 10 h 90"/>
                    <a:gd name="T26" fmla="*/ 0 w 29"/>
                    <a:gd name="T27" fmla="*/ 16 h 90"/>
                    <a:gd name="T28" fmla="*/ 0 w 29"/>
                    <a:gd name="T29" fmla="*/ 76 h 90"/>
                    <a:gd name="T30" fmla="*/ 1 w 29"/>
                    <a:gd name="T31" fmla="*/ 82 h 90"/>
                    <a:gd name="T32" fmla="*/ 4 w 29"/>
                    <a:gd name="T33" fmla="*/ 87 h 90"/>
                    <a:gd name="T34" fmla="*/ 9 w 29"/>
                    <a:gd name="T35" fmla="*/ 89 h 90"/>
                    <a:gd name="T36" fmla="*/ 15 w 29"/>
                    <a:gd name="T3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90">
                      <a:moveTo>
                        <a:pt x="15" y="90"/>
                      </a:moveTo>
                      <a:lnTo>
                        <a:pt x="21" y="89"/>
                      </a:lnTo>
                      <a:lnTo>
                        <a:pt x="26" y="87"/>
                      </a:lnTo>
                      <a:lnTo>
                        <a:pt x="28" y="82"/>
                      </a:lnTo>
                      <a:lnTo>
                        <a:pt x="29" y="76"/>
                      </a:lnTo>
                      <a:lnTo>
                        <a:pt x="29" y="16"/>
                      </a:lnTo>
                      <a:lnTo>
                        <a:pt x="28" y="10"/>
                      </a:lnTo>
                      <a:lnTo>
                        <a:pt x="26" y="5"/>
                      </a:lnTo>
                      <a:lnTo>
                        <a:pt x="21" y="1"/>
                      </a:lnTo>
                      <a:lnTo>
                        <a:pt x="15" y="0"/>
                      </a:lnTo>
                      <a:lnTo>
                        <a:pt x="9" y="1"/>
                      </a:lnTo>
                      <a:lnTo>
                        <a:pt x="4" y="5"/>
                      </a:lnTo>
                      <a:lnTo>
                        <a:pt x="1" y="10"/>
                      </a:lnTo>
                      <a:lnTo>
                        <a:pt x="0" y="16"/>
                      </a:lnTo>
                      <a:lnTo>
                        <a:pt x="0" y="76"/>
                      </a:lnTo>
                      <a:lnTo>
                        <a:pt x="1" y="82"/>
                      </a:lnTo>
                      <a:lnTo>
                        <a:pt x="4" y="87"/>
                      </a:lnTo>
                      <a:lnTo>
                        <a:pt x="9" y="89"/>
                      </a:lnTo>
                      <a:lnTo>
                        <a:pt x="15"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1371326">
                    <a:defRPr/>
                  </a:pPr>
                  <a:endParaRPr lang="en-US" sz="2700">
                    <a:solidFill>
                      <a:srgbClr val="7F7A7E"/>
                    </a:solidFill>
                    <a:latin typeface="Times New Roman" panose="02020603050405020304" pitchFamily="18" charset="0"/>
                    <a:cs typeface="Times New Roman" panose="02020603050405020304" pitchFamily="18" charset="0"/>
                  </a:endParaRPr>
                </a:p>
              </p:txBody>
            </p:sp>
            <p:sp>
              <p:nvSpPr>
                <p:cNvPr id="81" name="Freeform 2137">
                  <a:extLst>
                    <a:ext uri="{FF2B5EF4-FFF2-40B4-BE49-F238E27FC236}">
                      <a16:creationId xmlns:a16="http://schemas.microsoft.com/office/drawing/2014/main" id="{AB6969E3-D092-407C-8108-8C121B8D8753}"/>
                    </a:ext>
                  </a:extLst>
                </p:cNvPr>
                <p:cNvSpPr>
                  <a:spLocks/>
                </p:cNvSpPr>
                <p:nvPr/>
              </p:nvSpPr>
              <p:spPr bwMode="auto">
                <a:xfrm>
                  <a:off x="11242675" y="863600"/>
                  <a:ext cx="33338" cy="34925"/>
                </a:xfrm>
                <a:custGeom>
                  <a:avLst/>
                  <a:gdLst>
                    <a:gd name="T0" fmla="*/ 101 w 106"/>
                    <a:gd name="T1" fmla="*/ 5 h 107"/>
                    <a:gd name="T2" fmla="*/ 96 w 106"/>
                    <a:gd name="T3" fmla="*/ 2 h 107"/>
                    <a:gd name="T4" fmla="*/ 90 w 106"/>
                    <a:gd name="T5" fmla="*/ 0 h 107"/>
                    <a:gd name="T6" fmla="*/ 85 w 106"/>
                    <a:gd name="T7" fmla="*/ 2 h 107"/>
                    <a:gd name="T8" fmla="*/ 80 w 106"/>
                    <a:gd name="T9" fmla="*/ 5 h 107"/>
                    <a:gd name="T10" fmla="*/ 5 w 106"/>
                    <a:gd name="T11" fmla="*/ 80 h 107"/>
                    <a:gd name="T12" fmla="*/ 1 w 106"/>
                    <a:gd name="T13" fmla="*/ 86 h 107"/>
                    <a:gd name="T14" fmla="*/ 0 w 106"/>
                    <a:gd name="T15" fmla="*/ 91 h 107"/>
                    <a:gd name="T16" fmla="*/ 1 w 106"/>
                    <a:gd name="T17" fmla="*/ 97 h 107"/>
                    <a:gd name="T18" fmla="*/ 5 w 106"/>
                    <a:gd name="T19" fmla="*/ 102 h 107"/>
                    <a:gd name="T20" fmla="*/ 10 w 106"/>
                    <a:gd name="T21" fmla="*/ 105 h 107"/>
                    <a:gd name="T22" fmla="*/ 16 w 106"/>
                    <a:gd name="T23" fmla="*/ 107 h 107"/>
                    <a:gd name="T24" fmla="*/ 21 w 106"/>
                    <a:gd name="T25" fmla="*/ 105 h 107"/>
                    <a:gd name="T26" fmla="*/ 25 w 106"/>
                    <a:gd name="T27" fmla="*/ 102 h 107"/>
                    <a:gd name="T28" fmla="*/ 101 w 106"/>
                    <a:gd name="T29" fmla="*/ 26 h 107"/>
                    <a:gd name="T30" fmla="*/ 105 w 106"/>
                    <a:gd name="T31" fmla="*/ 21 h 107"/>
                    <a:gd name="T32" fmla="*/ 106 w 106"/>
                    <a:gd name="T33" fmla="*/ 16 h 107"/>
                    <a:gd name="T34" fmla="*/ 105 w 106"/>
                    <a:gd name="T35" fmla="*/ 10 h 107"/>
                    <a:gd name="T36" fmla="*/ 101 w 106"/>
                    <a:gd name="T3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107">
                      <a:moveTo>
                        <a:pt x="101" y="5"/>
                      </a:moveTo>
                      <a:lnTo>
                        <a:pt x="96" y="2"/>
                      </a:lnTo>
                      <a:lnTo>
                        <a:pt x="90" y="0"/>
                      </a:lnTo>
                      <a:lnTo>
                        <a:pt x="85" y="2"/>
                      </a:lnTo>
                      <a:lnTo>
                        <a:pt x="80" y="5"/>
                      </a:lnTo>
                      <a:lnTo>
                        <a:pt x="5" y="80"/>
                      </a:lnTo>
                      <a:lnTo>
                        <a:pt x="1" y="86"/>
                      </a:lnTo>
                      <a:lnTo>
                        <a:pt x="0" y="91"/>
                      </a:lnTo>
                      <a:lnTo>
                        <a:pt x="1" y="97"/>
                      </a:lnTo>
                      <a:lnTo>
                        <a:pt x="5" y="102"/>
                      </a:lnTo>
                      <a:lnTo>
                        <a:pt x="10" y="105"/>
                      </a:lnTo>
                      <a:lnTo>
                        <a:pt x="16" y="107"/>
                      </a:lnTo>
                      <a:lnTo>
                        <a:pt x="21" y="105"/>
                      </a:lnTo>
                      <a:lnTo>
                        <a:pt x="25" y="102"/>
                      </a:lnTo>
                      <a:lnTo>
                        <a:pt x="101" y="26"/>
                      </a:lnTo>
                      <a:lnTo>
                        <a:pt x="105" y="21"/>
                      </a:lnTo>
                      <a:lnTo>
                        <a:pt x="106" y="16"/>
                      </a:lnTo>
                      <a:lnTo>
                        <a:pt x="105" y="10"/>
                      </a:lnTo>
                      <a:lnTo>
                        <a:pt x="10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1371326">
                    <a:defRPr/>
                  </a:pPr>
                  <a:endParaRPr lang="en-US" sz="2700">
                    <a:solidFill>
                      <a:srgbClr val="7F7A7E"/>
                    </a:solidFill>
                    <a:latin typeface="Times New Roman" panose="02020603050405020304" pitchFamily="18" charset="0"/>
                    <a:cs typeface="Times New Roman" panose="02020603050405020304" pitchFamily="18" charset="0"/>
                  </a:endParaRPr>
                </a:p>
              </p:txBody>
            </p:sp>
            <p:sp>
              <p:nvSpPr>
                <p:cNvPr id="82" name="Freeform 2138">
                  <a:extLst>
                    <a:ext uri="{FF2B5EF4-FFF2-40B4-BE49-F238E27FC236}">
                      <a16:creationId xmlns:a16="http://schemas.microsoft.com/office/drawing/2014/main" id="{CC5D99B2-70C5-4CF2-9C81-AB8C70E15411}"/>
                    </a:ext>
                  </a:extLst>
                </p:cNvPr>
                <p:cNvSpPr>
                  <a:spLocks/>
                </p:cNvSpPr>
                <p:nvPr/>
              </p:nvSpPr>
              <p:spPr bwMode="auto">
                <a:xfrm>
                  <a:off x="11276013" y="949325"/>
                  <a:ext cx="28575" cy="11113"/>
                </a:xfrm>
                <a:custGeom>
                  <a:avLst/>
                  <a:gdLst>
                    <a:gd name="T0" fmla="*/ 75 w 90"/>
                    <a:gd name="T1" fmla="*/ 0 h 31"/>
                    <a:gd name="T2" fmla="*/ 15 w 90"/>
                    <a:gd name="T3" fmla="*/ 0 h 31"/>
                    <a:gd name="T4" fmla="*/ 9 w 90"/>
                    <a:gd name="T5" fmla="*/ 2 h 31"/>
                    <a:gd name="T6" fmla="*/ 4 w 90"/>
                    <a:gd name="T7" fmla="*/ 5 h 31"/>
                    <a:gd name="T8" fmla="*/ 1 w 90"/>
                    <a:gd name="T9" fmla="*/ 10 h 31"/>
                    <a:gd name="T10" fmla="*/ 0 w 90"/>
                    <a:gd name="T11" fmla="*/ 15 h 31"/>
                    <a:gd name="T12" fmla="*/ 1 w 90"/>
                    <a:gd name="T13" fmla="*/ 21 h 31"/>
                    <a:gd name="T14" fmla="*/ 4 w 90"/>
                    <a:gd name="T15" fmla="*/ 26 h 31"/>
                    <a:gd name="T16" fmla="*/ 9 w 90"/>
                    <a:gd name="T17" fmla="*/ 30 h 31"/>
                    <a:gd name="T18" fmla="*/ 15 w 90"/>
                    <a:gd name="T19" fmla="*/ 31 h 31"/>
                    <a:gd name="T20" fmla="*/ 75 w 90"/>
                    <a:gd name="T21" fmla="*/ 31 h 31"/>
                    <a:gd name="T22" fmla="*/ 81 w 90"/>
                    <a:gd name="T23" fmla="*/ 30 h 31"/>
                    <a:gd name="T24" fmla="*/ 86 w 90"/>
                    <a:gd name="T25" fmla="*/ 26 h 31"/>
                    <a:gd name="T26" fmla="*/ 89 w 90"/>
                    <a:gd name="T27" fmla="*/ 21 h 31"/>
                    <a:gd name="T28" fmla="*/ 90 w 90"/>
                    <a:gd name="T29" fmla="*/ 15 h 31"/>
                    <a:gd name="T30" fmla="*/ 89 w 90"/>
                    <a:gd name="T31" fmla="*/ 10 h 31"/>
                    <a:gd name="T32" fmla="*/ 86 w 90"/>
                    <a:gd name="T33" fmla="*/ 5 h 31"/>
                    <a:gd name="T34" fmla="*/ 81 w 90"/>
                    <a:gd name="T35" fmla="*/ 2 h 31"/>
                    <a:gd name="T36" fmla="*/ 75 w 90"/>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31">
                      <a:moveTo>
                        <a:pt x="75" y="0"/>
                      </a:moveTo>
                      <a:lnTo>
                        <a:pt x="15" y="0"/>
                      </a:lnTo>
                      <a:lnTo>
                        <a:pt x="9" y="2"/>
                      </a:lnTo>
                      <a:lnTo>
                        <a:pt x="4" y="5"/>
                      </a:lnTo>
                      <a:lnTo>
                        <a:pt x="1" y="10"/>
                      </a:lnTo>
                      <a:lnTo>
                        <a:pt x="0" y="15"/>
                      </a:lnTo>
                      <a:lnTo>
                        <a:pt x="1" y="21"/>
                      </a:lnTo>
                      <a:lnTo>
                        <a:pt x="4" y="26"/>
                      </a:lnTo>
                      <a:lnTo>
                        <a:pt x="9" y="30"/>
                      </a:lnTo>
                      <a:lnTo>
                        <a:pt x="15" y="31"/>
                      </a:lnTo>
                      <a:lnTo>
                        <a:pt x="75" y="31"/>
                      </a:lnTo>
                      <a:lnTo>
                        <a:pt x="81" y="30"/>
                      </a:lnTo>
                      <a:lnTo>
                        <a:pt x="86" y="26"/>
                      </a:lnTo>
                      <a:lnTo>
                        <a:pt x="89" y="21"/>
                      </a:lnTo>
                      <a:lnTo>
                        <a:pt x="90" y="15"/>
                      </a:lnTo>
                      <a:lnTo>
                        <a:pt x="89" y="10"/>
                      </a:lnTo>
                      <a:lnTo>
                        <a:pt x="86" y="5"/>
                      </a:lnTo>
                      <a:lnTo>
                        <a:pt x="81" y="2"/>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1371326">
                    <a:defRPr/>
                  </a:pPr>
                  <a:endParaRPr lang="en-US" sz="2700">
                    <a:solidFill>
                      <a:srgbClr val="7F7A7E"/>
                    </a:solidFill>
                    <a:latin typeface="Times New Roman" panose="02020603050405020304" pitchFamily="18" charset="0"/>
                    <a:cs typeface="Times New Roman" panose="02020603050405020304" pitchFamily="18" charset="0"/>
                  </a:endParaRPr>
                </a:p>
              </p:txBody>
            </p:sp>
          </p:grpSp>
        </p:grpSp>
        <p:grpSp>
          <p:nvGrpSpPr>
            <p:cNvPr id="83" name="Group 82">
              <a:extLst>
                <a:ext uri="{FF2B5EF4-FFF2-40B4-BE49-F238E27FC236}">
                  <a16:creationId xmlns:a16="http://schemas.microsoft.com/office/drawing/2014/main" id="{D6424171-F47C-4942-830D-6199FA55BA68}"/>
                </a:ext>
              </a:extLst>
            </p:cNvPr>
            <p:cNvGrpSpPr/>
            <p:nvPr/>
          </p:nvGrpSpPr>
          <p:grpSpPr>
            <a:xfrm>
              <a:off x="744279" y="3987428"/>
              <a:ext cx="4789251" cy="2220659"/>
              <a:chOff x="8687360" y="7393818"/>
              <a:chExt cx="8910090" cy="2870441"/>
            </a:xfrm>
          </p:grpSpPr>
          <p:sp>
            <p:nvSpPr>
              <p:cNvPr id="84" name="CuadroTexto 395">
                <a:extLst>
                  <a:ext uri="{FF2B5EF4-FFF2-40B4-BE49-F238E27FC236}">
                    <a16:creationId xmlns:a16="http://schemas.microsoft.com/office/drawing/2014/main" id="{1E3F6CE6-44F6-4086-9ACA-5509ADB8ECB8}"/>
                  </a:ext>
                </a:extLst>
              </p:cNvPr>
              <p:cNvSpPr txBox="1"/>
              <p:nvPr/>
            </p:nvSpPr>
            <p:spPr>
              <a:xfrm flipH="1">
                <a:off x="8687360" y="7393818"/>
                <a:ext cx="8432590" cy="645481"/>
              </a:xfrm>
              <a:prstGeom prst="rect">
                <a:avLst/>
              </a:prstGeom>
              <a:noFill/>
            </p:spPr>
            <p:txBody>
              <a:bodyPr wrap="square" rtlCol="0">
                <a:spAutoFit/>
              </a:bodyPr>
              <a:lstStyle/>
              <a:p>
                <a:pPr algn="r" defTabSz="1371326"/>
                <a:r>
                  <a:rPr lang="en-US" sz="1500" b="1">
                    <a:solidFill>
                      <a:srgbClr val="001C5E"/>
                    </a:solidFill>
                    <a:latin typeface="Times New Roman" panose="02020603050405020304" pitchFamily="18" charset="0"/>
                    <a:ea typeface="Lato" panose="020F0502020204030203" pitchFamily="34" charset="0"/>
                    <a:cs typeface="Times New Roman" panose="02020603050405020304" pitchFamily="18" charset="0"/>
                  </a:rPr>
                  <a:t>10% Process Re-Engineering</a:t>
                </a:r>
              </a:p>
            </p:txBody>
          </p:sp>
          <p:sp>
            <p:nvSpPr>
              <p:cNvPr id="85" name="Rectangle 56">
                <a:extLst>
                  <a:ext uri="{FF2B5EF4-FFF2-40B4-BE49-F238E27FC236}">
                    <a16:creationId xmlns:a16="http://schemas.microsoft.com/office/drawing/2014/main" id="{FD3791C5-D8EB-4B8E-8A1F-64EF3CFA5459}"/>
                  </a:ext>
                </a:extLst>
              </p:cNvPr>
              <p:cNvSpPr/>
              <p:nvPr/>
            </p:nvSpPr>
            <p:spPr>
              <a:xfrm flipH="1">
                <a:off x="11031080" y="8143392"/>
                <a:ext cx="6566370" cy="2120867"/>
              </a:xfrm>
              <a:prstGeom prst="rect">
                <a:avLst/>
              </a:prstGeom>
            </p:spPr>
            <p:txBody>
              <a:bodyPr wrap="square">
                <a:spAutoFit/>
              </a:bodyPr>
              <a:lstStyle/>
              <a:p>
                <a:pPr algn="r" defTabSz="1371326"/>
                <a:r>
                  <a:rPr lang="en-US" sz="1050">
                    <a:solidFill>
                      <a:srgbClr val="7F7A7E"/>
                    </a:solidFill>
                    <a:latin typeface="Times New Roman" panose="02020603050405020304" pitchFamily="18" charset="0"/>
                    <a:ea typeface="Lato Light" panose="020F0502020204030203" pitchFamily="34" charset="0"/>
                    <a:cs typeface="Times New Roman" panose="02020603050405020304" pitchFamily="18" charset="0"/>
                  </a:rPr>
                  <a:t>Proactive Monitoring tools</a:t>
                </a:r>
              </a:p>
              <a:p>
                <a:pPr algn="r" defTabSz="1371326"/>
                <a:r>
                  <a:rPr lang="en-US" sz="1050">
                    <a:solidFill>
                      <a:srgbClr val="7F7A7E"/>
                    </a:solidFill>
                    <a:latin typeface="Times New Roman" panose="02020603050405020304" pitchFamily="18" charset="0"/>
                    <a:ea typeface="Lato Light" panose="020F0502020204030203" pitchFamily="34" charset="0"/>
                    <a:cs typeface="Times New Roman" panose="02020603050405020304" pitchFamily="18" charset="0"/>
                  </a:rPr>
                  <a:t>Pre - Health Check before BAU</a:t>
                </a:r>
              </a:p>
              <a:p>
                <a:pPr algn="r" defTabSz="1371326"/>
                <a:r>
                  <a:rPr lang="en-US" sz="1050">
                    <a:solidFill>
                      <a:srgbClr val="7F7A7E"/>
                    </a:solidFill>
                    <a:latin typeface="Times New Roman" panose="02020603050405020304" pitchFamily="18" charset="0"/>
                    <a:ea typeface="Lato Light" panose="020F0502020204030203" pitchFamily="34" charset="0"/>
                    <a:cs typeface="Times New Roman" panose="02020603050405020304" pitchFamily="18" charset="0"/>
                  </a:rPr>
                  <a:t>Data Sync Automations to prevent discrepancies</a:t>
                </a:r>
              </a:p>
              <a:p>
                <a:pPr algn="r" defTabSz="1371326"/>
                <a:endParaRPr lang="en-US" sz="1050">
                  <a:solidFill>
                    <a:srgbClr val="7F7A7E"/>
                  </a:solidFill>
                  <a:latin typeface="Times New Roman" panose="02020603050405020304" pitchFamily="18" charset="0"/>
                  <a:ea typeface="Lato Light" panose="020F0502020204030203" pitchFamily="34" charset="0"/>
                  <a:cs typeface="Times New Roman" panose="02020603050405020304" pitchFamily="18" charset="0"/>
                </a:endParaRPr>
              </a:p>
              <a:p>
                <a:pPr algn="r" defTabSz="1371326"/>
                <a:endParaRPr lang="en-US" sz="1050">
                  <a:solidFill>
                    <a:srgbClr val="7F7A7E"/>
                  </a:solidFill>
                  <a:latin typeface="Times New Roman" panose="02020603050405020304" pitchFamily="18" charset="0"/>
                  <a:ea typeface="Lato Light" panose="020F0502020204030203" pitchFamily="34" charset="0"/>
                  <a:cs typeface="Times New Roman" panose="02020603050405020304" pitchFamily="18" charset="0"/>
                </a:endParaRPr>
              </a:p>
            </p:txBody>
          </p:sp>
        </p:grpSp>
        <p:grpSp>
          <p:nvGrpSpPr>
            <p:cNvPr id="86" name="Group 85">
              <a:extLst>
                <a:ext uri="{FF2B5EF4-FFF2-40B4-BE49-F238E27FC236}">
                  <a16:creationId xmlns:a16="http://schemas.microsoft.com/office/drawing/2014/main" id="{14B8B1FD-9A08-4757-B68E-08161A6818C8}"/>
                </a:ext>
              </a:extLst>
            </p:cNvPr>
            <p:cNvGrpSpPr/>
            <p:nvPr/>
          </p:nvGrpSpPr>
          <p:grpSpPr>
            <a:xfrm flipH="1">
              <a:off x="6409552" y="3590481"/>
              <a:ext cx="1195086" cy="1094191"/>
              <a:chOff x="8246510" y="9016993"/>
              <a:chExt cx="2464868" cy="2319571"/>
            </a:xfrm>
          </p:grpSpPr>
          <p:sp>
            <p:nvSpPr>
              <p:cNvPr id="87" name="Freeform 13">
                <a:extLst>
                  <a:ext uri="{FF2B5EF4-FFF2-40B4-BE49-F238E27FC236}">
                    <a16:creationId xmlns:a16="http://schemas.microsoft.com/office/drawing/2014/main" id="{D7CBD554-6E59-41F6-A58A-47C1AE01C595}"/>
                  </a:ext>
                </a:extLst>
              </p:cNvPr>
              <p:cNvSpPr>
                <a:spLocks noChangeArrowheads="1"/>
              </p:cNvSpPr>
              <p:nvPr/>
            </p:nvSpPr>
            <p:spPr bwMode="auto">
              <a:xfrm>
                <a:off x="8246510" y="9016993"/>
                <a:ext cx="2464868" cy="2319571"/>
              </a:xfrm>
              <a:custGeom>
                <a:avLst/>
                <a:gdLst>
                  <a:gd name="T0" fmla="*/ 2092 w 2093"/>
                  <a:gd name="T1" fmla="*/ 813 h 1970"/>
                  <a:gd name="T2" fmla="*/ 2092 w 2093"/>
                  <a:gd name="T3" fmla="*/ 813 h 1970"/>
                  <a:gd name="T4" fmla="*/ 2092 w 2093"/>
                  <a:gd name="T5" fmla="*/ 813 h 1970"/>
                  <a:gd name="T6" fmla="*/ 1842 w 2093"/>
                  <a:gd name="T7" fmla="*/ 281 h 1970"/>
                  <a:gd name="T8" fmla="*/ 1030 w 2093"/>
                  <a:gd name="T9" fmla="*/ 0 h 1970"/>
                  <a:gd name="T10" fmla="*/ 0 w 2093"/>
                  <a:gd name="T11" fmla="*/ 813 h 1970"/>
                  <a:gd name="T12" fmla="*/ 0 w 2093"/>
                  <a:gd name="T13" fmla="*/ 813 h 1970"/>
                  <a:gd name="T14" fmla="*/ 593 w 2093"/>
                  <a:gd name="T15" fmla="*/ 1563 h 1970"/>
                  <a:gd name="T16" fmla="*/ 1030 w 2093"/>
                  <a:gd name="T17" fmla="*/ 1625 h 1970"/>
                  <a:gd name="T18" fmla="*/ 1311 w 2093"/>
                  <a:gd name="T19" fmla="*/ 1594 h 1970"/>
                  <a:gd name="T20" fmla="*/ 1874 w 2093"/>
                  <a:gd name="T21" fmla="*/ 1969 h 1970"/>
                  <a:gd name="T22" fmla="*/ 1811 w 2093"/>
                  <a:gd name="T23" fmla="*/ 1375 h 1970"/>
                  <a:gd name="T24" fmla="*/ 2092 w 2093"/>
                  <a:gd name="T25" fmla="*/ 813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3" h="1970">
                    <a:moveTo>
                      <a:pt x="2092" y="813"/>
                    </a:moveTo>
                    <a:lnTo>
                      <a:pt x="2092" y="813"/>
                    </a:lnTo>
                    <a:lnTo>
                      <a:pt x="2092" y="813"/>
                    </a:lnTo>
                    <a:cubicBezTo>
                      <a:pt x="2092" y="625"/>
                      <a:pt x="1999" y="438"/>
                      <a:pt x="1842" y="281"/>
                    </a:cubicBezTo>
                    <a:cubicBezTo>
                      <a:pt x="1624" y="125"/>
                      <a:pt x="1342" y="0"/>
                      <a:pt x="1030" y="0"/>
                    </a:cubicBezTo>
                    <a:cubicBezTo>
                      <a:pt x="468" y="0"/>
                      <a:pt x="0" y="375"/>
                      <a:pt x="0" y="813"/>
                    </a:cubicBezTo>
                    <a:lnTo>
                      <a:pt x="0" y="813"/>
                    </a:lnTo>
                    <a:cubicBezTo>
                      <a:pt x="0" y="1156"/>
                      <a:pt x="250" y="1438"/>
                      <a:pt x="593" y="1563"/>
                    </a:cubicBezTo>
                    <a:cubicBezTo>
                      <a:pt x="749" y="1594"/>
                      <a:pt x="874" y="1625"/>
                      <a:pt x="1030" y="1625"/>
                    </a:cubicBezTo>
                    <a:cubicBezTo>
                      <a:pt x="1124" y="1625"/>
                      <a:pt x="1217" y="1625"/>
                      <a:pt x="1311" y="1594"/>
                    </a:cubicBezTo>
                    <a:cubicBezTo>
                      <a:pt x="1624" y="1688"/>
                      <a:pt x="1874" y="1969"/>
                      <a:pt x="1874" y="1969"/>
                    </a:cubicBezTo>
                    <a:cubicBezTo>
                      <a:pt x="1811" y="1750"/>
                      <a:pt x="1811" y="1531"/>
                      <a:pt x="1811" y="1375"/>
                    </a:cubicBezTo>
                    <a:cubicBezTo>
                      <a:pt x="1999" y="1250"/>
                      <a:pt x="2092" y="1031"/>
                      <a:pt x="2092" y="813"/>
                    </a:cubicBezTo>
                  </a:path>
                </a:pathLst>
              </a:custGeom>
              <a:solidFill>
                <a:srgbClr val="3C328B"/>
              </a:solidFill>
              <a:ln>
                <a:noFill/>
              </a:ln>
              <a:effectLst/>
            </p:spPr>
            <p:txBody>
              <a:bodyPr wrap="none" anchor="ctr"/>
              <a:lstStyle/>
              <a:p>
                <a:pPr defTabSz="1371326">
                  <a:defRPr/>
                </a:pPr>
                <a:endParaRPr lang="en-US" sz="2700">
                  <a:solidFill>
                    <a:srgbClr val="7F7A7E"/>
                  </a:solidFill>
                  <a:latin typeface="Times New Roman" panose="02020603050405020304" pitchFamily="18" charset="0"/>
                  <a:cs typeface="Times New Roman" panose="02020603050405020304" pitchFamily="18" charset="0"/>
                </a:endParaRPr>
              </a:p>
            </p:txBody>
          </p:sp>
          <p:grpSp>
            <p:nvGrpSpPr>
              <p:cNvPr id="88" name="Group 87">
                <a:extLst>
                  <a:ext uri="{FF2B5EF4-FFF2-40B4-BE49-F238E27FC236}">
                    <a16:creationId xmlns:a16="http://schemas.microsoft.com/office/drawing/2014/main" id="{00BF6231-B6C4-4D59-9404-0FAAC9DA0EFA}"/>
                  </a:ext>
                </a:extLst>
              </p:cNvPr>
              <p:cNvGrpSpPr/>
              <p:nvPr/>
            </p:nvGrpSpPr>
            <p:grpSpPr>
              <a:xfrm>
                <a:off x="9120453" y="9621245"/>
                <a:ext cx="779973" cy="768172"/>
                <a:chOff x="9161458" y="1803401"/>
                <a:chExt cx="360368" cy="361949"/>
              </a:xfrm>
              <a:solidFill>
                <a:srgbClr val="FFFFFF"/>
              </a:solidFill>
            </p:grpSpPr>
            <p:sp>
              <p:nvSpPr>
                <p:cNvPr id="89" name="Freeform 101">
                  <a:extLst>
                    <a:ext uri="{FF2B5EF4-FFF2-40B4-BE49-F238E27FC236}">
                      <a16:creationId xmlns:a16="http://schemas.microsoft.com/office/drawing/2014/main" id="{C958280D-F0CD-4C12-A794-B7820C6F38A7}"/>
                    </a:ext>
                  </a:extLst>
                </p:cNvPr>
                <p:cNvSpPr>
                  <a:spLocks/>
                </p:cNvSpPr>
                <p:nvPr/>
              </p:nvSpPr>
              <p:spPr bwMode="auto">
                <a:xfrm>
                  <a:off x="9161468" y="1965326"/>
                  <a:ext cx="168275" cy="93663"/>
                </a:xfrm>
                <a:custGeom>
                  <a:avLst/>
                  <a:gdLst>
                    <a:gd name="T0" fmla="*/ 40 w 45"/>
                    <a:gd name="T1" fmla="*/ 25 h 25"/>
                    <a:gd name="T2" fmla="*/ 40 w 45"/>
                    <a:gd name="T3" fmla="*/ 25 h 25"/>
                    <a:gd name="T4" fmla="*/ 45 w 45"/>
                    <a:gd name="T5" fmla="*/ 11 h 25"/>
                    <a:gd name="T6" fmla="*/ 40 w 45"/>
                    <a:gd name="T7" fmla="*/ 11 h 25"/>
                    <a:gd name="T8" fmla="*/ 0 w 45"/>
                    <a:gd name="T9" fmla="*/ 0 h 25"/>
                    <a:gd name="T10" fmla="*/ 0 w 45"/>
                    <a:gd name="T11" fmla="*/ 11 h 25"/>
                    <a:gd name="T12" fmla="*/ 40 w 45"/>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5" h="25">
                      <a:moveTo>
                        <a:pt x="40" y="25"/>
                      </a:moveTo>
                      <a:cubicBezTo>
                        <a:pt x="40" y="25"/>
                        <a:pt x="40" y="25"/>
                        <a:pt x="40" y="25"/>
                      </a:cubicBezTo>
                      <a:cubicBezTo>
                        <a:pt x="40" y="20"/>
                        <a:pt x="42" y="15"/>
                        <a:pt x="45" y="11"/>
                      </a:cubicBezTo>
                      <a:cubicBezTo>
                        <a:pt x="43" y="11"/>
                        <a:pt x="42"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1371326">
                    <a:defRPr/>
                  </a:pPr>
                  <a:endParaRPr lang="id-ID" sz="2700">
                    <a:solidFill>
                      <a:srgbClr val="7F7A7E"/>
                    </a:solidFill>
                    <a:latin typeface="Times New Roman" panose="02020603050405020304" pitchFamily="18" charset="0"/>
                    <a:cs typeface="Times New Roman" panose="02020603050405020304" pitchFamily="18" charset="0"/>
                  </a:endParaRPr>
                </a:p>
              </p:txBody>
            </p:sp>
            <p:sp>
              <p:nvSpPr>
                <p:cNvPr id="90" name="Freeform 102">
                  <a:extLst>
                    <a:ext uri="{FF2B5EF4-FFF2-40B4-BE49-F238E27FC236}">
                      <a16:creationId xmlns:a16="http://schemas.microsoft.com/office/drawing/2014/main" id="{707D0AD3-FFD6-440F-B306-C32356EC21EA}"/>
                    </a:ext>
                  </a:extLst>
                </p:cNvPr>
                <p:cNvSpPr>
                  <a:spLocks/>
                </p:cNvSpPr>
                <p:nvPr/>
              </p:nvSpPr>
              <p:spPr bwMode="auto">
                <a:xfrm>
                  <a:off x="9161468" y="1897063"/>
                  <a:ext cx="300039" cy="95250"/>
                </a:xfrm>
                <a:custGeom>
                  <a:avLst/>
                  <a:gdLst>
                    <a:gd name="T0" fmla="*/ 40 w 80"/>
                    <a:gd name="T1" fmla="*/ 25 h 25"/>
                    <a:gd name="T2" fmla="*/ 48 w 80"/>
                    <a:gd name="T3" fmla="*/ 25 h 25"/>
                    <a:gd name="T4" fmla="*/ 70 w 80"/>
                    <a:gd name="T5" fmla="*/ 15 h 25"/>
                    <a:gd name="T6" fmla="*/ 78 w 80"/>
                    <a:gd name="T7" fmla="*/ 16 h 25"/>
                    <a:gd name="T8" fmla="*/ 80 w 80"/>
                    <a:gd name="T9" fmla="*/ 15 h 25"/>
                    <a:gd name="T10" fmla="*/ 80 w 80"/>
                    <a:gd name="T11" fmla="*/ 2 h 25"/>
                    <a:gd name="T12" fmla="*/ 40 w 80"/>
                    <a:gd name="T13" fmla="*/ 11 h 25"/>
                    <a:gd name="T14" fmla="*/ 0 w 80"/>
                    <a:gd name="T15" fmla="*/ 0 h 25"/>
                    <a:gd name="T16" fmla="*/ 0 w 80"/>
                    <a:gd name="T17" fmla="*/ 11 h 25"/>
                    <a:gd name="T18" fmla="*/ 40 w 80"/>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5">
                      <a:moveTo>
                        <a:pt x="40" y="25"/>
                      </a:moveTo>
                      <a:cubicBezTo>
                        <a:pt x="43" y="25"/>
                        <a:pt x="45" y="25"/>
                        <a:pt x="48" y="25"/>
                      </a:cubicBezTo>
                      <a:cubicBezTo>
                        <a:pt x="53" y="19"/>
                        <a:pt x="61" y="15"/>
                        <a:pt x="70" y="15"/>
                      </a:cubicBezTo>
                      <a:cubicBezTo>
                        <a:pt x="73" y="15"/>
                        <a:pt x="76" y="15"/>
                        <a:pt x="78" y="16"/>
                      </a:cubicBezTo>
                      <a:cubicBezTo>
                        <a:pt x="79" y="16"/>
                        <a:pt x="79" y="15"/>
                        <a:pt x="80" y="15"/>
                      </a:cubicBezTo>
                      <a:cubicBezTo>
                        <a:pt x="80" y="2"/>
                        <a:pt x="80" y="2"/>
                        <a:pt x="80" y="2"/>
                      </a:cubicBezTo>
                      <a:cubicBezTo>
                        <a:pt x="71" y="7"/>
                        <a:pt x="55"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1371326">
                    <a:defRPr/>
                  </a:pPr>
                  <a:endParaRPr lang="id-ID" sz="2700">
                    <a:solidFill>
                      <a:srgbClr val="7F7A7E"/>
                    </a:solidFill>
                    <a:latin typeface="Times New Roman" panose="02020603050405020304" pitchFamily="18" charset="0"/>
                    <a:cs typeface="Times New Roman" panose="02020603050405020304" pitchFamily="18" charset="0"/>
                  </a:endParaRPr>
                </a:p>
              </p:txBody>
            </p:sp>
            <p:sp>
              <p:nvSpPr>
                <p:cNvPr id="91" name="Freeform 103">
                  <a:extLst>
                    <a:ext uri="{FF2B5EF4-FFF2-40B4-BE49-F238E27FC236}">
                      <a16:creationId xmlns:a16="http://schemas.microsoft.com/office/drawing/2014/main" id="{5A5AB67D-388D-4031-A79C-3F7A1AE1F941}"/>
                    </a:ext>
                  </a:extLst>
                </p:cNvPr>
                <p:cNvSpPr>
                  <a:spLocks/>
                </p:cNvSpPr>
                <p:nvPr/>
              </p:nvSpPr>
              <p:spPr bwMode="auto">
                <a:xfrm>
                  <a:off x="9161458" y="1803401"/>
                  <a:ext cx="300039" cy="120650"/>
                </a:xfrm>
                <a:custGeom>
                  <a:avLst/>
                  <a:gdLst>
                    <a:gd name="T0" fmla="*/ 40 w 80"/>
                    <a:gd name="T1" fmla="*/ 32 h 32"/>
                    <a:gd name="T2" fmla="*/ 80 w 80"/>
                    <a:gd name="T3" fmla="*/ 22 h 32"/>
                    <a:gd name="T4" fmla="*/ 80 w 80"/>
                    <a:gd name="T5" fmla="*/ 18 h 32"/>
                    <a:gd name="T6" fmla="*/ 40 w 80"/>
                    <a:gd name="T7" fmla="*/ 0 h 32"/>
                    <a:gd name="T8" fmla="*/ 0 w 80"/>
                    <a:gd name="T9" fmla="*/ 18 h 32"/>
                    <a:gd name="T10" fmla="*/ 40 w 80"/>
                    <a:gd name="T11" fmla="*/ 32 h 32"/>
                  </a:gdLst>
                  <a:ahLst/>
                  <a:cxnLst>
                    <a:cxn ang="0">
                      <a:pos x="T0" y="T1"/>
                    </a:cxn>
                    <a:cxn ang="0">
                      <a:pos x="T2" y="T3"/>
                    </a:cxn>
                    <a:cxn ang="0">
                      <a:pos x="T4" y="T5"/>
                    </a:cxn>
                    <a:cxn ang="0">
                      <a:pos x="T6" y="T7"/>
                    </a:cxn>
                    <a:cxn ang="0">
                      <a:pos x="T8" y="T9"/>
                    </a:cxn>
                    <a:cxn ang="0">
                      <a:pos x="T10" y="T11"/>
                    </a:cxn>
                  </a:cxnLst>
                  <a:rect l="0" t="0" r="r" b="b"/>
                  <a:pathLst>
                    <a:path w="80" h="32">
                      <a:moveTo>
                        <a:pt x="40" y="32"/>
                      </a:moveTo>
                      <a:cubicBezTo>
                        <a:pt x="58" y="32"/>
                        <a:pt x="74" y="27"/>
                        <a:pt x="80" y="22"/>
                      </a:cubicBezTo>
                      <a:cubicBezTo>
                        <a:pt x="80" y="18"/>
                        <a:pt x="80" y="18"/>
                        <a:pt x="80" y="18"/>
                      </a:cubicBezTo>
                      <a:cubicBezTo>
                        <a:pt x="80" y="8"/>
                        <a:pt x="62" y="0"/>
                        <a:pt x="40" y="0"/>
                      </a:cubicBezTo>
                      <a:cubicBezTo>
                        <a:pt x="18" y="0"/>
                        <a:pt x="0" y="8"/>
                        <a:pt x="0" y="18"/>
                      </a:cubicBezTo>
                      <a:cubicBezTo>
                        <a:pt x="0" y="24"/>
                        <a:pt x="18" y="32"/>
                        <a:pt x="4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1371326">
                    <a:defRPr/>
                  </a:pPr>
                  <a:endParaRPr lang="id-ID" sz="2700">
                    <a:solidFill>
                      <a:srgbClr val="7F7A7E"/>
                    </a:solidFill>
                    <a:latin typeface="Times New Roman" panose="02020603050405020304" pitchFamily="18" charset="0"/>
                    <a:cs typeface="Times New Roman" panose="02020603050405020304" pitchFamily="18" charset="0"/>
                  </a:endParaRPr>
                </a:p>
              </p:txBody>
            </p:sp>
            <p:sp>
              <p:nvSpPr>
                <p:cNvPr id="92" name="Freeform 104">
                  <a:extLst>
                    <a:ext uri="{FF2B5EF4-FFF2-40B4-BE49-F238E27FC236}">
                      <a16:creationId xmlns:a16="http://schemas.microsoft.com/office/drawing/2014/main" id="{0C01E69F-FB1D-431D-BFB3-A19215E866FD}"/>
                    </a:ext>
                  </a:extLst>
                </p:cNvPr>
                <p:cNvSpPr>
                  <a:spLocks/>
                </p:cNvSpPr>
                <p:nvPr/>
              </p:nvSpPr>
              <p:spPr bwMode="auto">
                <a:xfrm>
                  <a:off x="9161468" y="2033588"/>
                  <a:ext cx="173038" cy="101600"/>
                </a:xfrm>
                <a:custGeom>
                  <a:avLst/>
                  <a:gdLst>
                    <a:gd name="T0" fmla="*/ 40 w 46"/>
                    <a:gd name="T1" fmla="*/ 11 h 27"/>
                    <a:gd name="T2" fmla="*/ 0 w 46"/>
                    <a:gd name="T3" fmla="*/ 0 h 27"/>
                    <a:gd name="T4" fmla="*/ 0 w 46"/>
                    <a:gd name="T5" fmla="*/ 9 h 27"/>
                    <a:gd name="T6" fmla="*/ 40 w 46"/>
                    <a:gd name="T7" fmla="*/ 27 h 27"/>
                    <a:gd name="T8" fmla="*/ 46 w 46"/>
                    <a:gd name="T9" fmla="*/ 27 h 27"/>
                    <a:gd name="T10" fmla="*/ 40 w 46"/>
                    <a:gd name="T11" fmla="*/ 11 h 27"/>
                    <a:gd name="T12" fmla="*/ 40 w 46"/>
                    <a:gd name="T13" fmla="*/ 11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0" y="11"/>
                      </a:moveTo>
                      <a:cubicBezTo>
                        <a:pt x="24" y="11"/>
                        <a:pt x="7" y="7"/>
                        <a:pt x="0" y="0"/>
                      </a:cubicBezTo>
                      <a:cubicBezTo>
                        <a:pt x="0" y="9"/>
                        <a:pt x="0" y="9"/>
                        <a:pt x="0" y="9"/>
                      </a:cubicBezTo>
                      <a:cubicBezTo>
                        <a:pt x="0" y="19"/>
                        <a:pt x="18" y="27"/>
                        <a:pt x="40" y="27"/>
                      </a:cubicBezTo>
                      <a:cubicBezTo>
                        <a:pt x="42" y="27"/>
                        <a:pt x="44" y="27"/>
                        <a:pt x="46" y="27"/>
                      </a:cubicBezTo>
                      <a:cubicBezTo>
                        <a:pt x="43" y="22"/>
                        <a:pt x="40" y="17"/>
                        <a:pt x="40" y="11"/>
                      </a:cubicBezTo>
                      <a:cubicBezTo>
                        <a:pt x="40" y="11"/>
                        <a:pt x="40" y="11"/>
                        <a:pt x="4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1371326">
                    <a:defRPr/>
                  </a:pPr>
                  <a:endParaRPr lang="id-ID" sz="2700">
                    <a:solidFill>
                      <a:srgbClr val="7F7A7E"/>
                    </a:solidFill>
                    <a:latin typeface="Times New Roman" panose="02020603050405020304" pitchFamily="18" charset="0"/>
                    <a:cs typeface="Times New Roman" panose="02020603050405020304" pitchFamily="18" charset="0"/>
                  </a:endParaRPr>
                </a:p>
              </p:txBody>
            </p:sp>
            <p:sp>
              <p:nvSpPr>
                <p:cNvPr id="93" name="Freeform 105">
                  <a:extLst>
                    <a:ext uri="{FF2B5EF4-FFF2-40B4-BE49-F238E27FC236}">
                      <a16:creationId xmlns:a16="http://schemas.microsoft.com/office/drawing/2014/main" id="{06236F5E-6B9B-4473-8162-DC3F7CFAC83E}"/>
                    </a:ext>
                  </a:extLst>
                </p:cNvPr>
                <p:cNvSpPr>
                  <a:spLocks noEditPoints="1"/>
                </p:cNvSpPr>
                <p:nvPr/>
              </p:nvSpPr>
              <p:spPr bwMode="auto">
                <a:xfrm>
                  <a:off x="9326563" y="1968500"/>
                  <a:ext cx="195263" cy="196850"/>
                </a:xfrm>
                <a:custGeom>
                  <a:avLst/>
                  <a:gdLst>
                    <a:gd name="T0" fmla="*/ 26 w 52"/>
                    <a:gd name="T1" fmla="*/ 0 h 52"/>
                    <a:gd name="T2" fmla="*/ 0 w 52"/>
                    <a:gd name="T3" fmla="*/ 26 h 52"/>
                    <a:gd name="T4" fmla="*/ 26 w 52"/>
                    <a:gd name="T5" fmla="*/ 52 h 52"/>
                    <a:gd name="T6" fmla="*/ 52 w 52"/>
                    <a:gd name="T7" fmla="*/ 26 h 52"/>
                    <a:gd name="T8" fmla="*/ 26 w 52"/>
                    <a:gd name="T9" fmla="*/ 0 h 52"/>
                    <a:gd name="T10" fmla="*/ 32 w 52"/>
                    <a:gd name="T11" fmla="*/ 30 h 52"/>
                    <a:gd name="T12" fmla="*/ 22 w 52"/>
                    <a:gd name="T13" fmla="*/ 30 h 52"/>
                    <a:gd name="T14" fmla="*/ 22 w 52"/>
                    <a:gd name="T15" fmla="*/ 13 h 52"/>
                    <a:gd name="T16" fmla="*/ 24 w 52"/>
                    <a:gd name="T17" fmla="*/ 11 h 52"/>
                    <a:gd name="T18" fmla="*/ 26 w 52"/>
                    <a:gd name="T19" fmla="*/ 13 h 52"/>
                    <a:gd name="T20" fmla="*/ 26 w 52"/>
                    <a:gd name="T21" fmla="*/ 26 h 52"/>
                    <a:gd name="T22" fmla="*/ 32 w 52"/>
                    <a:gd name="T23" fmla="*/ 26 h 52"/>
                    <a:gd name="T24" fmla="*/ 35 w 52"/>
                    <a:gd name="T25" fmla="*/ 28 h 52"/>
                    <a:gd name="T26" fmla="*/ 32 w 52"/>
                    <a:gd name="T27"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32" y="30"/>
                      </a:moveTo>
                      <a:cubicBezTo>
                        <a:pt x="22" y="30"/>
                        <a:pt x="22" y="30"/>
                        <a:pt x="22" y="30"/>
                      </a:cubicBezTo>
                      <a:cubicBezTo>
                        <a:pt x="22" y="13"/>
                        <a:pt x="22" y="13"/>
                        <a:pt x="22" y="13"/>
                      </a:cubicBezTo>
                      <a:cubicBezTo>
                        <a:pt x="22" y="12"/>
                        <a:pt x="23" y="11"/>
                        <a:pt x="24" y="11"/>
                      </a:cubicBezTo>
                      <a:cubicBezTo>
                        <a:pt x="25" y="11"/>
                        <a:pt x="26" y="12"/>
                        <a:pt x="26" y="13"/>
                      </a:cubicBezTo>
                      <a:cubicBezTo>
                        <a:pt x="26" y="26"/>
                        <a:pt x="26" y="26"/>
                        <a:pt x="26" y="26"/>
                      </a:cubicBezTo>
                      <a:cubicBezTo>
                        <a:pt x="32" y="26"/>
                        <a:pt x="32" y="26"/>
                        <a:pt x="32" y="26"/>
                      </a:cubicBezTo>
                      <a:cubicBezTo>
                        <a:pt x="34" y="26"/>
                        <a:pt x="35" y="27"/>
                        <a:pt x="35" y="28"/>
                      </a:cubicBezTo>
                      <a:cubicBezTo>
                        <a:pt x="35" y="29"/>
                        <a:pt x="34" y="30"/>
                        <a:pt x="3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1371326">
                    <a:defRPr/>
                  </a:pPr>
                  <a:endParaRPr lang="id-ID" sz="2700">
                    <a:solidFill>
                      <a:srgbClr val="7F7A7E"/>
                    </a:solidFill>
                    <a:latin typeface="Times New Roman" panose="02020603050405020304" pitchFamily="18" charset="0"/>
                    <a:cs typeface="Times New Roman" panose="02020603050405020304" pitchFamily="18" charset="0"/>
                  </a:endParaRPr>
                </a:p>
              </p:txBody>
            </p:sp>
          </p:grpSp>
        </p:grpSp>
      </p:grpSp>
      <p:graphicFrame>
        <p:nvGraphicFramePr>
          <p:cNvPr id="96" name="Diagram 95">
            <a:extLst>
              <a:ext uri="{FF2B5EF4-FFF2-40B4-BE49-F238E27FC236}">
                <a16:creationId xmlns:a16="http://schemas.microsoft.com/office/drawing/2014/main" id="{C05443CD-510E-4C7A-8155-17D0B36FFA08}"/>
              </a:ext>
            </a:extLst>
          </p:cNvPr>
          <p:cNvGraphicFramePr/>
          <p:nvPr/>
        </p:nvGraphicFramePr>
        <p:xfrm>
          <a:off x="1421029" y="3687846"/>
          <a:ext cx="5500025" cy="13078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7" name="Oval 96">
            <a:extLst>
              <a:ext uri="{FF2B5EF4-FFF2-40B4-BE49-F238E27FC236}">
                <a16:creationId xmlns:a16="http://schemas.microsoft.com/office/drawing/2014/main" id="{C8982238-B733-4E0F-927D-B49772C494D0}"/>
              </a:ext>
            </a:extLst>
          </p:cNvPr>
          <p:cNvSpPr/>
          <p:nvPr/>
        </p:nvSpPr>
        <p:spPr>
          <a:xfrm>
            <a:off x="7260903" y="3838682"/>
            <a:ext cx="1733402" cy="901109"/>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l"/>
            <a:r>
              <a:rPr lang="en-US" sz="1050" b="1">
                <a:latin typeface="Times New Roman" panose="02020603050405020304" pitchFamily="18" charset="0"/>
                <a:cs typeface="Times New Roman" panose="02020603050405020304" pitchFamily="18" charset="0"/>
              </a:rPr>
              <a:t>Reduce 8k tickets ~ 13% of Total Volume 60k in 1 year</a:t>
            </a:r>
            <a:endParaRPr lang="en-IN" sz="1050" b="1">
              <a:latin typeface="Times New Roman" panose="02020603050405020304" pitchFamily="18" charset="0"/>
              <a:cs typeface="Times New Roman" panose="02020603050405020304" pitchFamily="18" charset="0"/>
            </a:endParaRPr>
          </a:p>
        </p:txBody>
      </p:sp>
      <p:cxnSp>
        <p:nvCxnSpPr>
          <p:cNvPr id="99" name="Straight Arrow Connector 98">
            <a:extLst>
              <a:ext uri="{FF2B5EF4-FFF2-40B4-BE49-F238E27FC236}">
                <a16:creationId xmlns:a16="http://schemas.microsoft.com/office/drawing/2014/main" id="{AD53AF8C-D29A-4EAA-B25F-0423BADF3BC8}"/>
              </a:ext>
            </a:extLst>
          </p:cNvPr>
          <p:cNvCxnSpPr/>
          <p:nvPr/>
        </p:nvCxnSpPr>
        <p:spPr>
          <a:xfrm>
            <a:off x="7514098" y="4169619"/>
            <a:ext cx="0" cy="239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23E72FA1-F64A-4D6E-9BF1-F6EABB9B2209}"/>
              </a:ext>
            </a:extLst>
          </p:cNvPr>
          <p:cNvGrpSpPr/>
          <p:nvPr/>
        </p:nvGrpSpPr>
        <p:grpSpPr>
          <a:xfrm>
            <a:off x="6927391" y="4139965"/>
            <a:ext cx="308866" cy="358318"/>
            <a:chOff x="4824159" y="631228"/>
            <a:chExt cx="411821" cy="477757"/>
          </a:xfrm>
        </p:grpSpPr>
        <p:sp>
          <p:nvSpPr>
            <p:cNvPr id="101" name="Arrow: Right 100">
              <a:extLst>
                <a:ext uri="{FF2B5EF4-FFF2-40B4-BE49-F238E27FC236}">
                  <a16:creationId xmlns:a16="http://schemas.microsoft.com/office/drawing/2014/main" id="{5F28801F-9B8F-4F0D-AFC2-F149957F770F}"/>
                </a:ext>
              </a:extLst>
            </p:cNvPr>
            <p:cNvSpPr/>
            <p:nvPr/>
          </p:nvSpPr>
          <p:spPr>
            <a:xfrm rot="21595546">
              <a:off x="4824159" y="631228"/>
              <a:ext cx="411821" cy="477757"/>
            </a:xfrm>
            <a:prstGeom prst="rightArrow">
              <a:avLst>
                <a:gd name="adj1" fmla="val 60000"/>
                <a:gd name="adj2" fmla="val 50000"/>
              </a:avLst>
            </a:prstGeom>
          </p:spPr>
          <p:style>
            <a:lnRef idx="0">
              <a:schemeClr val="accent5">
                <a:tint val="60000"/>
                <a:hueOff val="0"/>
                <a:satOff val="0"/>
                <a:lumOff val="0"/>
                <a:alphaOff val="0"/>
              </a:schemeClr>
            </a:lnRef>
            <a:fillRef idx="3">
              <a:schemeClr val="accent5">
                <a:tint val="60000"/>
                <a:hueOff val="0"/>
                <a:satOff val="0"/>
                <a:lumOff val="0"/>
                <a:alphaOff val="0"/>
              </a:schemeClr>
            </a:fillRef>
            <a:effectRef idx="3">
              <a:schemeClr val="accent5">
                <a:tint val="60000"/>
                <a:hueOff val="0"/>
                <a:satOff val="0"/>
                <a:lumOff val="0"/>
                <a:alphaOff val="0"/>
              </a:schemeClr>
            </a:effectRef>
            <a:fontRef idx="minor">
              <a:schemeClr val="lt1"/>
            </a:fontRef>
          </p:style>
        </p:sp>
        <p:sp>
          <p:nvSpPr>
            <p:cNvPr id="102" name="Arrow: Right 4">
              <a:extLst>
                <a:ext uri="{FF2B5EF4-FFF2-40B4-BE49-F238E27FC236}">
                  <a16:creationId xmlns:a16="http://schemas.microsoft.com/office/drawing/2014/main" id="{2B6063FA-C7CF-496E-BF41-9B80EC8A2AA7}"/>
                </a:ext>
              </a:extLst>
            </p:cNvPr>
            <p:cNvSpPr txBox="1"/>
            <p:nvPr/>
          </p:nvSpPr>
          <p:spPr>
            <a:xfrm rot="21595546">
              <a:off x="4824159" y="726859"/>
              <a:ext cx="288275" cy="2866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00075">
                <a:lnSpc>
                  <a:spcPct val="90000"/>
                </a:lnSpc>
                <a:spcBef>
                  <a:spcPct val="0"/>
                </a:spcBef>
                <a:spcAft>
                  <a:spcPct val="35000"/>
                </a:spcAft>
              </a:pPr>
              <a:endParaRPr lang="en-IN" sz="1350">
                <a:latin typeface="Times New Roman" panose="02020603050405020304" pitchFamily="18" charset="0"/>
                <a:cs typeface="Times New Roman" panose="02020603050405020304" pitchFamily="18" charset="0"/>
              </a:endParaRPr>
            </a:p>
          </p:txBody>
        </p:sp>
      </p:grpSp>
      <p:pic>
        <p:nvPicPr>
          <p:cNvPr id="5" name="Picture 4">
            <a:extLst>
              <a:ext uri="{FF2B5EF4-FFF2-40B4-BE49-F238E27FC236}">
                <a16:creationId xmlns:a16="http://schemas.microsoft.com/office/drawing/2014/main" id="{F978C642-93F8-18C4-FE67-A24D1B33E86B}"/>
              </a:ext>
            </a:extLst>
          </p:cNvPr>
          <p:cNvPicPr>
            <a:picLocks noChangeAspect="1"/>
          </p:cNvPicPr>
          <p:nvPr/>
        </p:nvPicPr>
        <p:blipFill>
          <a:blip r:embed="rId7"/>
          <a:stretch>
            <a:fillRect/>
          </a:stretch>
        </p:blipFill>
        <p:spPr>
          <a:xfrm>
            <a:off x="154206" y="909488"/>
            <a:ext cx="2570811" cy="3106537"/>
          </a:xfrm>
          <a:prstGeom prst="rect">
            <a:avLst/>
          </a:prstGeom>
        </p:spPr>
      </p:pic>
    </p:spTree>
    <p:extLst>
      <p:ext uri="{BB962C8B-B14F-4D97-AF65-F5344CB8AC3E}">
        <p14:creationId xmlns:p14="http://schemas.microsoft.com/office/powerpoint/2010/main" val="1815723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9596D-6EA1-236D-C59E-77DDE70137FC}"/>
              </a:ext>
            </a:extLst>
          </p:cNvPr>
          <p:cNvSpPr>
            <a:spLocks noGrp="1"/>
          </p:cNvSpPr>
          <p:nvPr>
            <p:ph type="title"/>
          </p:nvPr>
        </p:nvSpPr>
        <p:spPr/>
        <p:txBody>
          <a:bodyPr/>
          <a:lstStyle/>
          <a:p>
            <a:r>
              <a:rPr lang="en-GB"/>
              <a:t>End State Architecture – Application Sunset</a:t>
            </a:r>
            <a:endParaRPr lang="en-US"/>
          </a:p>
        </p:txBody>
      </p:sp>
      <p:sp>
        <p:nvSpPr>
          <p:cNvPr id="6" name="TextBox 5">
            <a:extLst>
              <a:ext uri="{FF2B5EF4-FFF2-40B4-BE49-F238E27FC236}">
                <a16:creationId xmlns:a16="http://schemas.microsoft.com/office/drawing/2014/main" id="{73BA9131-B49C-B56C-602E-7FD5E78E7AB3}"/>
              </a:ext>
            </a:extLst>
          </p:cNvPr>
          <p:cNvSpPr txBox="1"/>
          <p:nvPr/>
        </p:nvSpPr>
        <p:spPr>
          <a:xfrm>
            <a:off x="397831" y="2221510"/>
            <a:ext cx="1902596" cy="300082"/>
          </a:xfrm>
          <a:prstGeom prst="rect">
            <a:avLst/>
          </a:prstGeom>
          <a:solidFill>
            <a:srgbClr val="C00000"/>
          </a:solidFill>
          <a:ln>
            <a:solidFill>
              <a:srgbClr val="C00000"/>
            </a:solidFill>
          </a:ln>
        </p:spPr>
        <p:txBody>
          <a:bodyPr wrap="square">
            <a:spAutoFit/>
          </a:bodyPr>
          <a:lstStyle/>
          <a:p>
            <a:pPr algn="ctr"/>
            <a:r>
              <a:rPr lang="en-US" sz="1350">
                <a:solidFill>
                  <a:schemeClr val="bg1"/>
                </a:solidFill>
                <a:latin typeface="KareliaWeb Regular" panose="00000500000000000000" pitchFamily="2" charset="0"/>
                <a:ea typeface="Times New Roman" panose="02020603050405020304" pitchFamily="18" charset="0"/>
                <a:cs typeface="Calibri" panose="020F0502020204030204" pitchFamily="34" charset="0"/>
              </a:rPr>
              <a:t>Application Mirroring</a:t>
            </a:r>
            <a:endParaRPr lang="en-US" sz="1350">
              <a:solidFill>
                <a:schemeClr val="bg1"/>
              </a:solidFill>
            </a:endParaRPr>
          </a:p>
        </p:txBody>
      </p:sp>
      <p:sp>
        <p:nvSpPr>
          <p:cNvPr id="7" name="TextBox 6">
            <a:extLst>
              <a:ext uri="{FF2B5EF4-FFF2-40B4-BE49-F238E27FC236}">
                <a16:creationId xmlns:a16="http://schemas.microsoft.com/office/drawing/2014/main" id="{5F751891-166A-3555-ABEC-88B9FC6B80FA}"/>
              </a:ext>
            </a:extLst>
          </p:cNvPr>
          <p:cNvSpPr txBox="1"/>
          <p:nvPr/>
        </p:nvSpPr>
        <p:spPr>
          <a:xfrm>
            <a:off x="2669404" y="2221510"/>
            <a:ext cx="1902596" cy="300082"/>
          </a:xfrm>
          <a:prstGeom prst="rect">
            <a:avLst/>
          </a:prstGeom>
          <a:solidFill>
            <a:srgbClr val="C00000"/>
          </a:solidFill>
          <a:ln>
            <a:solidFill>
              <a:srgbClr val="C00000"/>
            </a:solidFill>
          </a:ln>
        </p:spPr>
        <p:txBody>
          <a:bodyPr wrap="square">
            <a:spAutoFit/>
          </a:bodyPr>
          <a:lstStyle/>
          <a:p>
            <a:pPr algn="ctr"/>
            <a:r>
              <a:rPr lang="en-US" sz="1350">
                <a:solidFill>
                  <a:schemeClr val="bg1"/>
                </a:solidFill>
                <a:latin typeface="KareliaWeb Regular" panose="00000500000000000000" pitchFamily="2" charset="0"/>
                <a:ea typeface="Times New Roman" panose="02020603050405020304" pitchFamily="18" charset="0"/>
                <a:cs typeface="Calibri" panose="020F0502020204030204" pitchFamily="34" charset="0"/>
              </a:rPr>
              <a:t>Application Sunset</a:t>
            </a:r>
            <a:endParaRPr lang="en-US" sz="1350">
              <a:solidFill>
                <a:schemeClr val="bg1"/>
              </a:solidFill>
            </a:endParaRPr>
          </a:p>
        </p:txBody>
      </p:sp>
      <p:sp>
        <p:nvSpPr>
          <p:cNvPr id="8" name="TextBox 7">
            <a:extLst>
              <a:ext uri="{FF2B5EF4-FFF2-40B4-BE49-F238E27FC236}">
                <a16:creationId xmlns:a16="http://schemas.microsoft.com/office/drawing/2014/main" id="{2C963F4A-B273-DEE6-1C2D-8C23D8B823A5}"/>
              </a:ext>
            </a:extLst>
          </p:cNvPr>
          <p:cNvSpPr txBox="1"/>
          <p:nvPr/>
        </p:nvSpPr>
        <p:spPr>
          <a:xfrm>
            <a:off x="4940978" y="2221510"/>
            <a:ext cx="1902596" cy="300082"/>
          </a:xfrm>
          <a:prstGeom prst="rect">
            <a:avLst/>
          </a:prstGeom>
          <a:solidFill>
            <a:srgbClr val="C00000"/>
          </a:solidFill>
          <a:ln>
            <a:solidFill>
              <a:srgbClr val="C00000"/>
            </a:solidFill>
          </a:ln>
        </p:spPr>
        <p:txBody>
          <a:bodyPr wrap="square">
            <a:spAutoFit/>
          </a:bodyPr>
          <a:lstStyle/>
          <a:p>
            <a:pPr algn="ctr"/>
            <a:r>
              <a:rPr lang="en-US" sz="1350">
                <a:solidFill>
                  <a:schemeClr val="bg1"/>
                </a:solidFill>
                <a:latin typeface="KareliaWeb Regular" panose="00000500000000000000" pitchFamily="2" charset="0"/>
                <a:ea typeface="Times New Roman" panose="02020603050405020304" pitchFamily="18" charset="0"/>
                <a:cs typeface="Calibri" panose="020F0502020204030204" pitchFamily="34" charset="0"/>
              </a:rPr>
              <a:t>Report only Apps</a:t>
            </a:r>
            <a:endParaRPr lang="en-US" sz="1350">
              <a:solidFill>
                <a:schemeClr val="bg1"/>
              </a:solidFill>
            </a:endParaRPr>
          </a:p>
        </p:txBody>
      </p:sp>
      <p:sp>
        <p:nvSpPr>
          <p:cNvPr id="9" name="TextBox 8">
            <a:extLst>
              <a:ext uri="{FF2B5EF4-FFF2-40B4-BE49-F238E27FC236}">
                <a16:creationId xmlns:a16="http://schemas.microsoft.com/office/drawing/2014/main" id="{F83C6AA5-3B4E-4657-4BFB-B54B9F3C84B8}"/>
              </a:ext>
            </a:extLst>
          </p:cNvPr>
          <p:cNvSpPr txBox="1"/>
          <p:nvPr/>
        </p:nvSpPr>
        <p:spPr>
          <a:xfrm>
            <a:off x="7079386" y="2221510"/>
            <a:ext cx="1902596" cy="300082"/>
          </a:xfrm>
          <a:prstGeom prst="rect">
            <a:avLst/>
          </a:prstGeom>
          <a:solidFill>
            <a:srgbClr val="C00000"/>
          </a:solidFill>
          <a:ln>
            <a:solidFill>
              <a:srgbClr val="C00000"/>
            </a:solidFill>
          </a:ln>
        </p:spPr>
        <p:txBody>
          <a:bodyPr wrap="square">
            <a:spAutoFit/>
          </a:bodyPr>
          <a:lstStyle/>
          <a:p>
            <a:pPr algn="ctr"/>
            <a:r>
              <a:rPr lang="en-US" sz="1350">
                <a:solidFill>
                  <a:schemeClr val="bg1"/>
                </a:solidFill>
                <a:latin typeface="KareliaWeb Regular" panose="00000500000000000000" pitchFamily="2" charset="0"/>
                <a:ea typeface="Times New Roman" panose="02020603050405020304" pitchFamily="18" charset="0"/>
                <a:cs typeface="Calibri" panose="020F0502020204030204" pitchFamily="34" charset="0"/>
              </a:rPr>
              <a:t>Unified Appstore</a:t>
            </a:r>
            <a:endParaRPr lang="en-US" sz="1350">
              <a:solidFill>
                <a:schemeClr val="bg1"/>
              </a:solidFill>
            </a:endParaRPr>
          </a:p>
        </p:txBody>
      </p:sp>
      <p:sp>
        <p:nvSpPr>
          <p:cNvPr id="17" name="TextBox 16">
            <a:extLst>
              <a:ext uri="{FF2B5EF4-FFF2-40B4-BE49-F238E27FC236}">
                <a16:creationId xmlns:a16="http://schemas.microsoft.com/office/drawing/2014/main" id="{C8B5928F-DE38-C4B9-5966-07F02AF7F089}"/>
              </a:ext>
            </a:extLst>
          </p:cNvPr>
          <p:cNvSpPr txBox="1"/>
          <p:nvPr/>
        </p:nvSpPr>
        <p:spPr>
          <a:xfrm>
            <a:off x="1349129" y="736077"/>
            <a:ext cx="6793498" cy="300082"/>
          </a:xfrm>
          <a:prstGeom prst="rect">
            <a:avLst/>
          </a:prstGeom>
          <a:noFill/>
        </p:spPr>
        <p:txBody>
          <a:bodyPr wrap="square">
            <a:spAutoFit/>
          </a:bodyPr>
          <a:lstStyle/>
          <a:p>
            <a:pPr algn="ctr"/>
            <a:r>
              <a:rPr lang="en-US" sz="1350" b="1">
                <a:latin typeface="KareliaWeb Regular" panose="00000500000000000000" pitchFamily="2" charset="0"/>
                <a:ea typeface="Calibri" panose="020F0502020204030204" pitchFamily="34" charset="0"/>
                <a:cs typeface="Calibri" panose="020F0502020204030204" pitchFamily="34" charset="0"/>
              </a:rPr>
              <a:t>Assessment to define different patterns for retiring, with solid strategies </a:t>
            </a:r>
            <a:endParaRPr lang="en-US" sz="1350" b="1"/>
          </a:p>
        </p:txBody>
      </p:sp>
      <p:sp>
        <p:nvSpPr>
          <p:cNvPr id="18" name="Left Brace 17">
            <a:extLst>
              <a:ext uri="{FF2B5EF4-FFF2-40B4-BE49-F238E27FC236}">
                <a16:creationId xmlns:a16="http://schemas.microsoft.com/office/drawing/2014/main" id="{9BDC25BD-0C02-55AB-7BB6-EC3C184FF445}"/>
              </a:ext>
            </a:extLst>
          </p:cNvPr>
          <p:cNvSpPr/>
          <p:nvPr/>
        </p:nvSpPr>
        <p:spPr>
          <a:xfrm rot="5400000">
            <a:off x="3953935" y="-2339136"/>
            <a:ext cx="1384917" cy="8844293"/>
          </a:xfrm>
          <a:prstGeom prst="leftBrace">
            <a:avLst>
              <a:gd name="adj1" fmla="val 8333"/>
              <a:gd name="adj2" fmla="val 506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 name="TextBox 3">
            <a:extLst>
              <a:ext uri="{FF2B5EF4-FFF2-40B4-BE49-F238E27FC236}">
                <a16:creationId xmlns:a16="http://schemas.microsoft.com/office/drawing/2014/main" id="{21FEAD7C-5FFE-60C3-5EED-4373816FC68B}"/>
              </a:ext>
            </a:extLst>
          </p:cNvPr>
          <p:cNvSpPr txBox="1"/>
          <p:nvPr/>
        </p:nvSpPr>
        <p:spPr>
          <a:xfrm>
            <a:off x="2918257" y="1201795"/>
            <a:ext cx="3307487" cy="715581"/>
          </a:xfrm>
          <a:prstGeom prst="rect">
            <a:avLst/>
          </a:prstGeom>
          <a:solidFill>
            <a:schemeClr val="bg2">
              <a:lumMod val="95000"/>
            </a:schemeClr>
          </a:solidFill>
        </p:spPr>
        <p:txBody>
          <a:bodyPr wrap="square">
            <a:spAutoFit/>
          </a:bodyPr>
          <a:lstStyle/>
          <a:p>
            <a:pPr algn="ctr"/>
            <a:r>
              <a:rPr lang="en-US" sz="1350">
                <a:latin typeface="KareliaWeb Regular" panose="00000500000000000000" pitchFamily="2" charset="0"/>
                <a:ea typeface="Calibri" panose="020F0502020204030204" pitchFamily="34" charset="0"/>
                <a:cs typeface="Calibri" panose="020F0502020204030204" pitchFamily="34" charset="0"/>
              </a:rPr>
              <a:t>1. Size and complexity</a:t>
            </a:r>
            <a:br>
              <a:rPr lang="en-US" sz="1350">
                <a:latin typeface="KareliaWeb Regular" panose="00000500000000000000" pitchFamily="2" charset="0"/>
                <a:ea typeface="Calibri" panose="020F0502020204030204" pitchFamily="34" charset="0"/>
                <a:cs typeface="Calibri" panose="020F0502020204030204" pitchFamily="34" charset="0"/>
              </a:rPr>
            </a:br>
            <a:r>
              <a:rPr lang="en-US" sz="1350">
                <a:latin typeface="KareliaWeb Regular" panose="00000500000000000000" pitchFamily="2" charset="0"/>
                <a:ea typeface="Calibri" panose="020F0502020204030204" pitchFamily="34" charset="0"/>
                <a:cs typeface="Calibri" panose="020F0502020204030204" pitchFamily="34" charset="0"/>
              </a:rPr>
              <a:t>2. Technology/app architecture</a:t>
            </a:r>
            <a:br>
              <a:rPr lang="en-US" sz="1350">
                <a:latin typeface="KareliaWeb Regular" panose="00000500000000000000" pitchFamily="2" charset="0"/>
                <a:ea typeface="Calibri" panose="020F0502020204030204" pitchFamily="34" charset="0"/>
                <a:cs typeface="Calibri" panose="020F0502020204030204" pitchFamily="34" charset="0"/>
              </a:rPr>
            </a:br>
            <a:r>
              <a:rPr lang="en-US" sz="1350">
                <a:latin typeface="KareliaWeb Regular" panose="00000500000000000000" pitchFamily="2" charset="0"/>
                <a:ea typeface="Calibri" panose="020F0502020204030204" pitchFamily="34" charset="0"/>
                <a:cs typeface="Calibri" panose="020F0502020204030204" pitchFamily="34" charset="0"/>
              </a:rPr>
              <a:t>3. Data requirement frequency and size</a:t>
            </a:r>
            <a:endParaRPr lang="en-US" sz="1350"/>
          </a:p>
        </p:txBody>
      </p:sp>
      <p:sp>
        <p:nvSpPr>
          <p:cNvPr id="25" name="Rectangle 24">
            <a:extLst>
              <a:ext uri="{FF2B5EF4-FFF2-40B4-BE49-F238E27FC236}">
                <a16:creationId xmlns:a16="http://schemas.microsoft.com/office/drawing/2014/main" id="{B06E7027-A105-8C50-64A2-DDEECC7EC7B6}"/>
              </a:ext>
            </a:extLst>
          </p:cNvPr>
          <p:cNvSpPr/>
          <p:nvPr/>
        </p:nvSpPr>
        <p:spPr>
          <a:xfrm>
            <a:off x="1397274" y="2749357"/>
            <a:ext cx="1520982" cy="1290119"/>
          </a:xfrm>
          <a:prstGeom prst="rect">
            <a:avLst/>
          </a:prstGeom>
          <a:noFill/>
          <a:ln w="4233" cap="flat">
            <a:solidFill>
              <a:srgbClr val="EA262A"/>
            </a:solidFill>
            <a:prstDash val="solid"/>
            <a:miter/>
          </a:ln>
        </p:spPr>
        <p:txBody>
          <a:bodyPr rtlCol="0" anchor="ctr"/>
          <a:lstStyle/>
          <a:p>
            <a:pPr algn="l"/>
            <a:endParaRPr lang="en-US" sz="1350"/>
          </a:p>
        </p:txBody>
      </p:sp>
      <p:sp>
        <p:nvSpPr>
          <p:cNvPr id="26" name="Rectangle 25">
            <a:extLst>
              <a:ext uri="{FF2B5EF4-FFF2-40B4-BE49-F238E27FC236}">
                <a16:creationId xmlns:a16="http://schemas.microsoft.com/office/drawing/2014/main" id="{6268E4E2-CFCF-3FFC-B788-A69DE10C8327}"/>
              </a:ext>
            </a:extLst>
          </p:cNvPr>
          <p:cNvSpPr/>
          <p:nvPr/>
        </p:nvSpPr>
        <p:spPr>
          <a:xfrm>
            <a:off x="3100673" y="2749357"/>
            <a:ext cx="1520982" cy="1290119"/>
          </a:xfrm>
          <a:prstGeom prst="rect">
            <a:avLst/>
          </a:prstGeom>
          <a:noFill/>
          <a:ln w="4233" cap="flat">
            <a:solidFill>
              <a:srgbClr val="EA262A"/>
            </a:solidFill>
            <a:prstDash val="solid"/>
            <a:miter/>
          </a:ln>
        </p:spPr>
        <p:txBody>
          <a:bodyPr rtlCol="0" anchor="ctr"/>
          <a:lstStyle/>
          <a:p>
            <a:pPr algn="l"/>
            <a:endParaRPr lang="en-US" sz="1350"/>
          </a:p>
        </p:txBody>
      </p:sp>
      <p:sp>
        <p:nvSpPr>
          <p:cNvPr id="27" name="Rectangle 26">
            <a:extLst>
              <a:ext uri="{FF2B5EF4-FFF2-40B4-BE49-F238E27FC236}">
                <a16:creationId xmlns:a16="http://schemas.microsoft.com/office/drawing/2014/main" id="{BF60D37B-1780-DD82-2941-F51E30FE96C6}"/>
              </a:ext>
            </a:extLst>
          </p:cNvPr>
          <p:cNvSpPr/>
          <p:nvPr/>
        </p:nvSpPr>
        <p:spPr>
          <a:xfrm>
            <a:off x="4872401" y="2749357"/>
            <a:ext cx="1520982" cy="1290119"/>
          </a:xfrm>
          <a:prstGeom prst="rect">
            <a:avLst/>
          </a:prstGeom>
          <a:noFill/>
          <a:ln w="4233" cap="flat">
            <a:solidFill>
              <a:srgbClr val="EA262A"/>
            </a:solidFill>
            <a:prstDash val="solid"/>
            <a:miter/>
          </a:ln>
        </p:spPr>
        <p:txBody>
          <a:bodyPr rtlCol="0" anchor="ctr"/>
          <a:lstStyle/>
          <a:p>
            <a:pPr algn="l"/>
            <a:endParaRPr lang="en-US" sz="1350"/>
          </a:p>
        </p:txBody>
      </p:sp>
      <p:sp>
        <p:nvSpPr>
          <p:cNvPr id="28" name="Rectangle 27">
            <a:extLst>
              <a:ext uri="{FF2B5EF4-FFF2-40B4-BE49-F238E27FC236}">
                <a16:creationId xmlns:a16="http://schemas.microsoft.com/office/drawing/2014/main" id="{9485D5FE-AB1E-8C92-F993-2A9419F649D4}"/>
              </a:ext>
            </a:extLst>
          </p:cNvPr>
          <p:cNvSpPr/>
          <p:nvPr/>
        </p:nvSpPr>
        <p:spPr>
          <a:xfrm>
            <a:off x="6584190" y="2749357"/>
            <a:ext cx="1520982" cy="1290119"/>
          </a:xfrm>
          <a:prstGeom prst="rect">
            <a:avLst/>
          </a:prstGeom>
          <a:noFill/>
          <a:ln w="4233" cap="flat">
            <a:solidFill>
              <a:srgbClr val="EA262A"/>
            </a:solidFill>
            <a:prstDash val="solid"/>
            <a:miter/>
          </a:ln>
        </p:spPr>
        <p:txBody>
          <a:bodyPr rtlCol="0" anchor="ctr"/>
          <a:lstStyle/>
          <a:p>
            <a:pPr algn="l"/>
            <a:endParaRPr lang="en-US" sz="1350"/>
          </a:p>
        </p:txBody>
      </p:sp>
      <p:sp>
        <p:nvSpPr>
          <p:cNvPr id="30" name="TextBox 29">
            <a:extLst>
              <a:ext uri="{FF2B5EF4-FFF2-40B4-BE49-F238E27FC236}">
                <a16:creationId xmlns:a16="http://schemas.microsoft.com/office/drawing/2014/main" id="{78BBFA6E-50B6-EC07-99DE-D9A8E6626DD8}"/>
              </a:ext>
            </a:extLst>
          </p:cNvPr>
          <p:cNvSpPr txBox="1"/>
          <p:nvPr/>
        </p:nvSpPr>
        <p:spPr>
          <a:xfrm>
            <a:off x="1462007" y="3089605"/>
            <a:ext cx="1387921" cy="577081"/>
          </a:xfrm>
          <a:prstGeom prst="rect">
            <a:avLst/>
          </a:prstGeom>
          <a:noFill/>
        </p:spPr>
        <p:txBody>
          <a:bodyPr wrap="square">
            <a:spAutoFit/>
          </a:bodyPr>
          <a:lstStyle/>
          <a:p>
            <a:pPr algn="ctr"/>
            <a:r>
              <a:rPr lang="en-US" sz="1050">
                <a:latin typeface="KareliaWeb Regular" panose="00000500000000000000" pitchFamily="2" charset="0"/>
                <a:ea typeface="Calibri" panose="020F0502020204030204" pitchFamily="34" charset="0"/>
                <a:cs typeface="Calibri" panose="020F0502020204030204" pitchFamily="34" charset="0"/>
              </a:rPr>
              <a:t>Data only on raw storage format in cloud </a:t>
            </a:r>
            <a:endParaRPr lang="en-US" sz="1050"/>
          </a:p>
        </p:txBody>
      </p:sp>
      <p:sp>
        <p:nvSpPr>
          <p:cNvPr id="32" name="TextBox 31">
            <a:extLst>
              <a:ext uri="{FF2B5EF4-FFF2-40B4-BE49-F238E27FC236}">
                <a16:creationId xmlns:a16="http://schemas.microsoft.com/office/drawing/2014/main" id="{44046267-8792-D85E-B717-F998D63876DE}"/>
              </a:ext>
            </a:extLst>
          </p:cNvPr>
          <p:cNvSpPr txBox="1"/>
          <p:nvPr/>
        </p:nvSpPr>
        <p:spPr>
          <a:xfrm>
            <a:off x="3237971" y="2888385"/>
            <a:ext cx="1277947" cy="900246"/>
          </a:xfrm>
          <a:prstGeom prst="rect">
            <a:avLst/>
          </a:prstGeom>
          <a:noFill/>
        </p:spPr>
        <p:txBody>
          <a:bodyPr wrap="square">
            <a:spAutoFit/>
          </a:bodyPr>
          <a:lstStyle/>
          <a:p>
            <a:pPr algn="ctr"/>
            <a:r>
              <a:rPr lang="en-US" sz="1050">
                <a:latin typeface="KareliaWeb Regular" panose="00000500000000000000" pitchFamily="2" charset="0"/>
                <a:ea typeface="Calibri" panose="020F0502020204030204" pitchFamily="34" charset="0"/>
                <a:cs typeface="Calibri" panose="020F0502020204030204" pitchFamily="34" charset="0"/>
              </a:rPr>
              <a:t>Build application in cloud and keep in suspended mode if data can only be accessed using app</a:t>
            </a:r>
            <a:endParaRPr lang="en-US" sz="1050"/>
          </a:p>
        </p:txBody>
      </p:sp>
      <p:sp>
        <p:nvSpPr>
          <p:cNvPr id="34" name="TextBox 33">
            <a:extLst>
              <a:ext uri="{FF2B5EF4-FFF2-40B4-BE49-F238E27FC236}">
                <a16:creationId xmlns:a16="http://schemas.microsoft.com/office/drawing/2014/main" id="{716051BD-85A2-9351-04CA-1780C69D4064}"/>
              </a:ext>
            </a:extLst>
          </p:cNvPr>
          <p:cNvSpPr txBox="1"/>
          <p:nvPr/>
        </p:nvSpPr>
        <p:spPr>
          <a:xfrm>
            <a:off x="4893707" y="2822522"/>
            <a:ext cx="1499677" cy="1061829"/>
          </a:xfrm>
          <a:prstGeom prst="rect">
            <a:avLst/>
          </a:prstGeom>
          <a:noFill/>
        </p:spPr>
        <p:txBody>
          <a:bodyPr wrap="square">
            <a:spAutoFit/>
          </a:bodyPr>
          <a:lstStyle/>
          <a:p>
            <a:r>
              <a:rPr lang="en-US" sz="1050">
                <a:latin typeface="KareliaWeb Regular" panose="00000500000000000000" pitchFamily="2" charset="0"/>
                <a:ea typeface="Calibri" panose="020F0502020204030204" pitchFamily="34" charset="0"/>
                <a:cs typeface="Calibri" panose="020F0502020204030204" pitchFamily="34" charset="0"/>
              </a:rPr>
              <a:t>Move to archival type storage in cloud for data that does not need frequent access and can wait for 24 hours+ lead time for retrieval</a:t>
            </a:r>
            <a:endParaRPr lang="en-US" sz="1050"/>
          </a:p>
        </p:txBody>
      </p:sp>
      <p:sp>
        <p:nvSpPr>
          <p:cNvPr id="36" name="TextBox 35">
            <a:extLst>
              <a:ext uri="{FF2B5EF4-FFF2-40B4-BE49-F238E27FC236}">
                <a16:creationId xmlns:a16="http://schemas.microsoft.com/office/drawing/2014/main" id="{BEEE6AAB-580F-2781-3501-097D185F3E5F}"/>
              </a:ext>
            </a:extLst>
          </p:cNvPr>
          <p:cNvSpPr txBox="1"/>
          <p:nvPr/>
        </p:nvSpPr>
        <p:spPr>
          <a:xfrm>
            <a:off x="6820003" y="2928023"/>
            <a:ext cx="1135964" cy="900246"/>
          </a:xfrm>
          <a:prstGeom prst="rect">
            <a:avLst/>
          </a:prstGeom>
          <a:noFill/>
        </p:spPr>
        <p:txBody>
          <a:bodyPr wrap="square">
            <a:spAutoFit/>
          </a:bodyPr>
          <a:lstStyle/>
          <a:p>
            <a:r>
              <a:rPr lang="en-US" sz="1050">
                <a:latin typeface="KareliaWeb Regular" panose="00000500000000000000" pitchFamily="2" charset="0"/>
                <a:ea typeface="Calibri" panose="020F0502020204030204" pitchFamily="34" charset="0"/>
              </a:rPr>
              <a:t>Archive only database and identify the macros for required data</a:t>
            </a:r>
            <a:endParaRPr lang="en-US" sz="1050">
              <a:latin typeface="Calibri" panose="020F0502020204030204" pitchFamily="34" charset="0"/>
              <a:ea typeface="Calibri" panose="020F0502020204030204" pitchFamily="34" charset="0"/>
            </a:endParaRPr>
          </a:p>
        </p:txBody>
      </p:sp>
      <p:sp>
        <p:nvSpPr>
          <p:cNvPr id="40" name="TextBox 39">
            <a:extLst>
              <a:ext uri="{FF2B5EF4-FFF2-40B4-BE49-F238E27FC236}">
                <a16:creationId xmlns:a16="http://schemas.microsoft.com/office/drawing/2014/main" id="{84EB0A07-2556-B673-1CB3-9B1CB503A524}"/>
              </a:ext>
            </a:extLst>
          </p:cNvPr>
          <p:cNvSpPr txBox="1"/>
          <p:nvPr/>
        </p:nvSpPr>
        <p:spPr>
          <a:xfrm>
            <a:off x="1190403" y="4336985"/>
            <a:ext cx="3087296" cy="253916"/>
          </a:xfrm>
          <a:prstGeom prst="rect">
            <a:avLst/>
          </a:prstGeom>
          <a:solidFill>
            <a:srgbClr val="C00000"/>
          </a:solidFill>
        </p:spPr>
        <p:txBody>
          <a:bodyPr wrap="square">
            <a:spAutoFit/>
          </a:bodyPr>
          <a:lstStyle/>
          <a:p>
            <a:pPr algn="ctr"/>
            <a:r>
              <a:rPr lang="en-US" sz="1050">
                <a:solidFill>
                  <a:schemeClr val="bg1"/>
                </a:solidFill>
                <a:latin typeface="KareliaWeb Regular" panose="00000500000000000000" pitchFamily="2" charset="0"/>
                <a:ea typeface="Calibri" panose="020F0502020204030204" pitchFamily="34" charset="0"/>
                <a:cs typeface="Calibri" panose="020F0502020204030204" pitchFamily="34" charset="0"/>
              </a:rPr>
              <a:t>Cut down the cost of the infra &amp; data</a:t>
            </a:r>
            <a:endParaRPr lang="en-US" sz="1050">
              <a:solidFill>
                <a:schemeClr val="bg1"/>
              </a:solidFill>
            </a:endParaRPr>
          </a:p>
        </p:txBody>
      </p:sp>
      <p:sp>
        <p:nvSpPr>
          <p:cNvPr id="41" name="TextBox 40">
            <a:extLst>
              <a:ext uri="{FF2B5EF4-FFF2-40B4-BE49-F238E27FC236}">
                <a16:creationId xmlns:a16="http://schemas.microsoft.com/office/drawing/2014/main" id="{847FDCD8-9180-B5CA-789E-D5F31A2F2955}"/>
              </a:ext>
            </a:extLst>
          </p:cNvPr>
          <p:cNvSpPr txBox="1"/>
          <p:nvPr/>
        </p:nvSpPr>
        <p:spPr>
          <a:xfrm>
            <a:off x="4410492" y="4336985"/>
            <a:ext cx="3460531" cy="253916"/>
          </a:xfrm>
          <a:prstGeom prst="rect">
            <a:avLst/>
          </a:prstGeom>
          <a:solidFill>
            <a:srgbClr val="C00000"/>
          </a:solidFill>
        </p:spPr>
        <p:txBody>
          <a:bodyPr wrap="square">
            <a:spAutoFit/>
          </a:bodyPr>
          <a:lstStyle/>
          <a:p>
            <a:pPr algn="ctr"/>
            <a:r>
              <a:rPr lang="en-US" sz="1050">
                <a:solidFill>
                  <a:schemeClr val="bg1"/>
                </a:solidFill>
                <a:latin typeface="KareliaWeb Regular" panose="00000500000000000000" pitchFamily="2" charset="0"/>
                <a:ea typeface="Calibri" panose="020F0502020204030204" pitchFamily="34" charset="0"/>
                <a:cs typeface="Calibri" panose="020F0502020204030204" pitchFamily="34" charset="0"/>
              </a:rPr>
              <a:t>Maintain Petabyte size of data quite easily &amp; cheap</a:t>
            </a:r>
            <a:endParaRPr lang="en-US" sz="1050">
              <a:solidFill>
                <a:schemeClr val="bg1"/>
              </a:solidFill>
            </a:endParaRPr>
          </a:p>
        </p:txBody>
      </p:sp>
    </p:spTree>
    <p:extLst>
      <p:ext uri="{BB962C8B-B14F-4D97-AF65-F5344CB8AC3E}">
        <p14:creationId xmlns:p14="http://schemas.microsoft.com/office/powerpoint/2010/main" val="42759398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72710F20-41E7-27E5-4B21-0154ED71AE68}"/>
              </a:ext>
            </a:extLst>
          </p:cNvPr>
          <p:cNvSpPr>
            <a:spLocks noGrp="1"/>
          </p:cNvSpPr>
          <p:nvPr>
            <p:ph type="title"/>
          </p:nvPr>
        </p:nvSpPr>
        <p:spPr/>
        <p:txBody>
          <a:bodyPr/>
          <a:lstStyle/>
          <a:p>
            <a:r>
              <a:rPr lang="en-US"/>
              <a:t>Evolution of iCare – a quick recap…</a:t>
            </a:r>
            <a:endParaRPr lang="en-IN"/>
          </a:p>
        </p:txBody>
      </p:sp>
      <p:sp>
        <p:nvSpPr>
          <p:cNvPr id="25" name="Text Placeholder 24">
            <a:extLst>
              <a:ext uri="{FF2B5EF4-FFF2-40B4-BE49-F238E27FC236}">
                <a16:creationId xmlns:a16="http://schemas.microsoft.com/office/drawing/2014/main" id="{9484DC93-9B98-9FA7-A203-0FD69B841443}"/>
              </a:ext>
            </a:extLst>
          </p:cNvPr>
          <p:cNvSpPr>
            <a:spLocks noGrp="1"/>
          </p:cNvSpPr>
          <p:nvPr>
            <p:ph type="body" sz="quarter" idx="10"/>
          </p:nvPr>
        </p:nvSpPr>
        <p:spPr>
          <a:xfrm>
            <a:off x="430317" y="1475046"/>
            <a:ext cx="870612" cy="355252"/>
          </a:xfrm>
        </p:spPr>
        <p:txBody>
          <a:bodyPr/>
          <a:lstStyle/>
          <a:p>
            <a:r>
              <a:rPr lang="en-US"/>
              <a:t>Q1 2022</a:t>
            </a:r>
            <a:endParaRPr lang="en-IN"/>
          </a:p>
        </p:txBody>
      </p:sp>
      <p:sp>
        <p:nvSpPr>
          <p:cNvPr id="26" name="Text Placeholder 25">
            <a:extLst>
              <a:ext uri="{FF2B5EF4-FFF2-40B4-BE49-F238E27FC236}">
                <a16:creationId xmlns:a16="http://schemas.microsoft.com/office/drawing/2014/main" id="{56041156-3EBF-4658-E873-42DA8368BA37}"/>
              </a:ext>
            </a:extLst>
          </p:cNvPr>
          <p:cNvSpPr>
            <a:spLocks noGrp="1"/>
          </p:cNvSpPr>
          <p:nvPr>
            <p:ph type="body" sz="quarter" idx="11"/>
          </p:nvPr>
        </p:nvSpPr>
        <p:spPr>
          <a:xfrm flipV="1">
            <a:off x="0" y="1965996"/>
            <a:ext cx="9144000" cy="0"/>
          </a:xfrm>
        </p:spPr>
        <p:txBody>
          <a:bodyPr/>
          <a:lstStyle/>
          <a:p>
            <a:endParaRPr lang="en-IN"/>
          </a:p>
        </p:txBody>
      </p:sp>
      <p:sp>
        <p:nvSpPr>
          <p:cNvPr id="27" name="Text Placeholder 26">
            <a:extLst>
              <a:ext uri="{FF2B5EF4-FFF2-40B4-BE49-F238E27FC236}">
                <a16:creationId xmlns:a16="http://schemas.microsoft.com/office/drawing/2014/main" id="{7F252421-00B8-61B7-5DE3-C681A023153E}"/>
              </a:ext>
            </a:extLst>
          </p:cNvPr>
          <p:cNvSpPr>
            <a:spLocks noGrp="1"/>
          </p:cNvSpPr>
          <p:nvPr>
            <p:ph type="body" sz="quarter" idx="18"/>
          </p:nvPr>
        </p:nvSpPr>
        <p:spPr>
          <a:xfrm>
            <a:off x="811623" y="1911997"/>
            <a:ext cx="108000" cy="108000"/>
          </a:xfrm>
        </p:spPr>
        <p:txBody>
          <a:bodyPr/>
          <a:lstStyle/>
          <a:p>
            <a:endParaRPr lang="en-IN"/>
          </a:p>
        </p:txBody>
      </p:sp>
      <p:sp>
        <p:nvSpPr>
          <p:cNvPr id="28" name="Text Placeholder 27">
            <a:extLst>
              <a:ext uri="{FF2B5EF4-FFF2-40B4-BE49-F238E27FC236}">
                <a16:creationId xmlns:a16="http://schemas.microsoft.com/office/drawing/2014/main" id="{A2B7501E-71C2-20F6-5A8B-7DC814A29CF2}"/>
              </a:ext>
            </a:extLst>
          </p:cNvPr>
          <p:cNvSpPr>
            <a:spLocks noGrp="1"/>
          </p:cNvSpPr>
          <p:nvPr>
            <p:ph type="body" sz="quarter" idx="19"/>
          </p:nvPr>
        </p:nvSpPr>
        <p:spPr>
          <a:xfrm flipH="1">
            <a:off x="853651" y="2019997"/>
            <a:ext cx="0" cy="360000"/>
          </a:xfrm>
        </p:spPr>
        <p:txBody>
          <a:bodyPr/>
          <a:lstStyle/>
          <a:p>
            <a:endParaRPr lang="en-IN"/>
          </a:p>
        </p:txBody>
      </p:sp>
      <p:sp>
        <p:nvSpPr>
          <p:cNvPr id="29" name="Text Placeholder 28">
            <a:extLst>
              <a:ext uri="{FF2B5EF4-FFF2-40B4-BE49-F238E27FC236}">
                <a16:creationId xmlns:a16="http://schemas.microsoft.com/office/drawing/2014/main" id="{E9354A46-03CF-1842-ABBB-A28045C7FBF5}"/>
              </a:ext>
            </a:extLst>
          </p:cNvPr>
          <p:cNvSpPr>
            <a:spLocks noGrp="1"/>
          </p:cNvSpPr>
          <p:nvPr>
            <p:ph type="body" sz="quarter" idx="26"/>
          </p:nvPr>
        </p:nvSpPr>
        <p:spPr>
          <a:xfrm>
            <a:off x="165573" y="2394542"/>
            <a:ext cx="1510943" cy="2428671"/>
          </a:xfrm>
        </p:spPr>
        <p:txBody>
          <a:bodyPr/>
          <a:lstStyle/>
          <a:p>
            <a:r>
              <a:rPr lang="en-GB" sz="675" b="1"/>
              <a:t>12 hrs of non stop Marathon </a:t>
            </a:r>
            <a:r>
              <a:rPr lang="en-GB" sz="675"/>
              <a:t>engaging DBA, Wintel, and Network teams to facilitate iCare server high change </a:t>
            </a:r>
          </a:p>
          <a:p>
            <a:r>
              <a:rPr lang="en-GB" sz="675" b="1"/>
              <a:t>6 Phases of iCare Server change in Pre-Prod &amp; Training env</a:t>
            </a:r>
          </a:p>
          <a:p>
            <a:r>
              <a:rPr lang="en-GB" sz="675" b="1"/>
              <a:t>6 Phases of iCare server change in Production </a:t>
            </a:r>
            <a:r>
              <a:rPr lang="en-GB" sz="675"/>
              <a:t>which includes, </a:t>
            </a:r>
          </a:p>
          <a:p>
            <a:pPr lvl="1"/>
            <a:r>
              <a:rPr lang="en-GB" sz="675"/>
              <a:t>1 Medium Change &amp;</a:t>
            </a:r>
          </a:p>
          <a:p>
            <a:pPr lvl="1"/>
            <a:r>
              <a:rPr lang="en-GB" sz="675"/>
              <a:t>5 low changes </a:t>
            </a:r>
          </a:p>
          <a:p>
            <a:pPr lvl="1"/>
            <a:r>
              <a:rPr lang="en-GB" sz="675"/>
              <a:t>Session loads &amp; Exception monitoring's were performed  </a:t>
            </a:r>
          </a:p>
          <a:p>
            <a:r>
              <a:rPr lang="en-GB" sz="675" kern="0"/>
              <a:t>Deployed iCare DPA sprint changes and corresponding warranty fixes in production environment</a:t>
            </a:r>
            <a:endParaRPr lang="en-GB" sz="675"/>
          </a:p>
          <a:p>
            <a:endParaRPr lang="en-GB" sz="675"/>
          </a:p>
          <a:p>
            <a:endParaRPr lang="en-GB" sz="675"/>
          </a:p>
          <a:p>
            <a:endParaRPr lang="en-IN" sz="675"/>
          </a:p>
        </p:txBody>
      </p:sp>
      <p:sp>
        <p:nvSpPr>
          <p:cNvPr id="30" name="Text Placeholder 29">
            <a:extLst>
              <a:ext uri="{FF2B5EF4-FFF2-40B4-BE49-F238E27FC236}">
                <a16:creationId xmlns:a16="http://schemas.microsoft.com/office/drawing/2014/main" id="{9621C5C9-5437-256D-EC8F-C0AFE7D4AB27}"/>
              </a:ext>
            </a:extLst>
          </p:cNvPr>
          <p:cNvSpPr>
            <a:spLocks noGrp="1"/>
          </p:cNvSpPr>
          <p:nvPr>
            <p:ph type="body" sz="quarter" idx="27"/>
          </p:nvPr>
        </p:nvSpPr>
        <p:spPr>
          <a:xfrm>
            <a:off x="2137640" y="1475046"/>
            <a:ext cx="870612" cy="355252"/>
          </a:xfrm>
        </p:spPr>
        <p:txBody>
          <a:bodyPr/>
          <a:lstStyle/>
          <a:p>
            <a:r>
              <a:rPr lang="en-US"/>
              <a:t>Q2 2022</a:t>
            </a:r>
            <a:endParaRPr lang="en-IN"/>
          </a:p>
        </p:txBody>
      </p:sp>
      <p:sp>
        <p:nvSpPr>
          <p:cNvPr id="31" name="Text Placeholder 30">
            <a:extLst>
              <a:ext uri="{FF2B5EF4-FFF2-40B4-BE49-F238E27FC236}">
                <a16:creationId xmlns:a16="http://schemas.microsoft.com/office/drawing/2014/main" id="{6B673069-6797-1960-607A-DCF4DDC59ED4}"/>
              </a:ext>
            </a:extLst>
          </p:cNvPr>
          <p:cNvSpPr>
            <a:spLocks noGrp="1"/>
          </p:cNvSpPr>
          <p:nvPr>
            <p:ph type="body" sz="quarter" idx="28"/>
          </p:nvPr>
        </p:nvSpPr>
        <p:spPr>
          <a:xfrm>
            <a:off x="2518946" y="1911997"/>
            <a:ext cx="108000" cy="108000"/>
          </a:xfrm>
        </p:spPr>
        <p:txBody>
          <a:bodyPr/>
          <a:lstStyle/>
          <a:p>
            <a:endParaRPr lang="en-IN"/>
          </a:p>
        </p:txBody>
      </p:sp>
      <p:sp>
        <p:nvSpPr>
          <p:cNvPr id="32" name="Text Placeholder 31">
            <a:extLst>
              <a:ext uri="{FF2B5EF4-FFF2-40B4-BE49-F238E27FC236}">
                <a16:creationId xmlns:a16="http://schemas.microsoft.com/office/drawing/2014/main" id="{87F01A2F-7CDB-3985-7771-7E8026C47E9A}"/>
              </a:ext>
            </a:extLst>
          </p:cNvPr>
          <p:cNvSpPr>
            <a:spLocks noGrp="1"/>
          </p:cNvSpPr>
          <p:nvPr>
            <p:ph type="body" sz="quarter" idx="29"/>
          </p:nvPr>
        </p:nvSpPr>
        <p:spPr>
          <a:xfrm flipH="1">
            <a:off x="2564935" y="2011663"/>
            <a:ext cx="0" cy="360000"/>
          </a:xfrm>
        </p:spPr>
        <p:txBody>
          <a:bodyPr/>
          <a:lstStyle/>
          <a:p>
            <a:endParaRPr lang="en-IN"/>
          </a:p>
        </p:txBody>
      </p:sp>
      <p:sp>
        <p:nvSpPr>
          <p:cNvPr id="33" name="Text Placeholder 32">
            <a:extLst>
              <a:ext uri="{FF2B5EF4-FFF2-40B4-BE49-F238E27FC236}">
                <a16:creationId xmlns:a16="http://schemas.microsoft.com/office/drawing/2014/main" id="{3B90D182-0AFD-2FC1-BA33-65243099D680}"/>
              </a:ext>
            </a:extLst>
          </p:cNvPr>
          <p:cNvSpPr>
            <a:spLocks noGrp="1"/>
          </p:cNvSpPr>
          <p:nvPr>
            <p:ph type="body" sz="quarter" idx="30"/>
          </p:nvPr>
        </p:nvSpPr>
        <p:spPr>
          <a:xfrm>
            <a:off x="1898906" y="2388588"/>
            <a:ext cx="1456080" cy="2434627"/>
          </a:xfrm>
        </p:spPr>
        <p:txBody>
          <a:bodyPr/>
          <a:lstStyle/>
          <a:p>
            <a:r>
              <a:rPr lang="en-GB" sz="675" b="1" kern="0"/>
              <a:t>Deployed iCare Mobile sprint changes</a:t>
            </a:r>
            <a:r>
              <a:rPr lang="en-GB" sz="675" kern="0"/>
              <a:t> and followed by 12 Agent Feedback/defect fixes has been deployed</a:t>
            </a:r>
          </a:p>
          <a:p>
            <a:r>
              <a:rPr lang="en-GB" sz="675"/>
              <a:t>iCare access provisioning was done, and the build has been deployed to</a:t>
            </a:r>
            <a:r>
              <a:rPr lang="en-GB" sz="675" b="1"/>
              <a:t> over 700+ Laptop users and all Citrix servers.</a:t>
            </a:r>
          </a:p>
          <a:p>
            <a:r>
              <a:rPr lang="en-GB" sz="675" b="1"/>
              <a:t>Credential Migration tool </a:t>
            </a:r>
            <a:r>
              <a:rPr lang="en-GB" sz="675"/>
              <a:t>was developed as part of CSI to migrate  user’s integrated application credentials from Launchpad to iCare</a:t>
            </a:r>
            <a:r>
              <a:rPr lang="en-US" sz="675"/>
              <a:t>, </a:t>
            </a:r>
            <a:r>
              <a:rPr lang="en-GB" sz="675"/>
              <a:t>which saved 350+ hours of effort throughout the migration.</a:t>
            </a:r>
          </a:p>
          <a:p>
            <a:endParaRPr lang="en-GB" sz="675"/>
          </a:p>
          <a:p>
            <a:endParaRPr lang="en-GB" sz="675"/>
          </a:p>
          <a:p>
            <a:endParaRPr lang="en-IN" sz="675"/>
          </a:p>
        </p:txBody>
      </p:sp>
      <p:sp>
        <p:nvSpPr>
          <p:cNvPr id="34" name="Text Placeholder 33">
            <a:extLst>
              <a:ext uri="{FF2B5EF4-FFF2-40B4-BE49-F238E27FC236}">
                <a16:creationId xmlns:a16="http://schemas.microsoft.com/office/drawing/2014/main" id="{E96FC349-2427-3304-2F0B-CF34636732B9}"/>
              </a:ext>
            </a:extLst>
          </p:cNvPr>
          <p:cNvSpPr>
            <a:spLocks noGrp="1"/>
          </p:cNvSpPr>
          <p:nvPr>
            <p:ph type="body" sz="quarter" idx="31"/>
          </p:nvPr>
        </p:nvSpPr>
        <p:spPr>
          <a:xfrm>
            <a:off x="3851104" y="1475046"/>
            <a:ext cx="870612" cy="355252"/>
          </a:xfrm>
        </p:spPr>
        <p:txBody>
          <a:bodyPr/>
          <a:lstStyle/>
          <a:p>
            <a:r>
              <a:rPr lang="en-US"/>
              <a:t>Q3 2022</a:t>
            </a:r>
            <a:endParaRPr lang="en-IN"/>
          </a:p>
        </p:txBody>
      </p:sp>
      <p:sp>
        <p:nvSpPr>
          <p:cNvPr id="35" name="Text Placeholder 34">
            <a:extLst>
              <a:ext uri="{FF2B5EF4-FFF2-40B4-BE49-F238E27FC236}">
                <a16:creationId xmlns:a16="http://schemas.microsoft.com/office/drawing/2014/main" id="{10F7B37F-3061-8D30-F99D-91CAB0B3EA2E}"/>
              </a:ext>
            </a:extLst>
          </p:cNvPr>
          <p:cNvSpPr>
            <a:spLocks noGrp="1"/>
          </p:cNvSpPr>
          <p:nvPr>
            <p:ph type="body" sz="quarter" idx="32"/>
          </p:nvPr>
        </p:nvSpPr>
        <p:spPr>
          <a:xfrm>
            <a:off x="4232410" y="1911997"/>
            <a:ext cx="108000" cy="108000"/>
          </a:xfrm>
        </p:spPr>
        <p:txBody>
          <a:bodyPr/>
          <a:lstStyle/>
          <a:p>
            <a:endParaRPr lang="en-IN"/>
          </a:p>
        </p:txBody>
      </p:sp>
      <p:sp>
        <p:nvSpPr>
          <p:cNvPr id="36" name="Text Placeholder 35">
            <a:extLst>
              <a:ext uri="{FF2B5EF4-FFF2-40B4-BE49-F238E27FC236}">
                <a16:creationId xmlns:a16="http://schemas.microsoft.com/office/drawing/2014/main" id="{21652FAC-8BFF-2DBB-AD0D-287A7C590CF6}"/>
              </a:ext>
            </a:extLst>
          </p:cNvPr>
          <p:cNvSpPr>
            <a:spLocks noGrp="1"/>
          </p:cNvSpPr>
          <p:nvPr>
            <p:ph type="body" sz="quarter" idx="33"/>
          </p:nvPr>
        </p:nvSpPr>
        <p:spPr>
          <a:xfrm flipH="1">
            <a:off x="4284506" y="2011663"/>
            <a:ext cx="0" cy="360000"/>
          </a:xfrm>
        </p:spPr>
        <p:txBody>
          <a:bodyPr/>
          <a:lstStyle/>
          <a:p>
            <a:endParaRPr lang="en-IN"/>
          </a:p>
        </p:txBody>
      </p:sp>
      <p:sp>
        <p:nvSpPr>
          <p:cNvPr id="37" name="Text Placeholder 36">
            <a:extLst>
              <a:ext uri="{FF2B5EF4-FFF2-40B4-BE49-F238E27FC236}">
                <a16:creationId xmlns:a16="http://schemas.microsoft.com/office/drawing/2014/main" id="{2A516072-1F13-DFBE-DEB4-34D1ADD64F81}"/>
              </a:ext>
            </a:extLst>
          </p:cNvPr>
          <p:cNvSpPr>
            <a:spLocks noGrp="1"/>
          </p:cNvSpPr>
          <p:nvPr>
            <p:ph type="body" sz="quarter" idx="34"/>
          </p:nvPr>
        </p:nvSpPr>
        <p:spPr>
          <a:xfrm>
            <a:off x="3637486" y="2394543"/>
            <a:ext cx="1456081" cy="2434631"/>
          </a:xfrm>
        </p:spPr>
        <p:txBody>
          <a:bodyPr/>
          <a:lstStyle/>
          <a:p>
            <a:r>
              <a:rPr lang="en-GB" sz="675"/>
              <a:t>Proactively monitored the user logs and identified users who are frequently experiencing fatal errors in LP.</a:t>
            </a:r>
          </a:p>
          <a:p>
            <a:r>
              <a:rPr lang="en-GB" sz="675" b="1"/>
              <a:t>Contacted 100+ users </a:t>
            </a:r>
            <a:r>
              <a:rPr lang="en-GB" sz="675"/>
              <a:t>and advised them to switch over to iCare with a demo. Received (+)</a:t>
            </a:r>
            <a:r>
              <a:rPr lang="en-GB" sz="675" err="1"/>
              <a:t>ve</a:t>
            </a:r>
            <a:r>
              <a:rPr lang="en-GB" sz="675"/>
              <a:t> feedback from the agents about iCare </a:t>
            </a:r>
          </a:p>
          <a:p>
            <a:r>
              <a:rPr lang="en-GB" sz="675"/>
              <a:t>Provided iCare access to 400+ users based on Adhoc request from the iCare support group </a:t>
            </a:r>
          </a:p>
          <a:p>
            <a:r>
              <a:rPr lang="en-GB" sz="675" b="1"/>
              <a:t>Handled around 750+adhoc email </a:t>
            </a:r>
            <a:r>
              <a:rPr lang="en-GB" sz="675"/>
              <a:t>requests</a:t>
            </a:r>
          </a:p>
          <a:p>
            <a:r>
              <a:rPr lang="en-GB" sz="675"/>
              <a:t>Deployed around 12 iCare Agent Feedback/defect fixes, resulting in better iCare consistency and performance. </a:t>
            </a:r>
          </a:p>
          <a:p>
            <a:endParaRPr lang="en-IN" sz="675"/>
          </a:p>
        </p:txBody>
      </p:sp>
      <p:sp>
        <p:nvSpPr>
          <p:cNvPr id="38" name="Text Placeholder 37">
            <a:extLst>
              <a:ext uri="{FF2B5EF4-FFF2-40B4-BE49-F238E27FC236}">
                <a16:creationId xmlns:a16="http://schemas.microsoft.com/office/drawing/2014/main" id="{50F641FC-9A0C-164E-5F30-900CD84AFD4D}"/>
              </a:ext>
            </a:extLst>
          </p:cNvPr>
          <p:cNvSpPr>
            <a:spLocks noGrp="1"/>
          </p:cNvSpPr>
          <p:nvPr>
            <p:ph type="body" sz="quarter" idx="35"/>
          </p:nvPr>
        </p:nvSpPr>
        <p:spPr>
          <a:xfrm>
            <a:off x="5561496" y="1475046"/>
            <a:ext cx="870612" cy="355252"/>
          </a:xfrm>
        </p:spPr>
        <p:txBody>
          <a:bodyPr/>
          <a:lstStyle/>
          <a:p>
            <a:r>
              <a:rPr lang="en-US"/>
              <a:t>Q4 2022</a:t>
            </a:r>
            <a:endParaRPr lang="en-IN"/>
          </a:p>
        </p:txBody>
      </p:sp>
      <p:sp>
        <p:nvSpPr>
          <p:cNvPr id="39" name="Text Placeholder 38">
            <a:extLst>
              <a:ext uri="{FF2B5EF4-FFF2-40B4-BE49-F238E27FC236}">
                <a16:creationId xmlns:a16="http://schemas.microsoft.com/office/drawing/2014/main" id="{72E49529-317D-44FF-106A-B3FFCB0C0318}"/>
              </a:ext>
            </a:extLst>
          </p:cNvPr>
          <p:cNvSpPr>
            <a:spLocks noGrp="1"/>
          </p:cNvSpPr>
          <p:nvPr>
            <p:ph type="body" sz="quarter" idx="36"/>
          </p:nvPr>
        </p:nvSpPr>
        <p:spPr>
          <a:xfrm>
            <a:off x="5942802" y="1911997"/>
            <a:ext cx="108000" cy="108000"/>
          </a:xfrm>
        </p:spPr>
        <p:txBody>
          <a:bodyPr/>
          <a:lstStyle/>
          <a:p>
            <a:endParaRPr lang="en-IN"/>
          </a:p>
        </p:txBody>
      </p:sp>
      <p:sp>
        <p:nvSpPr>
          <p:cNvPr id="40" name="Text Placeholder 39">
            <a:extLst>
              <a:ext uri="{FF2B5EF4-FFF2-40B4-BE49-F238E27FC236}">
                <a16:creationId xmlns:a16="http://schemas.microsoft.com/office/drawing/2014/main" id="{9A39B20B-7F6C-A619-E75B-2C29403DE3DC}"/>
              </a:ext>
            </a:extLst>
          </p:cNvPr>
          <p:cNvSpPr>
            <a:spLocks noGrp="1"/>
          </p:cNvSpPr>
          <p:nvPr>
            <p:ph type="body" sz="quarter" idx="37"/>
          </p:nvPr>
        </p:nvSpPr>
        <p:spPr>
          <a:xfrm flipH="1">
            <a:off x="5996802" y="1988829"/>
            <a:ext cx="0" cy="360000"/>
          </a:xfrm>
        </p:spPr>
        <p:txBody>
          <a:bodyPr/>
          <a:lstStyle/>
          <a:p>
            <a:endParaRPr lang="en-IN"/>
          </a:p>
        </p:txBody>
      </p:sp>
      <p:sp>
        <p:nvSpPr>
          <p:cNvPr id="41" name="Text Placeholder 40">
            <a:extLst>
              <a:ext uri="{FF2B5EF4-FFF2-40B4-BE49-F238E27FC236}">
                <a16:creationId xmlns:a16="http://schemas.microsoft.com/office/drawing/2014/main" id="{B8D9082F-A1D4-FFF4-8CE8-E800A1CF79AE}"/>
              </a:ext>
            </a:extLst>
          </p:cNvPr>
          <p:cNvSpPr>
            <a:spLocks noGrp="1"/>
          </p:cNvSpPr>
          <p:nvPr>
            <p:ph type="body" sz="quarter" idx="38"/>
          </p:nvPr>
        </p:nvSpPr>
        <p:spPr>
          <a:xfrm>
            <a:off x="5376067" y="2379997"/>
            <a:ext cx="1531934" cy="2449176"/>
          </a:xfrm>
        </p:spPr>
        <p:txBody>
          <a:bodyPr/>
          <a:lstStyle/>
          <a:p>
            <a:r>
              <a:rPr lang="en-GB" sz="675" b="1"/>
              <a:t>Aggressively migrated 6k+ </a:t>
            </a:r>
            <a:r>
              <a:rPr lang="en-GB" sz="675"/>
              <a:t>users in a months time accommodating 8 different phases using Credential Migration Tool</a:t>
            </a:r>
          </a:p>
          <a:p>
            <a:r>
              <a:rPr lang="en-GB" sz="675"/>
              <a:t>Deployed the iCare Memory Improvement Changes and </a:t>
            </a:r>
            <a:r>
              <a:rPr lang="en-GB" sz="675" b="1"/>
              <a:t>successfully added 12 new servers</a:t>
            </a:r>
            <a:r>
              <a:rPr lang="en-GB" sz="675"/>
              <a:t> in </a:t>
            </a:r>
          </a:p>
          <a:p>
            <a:pPr lvl="1"/>
            <a:r>
              <a:rPr lang="en-GB" sz="675"/>
              <a:t>Prod (6) &amp;</a:t>
            </a:r>
          </a:p>
          <a:p>
            <a:pPr lvl="1"/>
            <a:r>
              <a:rPr lang="en-GB" sz="675"/>
              <a:t>Pre-Prod (6) </a:t>
            </a:r>
          </a:p>
          <a:p>
            <a:r>
              <a:rPr lang="en-GB" sz="675"/>
              <a:t>Performed exception analysis for all iCare Server changes, DPA and Mobile sprint and Defect fixes to identify any new exceptions or spikes in existing ones</a:t>
            </a:r>
          </a:p>
          <a:p>
            <a:r>
              <a:rPr lang="en-GB" sz="675"/>
              <a:t>Identified whether previously fixed exception were reoccurring.</a:t>
            </a:r>
          </a:p>
          <a:p>
            <a:endParaRPr lang="en-GB" sz="675"/>
          </a:p>
          <a:p>
            <a:endParaRPr lang="en-GB" sz="675"/>
          </a:p>
          <a:p>
            <a:endParaRPr lang="en-IN" sz="675"/>
          </a:p>
        </p:txBody>
      </p:sp>
      <p:sp>
        <p:nvSpPr>
          <p:cNvPr id="42" name="Text Placeholder 41">
            <a:extLst>
              <a:ext uri="{FF2B5EF4-FFF2-40B4-BE49-F238E27FC236}">
                <a16:creationId xmlns:a16="http://schemas.microsoft.com/office/drawing/2014/main" id="{51411FD4-2EAB-9102-C11B-68EE32F1FC58}"/>
              </a:ext>
            </a:extLst>
          </p:cNvPr>
          <p:cNvSpPr>
            <a:spLocks noGrp="1"/>
          </p:cNvSpPr>
          <p:nvPr>
            <p:ph type="body" sz="quarter" idx="39"/>
          </p:nvPr>
        </p:nvSpPr>
        <p:spPr>
          <a:xfrm>
            <a:off x="7271888" y="1475046"/>
            <a:ext cx="870612" cy="355252"/>
          </a:xfrm>
        </p:spPr>
        <p:txBody>
          <a:bodyPr/>
          <a:lstStyle/>
          <a:p>
            <a:r>
              <a:rPr lang="en-US"/>
              <a:t>Q1 2023</a:t>
            </a:r>
            <a:endParaRPr lang="en-IN"/>
          </a:p>
        </p:txBody>
      </p:sp>
      <p:sp>
        <p:nvSpPr>
          <p:cNvPr id="43" name="Text Placeholder 42">
            <a:extLst>
              <a:ext uri="{FF2B5EF4-FFF2-40B4-BE49-F238E27FC236}">
                <a16:creationId xmlns:a16="http://schemas.microsoft.com/office/drawing/2014/main" id="{F23772A3-5352-3C3F-EE3F-72A83D63C6BC}"/>
              </a:ext>
            </a:extLst>
          </p:cNvPr>
          <p:cNvSpPr>
            <a:spLocks noGrp="1"/>
          </p:cNvSpPr>
          <p:nvPr>
            <p:ph type="body" sz="quarter" idx="40"/>
          </p:nvPr>
        </p:nvSpPr>
        <p:spPr>
          <a:xfrm>
            <a:off x="7653194" y="1911997"/>
            <a:ext cx="108000" cy="108000"/>
          </a:xfrm>
        </p:spPr>
        <p:txBody>
          <a:bodyPr/>
          <a:lstStyle/>
          <a:p>
            <a:endParaRPr lang="en-IN"/>
          </a:p>
        </p:txBody>
      </p:sp>
      <p:sp>
        <p:nvSpPr>
          <p:cNvPr id="44" name="Text Placeholder 43">
            <a:extLst>
              <a:ext uri="{FF2B5EF4-FFF2-40B4-BE49-F238E27FC236}">
                <a16:creationId xmlns:a16="http://schemas.microsoft.com/office/drawing/2014/main" id="{74FAE7A9-E05F-CC36-EE8F-C0066A20AFE2}"/>
              </a:ext>
            </a:extLst>
          </p:cNvPr>
          <p:cNvSpPr>
            <a:spLocks noGrp="1"/>
          </p:cNvSpPr>
          <p:nvPr>
            <p:ph type="body" sz="quarter" idx="41"/>
          </p:nvPr>
        </p:nvSpPr>
        <p:spPr>
          <a:xfrm flipH="1">
            <a:off x="7686281" y="1965997"/>
            <a:ext cx="0" cy="405667"/>
          </a:xfrm>
          <a:solidFill>
            <a:schemeClr val="accent2"/>
          </a:solidFill>
          <a:ln w="12700">
            <a:solidFill>
              <a:schemeClr val="accent3"/>
            </a:solidFill>
          </a:ln>
        </p:spPr>
        <p:txBody>
          <a:bodyPr anchor="ctr"/>
          <a:lstStyle/>
          <a:p>
            <a:endParaRPr lang="en-IN">
              <a:solidFill>
                <a:schemeClr val="tx1"/>
              </a:solidFill>
            </a:endParaRPr>
          </a:p>
        </p:txBody>
      </p:sp>
      <p:sp>
        <p:nvSpPr>
          <p:cNvPr id="45" name="Text Placeholder 44">
            <a:extLst>
              <a:ext uri="{FF2B5EF4-FFF2-40B4-BE49-F238E27FC236}">
                <a16:creationId xmlns:a16="http://schemas.microsoft.com/office/drawing/2014/main" id="{2F2FBCA2-6ECF-E80E-3B13-E100F99B0755}"/>
              </a:ext>
            </a:extLst>
          </p:cNvPr>
          <p:cNvSpPr>
            <a:spLocks noGrp="1"/>
          </p:cNvSpPr>
          <p:nvPr>
            <p:ph type="body" sz="quarter" idx="42"/>
          </p:nvPr>
        </p:nvSpPr>
        <p:spPr>
          <a:xfrm>
            <a:off x="7119894" y="2379998"/>
            <a:ext cx="1456080" cy="2443215"/>
          </a:xfrm>
        </p:spPr>
        <p:txBody>
          <a:bodyPr/>
          <a:lstStyle/>
          <a:p>
            <a:r>
              <a:rPr lang="en-US" sz="675" b="1"/>
              <a:t>Post migrating to iCare, clean up is in full swing for LP </a:t>
            </a:r>
          </a:p>
          <a:p>
            <a:r>
              <a:rPr lang="en-US" sz="675"/>
              <a:t>Clean-up has been successfully done in,</a:t>
            </a:r>
          </a:p>
          <a:p>
            <a:pPr lvl="1"/>
            <a:r>
              <a:rPr lang="en-US" sz="675"/>
              <a:t>UAR</a:t>
            </a:r>
          </a:p>
          <a:p>
            <a:pPr lvl="1"/>
            <a:r>
              <a:rPr lang="en-US" sz="675"/>
              <a:t>App Role</a:t>
            </a:r>
          </a:p>
          <a:p>
            <a:pPr lvl="1"/>
            <a:r>
              <a:rPr lang="en-US" sz="675"/>
              <a:t>Hosted Controls</a:t>
            </a:r>
          </a:p>
          <a:p>
            <a:r>
              <a:rPr lang="en-US" sz="675" b="1"/>
              <a:t>Received 20+ shouts in a month's time </a:t>
            </a:r>
            <a:r>
              <a:rPr lang="en-US" sz="675"/>
              <a:t>for addressing the agent issues with quick fixes</a:t>
            </a:r>
          </a:p>
          <a:p>
            <a:r>
              <a:rPr lang="en-US" sz="675"/>
              <a:t>To increase the stability of the platform incorporated </a:t>
            </a:r>
            <a:r>
              <a:rPr lang="en-US" sz="675" b="1"/>
              <a:t>few alerts, 1 time DB clean up &amp; holding pages </a:t>
            </a:r>
            <a:r>
              <a:rPr lang="en-US" sz="675"/>
              <a:t>to prevent usage during crucial backup procedures</a:t>
            </a:r>
          </a:p>
        </p:txBody>
      </p:sp>
      <p:sp>
        <p:nvSpPr>
          <p:cNvPr id="46" name="Text Placeholder 45">
            <a:extLst>
              <a:ext uri="{FF2B5EF4-FFF2-40B4-BE49-F238E27FC236}">
                <a16:creationId xmlns:a16="http://schemas.microsoft.com/office/drawing/2014/main" id="{0B8B0CBC-0FDA-CCCC-B6B7-F0E015998DE1}"/>
              </a:ext>
            </a:extLst>
          </p:cNvPr>
          <p:cNvSpPr>
            <a:spLocks noGrp="1"/>
          </p:cNvSpPr>
          <p:nvPr>
            <p:ph type="body" sz="quarter" idx="43"/>
          </p:nvPr>
        </p:nvSpPr>
        <p:spPr>
          <a:xfrm>
            <a:off x="224248" y="735072"/>
            <a:ext cx="8672198" cy="756304"/>
          </a:xfrm>
        </p:spPr>
        <p:txBody>
          <a:bodyPr/>
          <a:lstStyle/>
          <a:p>
            <a:r>
              <a:rPr lang="en-US"/>
              <a:t>Launchpad to iCare migration has been carried over for a period of 12 to 15 months. Prodapt was involved in supporting both Launchpad and iCare together and facilitated the agents to have a gracious movement</a:t>
            </a:r>
            <a:endParaRPr lang="en-IN"/>
          </a:p>
        </p:txBody>
      </p:sp>
    </p:spTree>
    <p:extLst>
      <p:ext uri="{BB962C8B-B14F-4D97-AF65-F5344CB8AC3E}">
        <p14:creationId xmlns:p14="http://schemas.microsoft.com/office/powerpoint/2010/main" val="2040792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 name="Group 592">
            <a:extLst>
              <a:ext uri="{FF2B5EF4-FFF2-40B4-BE49-F238E27FC236}">
                <a16:creationId xmlns:a16="http://schemas.microsoft.com/office/drawing/2014/main" id="{D8415C2D-1040-3A9B-03FB-F8DCFA87FEB5}"/>
              </a:ext>
            </a:extLst>
          </p:cNvPr>
          <p:cNvGrpSpPr/>
          <p:nvPr/>
        </p:nvGrpSpPr>
        <p:grpSpPr>
          <a:xfrm>
            <a:off x="4539090" y="1175649"/>
            <a:ext cx="4121647" cy="3196754"/>
            <a:chOff x="4539090" y="1175648"/>
            <a:chExt cx="4121647" cy="3196754"/>
          </a:xfrm>
        </p:grpSpPr>
        <p:sp>
          <p:nvSpPr>
            <p:cNvPr id="296" name="Rectangle 295"/>
            <p:cNvSpPr/>
            <p:nvPr/>
          </p:nvSpPr>
          <p:spPr>
            <a:xfrm>
              <a:off x="4640121" y="1546990"/>
              <a:ext cx="206200" cy="280453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l"/>
              <a:endParaRPr lang="en-US"/>
            </a:p>
          </p:txBody>
        </p:sp>
        <p:sp>
          <p:nvSpPr>
            <p:cNvPr id="309" name="TextBox 308"/>
            <p:cNvSpPr txBox="1"/>
            <p:nvPr/>
          </p:nvSpPr>
          <p:spPr>
            <a:xfrm>
              <a:off x="4659264" y="2637942"/>
              <a:ext cx="146748" cy="138499"/>
            </a:xfrm>
            <a:prstGeom prst="rect">
              <a:avLst/>
            </a:prstGeom>
            <a:noFill/>
          </p:spPr>
          <p:txBody>
            <a:bodyPr wrap="square" lIns="0" tIns="0" rIns="0" bIns="0" rtlCol="0">
              <a:spAutoFit/>
            </a:bodyPr>
            <a:lstStyle/>
            <a:p>
              <a:pPr algn="ctr"/>
              <a:r>
                <a:rPr lang="en-US" sz="900"/>
                <a:t>2</a:t>
              </a:r>
            </a:p>
          </p:txBody>
        </p:sp>
        <p:sp>
          <p:nvSpPr>
            <p:cNvPr id="310" name="TextBox 309"/>
            <p:cNvSpPr txBox="1"/>
            <p:nvPr/>
          </p:nvSpPr>
          <p:spPr>
            <a:xfrm>
              <a:off x="4665369" y="3011453"/>
              <a:ext cx="146748" cy="138499"/>
            </a:xfrm>
            <a:prstGeom prst="rect">
              <a:avLst/>
            </a:prstGeom>
            <a:noFill/>
          </p:spPr>
          <p:txBody>
            <a:bodyPr wrap="square" lIns="0" tIns="0" rIns="0" bIns="0" rtlCol="0">
              <a:spAutoFit/>
            </a:bodyPr>
            <a:lstStyle/>
            <a:p>
              <a:pPr algn="ctr"/>
              <a:r>
                <a:rPr lang="en-US" sz="900"/>
                <a:t>5</a:t>
              </a:r>
            </a:p>
          </p:txBody>
        </p:sp>
        <p:sp>
          <p:nvSpPr>
            <p:cNvPr id="311" name="TextBox 310"/>
            <p:cNvSpPr txBox="1"/>
            <p:nvPr/>
          </p:nvSpPr>
          <p:spPr>
            <a:xfrm>
              <a:off x="4663424" y="3392679"/>
              <a:ext cx="146748" cy="138499"/>
            </a:xfrm>
            <a:prstGeom prst="rect">
              <a:avLst/>
            </a:prstGeom>
            <a:noFill/>
          </p:spPr>
          <p:txBody>
            <a:bodyPr wrap="square" lIns="0" tIns="0" rIns="0" bIns="0" rtlCol="0">
              <a:spAutoFit/>
            </a:bodyPr>
            <a:lstStyle/>
            <a:p>
              <a:pPr algn="ctr"/>
              <a:r>
                <a:rPr lang="en-US" sz="900"/>
                <a:t>2</a:t>
              </a:r>
            </a:p>
          </p:txBody>
        </p:sp>
        <p:grpSp>
          <p:nvGrpSpPr>
            <p:cNvPr id="73" name="Group 72"/>
            <p:cNvGrpSpPr/>
            <p:nvPr/>
          </p:nvGrpSpPr>
          <p:grpSpPr>
            <a:xfrm>
              <a:off x="6068872" y="1644637"/>
              <a:ext cx="2591865" cy="2727765"/>
              <a:chOff x="83245" y="806973"/>
              <a:chExt cx="2591865" cy="3107284"/>
            </a:xfrm>
          </p:grpSpPr>
          <p:sp>
            <p:nvSpPr>
              <p:cNvPr id="81" name="TextBox 80"/>
              <p:cNvSpPr txBox="1"/>
              <p:nvPr/>
            </p:nvSpPr>
            <p:spPr>
              <a:xfrm>
                <a:off x="527914" y="806973"/>
                <a:ext cx="514886" cy="368128"/>
              </a:xfrm>
              <a:prstGeom prst="rect">
                <a:avLst/>
              </a:prstGeom>
              <a:noFill/>
            </p:spPr>
            <p:txBody>
              <a:bodyPr wrap="none" rtlCol="0">
                <a:spAutoFit/>
              </a:bodyPr>
              <a:lstStyle/>
              <a:p>
                <a:pPr algn="ctr"/>
                <a:r>
                  <a:rPr lang="en-US" sz="500"/>
                  <a:t>3. Corrective</a:t>
                </a:r>
              </a:p>
              <a:p>
                <a:pPr algn="ctr"/>
                <a:endParaRPr lang="en-US" sz="500"/>
              </a:p>
              <a:p>
                <a:pPr algn="ctr"/>
                <a:r>
                  <a:rPr lang="en-US" sz="500"/>
                  <a:t>Steps</a:t>
                </a:r>
              </a:p>
            </p:txBody>
          </p:sp>
          <p:sp>
            <p:nvSpPr>
              <p:cNvPr id="104" name="TextBox 103"/>
              <p:cNvSpPr txBox="1"/>
              <p:nvPr/>
            </p:nvSpPr>
            <p:spPr>
              <a:xfrm>
                <a:off x="1525963" y="2986386"/>
                <a:ext cx="546946" cy="280478"/>
              </a:xfrm>
              <a:prstGeom prst="rect">
                <a:avLst/>
              </a:prstGeom>
              <a:noFill/>
            </p:spPr>
            <p:txBody>
              <a:bodyPr wrap="none" rtlCol="0">
                <a:spAutoFit/>
              </a:bodyPr>
              <a:lstStyle/>
              <a:p>
                <a:pPr algn="ctr"/>
                <a:r>
                  <a:rPr lang="en-US" sz="500"/>
                  <a:t>12. Corrective</a:t>
                </a:r>
              </a:p>
              <a:p>
                <a:pPr algn="ctr"/>
                <a:r>
                  <a:rPr lang="en-US" sz="500"/>
                  <a:t>Actions</a:t>
                </a:r>
              </a:p>
            </p:txBody>
          </p:sp>
          <p:sp>
            <p:nvSpPr>
              <p:cNvPr id="106" name="TextBox 105"/>
              <p:cNvSpPr txBox="1"/>
              <p:nvPr/>
            </p:nvSpPr>
            <p:spPr>
              <a:xfrm>
                <a:off x="843573" y="3003748"/>
                <a:ext cx="522148" cy="280478"/>
              </a:xfrm>
              <a:prstGeom prst="rect">
                <a:avLst/>
              </a:prstGeom>
              <a:noFill/>
            </p:spPr>
            <p:txBody>
              <a:bodyPr wrap="square" rtlCol="0">
                <a:spAutoFit/>
              </a:bodyPr>
              <a:lstStyle/>
              <a:p>
                <a:pPr algn="ctr"/>
                <a:r>
                  <a:rPr lang="en-US" sz="500"/>
                  <a:t>11. Issue</a:t>
                </a:r>
              </a:p>
              <a:p>
                <a:pPr algn="ctr"/>
                <a:r>
                  <a:rPr lang="en-US" sz="500"/>
                  <a:t>Analysis</a:t>
                </a:r>
              </a:p>
            </p:txBody>
          </p:sp>
          <p:sp>
            <p:nvSpPr>
              <p:cNvPr id="84" name="TextBox 83"/>
              <p:cNvSpPr txBox="1"/>
              <p:nvPr/>
            </p:nvSpPr>
            <p:spPr>
              <a:xfrm>
                <a:off x="1615515" y="1664343"/>
                <a:ext cx="522900" cy="280478"/>
              </a:xfrm>
              <a:prstGeom prst="rect">
                <a:avLst/>
              </a:prstGeom>
              <a:noFill/>
            </p:spPr>
            <p:txBody>
              <a:bodyPr wrap="none" rtlCol="0">
                <a:spAutoFit/>
              </a:bodyPr>
              <a:lstStyle/>
              <a:p>
                <a:pPr algn="ctr"/>
                <a:r>
                  <a:rPr lang="en-US" sz="500"/>
                  <a:t>6. Ticket</a:t>
                </a:r>
              </a:p>
              <a:p>
                <a:pPr algn="ctr"/>
                <a:r>
                  <a:rPr lang="en-US" sz="500"/>
                  <a:t>Classification</a:t>
                </a:r>
              </a:p>
            </p:txBody>
          </p:sp>
          <p:sp>
            <p:nvSpPr>
              <p:cNvPr id="89" name="TextBox 88"/>
              <p:cNvSpPr txBox="1"/>
              <p:nvPr/>
            </p:nvSpPr>
            <p:spPr>
              <a:xfrm>
                <a:off x="1598520" y="1444385"/>
                <a:ext cx="498855" cy="280478"/>
              </a:xfrm>
              <a:prstGeom prst="rect">
                <a:avLst/>
              </a:prstGeom>
              <a:noFill/>
            </p:spPr>
            <p:txBody>
              <a:bodyPr wrap="none" rtlCol="0">
                <a:spAutoFit/>
              </a:bodyPr>
              <a:lstStyle/>
              <a:p>
                <a:pPr algn="ctr"/>
                <a:r>
                  <a:rPr lang="en-US" sz="500"/>
                  <a:t>5. Unknown</a:t>
                </a:r>
              </a:p>
              <a:p>
                <a:pPr algn="ctr"/>
                <a:r>
                  <a:rPr lang="en-US" sz="500"/>
                  <a:t>Issue</a:t>
                </a:r>
              </a:p>
            </p:txBody>
          </p:sp>
          <p:cxnSp>
            <p:nvCxnSpPr>
              <p:cNvPr id="74" name="Straight Arrow Connector 73"/>
              <p:cNvCxnSpPr/>
              <p:nvPr/>
            </p:nvCxnSpPr>
            <p:spPr>
              <a:xfrm rot="10800000">
                <a:off x="582342" y="990010"/>
                <a:ext cx="321989"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1569218" y="1588062"/>
                <a:ext cx="548640"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916127" y="1280710"/>
                <a:ext cx="619080" cy="192829"/>
              </a:xfrm>
              <a:prstGeom prst="rect">
                <a:avLst/>
              </a:prstGeom>
              <a:noFill/>
            </p:spPr>
            <p:txBody>
              <a:bodyPr wrap="none" rtlCol="0">
                <a:spAutoFit/>
              </a:bodyPr>
              <a:lstStyle/>
              <a:p>
                <a:pPr algn="ctr"/>
                <a:r>
                  <a:rPr lang="en-US" sz="500"/>
                  <a:t>2. Known    Issue</a:t>
                </a:r>
              </a:p>
            </p:txBody>
          </p:sp>
          <p:sp>
            <p:nvSpPr>
              <p:cNvPr id="77" name="TextBox 76"/>
              <p:cNvSpPr txBox="1"/>
              <p:nvPr/>
            </p:nvSpPr>
            <p:spPr>
              <a:xfrm>
                <a:off x="83245" y="1040512"/>
                <a:ext cx="513187" cy="210359"/>
              </a:xfrm>
              <a:prstGeom prst="rect">
                <a:avLst/>
              </a:prstGeom>
              <a:noFill/>
            </p:spPr>
            <p:txBody>
              <a:bodyPr wrap="square" rtlCol="0">
                <a:spAutoFit/>
              </a:bodyPr>
              <a:lstStyle/>
              <a:p>
                <a:pPr algn="ctr"/>
                <a:r>
                  <a:rPr lang="en-US" sz="600"/>
                  <a:t>Solution</a:t>
                </a:r>
              </a:p>
            </p:txBody>
          </p:sp>
          <p:sp>
            <p:nvSpPr>
              <p:cNvPr id="79" name="TextBox 78"/>
              <p:cNvSpPr txBox="1"/>
              <p:nvPr/>
            </p:nvSpPr>
            <p:spPr>
              <a:xfrm>
                <a:off x="1029551" y="1549145"/>
                <a:ext cx="492443" cy="308442"/>
              </a:xfrm>
              <a:prstGeom prst="rect">
                <a:avLst/>
              </a:prstGeom>
              <a:solidFill>
                <a:schemeClr val="bg1"/>
              </a:solidFill>
            </p:spPr>
            <p:txBody>
              <a:bodyPr wrap="none" rtlCol="0" anchor="ctr">
                <a:noAutofit/>
              </a:bodyPr>
              <a:lstStyle/>
              <a:p>
                <a:pPr algn="ctr"/>
                <a:r>
                  <a:rPr lang="en-US" sz="800">
                    <a:solidFill>
                      <a:schemeClr val="bg2"/>
                    </a:solidFill>
                  </a:rPr>
                  <a:t> </a:t>
                </a:r>
              </a:p>
            </p:txBody>
          </p:sp>
          <p:sp>
            <p:nvSpPr>
              <p:cNvPr id="80" name="TextBox 79"/>
              <p:cNvSpPr txBox="1"/>
              <p:nvPr/>
            </p:nvSpPr>
            <p:spPr>
              <a:xfrm>
                <a:off x="545181" y="1453285"/>
                <a:ext cx="380233" cy="192829"/>
              </a:xfrm>
              <a:prstGeom prst="rect">
                <a:avLst/>
              </a:prstGeom>
              <a:noFill/>
            </p:spPr>
            <p:txBody>
              <a:bodyPr wrap="none" rtlCol="0">
                <a:spAutoFit/>
              </a:bodyPr>
              <a:lstStyle/>
              <a:p>
                <a:pPr algn="ctr"/>
                <a:r>
                  <a:rPr lang="en-US" sz="500"/>
                  <a:t>1. Issue</a:t>
                </a:r>
              </a:p>
            </p:txBody>
          </p:sp>
          <p:sp>
            <p:nvSpPr>
              <p:cNvPr id="82" name="TextBox 81"/>
              <p:cNvSpPr txBox="1"/>
              <p:nvPr/>
            </p:nvSpPr>
            <p:spPr>
              <a:xfrm>
                <a:off x="1104891" y="1038459"/>
                <a:ext cx="341760" cy="210359"/>
              </a:xfrm>
              <a:prstGeom prst="rect">
                <a:avLst/>
              </a:prstGeom>
              <a:noFill/>
            </p:spPr>
            <p:txBody>
              <a:bodyPr wrap="none" rtlCol="0">
                <a:spAutoFit/>
              </a:bodyPr>
              <a:lstStyle/>
              <a:p>
                <a:pPr algn="ctr"/>
                <a:r>
                  <a:rPr lang="en-US" sz="600"/>
                  <a:t>SOPs</a:t>
                </a:r>
                <a:endParaRPr lang="en-US" sz="400"/>
              </a:p>
            </p:txBody>
          </p:sp>
          <p:cxnSp>
            <p:nvCxnSpPr>
              <p:cNvPr id="83" name="Straight Arrow Connector 82"/>
              <p:cNvCxnSpPr/>
              <p:nvPr/>
            </p:nvCxnSpPr>
            <p:spPr>
              <a:xfrm rot="10800000">
                <a:off x="1557439" y="1800298"/>
                <a:ext cx="548640"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2192334" y="2709197"/>
                <a:ext cx="471604" cy="280478"/>
              </a:xfrm>
              <a:prstGeom prst="rect">
                <a:avLst/>
              </a:prstGeom>
              <a:noFill/>
            </p:spPr>
            <p:txBody>
              <a:bodyPr wrap="none" rtlCol="0">
                <a:spAutoFit/>
              </a:bodyPr>
              <a:lstStyle/>
              <a:p>
                <a:pPr algn="ctr"/>
                <a:r>
                  <a:rPr lang="en-US" sz="500"/>
                  <a:t>13. Update</a:t>
                </a:r>
              </a:p>
              <a:p>
                <a:pPr algn="ctr"/>
                <a:r>
                  <a:rPr lang="en-US" sz="500"/>
                  <a:t>Ticket</a:t>
                </a:r>
              </a:p>
            </p:txBody>
          </p:sp>
          <p:cxnSp>
            <p:nvCxnSpPr>
              <p:cNvPr id="86" name="Straight Arrow Connector 85"/>
              <p:cNvCxnSpPr>
                <a:cxnSpLocks/>
                <a:endCxn id="82" idx="2"/>
              </p:cNvCxnSpPr>
              <p:nvPr/>
            </p:nvCxnSpPr>
            <p:spPr>
              <a:xfrm flipH="1" flipV="1">
                <a:off x="1275771" y="1248818"/>
                <a:ext cx="1" cy="27718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a:cxnSpLocks/>
              </p:cNvCxnSpPr>
              <p:nvPr/>
            </p:nvCxnSpPr>
            <p:spPr>
              <a:xfrm rot="16200000" flipH="1">
                <a:off x="1183185" y="2016241"/>
                <a:ext cx="1070373" cy="904646"/>
              </a:xfrm>
              <a:prstGeom prst="bentConnector3">
                <a:avLst>
                  <a:gd name="adj1" fmla="val 11074"/>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88" name="Graphic 29" descr="Checklist RTL">
                <a:extLst>
                  <a:ext uri="{FF2B5EF4-FFF2-40B4-BE49-F238E27FC236}">
                    <a16:creationId xmlns:a16="http://schemas.microsoft.com/office/drawing/2014/main" id="{578C296F-093A-445B-9567-902530CB4A06}"/>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5179" y="868999"/>
                <a:ext cx="261186" cy="197869"/>
              </a:xfrm>
              <a:prstGeom prst="rect">
                <a:avLst/>
              </a:prstGeom>
            </p:spPr>
          </p:pic>
          <p:sp>
            <p:nvSpPr>
              <p:cNvPr id="90" name="TextBox 89"/>
              <p:cNvSpPr txBox="1"/>
              <p:nvPr/>
            </p:nvSpPr>
            <p:spPr>
              <a:xfrm>
                <a:off x="847991" y="2106587"/>
                <a:ext cx="394660" cy="280478"/>
              </a:xfrm>
              <a:prstGeom prst="rect">
                <a:avLst/>
              </a:prstGeom>
              <a:noFill/>
            </p:spPr>
            <p:txBody>
              <a:bodyPr wrap="none" rtlCol="0">
                <a:spAutoFit/>
              </a:bodyPr>
              <a:lstStyle/>
              <a:p>
                <a:pPr algn="ctr"/>
                <a:r>
                  <a:rPr lang="en-US" sz="500"/>
                  <a:t>8. Issue</a:t>
                </a:r>
              </a:p>
              <a:p>
                <a:pPr algn="ctr"/>
                <a:r>
                  <a:rPr lang="en-US" sz="500"/>
                  <a:t>Analysis</a:t>
                </a:r>
              </a:p>
            </p:txBody>
          </p:sp>
          <p:cxnSp>
            <p:nvCxnSpPr>
              <p:cNvPr id="91" name="Straight Arrow Connector 90"/>
              <p:cNvCxnSpPr/>
              <p:nvPr/>
            </p:nvCxnSpPr>
            <p:spPr>
              <a:xfrm>
                <a:off x="573268" y="1603651"/>
                <a:ext cx="411364"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2141426" y="1689038"/>
                <a:ext cx="533684" cy="315538"/>
              </a:xfrm>
              <a:prstGeom prst="rect">
                <a:avLst/>
              </a:prstGeom>
              <a:noFill/>
            </p:spPr>
            <p:txBody>
              <a:bodyPr wrap="square" rtlCol="0">
                <a:spAutoFit/>
              </a:bodyPr>
              <a:lstStyle/>
              <a:p>
                <a:pPr algn="ctr"/>
                <a:r>
                  <a:rPr lang="en-US" sz="600"/>
                  <a:t>Ticketing </a:t>
                </a:r>
              </a:p>
              <a:p>
                <a:pPr algn="ctr"/>
                <a:r>
                  <a:rPr lang="en-US" sz="600"/>
                  <a:t>Portal</a:t>
                </a:r>
              </a:p>
            </p:txBody>
          </p:sp>
          <p:sp>
            <p:nvSpPr>
              <p:cNvPr id="93" name="TextBox 92"/>
              <p:cNvSpPr txBox="1"/>
              <p:nvPr/>
            </p:nvSpPr>
            <p:spPr>
              <a:xfrm>
                <a:off x="200480" y="1718641"/>
                <a:ext cx="313266" cy="195072"/>
              </a:xfrm>
              <a:prstGeom prst="rect">
                <a:avLst/>
              </a:prstGeom>
              <a:noFill/>
            </p:spPr>
            <p:txBody>
              <a:bodyPr wrap="none" rtlCol="0">
                <a:noAutofit/>
              </a:bodyPr>
              <a:lstStyle/>
              <a:p>
                <a:pPr algn="ctr"/>
                <a:r>
                  <a:rPr lang="en-US" sz="600"/>
                  <a:t>User</a:t>
                </a:r>
                <a:endParaRPr lang="en-US" sz="400"/>
              </a:p>
            </p:txBody>
          </p:sp>
          <p:sp>
            <p:nvSpPr>
              <p:cNvPr id="94" name="TextBox 93"/>
              <p:cNvSpPr txBox="1"/>
              <p:nvPr/>
            </p:nvSpPr>
            <p:spPr>
              <a:xfrm>
                <a:off x="1810389" y="2330887"/>
                <a:ext cx="588624" cy="280478"/>
              </a:xfrm>
              <a:prstGeom prst="rect">
                <a:avLst/>
              </a:prstGeom>
              <a:noFill/>
            </p:spPr>
            <p:txBody>
              <a:bodyPr wrap="none" rtlCol="0">
                <a:spAutoFit/>
              </a:bodyPr>
              <a:lstStyle/>
              <a:p>
                <a:pPr algn="ctr"/>
                <a:r>
                  <a:rPr lang="en-US" sz="500"/>
                  <a:t>9. L1 Corrective</a:t>
                </a:r>
              </a:p>
              <a:p>
                <a:pPr algn="ctr"/>
                <a:r>
                  <a:rPr lang="en-US" sz="500"/>
                  <a:t>Actions</a:t>
                </a:r>
              </a:p>
            </p:txBody>
          </p:sp>
          <p:sp>
            <p:nvSpPr>
              <p:cNvPr id="95" name="Oval 21">
                <a:extLst>
                  <a:ext uri="{FF2B5EF4-FFF2-40B4-BE49-F238E27FC236}">
                    <a16:creationId xmlns:a16="http://schemas.microsoft.com/office/drawing/2014/main" id="{B92F2676-D90E-40BF-8AC5-C623D6EC5932}"/>
                  </a:ext>
                </a:extLst>
              </p:cNvPr>
              <p:cNvSpPr>
                <a:spLocks noChangeAspect="1"/>
              </p:cNvSpPr>
              <p:nvPr/>
            </p:nvSpPr>
            <p:spPr>
              <a:xfrm>
                <a:off x="246495" y="861505"/>
                <a:ext cx="221236" cy="190201"/>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6" name="Rectangle 18">
                <a:extLst>
                  <a:ext uri="{FF2B5EF4-FFF2-40B4-BE49-F238E27FC236}">
                    <a16:creationId xmlns:a16="http://schemas.microsoft.com/office/drawing/2014/main" id="{D8BFBE69-EC90-491A-A905-789398F4B3A8}"/>
                  </a:ext>
                </a:extLst>
              </p:cNvPr>
              <p:cNvSpPr/>
              <p:nvPr/>
            </p:nvSpPr>
            <p:spPr>
              <a:xfrm>
                <a:off x="2280285" y="1525938"/>
                <a:ext cx="231467" cy="170662"/>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7" name="Round Same Side Corner Rectangle 8">
                <a:extLst>
                  <a:ext uri="{FF2B5EF4-FFF2-40B4-BE49-F238E27FC236}">
                    <a16:creationId xmlns:a16="http://schemas.microsoft.com/office/drawing/2014/main" id="{E4451B41-2F0A-4F98-8F16-0D0192492445}"/>
                  </a:ext>
                </a:extLst>
              </p:cNvPr>
              <p:cNvSpPr/>
              <p:nvPr/>
            </p:nvSpPr>
            <p:spPr>
              <a:xfrm>
                <a:off x="263770" y="1483000"/>
                <a:ext cx="186687" cy="189514"/>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TextBox 97"/>
              <p:cNvSpPr txBox="1"/>
              <p:nvPr/>
            </p:nvSpPr>
            <p:spPr>
              <a:xfrm>
                <a:off x="1339155" y="2078613"/>
                <a:ext cx="489238" cy="280478"/>
              </a:xfrm>
              <a:prstGeom prst="rect">
                <a:avLst/>
              </a:prstGeom>
              <a:noFill/>
            </p:spPr>
            <p:txBody>
              <a:bodyPr wrap="none" rtlCol="0">
                <a:spAutoFit/>
              </a:bodyPr>
              <a:lstStyle/>
              <a:p>
                <a:pPr algn="ctr"/>
                <a:r>
                  <a:rPr lang="en-US" sz="500"/>
                  <a:t>7. Ticket</a:t>
                </a:r>
              </a:p>
              <a:p>
                <a:pPr algn="ctr"/>
                <a:r>
                  <a:rPr lang="en-US" sz="500"/>
                  <a:t>Assignment</a:t>
                </a:r>
              </a:p>
            </p:txBody>
          </p:sp>
          <p:sp>
            <p:nvSpPr>
              <p:cNvPr id="99" name="TextBox 98"/>
              <p:cNvSpPr txBox="1"/>
              <p:nvPr/>
            </p:nvSpPr>
            <p:spPr>
              <a:xfrm>
                <a:off x="452965" y="2391968"/>
                <a:ext cx="433132" cy="280478"/>
              </a:xfrm>
              <a:prstGeom prst="rect">
                <a:avLst/>
              </a:prstGeom>
              <a:noFill/>
            </p:spPr>
            <p:txBody>
              <a:bodyPr wrap="none" rtlCol="0">
                <a:spAutoFit/>
              </a:bodyPr>
              <a:lstStyle/>
              <a:p>
                <a:pPr algn="ctr"/>
                <a:r>
                  <a:rPr lang="en-US" sz="500"/>
                  <a:t>10. Ticket</a:t>
                </a:r>
              </a:p>
              <a:p>
                <a:pPr algn="ctr"/>
                <a:r>
                  <a:rPr lang="en-US" sz="500"/>
                  <a:t>Triage</a:t>
                </a:r>
              </a:p>
            </p:txBody>
          </p:sp>
          <p:sp>
            <p:nvSpPr>
              <p:cNvPr id="100" name="TextBox 99"/>
              <p:cNvSpPr txBox="1"/>
              <p:nvPr/>
            </p:nvSpPr>
            <p:spPr>
              <a:xfrm>
                <a:off x="1901296" y="3258648"/>
                <a:ext cx="471604" cy="210359"/>
              </a:xfrm>
              <a:prstGeom prst="rect">
                <a:avLst/>
              </a:prstGeom>
              <a:noFill/>
            </p:spPr>
            <p:txBody>
              <a:bodyPr wrap="none" rtlCol="0">
                <a:spAutoFit/>
              </a:bodyPr>
              <a:lstStyle/>
              <a:p>
                <a:pPr algn="ctr"/>
                <a:r>
                  <a:rPr lang="en-US" sz="600"/>
                  <a:t>Solutions</a:t>
                </a:r>
              </a:p>
            </p:txBody>
          </p:sp>
          <p:cxnSp>
            <p:nvCxnSpPr>
              <p:cNvPr id="101" name="Straight Arrow Connector 100"/>
              <p:cNvCxnSpPr/>
              <p:nvPr/>
            </p:nvCxnSpPr>
            <p:spPr>
              <a:xfrm rot="10800000" flipH="1" flipV="1">
                <a:off x="1341432" y="2111398"/>
                <a:ext cx="0" cy="22860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cxnSpLocks/>
              </p:cNvCxnSpPr>
              <p:nvPr/>
            </p:nvCxnSpPr>
            <p:spPr>
              <a:xfrm rot="10800000" flipV="1">
                <a:off x="824594" y="1718640"/>
                <a:ext cx="177109" cy="1346657"/>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956682" y="3150927"/>
                <a:ext cx="370228"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1590008" y="3136443"/>
                <a:ext cx="457200"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1130632" y="3240824"/>
                <a:ext cx="644490" cy="210359"/>
              </a:xfrm>
              <a:prstGeom prst="rect">
                <a:avLst/>
              </a:prstGeom>
              <a:noFill/>
            </p:spPr>
            <p:txBody>
              <a:bodyPr wrap="square" rtlCol="0">
                <a:spAutoFit/>
              </a:bodyPr>
              <a:lstStyle/>
              <a:p>
                <a:pPr algn="ctr"/>
                <a:r>
                  <a:rPr lang="en-US" sz="600"/>
                  <a:t>Relevant App</a:t>
                </a:r>
              </a:p>
            </p:txBody>
          </p:sp>
          <p:cxnSp>
            <p:nvCxnSpPr>
              <p:cNvPr id="108" name="Elbow Connector 107"/>
              <p:cNvCxnSpPr>
                <a:cxnSpLocks/>
                <a:endCxn id="93" idx="2"/>
              </p:cNvCxnSpPr>
              <p:nvPr/>
            </p:nvCxnSpPr>
            <p:spPr>
              <a:xfrm rot="10800000" flipV="1">
                <a:off x="357114" y="1600511"/>
                <a:ext cx="2154643" cy="313201"/>
              </a:xfrm>
              <a:prstGeom prst="bentConnector4">
                <a:avLst>
                  <a:gd name="adj1" fmla="val -5740"/>
                  <a:gd name="adj2" fmla="val 65059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9" name="Round Same Side Corner Rectangle 8">
                <a:extLst>
                  <a:ext uri="{FF2B5EF4-FFF2-40B4-BE49-F238E27FC236}">
                    <a16:creationId xmlns:a16="http://schemas.microsoft.com/office/drawing/2014/main" id="{E4451B41-2F0A-4F98-8F16-0D0192492445}"/>
                  </a:ext>
                </a:extLst>
              </p:cNvPr>
              <p:cNvSpPr/>
              <p:nvPr/>
            </p:nvSpPr>
            <p:spPr>
              <a:xfrm>
                <a:off x="731800" y="3049548"/>
                <a:ext cx="186687" cy="189514"/>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TextBox 109"/>
              <p:cNvSpPr txBox="1"/>
              <p:nvPr/>
            </p:nvSpPr>
            <p:spPr>
              <a:xfrm>
                <a:off x="568220" y="3258648"/>
                <a:ext cx="460383" cy="315538"/>
              </a:xfrm>
              <a:prstGeom prst="rect">
                <a:avLst/>
              </a:prstGeom>
              <a:noFill/>
            </p:spPr>
            <p:txBody>
              <a:bodyPr wrap="none" rtlCol="0">
                <a:spAutoFit/>
              </a:bodyPr>
              <a:lstStyle/>
              <a:p>
                <a:pPr algn="ctr"/>
                <a:r>
                  <a:rPr lang="en-US" sz="600"/>
                  <a:t>L2</a:t>
                </a:r>
              </a:p>
              <a:p>
                <a:pPr algn="ctr"/>
                <a:r>
                  <a:rPr lang="en-US" sz="600"/>
                  <a:t>Engineer</a:t>
                </a:r>
              </a:p>
            </p:txBody>
          </p:sp>
          <p:cxnSp>
            <p:nvCxnSpPr>
              <p:cNvPr id="111" name="Straight Arrow Connector 110"/>
              <p:cNvCxnSpPr/>
              <p:nvPr/>
            </p:nvCxnSpPr>
            <p:spPr>
              <a:xfrm rot="10800000" flipH="1" flipV="1">
                <a:off x="357113" y="1192863"/>
                <a:ext cx="0" cy="27432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2" name="Rectangle 18">
                <a:extLst>
                  <a:ext uri="{FF2B5EF4-FFF2-40B4-BE49-F238E27FC236}">
                    <a16:creationId xmlns:a16="http://schemas.microsoft.com/office/drawing/2014/main" id="{D8BFBE69-EC90-491A-A905-789398F4B3A8}"/>
                  </a:ext>
                </a:extLst>
              </p:cNvPr>
              <p:cNvSpPr/>
              <p:nvPr/>
            </p:nvSpPr>
            <p:spPr>
              <a:xfrm>
                <a:off x="1333755" y="3072266"/>
                <a:ext cx="231467" cy="170662"/>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3" name="TextBox 112"/>
              <p:cNvSpPr txBox="1"/>
              <p:nvPr/>
            </p:nvSpPr>
            <p:spPr>
              <a:xfrm>
                <a:off x="1050746" y="2593643"/>
                <a:ext cx="460383" cy="315538"/>
              </a:xfrm>
              <a:prstGeom prst="rect">
                <a:avLst/>
              </a:prstGeom>
              <a:noFill/>
            </p:spPr>
            <p:txBody>
              <a:bodyPr wrap="none" rtlCol="0">
                <a:spAutoFit/>
              </a:bodyPr>
              <a:lstStyle/>
              <a:p>
                <a:pPr algn="ctr"/>
                <a:r>
                  <a:rPr lang="en-US" sz="600"/>
                  <a:t>L1</a:t>
                </a:r>
              </a:p>
              <a:p>
                <a:pPr algn="ctr"/>
                <a:r>
                  <a:rPr lang="en-US" sz="600"/>
                  <a:t>Engineer</a:t>
                </a:r>
              </a:p>
            </p:txBody>
          </p:sp>
          <p:sp>
            <p:nvSpPr>
              <p:cNvPr id="114" name="Round Same Side Corner Rectangle 8">
                <a:extLst>
                  <a:ext uri="{FF2B5EF4-FFF2-40B4-BE49-F238E27FC236}">
                    <a16:creationId xmlns:a16="http://schemas.microsoft.com/office/drawing/2014/main" id="{E4451B41-2F0A-4F98-8F16-0D0192492445}"/>
                  </a:ext>
                </a:extLst>
              </p:cNvPr>
              <p:cNvSpPr/>
              <p:nvPr/>
            </p:nvSpPr>
            <p:spPr>
              <a:xfrm>
                <a:off x="1187362" y="2417283"/>
                <a:ext cx="186687" cy="189514"/>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5" name="Straight Arrow Connector 114"/>
              <p:cNvCxnSpPr/>
              <p:nvPr/>
            </p:nvCxnSpPr>
            <p:spPr>
              <a:xfrm flipV="1">
                <a:off x="1225489" y="2116423"/>
                <a:ext cx="0" cy="22860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6" name="Oval 21">
                <a:extLst>
                  <a:ext uri="{FF2B5EF4-FFF2-40B4-BE49-F238E27FC236}">
                    <a16:creationId xmlns:a16="http://schemas.microsoft.com/office/drawing/2014/main" id="{B92F2676-D90E-40BF-8AC5-C623D6EC5932}"/>
                  </a:ext>
                </a:extLst>
              </p:cNvPr>
              <p:cNvSpPr>
                <a:spLocks noChangeAspect="1"/>
              </p:cNvSpPr>
              <p:nvPr/>
            </p:nvSpPr>
            <p:spPr>
              <a:xfrm>
                <a:off x="2044068" y="3055826"/>
                <a:ext cx="221236" cy="190201"/>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7" name="TextBox 116"/>
              <p:cNvSpPr txBox="1"/>
              <p:nvPr/>
            </p:nvSpPr>
            <p:spPr>
              <a:xfrm>
                <a:off x="989877" y="3633779"/>
                <a:ext cx="710868" cy="280478"/>
              </a:xfrm>
              <a:prstGeom prst="rect">
                <a:avLst/>
              </a:prstGeom>
              <a:noFill/>
            </p:spPr>
            <p:txBody>
              <a:bodyPr wrap="square" rtlCol="0">
                <a:spAutoFit/>
              </a:bodyPr>
              <a:lstStyle/>
              <a:p>
                <a:pPr algn="ctr"/>
                <a:r>
                  <a:rPr lang="en-US" sz="500"/>
                  <a:t>14. User</a:t>
                </a:r>
              </a:p>
              <a:p>
                <a:pPr algn="ctr"/>
                <a:r>
                  <a:rPr lang="en-US" sz="500"/>
                  <a:t>Notification</a:t>
                </a:r>
              </a:p>
            </p:txBody>
          </p:sp>
          <p:cxnSp>
            <p:nvCxnSpPr>
              <p:cNvPr id="118" name="Elbow Connector 117"/>
              <p:cNvCxnSpPr>
                <a:cxnSpLocks/>
                <a:endCxn id="92" idx="2"/>
              </p:cNvCxnSpPr>
              <p:nvPr/>
            </p:nvCxnSpPr>
            <p:spPr>
              <a:xfrm rot="5400000" flipH="1" flipV="1">
                <a:off x="1741889" y="2503302"/>
                <a:ext cx="1165104" cy="167654"/>
              </a:xfrm>
              <a:prstGeom prst="bentConnector3">
                <a:avLst>
                  <a:gd name="adj1" fmla="val 50000"/>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144" name="TextBox 143"/>
            <p:cNvSpPr txBox="1"/>
            <p:nvPr/>
          </p:nvSpPr>
          <p:spPr>
            <a:xfrm>
              <a:off x="4648775" y="3511941"/>
              <a:ext cx="189720" cy="92333"/>
            </a:xfrm>
            <a:prstGeom prst="rect">
              <a:avLst/>
            </a:prstGeom>
            <a:noFill/>
          </p:spPr>
          <p:txBody>
            <a:bodyPr wrap="square" lIns="0" tIns="0" rIns="0" bIns="0" rtlCol="0">
              <a:spAutoFit/>
            </a:bodyPr>
            <a:lstStyle/>
            <a:p>
              <a:pPr algn="ctr"/>
              <a:r>
                <a:rPr lang="en-US" sz="600" err="1"/>
                <a:t>mins</a:t>
              </a:r>
              <a:endParaRPr lang="en-US" sz="600"/>
            </a:p>
          </p:txBody>
        </p:sp>
        <p:sp>
          <p:nvSpPr>
            <p:cNvPr id="145" name="TextBox 144"/>
            <p:cNvSpPr txBox="1"/>
            <p:nvPr/>
          </p:nvSpPr>
          <p:spPr>
            <a:xfrm>
              <a:off x="4638545" y="3129218"/>
              <a:ext cx="189720" cy="92333"/>
            </a:xfrm>
            <a:prstGeom prst="rect">
              <a:avLst/>
            </a:prstGeom>
            <a:noFill/>
          </p:spPr>
          <p:txBody>
            <a:bodyPr wrap="square" lIns="0" tIns="0" rIns="0" bIns="0" rtlCol="0">
              <a:spAutoFit/>
            </a:bodyPr>
            <a:lstStyle/>
            <a:p>
              <a:pPr algn="ctr"/>
              <a:r>
                <a:rPr lang="en-US" sz="600" err="1"/>
                <a:t>mins</a:t>
              </a:r>
              <a:endParaRPr lang="en-US" sz="600"/>
            </a:p>
          </p:txBody>
        </p:sp>
        <p:sp>
          <p:nvSpPr>
            <p:cNvPr id="146" name="TextBox 145"/>
            <p:cNvSpPr txBox="1"/>
            <p:nvPr/>
          </p:nvSpPr>
          <p:spPr>
            <a:xfrm>
              <a:off x="4648774" y="2751939"/>
              <a:ext cx="189720" cy="92333"/>
            </a:xfrm>
            <a:prstGeom prst="rect">
              <a:avLst/>
            </a:prstGeom>
            <a:noFill/>
          </p:spPr>
          <p:txBody>
            <a:bodyPr wrap="square" lIns="0" tIns="0" rIns="0" bIns="0" rtlCol="0">
              <a:spAutoFit/>
            </a:bodyPr>
            <a:lstStyle/>
            <a:p>
              <a:pPr algn="ctr"/>
              <a:r>
                <a:rPr lang="en-US" sz="600"/>
                <a:t>mins</a:t>
              </a:r>
            </a:p>
          </p:txBody>
        </p:sp>
        <p:grpSp>
          <p:nvGrpSpPr>
            <p:cNvPr id="126" name="Group 125">
              <a:extLst>
                <a:ext uri="{FF2B5EF4-FFF2-40B4-BE49-F238E27FC236}">
                  <a16:creationId xmlns:a16="http://schemas.microsoft.com/office/drawing/2014/main" id="{37D05FE6-82D1-C434-D854-EA7165D0053B}"/>
                </a:ext>
              </a:extLst>
            </p:cNvPr>
            <p:cNvGrpSpPr/>
            <p:nvPr/>
          </p:nvGrpSpPr>
          <p:grpSpPr>
            <a:xfrm>
              <a:off x="4867366" y="1578779"/>
              <a:ext cx="1124277" cy="2772945"/>
              <a:chOff x="4867366" y="1639741"/>
              <a:chExt cx="1124277" cy="3095131"/>
            </a:xfrm>
          </p:grpSpPr>
          <p:sp>
            <p:nvSpPr>
              <p:cNvPr id="161" name="Chevron 194">
                <a:extLst>
                  <a:ext uri="{FF2B5EF4-FFF2-40B4-BE49-F238E27FC236}">
                    <a16:creationId xmlns:a16="http://schemas.microsoft.com/office/drawing/2014/main" id="{178DC2B7-E955-2837-2B81-D64C89319C16}"/>
                  </a:ext>
                </a:extLst>
              </p:cNvPr>
              <p:cNvSpPr/>
              <p:nvPr/>
            </p:nvSpPr>
            <p:spPr>
              <a:xfrm>
                <a:off x="5586850" y="2031716"/>
                <a:ext cx="381496" cy="361127"/>
              </a:xfrm>
              <a:prstGeom prst="chevron">
                <a:avLst>
                  <a:gd name="adj" fmla="val 44671"/>
                </a:avLst>
              </a:prstGeom>
              <a:solidFill>
                <a:schemeClr val="tx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163" name="Chevron 194">
                <a:extLst>
                  <a:ext uri="{FF2B5EF4-FFF2-40B4-BE49-F238E27FC236}">
                    <a16:creationId xmlns:a16="http://schemas.microsoft.com/office/drawing/2014/main" id="{776C5370-6D3D-86AA-E2DC-65274B48521A}"/>
                  </a:ext>
                </a:extLst>
              </p:cNvPr>
              <p:cNvSpPr/>
              <p:nvPr/>
            </p:nvSpPr>
            <p:spPr>
              <a:xfrm>
                <a:off x="5586850" y="2418710"/>
                <a:ext cx="381496" cy="361127"/>
              </a:xfrm>
              <a:prstGeom prst="chevron">
                <a:avLst>
                  <a:gd name="adj" fmla="val 44671"/>
                </a:avLst>
              </a:prstGeom>
              <a:solidFill>
                <a:schemeClr val="tx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178" name="Chevron 194">
                <a:extLst>
                  <a:ext uri="{FF2B5EF4-FFF2-40B4-BE49-F238E27FC236}">
                    <a16:creationId xmlns:a16="http://schemas.microsoft.com/office/drawing/2014/main" id="{1A02EA36-9265-223D-0D43-6BB70A8A5DBA}"/>
                  </a:ext>
                </a:extLst>
              </p:cNvPr>
              <p:cNvSpPr/>
              <p:nvPr/>
            </p:nvSpPr>
            <p:spPr>
              <a:xfrm>
                <a:off x="5586850" y="2813012"/>
                <a:ext cx="381496" cy="361127"/>
              </a:xfrm>
              <a:prstGeom prst="chevron">
                <a:avLst>
                  <a:gd name="adj" fmla="val 44671"/>
                </a:avLst>
              </a:prstGeom>
              <a:solidFill>
                <a:schemeClr val="tx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179" name="Chevron 194">
                <a:extLst>
                  <a:ext uri="{FF2B5EF4-FFF2-40B4-BE49-F238E27FC236}">
                    <a16:creationId xmlns:a16="http://schemas.microsoft.com/office/drawing/2014/main" id="{F317B7CC-5165-95D2-0F07-04AB1C52BEC6}"/>
                  </a:ext>
                </a:extLst>
              </p:cNvPr>
              <p:cNvSpPr/>
              <p:nvPr/>
            </p:nvSpPr>
            <p:spPr>
              <a:xfrm>
                <a:off x="5586850" y="3204259"/>
                <a:ext cx="381496" cy="361127"/>
              </a:xfrm>
              <a:prstGeom prst="chevron">
                <a:avLst>
                  <a:gd name="adj" fmla="val 44671"/>
                </a:avLst>
              </a:prstGeom>
              <a:solidFill>
                <a:schemeClr val="tx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180" name="Chevron 194">
                <a:extLst>
                  <a:ext uri="{FF2B5EF4-FFF2-40B4-BE49-F238E27FC236}">
                    <a16:creationId xmlns:a16="http://schemas.microsoft.com/office/drawing/2014/main" id="{0BB979B1-D498-FC6A-6AE5-84B0D6AEA7CF}"/>
                  </a:ext>
                </a:extLst>
              </p:cNvPr>
              <p:cNvSpPr/>
              <p:nvPr/>
            </p:nvSpPr>
            <p:spPr>
              <a:xfrm>
                <a:off x="5586850" y="3595505"/>
                <a:ext cx="381496" cy="361127"/>
              </a:xfrm>
              <a:prstGeom prst="chevron">
                <a:avLst>
                  <a:gd name="adj" fmla="val 44671"/>
                </a:avLst>
              </a:prstGeom>
              <a:solidFill>
                <a:schemeClr val="tx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181" name="Chevron 194">
                <a:extLst>
                  <a:ext uri="{FF2B5EF4-FFF2-40B4-BE49-F238E27FC236}">
                    <a16:creationId xmlns:a16="http://schemas.microsoft.com/office/drawing/2014/main" id="{8520741C-D604-DE4A-8DC6-3E133DAE9765}"/>
                  </a:ext>
                </a:extLst>
              </p:cNvPr>
              <p:cNvSpPr/>
              <p:nvPr/>
            </p:nvSpPr>
            <p:spPr>
              <a:xfrm>
                <a:off x="5586850" y="3984625"/>
                <a:ext cx="381496" cy="361127"/>
              </a:xfrm>
              <a:prstGeom prst="chevron">
                <a:avLst>
                  <a:gd name="adj" fmla="val 44671"/>
                </a:avLst>
              </a:prstGeom>
              <a:solidFill>
                <a:schemeClr val="accent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182" name="Chevron 194">
                <a:extLst>
                  <a:ext uri="{FF2B5EF4-FFF2-40B4-BE49-F238E27FC236}">
                    <a16:creationId xmlns:a16="http://schemas.microsoft.com/office/drawing/2014/main" id="{BFF8C804-0F63-F12D-1C4A-D171394E8146}"/>
                  </a:ext>
                </a:extLst>
              </p:cNvPr>
              <p:cNvSpPr/>
              <p:nvPr/>
            </p:nvSpPr>
            <p:spPr>
              <a:xfrm>
                <a:off x="5586850" y="4373745"/>
                <a:ext cx="381496" cy="361127"/>
              </a:xfrm>
              <a:prstGeom prst="chevron">
                <a:avLst>
                  <a:gd name="adj" fmla="val 44671"/>
                </a:avLst>
              </a:prstGeom>
              <a:solidFill>
                <a:schemeClr val="accent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grpSp>
            <p:nvGrpSpPr>
              <p:cNvPr id="55" name="Group 54">
                <a:extLst>
                  <a:ext uri="{FF2B5EF4-FFF2-40B4-BE49-F238E27FC236}">
                    <a16:creationId xmlns:a16="http://schemas.microsoft.com/office/drawing/2014/main" id="{53DC4F74-8862-BA7B-8D7E-33F555C28C85}"/>
                  </a:ext>
                </a:extLst>
              </p:cNvPr>
              <p:cNvGrpSpPr/>
              <p:nvPr/>
            </p:nvGrpSpPr>
            <p:grpSpPr>
              <a:xfrm>
                <a:off x="4867366" y="1648918"/>
                <a:ext cx="836204" cy="3077385"/>
                <a:chOff x="4867366" y="1648918"/>
                <a:chExt cx="836204" cy="3077385"/>
              </a:xfrm>
            </p:grpSpPr>
            <p:sp>
              <p:nvSpPr>
                <p:cNvPr id="56" name="Arrow: Chevron 55">
                  <a:extLst>
                    <a:ext uri="{FF2B5EF4-FFF2-40B4-BE49-F238E27FC236}">
                      <a16:creationId xmlns:a16="http://schemas.microsoft.com/office/drawing/2014/main" id="{51FB7AC7-D3CF-237B-866B-BA7779826FFF}"/>
                    </a:ext>
                  </a:extLst>
                </p:cNvPr>
                <p:cNvSpPr/>
                <p:nvPr/>
              </p:nvSpPr>
              <p:spPr>
                <a:xfrm>
                  <a:off x="4867366" y="1648918"/>
                  <a:ext cx="836204" cy="342774"/>
                </a:xfrm>
                <a:prstGeom prst="chevron">
                  <a:avLst>
                    <a:gd name="adj" fmla="val 43797"/>
                  </a:avLst>
                </a:prstGeom>
                <a:solidFill>
                  <a:srgbClr val="F6A0A0"/>
                </a:solid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6000" tIns="36000" rIns="36000" bIns="36000" numCol="1" spcCol="1270" anchor="ctr" anchorCtr="0">
                  <a:noAutofit/>
                </a:bodyPr>
                <a:lstStyle/>
                <a:p>
                  <a:pPr algn="ctr" defTabSz="222245">
                    <a:lnSpc>
                      <a:spcPct val="90000"/>
                    </a:lnSpc>
                    <a:spcBef>
                      <a:spcPct val="0"/>
                    </a:spcBef>
                    <a:spcAft>
                      <a:spcPct val="35000"/>
                    </a:spcAft>
                  </a:pPr>
                  <a:r>
                    <a:rPr lang="en-US" sz="500"/>
                    <a:t>User reports issue to Generative AI Tool </a:t>
                  </a:r>
                </a:p>
              </p:txBody>
            </p:sp>
            <p:sp>
              <p:nvSpPr>
                <p:cNvPr id="153" name="Arrow: Chevron 152">
                  <a:extLst>
                    <a:ext uri="{FF2B5EF4-FFF2-40B4-BE49-F238E27FC236}">
                      <a16:creationId xmlns:a16="http://schemas.microsoft.com/office/drawing/2014/main" id="{39132591-0881-1840-53FB-83D00175201F}"/>
                    </a:ext>
                  </a:extLst>
                </p:cNvPr>
                <p:cNvSpPr/>
                <p:nvPr/>
              </p:nvSpPr>
              <p:spPr>
                <a:xfrm>
                  <a:off x="4867366" y="2038950"/>
                  <a:ext cx="836204" cy="342774"/>
                </a:xfrm>
                <a:prstGeom prst="chevron">
                  <a:avLst>
                    <a:gd name="adj" fmla="val 43797"/>
                  </a:avLst>
                </a:prstGeom>
                <a:solidFill>
                  <a:srgbClr val="F6A0A0"/>
                </a:solid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6000" tIns="36000" rIns="36000" bIns="36000" numCol="1" spcCol="1270" anchor="ctr" anchorCtr="0">
                  <a:noAutofit/>
                </a:bodyPr>
                <a:lstStyle/>
                <a:p>
                  <a:pPr algn="ctr" defTabSz="222245">
                    <a:lnSpc>
                      <a:spcPct val="90000"/>
                    </a:lnSpc>
                    <a:spcBef>
                      <a:spcPct val="0"/>
                    </a:spcBef>
                    <a:spcAft>
                      <a:spcPct val="35000"/>
                    </a:spcAft>
                  </a:pPr>
                  <a:r>
                    <a:rPr lang="en-US" sz="500"/>
                    <a:t>Gen. AI recommends steps for user corrections</a:t>
                  </a:r>
                </a:p>
              </p:txBody>
            </p:sp>
            <p:sp>
              <p:nvSpPr>
                <p:cNvPr id="155" name="Arrow: Chevron 154">
                  <a:extLst>
                    <a:ext uri="{FF2B5EF4-FFF2-40B4-BE49-F238E27FC236}">
                      <a16:creationId xmlns:a16="http://schemas.microsoft.com/office/drawing/2014/main" id="{0E4BBEDE-DCE3-3AC5-8E5C-EE70C26B6DAF}"/>
                    </a:ext>
                  </a:extLst>
                </p:cNvPr>
                <p:cNvSpPr/>
                <p:nvPr/>
              </p:nvSpPr>
              <p:spPr>
                <a:xfrm>
                  <a:off x="4867366" y="2429713"/>
                  <a:ext cx="836204" cy="342774"/>
                </a:xfrm>
                <a:prstGeom prst="chevron">
                  <a:avLst>
                    <a:gd name="adj" fmla="val 43797"/>
                  </a:avLst>
                </a:prstGeom>
                <a:solidFill>
                  <a:srgbClr val="F6A0A0"/>
                </a:solid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6000" tIns="36000" rIns="36000" bIns="36000" numCol="1" spcCol="1270" anchor="ctr" anchorCtr="0">
                  <a:noAutofit/>
                </a:bodyPr>
                <a:lstStyle/>
                <a:p>
                  <a:pPr algn="ctr" defTabSz="222245">
                    <a:lnSpc>
                      <a:spcPct val="90000"/>
                    </a:lnSpc>
                    <a:spcBef>
                      <a:spcPct val="0"/>
                    </a:spcBef>
                    <a:spcAft>
                      <a:spcPct val="35000"/>
                    </a:spcAft>
                  </a:pPr>
                  <a:r>
                    <a:rPr lang="en-US" sz="500"/>
                    <a:t>Gen. AI creates ticket for unknown issues</a:t>
                  </a:r>
                </a:p>
              </p:txBody>
            </p:sp>
            <p:sp>
              <p:nvSpPr>
                <p:cNvPr id="156" name="Arrow: Chevron 155">
                  <a:extLst>
                    <a:ext uri="{FF2B5EF4-FFF2-40B4-BE49-F238E27FC236}">
                      <a16:creationId xmlns:a16="http://schemas.microsoft.com/office/drawing/2014/main" id="{01C2E4AD-40FB-3AF2-F3EE-C33010EE97EC}"/>
                    </a:ext>
                  </a:extLst>
                </p:cNvPr>
                <p:cNvSpPr/>
                <p:nvPr/>
              </p:nvSpPr>
              <p:spPr>
                <a:xfrm>
                  <a:off x="4867366" y="2820477"/>
                  <a:ext cx="836204" cy="342774"/>
                </a:xfrm>
                <a:prstGeom prst="chevron">
                  <a:avLst>
                    <a:gd name="adj" fmla="val 43797"/>
                  </a:avLst>
                </a:prstGeom>
                <a:solidFill>
                  <a:srgbClr val="F6A0A0"/>
                </a:solid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6000" tIns="36000" rIns="36000" bIns="36000" numCol="1" spcCol="1270" anchor="ctr" anchorCtr="0">
                  <a:noAutofit/>
                </a:bodyPr>
                <a:lstStyle/>
                <a:p>
                  <a:pPr algn="ctr" defTabSz="222245">
                    <a:lnSpc>
                      <a:spcPct val="90000"/>
                    </a:lnSpc>
                    <a:spcBef>
                      <a:spcPct val="0"/>
                    </a:spcBef>
                    <a:spcAft>
                      <a:spcPct val="35000"/>
                    </a:spcAft>
                  </a:pPr>
                  <a:r>
                    <a:rPr lang="en-US" sz="500"/>
                    <a:t>Gen. AI classifies &amp; assigns Ticket to L1 </a:t>
                  </a:r>
                </a:p>
              </p:txBody>
            </p:sp>
            <p:sp>
              <p:nvSpPr>
                <p:cNvPr id="157" name="Arrow: Chevron 156">
                  <a:extLst>
                    <a:ext uri="{FF2B5EF4-FFF2-40B4-BE49-F238E27FC236}">
                      <a16:creationId xmlns:a16="http://schemas.microsoft.com/office/drawing/2014/main" id="{75F44AB6-B1B7-EA66-40BA-88A155755984}"/>
                    </a:ext>
                  </a:extLst>
                </p:cNvPr>
                <p:cNvSpPr/>
                <p:nvPr/>
              </p:nvSpPr>
              <p:spPr>
                <a:xfrm>
                  <a:off x="4867366" y="3211240"/>
                  <a:ext cx="836204" cy="342774"/>
                </a:xfrm>
                <a:prstGeom prst="chevron">
                  <a:avLst>
                    <a:gd name="adj" fmla="val 43797"/>
                  </a:avLst>
                </a:prstGeom>
                <a:solidFill>
                  <a:srgbClr val="F6A0A0"/>
                </a:solid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6000" tIns="36000" rIns="36000" bIns="36000" numCol="1" spcCol="1270" anchor="ctr" anchorCtr="0">
                  <a:noAutofit/>
                </a:bodyPr>
                <a:lstStyle/>
                <a:p>
                  <a:pPr algn="ctr" defTabSz="222245">
                    <a:lnSpc>
                      <a:spcPct val="90000"/>
                    </a:lnSpc>
                    <a:spcBef>
                      <a:spcPct val="0"/>
                    </a:spcBef>
                    <a:spcAft>
                      <a:spcPct val="35000"/>
                    </a:spcAft>
                  </a:pPr>
                  <a:r>
                    <a:rPr lang="en-US" sz="500"/>
                    <a:t>L1 – uses Generative AI to research KMDB articles</a:t>
                  </a:r>
                </a:p>
              </p:txBody>
            </p:sp>
            <p:sp>
              <p:nvSpPr>
                <p:cNvPr id="158" name="Arrow: Chevron 157">
                  <a:extLst>
                    <a:ext uri="{FF2B5EF4-FFF2-40B4-BE49-F238E27FC236}">
                      <a16:creationId xmlns:a16="http://schemas.microsoft.com/office/drawing/2014/main" id="{10743030-BADD-C9AE-F53D-17AF2088178A}"/>
                    </a:ext>
                  </a:extLst>
                </p:cNvPr>
                <p:cNvSpPr/>
                <p:nvPr/>
              </p:nvSpPr>
              <p:spPr>
                <a:xfrm>
                  <a:off x="4867366" y="3602003"/>
                  <a:ext cx="836204" cy="342774"/>
                </a:xfrm>
                <a:prstGeom prst="chevron">
                  <a:avLst>
                    <a:gd name="adj" fmla="val 43797"/>
                  </a:avLst>
                </a:prstGeom>
                <a:solidFill>
                  <a:srgbClr val="F6A0A0"/>
                </a:solid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000" tIns="36000" rIns="18000" bIns="36000" numCol="1" spcCol="1270" anchor="ctr" anchorCtr="0">
                  <a:noAutofit/>
                </a:bodyPr>
                <a:lstStyle/>
                <a:p>
                  <a:pPr algn="ctr" defTabSz="222245">
                    <a:lnSpc>
                      <a:spcPct val="90000"/>
                    </a:lnSpc>
                    <a:spcBef>
                      <a:spcPct val="0"/>
                    </a:spcBef>
                    <a:spcAft>
                      <a:spcPct val="35000"/>
                    </a:spcAft>
                  </a:pPr>
                  <a:r>
                    <a:rPr lang="en-US" sz="500"/>
                    <a:t>Gen. AI  recommends fixes on CRM &amp; Provisioning App</a:t>
                  </a:r>
                </a:p>
              </p:txBody>
            </p:sp>
            <p:sp>
              <p:nvSpPr>
                <p:cNvPr id="159" name="Arrow: Chevron 158">
                  <a:extLst>
                    <a:ext uri="{FF2B5EF4-FFF2-40B4-BE49-F238E27FC236}">
                      <a16:creationId xmlns:a16="http://schemas.microsoft.com/office/drawing/2014/main" id="{616D0E38-A4D4-F9EC-6A86-B5D0D6FD11A9}"/>
                    </a:ext>
                  </a:extLst>
                </p:cNvPr>
                <p:cNvSpPr/>
                <p:nvPr/>
              </p:nvSpPr>
              <p:spPr>
                <a:xfrm>
                  <a:off x="4867366" y="3992766"/>
                  <a:ext cx="836204" cy="342774"/>
                </a:xfrm>
                <a:prstGeom prst="chevron">
                  <a:avLst>
                    <a:gd name="adj" fmla="val 43797"/>
                  </a:avLst>
                </a:prstGeom>
                <a:solidFill>
                  <a:schemeClr val="bg2"/>
                </a:solid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6000" tIns="36000" rIns="36000" bIns="36000" numCol="1" spcCol="1270" anchor="ctr" anchorCtr="0">
                  <a:noAutofit/>
                </a:bodyPr>
                <a:lstStyle/>
                <a:p>
                  <a:pPr algn="ctr" defTabSz="222245">
                    <a:lnSpc>
                      <a:spcPct val="90000"/>
                    </a:lnSpc>
                    <a:spcBef>
                      <a:spcPct val="0"/>
                    </a:spcBef>
                    <a:spcAft>
                      <a:spcPct val="35000"/>
                    </a:spcAft>
                  </a:pPr>
                  <a:r>
                    <a:rPr lang="en-US" sz="500"/>
                    <a:t>L1 - Corrects the data &amp; reprocess the Order</a:t>
                  </a:r>
                </a:p>
              </p:txBody>
            </p:sp>
            <p:sp>
              <p:nvSpPr>
                <p:cNvPr id="160" name="Arrow: Chevron 159">
                  <a:extLst>
                    <a:ext uri="{FF2B5EF4-FFF2-40B4-BE49-F238E27FC236}">
                      <a16:creationId xmlns:a16="http://schemas.microsoft.com/office/drawing/2014/main" id="{351FA763-B58A-57FA-D606-A86989C4E9C5}"/>
                    </a:ext>
                  </a:extLst>
                </p:cNvPr>
                <p:cNvSpPr/>
                <p:nvPr/>
              </p:nvSpPr>
              <p:spPr>
                <a:xfrm>
                  <a:off x="4867366" y="4383529"/>
                  <a:ext cx="836204" cy="342774"/>
                </a:xfrm>
                <a:prstGeom prst="chevron">
                  <a:avLst>
                    <a:gd name="adj" fmla="val 43797"/>
                  </a:avLst>
                </a:prstGeom>
                <a:solidFill>
                  <a:schemeClr val="bg2"/>
                </a:solid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6000" tIns="36000" rIns="36000" bIns="36000" numCol="1" spcCol="1270" anchor="ctr" anchorCtr="0">
                  <a:noAutofit/>
                </a:bodyPr>
                <a:lstStyle/>
                <a:p>
                  <a:pPr algn="ctr" defTabSz="222245">
                    <a:lnSpc>
                      <a:spcPct val="90000"/>
                    </a:lnSpc>
                    <a:spcBef>
                      <a:spcPct val="0"/>
                    </a:spcBef>
                    <a:spcAft>
                      <a:spcPct val="35000"/>
                    </a:spcAft>
                  </a:pPr>
                  <a:r>
                    <a:rPr lang="en-US" sz="500"/>
                    <a:t>Ticket Closed and user notified</a:t>
                  </a:r>
                </a:p>
              </p:txBody>
            </p:sp>
          </p:grpSp>
          <p:sp>
            <p:nvSpPr>
              <p:cNvPr id="65" name="TextBox 64">
                <a:extLst>
                  <a:ext uri="{FF2B5EF4-FFF2-40B4-BE49-F238E27FC236}">
                    <a16:creationId xmlns:a16="http://schemas.microsoft.com/office/drawing/2014/main" id="{7308475B-8CEE-0F61-A3DE-90394B96BA90}"/>
                  </a:ext>
                </a:extLst>
              </p:cNvPr>
              <p:cNvSpPr txBox="1"/>
              <p:nvPr/>
            </p:nvSpPr>
            <p:spPr>
              <a:xfrm>
                <a:off x="5634560" y="4442646"/>
                <a:ext cx="346865" cy="240476"/>
              </a:xfrm>
              <a:prstGeom prst="rect">
                <a:avLst/>
              </a:prstGeom>
              <a:noFill/>
            </p:spPr>
            <p:txBody>
              <a:bodyPr wrap="square" rtlCol="0">
                <a:spAutoFit/>
              </a:bodyPr>
              <a:lstStyle/>
              <a:p>
                <a:pPr algn="ctr"/>
                <a:r>
                  <a:rPr lang="en-US" sz="800" b="1">
                    <a:solidFill>
                      <a:schemeClr val="bg1"/>
                    </a:solidFill>
                  </a:rPr>
                  <a:t>5</a:t>
                </a:r>
              </a:p>
            </p:txBody>
          </p:sp>
          <p:sp>
            <p:nvSpPr>
              <p:cNvPr id="67" name="TextBox 66">
                <a:extLst>
                  <a:ext uri="{FF2B5EF4-FFF2-40B4-BE49-F238E27FC236}">
                    <a16:creationId xmlns:a16="http://schemas.microsoft.com/office/drawing/2014/main" id="{18A056E7-81A3-12A6-7A59-FA1ADA0ADDD0}"/>
                  </a:ext>
                </a:extLst>
              </p:cNvPr>
              <p:cNvSpPr txBox="1"/>
              <p:nvPr/>
            </p:nvSpPr>
            <p:spPr>
              <a:xfrm>
                <a:off x="5634560" y="4050661"/>
                <a:ext cx="346865" cy="240476"/>
              </a:xfrm>
              <a:prstGeom prst="rect">
                <a:avLst/>
              </a:prstGeom>
              <a:noFill/>
            </p:spPr>
            <p:txBody>
              <a:bodyPr wrap="square" rtlCol="0">
                <a:spAutoFit/>
              </a:bodyPr>
              <a:lstStyle/>
              <a:p>
                <a:pPr algn="ctr"/>
                <a:r>
                  <a:rPr lang="en-US" sz="800" b="1">
                    <a:solidFill>
                      <a:schemeClr val="bg1"/>
                    </a:solidFill>
                  </a:rPr>
                  <a:t>5</a:t>
                </a:r>
              </a:p>
            </p:txBody>
          </p:sp>
          <p:sp>
            <p:nvSpPr>
              <p:cNvPr id="69" name="TextBox 68">
                <a:extLst>
                  <a:ext uri="{FF2B5EF4-FFF2-40B4-BE49-F238E27FC236}">
                    <a16:creationId xmlns:a16="http://schemas.microsoft.com/office/drawing/2014/main" id="{C7AED99B-2153-60F3-E7D6-E0A467C529C6}"/>
                  </a:ext>
                </a:extLst>
              </p:cNvPr>
              <p:cNvSpPr txBox="1"/>
              <p:nvPr/>
            </p:nvSpPr>
            <p:spPr>
              <a:xfrm>
                <a:off x="5641962" y="3658284"/>
                <a:ext cx="346865" cy="240476"/>
              </a:xfrm>
              <a:prstGeom prst="rect">
                <a:avLst/>
              </a:prstGeom>
              <a:noFill/>
            </p:spPr>
            <p:txBody>
              <a:bodyPr wrap="square" rtlCol="0">
                <a:spAutoFit/>
              </a:bodyPr>
              <a:lstStyle/>
              <a:p>
                <a:pPr algn="ctr"/>
                <a:r>
                  <a:rPr lang="en-US" sz="800" b="1">
                    <a:solidFill>
                      <a:schemeClr val="bg1"/>
                    </a:solidFill>
                  </a:rPr>
                  <a:t>2</a:t>
                </a:r>
              </a:p>
            </p:txBody>
          </p:sp>
          <p:sp>
            <p:nvSpPr>
              <p:cNvPr id="71" name="TextBox 70">
                <a:extLst>
                  <a:ext uri="{FF2B5EF4-FFF2-40B4-BE49-F238E27FC236}">
                    <a16:creationId xmlns:a16="http://schemas.microsoft.com/office/drawing/2014/main" id="{FFC71F93-E5D3-11AD-531F-38004F4714E9}"/>
                  </a:ext>
                </a:extLst>
              </p:cNvPr>
              <p:cNvSpPr txBox="1"/>
              <p:nvPr/>
            </p:nvSpPr>
            <p:spPr>
              <a:xfrm>
                <a:off x="5644778" y="3270561"/>
                <a:ext cx="346865" cy="240476"/>
              </a:xfrm>
              <a:prstGeom prst="rect">
                <a:avLst/>
              </a:prstGeom>
              <a:noFill/>
            </p:spPr>
            <p:txBody>
              <a:bodyPr wrap="square" rtlCol="0">
                <a:spAutoFit/>
              </a:bodyPr>
              <a:lstStyle/>
              <a:p>
                <a:pPr algn="ctr"/>
                <a:r>
                  <a:rPr lang="en-US" sz="800" b="1">
                    <a:solidFill>
                      <a:schemeClr val="bg1"/>
                    </a:solidFill>
                  </a:rPr>
                  <a:t>5</a:t>
                </a:r>
              </a:p>
            </p:txBody>
          </p:sp>
          <p:sp>
            <p:nvSpPr>
              <p:cNvPr id="119" name="TextBox 118">
                <a:extLst>
                  <a:ext uri="{FF2B5EF4-FFF2-40B4-BE49-F238E27FC236}">
                    <a16:creationId xmlns:a16="http://schemas.microsoft.com/office/drawing/2014/main" id="{58B92499-ED22-56D8-61FD-4433ED4285DB}"/>
                  </a:ext>
                </a:extLst>
              </p:cNvPr>
              <p:cNvSpPr txBox="1"/>
              <p:nvPr/>
            </p:nvSpPr>
            <p:spPr>
              <a:xfrm>
                <a:off x="5639505" y="2880510"/>
                <a:ext cx="346865" cy="240476"/>
              </a:xfrm>
              <a:prstGeom prst="rect">
                <a:avLst/>
              </a:prstGeom>
              <a:noFill/>
            </p:spPr>
            <p:txBody>
              <a:bodyPr wrap="square" rtlCol="0">
                <a:spAutoFit/>
              </a:bodyPr>
              <a:lstStyle/>
              <a:p>
                <a:pPr algn="ctr"/>
                <a:r>
                  <a:rPr lang="en-US" sz="800" b="1">
                    <a:solidFill>
                      <a:schemeClr val="bg1"/>
                    </a:solidFill>
                  </a:rPr>
                  <a:t>2</a:t>
                </a:r>
              </a:p>
            </p:txBody>
          </p:sp>
          <p:sp>
            <p:nvSpPr>
              <p:cNvPr id="121" name="TextBox 120">
                <a:extLst>
                  <a:ext uri="{FF2B5EF4-FFF2-40B4-BE49-F238E27FC236}">
                    <a16:creationId xmlns:a16="http://schemas.microsoft.com/office/drawing/2014/main" id="{A3F11053-C553-5724-F5F5-45163D4565EA}"/>
                  </a:ext>
                </a:extLst>
              </p:cNvPr>
              <p:cNvSpPr txBox="1"/>
              <p:nvPr/>
            </p:nvSpPr>
            <p:spPr>
              <a:xfrm>
                <a:off x="5633800" y="2488133"/>
                <a:ext cx="346865" cy="240476"/>
              </a:xfrm>
              <a:prstGeom prst="rect">
                <a:avLst/>
              </a:prstGeom>
              <a:noFill/>
            </p:spPr>
            <p:txBody>
              <a:bodyPr wrap="square" rtlCol="0">
                <a:spAutoFit/>
              </a:bodyPr>
              <a:lstStyle/>
              <a:p>
                <a:pPr algn="ctr"/>
                <a:r>
                  <a:rPr lang="en-US" sz="800" b="1">
                    <a:solidFill>
                      <a:schemeClr val="bg1"/>
                    </a:solidFill>
                  </a:rPr>
                  <a:t>2</a:t>
                </a:r>
              </a:p>
            </p:txBody>
          </p:sp>
          <p:sp>
            <p:nvSpPr>
              <p:cNvPr id="123" name="TextBox 122">
                <a:extLst>
                  <a:ext uri="{FF2B5EF4-FFF2-40B4-BE49-F238E27FC236}">
                    <a16:creationId xmlns:a16="http://schemas.microsoft.com/office/drawing/2014/main" id="{8FE0F9A8-1DEE-E981-5E08-A07063F360DF}"/>
                  </a:ext>
                </a:extLst>
              </p:cNvPr>
              <p:cNvSpPr txBox="1"/>
              <p:nvPr/>
            </p:nvSpPr>
            <p:spPr>
              <a:xfrm>
                <a:off x="5633800" y="2096597"/>
                <a:ext cx="346865" cy="240476"/>
              </a:xfrm>
              <a:prstGeom prst="rect">
                <a:avLst/>
              </a:prstGeom>
              <a:noFill/>
            </p:spPr>
            <p:txBody>
              <a:bodyPr wrap="square" rtlCol="0">
                <a:spAutoFit/>
              </a:bodyPr>
              <a:lstStyle/>
              <a:p>
                <a:pPr algn="ctr"/>
                <a:r>
                  <a:rPr lang="en-US" sz="800" b="1">
                    <a:solidFill>
                      <a:schemeClr val="bg1"/>
                    </a:solidFill>
                  </a:rPr>
                  <a:t>1</a:t>
                </a:r>
              </a:p>
            </p:txBody>
          </p:sp>
          <p:sp>
            <p:nvSpPr>
              <p:cNvPr id="124" name="Chevron 194">
                <a:extLst>
                  <a:ext uri="{FF2B5EF4-FFF2-40B4-BE49-F238E27FC236}">
                    <a16:creationId xmlns:a16="http://schemas.microsoft.com/office/drawing/2014/main" id="{97844008-7220-315A-3773-1CDB1ACB4A49}"/>
                  </a:ext>
                </a:extLst>
              </p:cNvPr>
              <p:cNvSpPr/>
              <p:nvPr/>
            </p:nvSpPr>
            <p:spPr>
              <a:xfrm>
                <a:off x="5586850" y="1639741"/>
                <a:ext cx="381496" cy="361127"/>
              </a:xfrm>
              <a:prstGeom prst="chevron">
                <a:avLst>
                  <a:gd name="adj" fmla="val 44671"/>
                </a:avLst>
              </a:prstGeom>
              <a:solidFill>
                <a:schemeClr val="tx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125" name="TextBox 124">
                <a:extLst>
                  <a:ext uri="{FF2B5EF4-FFF2-40B4-BE49-F238E27FC236}">
                    <a16:creationId xmlns:a16="http://schemas.microsoft.com/office/drawing/2014/main" id="{0F9E37F4-0834-A1AE-F758-A46D6785D26D}"/>
                  </a:ext>
                </a:extLst>
              </p:cNvPr>
              <p:cNvSpPr txBox="1"/>
              <p:nvPr/>
            </p:nvSpPr>
            <p:spPr>
              <a:xfrm>
                <a:off x="5633055" y="1708874"/>
                <a:ext cx="346865" cy="240476"/>
              </a:xfrm>
              <a:prstGeom prst="rect">
                <a:avLst/>
              </a:prstGeom>
              <a:noFill/>
            </p:spPr>
            <p:txBody>
              <a:bodyPr wrap="square" rtlCol="0">
                <a:spAutoFit/>
              </a:bodyPr>
              <a:lstStyle/>
              <a:p>
                <a:pPr algn="ctr"/>
                <a:r>
                  <a:rPr lang="en-US" sz="800" b="1">
                    <a:solidFill>
                      <a:schemeClr val="bg1"/>
                    </a:solidFill>
                  </a:rPr>
                  <a:t>2</a:t>
                </a:r>
              </a:p>
            </p:txBody>
          </p:sp>
        </p:grpSp>
        <p:grpSp>
          <p:nvGrpSpPr>
            <p:cNvPr id="583" name="Group 582">
              <a:extLst>
                <a:ext uri="{FF2B5EF4-FFF2-40B4-BE49-F238E27FC236}">
                  <a16:creationId xmlns:a16="http://schemas.microsoft.com/office/drawing/2014/main" id="{3437031B-0D3D-037E-304C-B667255AD466}"/>
                </a:ext>
              </a:extLst>
            </p:cNvPr>
            <p:cNvGrpSpPr/>
            <p:nvPr/>
          </p:nvGrpSpPr>
          <p:grpSpPr>
            <a:xfrm>
              <a:off x="4539090" y="1175648"/>
              <a:ext cx="412778" cy="431864"/>
              <a:chOff x="257730" y="1389008"/>
              <a:chExt cx="412778" cy="431864"/>
            </a:xfrm>
          </p:grpSpPr>
          <p:sp>
            <p:nvSpPr>
              <p:cNvPr id="579" name="TextBox 578">
                <a:extLst>
                  <a:ext uri="{FF2B5EF4-FFF2-40B4-BE49-F238E27FC236}">
                    <a16:creationId xmlns:a16="http://schemas.microsoft.com/office/drawing/2014/main" id="{7D808690-215A-272E-B985-D46346FEB507}"/>
                  </a:ext>
                </a:extLst>
              </p:cNvPr>
              <p:cNvSpPr txBox="1"/>
              <p:nvPr/>
            </p:nvSpPr>
            <p:spPr>
              <a:xfrm>
                <a:off x="257730" y="1389008"/>
                <a:ext cx="412778" cy="107722"/>
              </a:xfrm>
              <a:prstGeom prst="rect">
                <a:avLst/>
              </a:prstGeom>
              <a:noFill/>
            </p:spPr>
            <p:txBody>
              <a:bodyPr wrap="square" lIns="0" tIns="0" rIns="0" bIns="0" rtlCol="0">
                <a:spAutoFit/>
              </a:bodyPr>
              <a:lstStyle/>
              <a:p>
                <a:pPr algn="ctr"/>
                <a:r>
                  <a:rPr lang="en-US" sz="700"/>
                  <a:t>Wait Time</a:t>
                </a:r>
              </a:p>
            </p:txBody>
          </p:sp>
          <p:sp>
            <p:nvSpPr>
              <p:cNvPr id="580" name="Oval 579">
                <a:extLst>
                  <a:ext uri="{FF2B5EF4-FFF2-40B4-BE49-F238E27FC236}">
                    <a16:creationId xmlns:a16="http://schemas.microsoft.com/office/drawing/2014/main" id="{31B8FD92-61FF-AAC5-83AA-44116418780A}"/>
                  </a:ext>
                </a:extLst>
              </p:cNvPr>
              <p:cNvSpPr/>
              <p:nvPr/>
            </p:nvSpPr>
            <p:spPr>
              <a:xfrm>
                <a:off x="320119" y="1532872"/>
                <a:ext cx="288000" cy="288000"/>
              </a:xfrm>
              <a:prstGeom prst="ellipse">
                <a:avLst/>
              </a:prstGeom>
              <a:ln>
                <a:noFill/>
              </a:ln>
            </p:spPr>
            <p:style>
              <a:lnRef idx="1">
                <a:schemeClr val="dk1"/>
              </a:lnRef>
              <a:fillRef idx="2">
                <a:schemeClr val="dk1"/>
              </a:fillRef>
              <a:effectRef idx="1">
                <a:schemeClr val="dk1"/>
              </a:effectRef>
              <a:fontRef idx="minor">
                <a:schemeClr val="dk1"/>
              </a:fontRef>
            </p:style>
            <p:txBody>
              <a:bodyPr rtlCol="0" anchor="ctr"/>
              <a:lstStyle/>
              <a:p>
                <a:pPr algn="l"/>
                <a:endParaRPr lang="en-US"/>
              </a:p>
            </p:txBody>
          </p:sp>
          <p:sp>
            <p:nvSpPr>
              <p:cNvPr id="581" name="TextBox 580">
                <a:extLst>
                  <a:ext uri="{FF2B5EF4-FFF2-40B4-BE49-F238E27FC236}">
                    <a16:creationId xmlns:a16="http://schemas.microsoft.com/office/drawing/2014/main" id="{2423938F-94B2-1EF9-9739-8CC0B5FC5E53}"/>
                  </a:ext>
                </a:extLst>
              </p:cNvPr>
              <p:cNvSpPr txBox="1"/>
              <p:nvPr/>
            </p:nvSpPr>
            <p:spPr>
              <a:xfrm>
                <a:off x="363290" y="1570225"/>
                <a:ext cx="201658" cy="138499"/>
              </a:xfrm>
              <a:prstGeom prst="rect">
                <a:avLst/>
              </a:prstGeom>
              <a:noFill/>
            </p:spPr>
            <p:txBody>
              <a:bodyPr wrap="square" lIns="0" tIns="0" rIns="0" bIns="0" rtlCol="0">
                <a:spAutoFit/>
              </a:bodyPr>
              <a:lstStyle/>
              <a:p>
                <a:pPr algn="ctr"/>
                <a:r>
                  <a:rPr lang="en-US" sz="900">
                    <a:solidFill>
                      <a:schemeClr val="bg1"/>
                    </a:solidFill>
                  </a:rPr>
                  <a:t>9</a:t>
                </a:r>
              </a:p>
            </p:txBody>
          </p:sp>
          <p:sp>
            <p:nvSpPr>
              <p:cNvPr id="582" name="TextBox 581">
                <a:extLst>
                  <a:ext uri="{FF2B5EF4-FFF2-40B4-BE49-F238E27FC236}">
                    <a16:creationId xmlns:a16="http://schemas.microsoft.com/office/drawing/2014/main" id="{AA67D9AF-E4D5-69E8-FF4D-117E26F9832C}"/>
                  </a:ext>
                </a:extLst>
              </p:cNvPr>
              <p:cNvSpPr txBox="1"/>
              <p:nvPr/>
            </p:nvSpPr>
            <p:spPr>
              <a:xfrm>
                <a:off x="349523" y="1679596"/>
                <a:ext cx="229192" cy="92333"/>
              </a:xfrm>
              <a:prstGeom prst="rect">
                <a:avLst/>
              </a:prstGeom>
              <a:noFill/>
            </p:spPr>
            <p:txBody>
              <a:bodyPr wrap="square" lIns="0" tIns="0" rIns="0" bIns="0" rtlCol="0">
                <a:spAutoFit/>
              </a:bodyPr>
              <a:lstStyle/>
              <a:p>
                <a:pPr algn="ctr"/>
                <a:r>
                  <a:rPr lang="en-US" sz="600">
                    <a:solidFill>
                      <a:schemeClr val="bg1"/>
                    </a:solidFill>
                  </a:rPr>
                  <a:t>mins</a:t>
                </a:r>
              </a:p>
            </p:txBody>
          </p:sp>
        </p:grpSp>
      </p:grpSp>
      <p:sp>
        <p:nvSpPr>
          <p:cNvPr id="18" name="TextBox 17">
            <a:extLst>
              <a:ext uri="{FF2B5EF4-FFF2-40B4-BE49-F238E27FC236}">
                <a16:creationId xmlns:a16="http://schemas.microsoft.com/office/drawing/2014/main" id="{77CBBF52-F32B-C955-232D-0A715DFD8CB5}"/>
              </a:ext>
            </a:extLst>
          </p:cNvPr>
          <p:cNvSpPr txBox="1"/>
          <p:nvPr/>
        </p:nvSpPr>
        <p:spPr>
          <a:xfrm>
            <a:off x="7079122" y="2331997"/>
            <a:ext cx="364556" cy="200450"/>
          </a:xfrm>
          <a:prstGeom prst="rect">
            <a:avLst/>
          </a:prstGeom>
          <a:solidFill>
            <a:schemeClr val="accent1"/>
          </a:solidFill>
        </p:spPr>
        <p:txBody>
          <a:bodyPr wrap="none" rtlCol="0" anchor="ctr">
            <a:noAutofit/>
          </a:bodyPr>
          <a:lstStyle/>
          <a:p>
            <a:pPr algn="ctr"/>
            <a:r>
              <a:rPr lang="en-US" sz="800">
                <a:solidFill>
                  <a:schemeClr val="bg2"/>
                </a:solidFill>
              </a:rPr>
              <a:t>Synapt</a:t>
            </a:r>
          </a:p>
        </p:txBody>
      </p:sp>
      <p:sp>
        <p:nvSpPr>
          <p:cNvPr id="2" name="Title 1"/>
          <p:cNvSpPr>
            <a:spLocks noGrp="1"/>
          </p:cNvSpPr>
          <p:nvPr>
            <p:ph type="title"/>
          </p:nvPr>
        </p:nvSpPr>
        <p:spPr>
          <a:xfrm>
            <a:off x="224247" y="188468"/>
            <a:ext cx="8133940" cy="369332"/>
          </a:xfrm>
        </p:spPr>
        <p:txBody>
          <a:bodyPr/>
          <a:lstStyle/>
          <a:p>
            <a:r>
              <a:rPr lang="en-US" sz="1800"/>
              <a:t>L1 - ITOPS transformation using Generative AI</a:t>
            </a:r>
          </a:p>
        </p:txBody>
      </p:sp>
      <p:sp>
        <p:nvSpPr>
          <p:cNvPr id="620" name="TextBox 619"/>
          <p:cNvSpPr txBox="1"/>
          <p:nvPr/>
        </p:nvSpPr>
        <p:spPr>
          <a:xfrm>
            <a:off x="221702" y="540223"/>
            <a:ext cx="7464671" cy="261610"/>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sz="1100"/>
              <a:t>L1 Support Using Generative AI – Managing Order Fallout tickets in CRM/Provisioning App</a:t>
            </a:r>
          </a:p>
        </p:txBody>
      </p:sp>
      <p:sp>
        <p:nvSpPr>
          <p:cNvPr id="40" name="Pentagon 223">
            <a:extLst>
              <a:ext uri="{FF2B5EF4-FFF2-40B4-BE49-F238E27FC236}">
                <a16:creationId xmlns:a16="http://schemas.microsoft.com/office/drawing/2014/main" id="{8102FD1D-E9E3-3E38-697D-356BBFD62F44}"/>
              </a:ext>
            </a:extLst>
          </p:cNvPr>
          <p:cNvSpPr/>
          <p:nvPr/>
        </p:nvSpPr>
        <p:spPr>
          <a:xfrm>
            <a:off x="218765" y="903776"/>
            <a:ext cx="4286525" cy="216000"/>
          </a:xfrm>
          <a:prstGeom prst="homePlate">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l"/>
            <a:r>
              <a:rPr lang="en-US" sz="800" b="1"/>
              <a:t>Traditional L1 Process Flow</a:t>
            </a:r>
          </a:p>
        </p:txBody>
      </p:sp>
      <p:sp>
        <p:nvSpPr>
          <p:cNvPr id="266" name="Pentagon 223">
            <a:extLst>
              <a:ext uri="{FF2B5EF4-FFF2-40B4-BE49-F238E27FC236}">
                <a16:creationId xmlns:a16="http://schemas.microsoft.com/office/drawing/2014/main" id="{8102FD1D-E9E3-3E38-697D-356BBFD62F44}"/>
              </a:ext>
            </a:extLst>
          </p:cNvPr>
          <p:cNvSpPr/>
          <p:nvPr/>
        </p:nvSpPr>
        <p:spPr>
          <a:xfrm>
            <a:off x="4539091" y="903776"/>
            <a:ext cx="4335291" cy="216000"/>
          </a:xfrm>
          <a:prstGeom prst="homePlat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800" b="1"/>
              <a:t>Generative AI Process Flow</a:t>
            </a:r>
          </a:p>
        </p:txBody>
      </p:sp>
      <p:sp>
        <p:nvSpPr>
          <p:cNvPr id="132" name="TextBox 131"/>
          <p:cNvSpPr txBox="1"/>
          <p:nvPr/>
        </p:nvSpPr>
        <p:spPr>
          <a:xfrm>
            <a:off x="138288" y="1310667"/>
            <a:ext cx="346865" cy="230832"/>
          </a:xfrm>
          <a:prstGeom prst="rect">
            <a:avLst/>
          </a:prstGeom>
          <a:noFill/>
        </p:spPr>
        <p:txBody>
          <a:bodyPr wrap="square" rtlCol="0">
            <a:spAutoFit/>
          </a:bodyPr>
          <a:lstStyle/>
          <a:p>
            <a:pPr algn="ctr"/>
            <a:r>
              <a:rPr lang="en-US" sz="900">
                <a:solidFill>
                  <a:schemeClr val="bg1"/>
                </a:solidFill>
              </a:rPr>
              <a:t>70</a:t>
            </a:r>
          </a:p>
        </p:txBody>
      </p:sp>
      <p:grpSp>
        <p:nvGrpSpPr>
          <p:cNvPr id="592" name="Group 591">
            <a:extLst>
              <a:ext uri="{FF2B5EF4-FFF2-40B4-BE49-F238E27FC236}">
                <a16:creationId xmlns:a16="http://schemas.microsoft.com/office/drawing/2014/main" id="{666FF53C-8185-2503-9377-A6A8A0F2CD89}"/>
              </a:ext>
            </a:extLst>
          </p:cNvPr>
          <p:cNvGrpSpPr/>
          <p:nvPr/>
        </p:nvGrpSpPr>
        <p:grpSpPr>
          <a:xfrm>
            <a:off x="105330" y="1175648"/>
            <a:ext cx="4530270" cy="3175872"/>
            <a:chOff x="105330" y="1175648"/>
            <a:chExt cx="4530270" cy="3175872"/>
          </a:xfrm>
        </p:grpSpPr>
        <p:grpSp>
          <p:nvGrpSpPr>
            <p:cNvPr id="4" name="Group 3"/>
            <p:cNvGrpSpPr/>
            <p:nvPr/>
          </p:nvGrpSpPr>
          <p:grpSpPr>
            <a:xfrm>
              <a:off x="1566177" y="1808788"/>
              <a:ext cx="3069423" cy="2409225"/>
              <a:chOff x="1566177" y="1912700"/>
              <a:chExt cx="3069423" cy="2409225"/>
            </a:xfrm>
          </p:grpSpPr>
          <p:sp>
            <p:nvSpPr>
              <p:cNvPr id="225" name="TextBox 224"/>
              <p:cNvSpPr txBox="1"/>
              <p:nvPr/>
            </p:nvSpPr>
            <p:spPr>
              <a:xfrm>
                <a:off x="1937303" y="2545587"/>
                <a:ext cx="405881" cy="246221"/>
              </a:xfrm>
              <a:prstGeom prst="rect">
                <a:avLst/>
              </a:prstGeom>
              <a:noFill/>
            </p:spPr>
            <p:txBody>
              <a:bodyPr wrap="none" rtlCol="0">
                <a:spAutoFit/>
              </a:bodyPr>
              <a:lstStyle/>
              <a:p>
                <a:pPr algn="ctr"/>
                <a:r>
                  <a:rPr lang="en-US" sz="500"/>
                  <a:t>Ticket</a:t>
                </a:r>
              </a:p>
              <a:p>
                <a:pPr algn="ctr"/>
                <a:r>
                  <a:rPr lang="en-US" sz="500"/>
                  <a:t>Creation</a:t>
                </a:r>
              </a:p>
            </p:txBody>
          </p:sp>
          <p:sp>
            <p:nvSpPr>
              <p:cNvPr id="230" name="TextBox 229"/>
              <p:cNvSpPr txBox="1"/>
              <p:nvPr/>
            </p:nvSpPr>
            <p:spPr>
              <a:xfrm>
                <a:off x="2709239" y="2527983"/>
                <a:ext cx="489238" cy="246221"/>
              </a:xfrm>
              <a:prstGeom prst="rect">
                <a:avLst/>
              </a:prstGeom>
              <a:noFill/>
            </p:spPr>
            <p:txBody>
              <a:bodyPr wrap="none" rtlCol="0">
                <a:spAutoFit/>
              </a:bodyPr>
              <a:lstStyle/>
              <a:p>
                <a:pPr algn="ctr"/>
                <a:r>
                  <a:rPr lang="en-US" sz="500"/>
                  <a:t>Ticket</a:t>
                </a:r>
              </a:p>
              <a:p>
                <a:pPr algn="ctr"/>
                <a:r>
                  <a:rPr lang="en-US" sz="500"/>
                  <a:t>Assignment</a:t>
                </a:r>
              </a:p>
            </p:txBody>
          </p:sp>
          <p:sp>
            <p:nvSpPr>
              <p:cNvPr id="231" name="TextBox 230"/>
              <p:cNvSpPr txBox="1"/>
              <p:nvPr/>
            </p:nvSpPr>
            <p:spPr>
              <a:xfrm>
                <a:off x="3511533" y="2553329"/>
                <a:ext cx="567292" cy="246221"/>
              </a:xfrm>
              <a:prstGeom prst="rect">
                <a:avLst/>
              </a:prstGeom>
              <a:noFill/>
            </p:spPr>
            <p:txBody>
              <a:bodyPr wrap="square" rtlCol="0">
                <a:spAutoFit/>
              </a:bodyPr>
              <a:lstStyle/>
              <a:p>
                <a:pPr algn="ctr"/>
                <a:r>
                  <a:rPr lang="en-US" sz="500"/>
                  <a:t>Issue</a:t>
                </a:r>
              </a:p>
              <a:p>
                <a:pPr algn="ctr"/>
                <a:r>
                  <a:rPr lang="en-US" sz="500"/>
                  <a:t>Analysis</a:t>
                </a:r>
              </a:p>
            </p:txBody>
          </p:sp>
          <p:sp>
            <p:nvSpPr>
              <p:cNvPr id="242" name="TextBox 241"/>
              <p:cNvSpPr txBox="1"/>
              <p:nvPr/>
            </p:nvSpPr>
            <p:spPr>
              <a:xfrm>
                <a:off x="3605915" y="3562524"/>
                <a:ext cx="452368" cy="246221"/>
              </a:xfrm>
              <a:prstGeom prst="rect">
                <a:avLst/>
              </a:prstGeom>
              <a:noFill/>
            </p:spPr>
            <p:txBody>
              <a:bodyPr wrap="none" rtlCol="0">
                <a:spAutoFit/>
              </a:bodyPr>
              <a:lstStyle/>
              <a:p>
                <a:pPr algn="ctr"/>
                <a:r>
                  <a:rPr lang="en-US" sz="500"/>
                  <a:t>Corrective</a:t>
                </a:r>
              </a:p>
              <a:p>
                <a:pPr algn="ctr"/>
                <a:r>
                  <a:rPr lang="en-US" sz="500"/>
                  <a:t>Actions</a:t>
                </a:r>
              </a:p>
            </p:txBody>
          </p:sp>
          <p:sp>
            <p:nvSpPr>
              <p:cNvPr id="244" name="TextBox 243"/>
              <p:cNvSpPr txBox="1"/>
              <p:nvPr/>
            </p:nvSpPr>
            <p:spPr>
              <a:xfrm>
                <a:off x="2924262" y="3585369"/>
                <a:ext cx="522148" cy="246221"/>
              </a:xfrm>
              <a:prstGeom prst="rect">
                <a:avLst/>
              </a:prstGeom>
              <a:noFill/>
            </p:spPr>
            <p:txBody>
              <a:bodyPr wrap="square" rtlCol="0">
                <a:spAutoFit/>
              </a:bodyPr>
              <a:lstStyle/>
              <a:p>
                <a:pPr algn="ctr"/>
                <a:r>
                  <a:rPr lang="en-US" sz="500"/>
                  <a:t>Issue</a:t>
                </a:r>
              </a:p>
              <a:p>
                <a:pPr algn="ctr"/>
                <a:r>
                  <a:rPr lang="en-US" sz="500"/>
                  <a:t>Analysis</a:t>
                </a:r>
              </a:p>
            </p:txBody>
          </p:sp>
          <p:sp>
            <p:nvSpPr>
              <p:cNvPr id="215" name="TextBox 214"/>
              <p:cNvSpPr txBox="1"/>
              <p:nvPr/>
            </p:nvSpPr>
            <p:spPr>
              <a:xfrm>
                <a:off x="3218398" y="2770953"/>
                <a:ext cx="460383" cy="276999"/>
              </a:xfrm>
              <a:prstGeom prst="rect">
                <a:avLst/>
              </a:prstGeom>
              <a:noFill/>
            </p:spPr>
            <p:txBody>
              <a:bodyPr wrap="none" rtlCol="0">
                <a:spAutoFit/>
              </a:bodyPr>
              <a:lstStyle/>
              <a:p>
                <a:pPr algn="ctr"/>
                <a:r>
                  <a:rPr lang="en-US" sz="600"/>
                  <a:t>L1</a:t>
                </a:r>
              </a:p>
              <a:p>
                <a:pPr algn="ctr"/>
                <a:r>
                  <a:rPr lang="en-US" sz="600"/>
                  <a:t>Engineer</a:t>
                </a:r>
              </a:p>
            </p:txBody>
          </p:sp>
          <p:cxnSp>
            <p:nvCxnSpPr>
              <p:cNvPr id="216" name="Straight Arrow Connector 215"/>
              <p:cNvCxnSpPr/>
              <p:nvPr/>
            </p:nvCxnSpPr>
            <p:spPr>
              <a:xfrm>
                <a:off x="1947602" y="2676989"/>
                <a:ext cx="411364"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18" name="TextBox 217"/>
              <p:cNvSpPr txBox="1"/>
              <p:nvPr/>
            </p:nvSpPr>
            <p:spPr>
              <a:xfrm>
                <a:off x="2318517" y="2770953"/>
                <a:ext cx="533684" cy="276999"/>
              </a:xfrm>
              <a:prstGeom prst="rect">
                <a:avLst/>
              </a:prstGeom>
              <a:noFill/>
            </p:spPr>
            <p:txBody>
              <a:bodyPr wrap="square" rtlCol="0">
                <a:spAutoFit/>
              </a:bodyPr>
              <a:lstStyle/>
              <a:p>
                <a:pPr algn="ctr"/>
                <a:r>
                  <a:rPr lang="en-US" sz="600"/>
                  <a:t>Ticketing </a:t>
                </a:r>
              </a:p>
              <a:p>
                <a:pPr algn="ctr"/>
                <a:r>
                  <a:rPr lang="en-US" sz="600"/>
                  <a:t>Portal</a:t>
                </a:r>
              </a:p>
            </p:txBody>
          </p:sp>
          <p:sp>
            <p:nvSpPr>
              <p:cNvPr id="220" name="TextBox 219"/>
              <p:cNvSpPr txBox="1"/>
              <p:nvPr/>
            </p:nvSpPr>
            <p:spPr>
              <a:xfrm>
                <a:off x="3965587" y="2801478"/>
                <a:ext cx="380233" cy="184666"/>
              </a:xfrm>
              <a:prstGeom prst="rect">
                <a:avLst/>
              </a:prstGeom>
              <a:noFill/>
            </p:spPr>
            <p:txBody>
              <a:bodyPr wrap="none" rtlCol="0">
                <a:spAutoFit/>
              </a:bodyPr>
              <a:lstStyle/>
              <a:p>
                <a:pPr algn="ctr"/>
                <a:r>
                  <a:rPr lang="en-US" sz="600"/>
                  <a:t>KMDB</a:t>
                </a:r>
              </a:p>
            </p:txBody>
          </p:sp>
          <p:sp>
            <p:nvSpPr>
              <p:cNvPr id="221" name="TextBox 220"/>
              <p:cNvSpPr txBox="1"/>
              <p:nvPr/>
            </p:nvSpPr>
            <p:spPr>
              <a:xfrm>
                <a:off x="1566177" y="2791979"/>
                <a:ext cx="330540" cy="184666"/>
              </a:xfrm>
              <a:prstGeom prst="rect">
                <a:avLst/>
              </a:prstGeom>
              <a:noFill/>
            </p:spPr>
            <p:txBody>
              <a:bodyPr wrap="none" rtlCol="0">
                <a:spAutoFit/>
              </a:bodyPr>
              <a:lstStyle/>
              <a:p>
                <a:pPr algn="ctr"/>
                <a:r>
                  <a:rPr lang="en-US" sz="600"/>
                  <a:t>User</a:t>
                </a:r>
                <a:endParaRPr lang="en-US" sz="400"/>
              </a:p>
            </p:txBody>
          </p:sp>
          <p:sp>
            <p:nvSpPr>
              <p:cNvPr id="223" name="TextBox 222"/>
              <p:cNvSpPr txBox="1"/>
              <p:nvPr/>
            </p:nvSpPr>
            <p:spPr>
              <a:xfrm>
                <a:off x="4109494" y="3243221"/>
                <a:ext cx="526106" cy="246221"/>
              </a:xfrm>
              <a:prstGeom prst="rect">
                <a:avLst/>
              </a:prstGeom>
              <a:noFill/>
            </p:spPr>
            <p:txBody>
              <a:bodyPr wrap="none" rtlCol="0">
                <a:spAutoFit/>
              </a:bodyPr>
              <a:lstStyle/>
              <a:p>
                <a:pPr algn="ctr"/>
                <a:r>
                  <a:rPr lang="en-US" sz="500"/>
                  <a:t>L1 Corrective</a:t>
                </a:r>
              </a:p>
              <a:p>
                <a:pPr algn="ctr"/>
                <a:r>
                  <a:rPr lang="en-US" sz="500"/>
                  <a:t>Actions</a:t>
                </a:r>
              </a:p>
            </p:txBody>
          </p:sp>
          <p:sp>
            <p:nvSpPr>
              <p:cNvPr id="224" name="Oval 21">
                <a:extLst>
                  <a:ext uri="{FF2B5EF4-FFF2-40B4-BE49-F238E27FC236}">
                    <a16:creationId xmlns:a16="http://schemas.microsoft.com/office/drawing/2014/main" id="{B92F2676-D90E-40BF-8AC5-C623D6EC5932}"/>
                  </a:ext>
                </a:extLst>
              </p:cNvPr>
              <p:cNvSpPr>
                <a:spLocks noChangeAspect="1"/>
              </p:cNvSpPr>
              <p:nvPr/>
            </p:nvSpPr>
            <p:spPr>
              <a:xfrm>
                <a:off x="4047570" y="3601661"/>
                <a:ext cx="221236" cy="190201"/>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26" name="Rectangle 18">
                <a:extLst>
                  <a:ext uri="{FF2B5EF4-FFF2-40B4-BE49-F238E27FC236}">
                    <a16:creationId xmlns:a16="http://schemas.microsoft.com/office/drawing/2014/main" id="{D8BFBE69-EC90-491A-A905-789398F4B3A8}"/>
                  </a:ext>
                </a:extLst>
              </p:cNvPr>
              <p:cNvSpPr/>
              <p:nvPr/>
            </p:nvSpPr>
            <p:spPr>
              <a:xfrm>
                <a:off x="2470356" y="2575406"/>
                <a:ext cx="231467" cy="170662"/>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cxnSp>
            <p:nvCxnSpPr>
              <p:cNvPr id="227" name="Straight Arrow Connector 226"/>
              <p:cNvCxnSpPr/>
              <p:nvPr/>
            </p:nvCxnSpPr>
            <p:spPr>
              <a:xfrm>
                <a:off x="3629802" y="2676989"/>
                <a:ext cx="370228"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8" name="Round Same Side Corner Rectangle 8">
                <a:extLst>
                  <a:ext uri="{FF2B5EF4-FFF2-40B4-BE49-F238E27FC236}">
                    <a16:creationId xmlns:a16="http://schemas.microsoft.com/office/drawing/2014/main" id="{E4451B41-2F0A-4F98-8F16-0D0192492445}"/>
                  </a:ext>
                </a:extLst>
              </p:cNvPr>
              <p:cNvSpPr/>
              <p:nvPr/>
            </p:nvSpPr>
            <p:spPr>
              <a:xfrm>
                <a:off x="1638104" y="2556338"/>
                <a:ext cx="186687" cy="189514"/>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9" name="Straight Arrow Connector 228"/>
              <p:cNvCxnSpPr/>
              <p:nvPr/>
            </p:nvCxnSpPr>
            <p:spPr>
              <a:xfrm>
                <a:off x="2811121" y="2660718"/>
                <a:ext cx="411364"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32" name="Can 231"/>
              <p:cNvSpPr/>
              <p:nvPr/>
            </p:nvSpPr>
            <p:spPr>
              <a:xfrm>
                <a:off x="4056937" y="2592577"/>
                <a:ext cx="197528" cy="153274"/>
              </a:xfrm>
              <a:prstGeom prst="can">
                <a:avLst/>
              </a:prstGeom>
              <a:ln/>
            </p:spPr>
            <p:style>
              <a:lnRef idx="2">
                <a:schemeClr val="accent2"/>
              </a:lnRef>
              <a:fillRef idx="1">
                <a:schemeClr val="lt1"/>
              </a:fillRef>
              <a:effectRef idx="0">
                <a:schemeClr val="accent2"/>
              </a:effectRef>
              <a:fontRef idx="minor">
                <a:schemeClr val="dk1"/>
              </a:fontRef>
            </p:style>
            <p:txBody>
              <a:bodyPr rtlCol="0" anchor="ctr"/>
              <a:lstStyle/>
              <a:p>
                <a:pPr algn="l"/>
                <a:endParaRPr lang="en-US"/>
              </a:p>
            </p:txBody>
          </p:sp>
          <p:cxnSp>
            <p:nvCxnSpPr>
              <p:cNvPr id="233" name="Elbow Connector 232"/>
              <p:cNvCxnSpPr/>
              <p:nvPr/>
            </p:nvCxnSpPr>
            <p:spPr>
              <a:xfrm rot="5400000" flipH="1" flipV="1">
                <a:off x="2043332" y="3111788"/>
                <a:ext cx="466436" cy="61766"/>
              </a:xfrm>
              <a:prstGeom prst="bentConnector2">
                <a:avLst/>
              </a:prstGeom>
              <a:ln>
                <a:solidFill>
                  <a:schemeClr val="accent3"/>
                </a:solidFill>
                <a:tailEnd type="none"/>
              </a:ln>
            </p:spPr>
            <p:style>
              <a:lnRef idx="1">
                <a:schemeClr val="accent1"/>
              </a:lnRef>
              <a:fillRef idx="0">
                <a:schemeClr val="accent1"/>
              </a:fillRef>
              <a:effectRef idx="0">
                <a:schemeClr val="accent1"/>
              </a:effectRef>
              <a:fontRef idx="minor">
                <a:schemeClr val="tx1"/>
              </a:fontRef>
            </p:style>
          </p:cxnSp>
          <p:sp>
            <p:nvSpPr>
              <p:cNvPr id="234" name="TextBox 233"/>
              <p:cNvSpPr txBox="1"/>
              <p:nvPr/>
            </p:nvSpPr>
            <p:spPr>
              <a:xfrm>
                <a:off x="3241961" y="3120111"/>
                <a:ext cx="344966" cy="246221"/>
              </a:xfrm>
              <a:prstGeom prst="rect">
                <a:avLst/>
              </a:prstGeom>
              <a:noFill/>
            </p:spPr>
            <p:txBody>
              <a:bodyPr wrap="none" rtlCol="0">
                <a:spAutoFit/>
              </a:bodyPr>
              <a:lstStyle/>
              <a:p>
                <a:pPr algn="ctr"/>
                <a:r>
                  <a:rPr lang="en-US" sz="500"/>
                  <a:t>Ticket</a:t>
                </a:r>
              </a:p>
              <a:p>
                <a:pPr algn="ctr"/>
                <a:r>
                  <a:rPr lang="en-US" sz="500"/>
                  <a:t>Triage</a:t>
                </a:r>
              </a:p>
            </p:txBody>
          </p:sp>
          <p:sp>
            <p:nvSpPr>
              <p:cNvPr id="235" name="TextBox 234"/>
              <p:cNvSpPr txBox="1"/>
              <p:nvPr/>
            </p:nvSpPr>
            <p:spPr>
              <a:xfrm>
                <a:off x="3916888" y="3791862"/>
                <a:ext cx="471604" cy="184666"/>
              </a:xfrm>
              <a:prstGeom prst="rect">
                <a:avLst/>
              </a:prstGeom>
              <a:noFill/>
            </p:spPr>
            <p:txBody>
              <a:bodyPr wrap="none" rtlCol="0">
                <a:spAutoFit/>
              </a:bodyPr>
              <a:lstStyle/>
              <a:p>
                <a:pPr algn="ctr"/>
                <a:r>
                  <a:rPr lang="en-US" sz="600"/>
                  <a:t>Solutions</a:t>
                </a:r>
              </a:p>
            </p:txBody>
          </p:sp>
          <p:sp>
            <p:nvSpPr>
              <p:cNvPr id="236" name="TextBox 235"/>
              <p:cNvSpPr txBox="1"/>
              <p:nvPr/>
            </p:nvSpPr>
            <p:spPr>
              <a:xfrm>
                <a:off x="3159540" y="4075704"/>
                <a:ext cx="377027" cy="246221"/>
              </a:xfrm>
              <a:prstGeom prst="rect">
                <a:avLst/>
              </a:prstGeom>
              <a:noFill/>
            </p:spPr>
            <p:txBody>
              <a:bodyPr wrap="none" rtlCol="0">
                <a:spAutoFit/>
              </a:bodyPr>
              <a:lstStyle/>
              <a:p>
                <a:pPr algn="ctr"/>
                <a:r>
                  <a:rPr lang="en-US" sz="500"/>
                  <a:t>Update</a:t>
                </a:r>
              </a:p>
              <a:p>
                <a:pPr algn="ctr"/>
                <a:r>
                  <a:rPr lang="en-US" sz="500"/>
                  <a:t>Ticket</a:t>
                </a:r>
              </a:p>
            </p:txBody>
          </p:sp>
          <p:sp>
            <p:nvSpPr>
              <p:cNvPr id="237" name="TextBox 236"/>
              <p:cNvSpPr txBox="1"/>
              <p:nvPr/>
            </p:nvSpPr>
            <p:spPr>
              <a:xfrm>
                <a:off x="2338555" y="2059807"/>
                <a:ext cx="490840" cy="276999"/>
              </a:xfrm>
              <a:prstGeom prst="rect">
                <a:avLst/>
              </a:prstGeom>
              <a:noFill/>
            </p:spPr>
            <p:txBody>
              <a:bodyPr wrap="none" rtlCol="0">
                <a:spAutoFit/>
              </a:bodyPr>
              <a:lstStyle/>
              <a:p>
                <a:pPr algn="ctr"/>
                <a:r>
                  <a:rPr lang="en-US" sz="600"/>
                  <a:t>Helpdesk </a:t>
                </a:r>
              </a:p>
              <a:p>
                <a:pPr algn="ctr"/>
                <a:r>
                  <a:rPr lang="en-US" sz="600"/>
                  <a:t>Agent</a:t>
                </a:r>
              </a:p>
            </p:txBody>
          </p:sp>
          <p:grpSp>
            <p:nvGrpSpPr>
              <p:cNvPr id="238" name="Group 2135"/>
              <p:cNvGrpSpPr/>
              <p:nvPr/>
            </p:nvGrpSpPr>
            <p:grpSpPr>
              <a:xfrm>
                <a:off x="1773634" y="2098957"/>
                <a:ext cx="173968" cy="140299"/>
                <a:chOff x="-1" y="-1"/>
                <a:chExt cx="750742" cy="756878"/>
              </a:xfrm>
            </p:grpSpPr>
            <p:sp>
              <p:nvSpPr>
                <p:cNvPr id="256" name="Shape 2130"/>
                <p:cNvSpPr/>
                <p:nvPr/>
              </p:nvSpPr>
              <p:spPr>
                <a:xfrm>
                  <a:off x="30684" y="141144"/>
                  <a:ext cx="216836" cy="214791"/>
                </a:xfrm>
                <a:custGeom>
                  <a:avLst/>
                  <a:gdLst/>
                  <a:ahLst/>
                  <a:cxnLst>
                    <a:cxn ang="0">
                      <a:pos x="wd2" y="hd2"/>
                    </a:cxn>
                    <a:cxn ang="5400000">
                      <a:pos x="wd2" y="hd2"/>
                    </a:cxn>
                    <a:cxn ang="10800000">
                      <a:pos x="wd2" y="hd2"/>
                    </a:cxn>
                    <a:cxn ang="16200000">
                      <a:pos x="wd2" y="hd2"/>
                    </a:cxn>
                  </a:cxnLst>
                  <a:rect l="0" t="0" r="r" b="b"/>
                  <a:pathLst>
                    <a:path w="21600" h="21600" extrusionOk="0">
                      <a:moveTo>
                        <a:pt x="6961" y="0"/>
                      </a:moveTo>
                      <a:lnTo>
                        <a:pt x="7473" y="0"/>
                      </a:lnTo>
                      <a:lnTo>
                        <a:pt x="7882" y="307"/>
                      </a:lnTo>
                      <a:lnTo>
                        <a:pt x="21293" y="13820"/>
                      </a:lnTo>
                      <a:lnTo>
                        <a:pt x="21498" y="14127"/>
                      </a:lnTo>
                      <a:lnTo>
                        <a:pt x="21600" y="14536"/>
                      </a:lnTo>
                      <a:lnTo>
                        <a:pt x="21498" y="15048"/>
                      </a:lnTo>
                      <a:lnTo>
                        <a:pt x="21293" y="15355"/>
                      </a:lnTo>
                      <a:lnTo>
                        <a:pt x="15048" y="21600"/>
                      </a:lnTo>
                      <a:lnTo>
                        <a:pt x="14229" y="21600"/>
                      </a:lnTo>
                      <a:lnTo>
                        <a:pt x="0" y="7371"/>
                      </a:lnTo>
                      <a:lnTo>
                        <a:pt x="0" y="6552"/>
                      </a:lnTo>
                      <a:lnTo>
                        <a:pt x="6552" y="0"/>
                      </a:lnTo>
                      <a:lnTo>
                        <a:pt x="6961" y="0"/>
                      </a:lnTo>
                      <a:close/>
                    </a:path>
                  </a:pathLst>
                </a:custGeom>
                <a:solidFill>
                  <a:srgbClr val="000000"/>
                </a:solidFill>
                <a:ln w="3175" cap="flat">
                  <a:noFill/>
                  <a:miter lim="400000"/>
                </a:ln>
                <a:effectLst/>
              </p:spPr>
              <p:txBody>
                <a:bodyPr wrap="square" lIns="32511" tIns="32511" rIns="32511" bIns="32511" numCol="1" anchor="t">
                  <a:noAutofit/>
                </a:bodyPr>
                <a:lstStyle/>
                <a:p>
                  <a:pPr algn="l">
                    <a:defRPr sz="1200"/>
                  </a:pPr>
                  <a:endParaRPr sz="1200"/>
                </a:p>
              </p:txBody>
            </p:sp>
            <p:sp>
              <p:nvSpPr>
                <p:cNvPr id="257" name="Shape 2131"/>
                <p:cNvSpPr/>
                <p:nvPr/>
              </p:nvSpPr>
              <p:spPr>
                <a:xfrm>
                  <a:off x="402983" y="511402"/>
                  <a:ext cx="214791" cy="218883"/>
                </a:xfrm>
                <a:custGeom>
                  <a:avLst/>
                  <a:gdLst/>
                  <a:ahLst/>
                  <a:cxnLst>
                    <a:cxn ang="0">
                      <a:pos x="wd2" y="hd2"/>
                    </a:cxn>
                    <a:cxn ang="5400000">
                      <a:pos x="wd2" y="hd2"/>
                    </a:cxn>
                    <a:cxn ang="10800000">
                      <a:pos x="wd2" y="hd2"/>
                    </a:cxn>
                    <a:cxn ang="16200000">
                      <a:pos x="wd2" y="hd2"/>
                    </a:cxn>
                  </a:cxnLst>
                  <a:rect l="0" t="0" r="r" b="b"/>
                  <a:pathLst>
                    <a:path w="21600" h="21600" extrusionOk="0">
                      <a:moveTo>
                        <a:pt x="7064" y="0"/>
                      </a:moveTo>
                      <a:lnTo>
                        <a:pt x="7473" y="204"/>
                      </a:lnTo>
                      <a:lnTo>
                        <a:pt x="7780" y="306"/>
                      </a:lnTo>
                      <a:lnTo>
                        <a:pt x="21395" y="13755"/>
                      </a:lnTo>
                      <a:lnTo>
                        <a:pt x="21600" y="14264"/>
                      </a:lnTo>
                      <a:lnTo>
                        <a:pt x="21600" y="14977"/>
                      </a:lnTo>
                      <a:lnTo>
                        <a:pt x="21395" y="15283"/>
                      </a:lnTo>
                      <a:lnTo>
                        <a:pt x="15765" y="20887"/>
                      </a:lnTo>
                      <a:lnTo>
                        <a:pt x="15458" y="21294"/>
                      </a:lnTo>
                      <a:lnTo>
                        <a:pt x="15048" y="21498"/>
                      </a:lnTo>
                      <a:lnTo>
                        <a:pt x="14741" y="21600"/>
                      </a:lnTo>
                      <a:lnTo>
                        <a:pt x="14229" y="21498"/>
                      </a:lnTo>
                      <a:lnTo>
                        <a:pt x="13820" y="21294"/>
                      </a:lnTo>
                      <a:lnTo>
                        <a:pt x="409" y="7743"/>
                      </a:lnTo>
                      <a:lnTo>
                        <a:pt x="205" y="7336"/>
                      </a:lnTo>
                      <a:lnTo>
                        <a:pt x="0" y="7030"/>
                      </a:lnTo>
                      <a:lnTo>
                        <a:pt x="205" y="6623"/>
                      </a:lnTo>
                      <a:lnTo>
                        <a:pt x="409" y="6317"/>
                      </a:lnTo>
                      <a:lnTo>
                        <a:pt x="6245" y="306"/>
                      </a:lnTo>
                      <a:lnTo>
                        <a:pt x="6756" y="204"/>
                      </a:lnTo>
                      <a:lnTo>
                        <a:pt x="7064" y="0"/>
                      </a:lnTo>
                      <a:close/>
                    </a:path>
                  </a:pathLst>
                </a:custGeom>
                <a:solidFill>
                  <a:srgbClr val="000000"/>
                </a:solidFill>
                <a:ln w="3175" cap="flat">
                  <a:noFill/>
                  <a:miter lim="400000"/>
                </a:ln>
                <a:effectLst/>
              </p:spPr>
              <p:txBody>
                <a:bodyPr wrap="square" lIns="32511" tIns="32511" rIns="32511" bIns="32511" numCol="1" anchor="t">
                  <a:noAutofit/>
                </a:bodyPr>
                <a:lstStyle/>
                <a:p>
                  <a:pPr algn="l">
                    <a:defRPr sz="1200"/>
                  </a:pPr>
                  <a:endParaRPr sz="1200"/>
                </a:p>
              </p:txBody>
            </p:sp>
            <p:sp>
              <p:nvSpPr>
                <p:cNvPr id="258" name="Shape 2132"/>
                <p:cNvSpPr/>
                <p:nvPr/>
              </p:nvSpPr>
              <p:spPr>
                <a:xfrm>
                  <a:off x="-1" y="225016"/>
                  <a:ext cx="533908" cy="531861"/>
                </a:xfrm>
                <a:custGeom>
                  <a:avLst/>
                  <a:gdLst/>
                  <a:ahLst/>
                  <a:cxnLst>
                    <a:cxn ang="0">
                      <a:pos x="wd2" y="hd2"/>
                    </a:cxn>
                    <a:cxn ang="5400000">
                      <a:pos x="wd2" y="hd2"/>
                    </a:cxn>
                    <a:cxn ang="10800000">
                      <a:pos x="wd2" y="hd2"/>
                    </a:cxn>
                    <a:cxn ang="16200000">
                      <a:pos x="wd2" y="hd2"/>
                    </a:cxn>
                  </a:cxnLst>
                  <a:rect l="0" t="0" r="r" b="b"/>
                  <a:pathLst>
                    <a:path w="21600" h="21600" extrusionOk="0">
                      <a:moveTo>
                        <a:pt x="742" y="0"/>
                      </a:moveTo>
                      <a:lnTo>
                        <a:pt x="6719" y="6000"/>
                      </a:lnTo>
                      <a:lnTo>
                        <a:pt x="6637" y="6166"/>
                      </a:lnTo>
                      <a:lnTo>
                        <a:pt x="6554" y="6455"/>
                      </a:lnTo>
                      <a:lnTo>
                        <a:pt x="6554" y="6786"/>
                      </a:lnTo>
                      <a:lnTo>
                        <a:pt x="6637" y="7283"/>
                      </a:lnTo>
                      <a:lnTo>
                        <a:pt x="6843" y="7945"/>
                      </a:lnTo>
                      <a:lnTo>
                        <a:pt x="7214" y="8731"/>
                      </a:lnTo>
                      <a:lnTo>
                        <a:pt x="7791" y="9641"/>
                      </a:lnTo>
                      <a:lnTo>
                        <a:pt x="8615" y="10717"/>
                      </a:lnTo>
                      <a:lnTo>
                        <a:pt x="9769" y="11959"/>
                      </a:lnTo>
                      <a:lnTo>
                        <a:pt x="11047" y="13159"/>
                      </a:lnTo>
                      <a:lnTo>
                        <a:pt x="12202" y="14028"/>
                      </a:lnTo>
                      <a:lnTo>
                        <a:pt x="13108" y="14607"/>
                      </a:lnTo>
                      <a:lnTo>
                        <a:pt x="13892" y="14897"/>
                      </a:lnTo>
                      <a:lnTo>
                        <a:pt x="14551" y="15021"/>
                      </a:lnTo>
                      <a:lnTo>
                        <a:pt x="15046" y="15103"/>
                      </a:lnTo>
                      <a:lnTo>
                        <a:pt x="15417" y="15021"/>
                      </a:lnTo>
                      <a:lnTo>
                        <a:pt x="15705" y="14938"/>
                      </a:lnTo>
                      <a:lnTo>
                        <a:pt x="21600" y="20897"/>
                      </a:lnTo>
                      <a:lnTo>
                        <a:pt x="21518" y="20938"/>
                      </a:lnTo>
                      <a:lnTo>
                        <a:pt x="21311" y="21103"/>
                      </a:lnTo>
                      <a:lnTo>
                        <a:pt x="20899" y="21228"/>
                      </a:lnTo>
                      <a:lnTo>
                        <a:pt x="20405" y="21393"/>
                      </a:lnTo>
                      <a:lnTo>
                        <a:pt x="19663" y="21517"/>
                      </a:lnTo>
                      <a:lnTo>
                        <a:pt x="18879" y="21600"/>
                      </a:lnTo>
                      <a:lnTo>
                        <a:pt x="17890" y="21600"/>
                      </a:lnTo>
                      <a:lnTo>
                        <a:pt x="16736" y="21476"/>
                      </a:lnTo>
                      <a:lnTo>
                        <a:pt x="15458" y="21103"/>
                      </a:lnTo>
                      <a:lnTo>
                        <a:pt x="14056" y="20524"/>
                      </a:lnTo>
                      <a:lnTo>
                        <a:pt x="12408" y="19655"/>
                      </a:lnTo>
                      <a:lnTo>
                        <a:pt x="10718" y="18538"/>
                      </a:lnTo>
                      <a:lnTo>
                        <a:pt x="8863" y="17090"/>
                      </a:lnTo>
                      <a:lnTo>
                        <a:pt x="6802" y="15228"/>
                      </a:lnTo>
                      <a:lnTo>
                        <a:pt x="4864" y="13324"/>
                      </a:lnTo>
                      <a:lnTo>
                        <a:pt x="3380" y="11462"/>
                      </a:lnTo>
                      <a:lnTo>
                        <a:pt x="2144" y="9724"/>
                      </a:lnTo>
                      <a:lnTo>
                        <a:pt x="1278" y="8069"/>
                      </a:lnTo>
                      <a:lnTo>
                        <a:pt x="660" y="6662"/>
                      </a:lnTo>
                      <a:lnTo>
                        <a:pt x="289" y="5297"/>
                      </a:lnTo>
                      <a:lnTo>
                        <a:pt x="82" y="4097"/>
                      </a:lnTo>
                      <a:lnTo>
                        <a:pt x="0" y="3021"/>
                      </a:lnTo>
                      <a:lnTo>
                        <a:pt x="82" y="2152"/>
                      </a:lnTo>
                      <a:lnTo>
                        <a:pt x="247" y="1366"/>
                      </a:lnTo>
                      <a:lnTo>
                        <a:pt x="371" y="786"/>
                      </a:lnTo>
                      <a:lnTo>
                        <a:pt x="577" y="372"/>
                      </a:lnTo>
                      <a:lnTo>
                        <a:pt x="660" y="83"/>
                      </a:lnTo>
                      <a:lnTo>
                        <a:pt x="742" y="0"/>
                      </a:lnTo>
                      <a:close/>
                    </a:path>
                  </a:pathLst>
                </a:custGeom>
                <a:solidFill>
                  <a:srgbClr val="000000"/>
                </a:solidFill>
                <a:ln w="3175" cap="flat">
                  <a:noFill/>
                  <a:miter lim="400000"/>
                </a:ln>
                <a:effectLst/>
              </p:spPr>
              <p:txBody>
                <a:bodyPr wrap="square" lIns="32511" tIns="32511" rIns="32511" bIns="32511" numCol="1" anchor="t">
                  <a:noAutofit/>
                </a:bodyPr>
                <a:lstStyle/>
                <a:p>
                  <a:pPr algn="l">
                    <a:defRPr sz="1200"/>
                  </a:pPr>
                  <a:endParaRPr sz="1200"/>
                </a:p>
              </p:txBody>
            </p:sp>
            <p:sp>
              <p:nvSpPr>
                <p:cNvPr id="259" name="Shape 2133"/>
                <p:cNvSpPr/>
                <p:nvPr/>
              </p:nvSpPr>
              <p:spPr>
                <a:xfrm>
                  <a:off x="276157" y="159554"/>
                  <a:ext cx="315026" cy="312981"/>
                </a:xfrm>
                <a:custGeom>
                  <a:avLst/>
                  <a:gdLst/>
                  <a:ahLst/>
                  <a:cxnLst>
                    <a:cxn ang="0">
                      <a:pos x="wd2" y="hd2"/>
                    </a:cxn>
                    <a:cxn ang="5400000">
                      <a:pos x="wd2" y="hd2"/>
                    </a:cxn>
                    <a:cxn ang="10800000">
                      <a:pos x="wd2" y="hd2"/>
                    </a:cxn>
                    <a:cxn ang="16200000">
                      <a:pos x="wd2" y="hd2"/>
                    </a:cxn>
                  </a:cxnLst>
                  <a:rect l="0" t="0" r="r" b="b"/>
                  <a:pathLst>
                    <a:path w="21600" h="21600" extrusionOk="0">
                      <a:moveTo>
                        <a:pt x="2392" y="0"/>
                      </a:moveTo>
                      <a:lnTo>
                        <a:pt x="6192" y="351"/>
                      </a:lnTo>
                      <a:lnTo>
                        <a:pt x="9921" y="1473"/>
                      </a:lnTo>
                      <a:lnTo>
                        <a:pt x="12102" y="2525"/>
                      </a:lnTo>
                      <a:lnTo>
                        <a:pt x="14212" y="3997"/>
                      </a:lnTo>
                      <a:lnTo>
                        <a:pt x="16042" y="5610"/>
                      </a:lnTo>
                      <a:lnTo>
                        <a:pt x="17590" y="7504"/>
                      </a:lnTo>
                      <a:lnTo>
                        <a:pt x="19067" y="9468"/>
                      </a:lnTo>
                      <a:lnTo>
                        <a:pt x="20193" y="11782"/>
                      </a:lnTo>
                      <a:lnTo>
                        <a:pt x="21248" y="15429"/>
                      </a:lnTo>
                      <a:lnTo>
                        <a:pt x="21600" y="19145"/>
                      </a:lnTo>
                      <a:lnTo>
                        <a:pt x="21530" y="19777"/>
                      </a:lnTo>
                      <a:lnTo>
                        <a:pt x="21389" y="20408"/>
                      </a:lnTo>
                      <a:lnTo>
                        <a:pt x="20404" y="21249"/>
                      </a:lnTo>
                      <a:lnTo>
                        <a:pt x="19911" y="21460"/>
                      </a:lnTo>
                      <a:lnTo>
                        <a:pt x="19278" y="21600"/>
                      </a:lnTo>
                      <a:lnTo>
                        <a:pt x="18082" y="21249"/>
                      </a:lnTo>
                      <a:lnTo>
                        <a:pt x="17238" y="20408"/>
                      </a:lnTo>
                      <a:lnTo>
                        <a:pt x="16886" y="19145"/>
                      </a:lnTo>
                      <a:lnTo>
                        <a:pt x="16605" y="16340"/>
                      </a:lnTo>
                      <a:lnTo>
                        <a:pt x="15760" y="13675"/>
                      </a:lnTo>
                      <a:lnTo>
                        <a:pt x="14423" y="11151"/>
                      </a:lnTo>
                      <a:lnTo>
                        <a:pt x="12594" y="8977"/>
                      </a:lnTo>
                      <a:lnTo>
                        <a:pt x="10413" y="7153"/>
                      </a:lnTo>
                      <a:lnTo>
                        <a:pt x="7880" y="5821"/>
                      </a:lnTo>
                      <a:lnTo>
                        <a:pt x="5207" y="5119"/>
                      </a:lnTo>
                      <a:lnTo>
                        <a:pt x="2392" y="4769"/>
                      </a:lnTo>
                      <a:lnTo>
                        <a:pt x="1196" y="4488"/>
                      </a:lnTo>
                      <a:lnTo>
                        <a:pt x="352" y="3506"/>
                      </a:lnTo>
                      <a:lnTo>
                        <a:pt x="0" y="2455"/>
                      </a:lnTo>
                      <a:lnTo>
                        <a:pt x="352" y="1192"/>
                      </a:lnTo>
                      <a:lnTo>
                        <a:pt x="1196" y="351"/>
                      </a:lnTo>
                      <a:lnTo>
                        <a:pt x="2392" y="0"/>
                      </a:lnTo>
                      <a:close/>
                    </a:path>
                  </a:pathLst>
                </a:custGeom>
                <a:solidFill>
                  <a:srgbClr val="000000"/>
                </a:solidFill>
                <a:ln w="3175" cap="flat">
                  <a:noFill/>
                  <a:miter lim="400000"/>
                </a:ln>
                <a:effectLst/>
              </p:spPr>
              <p:txBody>
                <a:bodyPr wrap="square" lIns="32511" tIns="32511" rIns="32511" bIns="32511" numCol="1" anchor="t">
                  <a:noAutofit/>
                </a:bodyPr>
                <a:lstStyle/>
                <a:p>
                  <a:pPr algn="l">
                    <a:defRPr sz="1200"/>
                  </a:pPr>
                  <a:endParaRPr sz="1200"/>
                </a:p>
              </p:txBody>
            </p:sp>
            <p:sp>
              <p:nvSpPr>
                <p:cNvPr id="260" name="Shape 2134"/>
                <p:cNvSpPr/>
                <p:nvPr/>
              </p:nvSpPr>
              <p:spPr>
                <a:xfrm>
                  <a:off x="280249" y="-1"/>
                  <a:ext cx="470492" cy="470493"/>
                </a:xfrm>
                <a:custGeom>
                  <a:avLst/>
                  <a:gdLst/>
                  <a:ahLst/>
                  <a:cxnLst>
                    <a:cxn ang="0">
                      <a:pos x="wd2" y="hd2"/>
                    </a:cxn>
                    <a:cxn ang="5400000">
                      <a:pos x="wd2" y="hd2"/>
                    </a:cxn>
                    <a:cxn ang="10800000">
                      <a:pos x="wd2" y="hd2"/>
                    </a:cxn>
                    <a:cxn ang="16200000">
                      <a:pos x="wd2" y="hd2"/>
                    </a:cxn>
                  </a:cxnLst>
                  <a:rect l="0" t="0" r="r" b="b"/>
                  <a:pathLst>
                    <a:path w="21600" h="21600" extrusionOk="0">
                      <a:moveTo>
                        <a:pt x="1550" y="0"/>
                      </a:moveTo>
                      <a:lnTo>
                        <a:pt x="4226" y="141"/>
                      </a:lnTo>
                      <a:lnTo>
                        <a:pt x="6809" y="706"/>
                      </a:lnTo>
                      <a:lnTo>
                        <a:pt x="9344" y="1553"/>
                      </a:lnTo>
                      <a:lnTo>
                        <a:pt x="11692" y="2729"/>
                      </a:lnTo>
                      <a:lnTo>
                        <a:pt x="13805" y="4141"/>
                      </a:lnTo>
                      <a:lnTo>
                        <a:pt x="15730" y="5835"/>
                      </a:lnTo>
                      <a:lnTo>
                        <a:pt x="17468" y="7812"/>
                      </a:lnTo>
                      <a:lnTo>
                        <a:pt x="18830" y="9882"/>
                      </a:lnTo>
                      <a:lnTo>
                        <a:pt x="20050" y="12282"/>
                      </a:lnTo>
                      <a:lnTo>
                        <a:pt x="20849" y="14776"/>
                      </a:lnTo>
                      <a:lnTo>
                        <a:pt x="21412" y="17365"/>
                      </a:lnTo>
                      <a:lnTo>
                        <a:pt x="21600" y="20047"/>
                      </a:lnTo>
                      <a:lnTo>
                        <a:pt x="21506" y="20471"/>
                      </a:lnTo>
                      <a:lnTo>
                        <a:pt x="21365" y="20894"/>
                      </a:lnTo>
                      <a:lnTo>
                        <a:pt x="21083" y="21224"/>
                      </a:lnTo>
                      <a:lnTo>
                        <a:pt x="20755" y="21459"/>
                      </a:lnTo>
                      <a:lnTo>
                        <a:pt x="20473" y="21600"/>
                      </a:lnTo>
                      <a:lnTo>
                        <a:pt x="19957" y="21600"/>
                      </a:lnTo>
                      <a:lnTo>
                        <a:pt x="19158" y="21459"/>
                      </a:lnTo>
                      <a:lnTo>
                        <a:pt x="18595" y="20894"/>
                      </a:lnTo>
                      <a:lnTo>
                        <a:pt x="18407" y="20047"/>
                      </a:lnTo>
                      <a:lnTo>
                        <a:pt x="18266" y="17788"/>
                      </a:lnTo>
                      <a:lnTo>
                        <a:pt x="17797" y="15576"/>
                      </a:lnTo>
                      <a:lnTo>
                        <a:pt x="17045" y="13506"/>
                      </a:lnTo>
                      <a:lnTo>
                        <a:pt x="16059" y="11529"/>
                      </a:lnTo>
                      <a:lnTo>
                        <a:pt x="14932" y="9741"/>
                      </a:lnTo>
                      <a:lnTo>
                        <a:pt x="13477" y="8094"/>
                      </a:lnTo>
                      <a:lnTo>
                        <a:pt x="11833" y="6635"/>
                      </a:lnTo>
                      <a:lnTo>
                        <a:pt x="10049" y="5506"/>
                      </a:lnTo>
                      <a:lnTo>
                        <a:pt x="8123" y="4518"/>
                      </a:lnTo>
                      <a:lnTo>
                        <a:pt x="6010" y="3812"/>
                      </a:lnTo>
                      <a:lnTo>
                        <a:pt x="3803" y="3341"/>
                      </a:lnTo>
                      <a:lnTo>
                        <a:pt x="1550" y="3153"/>
                      </a:lnTo>
                      <a:lnTo>
                        <a:pt x="798" y="3012"/>
                      </a:lnTo>
                      <a:lnTo>
                        <a:pt x="188" y="2447"/>
                      </a:lnTo>
                      <a:lnTo>
                        <a:pt x="0" y="1600"/>
                      </a:lnTo>
                      <a:lnTo>
                        <a:pt x="188" y="800"/>
                      </a:lnTo>
                      <a:lnTo>
                        <a:pt x="798" y="235"/>
                      </a:lnTo>
                      <a:lnTo>
                        <a:pt x="1550" y="0"/>
                      </a:lnTo>
                      <a:close/>
                    </a:path>
                  </a:pathLst>
                </a:custGeom>
                <a:solidFill>
                  <a:srgbClr val="000000"/>
                </a:solidFill>
                <a:ln w="3175" cap="flat">
                  <a:noFill/>
                  <a:miter lim="400000"/>
                </a:ln>
                <a:effectLst/>
              </p:spPr>
              <p:txBody>
                <a:bodyPr wrap="square" lIns="32511" tIns="32511" rIns="32511" bIns="32511" numCol="1" anchor="t">
                  <a:noAutofit/>
                </a:bodyPr>
                <a:lstStyle/>
                <a:p>
                  <a:pPr algn="l">
                    <a:defRPr sz="1200"/>
                  </a:pPr>
                  <a:endParaRPr sz="1200"/>
                </a:p>
              </p:txBody>
            </p:sp>
          </p:grpSp>
          <p:cxnSp>
            <p:nvCxnSpPr>
              <p:cNvPr id="239" name="Straight Arrow Connector 238"/>
              <p:cNvCxnSpPr/>
              <p:nvPr/>
            </p:nvCxnSpPr>
            <p:spPr>
              <a:xfrm rot="10800000" flipH="1" flipV="1">
                <a:off x="2569233" y="2311920"/>
                <a:ext cx="0" cy="22860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Elbow Connector 239"/>
              <p:cNvCxnSpPr>
                <a:cxnSpLocks/>
                <a:stCxn id="220" idx="2"/>
              </p:cNvCxnSpPr>
              <p:nvPr/>
            </p:nvCxnSpPr>
            <p:spPr>
              <a:xfrm rot="5400000">
                <a:off x="3279477" y="2630931"/>
                <a:ext cx="521015" cy="1231440"/>
              </a:xfrm>
              <a:prstGeom prst="bentConnector2">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3037371" y="3711245"/>
                <a:ext cx="370228"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p:cNvCxnSpPr/>
              <p:nvPr/>
            </p:nvCxnSpPr>
            <p:spPr>
              <a:xfrm>
                <a:off x="3670697" y="3696761"/>
                <a:ext cx="370228"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45" name="TextBox 244"/>
              <p:cNvSpPr txBox="1"/>
              <p:nvPr/>
            </p:nvSpPr>
            <p:spPr>
              <a:xfrm>
                <a:off x="3211321" y="3801142"/>
                <a:ext cx="644490" cy="184666"/>
              </a:xfrm>
              <a:prstGeom prst="rect">
                <a:avLst/>
              </a:prstGeom>
              <a:noFill/>
            </p:spPr>
            <p:txBody>
              <a:bodyPr wrap="square" rtlCol="0">
                <a:spAutoFit/>
              </a:bodyPr>
              <a:lstStyle/>
              <a:p>
                <a:pPr algn="ctr"/>
                <a:r>
                  <a:rPr lang="en-US" sz="600"/>
                  <a:t>Relevant App</a:t>
                </a:r>
              </a:p>
            </p:txBody>
          </p:sp>
          <p:sp>
            <p:nvSpPr>
              <p:cNvPr id="246" name="TextBox 245"/>
              <p:cNvSpPr txBox="1"/>
              <p:nvPr/>
            </p:nvSpPr>
            <p:spPr>
              <a:xfrm>
                <a:off x="1642925" y="3257658"/>
                <a:ext cx="710868" cy="246221"/>
              </a:xfrm>
              <a:prstGeom prst="rect">
                <a:avLst/>
              </a:prstGeom>
              <a:noFill/>
            </p:spPr>
            <p:txBody>
              <a:bodyPr wrap="square" rtlCol="0">
                <a:spAutoFit/>
              </a:bodyPr>
              <a:lstStyle/>
              <a:p>
                <a:pPr algn="ctr"/>
                <a:r>
                  <a:rPr lang="en-US" sz="500"/>
                  <a:t>User</a:t>
                </a:r>
              </a:p>
              <a:p>
                <a:pPr algn="ctr"/>
                <a:r>
                  <a:rPr lang="en-US" sz="500"/>
                  <a:t>Notification</a:t>
                </a:r>
              </a:p>
            </p:txBody>
          </p:sp>
          <p:cxnSp>
            <p:nvCxnSpPr>
              <p:cNvPr id="247" name="Elbow Connector 246"/>
              <p:cNvCxnSpPr>
                <a:cxnSpLocks/>
                <a:stCxn id="235" idx="2"/>
                <a:endCxn id="218" idx="2"/>
              </p:cNvCxnSpPr>
              <p:nvPr/>
            </p:nvCxnSpPr>
            <p:spPr>
              <a:xfrm rot="5400000" flipH="1">
                <a:off x="2904737" y="2728575"/>
                <a:ext cx="928576" cy="1567331"/>
              </a:xfrm>
              <a:prstGeom prst="bentConnector3">
                <a:avLst>
                  <a:gd name="adj1" fmla="val -24618"/>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48" name="Round Same Side Corner Rectangle 8">
                <a:extLst>
                  <a:ext uri="{FF2B5EF4-FFF2-40B4-BE49-F238E27FC236}">
                    <a16:creationId xmlns:a16="http://schemas.microsoft.com/office/drawing/2014/main" id="{E4451B41-2F0A-4F98-8F16-0D0192492445}"/>
                  </a:ext>
                </a:extLst>
              </p:cNvPr>
              <p:cNvSpPr/>
              <p:nvPr/>
            </p:nvSpPr>
            <p:spPr>
              <a:xfrm>
                <a:off x="2474270" y="1912700"/>
                <a:ext cx="186687" cy="189514"/>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9" name="Elbow Connector 248"/>
              <p:cNvCxnSpPr/>
              <p:nvPr/>
            </p:nvCxnSpPr>
            <p:spPr>
              <a:xfrm flipV="1">
                <a:off x="1731447" y="2038642"/>
                <a:ext cx="660960" cy="522605"/>
              </a:xfrm>
              <a:prstGeom prst="bentConnector3">
                <a:avLst>
                  <a:gd name="adj1" fmla="val -90"/>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0" name="Round Same Side Corner Rectangle 8">
                <a:extLst>
                  <a:ext uri="{FF2B5EF4-FFF2-40B4-BE49-F238E27FC236}">
                    <a16:creationId xmlns:a16="http://schemas.microsoft.com/office/drawing/2014/main" id="{E4451B41-2F0A-4F98-8F16-0D0192492445}"/>
                  </a:ext>
                </a:extLst>
              </p:cNvPr>
              <p:cNvSpPr/>
              <p:nvPr/>
            </p:nvSpPr>
            <p:spPr>
              <a:xfrm>
                <a:off x="3357572" y="2556337"/>
                <a:ext cx="186687" cy="189514"/>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1" name="Round Same Side Corner Rectangle 8">
                <a:extLst>
                  <a:ext uri="{FF2B5EF4-FFF2-40B4-BE49-F238E27FC236}">
                    <a16:creationId xmlns:a16="http://schemas.microsoft.com/office/drawing/2014/main" id="{E4451B41-2F0A-4F98-8F16-0D0192492445}"/>
                  </a:ext>
                </a:extLst>
              </p:cNvPr>
              <p:cNvSpPr/>
              <p:nvPr/>
            </p:nvSpPr>
            <p:spPr>
              <a:xfrm>
                <a:off x="2812489" y="3609866"/>
                <a:ext cx="186687" cy="189514"/>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2" name="TextBox 251"/>
              <p:cNvSpPr txBox="1"/>
              <p:nvPr/>
            </p:nvSpPr>
            <p:spPr>
              <a:xfrm>
                <a:off x="2648909" y="3818966"/>
                <a:ext cx="460383" cy="276999"/>
              </a:xfrm>
              <a:prstGeom prst="rect">
                <a:avLst/>
              </a:prstGeom>
              <a:noFill/>
            </p:spPr>
            <p:txBody>
              <a:bodyPr wrap="none" rtlCol="0">
                <a:spAutoFit/>
              </a:bodyPr>
              <a:lstStyle/>
              <a:p>
                <a:pPr algn="ctr"/>
                <a:r>
                  <a:rPr lang="en-US" sz="600"/>
                  <a:t>L2</a:t>
                </a:r>
              </a:p>
              <a:p>
                <a:pPr algn="ctr"/>
                <a:r>
                  <a:rPr lang="en-US" sz="600"/>
                  <a:t>Engineer</a:t>
                </a:r>
              </a:p>
            </p:txBody>
          </p:sp>
          <p:cxnSp>
            <p:nvCxnSpPr>
              <p:cNvPr id="253" name="Straight Arrow Connector 252"/>
              <p:cNvCxnSpPr/>
              <p:nvPr/>
            </p:nvCxnSpPr>
            <p:spPr>
              <a:xfrm rot="10800000" flipH="1" flipV="1">
                <a:off x="4152689" y="3243222"/>
                <a:ext cx="0" cy="27432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4" name="Rectangle 18">
                <a:extLst>
                  <a:ext uri="{FF2B5EF4-FFF2-40B4-BE49-F238E27FC236}">
                    <a16:creationId xmlns:a16="http://schemas.microsoft.com/office/drawing/2014/main" id="{D8BFBE69-EC90-491A-A905-789398F4B3A8}"/>
                  </a:ext>
                </a:extLst>
              </p:cNvPr>
              <p:cNvSpPr/>
              <p:nvPr/>
            </p:nvSpPr>
            <p:spPr>
              <a:xfrm>
                <a:off x="3414444" y="3632584"/>
                <a:ext cx="231467" cy="170662"/>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cxnSp>
            <p:nvCxnSpPr>
              <p:cNvPr id="255" name="Elbow Connector 254"/>
              <p:cNvCxnSpPr/>
              <p:nvPr/>
            </p:nvCxnSpPr>
            <p:spPr>
              <a:xfrm rot="10800000">
                <a:off x="1736089" y="2963804"/>
                <a:ext cx="500707" cy="412085"/>
              </a:xfrm>
              <a:prstGeom prst="bentConnector3">
                <a:avLst>
                  <a:gd name="adj1" fmla="val 101428"/>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1F482D87-C427-1BAF-4E17-3DC16434263A}"/>
                </a:ext>
              </a:extLst>
            </p:cNvPr>
            <p:cNvGrpSpPr/>
            <p:nvPr/>
          </p:nvGrpSpPr>
          <p:grpSpPr>
            <a:xfrm>
              <a:off x="431877" y="1577908"/>
              <a:ext cx="1114206" cy="2773612"/>
              <a:chOff x="431877" y="1638868"/>
              <a:chExt cx="1114206" cy="3094899"/>
            </a:xfrm>
          </p:grpSpPr>
          <p:sp>
            <p:nvSpPr>
              <p:cNvPr id="151" name="Chevron 175">
                <a:extLst>
                  <a:ext uri="{FF2B5EF4-FFF2-40B4-BE49-F238E27FC236}">
                    <a16:creationId xmlns:a16="http://schemas.microsoft.com/office/drawing/2014/main" id="{10E596C9-A8D3-9718-F824-4D332A9BBB09}"/>
                  </a:ext>
                </a:extLst>
              </p:cNvPr>
              <p:cNvSpPr/>
              <p:nvPr/>
            </p:nvSpPr>
            <p:spPr>
              <a:xfrm>
                <a:off x="1146370" y="3592529"/>
                <a:ext cx="381496" cy="361127"/>
              </a:xfrm>
              <a:prstGeom prst="chevron">
                <a:avLst>
                  <a:gd name="adj" fmla="val 44672"/>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152" name="Chevron 175">
                <a:extLst>
                  <a:ext uri="{FF2B5EF4-FFF2-40B4-BE49-F238E27FC236}">
                    <a16:creationId xmlns:a16="http://schemas.microsoft.com/office/drawing/2014/main" id="{9683A1D5-031F-106C-FA99-8DB372932171}"/>
                  </a:ext>
                </a:extLst>
              </p:cNvPr>
              <p:cNvSpPr/>
              <p:nvPr/>
            </p:nvSpPr>
            <p:spPr>
              <a:xfrm>
                <a:off x="1146370" y="3980655"/>
                <a:ext cx="381496" cy="361127"/>
              </a:xfrm>
              <a:prstGeom prst="chevron">
                <a:avLst>
                  <a:gd name="adj" fmla="val 44672"/>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150" name="Chevron 175">
                <a:extLst>
                  <a:ext uri="{FF2B5EF4-FFF2-40B4-BE49-F238E27FC236}">
                    <a16:creationId xmlns:a16="http://schemas.microsoft.com/office/drawing/2014/main" id="{9C681ECA-3ADC-CA18-34F0-6C97EF82D828}"/>
                  </a:ext>
                </a:extLst>
              </p:cNvPr>
              <p:cNvSpPr/>
              <p:nvPr/>
            </p:nvSpPr>
            <p:spPr>
              <a:xfrm>
                <a:off x="1146370" y="3200720"/>
                <a:ext cx="381496" cy="361127"/>
              </a:xfrm>
              <a:prstGeom prst="chevron">
                <a:avLst>
                  <a:gd name="adj" fmla="val 44672"/>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grpSp>
            <p:nvGrpSpPr>
              <p:cNvPr id="28" name="Group 27">
                <a:extLst>
                  <a:ext uri="{FF2B5EF4-FFF2-40B4-BE49-F238E27FC236}">
                    <a16:creationId xmlns:a16="http://schemas.microsoft.com/office/drawing/2014/main" id="{FE47D579-CD8B-E3BC-B9FA-59DC5B35B346}"/>
                  </a:ext>
                </a:extLst>
              </p:cNvPr>
              <p:cNvGrpSpPr/>
              <p:nvPr/>
            </p:nvGrpSpPr>
            <p:grpSpPr>
              <a:xfrm>
                <a:off x="431877" y="1645391"/>
                <a:ext cx="836853" cy="3078116"/>
                <a:chOff x="431877" y="1645391"/>
                <a:chExt cx="836853" cy="3078116"/>
              </a:xfrm>
            </p:grpSpPr>
            <p:sp>
              <p:nvSpPr>
                <p:cNvPr id="29" name="Arrow: Chevron 28">
                  <a:extLst>
                    <a:ext uri="{FF2B5EF4-FFF2-40B4-BE49-F238E27FC236}">
                      <a16:creationId xmlns:a16="http://schemas.microsoft.com/office/drawing/2014/main" id="{BAF99CD7-8506-8907-A1D5-D50F62496F0E}"/>
                    </a:ext>
                  </a:extLst>
                </p:cNvPr>
                <p:cNvSpPr/>
                <p:nvPr/>
              </p:nvSpPr>
              <p:spPr>
                <a:xfrm>
                  <a:off x="431877" y="1645391"/>
                  <a:ext cx="836853" cy="342774"/>
                </a:xfrm>
                <a:prstGeom prst="chevron">
                  <a:avLst>
                    <a:gd name="adj" fmla="val 44419"/>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6000" tIns="3175" rIns="36000" bIns="3175" numCol="1" spcCol="1270" anchor="ctr" anchorCtr="0">
                  <a:noAutofit/>
                </a:bodyPr>
                <a:lstStyle/>
                <a:p>
                  <a:pPr algn="ctr" defTabSz="222245">
                    <a:lnSpc>
                      <a:spcPct val="90000"/>
                    </a:lnSpc>
                    <a:spcBef>
                      <a:spcPct val="0"/>
                    </a:spcBef>
                    <a:spcAft>
                      <a:spcPct val="35000"/>
                    </a:spcAft>
                  </a:pPr>
                  <a:r>
                    <a:rPr lang="en-US" sz="500"/>
                    <a:t>Business User creates ticket </a:t>
                  </a:r>
                </a:p>
              </p:txBody>
            </p:sp>
            <p:sp>
              <p:nvSpPr>
                <p:cNvPr id="9" name="Arrow: Chevron 8">
                  <a:extLst>
                    <a:ext uri="{FF2B5EF4-FFF2-40B4-BE49-F238E27FC236}">
                      <a16:creationId xmlns:a16="http://schemas.microsoft.com/office/drawing/2014/main" id="{F0622FE3-1E9F-FB1D-FBA4-4B41AE990EFB}"/>
                    </a:ext>
                  </a:extLst>
                </p:cNvPr>
                <p:cNvSpPr/>
                <p:nvPr/>
              </p:nvSpPr>
              <p:spPr>
                <a:xfrm>
                  <a:off x="431877" y="2036154"/>
                  <a:ext cx="836853" cy="342774"/>
                </a:xfrm>
                <a:prstGeom prst="chevron">
                  <a:avLst>
                    <a:gd name="adj" fmla="val 44419"/>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6000" tIns="3175" rIns="36000" bIns="3175" numCol="1" spcCol="1270" anchor="ctr" anchorCtr="0">
                  <a:noAutofit/>
                </a:bodyPr>
                <a:lstStyle/>
                <a:p>
                  <a:pPr algn="ctr" defTabSz="222245">
                    <a:lnSpc>
                      <a:spcPct val="90000"/>
                    </a:lnSpc>
                    <a:spcBef>
                      <a:spcPct val="0"/>
                    </a:spcBef>
                    <a:spcAft>
                      <a:spcPct val="35000"/>
                    </a:spcAft>
                  </a:pPr>
                  <a:r>
                    <a:rPr lang="en-US" sz="500"/>
                    <a:t>Ticket Assigned from Q to L1 team</a:t>
                  </a:r>
                </a:p>
              </p:txBody>
            </p:sp>
            <p:sp>
              <p:nvSpPr>
                <p:cNvPr id="137" name="Arrow: Chevron 136">
                  <a:extLst>
                    <a:ext uri="{FF2B5EF4-FFF2-40B4-BE49-F238E27FC236}">
                      <a16:creationId xmlns:a16="http://schemas.microsoft.com/office/drawing/2014/main" id="{36F8CF23-67C0-A63C-FFE4-3524F6BB13C2}"/>
                    </a:ext>
                  </a:extLst>
                </p:cNvPr>
                <p:cNvSpPr/>
                <p:nvPr/>
              </p:nvSpPr>
              <p:spPr>
                <a:xfrm>
                  <a:off x="431877" y="2426917"/>
                  <a:ext cx="836853" cy="342774"/>
                </a:xfrm>
                <a:prstGeom prst="chevron">
                  <a:avLst>
                    <a:gd name="adj" fmla="val 44419"/>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6000" tIns="3175" rIns="36000" bIns="3175" numCol="1" spcCol="1270" anchor="ctr" anchorCtr="0">
                  <a:noAutofit/>
                </a:bodyPr>
                <a:lstStyle/>
                <a:p>
                  <a:pPr algn="ctr" defTabSz="222245">
                    <a:lnSpc>
                      <a:spcPct val="90000"/>
                    </a:lnSpc>
                    <a:spcBef>
                      <a:spcPct val="0"/>
                    </a:spcBef>
                    <a:spcAft>
                      <a:spcPct val="35000"/>
                    </a:spcAft>
                  </a:pPr>
                  <a:r>
                    <a:rPr lang="en-US" sz="500"/>
                    <a:t>L1 -  Checks for SOP</a:t>
                  </a:r>
                </a:p>
              </p:txBody>
            </p:sp>
            <p:sp>
              <p:nvSpPr>
                <p:cNvPr id="140" name="Arrow: Chevron 139">
                  <a:extLst>
                    <a:ext uri="{FF2B5EF4-FFF2-40B4-BE49-F238E27FC236}">
                      <a16:creationId xmlns:a16="http://schemas.microsoft.com/office/drawing/2014/main" id="{69245FA7-55AD-40B5-FE40-9018E4C5ED6A}"/>
                    </a:ext>
                  </a:extLst>
                </p:cNvPr>
                <p:cNvSpPr/>
                <p:nvPr/>
              </p:nvSpPr>
              <p:spPr>
                <a:xfrm>
                  <a:off x="431877" y="2817681"/>
                  <a:ext cx="836853" cy="342774"/>
                </a:xfrm>
                <a:prstGeom prst="chevron">
                  <a:avLst>
                    <a:gd name="adj" fmla="val 44419"/>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6000" tIns="3175" rIns="36000" bIns="3175" numCol="1" spcCol="1270" anchor="ctr" anchorCtr="0">
                  <a:noAutofit/>
                </a:bodyPr>
                <a:lstStyle/>
                <a:p>
                  <a:pPr algn="ctr" defTabSz="222245">
                    <a:lnSpc>
                      <a:spcPct val="90000"/>
                    </a:lnSpc>
                    <a:spcBef>
                      <a:spcPct val="0"/>
                    </a:spcBef>
                    <a:spcAft>
                      <a:spcPct val="35000"/>
                    </a:spcAft>
                  </a:pPr>
                  <a:r>
                    <a:rPr lang="en-US" sz="500"/>
                    <a:t>L1 – Verifies the issue in CRM</a:t>
                  </a:r>
                </a:p>
              </p:txBody>
            </p:sp>
            <p:sp>
              <p:nvSpPr>
                <p:cNvPr id="141" name="Arrow: Chevron 140">
                  <a:extLst>
                    <a:ext uri="{FF2B5EF4-FFF2-40B4-BE49-F238E27FC236}">
                      <a16:creationId xmlns:a16="http://schemas.microsoft.com/office/drawing/2014/main" id="{088D7214-7F12-D6EA-8390-F3CDB2E37583}"/>
                    </a:ext>
                  </a:extLst>
                </p:cNvPr>
                <p:cNvSpPr/>
                <p:nvPr/>
              </p:nvSpPr>
              <p:spPr>
                <a:xfrm>
                  <a:off x="431877" y="3208445"/>
                  <a:ext cx="836853" cy="342774"/>
                </a:xfrm>
                <a:prstGeom prst="chevron">
                  <a:avLst>
                    <a:gd name="adj" fmla="val 44419"/>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6000" tIns="3175" rIns="36000" bIns="3175" numCol="1" spcCol="1270" anchor="ctr" anchorCtr="0">
                  <a:noAutofit/>
                </a:bodyPr>
                <a:lstStyle/>
                <a:p>
                  <a:pPr algn="ctr" defTabSz="222245">
                    <a:lnSpc>
                      <a:spcPct val="90000"/>
                    </a:lnSpc>
                    <a:spcBef>
                      <a:spcPct val="0"/>
                    </a:spcBef>
                    <a:spcAft>
                      <a:spcPct val="35000"/>
                    </a:spcAft>
                  </a:pPr>
                  <a:r>
                    <a:rPr lang="en-US" sz="500"/>
                    <a:t>L1 - Checks error code /logs handling SOP</a:t>
                  </a:r>
                </a:p>
              </p:txBody>
            </p:sp>
            <p:sp>
              <p:nvSpPr>
                <p:cNvPr id="142" name="Arrow: Chevron 141">
                  <a:extLst>
                    <a:ext uri="{FF2B5EF4-FFF2-40B4-BE49-F238E27FC236}">
                      <a16:creationId xmlns:a16="http://schemas.microsoft.com/office/drawing/2014/main" id="{C79CB8CE-E02B-C6D3-4768-534AF3D2BC4F}"/>
                    </a:ext>
                  </a:extLst>
                </p:cNvPr>
                <p:cNvSpPr/>
                <p:nvPr/>
              </p:nvSpPr>
              <p:spPr>
                <a:xfrm>
                  <a:off x="431877" y="3599207"/>
                  <a:ext cx="836853" cy="342774"/>
                </a:xfrm>
                <a:prstGeom prst="chevron">
                  <a:avLst>
                    <a:gd name="adj" fmla="val 44419"/>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6000" tIns="3175" rIns="36000" bIns="3175" numCol="1" spcCol="1270" anchor="ctr" anchorCtr="0">
                  <a:noAutofit/>
                </a:bodyPr>
                <a:lstStyle/>
                <a:p>
                  <a:pPr algn="ctr" defTabSz="222245">
                    <a:lnSpc>
                      <a:spcPct val="90000"/>
                    </a:lnSpc>
                    <a:spcBef>
                      <a:spcPct val="0"/>
                    </a:spcBef>
                    <a:spcAft>
                      <a:spcPct val="35000"/>
                    </a:spcAft>
                  </a:pPr>
                  <a:r>
                    <a:rPr lang="en-US" sz="500"/>
                    <a:t>L1 – Verifies in Provisioning App</a:t>
                  </a:r>
                </a:p>
              </p:txBody>
            </p:sp>
            <p:sp>
              <p:nvSpPr>
                <p:cNvPr id="143" name="Arrow: Chevron 142">
                  <a:extLst>
                    <a:ext uri="{FF2B5EF4-FFF2-40B4-BE49-F238E27FC236}">
                      <a16:creationId xmlns:a16="http://schemas.microsoft.com/office/drawing/2014/main" id="{1771029F-A812-E73E-B208-A0F75E459972}"/>
                    </a:ext>
                  </a:extLst>
                </p:cNvPr>
                <p:cNvSpPr/>
                <p:nvPr/>
              </p:nvSpPr>
              <p:spPr>
                <a:xfrm>
                  <a:off x="431877" y="3989970"/>
                  <a:ext cx="836853" cy="342774"/>
                </a:xfrm>
                <a:prstGeom prst="chevron">
                  <a:avLst>
                    <a:gd name="adj" fmla="val 44419"/>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6000" tIns="3175" rIns="36000" bIns="3175" numCol="1" spcCol="1270" anchor="ctr" anchorCtr="0">
                  <a:noAutofit/>
                </a:bodyPr>
                <a:lstStyle/>
                <a:p>
                  <a:pPr algn="ctr" defTabSz="222245">
                    <a:lnSpc>
                      <a:spcPct val="90000"/>
                    </a:lnSpc>
                    <a:spcBef>
                      <a:spcPct val="0"/>
                    </a:spcBef>
                    <a:spcAft>
                      <a:spcPct val="35000"/>
                    </a:spcAft>
                  </a:pPr>
                  <a:r>
                    <a:rPr lang="en-US" sz="500"/>
                    <a:t>L1 - Corrects the data &amp; reprocess the Order</a:t>
                  </a:r>
                </a:p>
              </p:txBody>
            </p:sp>
            <p:sp>
              <p:nvSpPr>
                <p:cNvPr id="147" name="Arrow: Chevron 146">
                  <a:extLst>
                    <a:ext uri="{FF2B5EF4-FFF2-40B4-BE49-F238E27FC236}">
                      <a16:creationId xmlns:a16="http://schemas.microsoft.com/office/drawing/2014/main" id="{BE3A9332-CE5D-410E-CF0A-C7894D07C217}"/>
                    </a:ext>
                  </a:extLst>
                </p:cNvPr>
                <p:cNvSpPr/>
                <p:nvPr/>
              </p:nvSpPr>
              <p:spPr>
                <a:xfrm>
                  <a:off x="431877" y="4380733"/>
                  <a:ext cx="836853" cy="342774"/>
                </a:xfrm>
                <a:prstGeom prst="chevron">
                  <a:avLst>
                    <a:gd name="adj" fmla="val 44419"/>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6000" tIns="3175" rIns="36000" bIns="3175" numCol="1" spcCol="1270" anchor="ctr" anchorCtr="0">
                  <a:noAutofit/>
                </a:bodyPr>
                <a:lstStyle/>
                <a:p>
                  <a:pPr algn="ctr" defTabSz="222245">
                    <a:lnSpc>
                      <a:spcPct val="90000"/>
                    </a:lnSpc>
                    <a:spcBef>
                      <a:spcPct val="0"/>
                    </a:spcBef>
                    <a:spcAft>
                      <a:spcPct val="35000"/>
                    </a:spcAft>
                  </a:pPr>
                  <a:r>
                    <a:rPr lang="en-US" sz="500"/>
                    <a:t>Ticket Closed and user notified</a:t>
                  </a:r>
                </a:p>
              </p:txBody>
            </p:sp>
          </p:grpSp>
          <p:sp>
            <p:nvSpPr>
              <p:cNvPr id="8" name="Chevron 7"/>
              <p:cNvSpPr/>
              <p:nvPr/>
            </p:nvSpPr>
            <p:spPr>
              <a:xfrm>
                <a:off x="1147875" y="4372640"/>
                <a:ext cx="381496" cy="361127"/>
              </a:xfrm>
              <a:prstGeom prst="chevron">
                <a:avLst>
                  <a:gd name="adj" fmla="val 45849"/>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162" name="TextBox 161"/>
              <p:cNvSpPr txBox="1"/>
              <p:nvPr/>
            </p:nvSpPr>
            <p:spPr>
              <a:xfrm>
                <a:off x="1189000" y="4441773"/>
                <a:ext cx="346865" cy="240400"/>
              </a:xfrm>
              <a:prstGeom prst="rect">
                <a:avLst/>
              </a:prstGeom>
              <a:noFill/>
            </p:spPr>
            <p:txBody>
              <a:bodyPr wrap="square" rtlCol="0">
                <a:spAutoFit/>
              </a:bodyPr>
              <a:lstStyle/>
              <a:p>
                <a:pPr algn="ctr"/>
                <a:r>
                  <a:rPr lang="en-US" sz="800" b="1">
                    <a:solidFill>
                      <a:schemeClr val="bg1"/>
                    </a:solidFill>
                  </a:rPr>
                  <a:t>5</a:t>
                </a:r>
              </a:p>
            </p:txBody>
          </p:sp>
          <p:sp>
            <p:nvSpPr>
              <p:cNvPr id="165" name="TextBox 164"/>
              <p:cNvSpPr txBox="1"/>
              <p:nvPr/>
            </p:nvSpPr>
            <p:spPr>
              <a:xfrm>
                <a:off x="1189000" y="4049788"/>
                <a:ext cx="346865" cy="240400"/>
              </a:xfrm>
              <a:prstGeom prst="rect">
                <a:avLst/>
              </a:prstGeom>
              <a:noFill/>
            </p:spPr>
            <p:txBody>
              <a:bodyPr wrap="square" rtlCol="0">
                <a:spAutoFit/>
              </a:bodyPr>
              <a:lstStyle/>
              <a:p>
                <a:pPr algn="ctr"/>
                <a:r>
                  <a:rPr lang="en-US" sz="800" b="1">
                    <a:solidFill>
                      <a:schemeClr val="bg1"/>
                    </a:solidFill>
                  </a:rPr>
                  <a:t>5</a:t>
                </a:r>
              </a:p>
            </p:txBody>
          </p:sp>
          <p:sp>
            <p:nvSpPr>
              <p:cNvPr id="167" name="TextBox 166"/>
              <p:cNvSpPr txBox="1"/>
              <p:nvPr/>
            </p:nvSpPr>
            <p:spPr>
              <a:xfrm>
                <a:off x="1196402" y="3657411"/>
                <a:ext cx="346865" cy="240400"/>
              </a:xfrm>
              <a:prstGeom prst="rect">
                <a:avLst/>
              </a:prstGeom>
              <a:noFill/>
            </p:spPr>
            <p:txBody>
              <a:bodyPr wrap="square" rtlCol="0">
                <a:spAutoFit/>
              </a:bodyPr>
              <a:lstStyle/>
              <a:p>
                <a:pPr algn="ctr"/>
                <a:r>
                  <a:rPr lang="en-US" sz="800" b="1">
                    <a:solidFill>
                      <a:schemeClr val="bg1"/>
                    </a:solidFill>
                  </a:rPr>
                  <a:t>15</a:t>
                </a:r>
              </a:p>
            </p:txBody>
          </p:sp>
          <p:sp>
            <p:nvSpPr>
              <p:cNvPr id="169" name="TextBox 168"/>
              <p:cNvSpPr txBox="1"/>
              <p:nvPr/>
            </p:nvSpPr>
            <p:spPr>
              <a:xfrm>
                <a:off x="1199218" y="3269688"/>
                <a:ext cx="346865" cy="240400"/>
              </a:xfrm>
              <a:prstGeom prst="rect">
                <a:avLst/>
              </a:prstGeom>
              <a:noFill/>
            </p:spPr>
            <p:txBody>
              <a:bodyPr wrap="square" rtlCol="0">
                <a:spAutoFit/>
              </a:bodyPr>
              <a:lstStyle/>
              <a:p>
                <a:pPr algn="ctr"/>
                <a:r>
                  <a:rPr lang="en-US" sz="800" b="1">
                    <a:solidFill>
                      <a:schemeClr val="bg1"/>
                    </a:solidFill>
                  </a:rPr>
                  <a:t>10</a:t>
                </a:r>
              </a:p>
            </p:txBody>
          </p:sp>
          <p:sp>
            <p:nvSpPr>
              <p:cNvPr id="170" name="Chevron 169"/>
              <p:cNvSpPr/>
              <p:nvPr/>
            </p:nvSpPr>
            <p:spPr>
              <a:xfrm>
                <a:off x="1152820" y="2810505"/>
                <a:ext cx="381496" cy="361127"/>
              </a:xfrm>
              <a:prstGeom prst="chevron">
                <a:avLst>
                  <a:gd name="adj" fmla="val 44672"/>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171" name="TextBox 170"/>
              <p:cNvSpPr txBox="1"/>
              <p:nvPr/>
            </p:nvSpPr>
            <p:spPr>
              <a:xfrm>
                <a:off x="1193945" y="2879638"/>
                <a:ext cx="346865" cy="240400"/>
              </a:xfrm>
              <a:prstGeom prst="rect">
                <a:avLst/>
              </a:prstGeom>
              <a:noFill/>
            </p:spPr>
            <p:txBody>
              <a:bodyPr wrap="square" rtlCol="0">
                <a:spAutoFit/>
              </a:bodyPr>
              <a:lstStyle/>
              <a:p>
                <a:pPr algn="ctr"/>
                <a:r>
                  <a:rPr lang="en-US" sz="800" b="1">
                    <a:solidFill>
                      <a:schemeClr val="bg1"/>
                    </a:solidFill>
                  </a:rPr>
                  <a:t>10</a:t>
                </a:r>
              </a:p>
            </p:txBody>
          </p:sp>
          <p:sp>
            <p:nvSpPr>
              <p:cNvPr id="172" name="Chevron 171"/>
              <p:cNvSpPr/>
              <p:nvPr/>
            </p:nvSpPr>
            <p:spPr>
              <a:xfrm>
                <a:off x="1147115" y="2418128"/>
                <a:ext cx="381496" cy="361127"/>
              </a:xfrm>
              <a:prstGeom prst="chevron">
                <a:avLst>
                  <a:gd name="adj" fmla="val 44083"/>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173" name="TextBox 172"/>
              <p:cNvSpPr txBox="1"/>
              <p:nvPr/>
            </p:nvSpPr>
            <p:spPr>
              <a:xfrm>
                <a:off x="1188240" y="2487261"/>
                <a:ext cx="346865" cy="240400"/>
              </a:xfrm>
              <a:prstGeom prst="rect">
                <a:avLst/>
              </a:prstGeom>
              <a:noFill/>
            </p:spPr>
            <p:txBody>
              <a:bodyPr wrap="square" rtlCol="0">
                <a:spAutoFit/>
              </a:bodyPr>
              <a:lstStyle/>
              <a:p>
                <a:pPr algn="ctr"/>
                <a:r>
                  <a:rPr lang="en-US" sz="800" b="1">
                    <a:solidFill>
                      <a:schemeClr val="bg1"/>
                    </a:solidFill>
                  </a:rPr>
                  <a:t>5</a:t>
                </a:r>
              </a:p>
            </p:txBody>
          </p:sp>
          <p:sp>
            <p:nvSpPr>
              <p:cNvPr id="174" name="Chevron 173"/>
              <p:cNvSpPr/>
              <p:nvPr/>
            </p:nvSpPr>
            <p:spPr>
              <a:xfrm>
                <a:off x="1147115" y="2026591"/>
                <a:ext cx="381496" cy="361127"/>
              </a:xfrm>
              <a:prstGeom prst="chevron">
                <a:avLst>
                  <a:gd name="adj" fmla="val 45260"/>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175" name="TextBox 174"/>
              <p:cNvSpPr txBox="1"/>
              <p:nvPr/>
            </p:nvSpPr>
            <p:spPr>
              <a:xfrm>
                <a:off x="1188240" y="2095724"/>
                <a:ext cx="346865" cy="240400"/>
              </a:xfrm>
              <a:prstGeom prst="rect">
                <a:avLst/>
              </a:prstGeom>
              <a:noFill/>
            </p:spPr>
            <p:txBody>
              <a:bodyPr wrap="square" rtlCol="0">
                <a:spAutoFit/>
              </a:bodyPr>
              <a:lstStyle/>
              <a:p>
                <a:pPr algn="ctr"/>
                <a:r>
                  <a:rPr lang="en-US" sz="800" b="1">
                    <a:solidFill>
                      <a:schemeClr val="bg1"/>
                    </a:solidFill>
                  </a:rPr>
                  <a:t>15</a:t>
                </a:r>
              </a:p>
            </p:txBody>
          </p:sp>
          <p:sp>
            <p:nvSpPr>
              <p:cNvPr id="176" name="Chevron 175"/>
              <p:cNvSpPr/>
              <p:nvPr/>
            </p:nvSpPr>
            <p:spPr>
              <a:xfrm>
                <a:off x="1146370" y="1638868"/>
                <a:ext cx="381496" cy="361127"/>
              </a:xfrm>
              <a:prstGeom prst="chevron">
                <a:avLst>
                  <a:gd name="adj" fmla="val 44672"/>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177" name="TextBox 176"/>
              <p:cNvSpPr txBox="1"/>
              <p:nvPr/>
            </p:nvSpPr>
            <p:spPr>
              <a:xfrm>
                <a:off x="1187495" y="1708001"/>
                <a:ext cx="346865" cy="240400"/>
              </a:xfrm>
              <a:prstGeom prst="rect">
                <a:avLst/>
              </a:prstGeom>
              <a:noFill/>
            </p:spPr>
            <p:txBody>
              <a:bodyPr wrap="square" rtlCol="0">
                <a:spAutoFit/>
              </a:bodyPr>
              <a:lstStyle/>
              <a:p>
                <a:pPr algn="ctr"/>
                <a:r>
                  <a:rPr lang="en-US" sz="800" b="1">
                    <a:solidFill>
                      <a:schemeClr val="bg1"/>
                    </a:solidFill>
                  </a:rPr>
                  <a:t>5</a:t>
                </a:r>
              </a:p>
            </p:txBody>
          </p:sp>
        </p:grpSp>
        <p:grpSp>
          <p:nvGrpSpPr>
            <p:cNvPr id="214" name="Group 213"/>
            <p:cNvGrpSpPr/>
            <p:nvPr/>
          </p:nvGrpSpPr>
          <p:grpSpPr>
            <a:xfrm>
              <a:off x="1613970" y="1251061"/>
              <a:ext cx="2372917" cy="354274"/>
              <a:chOff x="1782504" y="4705668"/>
              <a:chExt cx="3618952" cy="354274"/>
            </a:xfrm>
          </p:grpSpPr>
          <p:sp>
            <p:nvSpPr>
              <p:cNvPr id="217" name="Striped Right Arrow 216"/>
              <p:cNvSpPr/>
              <p:nvPr/>
            </p:nvSpPr>
            <p:spPr>
              <a:xfrm>
                <a:off x="1782504" y="4705668"/>
                <a:ext cx="3618952" cy="354274"/>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l"/>
                <a:endParaRPr lang="en-US"/>
              </a:p>
            </p:txBody>
          </p:sp>
          <p:sp>
            <p:nvSpPr>
              <p:cNvPr id="219" name="TextBox 218"/>
              <p:cNvSpPr txBox="1"/>
              <p:nvPr/>
            </p:nvSpPr>
            <p:spPr>
              <a:xfrm>
                <a:off x="2176393" y="4759016"/>
                <a:ext cx="2661330" cy="230832"/>
              </a:xfrm>
              <a:prstGeom prst="rect">
                <a:avLst/>
              </a:prstGeom>
              <a:noFill/>
            </p:spPr>
            <p:txBody>
              <a:bodyPr wrap="square" rtlCol="0">
                <a:spAutoFit/>
              </a:bodyPr>
              <a:lstStyle/>
              <a:p>
                <a:pPr algn="ctr"/>
                <a:r>
                  <a:rPr lang="en-US" sz="900" b="1"/>
                  <a:t>85% Wait Time Reduction</a:t>
                </a:r>
              </a:p>
            </p:txBody>
          </p:sp>
        </p:grpSp>
        <p:grpSp>
          <p:nvGrpSpPr>
            <p:cNvPr id="43" name="Group 42">
              <a:extLst>
                <a:ext uri="{FF2B5EF4-FFF2-40B4-BE49-F238E27FC236}">
                  <a16:creationId xmlns:a16="http://schemas.microsoft.com/office/drawing/2014/main" id="{61557532-11B4-98A4-EDE0-FB9F32943BCB}"/>
                </a:ext>
              </a:extLst>
            </p:cNvPr>
            <p:cNvGrpSpPr/>
            <p:nvPr/>
          </p:nvGrpSpPr>
          <p:grpSpPr>
            <a:xfrm>
              <a:off x="105330" y="1175648"/>
              <a:ext cx="412778" cy="3166678"/>
              <a:chOff x="105330" y="1236608"/>
              <a:chExt cx="412778" cy="3166678"/>
            </a:xfrm>
          </p:grpSpPr>
          <p:sp>
            <p:nvSpPr>
              <p:cNvPr id="53" name="Rectangle 52"/>
              <p:cNvSpPr/>
              <p:nvPr/>
            </p:nvSpPr>
            <p:spPr>
              <a:xfrm>
                <a:off x="220279" y="1613790"/>
                <a:ext cx="182880" cy="2789496"/>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l"/>
                <a:endParaRPr lang="en-US"/>
              </a:p>
            </p:txBody>
          </p:sp>
          <p:sp>
            <p:nvSpPr>
              <p:cNvPr id="298" name="TextBox 297"/>
              <p:cNvSpPr txBox="1"/>
              <p:nvPr/>
            </p:nvSpPr>
            <p:spPr>
              <a:xfrm>
                <a:off x="211959" y="2042842"/>
                <a:ext cx="199522" cy="138499"/>
              </a:xfrm>
              <a:prstGeom prst="rect">
                <a:avLst/>
              </a:prstGeom>
              <a:noFill/>
            </p:spPr>
            <p:txBody>
              <a:bodyPr wrap="square" lIns="0" tIns="0" rIns="0" bIns="0" rtlCol="0">
                <a:spAutoFit/>
              </a:bodyPr>
              <a:lstStyle/>
              <a:p>
                <a:pPr algn="ctr"/>
                <a:r>
                  <a:rPr lang="en-US" sz="900"/>
                  <a:t>30</a:t>
                </a:r>
              </a:p>
            </p:txBody>
          </p:sp>
          <p:sp>
            <p:nvSpPr>
              <p:cNvPr id="299" name="TextBox 298"/>
              <p:cNvSpPr txBox="1"/>
              <p:nvPr/>
            </p:nvSpPr>
            <p:spPr>
              <a:xfrm>
                <a:off x="211959" y="2401309"/>
                <a:ext cx="199522" cy="138499"/>
              </a:xfrm>
              <a:prstGeom prst="rect">
                <a:avLst/>
              </a:prstGeom>
              <a:noFill/>
            </p:spPr>
            <p:txBody>
              <a:bodyPr wrap="square" lIns="0" tIns="0" rIns="0" bIns="0" rtlCol="0">
                <a:spAutoFit/>
              </a:bodyPr>
              <a:lstStyle/>
              <a:p>
                <a:pPr algn="ctr"/>
                <a:r>
                  <a:rPr lang="en-US" sz="900"/>
                  <a:t>30</a:t>
                </a:r>
              </a:p>
            </p:txBody>
          </p:sp>
          <p:sp>
            <p:nvSpPr>
              <p:cNvPr id="3" name="TextBox 2"/>
              <p:cNvSpPr txBox="1"/>
              <p:nvPr/>
            </p:nvSpPr>
            <p:spPr>
              <a:xfrm>
                <a:off x="105330" y="1236608"/>
                <a:ext cx="412778" cy="107722"/>
              </a:xfrm>
              <a:prstGeom prst="rect">
                <a:avLst/>
              </a:prstGeom>
              <a:noFill/>
            </p:spPr>
            <p:txBody>
              <a:bodyPr wrap="square" lIns="0" tIns="0" rIns="0" bIns="0" rtlCol="0">
                <a:spAutoFit/>
              </a:bodyPr>
              <a:lstStyle/>
              <a:p>
                <a:pPr algn="ctr"/>
                <a:r>
                  <a:rPr lang="en-US" sz="700"/>
                  <a:t>Wait Time</a:t>
                </a:r>
              </a:p>
            </p:txBody>
          </p:sp>
          <p:sp>
            <p:nvSpPr>
              <p:cNvPr id="138" name="TextBox 137"/>
              <p:cNvSpPr txBox="1"/>
              <p:nvPr/>
            </p:nvSpPr>
            <p:spPr>
              <a:xfrm>
                <a:off x="199109" y="2501712"/>
                <a:ext cx="225222" cy="92333"/>
              </a:xfrm>
              <a:prstGeom prst="rect">
                <a:avLst/>
              </a:prstGeom>
              <a:noFill/>
            </p:spPr>
            <p:txBody>
              <a:bodyPr wrap="square" lIns="0" tIns="0" rIns="0" bIns="0" rtlCol="0">
                <a:spAutoFit/>
              </a:bodyPr>
              <a:lstStyle/>
              <a:p>
                <a:pPr algn="ctr"/>
                <a:r>
                  <a:rPr lang="en-US" sz="600"/>
                  <a:t>mins</a:t>
                </a:r>
              </a:p>
            </p:txBody>
          </p:sp>
          <p:sp>
            <p:nvSpPr>
              <p:cNvPr id="139" name="TextBox 138"/>
              <p:cNvSpPr txBox="1"/>
              <p:nvPr/>
            </p:nvSpPr>
            <p:spPr>
              <a:xfrm>
                <a:off x="199109" y="2149803"/>
                <a:ext cx="225222" cy="92333"/>
              </a:xfrm>
              <a:prstGeom prst="rect">
                <a:avLst/>
              </a:prstGeom>
              <a:noFill/>
            </p:spPr>
            <p:txBody>
              <a:bodyPr wrap="square" lIns="0" tIns="0" rIns="0" bIns="0" rtlCol="0">
                <a:spAutoFit/>
              </a:bodyPr>
              <a:lstStyle/>
              <a:p>
                <a:pPr algn="ctr"/>
                <a:r>
                  <a:rPr lang="en-US" sz="600" err="1"/>
                  <a:t>mins</a:t>
                </a:r>
                <a:endParaRPr lang="en-US" sz="600"/>
              </a:p>
            </p:txBody>
          </p:sp>
          <p:sp>
            <p:nvSpPr>
              <p:cNvPr id="12" name="Oval 11"/>
              <p:cNvSpPr/>
              <p:nvPr/>
            </p:nvSpPr>
            <p:spPr>
              <a:xfrm>
                <a:off x="167719" y="1380472"/>
                <a:ext cx="288000" cy="288000"/>
              </a:xfrm>
              <a:prstGeom prst="ellipse">
                <a:avLst/>
              </a:prstGeom>
              <a:ln>
                <a:noFill/>
              </a:ln>
            </p:spPr>
            <p:style>
              <a:lnRef idx="1">
                <a:schemeClr val="dk1"/>
              </a:lnRef>
              <a:fillRef idx="2">
                <a:schemeClr val="dk1"/>
              </a:fillRef>
              <a:effectRef idx="1">
                <a:schemeClr val="dk1"/>
              </a:effectRef>
              <a:fontRef idx="minor">
                <a:schemeClr val="dk1"/>
              </a:fontRef>
            </p:style>
            <p:txBody>
              <a:bodyPr rtlCol="0" anchor="ctr"/>
              <a:lstStyle/>
              <a:p>
                <a:pPr algn="l"/>
                <a:endParaRPr lang="en-US"/>
              </a:p>
            </p:txBody>
          </p:sp>
          <p:sp>
            <p:nvSpPr>
              <p:cNvPr id="15" name="TextBox 14">
                <a:extLst>
                  <a:ext uri="{FF2B5EF4-FFF2-40B4-BE49-F238E27FC236}">
                    <a16:creationId xmlns:a16="http://schemas.microsoft.com/office/drawing/2014/main" id="{BF045AEA-B568-6D7D-BA0B-170DD1A04713}"/>
                  </a:ext>
                </a:extLst>
              </p:cNvPr>
              <p:cNvSpPr txBox="1"/>
              <p:nvPr/>
            </p:nvSpPr>
            <p:spPr>
              <a:xfrm>
                <a:off x="210890" y="1417825"/>
                <a:ext cx="201658" cy="138499"/>
              </a:xfrm>
              <a:prstGeom prst="rect">
                <a:avLst/>
              </a:prstGeom>
              <a:noFill/>
            </p:spPr>
            <p:txBody>
              <a:bodyPr wrap="square" lIns="0" tIns="0" rIns="0" bIns="0" rtlCol="0">
                <a:spAutoFit/>
              </a:bodyPr>
              <a:lstStyle/>
              <a:p>
                <a:pPr algn="ctr"/>
                <a:r>
                  <a:rPr lang="en-US" sz="900">
                    <a:solidFill>
                      <a:schemeClr val="bg1"/>
                    </a:solidFill>
                  </a:rPr>
                  <a:t>60</a:t>
                </a:r>
              </a:p>
            </p:txBody>
          </p:sp>
          <p:sp>
            <p:nvSpPr>
              <p:cNvPr id="16" name="TextBox 15">
                <a:extLst>
                  <a:ext uri="{FF2B5EF4-FFF2-40B4-BE49-F238E27FC236}">
                    <a16:creationId xmlns:a16="http://schemas.microsoft.com/office/drawing/2014/main" id="{DD693226-A54C-7F59-FCC4-BF0F7A945DEE}"/>
                  </a:ext>
                </a:extLst>
              </p:cNvPr>
              <p:cNvSpPr txBox="1"/>
              <p:nvPr/>
            </p:nvSpPr>
            <p:spPr>
              <a:xfrm>
                <a:off x="197123" y="1515617"/>
                <a:ext cx="229192" cy="92333"/>
              </a:xfrm>
              <a:prstGeom prst="rect">
                <a:avLst/>
              </a:prstGeom>
              <a:noFill/>
            </p:spPr>
            <p:txBody>
              <a:bodyPr wrap="square" lIns="0" tIns="0" rIns="0" bIns="0" rtlCol="0">
                <a:spAutoFit/>
              </a:bodyPr>
              <a:lstStyle/>
              <a:p>
                <a:pPr algn="ctr"/>
                <a:r>
                  <a:rPr lang="en-US" sz="600">
                    <a:solidFill>
                      <a:schemeClr val="bg1"/>
                    </a:solidFill>
                  </a:rPr>
                  <a:t>mins</a:t>
                </a:r>
              </a:p>
            </p:txBody>
          </p:sp>
        </p:grpSp>
      </p:grpSp>
      <p:grpSp>
        <p:nvGrpSpPr>
          <p:cNvPr id="594" name="Group 593">
            <a:extLst>
              <a:ext uri="{FF2B5EF4-FFF2-40B4-BE49-F238E27FC236}">
                <a16:creationId xmlns:a16="http://schemas.microsoft.com/office/drawing/2014/main" id="{906CD9F7-6D98-69AB-7A3E-13AD9EB02EAE}"/>
              </a:ext>
            </a:extLst>
          </p:cNvPr>
          <p:cNvGrpSpPr/>
          <p:nvPr/>
        </p:nvGrpSpPr>
        <p:grpSpPr>
          <a:xfrm>
            <a:off x="972336" y="4397589"/>
            <a:ext cx="5299474" cy="354275"/>
            <a:chOff x="972336" y="4397584"/>
            <a:chExt cx="5299474" cy="354274"/>
          </a:xfrm>
        </p:grpSpPr>
        <p:grpSp>
          <p:nvGrpSpPr>
            <p:cNvPr id="11" name="Group 10"/>
            <p:cNvGrpSpPr/>
            <p:nvPr/>
          </p:nvGrpSpPr>
          <p:grpSpPr>
            <a:xfrm>
              <a:off x="1782504" y="4397584"/>
              <a:ext cx="3618952" cy="354274"/>
              <a:chOff x="1782504" y="4705668"/>
              <a:chExt cx="3618952" cy="354274"/>
            </a:xfrm>
          </p:grpSpPr>
          <p:sp>
            <p:nvSpPr>
              <p:cNvPr id="6" name="Striped Right Arrow 5"/>
              <p:cNvSpPr/>
              <p:nvPr/>
            </p:nvSpPr>
            <p:spPr>
              <a:xfrm>
                <a:off x="1782504" y="4705668"/>
                <a:ext cx="3618952" cy="354274"/>
              </a:xfrm>
              <a:prstGeom prst="stripedRightArrow">
                <a:avLst/>
              </a:prstGeom>
              <a:ln/>
            </p:spPr>
            <p:style>
              <a:lnRef idx="1">
                <a:schemeClr val="accent5"/>
              </a:lnRef>
              <a:fillRef idx="2">
                <a:schemeClr val="accent5"/>
              </a:fillRef>
              <a:effectRef idx="1">
                <a:schemeClr val="accent5"/>
              </a:effectRef>
              <a:fontRef idx="minor">
                <a:schemeClr val="dk1"/>
              </a:fontRef>
            </p:style>
            <p:txBody>
              <a:bodyPr rtlCol="0" anchor="ctr"/>
              <a:lstStyle/>
              <a:p>
                <a:pPr algn="l"/>
                <a:endParaRPr lang="en-US"/>
              </a:p>
            </p:txBody>
          </p:sp>
          <p:sp>
            <p:nvSpPr>
              <p:cNvPr id="154" name="TextBox 153"/>
              <p:cNvSpPr txBox="1"/>
              <p:nvPr/>
            </p:nvSpPr>
            <p:spPr>
              <a:xfrm>
                <a:off x="3062345" y="4764952"/>
                <a:ext cx="1463404" cy="230831"/>
              </a:xfrm>
              <a:prstGeom prst="rect">
                <a:avLst/>
              </a:prstGeom>
              <a:noFill/>
            </p:spPr>
            <p:txBody>
              <a:bodyPr wrap="square" rtlCol="0">
                <a:spAutoFit/>
              </a:bodyPr>
              <a:lstStyle/>
              <a:p>
                <a:pPr algn="ctr"/>
                <a:r>
                  <a:rPr lang="en-US" sz="900" b="1"/>
                  <a:t>66% MTTR Reduction</a:t>
                </a:r>
              </a:p>
            </p:txBody>
          </p:sp>
        </p:grpSp>
        <p:grpSp>
          <p:nvGrpSpPr>
            <p:cNvPr id="42" name="Group 41">
              <a:extLst>
                <a:ext uri="{FF2B5EF4-FFF2-40B4-BE49-F238E27FC236}">
                  <a16:creationId xmlns:a16="http://schemas.microsoft.com/office/drawing/2014/main" id="{A8701720-FC29-402F-FE3A-7EF7F2653023}"/>
                </a:ext>
              </a:extLst>
            </p:cNvPr>
            <p:cNvGrpSpPr/>
            <p:nvPr/>
          </p:nvGrpSpPr>
          <p:grpSpPr>
            <a:xfrm>
              <a:off x="972336" y="4404823"/>
              <a:ext cx="742464" cy="309660"/>
              <a:chOff x="908081" y="4465783"/>
              <a:chExt cx="742464" cy="309660"/>
            </a:xfrm>
          </p:grpSpPr>
          <p:sp>
            <p:nvSpPr>
              <p:cNvPr id="41" name="Pentagon 199">
                <a:extLst>
                  <a:ext uri="{FF2B5EF4-FFF2-40B4-BE49-F238E27FC236}">
                    <a16:creationId xmlns:a16="http://schemas.microsoft.com/office/drawing/2014/main" id="{FB5C31CF-B4C3-3FC9-599A-90DAE44014D4}"/>
                  </a:ext>
                </a:extLst>
              </p:cNvPr>
              <p:cNvSpPr/>
              <p:nvPr/>
            </p:nvSpPr>
            <p:spPr>
              <a:xfrm>
                <a:off x="908081" y="4465783"/>
                <a:ext cx="742464" cy="309660"/>
              </a:xfrm>
              <a:prstGeom prst="homePlate">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a:p>
            </p:txBody>
          </p:sp>
          <p:sp>
            <p:nvSpPr>
              <p:cNvPr id="38" name="TextBox 37">
                <a:extLst>
                  <a:ext uri="{FF2B5EF4-FFF2-40B4-BE49-F238E27FC236}">
                    <a16:creationId xmlns:a16="http://schemas.microsoft.com/office/drawing/2014/main" id="{348CEBD8-2A44-41EA-058D-2884D9555289}"/>
                  </a:ext>
                </a:extLst>
              </p:cNvPr>
              <p:cNvSpPr txBox="1"/>
              <p:nvPr/>
            </p:nvSpPr>
            <p:spPr>
              <a:xfrm>
                <a:off x="935290" y="4505197"/>
                <a:ext cx="688047" cy="230831"/>
              </a:xfrm>
              <a:prstGeom prst="rect">
                <a:avLst/>
              </a:prstGeom>
              <a:noFill/>
            </p:spPr>
            <p:txBody>
              <a:bodyPr wrap="square" rtlCol="0">
                <a:spAutoFit/>
              </a:bodyPr>
              <a:lstStyle/>
              <a:p>
                <a:pPr algn="ctr"/>
                <a:r>
                  <a:rPr lang="en-US" sz="900">
                    <a:solidFill>
                      <a:schemeClr val="bg1"/>
                    </a:solidFill>
                  </a:rPr>
                  <a:t>70 mins</a:t>
                </a:r>
              </a:p>
            </p:txBody>
          </p:sp>
        </p:grpSp>
        <p:grpSp>
          <p:nvGrpSpPr>
            <p:cNvPr id="584" name="Group 583">
              <a:extLst>
                <a:ext uri="{FF2B5EF4-FFF2-40B4-BE49-F238E27FC236}">
                  <a16:creationId xmlns:a16="http://schemas.microsoft.com/office/drawing/2014/main" id="{778672D3-F08C-7F35-00DF-6A0F242B4978}"/>
                </a:ext>
              </a:extLst>
            </p:cNvPr>
            <p:cNvGrpSpPr/>
            <p:nvPr/>
          </p:nvGrpSpPr>
          <p:grpSpPr>
            <a:xfrm>
              <a:off x="5529346" y="4404823"/>
              <a:ext cx="742464" cy="309660"/>
              <a:chOff x="908081" y="4465783"/>
              <a:chExt cx="742464" cy="309660"/>
            </a:xfrm>
          </p:grpSpPr>
          <p:sp>
            <p:nvSpPr>
              <p:cNvPr id="585" name="Pentagon 199">
                <a:extLst>
                  <a:ext uri="{FF2B5EF4-FFF2-40B4-BE49-F238E27FC236}">
                    <a16:creationId xmlns:a16="http://schemas.microsoft.com/office/drawing/2014/main" id="{0629BAC6-C558-AB63-C1A6-E5906A6C8FD8}"/>
                  </a:ext>
                </a:extLst>
              </p:cNvPr>
              <p:cNvSpPr/>
              <p:nvPr/>
            </p:nvSpPr>
            <p:spPr>
              <a:xfrm>
                <a:off x="908081" y="4465783"/>
                <a:ext cx="742464" cy="309660"/>
              </a:xfrm>
              <a:prstGeom prst="homePlate">
                <a:avLst/>
              </a:prstGeom>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a:p>
            </p:txBody>
          </p:sp>
          <p:sp>
            <p:nvSpPr>
              <p:cNvPr id="586" name="TextBox 585">
                <a:extLst>
                  <a:ext uri="{FF2B5EF4-FFF2-40B4-BE49-F238E27FC236}">
                    <a16:creationId xmlns:a16="http://schemas.microsoft.com/office/drawing/2014/main" id="{71E55D4C-9C6A-C105-3336-61D6C1F49C77}"/>
                  </a:ext>
                </a:extLst>
              </p:cNvPr>
              <p:cNvSpPr txBox="1"/>
              <p:nvPr/>
            </p:nvSpPr>
            <p:spPr>
              <a:xfrm>
                <a:off x="935290" y="4505197"/>
                <a:ext cx="688047" cy="230831"/>
              </a:xfrm>
              <a:prstGeom prst="rect">
                <a:avLst/>
              </a:prstGeom>
              <a:noFill/>
            </p:spPr>
            <p:txBody>
              <a:bodyPr wrap="square" rtlCol="0">
                <a:spAutoFit/>
              </a:bodyPr>
              <a:lstStyle/>
              <a:p>
                <a:pPr algn="ctr"/>
                <a:r>
                  <a:rPr lang="en-US" sz="900">
                    <a:solidFill>
                      <a:schemeClr val="bg1"/>
                    </a:solidFill>
                  </a:rPr>
                  <a:t>24 mins</a:t>
                </a:r>
              </a:p>
            </p:txBody>
          </p:sp>
        </p:grpSp>
      </p:grpSp>
      <p:sp>
        <p:nvSpPr>
          <p:cNvPr id="595" name="Rectangular Callout 4">
            <a:extLst>
              <a:ext uri="{FF2B5EF4-FFF2-40B4-BE49-F238E27FC236}">
                <a16:creationId xmlns:a16="http://schemas.microsoft.com/office/drawing/2014/main" id="{19012D17-52F7-3271-D66A-10524BB3D997}"/>
              </a:ext>
            </a:extLst>
          </p:cNvPr>
          <p:cNvSpPr/>
          <p:nvPr/>
        </p:nvSpPr>
        <p:spPr>
          <a:xfrm>
            <a:off x="7518241" y="1241523"/>
            <a:ext cx="1454325" cy="795764"/>
          </a:xfrm>
          <a:prstGeom prst="wedgeRectCallout">
            <a:avLst>
              <a:gd name="adj1" fmla="val -51962"/>
              <a:gd name="adj2" fmla="val 81760"/>
            </a:avLst>
          </a:prstGeom>
          <a:noFill/>
          <a:ln/>
        </p:spPr>
        <p:style>
          <a:lnRef idx="1">
            <a:schemeClr val="accent1"/>
          </a:lnRef>
          <a:fillRef idx="2">
            <a:schemeClr val="accent1"/>
          </a:fillRef>
          <a:effectRef idx="1">
            <a:schemeClr val="accent1"/>
          </a:effectRef>
          <a:fontRef idx="minor">
            <a:schemeClr val="dk1"/>
          </a:fontRef>
        </p:style>
        <p:txBody>
          <a:bodyPr rtlCol="0" anchor="ctr"/>
          <a:lstStyle/>
          <a:p>
            <a:pPr marL="171446" indent="-171446">
              <a:buFont typeface="Arial" panose="020B0604020202020204" pitchFamily="34" charset="0"/>
              <a:buChar char="•"/>
            </a:pPr>
            <a:r>
              <a:rPr lang="en-US" sz="700"/>
              <a:t>L1 team can use GenAI against CRM, Provisioning, Inventory and related Infra issues handled using SOPs</a:t>
            </a:r>
          </a:p>
          <a:p>
            <a:pPr marL="171446" indent="-171446">
              <a:buFont typeface="Arial" panose="020B0604020202020204" pitchFamily="34" charset="0"/>
              <a:buChar char="•"/>
            </a:pPr>
            <a:r>
              <a:rPr lang="en-US" sz="700" b="1"/>
              <a:t>66% </a:t>
            </a:r>
            <a:r>
              <a:rPr lang="en-US" sz="700"/>
              <a:t>improvement in MTTR</a:t>
            </a:r>
          </a:p>
          <a:p>
            <a:pPr marL="171446" indent="-171446">
              <a:buFont typeface="Arial" panose="020B0604020202020204" pitchFamily="34" charset="0"/>
              <a:buChar char="•"/>
            </a:pPr>
            <a:r>
              <a:rPr lang="en-US" sz="700" b="1"/>
              <a:t>85% </a:t>
            </a:r>
            <a:r>
              <a:rPr lang="en-US" sz="700"/>
              <a:t>wait time reduction</a:t>
            </a:r>
          </a:p>
        </p:txBody>
      </p:sp>
      <p:sp>
        <p:nvSpPr>
          <p:cNvPr id="5" name="TextBox 4">
            <a:hlinkClick r:id="rId4" action="ppaction://hlinksldjump"/>
          </p:cNvPr>
          <p:cNvSpPr txBox="1"/>
          <p:nvPr/>
        </p:nvSpPr>
        <p:spPr>
          <a:xfrm>
            <a:off x="7539263" y="4829352"/>
            <a:ext cx="526106" cy="24622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1000"/>
              <a:t>Demo </a:t>
            </a:r>
          </a:p>
        </p:txBody>
      </p:sp>
    </p:spTree>
    <p:extLst>
      <p:ext uri="{BB962C8B-B14F-4D97-AF65-F5344CB8AC3E}">
        <p14:creationId xmlns:p14="http://schemas.microsoft.com/office/powerpoint/2010/main" val="4286930432"/>
      </p:ext>
    </p:extLst>
  </p:cSld>
  <p:clrMapOvr>
    <a:masterClrMapping/>
  </p:clrMapOvr>
  <p:transition spd="med">
    <p:pull/>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247" y="188468"/>
            <a:ext cx="8133940" cy="369332"/>
          </a:xfrm>
        </p:spPr>
        <p:txBody>
          <a:bodyPr/>
          <a:lstStyle/>
          <a:p>
            <a:r>
              <a:rPr lang="en-US" sz="1800"/>
              <a:t>L2 - ITOPS transformation using Generative AI</a:t>
            </a:r>
          </a:p>
        </p:txBody>
      </p:sp>
      <p:sp>
        <p:nvSpPr>
          <p:cNvPr id="620" name="TextBox 619"/>
          <p:cNvSpPr txBox="1"/>
          <p:nvPr/>
        </p:nvSpPr>
        <p:spPr>
          <a:xfrm>
            <a:off x="221701" y="540223"/>
            <a:ext cx="7952642" cy="261610"/>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sz="1100"/>
              <a:t>L2 Support Using Generative AI – Managing Provisioning Order Failures in Inventory App using Generative AI</a:t>
            </a:r>
          </a:p>
        </p:txBody>
      </p:sp>
      <p:sp>
        <p:nvSpPr>
          <p:cNvPr id="40" name="Pentagon 223">
            <a:extLst>
              <a:ext uri="{FF2B5EF4-FFF2-40B4-BE49-F238E27FC236}">
                <a16:creationId xmlns:a16="http://schemas.microsoft.com/office/drawing/2014/main" id="{8102FD1D-E9E3-3E38-697D-356BBFD62F44}"/>
              </a:ext>
            </a:extLst>
          </p:cNvPr>
          <p:cNvSpPr/>
          <p:nvPr/>
        </p:nvSpPr>
        <p:spPr>
          <a:xfrm>
            <a:off x="218765" y="903776"/>
            <a:ext cx="4286525" cy="216000"/>
          </a:xfrm>
          <a:prstGeom prst="homePlate">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l"/>
            <a:r>
              <a:rPr lang="en-US" sz="800" b="1"/>
              <a:t>Traditional L2 Process Flow</a:t>
            </a:r>
          </a:p>
        </p:txBody>
      </p:sp>
      <p:sp>
        <p:nvSpPr>
          <p:cNvPr id="266" name="Pentagon 223">
            <a:extLst>
              <a:ext uri="{FF2B5EF4-FFF2-40B4-BE49-F238E27FC236}">
                <a16:creationId xmlns:a16="http://schemas.microsoft.com/office/drawing/2014/main" id="{8102FD1D-E9E3-3E38-697D-356BBFD62F44}"/>
              </a:ext>
            </a:extLst>
          </p:cNvPr>
          <p:cNvSpPr/>
          <p:nvPr/>
        </p:nvSpPr>
        <p:spPr>
          <a:xfrm>
            <a:off x="4539091" y="903776"/>
            <a:ext cx="4335291" cy="216000"/>
          </a:xfrm>
          <a:prstGeom prst="homePlat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800" b="1"/>
              <a:t>Generative AI Process Flow</a:t>
            </a:r>
          </a:p>
        </p:txBody>
      </p:sp>
      <p:grpSp>
        <p:nvGrpSpPr>
          <p:cNvPr id="280" name="Group 279">
            <a:extLst>
              <a:ext uri="{FF2B5EF4-FFF2-40B4-BE49-F238E27FC236}">
                <a16:creationId xmlns:a16="http://schemas.microsoft.com/office/drawing/2014/main" id="{CC9D7B7A-8C32-503A-10D3-40970D6E1B5E}"/>
              </a:ext>
            </a:extLst>
          </p:cNvPr>
          <p:cNvGrpSpPr/>
          <p:nvPr/>
        </p:nvGrpSpPr>
        <p:grpSpPr>
          <a:xfrm>
            <a:off x="972336" y="4397589"/>
            <a:ext cx="5299474" cy="354275"/>
            <a:chOff x="972336" y="4397584"/>
            <a:chExt cx="5299474" cy="354274"/>
          </a:xfrm>
        </p:grpSpPr>
        <p:grpSp>
          <p:nvGrpSpPr>
            <p:cNvPr id="11" name="Group 10"/>
            <p:cNvGrpSpPr/>
            <p:nvPr/>
          </p:nvGrpSpPr>
          <p:grpSpPr>
            <a:xfrm>
              <a:off x="1782504" y="4397584"/>
              <a:ext cx="3618952" cy="354274"/>
              <a:chOff x="1782504" y="4705668"/>
              <a:chExt cx="3618952" cy="354274"/>
            </a:xfrm>
          </p:grpSpPr>
          <p:sp>
            <p:nvSpPr>
              <p:cNvPr id="6" name="Striped Right Arrow 5"/>
              <p:cNvSpPr/>
              <p:nvPr/>
            </p:nvSpPr>
            <p:spPr>
              <a:xfrm>
                <a:off x="1782504" y="4705668"/>
                <a:ext cx="3618952" cy="354274"/>
              </a:xfrm>
              <a:prstGeom prst="stripedRightArrow">
                <a:avLst/>
              </a:prstGeom>
              <a:ln/>
            </p:spPr>
            <p:style>
              <a:lnRef idx="1">
                <a:schemeClr val="accent5"/>
              </a:lnRef>
              <a:fillRef idx="2">
                <a:schemeClr val="accent5"/>
              </a:fillRef>
              <a:effectRef idx="1">
                <a:schemeClr val="accent5"/>
              </a:effectRef>
              <a:fontRef idx="minor">
                <a:schemeClr val="dk1"/>
              </a:fontRef>
            </p:style>
            <p:txBody>
              <a:bodyPr rtlCol="0" anchor="ctr"/>
              <a:lstStyle/>
              <a:p>
                <a:pPr algn="l"/>
                <a:endParaRPr lang="en-US"/>
              </a:p>
            </p:txBody>
          </p:sp>
          <p:sp>
            <p:nvSpPr>
              <p:cNvPr id="154" name="TextBox 153"/>
              <p:cNvSpPr txBox="1"/>
              <p:nvPr/>
            </p:nvSpPr>
            <p:spPr>
              <a:xfrm>
                <a:off x="3062345" y="4764952"/>
                <a:ext cx="1463404" cy="230831"/>
              </a:xfrm>
              <a:prstGeom prst="rect">
                <a:avLst/>
              </a:prstGeom>
              <a:noFill/>
            </p:spPr>
            <p:txBody>
              <a:bodyPr wrap="square" rtlCol="0">
                <a:spAutoFit/>
              </a:bodyPr>
              <a:lstStyle/>
              <a:p>
                <a:pPr algn="ctr"/>
                <a:r>
                  <a:rPr lang="en-US" sz="900" b="1"/>
                  <a:t>80% MTTR Reduction</a:t>
                </a:r>
              </a:p>
            </p:txBody>
          </p:sp>
        </p:grpSp>
        <p:grpSp>
          <p:nvGrpSpPr>
            <p:cNvPr id="42" name="Group 41">
              <a:extLst>
                <a:ext uri="{FF2B5EF4-FFF2-40B4-BE49-F238E27FC236}">
                  <a16:creationId xmlns:a16="http://schemas.microsoft.com/office/drawing/2014/main" id="{A8701720-FC29-402F-FE3A-7EF7F2653023}"/>
                </a:ext>
              </a:extLst>
            </p:cNvPr>
            <p:cNvGrpSpPr/>
            <p:nvPr/>
          </p:nvGrpSpPr>
          <p:grpSpPr>
            <a:xfrm>
              <a:off x="972336" y="4404823"/>
              <a:ext cx="742464" cy="309660"/>
              <a:chOff x="908081" y="4465783"/>
              <a:chExt cx="742464" cy="309660"/>
            </a:xfrm>
          </p:grpSpPr>
          <p:sp>
            <p:nvSpPr>
              <p:cNvPr id="41" name="Pentagon 199">
                <a:extLst>
                  <a:ext uri="{FF2B5EF4-FFF2-40B4-BE49-F238E27FC236}">
                    <a16:creationId xmlns:a16="http://schemas.microsoft.com/office/drawing/2014/main" id="{FB5C31CF-B4C3-3FC9-599A-90DAE44014D4}"/>
                  </a:ext>
                </a:extLst>
              </p:cNvPr>
              <p:cNvSpPr/>
              <p:nvPr/>
            </p:nvSpPr>
            <p:spPr>
              <a:xfrm>
                <a:off x="908081" y="4465783"/>
                <a:ext cx="742464" cy="309660"/>
              </a:xfrm>
              <a:prstGeom prst="homePlate">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a:p>
            </p:txBody>
          </p:sp>
          <p:sp>
            <p:nvSpPr>
              <p:cNvPr id="38" name="TextBox 37">
                <a:extLst>
                  <a:ext uri="{FF2B5EF4-FFF2-40B4-BE49-F238E27FC236}">
                    <a16:creationId xmlns:a16="http://schemas.microsoft.com/office/drawing/2014/main" id="{348CEBD8-2A44-41EA-058D-2884D9555289}"/>
                  </a:ext>
                </a:extLst>
              </p:cNvPr>
              <p:cNvSpPr txBox="1"/>
              <p:nvPr/>
            </p:nvSpPr>
            <p:spPr>
              <a:xfrm>
                <a:off x="935290" y="4505197"/>
                <a:ext cx="688047" cy="230831"/>
              </a:xfrm>
              <a:prstGeom prst="rect">
                <a:avLst/>
              </a:prstGeom>
              <a:noFill/>
            </p:spPr>
            <p:txBody>
              <a:bodyPr wrap="square" rtlCol="0">
                <a:spAutoFit/>
              </a:bodyPr>
              <a:lstStyle/>
              <a:p>
                <a:pPr algn="ctr"/>
                <a:r>
                  <a:rPr lang="en-US" sz="900">
                    <a:solidFill>
                      <a:schemeClr val="bg1"/>
                    </a:solidFill>
                  </a:rPr>
                  <a:t>175 mins</a:t>
                </a:r>
              </a:p>
            </p:txBody>
          </p:sp>
        </p:grpSp>
        <p:grpSp>
          <p:nvGrpSpPr>
            <p:cNvPr id="584" name="Group 583">
              <a:extLst>
                <a:ext uri="{FF2B5EF4-FFF2-40B4-BE49-F238E27FC236}">
                  <a16:creationId xmlns:a16="http://schemas.microsoft.com/office/drawing/2014/main" id="{778672D3-F08C-7F35-00DF-6A0F242B4978}"/>
                </a:ext>
              </a:extLst>
            </p:cNvPr>
            <p:cNvGrpSpPr/>
            <p:nvPr/>
          </p:nvGrpSpPr>
          <p:grpSpPr>
            <a:xfrm>
              <a:off x="5529346" y="4404823"/>
              <a:ext cx="742464" cy="309660"/>
              <a:chOff x="908081" y="4465783"/>
              <a:chExt cx="742464" cy="309660"/>
            </a:xfrm>
          </p:grpSpPr>
          <p:sp>
            <p:nvSpPr>
              <p:cNvPr id="585" name="Pentagon 199">
                <a:extLst>
                  <a:ext uri="{FF2B5EF4-FFF2-40B4-BE49-F238E27FC236}">
                    <a16:creationId xmlns:a16="http://schemas.microsoft.com/office/drawing/2014/main" id="{0629BAC6-C558-AB63-C1A6-E5906A6C8FD8}"/>
                  </a:ext>
                </a:extLst>
              </p:cNvPr>
              <p:cNvSpPr/>
              <p:nvPr/>
            </p:nvSpPr>
            <p:spPr>
              <a:xfrm>
                <a:off x="908081" y="4465783"/>
                <a:ext cx="742464" cy="309660"/>
              </a:xfrm>
              <a:prstGeom prst="homePlate">
                <a:avLst/>
              </a:prstGeom>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a:p>
            </p:txBody>
          </p:sp>
          <p:sp>
            <p:nvSpPr>
              <p:cNvPr id="586" name="TextBox 585">
                <a:extLst>
                  <a:ext uri="{FF2B5EF4-FFF2-40B4-BE49-F238E27FC236}">
                    <a16:creationId xmlns:a16="http://schemas.microsoft.com/office/drawing/2014/main" id="{71E55D4C-9C6A-C105-3336-61D6C1F49C77}"/>
                  </a:ext>
                </a:extLst>
              </p:cNvPr>
              <p:cNvSpPr txBox="1"/>
              <p:nvPr/>
            </p:nvSpPr>
            <p:spPr>
              <a:xfrm>
                <a:off x="935290" y="4505197"/>
                <a:ext cx="688047" cy="230831"/>
              </a:xfrm>
              <a:prstGeom prst="rect">
                <a:avLst/>
              </a:prstGeom>
              <a:noFill/>
            </p:spPr>
            <p:txBody>
              <a:bodyPr wrap="square" rtlCol="0">
                <a:spAutoFit/>
              </a:bodyPr>
              <a:lstStyle/>
              <a:p>
                <a:pPr algn="ctr"/>
                <a:r>
                  <a:rPr lang="en-US" sz="900">
                    <a:solidFill>
                      <a:schemeClr val="bg1"/>
                    </a:solidFill>
                  </a:rPr>
                  <a:t>35 mins</a:t>
                </a:r>
              </a:p>
            </p:txBody>
          </p:sp>
        </p:grpSp>
      </p:grpSp>
      <p:grpSp>
        <p:nvGrpSpPr>
          <p:cNvPr id="277" name="Group 276">
            <a:extLst>
              <a:ext uri="{FF2B5EF4-FFF2-40B4-BE49-F238E27FC236}">
                <a16:creationId xmlns:a16="http://schemas.microsoft.com/office/drawing/2014/main" id="{6377044F-E5EB-030A-45AE-93CF2784D490}"/>
              </a:ext>
            </a:extLst>
          </p:cNvPr>
          <p:cNvGrpSpPr/>
          <p:nvPr/>
        </p:nvGrpSpPr>
        <p:grpSpPr>
          <a:xfrm>
            <a:off x="102154" y="1175649"/>
            <a:ext cx="4395070" cy="3166678"/>
            <a:chOff x="102154" y="1175648"/>
            <a:chExt cx="4395070" cy="3166678"/>
          </a:xfrm>
        </p:grpSpPr>
        <p:sp>
          <p:nvSpPr>
            <p:cNvPr id="132" name="TextBox 131"/>
            <p:cNvSpPr txBox="1"/>
            <p:nvPr/>
          </p:nvSpPr>
          <p:spPr>
            <a:xfrm>
              <a:off x="138287" y="1310666"/>
              <a:ext cx="346865" cy="230832"/>
            </a:xfrm>
            <a:prstGeom prst="rect">
              <a:avLst/>
            </a:prstGeom>
            <a:noFill/>
          </p:spPr>
          <p:txBody>
            <a:bodyPr wrap="square" rtlCol="0">
              <a:spAutoFit/>
            </a:bodyPr>
            <a:lstStyle/>
            <a:p>
              <a:pPr algn="ctr"/>
              <a:r>
                <a:rPr lang="en-US" sz="900">
                  <a:solidFill>
                    <a:schemeClr val="bg1"/>
                  </a:solidFill>
                </a:rPr>
                <a:t>70</a:t>
              </a:r>
            </a:p>
          </p:txBody>
        </p:sp>
        <p:grpSp>
          <p:nvGrpSpPr>
            <p:cNvPr id="43" name="Group 42">
              <a:extLst>
                <a:ext uri="{FF2B5EF4-FFF2-40B4-BE49-F238E27FC236}">
                  <a16:creationId xmlns:a16="http://schemas.microsoft.com/office/drawing/2014/main" id="{61557532-11B4-98A4-EDE0-FB9F32943BCB}"/>
                </a:ext>
              </a:extLst>
            </p:cNvPr>
            <p:cNvGrpSpPr/>
            <p:nvPr/>
          </p:nvGrpSpPr>
          <p:grpSpPr>
            <a:xfrm>
              <a:off x="105330" y="1175648"/>
              <a:ext cx="412778" cy="3166678"/>
              <a:chOff x="105330" y="1236608"/>
              <a:chExt cx="412778" cy="3166678"/>
            </a:xfrm>
          </p:grpSpPr>
          <p:sp>
            <p:nvSpPr>
              <p:cNvPr id="53" name="Rectangle 52"/>
              <p:cNvSpPr/>
              <p:nvPr/>
            </p:nvSpPr>
            <p:spPr>
              <a:xfrm>
                <a:off x="220279" y="1613790"/>
                <a:ext cx="182880" cy="2789496"/>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l"/>
                <a:endParaRPr lang="en-US"/>
              </a:p>
            </p:txBody>
          </p:sp>
          <p:sp>
            <p:nvSpPr>
              <p:cNvPr id="3" name="TextBox 2"/>
              <p:cNvSpPr txBox="1"/>
              <p:nvPr/>
            </p:nvSpPr>
            <p:spPr>
              <a:xfrm>
                <a:off x="105330" y="1236608"/>
                <a:ext cx="412778" cy="107722"/>
              </a:xfrm>
              <a:prstGeom prst="rect">
                <a:avLst/>
              </a:prstGeom>
              <a:noFill/>
            </p:spPr>
            <p:txBody>
              <a:bodyPr wrap="square" lIns="0" tIns="0" rIns="0" bIns="0" rtlCol="0">
                <a:spAutoFit/>
              </a:bodyPr>
              <a:lstStyle/>
              <a:p>
                <a:pPr algn="ctr"/>
                <a:r>
                  <a:rPr lang="en-US" sz="700"/>
                  <a:t>Wait Time</a:t>
                </a:r>
              </a:p>
            </p:txBody>
          </p:sp>
          <p:sp>
            <p:nvSpPr>
              <p:cNvPr id="12" name="Oval 11"/>
              <p:cNvSpPr/>
              <p:nvPr/>
            </p:nvSpPr>
            <p:spPr>
              <a:xfrm>
                <a:off x="167719" y="1380472"/>
                <a:ext cx="288000" cy="288000"/>
              </a:xfrm>
              <a:prstGeom prst="ellipse">
                <a:avLst/>
              </a:prstGeom>
              <a:ln>
                <a:noFill/>
              </a:ln>
            </p:spPr>
            <p:style>
              <a:lnRef idx="1">
                <a:schemeClr val="dk1"/>
              </a:lnRef>
              <a:fillRef idx="2">
                <a:schemeClr val="dk1"/>
              </a:fillRef>
              <a:effectRef idx="1">
                <a:schemeClr val="dk1"/>
              </a:effectRef>
              <a:fontRef idx="minor">
                <a:schemeClr val="dk1"/>
              </a:fontRef>
            </p:style>
            <p:txBody>
              <a:bodyPr rtlCol="0" anchor="ctr"/>
              <a:lstStyle/>
              <a:p>
                <a:pPr algn="l"/>
                <a:endParaRPr lang="en-US"/>
              </a:p>
            </p:txBody>
          </p:sp>
          <p:sp>
            <p:nvSpPr>
              <p:cNvPr id="15" name="TextBox 14">
                <a:extLst>
                  <a:ext uri="{FF2B5EF4-FFF2-40B4-BE49-F238E27FC236}">
                    <a16:creationId xmlns:a16="http://schemas.microsoft.com/office/drawing/2014/main" id="{BF045AEA-B568-6D7D-BA0B-170DD1A04713}"/>
                  </a:ext>
                </a:extLst>
              </p:cNvPr>
              <p:cNvSpPr txBox="1"/>
              <p:nvPr/>
            </p:nvSpPr>
            <p:spPr>
              <a:xfrm>
                <a:off x="171318" y="1417825"/>
                <a:ext cx="280802" cy="138499"/>
              </a:xfrm>
              <a:prstGeom prst="rect">
                <a:avLst/>
              </a:prstGeom>
              <a:noFill/>
            </p:spPr>
            <p:txBody>
              <a:bodyPr wrap="square" lIns="0" tIns="0" rIns="0" bIns="0" rtlCol="0">
                <a:spAutoFit/>
              </a:bodyPr>
              <a:lstStyle/>
              <a:p>
                <a:pPr algn="ctr"/>
                <a:r>
                  <a:rPr lang="en-US" sz="900">
                    <a:solidFill>
                      <a:schemeClr val="bg1"/>
                    </a:solidFill>
                  </a:rPr>
                  <a:t>165</a:t>
                </a:r>
              </a:p>
            </p:txBody>
          </p:sp>
          <p:sp>
            <p:nvSpPr>
              <p:cNvPr id="16" name="TextBox 15">
                <a:extLst>
                  <a:ext uri="{FF2B5EF4-FFF2-40B4-BE49-F238E27FC236}">
                    <a16:creationId xmlns:a16="http://schemas.microsoft.com/office/drawing/2014/main" id="{DD693226-A54C-7F59-FCC4-BF0F7A945DEE}"/>
                  </a:ext>
                </a:extLst>
              </p:cNvPr>
              <p:cNvSpPr txBox="1"/>
              <p:nvPr/>
            </p:nvSpPr>
            <p:spPr>
              <a:xfrm>
                <a:off x="197123" y="1515617"/>
                <a:ext cx="229192" cy="92333"/>
              </a:xfrm>
              <a:prstGeom prst="rect">
                <a:avLst/>
              </a:prstGeom>
              <a:noFill/>
            </p:spPr>
            <p:txBody>
              <a:bodyPr wrap="square" lIns="0" tIns="0" rIns="0" bIns="0" rtlCol="0">
                <a:spAutoFit/>
              </a:bodyPr>
              <a:lstStyle/>
              <a:p>
                <a:pPr algn="ctr"/>
                <a:r>
                  <a:rPr lang="en-US" sz="600">
                    <a:solidFill>
                      <a:schemeClr val="bg1"/>
                    </a:solidFill>
                  </a:rPr>
                  <a:t>mins</a:t>
                </a:r>
              </a:p>
            </p:txBody>
          </p:sp>
        </p:grpSp>
        <p:sp>
          <p:nvSpPr>
            <p:cNvPr id="7" name="TextBox 6">
              <a:extLst>
                <a:ext uri="{FF2B5EF4-FFF2-40B4-BE49-F238E27FC236}">
                  <a16:creationId xmlns:a16="http://schemas.microsoft.com/office/drawing/2014/main" id="{07EF240E-A725-2EBC-5174-B25A57615697}"/>
                </a:ext>
              </a:extLst>
            </p:cNvPr>
            <p:cNvSpPr txBox="1"/>
            <p:nvPr/>
          </p:nvSpPr>
          <p:spPr>
            <a:xfrm>
              <a:off x="146818" y="1661773"/>
              <a:ext cx="346865" cy="138499"/>
            </a:xfrm>
            <a:prstGeom prst="rect">
              <a:avLst/>
            </a:prstGeom>
            <a:noFill/>
          </p:spPr>
          <p:txBody>
            <a:bodyPr wrap="square" lIns="0" tIns="0" rIns="0" bIns="0" rtlCol="0">
              <a:spAutoFit/>
            </a:bodyPr>
            <a:lstStyle/>
            <a:p>
              <a:pPr algn="ctr"/>
              <a:r>
                <a:rPr lang="en-US" sz="900"/>
                <a:t>30</a:t>
              </a:r>
            </a:p>
          </p:txBody>
        </p:sp>
        <p:sp>
          <p:nvSpPr>
            <p:cNvPr id="9" name="TextBox 8">
              <a:extLst>
                <a:ext uri="{FF2B5EF4-FFF2-40B4-BE49-F238E27FC236}">
                  <a16:creationId xmlns:a16="http://schemas.microsoft.com/office/drawing/2014/main" id="{6AE790F1-74FB-16D9-475E-98386A064E0D}"/>
                </a:ext>
              </a:extLst>
            </p:cNvPr>
            <p:cNvSpPr txBox="1"/>
            <p:nvPr/>
          </p:nvSpPr>
          <p:spPr>
            <a:xfrm>
              <a:off x="102154" y="2718906"/>
              <a:ext cx="425433" cy="138499"/>
            </a:xfrm>
            <a:prstGeom prst="rect">
              <a:avLst/>
            </a:prstGeom>
            <a:noFill/>
          </p:spPr>
          <p:txBody>
            <a:bodyPr wrap="square" lIns="0" tIns="0" rIns="0" bIns="0" rtlCol="0">
              <a:spAutoFit/>
            </a:bodyPr>
            <a:lstStyle/>
            <a:p>
              <a:pPr algn="ctr"/>
              <a:r>
                <a:rPr lang="en-US" sz="900"/>
                <a:t>120</a:t>
              </a:r>
            </a:p>
          </p:txBody>
        </p:sp>
        <p:sp>
          <p:nvSpPr>
            <p:cNvPr id="10" name="TextBox 9">
              <a:extLst>
                <a:ext uri="{FF2B5EF4-FFF2-40B4-BE49-F238E27FC236}">
                  <a16:creationId xmlns:a16="http://schemas.microsoft.com/office/drawing/2014/main" id="{E5362D20-FCF7-8413-C2E3-6ADBFBA7FE6D}"/>
                </a:ext>
              </a:extLst>
            </p:cNvPr>
            <p:cNvSpPr txBox="1"/>
            <p:nvPr/>
          </p:nvSpPr>
          <p:spPr>
            <a:xfrm>
              <a:off x="124477" y="2847104"/>
              <a:ext cx="391545" cy="92333"/>
            </a:xfrm>
            <a:prstGeom prst="rect">
              <a:avLst/>
            </a:prstGeom>
            <a:noFill/>
          </p:spPr>
          <p:txBody>
            <a:bodyPr wrap="square" lIns="0" tIns="0" rIns="0" bIns="0" rtlCol="0">
              <a:spAutoFit/>
            </a:bodyPr>
            <a:lstStyle/>
            <a:p>
              <a:pPr algn="ctr"/>
              <a:r>
                <a:rPr lang="en-US" sz="600" err="1"/>
                <a:t>mins</a:t>
              </a:r>
              <a:endParaRPr lang="en-US" sz="600"/>
            </a:p>
          </p:txBody>
        </p:sp>
        <p:sp>
          <p:nvSpPr>
            <p:cNvPr id="13" name="TextBox 12">
              <a:extLst>
                <a:ext uri="{FF2B5EF4-FFF2-40B4-BE49-F238E27FC236}">
                  <a16:creationId xmlns:a16="http://schemas.microsoft.com/office/drawing/2014/main" id="{05A780BF-450F-BD4D-0287-8D068DA7EE65}"/>
                </a:ext>
              </a:extLst>
            </p:cNvPr>
            <p:cNvSpPr txBox="1"/>
            <p:nvPr/>
          </p:nvSpPr>
          <p:spPr>
            <a:xfrm>
              <a:off x="119159" y="1784727"/>
              <a:ext cx="391545" cy="92333"/>
            </a:xfrm>
            <a:prstGeom prst="rect">
              <a:avLst/>
            </a:prstGeom>
            <a:noFill/>
          </p:spPr>
          <p:txBody>
            <a:bodyPr wrap="square" lIns="0" tIns="0" rIns="0" bIns="0" rtlCol="0">
              <a:spAutoFit/>
            </a:bodyPr>
            <a:lstStyle/>
            <a:p>
              <a:pPr algn="ctr"/>
              <a:r>
                <a:rPr lang="en-US" sz="600"/>
                <a:t>mins</a:t>
              </a:r>
            </a:p>
          </p:txBody>
        </p:sp>
        <p:grpSp>
          <p:nvGrpSpPr>
            <p:cNvPr id="14" name="Group 13">
              <a:extLst>
                <a:ext uri="{FF2B5EF4-FFF2-40B4-BE49-F238E27FC236}">
                  <a16:creationId xmlns:a16="http://schemas.microsoft.com/office/drawing/2014/main" id="{35077642-8FC4-20AA-99D8-976A30F79E9B}"/>
                </a:ext>
              </a:extLst>
            </p:cNvPr>
            <p:cNvGrpSpPr/>
            <p:nvPr/>
          </p:nvGrpSpPr>
          <p:grpSpPr>
            <a:xfrm>
              <a:off x="493867" y="1545527"/>
              <a:ext cx="1107632" cy="2796798"/>
              <a:chOff x="493867" y="1300531"/>
              <a:chExt cx="1107632" cy="3435101"/>
            </a:xfrm>
          </p:grpSpPr>
          <p:grpSp>
            <p:nvGrpSpPr>
              <p:cNvPr id="17" name="Group 16">
                <a:extLst>
                  <a:ext uri="{FF2B5EF4-FFF2-40B4-BE49-F238E27FC236}">
                    <a16:creationId xmlns:a16="http://schemas.microsoft.com/office/drawing/2014/main" id="{C8643F00-B762-05EE-A0E0-6BB69A439E81}"/>
                  </a:ext>
                </a:extLst>
              </p:cNvPr>
              <p:cNvGrpSpPr/>
              <p:nvPr/>
            </p:nvGrpSpPr>
            <p:grpSpPr>
              <a:xfrm>
                <a:off x="493867" y="1300531"/>
                <a:ext cx="826933" cy="3435101"/>
                <a:chOff x="493867" y="1300531"/>
                <a:chExt cx="826933" cy="3435101"/>
              </a:xfrm>
            </p:grpSpPr>
            <p:sp>
              <p:nvSpPr>
                <p:cNvPr id="51" name="Arrow: Chevron 50">
                  <a:extLst>
                    <a:ext uri="{FF2B5EF4-FFF2-40B4-BE49-F238E27FC236}">
                      <a16:creationId xmlns:a16="http://schemas.microsoft.com/office/drawing/2014/main" id="{D7A5309A-DB68-38D9-6BB1-5EFECABABC75}"/>
                    </a:ext>
                  </a:extLst>
                </p:cNvPr>
                <p:cNvSpPr/>
                <p:nvPr/>
              </p:nvSpPr>
              <p:spPr>
                <a:xfrm>
                  <a:off x="493867" y="1300531"/>
                  <a:ext cx="826933" cy="339436"/>
                </a:xfrm>
                <a:prstGeom prst="chevron">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000" tIns="18000" rIns="18000" bIns="18000" numCol="1" spcCol="1270" anchor="ctr" anchorCtr="0">
                  <a:noAutofit/>
                </a:bodyPr>
                <a:lstStyle/>
                <a:p>
                  <a:pPr algn="ctr" defTabSz="222245">
                    <a:lnSpc>
                      <a:spcPct val="90000"/>
                    </a:lnSpc>
                    <a:spcBef>
                      <a:spcPct val="0"/>
                    </a:spcBef>
                    <a:spcAft>
                      <a:spcPct val="35000"/>
                    </a:spcAft>
                  </a:pPr>
                  <a:r>
                    <a:rPr lang="en-US" sz="500"/>
                    <a:t>Business User creates ticket </a:t>
                  </a:r>
                </a:p>
              </p:txBody>
            </p:sp>
            <p:sp>
              <p:nvSpPr>
                <p:cNvPr id="52" name="Arrow: Chevron 51">
                  <a:extLst>
                    <a:ext uri="{FF2B5EF4-FFF2-40B4-BE49-F238E27FC236}">
                      <a16:creationId xmlns:a16="http://schemas.microsoft.com/office/drawing/2014/main" id="{64EC02A2-BE06-C2D0-4DEA-95852FC9C7F6}"/>
                    </a:ext>
                  </a:extLst>
                </p:cNvPr>
                <p:cNvSpPr/>
                <p:nvPr/>
              </p:nvSpPr>
              <p:spPr>
                <a:xfrm>
                  <a:off x="493867" y="1687489"/>
                  <a:ext cx="826933" cy="339436"/>
                </a:xfrm>
                <a:prstGeom prst="chevron">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000" tIns="18000" rIns="18000" bIns="18000" numCol="1" spcCol="1270" anchor="ctr" anchorCtr="0">
                  <a:noAutofit/>
                </a:bodyPr>
                <a:lstStyle/>
                <a:p>
                  <a:pPr algn="ctr" defTabSz="222245">
                    <a:lnSpc>
                      <a:spcPct val="90000"/>
                    </a:lnSpc>
                    <a:spcBef>
                      <a:spcPct val="0"/>
                    </a:spcBef>
                    <a:spcAft>
                      <a:spcPct val="35000"/>
                    </a:spcAft>
                  </a:pPr>
                  <a:r>
                    <a:rPr lang="en-US" sz="500"/>
                    <a:t>Ticket Assigned from Q to L1 team</a:t>
                  </a:r>
                </a:p>
              </p:txBody>
            </p:sp>
            <p:sp>
              <p:nvSpPr>
                <p:cNvPr id="54" name="Arrow: Chevron 53">
                  <a:extLst>
                    <a:ext uri="{FF2B5EF4-FFF2-40B4-BE49-F238E27FC236}">
                      <a16:creationId xmlns:a16="http://schemas.microsoft.com/office/drawing/2014/main" id="{17A43CDE-8E8B-8254-B33F-1158A0DFDF6B}"/>
                    </a:ext>
                  </a:extLst>
                </p:cNvPr>
                <p:cNvSpPr/>
                <p:nvPr/>
              </p:nvSpPr>
              <p:spPr>
                <a:xfrm>
                  <a:off x="493867" y="2074446"/>
                  <a:ext cx="826933" cy="339436"/>
                </a:xfrm>
                <a:prstGeom prst="chevron">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000" tIns="18000" rIns="18000" bIns="18000" numCol="1" spcCol="1270" anchor="ctr" anchorCtr="0">
                  <a:noAutofit/>
                </a:bodyPr>
                <a:lstStyle/>
                <a:p>
                  <a:pPr algn="ctr" defTabSz="222245">
                    <a:lnSpc>
                      <a:spcPct val="90000"/>
                    </a:lnSpc>
                    <a:spcBef>
                      <a:spcPct val="0"/>
                    </a:spcBef>
                    <a:spcAft>
                      <a:spcPct val="35000"/>
                    </a:spcAft>
                  </a:pPr>
                  <a:r>
                    <a:rPr lang="en-US" sz="500"/>
                    <a:t>Issue Analysis and Triaging</a:t>
                  </a:r>
                </a:p>
              </p:txBody>
            </p:sp>
            <p:sp>
              <p:nvSpPr>
                <p:cNvPr id="78" name="Arrow: Chevron 77">
                  <a:extLst>
                    <a:ext uri="{FF2B5EF4-FFF2-40B4-BE49-F238E27FC236}">
                      <a16:creationId xmlns:a16="http://schemas.microsoft.com/office/drawing/2014/main" id="{0CFC536B-DFD2-46A2-9F61-D5BA888BBEE2}"/>
                    </a:ext>
                  </a:extLst>
                </p:cNvPr>
                <p:cNvSpPr/>
                <p:nvPr/>
              </p:nvSpPr>
              <p:spPr>
                <a:xfrm>
                  <a:off x="493867" y="2461405"/>
                  <a:ext cx="826933" cy="339436"/>
                </a:xfrm>
                <a:prstGeom prst="chevron">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000" tIns="18000" rIns="18000" bIns="18000" numCol="1" spcCol="1270" anchor="ctr" anchorCtr="0">
                  <a:noAutofit/>
                </a:bodyPr>
                <a:lstStyle/>
                <a:p>
                  <a:pPr algn="ctr" defTabSz="222245">
                    <a:lnSpc>
                      <a:spcPct val="90000"/>
                    </a:lnSpc>
                    <a:spcBef>
                      <a:spcPct val="0"/>
                    </a:spcBef>
                    <a:spcAft>
                      <a:spcPct val="35000"/>
                    </a:spcAft>
                  </a:pPr>
                  <a:r>
                    <a:rPr lang="en-US" sz="500"/>
                    <a:t>Ticket Assignment to L2 Engineer</a:t>
                  </a:r>
                </a:p>
              </p:txBody>
            </p:sp>
            <p:sp>
              <p:nvSpPr>
                <p:cNvPr id="127" name="Arrow: Chevron 126">
                  <a:extLst>
                    <a:ext uri="{FF2B5EF4-FFF2-40B4-BE49-F238E27FC236}">
                      <a16:creationId xmlns:a16="http://schemas.microsoft.com/office/drawing/2014/main" id="{638B5A16-A213-064D-576A-4AD2F80547D8}"/>
                    </a:ext>
                  </a:extLst>
                </p:cNvPr>
                <p:cNvSpPr/>
                <p:nvPr/>
              </p:nvSpPr>
              <p:spPr>
                <a:xfrm>
                  <a:off x="493867" y="2848363"/>
                  <a:ext cx="826933" cy="339436"/>
                </a:xfrm>
                <a:prstGeom prst="chevron">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000" tIns="18000" rIns="18000" bIns="18000" numCol="1" spcCol="1270" anchor="ctr" anchorCtr="0">
                  <a:noAutofit/>
                </a:bodyPr>
                <a:lstStyle/>
                <a:p>
                  <a:pPr algn="ctr" defTabSz="222245">
                    <a:lnSpc>
                      <a:spcPct val="90000"/>
                    </a:lnSpc>
                    <a:spcBef>
                      <a:spcPct val="0"/>
                    </a:spcBef>
                    <a:spcAft>
                      <a:spcPct val="35000"/>
                    </a:spcAft>
                  </a:pPr>
                  <a:r>
                    <a:rPr lang="en-US" sz="500"/>
                    <a:t>L2 verifies qualification &amp; product details in OM</a:t>
                  </a:r>
                </a:p>
              </p:txBody>
            </p:sp>
            <p:sp>
              <p:nvSpPr>
                <p:cNvPr id="576" name="Arrow: Chevron 575">
                  <a:extLst>
                    <a:ext uri="{FF2B5EF4-FFF2-40B4-BE49-F238E27FC236}">
                      <a16:creationId xmlns:a16="http://schemas.microsoft.com/office/drawing/2014/main" id="{0D41F4EE-8E66-3D9E-1775-CA12EDD1B20D}"/>
                    </a:ext>
                  </a:extLst>
                </p:cNvPr>
                <p:cNvSpPr/>
                <p:nvPr/>
              </p:nvSpPr>
              <p:spPr>
                <a:xfrm>
                  <a:off x="493867" y="3235320"/>
                  <a:ext cx="826933" cy="339436"/>
                </a:xfrm>
                <a:prstGeom prst="chevron">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000" tIns="18000" rIns="18000" bIns="18000" numCol="1" spcCol="1270" anchor="ctr" anchorCtr="0">
                  <a:noAutofit/>
                </a:bodyPr>
                <a:lstStyle/>
                <a:p>
                  <a:pPr algn="ctr" defTabSz="222245">
                    <a:lnSpc>
                      <a:spcPct val="90000"/>
                    </a:lnSpc>
                    <a:spcBef>
                      <a:spcPct val="0"/>
                    </a:spcBef>
                    <a:spcAft>
                      <a:spcPct val="35000"/>
                    </a:spcAft>
                  </a:pPr>
                  <a:r>
                    <a:rPr lang="en-US" sz="500"/>
                    <a:t>L2 verifies order orchestration logs in Inventory Management </a:t>
                  </a:r>
                </a:p>
              </p:txBody>
            </p:sp>
            <p:sp>
              <p:nvSpPr>
                <p:cNvPr id="577" name="Arrow: Chevron 576">
                  <a:extLst>
                    <a:ext uri="{FF2B5EF4-FFF2-40B4-BE49-F238E27FC236}">
                      <a16:creationId xmlns:a16="http://schemas.microsoft.com/office/drawing/2014/main" id="{2CE83EBC-C4C5-AFE9-706B-50D38C815254}"/>
                    </a:ext>
                  </a:extLst>
                </p:cNvPr>
                <p:cNvSpPr/>
                <p:nvPr/>
              </p:nvSpPr>
              <p:spPr>
                <a:xfrm>
                  <a:off x="493867" y="3622279"/>
                  <a:ext cx="826933" cy="339436"/>
                </a:xfrm>
                <a:prstGeom prst="chevron">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000" tIns="18000" rIns="18000" bIns="18000" numCol="1" spcCol="1270" anchor="ctr" anchorCtr="0">
                  <a:noAutofit/>
                </a:bodyPr>
                <a:lstStyle/>
                <a:p>
                  <a:pPr algn="ctr" defTabSz="222245">
                    <a:lnSpc>
                      <a:spcPct val="90000"/>
                    </a:lnSpc>
                    <a:spcBef>
                      <a:spcPct val="0"/>
                    </a:spcBef>
                    <a:spcAft>
                      <a:spcPct val="35000"/>
                    </a:spcAft>
                  </a:pPr>
                  <a:r>
                    <a:rPr lang="en-US" sz="500"/>
                    <a:t>L2 verifies </a:t>
                  </a:r>
                  <a:r>
                    <a:rPr lang="en-US" sz="500" err="1"/>
                    <a:t>daGta</a:t>
                  </a:r>
                  <a:r>
                    <a:rPr lang="en-US" sz="500"/>
                    <a:t> entries in OM &amp; Inventory system for RCA</a:t>
                  </a:r>
                </a:p>
              </p:txBody>
            </p:sp>
            <p:sp>
              <p:nvSpPr>
                <p:cNvPr id="578" name="Arrow: Chevron 577">
                  <a:extLst>
                    <a:ext uri="{FF2B5EF4-FFF2-40B4-BE49-F238E27FC236}">
                      <a16:creationId xmlns:a16="http://schemas.microsoft.com/office/drawing/2014/main" id="{00942AD5-1675-7D59-0272-0B568125BE78}"/>
                    </a:ext>
                  </a:extLst>
                </p:cNvPr>
                <p:cNvSpPr/>
                <p:nvPr/>
              </p:nvSpPr>
              <p:spPr>
                <a:xfrm>
                  <a:off x="493867" y="4009237"/>
                  <a:ext cx="826933" cy="339436"/>
                </a:xfrm>
                <a:prstGeom prst="chevron">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000" tIns="18000" rIns="18000" bIns="18000" numCol="1" spcCol="1270" anchor="ctr" anchorCtr="0">
                  <a:noAutofit/>
                </a:bodyPr>
                <a:lstStyle/>
                <a:p>
                  <a:pPr algn="ctr" defTabSz="222245">
                    <a:lnSpc>
                      <a:spcPct val="90000"/>
                    </a:lnSpc>
                    <a:spcBef>
                      <a:spcPct val="0"/>
                    </a:spcBef>
                    <a:spcAft>
                      <a:spcPct val="35000"/>
                    </a:spcAft>
                  </a:pPr>
                  <a:r>
                    <a:rPr lang="en-US" sz="500"/>
                    <a:t>Executes data fixes &amp; reprocesses the order</a:t>
                  </a:r>
                </a:p>
              </p:txBody>
            </p:sp>
            <p:sp>
              <p:nvSpPr>
                <p:cNvPr id="587" name="Arrow: Chevron 586">
                  <a:extLst>
                    <a:ext uri="{FF2B5EF4-FFF2-40B4-BE49-F238E27FC236}">
                      <a16:creationId xmlns:a16="http://schemas.microsoft.com/office/drawing/2014/main" id="{137C44F0-A636-4AF5-B5E0-68D1BF653EB0}"/>
                    </a:ext>
                  </a:extLst>
                </p:cNvPr>
                <p:cNvSpPr/>
                <p:nvPr/>
              </p:nvSpPr>
              <p:spPr>
                <a:xfrm>
                  <a:off x="493867" y="4396196"/>
                  <a:ext cx="826933" cy="339436"/>
                </a:xfrm>
                <a:prstGeom prst="chevron">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000" tIns="18000" rIns="18000" bIns="18000" numCol="1" spcCol="1270" anchor="ctr" anchorCtr="0">
                  <a:noAutofit/>
                </a:bodyPr>
                <a:lstStyle/>
                <a:p>
                  <a:pPr algn="ctr" defTabSz="222245">
                    <a:lnSpc>
                      <a:spcPct val="90000"/>
                    </a:lnSpc>
                    <a:spcBef>
                      <a:spcPct val="0"/>
                    </a:spcBef>
                    <a:spcAft>
                      <a:spcPct val="35000"/>
                    </a:spcAft>
                  </a:pPr>
                  <a:r>
                    <a:rPr lang="en-US" sz="500"/>
                    <a:t>Ticket Closed and user notified</a:t>
                  </a:r>
                </a:p>
              </p:txBody>
            </p:sp>
          </p:grpSp>
          <p:sp>
            <p:nvSpPr>
              <p:cNvPr id="18" name="Chevron 175">
                <a:extLst>
                  <a:ext uri="{FF2B5EF4-FFF2-40B4-BE49-F238E27FC236}">
                    <a16:creationId xmlns:a16="http://schemas.microsoft.com/office/drawing/2014/main" id="{ED5B7A26-E033-4229-30FA-D570082468F8}"/>
                  </a:ext>
                </a:extLst>
              </p:cNvPr>
              <p:cNvSpPr/>
              <p:nvPr/>
            </p:nvSpPr>
            <p:spPr>
              <a:xfrm>
                <a:off x="1223968" y="1303044"/>
                <a:ext cx="324979" cy="334409"/>
              </a:xfrm>
              <a:prstGeom prst="chevron">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19" name="TextBox 18">
                <a:extLst>
                  <a:ext uri="{FF2B5EF4-FFF2-40B4-BE49-F238E27FC236}">
                    <a16:creationId xmlns:a16="http://schemas.microsoft.com/office/drawing/2014/main" id="{866E7C38-9671-C12C-9525-3F68BB18B090}"/>
                  </a:ext>
                </a:extLst>
              </p:cNvPr>
              <p:cNvSpPr txBox="1"/>
              <p:nvPr/>
            </p:nvSpPr>
            <p:spPr>
              <a:xfrm>
                <a:off x="1254634" y="1337944"/>
                <a:ext cx="346865" cy="264614"/>
              </a:xfrm>
              <a:prstGeom prst="rect">
                <a:avLst/>
              </a:prstGeom>
              <a:noFill/>
            </p:spPr>
            <p:txBody>
              <a:bodyPr wrap="square" rtlCol="0" anchor="ctr" anchorCtr="0">
                <a:spAutoFit/>
              </a:bodyPr>
              <a:lstStyle/>
              <a:p>
                <a:pPr algn="ctr"/>
                <a:r>
                  <a:rPr lang="en-US" sz="800" b="1">
                    <a:solidFill>
                      <a:schemeClr val="bg1"/>
                    </a:solidFill>
                  </a:rPr>
                  <a:t>5</a:t>
                </a:r>
              </a:p>
            </p:txBody>
          </p:sp>
          <p:sp>
            <p:nvSpPr>
              <p:cNvPr id="20" name="Chevron 196">
                <a:extLst>
                  <a:ext uri="{FF2B5EF4-FFF2-40B4-BE49-F238E27FC236}">
                    <a16:creationId xmlns:a16="http://schemas.microsoft.com/office/drawing/2014/main" id="{EE5C9050-6055-8369-15D5-2857620CC4E9}"/>
                  </a:ext>
                </a:extLst>
              </p:cNvPr>
              <p:cNvSpPr/>
              <p:nvPr/>
            </p:nvSpPr>
            <p:spPr>
              <a:xfrm>
                <a:off x="1223968" y="1690002"/>
                <a:ext cx="324979" cy="334409"/>
              </a:xfrm>
              <a:prstGeom prst="chevron">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21" name="Chevron 197">
                <a:extLst>
                  <a:ext uri="{FF2B5EF4-FFF2-40B4-BE49-F238E27FC236}">
                    <a16:creationId xmlns:a16="http://schemas.microsoft.com/office/drawing/2014/main" id="{190EDB10-57C3-998E-6D49-F33353E3D0AB}"/>
                  </a:ext>
                </a:extLst>
              </p:cNvPr>
              <p:cNvSpPr/>
              <p:nvPr/>
            </p:nvSpPr>
            <p:spPr>
              <a:xfrm>
                <a:off x="1223968" y="2076960"/>
                <a:ext cx="324979" cy="334409"/>
              </a:xfrm>
              <a:prstGeom prst="chevron">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22" name="Chevron 202">
                <a:extLst>
                  <a:ext uri="{FF2B5EF4-FFF2-40B4-BE49-F238E27FC236}">
                    <a16:creationId xmlns:a16="http://schemas.microsoft.com/office/drawing/2014/main" id="{7073AE9C-3E36-A796-073F-7DE7D46BF5F5}"/>
                  </a:ext>
                </a:extLst>
              </p:cNvPr>
              <p:cNvSpPr/>
              <p:nvPr/>
            </p:nvSpPr>
            <p:spPr>
              <a:xfrm>
                <a:off x="1223968" y="2463919"/>
                <a:ext cx="324979" cy="334409"/>
              </a:xfrm>
              <a:prstGeom prst="chevron">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23" name="Chevron 203">
                <a:extLst>
                  <a:ext uri="{FF2B5EF4-FFF2-40B4-BE49-F238E27FC236}">
                    <a16:creationId xmlns:a16="http://schemas.microsoft.com/office/drawing/2014/main" id="{C58E20CA-B61D-3D8F-9168-D439F4743703}"/>
                  </a:ext>
                </a:extLst>
              </p:cNvPr>
              <p:cNvSpPr/>
              <p:nvPr/>
            </p:nvSpPr>
            <p:spPr>
              <a:xfrm>
                <a:off x="1223968" y="2850876"/>
                <a:ext cx="324979" cy="334409"/>
              </a:xfrm>
              <a:prstGeom prst="chevron">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24" name="Chevron 204">
                <a:extLst>
                  <a:ext uri="{FF2B5EF4-FFF2-40B4-BE49-F238E27FC236}">
                    <a16:creationId xmlns:a16="http://schemas.microsoft.com/office/drawing/2014/main" id="{514CD896-0178-4BFC-8EA3-739076362AC0}"/>
                  </a:ext>
                </a:extLst>
              </p:cNvPr>
              <p:cNvSpPr/>
              <p:nvPr/>
            </p:nvSpPr>
            <p:spPr>
              <a:xfrm>
                <a:off x="1223968" y="3237834"/>
                <a:ext cx="324979" cy="334409"/>
              </a:xfrm>
              <a:prstGeom prst="chevron">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25" name="Chevron 207">
                <a:extLst>
                  <a:ext uri="{FF2B5EF4-FFF2-40B4-BE49-F238E27FC236}">
                    <a16:creationId xmlns:a16="http://schemas.microsoft.com/office/drawing/2014/main" id="{A69261CF-B46E-DC25-6044-F4D738E11E0F}"/>
                  </a:ext>
                </a:extLst>
              </p:cNvPr>
              <p:cNvSpPr/>
              <p:nvPr/>
            </p:nvSpPr>
            <p:spPr>
              <a:xfrm>
                <a:off x="1223968" y="3624792"/>
                <a:ext cx="324979" cy="334409"/>
              </a:xfrm>
              <a:prstGeom prst="chevron">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26" name="Chevron 208">
                <a:extLst>
                  <a:ext uri="{FF2B5EF4-FFF2-40B4-BE49-F238E27FC236}">
                    <a16:creationId xmlns:a16="http://schemas.microsoft.com/office/drawing/2014/main" id="{646B9258-B11B-4D0B-D506-617F0FE500E5}"/>
                  </a:ext>
                </a:extLst>
              </p:cNvPr>
              <p:cNvSpPr/>
              <p:nvPr/>
            </p:nvSpPr>
            <p:spPr>
              <a:xfrm>
                <a:off x="1223968" y="4011750"/>
                <a:ext cx="324979" cy="334409"/>
              </a:xfrm>
              <a:prstGeom prst="chevron">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27" name="Chevron 221">
                <a:extLst>
                  <a:ext uri="{FF2B5EF4-FFF2-40B4-BE49-F238E27FC236}">
                    <a16:creationId xmlns:a16="http://schemas.microsoft.com/office/drawing/2014/main" id="{5D649ECD-372B-F501-F8CF-876F22DDD733}"/>
                  </a:ext>
                </a:extLst>
              </p:cNvPr>
              <p:cNvSpPr/>
              <p:nvPr/>
            </p:nvSpPr>
            <p:spPr>
              <a:xfrm>
                <a:off x="1223968" y="4398709"/>
                <a:ext cx="324979" cy="334409"/>
              </a:xfrm>
              <a:prstGeom prst="chevron">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39" name="TextBox 38">
                <a:extLst>
                  <a:ext uri="{FF2B5EF4-FFF2-40B4-BE49-F238E27FC236}">
                    <a16:creationId xmlns:a16="http://schemas.microsoft.com/office/drawing/2014/main" id="{DC5973BE-86BB-5053-5DFA-A7F999077ED1}"/>
                  </a:ext>
                </a:extLst>
              </p:cNvPr>
              <p:cNvSpPr txBox="1"/>
              <p:nvPr/>
            </p:nvSpPr>
            <p:spPr>
              <a:xfrm>
                <a:off x="1254634" y="1724900"/>
                <a:ext cx="346865" cy="264614"/>
              </a:xfrm>
              <a:prstGeom prst="rect">
                <a:avLst/>
              </a:prstGeom>
              <a:noFill/>
            </p:spPr>
            <p:txBody>
              <a:bodyPr wrap="square" rtlCol="0" anchor="ctr" anchorCtr="0">
                <a:spAutoFit/>
              </a:bodyPr>
              <a:lstStyle/>
              <a:p>
                <a:pPr algn="ctr"/>
                <a:r>
                  <a:rPr lang="en-US" sz="800" b="1">
                    <a:solidFill>
                      <a:schemeClr val="bg1"/>
                    </a:solidFill>
                  </a:rPr>
                  <a:t>15</a:t>
                </a:r>
              </a:p>
            </p:txBody>
          </p:sp>
          <p:sp>
            <p:nvSpPr>
              <p:cNvPr id="44" name="TextBox 43">
                <a:extLst>
                  <a:ext uri="{FF2B5EF4-FFF2-40B4-BE49-F238E27FC236}">
                    <a16:creationId xmlns:a16="http://schemas.microsoft.com/office/drawing/2014/main" id="{9D4B4B0A-20AF-DFCE-B282-B44B597F2002}"/>
                  </a:ext>
                </a:extLst>
              </p:cNvPr>
              <p:cNvSpPr txBox="1"/>
              <p:nvPr/>
            </p:nvSpPr>
            <p:spPr>
              <a:xfrm>
                <a:off x="1254634" y="2111859"/>
                <a:ext cx="346865" cy="264614"/>
              </a:xfrm>
              <a:prstGeom prst="rect">
                <a:avLst/>
              </a:prstGeom>
              <a:noFill/>
            </p:spPr>
            <p:txBody>
              <a:bodyPr wrap="square" rtlCol="0" anchor="ctr" anchorCtr="0">
                <a:spAutoFit/>
              </a:bodyPr>
              <a:lstStyle/>
              <a:p>
                <a:pPr algn="ctr"/>
                <a:r>
                  <a:rPr lang="en-US" sz="800" b="1">
                    <a:solidFill>
                      <a:schemeClr val="bg1"/>
                    </a:solidFill>
                  </a:rPr>
                  <a:t>30</a:t>
                </a:r>
              </a:p>
            </p:txBody>
          </p:sp>
          <p:sp>
            <p:nvSpPr>
              <p:cNvPr id="45" name="TextBox 44">
                <a:extLst>
                  <a:ext uri="{FF2B5EF4-FFF2-40B4-BE49-F238E27FC236}">
                    <a16:creationId xmlns:a16="http://schemas.microsoft.com/office/drawing/2014/main" id="{28F8B26B-957D-4214-EC0F-C4ACE73A7CEC}"/>
                  </a:ext>
                </a:extLst>
              </p:cNvPr>
              <p:cNvSpPr txBox="1"/>
              <p:nvPr/>
            </p:nvSpPr>
            <p:spPr>
              <a:xfrm>
                <a:off x="1254634" y="2498818"/>
                <a:ext cx="346865" cy="264614"/>
              </a:xfrm>
              <a:prstGeom prst="rect">
                <a:avLst/>
              </a:prstGeom>
              <a:noFill/>
            </p:spPr>
            <p:txBody>
              <a:bodyPr wrap="square" rtlCol="0" anchor="ctr" anchorCtr="0">
                <a:spAutoFit/>
              </a:bodyPr>
              <a:lstStyle/>
              <a:p>
                <a:pPr algn="ctr"/>
                <a:r>
                  <a:rPr lang="en-US" sz="800" b="1">
                    <a:solidFill>
                      <a:schemeClr val="bg1"/>
                    </a:solidFill>
                  </a:rPr>
                  <a:t>15</a:t>
                </a:r>
              </a:p>
            </p:txBody>
          </p:sp>
          <p:sp>
            <p:nvSpPr>
              <p:cNvPr id="46" name="TextBox 45">
                <a:extLst>
                  <a:ext uri="{FF2B5EF4-FFF2-40B4-BE49-F238E27FC236}">
                    <a16:creationId xmlns:a16="http://schemas.microsoft.com/office/drawing/2014/main" id="{22458722-4E8A-F5B5-1AE0-6EBB191D1046}"/>
                  </a:ext>
                </a:extLst>
              </p:cNvPr>
              <p:cNvSpPr txBox="1"/>
              <p:nvPr/>
            </p:nvSpPr>
            <p:spPr>
              <a:xfrm>
                <a:off x="1254634" y="2885773"/>
                <a:ext cx="346865" cy="264614"/>
              </a:xfrm>
              <a:prstGeom prst="rect">
                <a:avLst/>
              </a:prstGeom>
              <a:noFill/>
            </p:spPr>
            <p:txBody>
              <a:bodyPr wrap="square" rtlCol="0" anchor="ctr" anchorCtr="0">
                <a:spAutoFit/>
              </a:bodyPr>
              <a:lstStyle/>
              <a:p>
                <a:pPr algn="ctr"/>
                <a:r>
                  <a:rPr lang="en-US" sz="800" b="1">
                    <a:solidFill>
                      <a:schemeClr val="bg1"/>
                    </a:solidFill>
                  </a:rPr>
                  <a:t>15</a:t>
                </a:r>
              </a:p>
            </p:txBody>
          </p:sp>
          <p:sp>
            <p:nvSpPr>
              <p:cNvPr id="47" name="TextBox 46">
                <a:extLst>
                  <a:ext uri="{FF2B5EF4-FFF2-40B4-BE49-F238E27FC236}">
                    <a16:creationId xmlns:a16="http://schemas.microsoft.com/office/drawing/2014/main" id="{A9162865-DB82-6DE2-AB6E-588057BFD102}"/>
                  </a:ext>
                </a:extLst>
              </p:cNvPr>
              <p:cNvSpPr txBox="1"/>
              <p:nvPr/>
            </p:nvSpPr>
            <p:spPr>
              <a:xfrm>
                <a:off x="1254634" y="3272733"/>
                <a:ext cx="346865" cy="264614"/>
              </a:xfrm>
              <a:prstGeom prst="rect">
                <a:avLst/>
              </a:prstGeom>
              <a:noFill/>
            </p:spPr>
            <p:txBody>
              <a:bodyPr wrap="square" rtlCol="0" anchor="ctr" anchorCtr="0">
                <a:spAutoFit/>
              </a:bodyPr>
              <a:lstStyle/>
              <a:p>
                <a:pPr algn="ctr"/>
                <a:r>
                  <a:rPr lang="en-US" sz="800" b="1">
                    <a:solidFill>
                      <a:schemeClr val="bg1"/>
                    </a:solidFill>
                  </a:rPr>
                  <a:t>15</a:t>
                </a:r>
              </a:p>
            </p:txBody>
          </p:sp>
          <p:sp>
            <p:nvSpPr>
              <p:cNvPr id="48" name="TextBox 47">
                <a:extLst>
                  <a:ext uri="{FF2B5EF4-FFF2-40B4-BE49-F238E27FC236}">
                    <a16:creationId xmlns:a16="http://schemas.microsoft.com/office/drawing/2014/main" id="{26A30A75-C3B9-DB38-FFF4-FE47DBA38870}"/>
                  </a:ext>
                </a:extLst>
              </p:cNvPr>
              <p:cNvSpPr txBox="1"/>
              <p:nvPr/>
            </p:nvSpPr>
            <p:spPr>
              <a:xfrm>
                <a:off x="1254634" y="3659690"/>
                <a:ext cx="346865" cy="264614"/>
              </a:xfrm>
              <a:prstGeom prst="rect">
                <a:avLst/>
              </a:prstGeom>
              <a:noFill/>
            </p:spPr>
            <p:txBody>
              <a:bodyPr wrap="square" rtlCol="0" anchor="ctr" anchorCtr="0">
                <a:spAutoFit/>
              </a:bodyPr>
              <a:lstStyle/>
              <a:p>
                <a:pPr algn="ctr"/>
                <a:r>
                  <a:rPr lang="en-US" sz="800" b="1">
                    <a:solidFill>
                      <a:schemeClr val="bg1"/>
                    </a:solidFill>
                  </a:rPr>
                  <a:t>60</a:t>
                </a:r>
              </a:p>
            </p:txBody>
          </p:sp>
          <p:sp>
            <p:nvSpPr>
              <p:cNvPr id="49" name="TextBox 48">
                <a:extLst>
                  <a:ext uri="{FF2B5EF4-FFF2-40B4-BE49-F238E27FC236}">
                    <a16:creationId xmlns:a16="http://schemas.microsoft.com/office/drawing/2014/main" id="{2B03B045-48E0-894E-DA8D-1D421043B4C2}"/>
                  </a:ext>
                </a:extLst>
              </p:cNvPr>
              <p:cNvSpPr txBox="1"/>
              <p:nvPr/>
            </p:nvSpPr>
            <p:spPr>
              <a:xfrm>
                <a:off x="1254634" y="4046649"/>
                <a:ext cx="346865" cy="264614"/>
              </a:xfrm>
              <a:prstGeom prst="rect">
                <a:avLst/>
              </a:prstGeom>
              <a:noFill/>
            </p:spPr>
            <p:txBody>
              <a:bodyPr wrap="square" rtlCol="0" anchor="ctr" anchorCtr="0">
                <a:spAutoFit/>
              </a:bodyPr>
              <a:lstStyle/>
              <a:p>
                <a:pPr algn="ctr"/>
                <a:r>
                  <a:rPr lang="en-US" sz="800" b="1">
                    <a:solidFill>
                      <a:schemeClr val="bg1"/>
                    </a:solidFill>
                  </a:rPr>
                  <a:t>15</a:t>
                </a:r>
              </a:p>
            </p:txBody>
          </p:sp>
          <p:sp>
            <p:nvSpPr>
              <p:cNvPr id="50" name="TextBox 49">
                <a:extLst>
                  <a:ext uri="{FF2B5EF4-FFF2-40B4-BE49-F238E27FC236}">
                    <a16:creationId xmlns:a16="http://schemas.microsoft.com/office/drawing/2014/main" id="{9CE2A502-2733-37D9-D7EE-EBDB0548C231}"/>
                  </a:ext>
                </a:extLst>
              </p:cNvPr>
              <p:cNvSpPr txBox="1"/>
              <p:nvPr/>
            </p:nvSpPr>
            <p:spPr>
              <a:xfrm>
                <a:off x="1254634" y="4433607"/>
                <a:ext cx="346865" cy="264614"/>
              </a:xfrm>
              <a:prstGeom prst="rect">
                <a:avLst/>
              </a:prstGeom>
              <a:noFill/>
            </p:spPr>
            <p:txBody>
              <a:bodyPr wrap="square" rtlCol="0" anchor="ctr" anchorCtr="0">
                <a:spAutoFit/>
              </a:bodyPr>
              <a:lstStyle/>
              <a:p>
                <a:pPr algn="ctr"/>
                <a:r>
                  <a:rPr lang="en-US" sz="800" b="1">
                    <a:solidFill>
                      <a:schemeClr val="bg1"/>
                    </a:solidFill>
                  </a:rPr>
                  <a:t>5</a:t>
                </a:r>
              </a:p>
            </p:txBody>
          </p:sp>
        </p:grpSp>
        <p:grpSp>
          <p:nvGrpSpPr>
            <p:cNvPr id="617" name="Group 616">
              <a:extLst>
                <a:ext uri="{FF2B5EF4-FFF2-40B4-BE49-F238E27FC236}">
                  <a16:creationId xmlns:a16="http://schemas.microsoft.com/office/drawing/2014/main" id="{A927A76E-2ABE-0850-232B-190A5723F0FC}"/>
                </a:ext>
              </a:extLst>
            </p:cNvPr>
            <p:cNvGrpSpPr/>
            <p:nvPr/>
          </p:nvGrpSpPr>
          <p:grpSpPr>
            <a:xfrm>
              <a:off x="1614983" y="1721696"/>
              <a:ext cx="2882241" cy="2318407"/>
              <a:chOff x="700372" y="1012921"/>
              <a:chExt cx="2882241" cy="2318407"/>
            </a:xfrm>
          </p:grpSpPr>
          <p:sp>
            <p:nvSpPr>
              <p:cNvPr id="638" name="TextBox 637">
                <a:extLst>
                  <a:ext uri="{FF2B5EF4-FFF2-40B4-BE49-F238E27FC236}">
                    <a16:creationId xmlns:a16="http://schemas.microsoft.com/office/drawing/2014/main" id="{D62A8971-7E07-3598-2AED-759A0A3D01EB}"/>
                  </a:ext>
                </a:extLst>
              </p:cNvPr>
              <p:cNvSpPr txBox="1"/>
              <p:nvPr/>
            </p:nvSpPr>
            <p:spPr>
              <a:xfrm>
                <a:off x="2582936" y="1653550"/>
                <a:ext cx="567292" cy="246221"/>
              </a:xfrm>
              <a:prstGeom prst="rect">
                <a:avLst/>
              </a:prstGeom>
              <a:noFill/>
            </p:spPr>
            <p:txBody>
              <a:bodyPr wrap="square" rtlCol="0">
                <a:spAutoFit/>
              </a:bodyPr>
              <a:lstStyle/>
              <a:p>
                <a:pPr algn="ctr"/>
                <a:r>
                  <a:rPr lang="en-US" sz="500"/>
                  <a:t>Issue</a:t>
                </a:r>
              </a:p>
              <a:p>
                <a:pPr algn="ctr"/>
                <a:r>
                  <a:rPr lang="en-US" sz="500"/>
                  <a:t>Analysis</a:t>
                </a:r>
              </a:p>
            </p:txBody>
          </p:sp>
          <p:sp>
            <p:nvSpPr>
              <p:cNvPr id="135" name="TextBox 134">
                <a:extLst>
                  <a:ext uri="{FF2B5EF4-FFF2-40B4-BE49-F238E27FC236}">
                    <a16:creationId xmlns:a16="http://schemas.microsoft.com/office/drawing/2014/main" id="{41BF23E3-9054-DD29-808F-C932F4833E1A}"/>
                  </a:ext>
                </a:extLst>
              </p:cNvPr>
              <p:cNvSpPr txBox="1"/>
              <p:nvPr/>
            </p:nvSpPr>
            <p:spPr>
              <a:xfrm>
                <a:off x="2693042" y="2403895"/>
                <a:ext cx="522148" cy="246221"/>
              </a:xfrm>
              <a:prstGeom prst="rect">
                <a:avLst/>
              </a:prstGeom>
              <a:noFill/>
            </p:spPr>
            <p:txBody>
              <a:bodyPr wrap="square" rtlCol="0">
                <a:spAutoFit/>
              </a:bodyPr>
              <a:lstStyle/>
              <a:p>
                <a:pPr algn="ctr"/>
                <a:r>
                  <a:rPr lang="en-US" sz="500"/>
                  <a:t>Issue</a:t>
                </a:r>
              </a:p>
              <a:p>
                <a:pPr algn="ctr"/>
                <a:r>
                  <a:rPr lang="en-US" sz="500"/>
                  <a:t>Analysis</a:t>
                </a:r>
              </a:p>
            </p:txBody>
          </p:sp>
          <p:sp>
            <p:nvSpPr>
              <p:cNvPr id="632" name="TextBox 631">
                <a:extLst>
                  <a:ext uri="{FF2B5EF4-FFF2-40B4-BE49-F238E27FC236}">
                    <a16:creationId xmlns:a16="http://schemas.microsoft.com/office/drawing/2014/main" id="{C6CC5CA4-B6E2-D34D-D3F0-782671C5B270}"/>
                  </a:ext>
                </a:extLst>
              </p:cNvPr>
              <p:cNvSpPr txBox="1"/>
              <p:nvPr/>
            </p:nvSpPr>
            <p:spPr>
              <a:xfrm>
                <a:off x="1008706" y="1645808"/>
                <a:ext cx="405881" cy="246221"/>
              </a:xfrm>
              <a:prstGeom prst="rect">
                <a:avLst/>
              </a:prstGeom>
              <a:noFill/>
            </p:spPr>
            <p:txBody>
              <a:bodyPr wrap="none" rtlCol="0">
                <a:spAutoFit/>
              </a:bodyPr>
              <a:lstStyle/>
              <a:p>
                <a:pPr algn="ctr"/>
                <a:r>
                  <a:rPr lang="en-US" sz="500"/>
                  <a:t>Ticket</a:t>
                </a:r>
              </a:p>
              <a:p>
                <a:pPr algn="ctr"/>
                <a:r>
                  <a:rPr lang="en-US" sz="500"/>
                  <a:t>Creation</a:t>
                </a:r>
              </a:p>
            </p:txBody>
          </p:sp>
          <p:sp>
            <p:nvSpPr>
              <p:cNvPr id="637" name="TextBox 636">
                <a:extLst>
                  <a:ext uri="{FF2B5EF4-FFF2-40B4-BE49-F238E27FC236}">
                    <a16:creationId xmlns:a16="http://schemas.microsoft.com/office/drawing/2014/main" id="{FA4DD77F-CA34-B82E-8737-6AC2AF54DE4B}"/>
                  </a:ext>
                </a:extLst>
              </p:cNvPr>
              <p:cNvSpPr txBox="1"/>
              <p:nvPr/>
            </p:nvSpPr>
            <p:spPr>
              <a:xfrm>
                <a:off x="1780642" y="1628204"/>
                <a:ext cx="489238" cy="246221"/>
              </a:xfrm>
              <a:prstGeom prst="rect">
                <a:avLst/>
              </a:prstGeom>
              <a:noFill/>
            </p:spPr>
            <p:txBody>
              <a:bodyPr wrap="none" rtlCol="0">
                <a:spAutoFit/>
              </a:bodyPr>
              <a:lstStyle/>
              <a:p>
                <a:pPr algn="ctr"/>
                <a:r>
                  <a:rPr lang="en-US" sz="500"/>
                  <a:t>Ticket</a:t>
                </a:r>
              </a:p>
              <a:p>
                <a:pPr algn="ctr"/>
                <a:r>
                  <a:rPr lang="en-US" sz="500"/>
                  <a:t>Assignment</a:t>
                </a:r>
              </a:p>
            </p:txBody>
          </p:sp>
          <p:sp>
            <p:nvSpPr>
              <p:cNvPr id="618" name="TextBox 617">
                <a:extLst>
                  <a:ext uri="{FF2B5EF4-FFF2-40B4-BE49-F238E27FC236}">
                    <a16:creationId xmlns:a16="http://schemas.microsoft.com/office/drawing/2014/main" id="{1BDECDBC-B998-9EAF-E464-670574CA4C32}"/>
                  </a:ext>
                </a:extLst>
              </p:cNvPr>
              <p:cNvSpPr txBox="1"/>
              <p:nvPr/>
            </p:nvSpPr>
            <p:spPr>
              <a:xfrm>
                <a:off x="2040227" y="2899918"/>
                <a:ext cx="575799" cy="246221"/>
              </a:xfrm>
              <a:prstGeom prst="rect">
                <a:avLst/>
              </a:prstGeom>
              <a:noFill/>
            </p:spPr>
            <p:txBody>
              <a:bodyPr wrap="square" rtlCol="0">
                <a:spAutoFit/>
              </a:bodyPr>
              <a:lstStyle>
                <a:defPPr>
                  <a:defRPr lang="en-US"/>
                </a:defPPr>
                <a:lvl1pPr algn="ctr">
                  <a:defRPr sz="500"/>
                </a:lvl1pPr>
              </a:lstStyle>
              <a:p>
                <a:r>
                  <a:rPr lang="en-US"/>
                  <a:t>User Process</a:t>
                </a:r>
              </a:p>
              <a:p>
                <a:r>
                  <a:rPr lang="en-US"/>
                  <a:t>Issue</a:t>
                </a:r>
              </a:p>
            </p:txBody>
          </p:sp>
          <p:sp>
            <p:nvSpPr>
              <p:cNvPr id="619" name="TextBox 618">
                <a:extLst>
                  <a:ext uri="{FF2B5EF4-FFF2-40B4-BE49-F238E27FC236}">
                    <a16:creationId xmlns:a16="http://schemas.microsoft.com/office/drawing/2014/main" id="{93BAC24D-7665-F1CB-8547-0A08BD2495AF}"/>
                  </a:ext>
                </a:extLst>
              </p:cNvPr>
              <p:cNvSpPr txBox="1"/>
              <p:nvPr/>
            </p:nvSpPr>
            <p:spPr>
              <a:xfrm>
                <a:off x="705027" y="2646247"/>
                <a:ext cx="441147" cy="184666"/>
              </a:xfrm>
              <a:prstGeom prst="rect">
                <a:avLst/>
              </a:prstGeom>
              <a:noFill/>
            </p:spPr>
            <p:txBody>
              <a:bodyPr wrap="none" rtlCol="0">
                <a:spAutoFit/>
              </a:bodyPr>
              <a:lstStyle>
                <a:defPPr>
                  <a:defRPr lang="en-US"/>
                </a:defPPr>
                <a:lvl1pPr algn="ctr">
                  <a:defRPr sz="600"/>
                </a:lvl1pPr>
              </a:lstStyle>
              <a:p>
                <a:r>
                  <a:rPr lang="en-US"/>
                  <a:t>Solution</a:t>
                </a:r>
              </a:p>
            </p:txBody>
          </p:sp>
          <p:sp>
            <p:nvSpPr>
              <p:cNvPr id="621" name="Block Arc 41">
                <a:extLst>
                  <a:ext uri="{FF2B5EF4-FFF2-40B4-BE49-F238E27FC236}">
                    <a16:creationId xmlns:a16="http://schemas.microsoft.com/office/drawing/2014/main" id="{02340569-EBB6-D128-6068-5853EFB0825C}"/>
                  </a:ext>
                </a:extLst>
              </p:cNvPr>
              <p:cNvSpPr/>
              <p:nvPr/>
            </p:nvSpPr>
            <p:spPr>
              <a:xfrm>
                <a:off x="1716175" y="3068461"/>
                <a:ext cx="152821" cy="156912"/>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tx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264">
                  <a:defRPr/>
                </a:pPr>
                <a:endParaRPr lang="ko-KR" altLang="en-US" sz="2700" kern="0">
                  <a:solidFill>
                    <a:prstClr val="black"/>
                  </a:solidFill>
                  <a:latin typeface="Arial"/>
                </a:endParaRPr>
              </a:p>
            </p:txBody>
          </p:sp>
          <p:cxnSp>
            <p:nvCxnSpPr>
              <p:cNvPr id="622" name="Elbow Connector 294">
                <a:extLst>
                  <a:ext uri="{FF2B5EF4-FFF2-40B4-BE49-F238E27FC236}">
                    <a16:creationId xmlns:a16="http://schemas.microsoft.com/office/drawing/2014/main" id="{2D4FF31E-A85C-B766-4CD4-AFF55CE1292D}"/>
                  </a:ext>
                </a:extLst>
              </p:cNvPr>
              <p:cNvCxnSpPr>
                <a:cxnSpLocks/>
                <a:stCxn id="626" idx="1"/>
              </p:cNvCxnSpPr>
              <p:nvPr/>
            </p:nvCxnSpPr>
            <p:spPr>
              <a:xfrm rot="10800000">
                <a:off x="909031" y="2813944"/>
                <a:ext cx="175824" cy="344209"/>
              </a:xfrm>
              <a:prstGeom prst="bentConnector2">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623" name="Picture 2" descr="Manage Database Icons - Free SVG &amp; PNG Manage Database Images - Noun Project">
                <a:extLst>
                  <a:ext uri="{FF2B5EF4-FFF2-40B4-BE49-F238E27FC236}">
                    <a16:creationId xmlns:a16="http://schemas.microsoft.com/office/drawing/2014/main" id="{B9BF23F2-CC71-3DB0-1F3D-0969B910D19E}"/>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455684" y="2431074"/>
                <a:ext cx="223850" cy="197959"/>
              </a:xfrm>
              <a:prstGeom prst="rect">
                <a:avLst/>
              </a:prstGeom>
              <a:solidFill>
                <a:srgbClr val="F5F5F5"/>
              </a:solidFill>
            </p:spPr>
          </p:pic>
          <p:sp>
            <p:nvSpPr>
              <p:cNvPr id="624" name="TextBox 623">
                <a:extLst>
                  <a:ext uri="{FF2B5EF4-FFF2-40B4-BE49-F238E27FC236}">
                    <a16:creationId xmlns:a16="http://schemas.microsoft.com/office/drawing/2014/main" id="{A65235F4-C4FE-5020-6387-5EC575E326F5}"/>
                  </a:ext>
                </a:extLst>
              </p:cNvPr>
              <p:cNvSpPr txBox="1"/>
              <p:nvPr/>
            </p:nvSpPr>
            <p:spPr>
              <a:xfrm>
                <a:off x="1690166" y="2521628"/>
                <a:ext cx="421910" cy="169277"/>
              </a:xfrm>
              <a:prstGeom prst="rect">
                <a:avLst/>
              </a:prstGeom>
              <a:noFill/>
            </p:spPr>
            <p:txBody>
              <a:bodyPr wrap="square" rtlCol="0">
                <a:spAutoFit/>
              </a:bodyPr>
              <a:lstStyle>
                <a:defPPr>
                  <a:defRPr lang="en-US"/>
                </a:defPPr>
                <a:lvl1pPr algn="ctr">
                  <a:defRPr sz="500"/>
                </a:lvl1pPr>
              </a:lstStyle>
              <a:p>
                <a:r>
                  <a:rPr lang="en-US"/>
                  <a:t>Data Fix</a:t>
                </a:r>
              </a:p>
            </p:txBody>
          </p:sp>
          <p:cxnSp>
            <p:nvCxnSpPr>
              <p:cNvPr id="625" name="Straight Arrow Connector 624">
                <a:extLst>
                  <a:ext uri="{FF2B5EF4-FFF2-40B4-BE49-F238E27FC236}">
                    <a16:creationId xmlns:a16="http://schemas.microsoft.com/office/drawing/2014/main" id="{E0D92A9A-43EC-FBE0-E2D9-69560799928F}"/>
                  </a:ext>
                </a:extLst>
              </p:cNvPr>
              <p:cNvCxnSpPr/>
              <p:nvPr/>
            </p:nvCxnSpPr>
            <p:spPr>
              <a:xfrm rot="10800000">
                <a:off x="1365910" y="3158151"/>
                <a:ext cx="252147"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626" name="Graphic 29" descr="Checklist RTL">
                <a:extLst>
                  <a:ext uri="{FF2B5EF4-FFF2-40B4-BE49-F238E27FC236}">
                    <a16:creationId xmlns:a16="http://schemas.microsoft.com/office/drawing/2014/main" id="{142E50D5-A97F-51DF-7AC3-0D2998B842D9}"/>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855" y="3057296"/>
                <a:ext cx="244578" cy="201711"/>
              </a:xfrm>
              <a:prstGeom prst="rect">
                <a:avLst/>
              </a:prstGeom>
            </p:spPr>
          </p:pic>
          <p:sp>
            <p:nvSpPr>
              <p:cNvPr id="627" name="TextBox 626">
                <a:extLst>
                  <a:ext uri="{FF2B5EF4-FFF2-40B4-BE49-F238E27FC236}">
                    <a16:creationId xmlns:a16="http://schemas.microsoft.com/office/drawing/2014/main" id="{E6B59E5C-6B94-AC29-7E5E-9ADE0B7DA158}"/>
                  </a:ext>
                </a:extLst>
              </p:cNvPr>
              <p:cNvSpPr txBox="1"/>
              <p:nvPr/>
            </p:nvSpPr>
            <p:spPr>
              <a:xfrm>
                <a:off x="1373767" y="3162051"/>
                <a:ext cx="343364" cy="169277"/>
              </a:xfrm>
              <a:prstGeom prst="rect">
                <a:avLst/>
              </a:prstGeom>
              <a:noFill/>
            </p:spPr>
            <p:txBody>
              <a:bodyPr wrap="square" rtlCol="0">
                <a:spAutoFit/>
              </a:bodyPr>
              <a:lstStyle>
                <a:defPPr>
                  <a:defRPr lang="en-US"/>
                </a:defPPr>
                <a:lvl1pPr algn="ctr">
                  <a:defRPr sz="500"/>
                </a:lvl1pPr>
              </a:lstStyle>
              <a:p>
                <a:r>
                  <a:rPr lang="en-US"/>
                  <a:t>SOPs</a:t>
                </a:r>
              </a:p>
            </p:txBody>
          </p:sp>
          <p:sp>
            <p:nvSpPr>
              <p:cNvPr id="628" name="TextBox 627">
                <a:extLst>
                  <a:ext uri="{FF2B5EF4-FFF2-40B4-BE49-F238E27FC236}">
                    <a16:creationId xmlns:a16="http://schemas.microsoft.com/office/drawing/2014/main" id="{38A91337-BDDD-9B31-96C6-8EA335E43BF4}"/>
                  </a:ext>
                </a:extLst>
              </p:cNvPr>
              <p:cNvSpPr txBox="1"/>
              <p:nvPr/>
            </p:nvSpPr>
            <p:spPr>
              <a:xfrm>
                <a:off x="2289801" y="1871174"/>
                <a:ext cx="460383" cy="276999"/>
              </a:xfrm>
              <a:prstGeom prst="rect">
                <a:avLst/>
              </a:prstGeom>
              <a:noFill/>
            </p:spPr>
            <p:txBody>
              <a:bodyPr wrap="none" rtlCol="0">
                <a:spAutoFit/>
              </a:bodyPr>
              <a:lstStyle/>
              <a:p>
                <a:pPr algn="ctr"/>
                <a:r>
                  <a:rPr lang="en-US" sz="600"/>
                  <a:t>L1</a:t>
                </a:r>
              </a:p>
              <a:p>
                <a:pPr algn="ctr"/>
                <a:r>
                  <a:rPr lang="en-US" sz="600"/>
                  <a:t>Engineer</a:t>
                </a:r>
              </a:p>
            </p:txBody>
          </p:sp>
          <p:cxnSp>
            <p:nvCxnSpPr>
              <p:cNvPr id="629" name="Straight Arrow Connector 628">
                <a:extLst>
                  <a:ext uri="{FF2B5EF4-FFF2-40B4-BE49-F238E27FC236}">
                    <a16:creationId xmlns:a16="http://schemas.microsoft.com/office/drawing/2014/main" id="{56CD48A8-6DF6-4184-E50E-87E3F70AF13F}"/>
                  </a:ext>
                </a:extLst>
              </p:cNvPr>
              <p:cNvCxnSpPr/>
              <p:nvPr/>
            </p:nvCxnSpPr>
            <p:spPr>
              <a:xfrm>
                <a:off x="1019005" y="1777210"/>
                <a:ext cx="411364"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30" name="TextBox 629">
                <a:extLst>
                  <a:ext uri="{FF2B5EF4-FFF2-40B4-BE49-F238E27FC236}">
                    <a16:creationId xmlns:a16="http://schemas.microsoft.com/office/drawing/2014/main" id="{A3B31CA0-E7EE-5D73-4B69-80A7A2C62909}"/>
                  </a:ext>
                </a:extLst>
              </p:cNvPr>
              <p:cNvSpPr txBox="1"/>
              <p:nvPr/>
            </p:nvSpPr>
            <p:spPr>
              <a:xfrm>
                <a:off x="1389920" y="1871174"/>
                <a:ext cx="533684" cy="276999"/>
              </a:xfrm>
              <a:prstGeom prst="rect">
                <a:avLst/>
              </a:prstGeom>
              <a:noFill/>
            </p:spPr>
            <p:txBody>
              <a:bodyPr wrap="square" rtlCol="0">
                <a:spAutoFit/>
              </a:bodyPr>
              <a:lstStyle/>
              <a:p>
                <a:pPr algn="ctr"/>
                <a:r>
                  <a:rPr lang="en-US" sz="600"/>
                  <a:t>Ticketing </a:t>
                </a:r>
              </a:p>
              <a:p>
                <a:pPr algn="ctr"/>
                <a:r>
                  <a:rPr lang="en-US" sz="600"/>
                  <a:t>Portal</a:t>
                </a:r>
              </a:p>
            </p:txBody>
          </p:sp>
          <p:sp>
            <p:nvSpPr>
              <p:cNvPr id="631" name="Oval 21">
                <a:extLst>
                  <a:ext uri="{FF2B5EF4-FFF2-40B4-BE49-F238E27FC236}">
                    <a16:creationId xmlns:a16="http://schemas.microsoft.com/office/drawing/2014/main" id="{7D453F34-B0ED-71C0-BE65-1A2800F6BDEC}"/>
                  </a:ext>
                </a:extLst>
              </p:cNvPr>
              <p:cNvSpPr>
                <a:spLocks noChangeAspect="1"/>
              </p:cNvSpPr>
              <p:nvPr/>
            </p:nvSpPr>
            <p:spPr>
              <a:xfrm>
                <a:off x="805989" y="2445410"/>
                <a:ext cx="221236" cy="190201"/>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33" name="Rectangle 18">
                <a:extLst>
                  <a:ext uri="{FF2B5EF4-FFF2-40B4-BE49-F238E27FC236}">
                    <a16:creationId xmlns:a16="http://schemas.microsoft.com/office/drawing/2014/main" id="{2132F753-D8C5-6837-503E-EE1C6247B4D3}"/>
                  </a:ext>
                </a:extLst>
              </p:cNvPr>
              <p:cNvSpPr/>
              <p:nvPr/>
            </p:nvSpPr>
            <p:spPr>
              <a:xfrm>
                <a:off x="1541759" y="1675627"/>
                <a:ext cx="231467" cy="170662"/>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cxnSp>
            <p:nvCxnSpPr>
              <p:cNvPr id="634" name="Straight Arrow Connector 633">
                <a:extLst>
                  <a:ext uri="{FF2B5EF4-FFF2-40B4-BE49-F238E27FC236}">
                    <a16:creationId xmlns:a16="http://schemas.microsoft.com/office/drawing/2014/main" id="{EE72856A-AFD5-FF02-5C04-C27D98A453D8}"/>
                  </a:ext>
                </a:extLst>
              </p:cNvPr>
              <p:cNvCxnSpPr/>
              <p:nvPr/>
            </p:nvCxnSpPr>
            <p:spPr>
              <a:xfrm>
                <a:off x="2701205" y="1777210"/>
                <a:ext cx="370228"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35" name="Round Same Side Corner Rectangle 8">
                <a:extLst>
                  <a:ext uri="{FF2B5EF4-FFF2-40B4-BE49-F238E27FC236}">
                    <a16:creationId xmlns:a16="http://schemas.microsoft.com/office/drawing/2014/main" id="{C5302504-DC72-8803-C0BD-C825339BABD9}"/>
                  </a:ext>
                </a:extLst>
              </p:cNvPr>
              <p:cNvSpPr/>
              <p:nvPr/>
            </p:nvSpPr>
            <p:spPr>
              <a:xfrm>
                <a:off x="709507" y="1656559"/>
                <a:ext cx="186687" cy="189514"/>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36" name="Straight Arrow Connector 635">
                <a:extLst>
                  <a:ext uri="{FF2B5EF4-FFF2-40B4-BE49-F238E27FC236}">
                    <a16:creationId xmlns:a16="http://schemas.microsoft.com/office/drawing/2014/main" id="{04C43770-398C-42F2-1E72-D512D350EA4C}"/>
                  </a:ext>
                </a:extLst>
              </p:cNvPr>
              <p:cNvCxnSpPr/>
              <p:nvPr/>
            </p:nvCxnSpPr>
            <p:spPr>
              <a:xfrm>
                <a:off x="1882524" y="1760939"/>
                <a:ext cx="411364"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39" name="Can 317">
                <a:extLst>
                  <a:ext uri="{FF2B5EF4-FFF2-40B4-BE49-F238E27FC236}">
                    <a16:creationId xmlns:a16="http://schemas.microsoft.com/office/drawing/2014/main" id="{134CCE84-6B1A-E57B-A579-B4604B277108}"/>
                  </a:ext>
                </a:extLst>
              </p:cNvPr>
              <p:cNvSpPr/>
              <p:nvPr/>
            </p:nvSpPr>
            <p:spPr>
              <a:xfrm>
                <a:off x="3128340" y="1692798"/>
                <a:ext cx="197528" cy="153274"/>
              </a:xfrm>
              <a:prstGeom prst="can">
                <a:avLst/>
              </a:prstGeom>
              <a:ln/>
            </p:spPr>
            <p:style>
              <a:lnRef idx="2">
                <a:schemeClr val="accent2"/>
              </a:lnRef>
              <a:fillRef idx="1">
                <a:schemeClr val="lt1"/>
              </a:fillRef>
              <a:effectRef idx="0">
                <a:schemeClr val="accent2"/>
              </a:effectRef>
              <a:fontRef idx="minor">
                <a:schemeClr val="dk1"/>
              </a:fontRef>
            </p:style>
            <p:txBody>
              <a:bodyPr rtlCol="0" anchor="ctr"/>
              <a:lstStyle/>
              <a:p>
                <a:pPr algn="l"/>
                <a:endParaRPr lang="en-US"/>
              </a:p>
            </p:txBody>
          </p:sp>
          <p:sp>
            <p:nvSpPr>
              <p:cNvPr id="128" name="TextBox 127">
                <a:extLst>
                  <a:ext uri="{FF2B5EF4-FFF2-40B4-BE49-F238E27FC236}">
                    <a16:creationId xmlns:a16="http://schemas.microsoft.com/office/drawing/2014/main" id="{3D410ED3-11D9-148E-80C7-758FE64F27A1}"/>
                  </a:ext>
                </a:extLst>
              </p:cNvPr>
              <p:cNvSpPr txBox="1"/>
              <p:nvPr/>
            </p:nvSpPr>
            <p:spPr>
              <a:xfrm>
                <a:off x="3237647" y="2048542"/>
                <a:ext cx="344966" cy="246221"/>
              </a:xfrm>
              <a:prstGeom prst="rect">
                <a:avLst/>
              </a:prstGeom>
              <a:noFill/>
            </p:spPr>
            <p:txBody>
              <a:bodyPr wrap="none" rtlCol="0">
                <a:spAutoFit/>
              </a:bodyPr>
              <a:lstStyle/>
              <a:p>
                <a:pPr algn="ctr"/>
                <a:r>
                  <a:rPr lang="en-US" sz="500"/>
                  <a:t>Ticket</a:t>
                </a:r>
              </a:p>
              <a:p>
                <a:pPr algn="ctr"/>
                <a:r>
                  <a:rPr lang="en-US" sz="500"/>
                  <a:t>Triage</a:t>
                </a:r>
              </a:p>
            </p:txBody>
          </p:sp>
          <p:sp>
            <p:nvSpPr>
              <p:cNvPr id="129" name="TextBox 128">
                <a:extLst>
                  <a:ext uri="{FF2B5EF4-FFF2-40B4-BE49-F238E27FC236}">
                    <a16:creationId xmlns:a16="http://schemas.microsoft.com/office/drawing/2014/main" id="{F558140A-2017-3419-FE8C-F957B9A59D7C}"/>
                  </a:ext>
                </a:extLst>
              </p:cNvPr>
              <p:cNvSpPr txBox="1"/>
              <p:nvPr/>
            </p:nvSpPr>
            <p:spPr>
              <a:xfrm>
                <a:off x="1409957" y="1160028"/>
                <a:ext cx="490840" cy="276999"/>
              </a:xfrm>
              <a:prstGeom prst="rect">
                <a:avLst/>
              </a:prstGeom>
              <a:noFill/>
            </p:spPr>
            <p:txBody>
              <a:bodyPr wrap="none" rtlCol="0">
                <a:spAutoFit/>
              </a:bodyPr>
              <a:lstStyle/>
              <a:p>
                <a:pPr algn="ctr"/>
                <a:r>
                  <a:rPr lang="en-US" sz="600"/>
                  <a:t>Helpdesk </a:t>
                </a:r>
              </a:p>
              <a:p>
                <a:pPr algn="ctr"/>
                <a:r>
                  <a:rPr lang="en-US" sz="600"/>
                  <a:t>Agent</a:t>
                </a:r>
              </a:p>
            </p:txBody>
          </p:sp>
          <p:grpSp>
            <p:nvGrpSpPr>
              <p:cNvPr id="130" name="Group 2135">
                <a:extLst>
                  <a:ext uri="{FF2B5EF4-FFF2-40B4-BE49-F238E27FC236}">
                    <a16:creationId xmlns:a16="http://schemas.microsoft.com/office/drawing/2014/main" id="{C94E20AD-9A2A-B3D2-0941-45EC7EFDE33E}"/>
                  </a:ext>
                </a:extLst>
              </p:cNvPr>
              <p:cNvGrpSpPr/>
              <p:nvPr/>
            </p:nvGrpSpPr>
            <p:grpSpPr>
              <a:xfrm>
                <a:off x="845037" y="1199179"/>
                <a:ext cx="173968" cy="140299"/>
                <a:chOff x="-1" y="-1"/>
                <a:chExt cx="750742" cy="756878"/>
              </a:xfrm>
            </p:grpSpPr>
            <p:sp>
              <p:nvSpPr>
                <p:cNvPr id="158" name="Shape 2130">
                  <a:extLst>
                    <a:ext uri="{FF2B5EF4-FFF2-40B4-BE49-F238E27FC236}">
                      <a16:creationId xmlns:a16="http://schemas.microsoft.com/office/drawing/2014/main" id="{19D1DB5D-C5C1-D59A-4891-7ADF1A476E30}"/>
                    </a:ext>
                  </a:extLst>
                </p:cNvPr>
                <p:cNvSpPr/>
                <p:nvPr/>
              </p:nvSpPr>
              <p:spPr>
                <a:xfrm>
                  <a:off x="30684" y="141144"/>
                  <a:ext cx="216836" cy="214791"/>
                </a:xfrm>
                <a:custGeom>
                  <a:avLst/>
                  <a:gdLst/>
                  <a:ahLst/>
                  <a:cxnLst>
                    <a:cxn ang="0">
                      <a:pos x="wd2" y="hd2"/>
                    </a:cxn>
                    <a:cxn ang="5400000">
                      <a:pos x="wd2" y="hd2"/>
                    </a:cxn>
                    <a:cxn ang="10800000">
                      <a:pos x="wd2" y="hd2"/>
                    </a:cxn>
                    <a:cxn ang="16200000">
                      <a:pos x="wd2" y="hd2"/>
                    </a:cxn>
                  </a:cxnLst>
                  <a:rect l="0" t="0" r="r" b="b"/>
                  <a:pathLst>
                    <a:path w="21600" h="21600" extrusionOk="0">
                      <a:moveTo>
                        <a:pt x="6961" y="0"/>
                      </a:moveTo>
                      <a:lnTo>
                        <a:pt x="7473" y="0"/>
                      </a:lnTo>
                      <a:lnTo>
                        <a:pt x="7882" y="307"/>
                      </a:lnTo>
                      <a:lnTo>
                        <a:pt x="21293" y="13820"/>
                      </a:lnTo>
                      <a:lnTo>
                        <a:pt x="21498" y="14127"/>
                      </a:lnTo>
                      <a:lnTo>
                        <a:pt x="21600" y="14536"/>
                      </a:lnTo>
                      <a:lnTo>
                        <a:pt x="21498" y="15048"/>
                      </a:lnTo>
                      <a:lnTo>
                        <a:pt x="21293" y="15355"/>
                      </a:lnTo>
                      <a:lnTo>
                        <a:pt x="15048" y="21600"/>
                      </a:lnTo>
                      <a:lnTo>
                        <a:pt x="14229" y="21600"/>
                      </a:lnTo>
                      <a:lnTo>
                        <a:pt x="0" y="7371"/>
                      </a:lnTo>
                      <a:lnTo>
                        <a:pt x="0" y="6552"/>
                      </a:lnTo>
                      <a:lnTo>
                        <a:pt x="6552" y="0"/>
                      </a:lnTo>
                      <a:lnTo>
                        <a:pt x="6961" y="0"/>
                      </a:lnTo>
                      <a:close/>
                    </a:path>
                  </a:pathLst>
                </a:custGeom>
                <a:solidFill>
                  <a:srgbClr val="000000"/>
                </a:solidFill>
                <a:ln w="3175" cap="flat">
                  <a:noFill/>
                  <a:miter lim="400000"/>
                </a:ln>
                <a:effectLst/>
              </p:spPr>
              <p:txBody>
                <a:bodyPr wrap="square" lIns="32511" tIns="32511" rIns="32511" bIns="32511" numCol="1" anchor="t">
                  <a:noAutofit/>
                </a:bodyPr>
                <a:lstStyle/>
                <a:p>
                  <a:pPr algn="l">
                    <a:defRPr sz="1200"/>
                  </a:pPr>
                  <a:endParaRPr sz="1200"/>
                </a:p>
              </p:txBody>
            </p:sp>
            <p:sp>
              <p:nvSpPr>
                <p:cNvPr id="159" name="Shape 2131">
                  <a:extLst>
                    <a:ext uri="{FF2B5EF4-FFF2-40B4-BE49-F238E27FC236}">
                      <a16:creationId xmlns:a16="http://schemas.microsoft.com/office/drawing/2014/main" id="{C40B5674-155B-0DB6-97A3-561F91938D22}"/>
                    </a:ext>
                  </a:extLst>
                </p:cNvPr>
                <p:cNvSpPr/>
                <p:nvPr/>
              </p:nvSpPr>
              <p:spPr>
                <a:xfrm>
                  <a:off x="402983" y="511402"/>
                  <a:ext cx="214791" cy="218883"/>
                </a:xfrm>
                <a:custGeom>
                  <a:avLst/>
                  <a:gdLst/>
                  <a:ahLst/>
                  <a:cxnLst>
                    <a:cxn ang="0">
                      <a:pos x="wd2" y="hd2"/>
                    </a:cxn>
                    <a:cxn ang="5400000">
                      <a:pos x="wd2" y="hd2"/>
                    </a:cxn>
                    <a:cxn ang="10800000">
                      <a:pos x="wd2" y="hd2"/>
                    </a:cxn>
                    <a:cxn ang="16200000">
                      <a:pos x="wd2" y="hd2"/>
                    </a:cxn>
                  </a:cxnLst>
                  <a:rect l="0" t="0" r="r" b="b"/>
                  <a:pathLst>
                    <a:path w="21600" h="21600" extrusionOk="0">
                      <a:moveTo>
                        <a:pt x="7064" y="0"/>
                      </a:moveTo>
                      <a:lnTo>
                        <a:pt x="7473" y="204"/>
                      </a:lnTo>
                      <a:lnTo>
                        <a:pt x="7780" y="306"/>
                      </a:lnTo>
                      <a:lnTo>
                        <a:pt x="21395" y="13755"/>
                      </a:lnTo>
                      <a:lnTo>
                        <a:pt x="21600" y="14264"/>
                      </a:lnTo>
                      <a:lnTo>
                        <a:pt x="21600" y="14977"/>
                      </a:lnTo>
                      <a:lnTo>
                        <a:pt x="21395" y="15283"/>
                      </a:lnTo>
                      <a:lnTo>
                        <a:pt x="15765" y="20887"/>
                      </a:lnTo>
                      <a:lnTo>
                        <a:pt x="15458" y="21294"/>
                      </a:lnTo>
                      <a:lnTo>
                        <a:pt x="15048" y="21498"/>
                      </a:lnTo>
                      <a:lnTo>
                        <a:pt x="14741" y="21600"/>
                      </a:lnTo>
                      <a:lnTo>
                        <a:pt x="14229" y="21498"/>
                      </a:lnTo>
                      <a:lnTo>
                        <a:pt x="13820" y="21294"/>
                      </a:lnTo>
                      <a:lnTo>
                        <a:pt x="409" y="7743"/>
                      </a:lnTo>
                      <a:lnTo>
                        <a:pt x="205" y="7336"/>
                      </a:lnTo>
                      <a:lnTo>
                        <a:pt x="0" y="7030"/>
                      </a:lnTo>
                      <a:lnTo>
                        <a:pt x="205" y="6623"/>
                      </a:lnTo>
                      <a:lnTo>
                        <a:pt x="409" y="6317"/>
                      </a:lnTo>
                      <a:lnTo>
                        <a:pt x="6245" y="306"/>
                      </a:lnTo>
                      <a:lnTo>
                        <a:pt x="6756" y="204"/>
                      </a:lnTo>
                      <a:lnTo>
                        <a:pt x="7064" y="0"/>
                      </a:lnTo>
                      <a:close/>
                    </a:path>
                  </a:pathLst>
                </a:custGeom>
                <a:solidFill>
                  <a:srgbClr val="000000"/>
                </a:solidFill>
                <a:ln w="3175" cap="flat">
                  <a:noFill/>
                  <a:miter lim="400000"/>
                </a:ln>
                <a:effectLst/>
              </p:spPr>
              <p:txBody>
                <a:bodyPr wrap="square" lIns="32511" tIns="32511" rIns="32511" bIns="32511" numCol="1" anchor="t">
                  <a:noAutofit/>
                </a:bodyPr>
                <a:lstStyle/>
                <a:p>
                  <a:pPr algn="l">
                    <a:defRPr sz="1200"/>
                  </a:pPr>
                  <a:endParaRPr sz="1200"/>
                </a:p>
              </p:txBody>
            </p:sp>
            <p:sp>
              <p:nvSpPr>
                <p:cNvPr id="160" name="Shape 2132">
                  <a:extLst>
                    <a:ext uri="{FF2B5EF4-FFF2-40B4-BE49-F238E27FC236}">
                      <a16:creationId xmlns:a16="http://schemas.microsoft.com/office/drawing/2014/main" id="{8CE1AABF-4F6B-E762-CAF3-F1B042847E91}"/>
                    </a:ext>
                  </a:extLst>
                </p:cNvPr>
                <p:cNvSpPr/>
                <p:nvPr/>
              </p:nvSpPr>
              <p:spPr>
                <a:xfrm>
                  <a:off x="-1" y="225016"/>
                  <a:ext cx="533908" cy="531861"/>
                </a:xfrm>
                <a:custGeom>
                  <a:avLst/>
                  <a:gdLst/>
                  <a:ahLst/>
                  <a:cxnLst>
                    <a:cxn ang="0">
                      <a:pos x="wd2" y="hd2"/>
                    </a:cxn>
                    <a:cxn ang="5400000">
                      <a:pos x="wd2" y="hd2"/>
                    </a:cxn>
                    <a:cxn ang="10800000">
                      <a:pos x="wd2" y="hd2"/>
                    </a:cxn>
                    <a:cxn ang="16200000">
                      <a:pos x="wd2" y="hd2"/>
                    </a:cxn>
                  </a:cxnLst>
                  <a:rect l="0" t="0" r="r" b="b"/>
                  <a:pathLst>
                    <a:path w="21600" h="21600" extrusionOk="0">
                      <a:moveTo>
                        <a:pt x="742" y="0"/>
                      </a:moveTo>
                      <a:lnTo>
                        <a:pt x="6719" y="6000"/>
                      </a:lnTo>
                      <a:lnTo>
                        <a:pt x="6637" y="6166"/>
                      </a:lnTo>
                      <a:lnTo>
                        <a:pt x="6554" y="6455"/>
                      </a:lnTo>
                      <a:lnTo>
                        <a:pt x="6554" y="6786"/>
                      </a:lnTo>
                      <a:lnTo>
                        <a:pt x="6637" y="7283"/>
                      </a:lnTo>
                      <a:lnTo>
                        <a:pt x="6843" y="7945"/>
                      </a:lnTo>
                      <a:lnTo>
                        <a:pt x="7214" y="8731"/>
                      </a:lnTo>
                      <a:lnTo>
                        <a:pt x="7791" y="9641"/>
                      </a:lnTo>
                      <a:lnTo>
                        <a:pt x="8615" y="10717"/>
                      </a:lnTo>
                      <a:lnTo>
                        <a:pt x="9769" y="11959"/>
                      </a:lnTo>
                      <a:lnTo>
                        <a:pt x="11047" y="13159"/>
                      </a:lnTo>
                      <a:lnTo>
                        <a:pt x="12202" y="14028"/>
                      </a:lnTo>
                      <a:lnTo>
                        <a:pt x="13108" y="14607"/>
                      </a:lnTo>
                      <a:lnTo>
                        <a:pt x="13892" y="14897"/>
                      </a:lnTo>
                      <a:lnTo>
                        <a:pt x="14551" y="15021"/>
                      </a:lnTo>
                      <a:lnTo>
                        <a:pt x="15046" y="15103"/>
                      </a:lnTo>
                      <a:lnTo>
                        <a:pt x="15417" y="15021"/>
                      </a:lnTo>
                      <a:lnTo>
                        <a:pt x="15705" y="14938"/>
                      </a:lnTo>
                      <a:lnTo>
                        <a:pt x="21600" y="20897"/>
                      </a:lnTo>
                      <a:lnTo>
                        <a:pt x="21518" y="20938"/>
                      </a:lnTo>
                      <a:lnTo>
                        <a:pt x="21311" y="21103"/>
                      </a:lnTo>
                      <a:lnTo>
                        <a:pt x="20899" y="21228"/>
                      </a:lnTo>
                      <a:lnTo>
                        <a:pt x="20405" y="21393"/>
                      </a:lnTo>
                      <a:lnTo>
                        <a:pt x="19663" y="21517"/>
                      </a:lnTo>
                      <a:lnTo>
                        <a:pt x="18879" y="21600"/>
                      </a:lnTo>
                      <a:lnTo>
                        <a:pt x="17890" y="21600"/>
                      </a:lnTo>
                      <a:lnTo>
                        <a:pt x="16736" y="21476"/>
                      </a:lnTo>
                      <a:lnTo>
                        <a:pt x="15458" y="21103"/>
                      </a:lnTo>
                      <a:lnTo>
                        <a:pt x="14056" y="20524"/>
                      </a:lnTo>
                      <a:lnTo>
                        <a:pt x="12408" y="19655"/>
                      </a:lnTo>
                      <a:lnTo>
                        <a:pt x="10718" y="18538"/>
                      </a:lnTo>
                      <a:lnTo>
                        <a:pt x="8863" y="17090"/>
                      </a:lnTo>
                      <a:lnTo>
                        <a:pt x="6802" y="15228"/>
                      </a:lnTo>
                      <a:lnTo>
                        <a:pt x="4864" y="13324"/>
                      </a:lnTo>
                      <a:lnTo>
                        <a:pt x="3380" y="11462"/>
                      </a:lnTo>
                      <a:lnTo>
                        <a:pt x="2144" y="9724"/>
                      </a:lnTo>
                      <a:lnTo>
                        <a:pt x="1278" y="8069"/>
                      </a:lnTo>
                      <a:lnTo>
                        <a:pt x="660" y="6662"/>
                      </a:lnTo>
                      <a:lnTo>
                        <a:pt x="289" y="5297"/>
                      </a:lnTo>
                      <a:lnTo>
                        <a:pt x="82" y="4097"/>
                      </a:lnTo>
                      <a:lnTo>
                        <a:pt x="0" y="3021"/>
                      </a:lnTo>
                      <a:lnTo>
                        <a:pt x="82" y="2152"/>
                      </a:lnTo>
                      <a:lnTo>
                        <a:pt x="247" y="1366"/>
                      </a:lnTo>
                      <a:lnTo>
                        <a:pt x="371" y="786"/>
                      </a:lnTo>
                      <a:lnTo>
                        <a:pt x="577" y="372"/>
                      </a:lnTo>
                      <a:lnTo>
                        <a:pt x="660" y="83"/>
                      </a:lnTo>
                      <a:lnTo>
                        <a:pt x="742" y="0"/>
                      </a:lnTo>
                      <a:close/>
                    </a:path>
                  </a:pathLst>
                </a:custGeom>
                <a:solidFill>
                  <a:srgbClr val="000000"/>
                </a:solidFill>
                <a:ln w="3175" cap="flat">
                  <a:noFill/>
                  <a:miter lim="400000"/>
                </a:ln>
                <a:effectLst/>
              </p:spPr>
              <p:txBody>
                <a:bodyPr wrap="square" lIns="32511" tIns="32511" rIns="32511" bIns="32511" numCol="1" anchor="t">
                  <a:noAutofit/>
                </a:bodyPr>
                <a:lstStyle/>
                <a:p>
                  <a:pPr algn="l">
                    <a:defRPr sz="1200"/>
                  </a:pPr>
                  <a:endParaRPr sz="1200"/>
                </a:p>
              </p:txBody>
            </p:sp>
            <p:sp>
              <p:nvSpPr>
                <p:cNvPr id="161" name="Shape 2133">
                  <a:extLst>
                    <a:ext uri="{FF2B5EF4-FFF2-40B4-BE49-F238E27FC236}">
                      <a16:creationId xmlns:a16="http://schemas.microsoft.com/office/drawing/2014/main" id="{25A26AD0-07E0-BA42-5C48-9F265223DD25}"/>
                    </a:ext>
                  </a:extLst>
                </p:cNvPr>
                <p:cNvSpPr/>
                <p:nvPr/>
              </p:nvSpPr>
              <p:spPr>
                <a:xfrm>
                  <a:off x="276157" y="159554"/>
                  <a:ext cx="315026" cy="312981"/>
                </a:xfrm>
                <a:custGeom>
                  <a:avLst/>
                  <a:gdLst/>
                  <a:ahLst/>
                  <a:cxnLst>
                    <a:cxn ang="0">
                      <a:pos x="wd2" y="hd2"/>
                    </a:cxn>
                    <a:cxn ang="5400000">
                      <a:pos x="wd2" y="hd2"/>
                    </a:cxn>
                    <a:cxn ang="10800000">
                      <a:pos x="wd2" y="hd2"/>
                    </a:cxn>
                    <a:cxn ang="16200000">
                      <a:pos x="wd2" y="hd2"/>
                    </a:cxn>
                  </a:cxnLst>
                  <a:rect l="0" t="0" r="r" b="b"/>
                  <a:pathLst>
                    <a:path w="21600" h="21600" extrusionOk="0">
                      <a:moveTo>
                        <a:pt x="2392" y="0"/>
                      </a:moveTo>
                      <a:lnTo>
                        <a:pt x="6192" y="351"/>
                      </a:lnTo>
                      <a:lnTo>
                        <a:pt x="9921" y="1473"/>
                      </a:lnTo>
                      <a:lnTo>
                        <a:pt x="12102" y="2525"/>
                      </a:lnTo>
                      <a:lnTo>
                        <a:pt x="14212" y="3997"/>
                      </a:lnTo>
                      <a:lnTo>
                        <a:pt x="16042" y="5610"/>
                      </a:lnTo>
                      <a:lnTo>
                        <a:pt x="17590" y="7504"/>
                      </a:lnTo>
                      <a:lnTo>
                        <a:pt x="19067" y="9468"/>
                      </a:lnTo>
                      <a:lnTo>
                        <a:pt x="20193" y="11782"/>
                      </a:lnTo>
                      <a:lnTo>
                        <a:pt x="21248" y="15429"/>
                      </a:lnTo>
                      <a:lnTo>
                        <a:pt x="21600" y="19145"/>
                      </a:lnTo>
                      <a:lnTo>
                        <a:pt x="21530" y="19777"/>
                      </a:lnTo>
                      <a:lnTo>
                        <a:pt x="21389" y="20408"/>
                      </a:lnTo>
                      <a:lnTo>
                        <a:pt x="20404" y="21249"/>
                      </a:lnTo>
                      <a:lnTo>
                        <a:pt x="19911" y="21460"/>
                      </a:lnTo>
                      <a:lnTo>
                        <a:pt x="19278" y="21600"/>
                      </a:lnTo>
                      <a:lnTo>
                        <a:pt x="18082" y="21249"/>
                      </a:lnTo>
                      <a:lnTo>
                        <a:pt x="17238" y="20408"/>
                      </a:lnTo>
                      <a:lnTo>
                        <a:pt x="16886" y="19145"/>
                      </a:lnTo>
                      <a:lnTo>
                        <a:pt x="16605" y="16340"/>
                      </a:lnTo>
                      <a:lnTo>
                        <a:pt x="15760" y="13675"/>
                      </a:lnTo>
                      <a:lnTo>
                        <a:pt x="14423" y="11151"/>
                      </a:lnTo>
                      <a:lnTo>
                        <a:pt x="12594" y="8977"/>
                      </a:lnTo>
                      <a:lnTo>
                        <a:pt x="10413" y="7153"/>
                      </a:lnTo>
                      <a:lnTo>
                        <a:pt x="7880" y="5821"/>
                      </a:lnTo>
                      <a:lnTo>
                        <a:pt x="5207" y="5119"/>
                      </a:lnTo>
                      <a:lnTo>
                        <a:pt x="2392" y="4769"/>
                      </a:lnTo>
                      <a:lnTo>
                        <a:pt x="1196" y="4488"/>
                      </a:lnTo>
                      <a:lnTo>
                        <a:pt x="352" y="3506"/>
                      </a:lnTo>
                      <a:lnTo>
                        <a:pt x="0" y="2455"/>
                      </a:lnTo>
                      <a:lnTo>
                        <a:pt x="352" y="1192"/>
                      </a:lnTo>
                      <a:lnTo>
                        <a:pt x="1196" y="351"/>
                      </a:lnTo>
                      <a:lnTo>
                        <a:pt x="2392" y="0"/>
                      </a:lnTo>
                      <a:close/>
                    </a:path>
                  </a:pathLst>
                </a:custGeom>
                <a:solidFill>
                  <a:srgbClr val="000000"/>
                </a:solidFill>
                <a:ln w="3175" cap="flat">
                  <a:noFill/>
                  <a:miter lim="400000"/>
                </a:ln>
                <a:effectLst/>
              </p:spPr>
              <p:txBody>
                <a:bodyPr wrap="square" lIns="32511" tIns="32511" rIns="32511" bIns="32511" numCol="1" anchor="t">
                  <a:noAutofit/>
                </a:bodyPr>
                <a:lstStyle/>
                <a:p>
                  <a:pPr algn="l">
                    <a:defRPr sz="1200"/>
                  </a:pPr>
                  <a:endParaRPr sz="1200"/>
                </a:p>
              </p:txBody>
            </p:sp>
            <p:sp>
              <p:nvSpPr>
                <p:cNvPr id="163" name="Shape 2134">
                  <a:extLst>
                    <a:ext uri="{FF2B5EF4-FFF2-40B4-BE49-F238E27FC236}">
                      <a16:creationId xmlns:a16="http://schemas.microsoft.com/office/drawing/2014/main" id="{F980C3F2-F7AA-175B-C187-6CEC02BCE2D1}"/>
                    </a:ext>
                  </a:extLst>
                </p:cNvPr>
                <p:cNvSpPr/>
                <p:nvPr/>
              </p:nvSpPr>
              <p:spPr>
                <a:xfrm>
                  <a:off x="280249" y="-1"/>
                  <a:ext cx="470492" cy="470493"/>
                </a:xfrm>
                <a:custGeom>
                  <a:avLst/>
                  <a:gdLst/>
                  <a:ahLst/>
                  <a:cxnLst>
                    <a:cxn ang="0">
                      <a:pos x="wd2" y="hd2"/>
                    </a:cxn>
                    <a:cxn ang="5400000">
                      <a:pos x="wd2" y="hd2"/>
                    </a:cxn>
                    <a:cxn ang="10800000">
                      <a:pos x="wd2" y="hd2"/>
                    </a:cxn>
                    <a:cxn ang="16200000">
                      <a:pos x="wd2" y="hd2"/>
                    </a:cxn>
                  </a:cxnLst>
                  <a:rect l="0" t="0" r="r" b="b"/>
                  <a:pathLst>
                    <a:path w="21600" h="21600" extrusionOk="0">
                      <a:moveTo>
                        <a:pt x="1550" y="0"/>
                      </a:moveTo>
                      <a:lnTo>
                        <a:pt x="4226" y="141"/>
                      </a:lnTo>
                      <a:lnTo>
                        <a:pt x="6809" y="706"/>
                      </a:lnTo>
                      <a:lnTo>
                        <a:pt x="9344" y="1553"/>
                      </a:lnTo>
                      <a:lnTo>
                        <a:pt x="11692" y="2729"/>
                      </a:lnTo>
                      <a:lnTo>
                        <a:pt x="13805" y="4141"/>
                      </a:lnTo>
                      <a:lnTo>
                        <a:pt x="15730" y="5835"/>
                      </a:lnTo>
                      <a:lnTo>
                        <a:pt x="17468" y="7812"/>
                      </a:lnTo>
                      <a:lnTo>
                        <a:pt x="18830" y="9882"/>
                      </a:lnTo>
                      <a:lnTo>
                        <a:pt x="20050" y="12282"/>
                      </a:lnTo>
                      <a:lnTo>
                        <a:pt x="20849" y="14776"/>
                      </a:lnTo>
                      <a:lnTo>
                        <a:pt x="21412" y="17365"/>
                      </a:lnTo>
                      <a:lnTo>
                        <a:pt x="21600" y="20047"/>
                      </a:lnTo>
                      <a:lnTo>
                        <a:pt x="21506" y="20471"/>
                      </a:lnTo>
                      <a:lnTo>
                        <a:pt x="21365" y="20894"/>
                      </a:lnTo>
                      <a:lnTo>
                        <a:pt x="21083" y="21224"/>
                      </a:lnTo>
                      <a:lnTo>
                        <a:pt x="20755" y="21459"/>
                      </a:lnTo>
                      <a:lnTo>
                        <a:pt x="20473" y="21600"/>
                      </a:lnTo>
                      <a:lnTo>
                        <a:pt x="19957" y="21600"/>
                      </a:lnTo>
                      <a:lnTo>
                        <a:pt x="19158" y="21459"/>
                      </a:lnTo>
                      <a:lnTo>
                        <a:pt x="18595" y="20894"/>
                      </a:lnTo>
                      <a:lnTo>
                        <a:pt x="18407" y="20047"/>
                      </a:lnTo>
                      <a:lnTo>
                        <a:pt x="18266" y="17788"/>
                      </a:lnTo>
                      <a:lnTo>
                        <a:pt x="17797" y="15576"/>
                      </a:lnTo>
                      <a:lnTo>
                        <a:pt x="17045" y="13506"/>
                      </a:lnTo>
                      <a:lnTo>
                        <a:pt x="16059" y="11529"/>
                      </a:lnTo>
                      <a:lnTo>
                        <a:pt x="14932" y="9741"/>
                      </a:lnTo>
                      <a:lnTo>
                        <a:pt x="13477" y="8094"/>
                      </a:lnTo>
                      <a:lnTo>
                        <a:pt x="11833" y="6635"/>
                      </a:lnTo>
                      <a:lnTo>
                        <a:pt x="10049" y="5506"/>
                      </a:lnTo>
                      <a:lnTo>
                        <a:pt x="8123" y="4518"/>
                      </a:lnTo>
                      <a:lnTo>
                        <a:pt x="6010" y="3812"/>
                      </a:lnTo>
                      <a:lnTo>
                        <a:pt x="3803" y="3341"/>
                      </a:lnTo>
                      <a:lnTo>
                        <a:pt x="1550" y="3153"/>
                      </a:lnTo>
                      <a:lnTo>
                        <a:pt x="798" y="3012"/>
                      </a:lnTo>
                      <a:lnTo>
                        <a:pt x="188" y="2447"/>
                      </a:lnTo>
                      <a:lnTo>
                        <a:pt x="0" y="1600"/>
                      </a:lnTo>
                      <a:lnTo>
                        <a:pt x="188" y="800"/>
                      </a:lnTo>
                      <a:lnTo>
                        <a:pt x="798" y="235"/>
                      </a:lnTo>
                      <a:lnTo>
                        <a:pt x="1550" y="0"/>
                      </a:lnTo>
                      <a:close/>
                    </a:path>
                  </a:pathLst>
                </a:custGeom>
                <a:solidFill>
                  <a:srgbClr val="000000"/>
                </a:solidFill>
                <a:ln w="3175" cap="flat">
                  <a:noFill/>
                  <a:miter lim="400000"/>
                </a:ln>
                <a:effectLst/>
              </p:spPr>
              <p:txBody>
                <a:bodyPr wrap="square" lIns="32511" tIns="32511" rIns="32511" bIns="32511" numCol="1" anchor="t">
                  <a:noAutofit/>
                </a:bodyPr>
                <a:lstStyle/>
                <a:p>
                  <a:pPr algn="l">
                    <a:defRPr sz="1200"/>
                  </a:pPr>
                  <a:endParaRPr sz="1200"/>
                </a:p>
              </p:txBody>
            </p:sp>
          </p:grpSp>
          <p:cxnSp>
            <p:nvCxnSpPr>
              <p:cNvPr id="131" name="Straight Arrow Connector 130">
                <a:extLst>
                  <a:ext uri="{FF2B5EF4-FFF2-40B4-BE49-F238E27FC236}">
                    <a16:creationId xmlns:a16="http://schemas.microsoft.com/office/drawing/2014/main" id="{E188DFA6-827C-1C76-ACE3-937D6BDA2D6C}"/>
                  </a:ext>
                </a:extLst>
              </p:cNvPr>
              <p:cNvCxnSpPr/>
              <p:nvPr/>
            </p:nvCxnSpPr>
            <p:spPr>
              <a:xfrm rot="10800000" flipH="1" flipV="1">
                <a:off x="1640636" y="1412141"/>
                <a:ext cx="0" cy="22860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C9D62F07-5F8F-98BE-FA70-C4C557C34B96}"/>
                  </a:ext>
                </a:extLst>
              </p:cNvPr>
              <p:cNvCxnSpPr/>
              <p:nvPr/>
            </p:nvCxnSpPr>
            <p:spPr>
              <a:xfrm rot="10800000">
                <a:off x="2085362" y="2521799"/>
                <a:ext cx="370228" cy="0"/>
              </a:xfrm>
              <a:prstGeom prst="straightConnector1">
                <a:avLst/>
              </a:prstGeom>
              <a:ln>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8E8D24F5-21C4-4AD1-8A93-DD3DB5ACAD4D}"/>
                  </a:ext>
                </a:extLst>
              </p:cNvPr>
              <p:cNvCxnSpPr/>
              <p:nvPr/>
            </p:nvCxnSpPr>
            <p:spPr>
              <a:xfrm rot="10800000">
                <a:off x="2735856" y="2521800"/>
                <a:ext cx="370228"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E4734A2-E6A6-9854-5076-767681E9B8A7}"/>
                  </a:ext>
                </a:extLst>
              </p:cNvPr>
              <p:cNvSpPr txBox="1"/>
              <p:nvPr/>
            </p:nvSpPr>
            <p:spPr>
              <a:xfrm>
                <a:off x="2276480" y="2626181"/>
                <a:ext cx="644490" cy="184666"/>
              </a:xfrm>
              <a:prstGeom prst="rect">
                <a:avLst/>
              </a:prstGeom>
              <a:noFill/>
            </p:spPr>
            <p:txBody>
              <a:bodyPr wrap="square" rtlCol="0">
                <a:spAutoFit/>
              </a:bodyPr>
              <a:lstStyle/>
              <a:p>
                <a:pPr algn="ctr"/>
                <a:r>
                  <a:rPr lang="en-US" sz="600"/>
                  <a:t>Relevant App</a:t>
                </a:r>
              </a:p>
            </p:txBody>
          </p:sp>
          <p:sp>
            <p:nvSpPr>
              <p:cNvPr id="137" name="TextBox 136">
                <a:extLst>
                  <a:ext uri="{FF2B5EF4-FFF2-40B4-BE49-F238E27FC236}">
                    <a16:creationId xmlns:a16="http://schemas.microsoft.com/office/drawing/2014/main" id="{18C05393-2926-DEA4-81A8-D2892E6AC769}"/>
                  </a:ext>
                </a:extLst>
              </p:cNvPr>
              <p:cNvSpPr txBox="1"/>
              <p:nvPr/>
            </p:nvSpPr>
            <p:spPr>
              <a:xfrm>
                <a:off x="700372" y="1897070"/>
                <a:ext cx="710868" cy="246221"/>
              </a:xfrm>
              <a:prstGeom prst="rect">
                <a:avLst/>
              </a:prstGeom>
              <a:noFill/>
            </p:spPr>
            <p:txBody>
              <a:bodyPr wrap="square" rtlCol="0">
                <a:spAutoFit/>
              </a:bodyPr>
              <a:lstStyle/>
              <a:p>
                <a:pPr algn="ctr"/>
                <a:r>
                  <a:rPr lang="en-US" sz="500"/>
                  <a:t>User</a:t>
                </a:r>
              </a:p>
              <a:p>
                <a:pPr algn="ctr"/>
                <a:r>
                  <a:rPr lang="en-US" sz="500"/>
                  <a:t>Notification</a:t>
                </a:r>
              </a:p>
            </p:txBody>
          </p:sp>
          <p:cxnSp>
            <p:nvCxnSpPr>
              <p:cNvPr id="140" name="Elbow Connector 327">
                <a:extLst>
                  <a:ext uri="{FF2B5EF4-FFF2-40B4-BE49-F238E27FC236}">
                    <a16:creationId xmlns:a16="http://schemas.microsoft.com/office/drawing/2014/main" id="{0ABAA49B-C312-1EBD-AD63-735831E3FF94}"/>
                  </a:ext>
                </a:extLst>
              </p:cNvPr>
              <p:cNvCxnSpPr/>
              <p:nvPr/>
            </p:nvCxnSpPr>
            <p:spPr>
              <a:xfrm rot="5400000">
                <a:off x="1662581" y="2748655"/>
                <a:ext cx="647372" cy="193666"/>
              </a:xfrm>
              <a:prstGeom prst="bentConnector3">
                <a:avLst>
                  <a:gd name="adj1" fmla="val 100446"/>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41" name="Round Same Side Corner Rectangle 8">
                <a:extLst>
                  <a:ext uri="{FF2B5EF4-FFF2-40B4-BE49-F238E27FC236}">
                    <a16:creationId xmlns:a16="http://schemas.microsoft.com/office/drawing/2014/main" id="{B31F0741-FBF0-FF9C-2532-D77033BBBF6B}"/>
                  </a:ext>
                </a:extLst>
              </p:cNvPr>
              <p:cNvSpPr/>
              <p:nvPr/>
            </p:nvSpPr>
            <p:spPr>
              <a:xfrm>
                <a:off x="1545673" y="1012921"/>
                <a:ext cx="186687" cy="189514"/>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2" name="Elbow Connector 329">
                <a:extLst>
                  <a:ext uri="{FF2B5EF4-FFF2-40B4-BE49-F238E27FC236}">
                    <a16:creationId xmlns:a16="http://schemas.microsoft.com/office/drawing/2014/main" id="{7B46B9AB-CC9C-F22D-7C08-C93B625DD507}"/>
                  </a:ext>
                </a:extLst>
              </p:cNvPr>
              <p:cNvCxnSpPr/>
              <p:nvPr/>
            </p:nvCxnSpPr>
            <p:spPr>
              <a:xfrm flipV="1">
                <a:off x="802850" y="1138863"/>
                <a:ext cx="660960" cy="522605"/>
              </a:xfrm>
              <a:prstGeom prst="bentConnector3">
                <a:avLst>
                  <a:gd name="adj1" fmla="val -90"/>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43" name="Round Same Side Corner Rectangle 8">
                <a:extLst>
                  <a:ext uri="{FF2B5EF4-FFF2-40B4-BE49-F238E27FC236}">
                    <a16:creationId xmlns:a16="http://schemas.microsoft.com/office/drawing/2014/main" id="{6D26D2FD-B261-457F-04F5-B0E2673C7BB9}"/>
                  </a:ext>
                </a:extLst>
              </p:cNvPr>
              <p:cNvSpPr/>
              <p:nvPr/>
            </p:nvSpPr>
            <p:spPr>
              <a:xfrm>
                <a:off x="2428975" y="1656558"/>
                <a:ext cx="186687" cy="189514"/>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7" name="Round Same Side Corner Rectangle 8">
                <a:extLst>
                  <a:ext uri="{FF2B5EF4-FFF2-40B4-BE49-F238E27FC236}">
                    <a16:creationId xmlns:a16="http://schemas.microsoft.com/office/drawing/2014/main" id="{EA3B0EBB-0581-DCAE-4C94-978D12B50061}"/>
                  </a:ext>
                </a:extLst>
              </p:cNvPr>
              <p:cNvSpPr/>
              <p:nvPr/>
            </p:nvSpPr>
            <p:spPr>
              <a:xfrm>
                <a:off x="3126522" y="2390981"/>
                <a:ext cx="186687" cy="189514"/>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8" name="TextBox 147">
                <a:extLst>
                  <a:ext uri="{FF2B5EF4-FFF2-40B4-BE49-F238E27FC236}">
                    <a16:creationId xmlns:a16="http://schemas.microsoft.com/office/drawing/2014/main" id="{8D6115B8-B1BE-07CD-9B1C-A7751B46F1F1}"/>
                  </a:ext>
                </a:extLst>
              </p:cNvPr>
              <p:cNvSpPr txBox="1"/>
              <p:nvPr/>
            </p:nvSpPr>
            <p:spPr>
              <a:xfrm>
                <a:off x="2962942" y="2600081"/>
                <a:ext cx="460383" cy="276999"/>
              </a:xfrm>
              <a:prstGeom prst="rect">
                <a:avLst/>
              </a:prstGeom>
              <a:noFill/>
            </p:spPr>
            <p:txBody>
              <a:bodyPr wrap="none" rtlCol="0">
                <a:spAutoFit/>
              </a:bodyPr>
              <a:lstStyle/>
              <a:p>
                <a:pPr algn="ctr"/>
                <a:r>
                  <a:rPr lang="en-US" sz="600"/>
                  <a:t>L2</a:t>
                </a:r>
              </a:p>
              <a:p>
                <a:pPr algn="ctr"/>
                <a:r>
                  <a:rPr lang="en-US" sz="600"/>
                  <a:t>Engineer</a:t>
                </a:r>
              </a:p>
            </p:txBody>
          </p:sp>
          <p:cxnSp>
            <p:nvCxnSpPr>
              <p:cNvPr id="149" name="Straight Arrow Connector 148">
                <a:extLst>
                  <a:ext uri="{FF2B5EF4-FFF2-40B4-BE49-F238E27FC236}">
                    <a16:creationId xmlns:a16="http://schemas.microsoft.com/office/drawing/2014/main" id="{DC314403-D411-C76A-51F6-C0C54E431B93}"/>
                  </a:ext>
                </a:extLst>
              </p:cNvPr>
              <p:cNvCxnSpPr/>
              <p:nvPr/>
            </p:nvCxnSpPr>
            <p:spPr>
              <a:xfrm rot="16200000" flipH="1" flipV="1">
                <a:off x="1909405" y="2294187"/>
                <a:ext cx="0" cy="45720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50" name="Rectangle 18">
                <a:extLst>
                  <a:ext uri="{FF2B5EF4-FFF2-40B4-BE49-F238E27FC236}">
                    <a16:creationId xmlns:a16="http://schemas.microsoft.com/office/drawing/2014/main" id="{791BE8C9-B2E6-7844-B40D-CA68D8DDE7C2}"/>
                  </a:ext>
                </a:extLst>
              </p:cNvPr>
              <p:cNvSpPr/>
              <p:nvPr/>
            </p:nvSpPr>
            <p:spPr>
              <a:xfrm>
                <a:off x="2479603" y="2457623"/>
                <a:ext cx="231467" cy="170662"/>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cxnSp>
            <p:nvCxnSpPr>
              <p:cNvPr id="151" name="Elbow Connector 335">
                <a:extLst>
                  <a:ext uri="{FF2B5EF4-FFF2-40B4-BE49-F238E27FC236}">
                    <a16:creationId xmlns:a16="http://schemas.microsoft.com/office/drawing/2014/main" id="{74D65064-41A6-101C-CEC2-28E74FD43E82}"/>
                  </a:ext>
                </a:extLst>
              </p:cNvPr>
              <p:cNvCxnSpPr>
                <a:cxnSpLocks/>
                <a:stCxn id="630" idx="1"/>
              </p:cNvCxnSpPr>
              <p:nvPr/>
            </p:nvCxnSpPr>
            <p:spPr>
              <a:xfrm rot="10800000">
                <a:off x="802850" y="1892032"/>
                <a:ext cx="587070" cy="117643"/>
              </a:xfrm>
              <a:prstGeom prst="bentConnector3">
                <a:avLst>
                  <a:gd name="adj1" fmla="val 50000"/>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2D6997D9-5397-480C-B095-C6B62B7F0D41}"/>
                  </a:ext>
                </a:extLst>
              </p:cNvPr>
              <p:cNvSpPr txBox="1"/>
              <p:nvPr/>
            </p:nvSpPr>
            <p:spPr>
              <a:xfrm>
                <a:off x="3033975" y="1858262"/>
                <a:ext cx="380233" cy="184666"/>
              </a:xfrm>
              <a:prstGeom prst="rect">
                <a:avLst/>
              </a:prstGeom>
              <a:noFill/>
            </p:spPr>
            <p:txBody>
              <a:bodyPr wrap="none" rtlCol="0">
                <a:spAutoFit/>
              </a:bodyPr>
              <a:lstStyle/>
              <a:p>
                <a:pPr algn="ctr"/>
                <a:r>
                  <a:rPr lang="en-US" sz="600"/>
                  <a:t>KMDB</a:t>
                </a:r>
              </a:p>
            </p:txBody>
          </p:sp>
          <p:cxnSp>
            <p:nvCxnSpPr>
              <p:cNvPr id="153" name="Straight Arrow Connector 152">
                <a:extLst>
                  <a:ext uri="{FF2B5EF4-FFF2-40B4-BE49-F238E27FC236}">
                    <a16:creationId xmlns:a16="http://schemas.microsoft.com/office/drawing/2014/main" id="{B2AA053B-56C5-B329-6827-A95807474B4F}"/>
                  </a:ext>
                </a:extLst>
              </p:cNvPr>
              <p:cNvCxnSpPr/>
              <p:nvPr/>
            </p:nvCxnSpPr>
            <p:spPr>
              <a:xfrm rot="10800000" flipH="1" flipV="1">
                <a:off x="3224091" y="2042928"/>
                <a:ext cx="0" cy="22860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7090CA86-E2C0-9767-7833-864DA7CE14F5}"/>
                  </a:ext>
                </a:extLst>
              </p:cNvPr>
              <p:cNvCxnSpPr/>
              <p:nvPr/>
            </p:nvCxnSpPr>
            <p:spPr>
              <a:xfrm rot="10800000">
                <a:off x="1115974" y="2530263"/>
                <a:ext cx="252147"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Elbow Connector 339">
                <a:extLst>
                  <a:ext uri="{FF2B5EF4-FFF2-40B4-BE49-F238E27FC236}">
                    <a16:creationId xmlns:a16="http://schemas.microsoft.com/office/drawing/2014/main" id="{10A30183-9DC8-3A1A-7FB8-C22B541A6434}"/>
                  </a:ext>
                </a:extLst>
              </p:cNvPr>
              <p:cNvCxnSpPr>
                <a:cxnSpLocks/>
                <a:endCxn id="630" idx="2"/>
              </p:cNvCxnSpPr>
              <p:nvPr/>
            </p:nvCxnSpPr>
            <p:spPr>
              <a:xfrm flipV="1">
                <a:off x="904906" y="2148173"/>
                <a:ext cx="751856" cy="242808"/>
              </a:xfrm>
              <a:prstGeom prst="bentConnector2">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09755113-A07F-5CD3-498B-9BF9B43F96F8}"/>
                  </a:ext>
                </a:extLst>
              </p:cNvPr>
              <p:cNvSpPr txBox="1"/>
              <p:nvPr/>
            </p:nvSpPr>
            <p:spPr>
              <a:xfrm>
                <a:off x="1088275" y="2141399"/>
                <a:ext cx="377027" cy="246221"/>
              </a:xfrm>
              <a:prstGeom prst="rect">
                <a:avLst/>
              </a:prstGeom>
              <a:noFill/>
            </p:spPr>
            <p:txBody>
              <a:bodyPr wrap="none" rtlCol="0">
                <a:spAutoFit/>
              </a:bodyPr>
              <a:lstStyle/>
              <a:p>
                <a:pPr algn="ctr"/>
                <a:r>
                  <a:rPr lang="en-US" sz="500"/>
                  <a:t>Update</a:t>
                </a:r>
              </a:p>
              <a:p>
                <a:pPr algn="ctr"/>
                <a:r>
                  <a:rPr lang="en-US" sz="500"/>
                  <a:t>Ticket</a:t>
                </a:r>
              </a:p>
            </p:txBody>
          </p:sp>
        </p:grpSp>
        <p:sp>
          <p:nvSpPr>
            <p:cNvPr id="265" name="TextBox 264">
              <a:extLst>
                <a:ext uri="{FF2B5EF4-FFF2-40B4-BE49-F238E27FC236}">
                  <a16:creationId xmlns:a16="http://schemas.microsoft.com/office/drawing/2014/main" id="{FFD3C2ED-7437-777C-7828-CB82AFDE6929}"/>
                </a:ext>
              </a:extLst>
            </p:cNvPr>
            <p:cNvSpPr txBox="1"/>
            <p:nvPr/>
          </p:nvSpPr>
          <p:spPr>
            <a:xfrm>
              <a:off x="143050" y="3728427"/>
              <a:ext cx="346865" cy="138499"/>
            </a:xfrm>
            <a:prstGeom prst="rect">
              <a:avLst/>
            </a:prstGeom>
            <a:noFill/>
          </p:spPr>
          <p:txBody>
            <a:bodyPr wrap="square" lIns="0" tIns="0" rIns="0" bIns="0" rtlCol="0">
              <a:spAutoFit/>
            </a:bodyPr>
            <a:lstStyle/>
            <a:p>
              <a:pPr algn="ctr"/>
              <a:r>
                <a:rPr lang="en-US" sz="900"/>
                <a:t>15</a:t>
              </a:r>
            </a:p>
          </p:txBody>
        </p:sp>
        <p:sp>
          <p:nvSpPr>
            <p:cNvPr id="267" name="TextBox 266">
              <a:extLst>
                <a:ext uri="{FF2B5EF4-FFF2-40B4-BE49-F238E27FC236}">
                  <a16:creationId xmlns:a16="http://schemas.microsoft.com/office/drawing/2014/main" id="{6F16037D-6DAA-FDBA-6194-F991FA53E2EF}"/>
                </a:ext>
              </a:extLst>
            </p:cNvPr>
            <p:cNvSpPr txBox="1"/>
            <p:nvPr/>
          </p:nvSpPr>
          <p:spPr>
            <a:xfrm>
              <a:off x="115391" y="3851381"/>
              <a:ext cx="391545" cy="92333"/>
            </a:xfrm>
            <a:prstGeom prst="rect">
              <a:avLst/>
            </a:prstGeom>
            <a:noFill/>
          </p:spPr>
          <p:txBody>
            <a:bodyPr wrap="square" lIns="0" tIns="0" rIns="0" bIns="0" rtlCol="0">
              <a:spAutoFit/>
            </a:bodyPr>
            <a:lstStyle/>
            <a:p>
              <a:pPr algn="ctr"/>
              <a:r>
                <a:rPr lang="en-US" sz="600"/>
                <a:t>mins</a:t>
              </a:r>
            </a:p>
          </p:txBody>
        </p:sp>
        <p:grpSp>
          <p:nvGrpSpPr>
            <p:cNvPr id="273" name="Group 272">
              <a:extLst>
                <a:ext uri="{FF2B5EF4-FFF2-40B4-BE49-F238E27FC236}">
                  <a16:creationId xmlns:a16="http://schemas.microsoft.com/office/drawing/2014/main" id="{3C6C5C68-3EB8-B12B-3277-D6C5CB1F5D9F}"/>
                </a:ext>
              </a:extLst>
            </p:cNvPr>
            <p:cNvGrpSpPr/>
            <p:nvPr/>
          </p:nvGrpSpPr>
          <p:grpSpPr>
            <a:xfrm>
              <a:off x="1613970" y="1251061"/>
              <a:ext cx="2372917" cy="354274"/>
              <a:chOff x="1782504" y="4705668"/>
              <a:chExt cx="3618952" cy="354274"/>
            </a:xfrm>
          </p:grpSpPr>
          <p:sp>
            <p:nvSpPr>
              <p:cNvPr id="274" name="Striped Right Arrow 216">
                <a:extLst>
                  <a:ext uri="{FF2B5EF4-FFF2-40B4-BE49-F238E27FC236}">
                    <a16:creationId xmlns:a16="http://schemas.microsoft.com/office/drawing/2014/main" id="{C3E16783-BB6C-8ADD-029E-8B9EADEDB631}"/>
                  </a:ext>
                </a:extLst>
              </p:cNvPr>
              <p:cNvSpPr/>
              <p:nvPr/>
            </p:nvSpPr>
            <p:spPr>
              <a:xfrm>
                <a:off x="1782504" y="4705668"/>
                <a:ext cx="3618952" cy="354274"/>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l"/>
                <a:endParaRPr lang="en-US"/>
              </a:p>
            </p:txBody>
          </p:sp>
          <p:sp>
            <p:nvSpPr>
              <p:cNvPr id="275" name="TextBox 274">
                <a:extLst>
                  <a:ext uri="{FF2B5EF4-FFF2-40B4-BE49-F238E27FC236}">
                    <a16:creationId xmlns:a16="http://schemas.microsoft.com/office/drawing/2014/main" id="{B8320C67-EB43-AC25-B85C-5047ABD0ACD9}"/>
                  </a:ext>
                </a:extLst>
              </p:cNvPr>
              <p:cNvSpPr txBox="1"/>
              <p:nvPr/>
            </p:nvSpPr>
            <p:spPr>
              <a:xfrm>
                <a:off x="2176393" y="4759016"/>
                <a:ext cx="2661330" cy="230832"/>
              </a:xfrm>
              <a:prstGeom prst="rect">
                <a:avLst/>
              </a:prstGeom>
              <a:noFill/>
            </p:spPr>
            <p:txBody>
              <a:bodyPr wrap="square" rtlCol="0">
                <a:spAutoFit/>
              </a:bodyPr>
              <a:lstStyle/>
              <a:p>
                <a:pPr algn="ctr"/>
                <a:r>
                  <a:rPr lang="en-US" sz="900" b="1"/>
                  <a:t>90% Wait Time Reduction</a:t>
                </a:r>
              </a:p>
            </p:txBody>
          </p:sp>
        </p:grpSp>
      </p:grpSp>
      <p:grpSp>
        <p:nvGrpSpPr>
          <p:cNvPr id="278" name="Group 277">
            <a:extLst>
              <a:ext uri="{FF2B5EF4-FFF2-40B4-BE49-F238E27FC236}">
                <a16:creationId xmlns:a16="http://schemas.microsoft.com/office/drawing/2014/main" id="{7F6B4161-8455-6DA9-66DE-3EA4B6F1EBD2}"/>
              </a:ext>
            </a:extLst>
          </p:cNvPr>
          <p:cNvGrpSpPr/>
          <p:nvPr/>
        </p:nvGrpSpPr>
        <p:grpSpPr>
          <a:xfrm>
            <a:off x="4536558" y="1175648"/>
            <a:ext cx="4032611" cy="3175872"/>
            <a:chOff x="4536557" y="1175648"/>
            <a:chExt cx="4032611" cy="3175872"/>
          </a:xfrm>
        </p:grpSpPr>
        <p:sp>
          <p:nvSpPr>
            <p:cNvPr id="296" name="Rectangle 295"/>
            <p:cNvSpPr/>
            <p:nvPr/>
          </p:nvSpPr>
          <p:spPr>
            <a:xfrm>
              <a:off x="4640121" y="1546990"/>
              <a:ext cx="206200" cy="280453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l"/>
              <a:endParaRPr lang="en-US"/>
            </a:p>
          </p:txBody>
        </p:sp>
        <p:grpSp>
          <p:nvGrpSpPr>
            <p:cNvPr id="583" name="Group 582">
              <a:extLst>
                <a:ext uri="{FF2B5EF4-FFF2-40B4-BE49-F238E27FC236}">
                  <a16:creationId xmlns:a16="http://schemas.microsoft.com/office/drawing/2014/main" id="{3437031B-0D3D-037E-304C-B667255AD466}"/>
                </a:ext>
              </a:extLst>
            </p:cNvPr>
            <p:cNvGrpSpPr/>
            <p:nvPr/>
          </p:nvGrpSpPr>
          <p:grpSpPr>
            <a:xfrm>
              <a:off x="4539090" y="1175648"/>
              <a:ext cx="412778" cy="431864"/>
              <a:chOff x="257730" y="1389008"/>
              <a:chExt cx="412778" cy="431864"/>
            </a:xfrm>
          </p:grpSpPr>
          <p:sp>
            <p:nvSpPr>
              <p:cNvPr id="579" name="TextBox 578">
                <a:extLst>
                  <a:ext uri="{FF2B5EF4-FFF2-40B4-BE49-F238E27FC236}">
                    <a16:creationId xmlns:a16="http://schemas.microsoft.com/office/drawing/2014/main" id="{7D808690-215A-272E-B985-D46346FEB507}"/>
                  </a:ext>
                </a:extLst>
              </p:cNvPr>
              <p:cNvSpPr txBox="1"/>
              <p:nvPr/>
            </p:nvSpPr>
            <p:spPr>
              <a:xfrm>
                <a:off x="257730" y="1389008"/>
                <a:ext cx="412778" cy="107722"/>
              </a:xfrm>
              <a:prstGeom prst="rect">
                <a:avLst/>
              </a:prstGeom>
              <a:noFill/>
            </p:spPr>
            <p:txBody>
              <a:bodyPr wrap="square" lIns="0" tIns="0" rIns="0" bIns="0" rtlCol="0">
                <a:spAutoFit/>
              </a:bodyPr>
              <a:lstStyle/>
              <a:p>
                <a:pPr algn="ctr"/>
                <a:r>
                  <a:rPr lang="en-US" sz="700"/>
                  <a:t>Wait Time</a:t>
                </a:r>
              </a:p>
            </p:txBody>
          </p:sp>
          <p:sp>
            <p:nvSpPr>
              <p:cNvPr id="580" name="Oval 579">
                <a:extLst>
                  <a:ext uri="{FF2B5EF4-FFF2-40B4-BE49-F238E27FC236}">
                    <a16:creationId xmlns:a16="http://schemas.microsoft.com/office/drawing/2014/main" id="{31B8FD92-61FF-AAC5-83AA-44116418780A}"/>
                  </a:ext>
                </a:extLst>
              </p:cNvPr>
              <p:cNvSpPr/>
              <p:nvPr/>
            </p:nvSpPr>
            <p:spPr>
              <a:xfrm>
                <a:off x="320119" y="1532872"/>
                <a:ext cx="288000" cy="288000"/>
              </a:xfrm>
              <a:prstGeom prst="ellipse">
                <a:avLst/>
              </a:prstGeom>
              <a:ln>
                <a:noFill/>
              </a:ln>
            </p:spPr>
            <p:style>
              <a:lnRef idx="1">
                <a:schemeClr val="dk1"/>
              </a:lnRef>
              <a:fillRef idx="2">
                <a:schemeClr val="dk1"/>
              </a:fillRef>
              <a:effectRef idx="1">
                <a:schemeClr val="dk1"/>
              </a:effectRef>
              <a:fontRef idx="minor">
                <a:schemeClr val="dk1"/>
              </a:fontRef>
            </p:style>
            <p:txBody>
              <a:bodyPr rtlCol="0" anchor="ctr"/>
              <a:lstStyle/>
              <a:p>
                <a:pPr algn="l"/>
                <a:endParaRPr lang="en-US"/>
              </a:p>
            </p:txBody>
          </p:sp>
          <p:sp>
            <p:nvSpPr>
              <p:cNvPr id="581" name="TextBox 580">
                <a:extLst>
                  <a:ext uri="{FF2B5EF4-FFF2-40B4-BE49-F238E27FC236}">
                    <a16:creationId xmlns:a16="http://schemas.microsoft.com/office/drawing/2014/main" id="{2423938F-94B2-1EF9-9739-8CC0B5FC5E53}"/>
                  </a:ext>
                </a:extLst>
              </p:cNvPr>
              <p:cNvSpPr txBox="1"/>
              <p:nvPr/>
            </p:nvSpPr>
            <p:spPr>
              <a:xfrm>
                <a:off x="363290" y="1570225"/>
                <a:ext cx="201658" cy="138499"/>
              </a:xfrm>
              <a:prstGeom prst="rect">
                <a:avLst/>
              </a:prstGeom>
              <a:noFill/>
            </p:spPr>
            <p:txBody>
              <a:bodyPr wrap="square" lIns="0" tIns="0" rIns="0" bIns="0" rtlCol="0">
                <a:spAutoFit/>
              </a:bodyPr>
              <a:lstStyle/>
              <a:p>
                <a:pPr algn="ctr"/>
                <a:r>
                  <a:rPr lang="en-US" sz="900">
                    <a:solidFill>
                      <a:schemeClr val="bg1"/>
                    </a:solidFill>
                  </a:rPr>
                  <a:t>15</a:t>
                </a:r>
              </a:p>
            </p:txBody>
          </p:sp>
          <p:sp>
            <p:nvSpPr>
              <p:cNvPr id="582" name="TextBox 581">
                <a:extLst>
                  <a:ext uri="{FF2B5EF4-FFF2-40B4-BE49-F238E27FC236}">
                    <a16:creationId xmlns:a16="http://schemas.microsoft.com/office/drawing/2014/main" id="{AA67D9AF-E4D5-69E8-FF4D-117E26F9832C}"/>
                  </a:ext>
                </a:extLst>
              </p:cNvPr>
              <p:cNvSpPr txBox="1"/>
              <p:nvPr/>
            </p:nvSpPr>
            <p:spPr>
              <a:xfrm>
                <a:off x="349523" y="1679596"/>
                <a:ext cx="229192" cy="92333"/>
              </a:xfrm>
              <a:prstGeom prst="rect">
                <a:avLst/>
              </a:prstGeom>
              <a:noFill/>
            </p:spPr>
            <p:txBody>
              <a:bodyPr wrap="square" lIns="0" tIns="0" rIns="0" bIns="0" rtlCol="0">
                <a:spAutoFit/>
              </a:bodyPr>
              <a:lstStyle/>
              <a:p>
                <a:pPr algn="ctr"/>
                <a:r>
                  <a:rPr lang="en-US" sz="600">
                    <a:solidFill>
                      <a:schemeClr val="bg1"/>
                    </a:solidFill>
                  </a:rPr>
                  <a:t>mins</a:t>
                </a:r>
              </a:p>
            </p:txBody>
          </p:sp>
        </p:grpSp>
        <p:grpSp>
          <p:nvGrpSpPr>
            <p:cNvPr id="588" name="Group 587">
              <a:extLst>
                <a:ext uri="{FF2B5EF4-FFF2-40B4-BE49-F238E27FC236}">
                  <a16:creationId xmlns:a16="http://schemas.microsoft.com/office/drawing/2014/main" id="{959A0915-321E-25F2-5E51-4F71ADADFBE9}"/>
                </a:ext>
              </a:extLst>
            </p:cNvPr>
            <p:cNvGrpSpPr/>
            <p:nvPr/>
          </p:nvGrpSpPr>
          <p:grpSpPr>
            <a:xfrm>
              <a:off x="4863735" y="1545020"/>
              <a:ext cx="1102499" cy="2797994"/>
              <a:chOff x="4863735" y="1299719"/>
              <a:chExt cx="1102499" cy="3436799"/>
            </a:xfrm>
          </p:grpSpPr>
          <p:grpSp>
            <p:nvGrpSpPr>
              <p:cNvPr id="589" name="Group 588">
                <a:extLst>
                  <a:ext uri="{FF2B5EF4-FFF2-40B4-BE49-F238E27FC236}">
                    <a16:creationId xmlns:a16="http://schemas.microsoft.com/office/drawing/2014/main" id="{DE38F1BB-3DA0-E914-1D3F-06E967839769}"/>
                  </a:ext>
                </a:extLst>
              </p:cNvPr>
              <p:cNvGrpSpPr/>
              <p:nvPr/>
            </p:nvGrpSpPr>
            <p:grpSpPr>
              <a:xfrm>
                <a:off x="4863735" y="1300567"/>
                <a:ext cx="836025" cy="3435102"/>
                <a:chOff x="4863735" y="1300567"/>
                <a:chExt cx="836025" cy="3435102"/>
              </a:xfrm>
            </p:grpSpPr>
            <p:sp>
              <p:nvSpPr>
                <p:cNvPr id="608" name="Arrow: Chevron 607">
                  <a:extLst>
                    <a:ext uri="{FF2B5EF4-FFF2-40B4-BE49-F238E27FC236}">
                      <a16:creationId xmlns:a16="http://schemas.microsoft.com/office/drawing/2014/main" id="{8DF59EB6-7F1E-D8B1-C163-77AD80EC1BA5}"/>
                    </a:ext>
                  </a:extLst>
                </p:cNvPr>
                <p:cNvSpPr/>
                <p:nvPr/>
              </p:nvSpPr>
              <p:spPr>
                <a:xfrm>
                  <a:off x="4863735" y="1300567"/>
                  <a:ext cx="836025" cy="339435"/>
                </a:xfrm>
                <a:prstGeom prst="chevron">
                  <a:avLst/>
                </a:prstGeom>
                <a:solidFill>
                  <a:srgbClr val="F6A0A0"/>
                </a:solid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000" tIns="18000" rIns="18000" bIns="18000" numCol="1" spcCol="1270" anchor="ctr" anchorCtr="0">
                  <a:noAutofit/>
                </a:bodyPr>
                <a:lstStyle/>
                <a:p>
                  <a:pPr algn="ctr" defTabSz="222245">
                    <a:lnSpc>
                      <a:spcPct val="90000"/>
                    </a:lnSpc>
                    <a:spcBef>
                      <a:spcPct val="0"/>
                    </a:spcBef>
                    <a:spcAft>
                      <a:spcPct val="35000"/>
                    </a:spcAft>
                  </a:pPr>
                  <a:r>
                    <a:rPr lang="en-US" sz="500"/>
                    <a:t>User reports to issue to Gen AI Tool</a:t>
                  </a:r>
                </a:p>
              </p:txBody>
            </p:sp>
            <p:sp>
              <p:nvSpPr>
                <p:cNvPr id="609" name="Arrow: Chevron 608">
                  <a:extLst>
                    <a:ext uri="{FF2B5EF4-FFF2-40B4-BE49-F238E27FC236}">
                      <a16:creationId xmlns:a16="http://schemas.microsoft.com/office/drawing/2014/main" id="{F8F6FD76-AA96-FCE2-50C2-C1E8983F2ECC}"/>
                    </a:ext>
                  </a:extLst>
                </p:cNvPr>
                <p:cNvSpPr/>
                <p:nvPr/>
              </p:nvSpPr>
              <p:spPr>
                <a:xfrm>
                  <a:off x="4863735" y="1687096"/>
                  <a:ext cx="836025" cy="339435"/>
                </a:xfrm>
                <a:prstGeom prst="chevron">
                  <a:avLst/>
                </a:prstGeom>
                <a:solidFill>
                  <a:srgbClr val="F6A0A0"/>
                </a:solid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000" tIns="18000" rIns="18000" bIns="18000" numCol="1" spcCol="1270" anchor="ctr" anchorCtr="0">
                  <a:noAutofit/>
                </a:bodyPr>
                <a:lstStyle/>
                <a:p>
                  <a:pPr algn="ctr" defTabSz="222245">
                    <a:lnSpc>
                      <a:spcPct val="90000"/>
                    </a:lnSpc>
                    <a:spcBef>
                      <a:spcPct val="0"/>
                    </a:spcBef>
                    <a:spcAft>
                      <a:spcPct val="35000"/>
                    </a:spcAft>
                  </a:pPr>
                  <a:r>
                    <a:rPr lang="en-US" sz="500"/>
                    <a:t>Gen AI recommends steps for user corrections</a:t>
                  </a:r>
                </a:p>
              </p:txBody>
            </p:sp>
            <p:sp>
              <p:nvSpPr>
                <p:cNvPr id="610" name="Arrow: Chevron 609">
                  <a:extLst>
                    <a:ext uri="{FF2B5EF4-FFF2-40B4-BE49-F238E27FC236}">
                      <a16:creationId xmlns:a16="http://schemas.microsoft.com/office/drawing/2014/main" id="{CFC0544C-346A-418D-C93D-FBA3D478BDA2}"/>
                    </a:ext>
                  </a:extLst>
                </p:cNvPr>
                <p:cNvSpPr/>
                <p:nvPr/>
              </p:nvSpPr>
              <p:spPr>
                <a:xfrm>
                  <a:off x="4863735" y="2074484"/>
                  <a:ext cx="836025" cy="339435"/>
                </a:xfrm>
                <a:prstGeom prst="chevron">
                  <a:avLst/>
                </a:prstGeom>
                <a:solidFill>
                  <a:srgbClr val="F6A0A0"/>
                </a:solid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000" tIns="18000" rIns="18000" bIns="18000" numCol="1" spcCol="1270" anchor="ctr" anchorCtr="0">
                  <a:noAutofit/>
                </a:bodyPr>
                <a:lstStyle/>
                <a:p>
                  <a:pPr algn="ctr" defTabSz="222245">
                    <a:lnSpc>
                      <a:spcPct val="90000"/>
                    </a:lnSpc>
                    <a:spcBef>
                      <a:spcPct val="0"/>
                    </a:spcBef>
                    <a:spcAft>
                      <a:spcPct val="35000"/>
                    </a:spcAft>
                  </a:pPr>
                  <a:r>
                    <a:rPr lang="en-US" sz="500"/>
                    <a:t>Gen. AI creates ticket for unknown issues</a:t>
                  </a:r>
                </a:p>
              </p:txBody>
            </p:sp>
            <p:sp>
              <p:nvSpPr>
                <p:cNvPr id="611" name="Arrow: Chevron 610">
                  <a:extLst>
                    <a:ext uri="{FF2B5EF4-FFF2-40B4-BE49-F238E27FC236}">
                      <a16:creationId xmlns:a16="http://schemas.microsoft.com/office/drawing/2014/main" id="{DA81CD1A-C882-5336-4957-A77250E416F3}"/>
                    </a:ext>
                  </a:extLst>
                </p:cNvPr>
                <p:cNvSpPr/>
                <p:nvPr/>
              </p:nvSpPr>
              <p:spPr>
                <a:xfrm>
                  <a:off x="4863735" y="2461442"/>
                  <a:ext cx="836025" cy="339435"/>
                </a:xfrm>
                <a:prstGeom prst="chevron">
                  <a:avLst/>
                </a:prstGeom>
                <a:solidFill>
                  <a:srgbClr val="F6A0A0"/>
                </a:solid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000" tIns="18000" rIns="18000" bIns="18000" numCol="1" spcCol="1270" anchor="ctr" anchorCtr="0">
                  <a:noAutofit/>
                </a:bodyPr>
                <a:lstStyle/>
                <a:p>
                  <a:pPr algn="ctr" defTabSz="222245">
                    <a:lnSpc>
                      <a:spcPct val="90000"/>
                    </a:lnSpc>
                    <a:spcBef>
                      <a:spcPct val="0"/>
                    </a:spcBef>
                    <a:spcAft>
                      <a:spcPct val="35000"/>
                    </a:spcAft>
                  </a:pPr>
                  <a:r>
                    <a:rPr lang="en-US" sz="500"/>
                    <a:t>Gen. AI classifies &amp; assigns Ticket to L2 </a:t>
                  </a:r>
                </a:p>
              </p:txBody>
            </p:sp>
            <p:sp>
              <p:nvSpPr>
                <p:cNvPr id="612" name="Arrow: Chevron 611">
                  <a:extLst>
                    <a:ext uri="{FF2B5EF4-FFF2-40B4-BE49-F238E27FC236}">
                      <a16:creationId xmlns:a16="http://schemas.microsoft.com/office/drawing/2014/main" id="{4C36E75D-1745-4F01-C151-798893A04725}"/>
                    </a:ext>
                  </a:extLst>
                </p:cNvPr>
                <p:cNvSpPr/>
                <p:nvPr/>
              </p:nvSpPr>
              <p:spPr>
                <a:xfrm>
                  <a:off x="4863735" y="2848400"/>
                  <a:ext cx="836025" cy="339435"/>
                </a:xfrm>
                <a:prstGeom prst="chevron">
                  <a:avLst/>
                </a:prstGeom>
                <a:solidFill>
                  <a:srgbClr val="F6A0A0"/>
                </a:solid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000" tIns="18000" rIns="18000" bIns="18000" numCol="1" spcCol="1270" anchor="ctr" anchorCtr="0">
                  <a:noAutofit/>
                </a:bodyPr>
                <a:lstStyle/>
                <a:p>
                  <a:pPr algn="ctr" defTabSz="222245">
                    <a:lnSpc>
                      <a:spcPct val="90000"/>
                    </a:lnSpc>
                    <a:spcBef>
                      <a:spcPct val="0"/>
                    </a:spcBef>
                    <a:spcAft>
                      <a:spcPct val="35000"/>
                    </a:spcAft>
                  </a:pPr>
                  <a:r>
                    <a:rPr lang="en-US" sz="500"/>
                    <a:t>L2 – uses Generative AI to research solution</a:t>
                  </a:r>
                </a:p>
              </p:txBody>
            </p:sp>
            <p:sp>
              <p:nvSpPr>
                <p:cNvPr id="613" name="Arrow: Chevron 612">
                  <a:extLst>
                    <a:ext uri="{FF2B5EF4-FFF2-40B4-BE49-F238E27FC236}">
                      <a16:creationId xmlns:a16="http://schemas.microsoft.com/office/drawing/2014/main" id="{A4D2933B-7244-D642-BD37-855C6035636B}"/>
                    </a:ext>
                  </a:extLst>
                </p:cNvPr>
                <p:cNvSpPr/>
                <p:nvPr/>
              </p:nvSpPr>
              <p:spPr>
                <a:xfrm>
                  <a:off x="4863735" y="3235358"/>
                  <a:ext cx="836025" cy="339435"/>
                </a:xfrm>
                <a:prstGeom prst="chevron">
                  <a:avLst/>
                </a:prstGeom>
                <a:solidFill>
                  <a:srgbClr val="F6A0A0"/>
                </a:solid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000" tIns="18000" rIns="18000" bIns="18000" numCol="1" spcCol="1270" anchor="ctr" anchorCtr="0">
                  <a:noAutofit/>
                </a:bodyPr>
                <a:lstStyle/>
                <a:p>
                  <a:pPr algn="ctr" defTabSz="222245">
                    <a:lnSpc>
                      <a:spcPct val="90000"/>
                    </a:lnSpc>
                    <a:spcBef>
                      <a:spcPct val="0"/>
                    </a:spcBef>
                    <a:spcAft>
                      <a:spcPct val="35000"/>
                    </a:spcAft>
                  </a:pPr>
                  <a:r>
                    <a:rPr lang="en-US" sz="500"/>
                    <a:t>Gen. AI  recommends NGMSS data fixes to L2</a:t>
                  </a:r>
                </a:p>
              </p:txBody>
            </p:sp>
            <p:sp>
              <p:nvSpPr>
                <p:cNvPr id="614" name="Arrow: Chevron 613">
                  <a:extLst>
                    <a:ext uri="{FF2B5EF4-FFF2-40B4-BE49-F238E27FC236}">
                      <a16:creationId xmlns:a16="http://schemas.microsoft.com/office/drawing/2014/main" id="{F3D8423C-5F4C-B299-8200-67DE288E4D80}"/>
                    </a:ext>
                  </a:extLst>
                </p:cNvPr>
                <p:cNvSpPr/>
                <p:nvPr/>
              </p:nvSpPr>
              <p:spPr>
                <a:xfrm>
                  <a:off x="4863735" y="3622316"/>
                  <a:ext cx="836025" cy="339435"/>
                </a:xfrm>
                <a:prstGeom prst="chevron">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000" tIns="18000" rIns="18000" bIns="18000" numCol="1" spcCol="1270" anchor="ctr" anchorCtr="0">
                  <a:noAutofit/>
                </a:bodyPr>
                <a:lstStyle/>
                <a:p>
                  <a:pPr algn="ctr" defTabSz="222245">
                    <a:lnSpc>
                      <a:spcPct val="90000"/>
                    </a:lnSpc>
                    <a:spcBef>
                      <a:spcPct val="0"/>
                    </a:spcBef>
                    <a:spcAft>
                      <a:spcPct val="35000"/>
                    </a:spcAft>
                  </a:pPr>
                  <a:r>
                    <a:rPr lang="en-US" sz="500"/>
                    <a:t>L2 – Validates the fixes</a:t>
                  </a:r>
                </a:p>
              </p:txBody>
            </p:sp>
            <p:sp>
              <p:nvSpPr>
                <p:cNvPr id="615" name="Arrow: Chevron 614">
                  <a:extLst>
                    <a:ext uri="{FF2B5EF4-FFF2-40B4-BE49-F238E27FC236}">
                      <a16:creationId xmlns:a16="http://schemas.microsoft.com/office/drawing/2014/main" id="{90F16D7D-7B19-692F-A0E5-26B3025F78CB}"/>
                    </a:ext>
                  </a:extLst>
                </p:cNvPr>
                <p:cNvSpPr/>
                <p:nvPr/>
              </p:nvSpPr>
              <p:spPr>
                <a:xfrm>
                  <a:off x="4863735" y="4009274"/>
                  <a:ext cx="836025" cy="339435"/>
                </a:xfrm>
                <a:prstGeom prst="chevron">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000" tIns="18000" rIns="18000" bIns="18000" numCol="1" spcCol="1270" anchor="ctr" anchorCtr="0">
                  <a:noAutofit/>
                </a:bodyPr>
                <a:lstStyle/>
                <a:p>
                  <a:pPr algn="ctr" defTabSz="222245">
                    <a:lnSpc>
                      <a:spcPct val="90000"/>
                    </a:lnSpc>
                    <a:spcBef>
                      <a:spcPct val="0"/>
                    </a:spcBef>
                    <a:spcAft>
                      <a:spcPct val="35000"/>
                    </a:spcAft>
                  </a:pPr>
                  <a:r>
                    <a:rPr lang="en-US" sz="500"/>
                    <a:t>L2 - Executes data fixes &amp; reprocesses the order</a:t>
                  </a:r>
                </a:p>
              </p:txBody>
            </p:sp>
            <p:sp>
              <p:nvSpPr>
                <p:cNvPr id="616" name="Arrow: Chevron 615">
                  <a:extLst>
                    <a:ext uri="{FF2B5EF4-FFF2-40B4-BE49-F238E27FC236}">
                      <a16:creationId xmlns:a16="http://schemas.microsoft.com/office/drawing/2014/main" id="{B51C4448-4F63-6F38-70C0-5EF6B10CBA39}"/>
                    </a:ext>
                  </a:extLst>
                </p:cNvPr>
                <p:cNvSpPr/>
                <p:nvPr/>
              </p:nvSpPr>
              <p:spPr>
                <a:xfrm>
                  <a:off x="4863735" y="4396234"/>
                  <a:ext cx="836025" cy="339435"/>
                </a:xfrm>
                <a:prstGeom prst="chevron">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8000" tIns="18000" rIns="18000" bIns="18000" numCol="1" spcCol="1270" anchor="ctr" anchorCtr="0">
                  <a:noAutofit/>
                </a:bodyPr>
                <a:lstStyle/>
                <a:p>
                  <a:pPr algn="ctr" defTabSz="222245">
                    <a:lnSpc>
                      <a:spcPct val="90000"/>
                    </a:lnSpc>
                    <a:spcBef>
                      <a:spcPct val="0"/>
                    </a:spcBef>
                    <a:spcAft>
                      <a:spcPct val="35000"/>
                    </a:spcAft>
                  </a:pPr>
                  <a:r>
                    <a:rPr lang="en-US" sz="500"/>
                    <a:t>Ticket Closed and user notified</a:t>
                  </a:r>
                </a:p>
              </p:txBody>
            </p:sp>
          </p:grpSp>
          <p:sp>
            <p:nvSpPr>
              <p:cNvPr id="590" name="Chevron 271">
                <a:extLst>
                  <a:ext uri="{FF2B5EF4-FFF2-40B4-BE49-F238E27FC236}">
                    <a16:creationId xmlns:a16="http://schemas.microsoft.com/office/drawing/2014/main" id="{6807DA09-17E1-A08B-CFC9-B370403B15EF}"/>
                  </a:ext>
                </a:extLst>
              </p:cNvPr>
              <p:cNvSpPr/>
              <p:nvPr/>
            </p:nvSpPr>
            <p:spPr>
              <a:xfrm>
                <a:off x="5599746" y="1299719"/>
                <a:ext cx="324979" cy="341132"/>
              </a:xfrm>
              <a:prstGeom prst="chevron">
                <a:avLst/>
              </a:prstGeom>
              <a:solidFill>
                <a:schemeClr val="tx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591" name="TextBox 590">
                <a:extLst>
                  <a:ext uri="{FF2B5EF4-FFF2-40B4-BE49-F238E27FC236}">
                    <a16:creationId xmlns:a16="http://schemas.microsoft.com/office/drawing/2014/main" id="{B10584DA-BB1D-258C-C9EF-0A11610EE714}"/>
                  </a:ext>
                </a:extLst>
              </p:cNvPr>
              <p:cNvSpPr txBox="1"/>
              <p:nvPr/>
            </p:nvSpPr>
            <p:spPr>
              <a:xfrm>
                <a:off x="5619369" y="1337969"/>
                <a:ext cx="346865" cy="264632"/>
              </a:xfrm>
              <a:prstGeom prst="rect">
                <a:avLst/>
              </a:prstGeom>
              <a:noFill/>
            </p:spPr>
            <p:txBody>
              <a:bodyPr wrap="square" rtlCol="0" anchor="ctr" anchorCtr="0">
                <a:spAutoFit/>
              </a:bodyPr>
              <a:lstStyle/>
              <a:p>
                <a:pPr algn="ctr"/>
                <a:r>
                  <a:rPr lang="en-US" sz="800" b="1">
                    <a:solidFill>
                      <a:schemeClr val="bg1"/>
                    </a:solidFill>
                  </a:rPr>
                  <a:t>2</a:t>
                </a:r>
              </a:p>
            </p:txBody>
          </p:sp>
          <p:sp>
            <p:nvSpPr>
              <p:cNvPr id="592" name="Chevron 273">
                <a:extLst>
                  <a:ext uri="{FF2B5EF4-FFF2-40B4-BE49-F238E27FC236}">
                    <a16:creationId xmlns:a16="http://schemas.microsoft.com/office/drawing/2014/main" id="{0CB31A95-9841-3EF7-A5E3-E352907BC1B2}"/>
                  </a:ext>
                </a:extLst>
              </p:cNvPr>
              <p:cNvSpPr/>
              <p:nvPr/>
            </p:nvSpPr>
            <p:spPr>
              <a:xfrm>
                <a:off x="5601510" y="1686248"/>
                <a:ext cx="324979" cy="341132"/>
              </a:xfrm>
              <a:prstGeom prst="chevron">
                <a:avLst/>
              </a:prstGeom>
              <a:solidFill>
                <a:schemeClr val="tx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593" name="Chevron 274">
                <a:extLst>
                  <a:ext uri="{FF2B5EF4-FFF2-40B4-BE49-F238E27FC236}">
                    <a16:creationId xmlns:a16="http://schemas.microsoft.com/office/drawing/2014/main" id="{0173F41A-2989-0636-CC95-73B6AB919EF4}"/>
                  </a:ext>
                </a:extLst>
              </p:cNvPr>
              <p:cNvSpPr/>
              <p:nvPr/>
            </p:nvSpPr>
            <p:spPr>
              <a:xfrm>
                <a:off x="5604197" y="2073637"/>
                <a:ext cx="324979" cy="341132"/>
              </a:xfrm>
              <a:prstGeom prst="chevron">
                <a:avLst/>
              </a:prstGeom>
              <a:solidFill>
                <a:schemeClr val="tx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594" name="Chevron 275">
                <a:extLst>
                  <a:ext uri="{FF2B5EF4-FFF2-40B4-BE49-F238E27FC236}">
                    <a16:creationId xmlns:a16="http://schemas.microsoft.com/office/drawing/2014/main" id="{A6786E2A-716B-083D-ECB6-0980687FD094}"/>
                  </a:ext>
                </a:extLst>
              </p:cNvPr>
              <p:cNvSpPr/>
              <p:nvPr/>
            </p:nvSpPr>
            <p:spPr>
              <a:xfrm>
                <a:off x="5603140" y="2460594"/>
                <a:ext cx="324979" cy="341132"/>
              </a:xfrm>
              <a:prstGeom prst="chevron">
                <a:avLst/>
              </a:prstGeom>
              <a:solidFill>
                <a:schemeClr val="tx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595" name="Chevron 276">
                <a:extLst>
                  <a:ext uri="{FF2B5EF4-FFF2-40B4-BE49-F238E27FC236}">
                    <a16:creationId xmlns:a16="http://schemas.microsoft.com/office/drawing/2014/main" id="{D4DC1FB3-A3D4-223E-97C4-39FB7876DDD3}"/>
                  </a:ext>
                </a:extLst>
              </p:cNvPr>
              <p:cNvSpPr/>
              <p:nvPr/>
            </p:nvSpPr>
            <p:spPr>
              <a:xfrm>
                <a:off x="5596326" y="2847553"/>
                <a:ext cx="324979" cy="341132"/>
              </a:xfrm>
              <a:prstGeom prst="chevron">
                <a:avLst/>
              </a:prstGeom>
              <a:solidFill>
                <a:schemeClr val="tx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596" name="Chevron 277">
                <a:extLst>
                  <a:ext uri="{FF2B5EF4-FFF2-40B4-BE49-F238E27FC236}">
                    <a16:creationId xmlns:a16="http://schemas.microsoft.com/office/drawing/2014/main" id="{58622426-40FB-D0CB-041A-28E34F3C9633}"/>
                  </a:ext>
                </a:extLst>
              </p:cNvPr>
              <p:cNvSpPr/>
              <p:nvPr/>
            </p:nvSpPr>
            <p:spPr>
              <a:xfrm>
                <a:off x="5603139" y="3234510"/>
                <a:ext cx="324979" cy="341132"/>
              </a:xfrm>
              <a:prstGeom prst="chevron">
                <a:avLst/>
              </a:prstGeom>
              <a:solidFill>
                <a:schemeClr val="tx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597" name="Chevron 278">
                <a:extLst>
                  <a:ext uri="{FF2B5EF4-FFF2-40B4-BE49-F238E27FC236}">
                    <a16:creationId xmlns:a16="http://schemas.microsoft.com/office/drawing/2014/main" id="{C01B2F50-4C75-8DD1-3A21-70FD39A9B360}"/>
                  </a:ext>
                </a:extLst>
              </p:cNvPr>
              <p:cNvSpPr/>
              <p:nvPr/>
            </p:nvSpPr>
            <p:spPr>
              <a:xfrm>
                <a:off x="5603027" y="3621469"/>
                <a:ext cx="324979" cy="341132"/>
              </a:xfrm>
              <a:prstGeom prst="chevron">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598" name="Chevron 279">
                <a:extLst>
                  <a:ext uri="{FF2B5EF4-FFF2-40B4-BE49-F238E27FC236}">
                    <a16:creationId xmlns:a16="http://schemas.microsoft.com/office/drawing/2014/main" id="{7694F464-A69E-1E84-6AE2-8633E45E2475}"/>
                  </a:ext>
                </a:extLst>
              </p:cNvPr>
              <p:cNvSpPr/>
              <p:nvPr/>
            </p:nvSpPr>
            <p:spPr>
              <a:xfrm>
                <a:off x="5603716" y="4008426"/>
                <a:ext cx="324979" cy="341132"/>
              </a:xfrm>
              <a:prstGeom prst="chevron">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599" name="Chevron 280">
                <a:extLst>
                  <a:ext uri="{FF2B5EF4-FFF2-40B4-BE49-F238E27FC236}">
                    <a16:creationId xmlns:a16="http://schemas.microsoft.com/office/drawing/2014/main" id="{2387CD2C-735B-68CB-987E-0840F03A9B3A}"/>
                  </a:ext>
                </a:extLst>
              </p:cNvPr>
              <p:cNvSpPr/>
              <p:nvPr/>
            </p:nvSpPr>
            <p:spPr>
              <a:xfrm>
                <a:off x="5598383" y="4395386"/>
                <a:ext cx="324979" cy="341132"/>
              </a:xfrm>
              <a:prstGeom prst="chevron">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l"/>
                <a:endParaRPr lang="en-US"/>
              </a:p>
            </p:txBody>
          </p:sp>
          <p:sp>
            <p:nvSpPr>
              <p:cNvPr id="600" name="TextBox 599">
                <a:extLst>
                  <a:ext uri="{FF2B5EF4-FFF2-40B4-BE49-F238E27FC236}">
                    <a16:creationId xmlns:a16="http://schemas.microsoft.com/office/drawing/2014/main" id="{D4FE3A19-1CB6-A8F4-EA6C-CABC7DA1602F}"/>
                  </a:ext>
                </a:extLst>
              </p:cNvPr>
              <p:cNvSpPr txBox="1"/>
              <p:nvPr/>
            </p:nvSpPr>
            <p:spPr>
              <a:xfrm>
                <a:off x="5619369" y="1724499"/>
                <a:ext cx="346865" cy="264632"/>
              </a:xfrm>
              <a:prstGeom prst="rect">
                <a:avLst/>
              </a:prstGeom>
              <a:noFill/>
            </p:spPr>
            <p:txBody>
              <a:bodyPr wrap="square" rtlCol="0" anchor="ctr" anchorCtr="0">
                <a:spAutoFit/>
              </a:bodyPr>
              <a:lstStyle/>
              <a:p>
                <a:pPr algn="ctr"/>
                <a:r>
                  <a:rPr lang="en-US" sz="800" b="1">
                    <a:solidFill>
                      <a:schemeClr val="bg1"/>
                    </a:solidFill>
                  </a:rPr>
                  <a:t>2</a:t>
                </a:r>
              </a:p>
            </p:txBody>
          </p:sp>
          <p:sp>
            <p:nvSpPr>
              <p:cNvPr id="601" name="TextBox 600">
                <a:extLst>
                  <a:ext uri="{FF2B5EF4-FFF2-40B4-BE49-F238E27FC236}">
                    <a16:creationId xmlns:a16="http://schemas.microsoft.com/office/drawing/2014/main" id="{4E5C0FBD-7056-7C6E-22BC-D1D208762095}"/>
                  </a:ext>
                </a:extLst>
              </p:cNvPr>
              <p:cNvSpPr txBox="1"/>
              <p:nvPr/>
            </p:nvSpPr>
            <p:spPr>
              <a:xfrm>
                <a:off x="5619369" y="2111886"/>
                <a:ext cx="346865" cy="264632"/>
              </a:xfrm>
              <a:prstGeom prst="rect">
                <a:avLst/>
              </a:prstGeom>
              <a:noFill/>
            </p:spPr>
            <p:txBody>
              <a:bodyPr wrap="square" rtlCol="0" anchor="ctr" anchorCtr="0">
                <a:spAutoFit/>
              </a:bodyPr>
              <a:lstStyle/>
              <a:p>
                <a:pPr algn="ctr"/>
                <a:r>
                  <a:rPr lang="en-US" sz="800" b="1">
                    <a:solidFill>
                      <a:schemeClr val="bg1"/>
                    </a:solidFill>
                  </a:rPr>
                  <a:t>1</a:t>
                </a:r>
              </a:p>
            </p:txBody>
          </p:sp>
          <p:sp>
            <p:nvSpPr>
              <p:cNvPr id="602" name="TextBox 601">
                <a:extLst>
                  <a:ext uri="{FF2B5EF4-FFF2-40B4-BE49-F238E27FC236}">
                    <a16:creationId xmlns:a16="http://schemas.microsoft.com/office/drawing/2014/main" id="{C8FD6F0A-1BB6-0021-DCDC-A1F0F82DECFE}"/>
                  </a:ext>
                </a:extLst>
              </p:cNvPr>
              <p:cNvSpPr txBox="1"/>
              <p:nvPr/>
            </p:nvSpPr>
            <p:spPr>
              <a:xfrm>
                <a:off x="5619369" y="2498844"/>
                <a:ext cx="346865" cy="264632"/>
              </a:xfrm>
              <a:prstGeom prst="rect">
                <a:avLst/>
              </a:prstGeom>
              <a:noFill/>
            </p:spPr>
            <p:txBody>
              <a:bodyPr wrap="square" rtlCol="0" anchor="ctr" anchorCtr="0">
                <a:spAutoFit/>
              </a:bodyPr>
              <a:lstStyle/>
              <a:p>
                <a:pPr algn="ctr"/>
                <a:r>
                  <a:rPr lang="en-US" sz="800" b="1">
                    <a:solidFill>
                      <a:schemeClr val="bg1"/>
                    </a:solidFill>
                  </a:rPr>
                  <a:t>1</a:t>
                </a:r>
              </a:p>
            </p:txBody>
          </p:sp>
          <p:sp>
            <p:nvSpPr>
              <p:cNvPr id="603" name="TextBox 602">
                <a:extLst>
                  <a:ext uri="{FF2B5EF4-FFF2-40B4-BE49-F238E27FC236}">
                    <a16:creationId xmlns:a16="http://schemas.microsoft.com/office/drawing/2014/main" id="{2BAAC337-572E-BFB8-BA4B-B41EBEA89BC7}"/>
                  </a:ext>
                </a:extLst>
              </p:cNvPr>
              <p:cNvSpPr txBox="1"/>
              <p:nvPr/>
            </p:nvSpPr>
            <p:spPr>
              <a:xfrm>
                <a:off x="5619369" y="2885801"/>
                <a:ext cx="346865" cy="264632"/>
              </a:xfrm>
              <a:prstGeom prst="rect">
                <a:avLst/>
              </a:prstGeom>
              <a:noFill/>
            </p:spPr>
            <p:txBody>
              <a:bodyPr wrap="square" rtlCol="0" anchor="ctr" anchorCtr="0">
                <a:spAutoFit/>
              </a:bodyPr>
              <a:lstStyle/>
              <a:p>
                <a:pPr algn="ctr"/>
                <a:r>
                  <a:rPr lang="en-US" sz="800" b="1">
                    <a:solidFill>
                      <a:schemeClr val="bg1"/>
                    </a:solidFill>
                  </a:rPr>
                  <a:t>2</a:t>
                </a:r>
              </a:p>
            </p:txBody>
          </p:sp>
          <p:sp>
            <p:nvSpPr>
              <p:cNvPr id="604" name="TextBox 603">
                <a:extLst>
                  <a:ext uri="{FF2B5EF4-FFF2-40B4-BE49-F238E27FC236}">
                    <a16:creationId xmlns:a16="http://schemas.microsoft.com/office/drawing/2014/main" id="{35819C01-91EA-F975-1AC9-C484087027FA}"/>
                  </a:ext>
                </a:extLst>
              </p:cNvPr>
              <p:cNvSpPr txBox="1"/>
              <p:nvPr/>
            </p:nvSpPr>
            <p:spPr>
              <a:xfrm>
                <a:off x="5619369" y="3272762"/>
                <a:ext cx="346865" cy="264632"/>
              </a:xfrm>
              <a:prstGeom prst="rect">
                <a:avLst/>
              </a:prstGeom>
              <a:noFill/>
            </p:spPr>
            <p:txBody>
              <a:bodyPr wrap="square" rtlCol="0" anchor="ctr" anchorCtr="0">
                <a:spAutoFit/>
              </a:bodyPr>
              <a:lstStyle/>
              <a:p>
                <a:pPr algn="ctr"/>
                <a:r>
                  <a:rPr lang="en-US" sz="800" b="1">
                    <a:solidFill>
                      <a:schemeClr val="bg1"/>
                    </a:solidFill>
                  </a:rPr>
                  <a:t>2</a:t>
                </a:r>
              </a:p>
            </p:txBody>
          </p:sp>
          <p:sp>
            <p:nvSpPr>
              <p:cNvPr id="605" name="TextBox 604">
                <a:extLst>
                  <a:ext uri="{FF2B5EF4-FFF2-40B4-BE49-F238E27FC236}">
                    <a16:creationId xmlns:a16="http://schemas.microsoft.com/office/drawing/2014/main" id="{CC72860E-246A-05A8-6C40-26B31563F8BD}"/>
                  </a:ext>
                </a:extLst>
              </p:cNvPr>
              <p:cNvSpPr txBox="1"/>
              <p:nvPr/>
            </p:nvSpPr>
            <p:spPr>
              <a:xfrm>
                <a:off x="5619369" y="3659718"/>
                <a:ext cx="346865" cy="264632"/>
              </a:xfrm>
              <a:prstGeom prst="rect">
                <a:avLst/>
              </a:prstGeom>
              <a:noFill/>
            </p:spPr>
            <p:txBody>
              <a:bodyPr wrap="square" rtlCol="0" anchor="ctr" anchorCtr="0">
                <a:spAutoFit/>
              </a:bodyPr>
              <a:lstStyle/>
              <a:p>
                <a:pPr algn="ctr"/>
                <a:r>
                  <a:rPr lang="en-US" sz="800" b="1">
                    <a:solidFill>
                      <a:schemeClr val="bg1"/>
                    </a:solidFill>
                  </a:rPr>
                  <a:t>5</a:t>
                </a:r>
              </a:p>
            </p:txBody>
          </p:sp>
          <p:sp>
            <p:nvSpPr>
              <p:cNvPr id="606" name="TextBox 605">
                <a:extLst>
                  <a:ext uri="{FF2B5EF4-FFF2-40B4-BE49-F238E27FC236}">
                    <a16:creationId xmlns:a16="http://schemas.microsoft.com/office/drawing/2014/main" id="{99D81728-75F7-895E-11E8-A52865428749}"/>
                  </a:ext>
                </a:extLst>
              </p:cNvPr>
              <p:cNvSpPr txBox="1"/>
              <p:nvPr/>
            </p:nvSpPr>
            <p:spPr>
              <a:xfrm>
                <a:off x="5619369" y="4046674"/>
                <a:ext cx="346865" cy="264632"/>
              </a:xfrm>
              <a:prstGeom prst="rect">
                <a:avLst/>
              </a:prstGeom>
              <a:noFill/>
            </p:spPr>
            <p:txBody>
              <a:bodyPr wrap="square" rtlCol="0" anchor="ctr" anchorCtr="0">
                <a:spAutoFit/>
              </a:bodyPr>
              <a:lstStyle/>
              <a:p>
                <a:pPr algn="ctr"/>
                <a:r>
                  <a:rPr lang="en-US" sz="800" b="1">
                    <a:solidFill>
                      <a:schemeClr val="bg1"/>
                    </a:solidFill>
                  </a:rPr>
                  <a:t>15</a:t>
                </a:r>
              </a:p>
            </p:txBody>
          </p:sp>
          <p:sp>
            <p:nvSpPr>
              <p:cNvPr id="607" name="TextBox 606">
                <a:extLst>
                  <a:ext uri="{FF2B5EF4-FFF2-40B4-BE49-F238E27FC236}">
                    <a16:creationId xmlns:a16="http://schemas.microsoft.com/office/drawing/2014/main" id="{EEC0D4F0-ED0B-3DB3-A349-010AB6015389}"/>
                  </a:ext>
                </a:extLst>
              </p:cNvPr>
              <p:cNvSpPr txBox="1"/>
              <p:nvPr/>
            </p:nvSpPr>
            <p:spPr>
              <a:xfrm>
                <a:off x="5619369" y="4433636"/>
                <a:ext cx="346865" cy="264632"/>
              </a:xfrm>
              <a:prstGeom prst="rect">
                <a:avLst/>
              </a:prstGeom>
              <a:noFill/>
            </p:spPr>
            <p:txBody>
              <a:bodyPr wrap="square" rtlCol="0" anchor="ctr" anchorCtr="0">
                <a:spAutoFit/>
              </a:bodyPr>
              <a:lstStyle/>
              <a:p>
                <a:pPr algn="ctr"/>
                <a:r>
                  <a:rPr lang="en-US" sz="800" b="1">
                    <a:solidFill>
                      <a:schemeClr val="bg1"/>
                    </a:solidFill>
                  </a:rPr>
                  <a:t>5</a:t>
                </a:r>
              </a:p>
            </p:txBody>
          </p:sp>
        </p:grpSp>
        <p:grpSp>
          <p:nvGrpSpPr>
            <p:cNvPr id="178" name="Group 177">
              <a:extLst>
                <a:ext uri="{FF2B5EF4-FFF2-40B4-BE49-F238E27FC236}">
                  <a16:creationId xmlns:a16="http://schemas.microsoft.com/office/drawing/2014/main" id="{95FC7DF7-26F0-03D2-86A4-CD7310DC81A4}"/>
                </a:ext>
              </a:extLst>
            </p:cNvPr>
            <p:cNvGrpSpPr/>
            <p:nvPr/>
          </p:nvGrpSpPr>
          <p:grpSpPr>
            <a:xfrm>
              <a:off x="5977303" y="1643576"/>
              <a:ext cx="2591865" cy="2502070"/>
              <a:chOff x="5773851" y="98553"/>
              <a:chExt cx="2591865" cy="2502070"/>
            </a:xfrm>
          </p:grpSpPr>
          <p:sp>
            <p:nvSpPr>
              <p:cNvPr id="186" name="TextBox 185">
                <a:extLst>
                  <a:ext uri="{FF2B5EF4-FFF2-40B4-BE49-F238E27FC236}">
                    <a16:creationId xmlns:a16="http://schemas.microsoft.com/office/drawing/2014/main" id="{6819EAAB-9917-74F4-F09B-8B1153FDA3FB}"/>
                  </a:ext>
                </a:extLst>
              </p:cNvPr>
              <p:cNvSpPr txBox="1"/>
              <p:nvPr/>
            </p:nvSpPr>
            <p:spPr>
              <a:xfrm>
                <a:off x="6218520" y="98553"/>
                <a:ext cx="514886" cy="323165"/>
              </a:xfrm>
              <a:prstGeom prst="rect">
                <a:avLst/>
              </a:prstGeom>
              <a:noFill/>
            </p:spPr>
            <p:txBody>
              <a:bodyPr wrap="none" rtlCol="0">
                <a:spAutoFit/>
              </a:bodyPr>
              <a:lstStyle/>
              <a:p>
                <a:pPr algn="ctr"/>
                <a:r>
                  <a:rPr lang="en-US" sz="500"/>
                  <a:t>3. Corrective</a:t>
                </a:r>
              </a:p>
              <a:p>
                <a:pPr algn="ctr"/>
                <a:endParaRPr lang="en-US" sz="500"/>
              </a:p>
              <a:p>
                <a:pPr algn="ctr"/>
                <a:r>
                  <a:rPr lang="en-US" sz="500"/>
                  <a:t>Steps</a:t>
                </a:r>
              </a:p>
            </p:txBody>
          </p:sp>
          <p:sp>
            <p:nvSpPr>
              <p:cNvPr id="189" name="TextBox 188">
                <a:extLst>
                  <a:ext uri="{FF2B5EF4-FFF2-40B4-BE49-F238E27FC236}">
                    <a16:creationId xmlns:a16="http://schemas.microsoft.com/office/drawing/2014/main" id="{29AB148A-579C-1D4F-F2FA-51A2BF992325}"/>
                  </a:ext>
                </a:extLst>
              </p:cNvPr>
              <p:cNvSpPr txBox="1"/>
              <p:nvPr/>
            </p:nvSpPr>
            <p:spPr>
              <a:xfrm>
                <a:off x="7306122" y="938564"/>
                <a:ext cx="522900" cy="246221"/>
              </a:xfrm>
              <a:prstGeom prst="rect">
                <a:avLst/>
              </a:prstGeom>
              <a:noFill/>
            </p:spPr>
            <p:txBody>
              <a:bodyPr wrap="none" rtlCol="0">
                <a:spAutoFit/>
              </a:bodyPr>
              <a:lstStyle/>
              <a:p>
                <a:pPr algn="ctr"/>
                <a:r>
                  <a:rPr lang="en-US" sz="500"/>
                  <a:t>5. Ticket</a:t>
                </a:r>
              </a:p>
              <a:p>
                <a:pPr algn="ctr"/>
                <a:r>
                  <a:rPr lang="en-US" sz="500"/>
                  <a:t>Classification</a:t>
                </a:r>
              </a:p>
            </p:txBody>
          </p:sp>
          <p:sp>
            <p:nvSpPr>
              <p:cNvPr id="193" name="TextBox 192">
                <a:extLst>
                  <a:ext uri="{FF2B5EF4-FFF2-40B4-BE49-F238E27FC236}">
                    <a16:creationId xmlns:a16="http://schemas.microsoft.com/office/drawing/2014/main" id="{72357218-1659-AAE7-CB57-B941BFE51EAD}"/>
                  </a:ext>
                </a:extLst>
              </p:cNvPr>
              <p:cNvSpPr txBox="1"/>
              <p:nvPr/>
            </p:nvSpPr>
            <p:spPr>
              <a:xfrm>
                <a:off x="7292936" y="727285"/>
                <a:ext cx="498855" cy="246221"/>
              </a:xfrm>
              <a:prstGeom prst="rect">
                <a:avLst/>
              </a:prstGeom>
              <a:noFill/>
            </p:spPr>
            <p:txBody>
              <a:bodyPr wrap="none" rtlCol="0">
                <a:spAutoFit/>
              </a:bodyPr>
              <a:lstStyle/>
              <a:p>
                <a:pPr algn="ctr"/>
                <a:r>
                  <a:rPr lang="en-US" sz="500"/>
                  <a:t>4. Unknown</a:t>
                </a:r>
              </a:p>
              <a:p>
                <a:pPr algn="ctr"/>
                <a:r>
                  <a:rPr lang="en-US" sz="500"/>
                  <a:t>Issue</a:t>
                </a:r>
              </a:p>
            </p:txBody>
          </p:sp>
          <p:cxnSp>
            <p:nvCxnSpPr>
              <p:cNvPr id="179" name="Straight Arrow Connector 178">
                <a:extLst>
                  <a:ext uri="{FF2B5EF4-FFF2-40B4-BE49-F238E27FC236}">
                    <a16:creationId xmlns:a16="http://schemas.microsoft.com/office/drawing/2014/main" id="{97944A67-2F98-FB36-0B44-059D9E3DA563}"/>
                  </a:ext>
                </a:extLst>
              </p:cNvPr>
              <p:cNvCxnSpPr/>
              <p:nvPr/>
            </p:nvCxnSpPr>
            <p:spPr>
              <a:xfrm rot="10800000">
                <a:off x="6272948" y="255550"/>
                <a:ext cx="321989"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8D275129-DC91-8613-7CEA-96BB114CA402}"/>
                  </a:ext>
                </a:extLst>
              </p:cNvPr>
              <p:cNvCxnSpPr/>
              <p:nvPr/>
            </p:nvCxnSpPr>
            <p:spPr>
              <a:xfrm>
                <a:off x="7259824" y="853602"/>
                <a:ext cx="548640"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D300FC1-1DF5-29F7-923C-2327E784A114}"/>
                  </a:ext>
                </a:extLst>
              </p:cNvPr>
              <p:cNvSpPr txBox="1"/>
              <p:nvPr/>
            </p:nvSpPr>
            <p:spPr>
              <a:xfrm>
                <a:off x="6605489" y="547494"/>
                <a:ext cx="619080" cy="169277"/>
              </a:xfrm>
              <a:prstGeom prst="rect">
                <a:avLst/>
              </a:prstGeom>
              <a:noFill/>
            </p:spPr>
            <p:txBody>
              <a:bodyPr wrap="none" rtlCol="0">
                <a:spAutoFit/>
              </a:bodyPr>
              <a:lstStyle/>
              <a:p>
                <a:pPr algn="ctr"/>
                <a:r>
                  <a:rPr lang="en-US" sz="500"/>
                  <a:t>2. Known    Issue</a:t>
                </a:r>
              </a:p>
            </p:txBody>
          </p:sp>
          <p:sp>
            <p:nvSpPr>
              <p:cNvPr id="182" name="TextBox 181">
                <a:extLst>
                  <a:ext uri="{FF2B5EF4-FFF2-40B4-BE49-F238E27FC236}">
                    <a16:creationId xmlns:a16="http://schemas.microsoft.com/office/drawing/2014/main" id="{F2C5DF4F-0E3B-3AEB-7578-154F222E2127}"/>
                  </a:ext>
                </a:extLst>
              </p:cNvPr>
              <p:cNvSpPr txBox="1"/>
              <p:nvPr/>
            </p:nvSpPr>
            <p:spPr>
              <a:xfrm>
                <a:off x="5773851" y="306052"/>
                <a:ext cx="513187" cy="184666"/>
              </a:xfrm>
              <a:prstGeom prst="rect">
                <a:avLst/>
              </a:prstGeom>
              <a:noFill/>
            </p:spPr>
            <p:txBody>
              <a:bodyPr wrap="square" rtlCol="0">
                <a:spAutoFit/>
              </a:bodyPr>
              <a:lstStyle/>
              <a:p>
                <a:pPr algn="ctr"/>
                <a:r>
                  <a:rPr lang="en-US" sz="600"/>
                  <a:t>Solution</a:t>
                </a:r>
              </a:p>
            </p:txBody>
          </p:sp>
          <p:sp>
            <p:nvSpPr>
              <p:cNvPr id="185" name="TextBox 184">
                <a:extLst>
                  <a:ext uri="{FF2B5EF4-FFF2-40B4-BE49-F238E27FC236}">
                    <a16:creationId xmlns:a16="http://schemas.microsoft.com/office/drawing/2014/main" id="{609427C7-820D-6DAA-A04B-DD32BAE3AC9C}"/>
                  </a:ext>
                </a:extLst>
              </p:cNvPr>
              <p:cNvSpPr txBox="1"/>
              <p:nvPr/>
            </p:nvSpPr>
            <p:spPr>
              <a:xfrm>
                <a:off x="6235787" y="718824"/>
                <a:ext cx="380233" cy="169277"/>
              </a:xfrm>
              <a:prstGeom prst="rect">
                <a:avLst/>
              </a:prstGeom>
              <a:noFill/>
            </p:spPr>
            <p:txBody>
              <a:bodyPr wrap="none" rtlCol="0">
                <a:spAutoFit/>
              </a:bodyPr>
              <a:lstStyle/>
              <a:p>
                <a:pPr algn="ctr"/>
                <a:r>
                  <a:rPr lang="en-US" sz="500"/>
                  <a:t>1. Issue</a:t>
                </a:r>
              </a:p>
            </p:txBody>
          </p:sp>
          <p:sp>
            <p:nvSpPr>
              <p:cNvPr id="187" name="TextBox 186">
                <a:extLst>
                  <a:ext uri="{FF2B5EF4-FFF2-40B4-BE49-F238E27FC236}">
                    <a16:creationId xmlns:a16="http://schemas.microsoft.com/office/drawing/2014/main" id="{02E08910-9741-4E8B-86DB-1D135B28352F}"/>
                  </a:ext>
                </a:extLst>
              </p:cNvPr>
              <p:cNvSpPr txBox="1"/>
              <p:nvPr/>
            </p:nvSpPr>
            <p:spPr>
              <a:xfrm>
                <a:off x="6823085" y="303999"/>
                <a:ext cx="341760" cy="184666"/>
              </a:xfrm>
              <a:prstGeom prst="rect">
                <a:avLst/>
              </a:prstGeom>
              <a:noFill/>
            </p:spPr>
            <p:txBody>
              <a:bodyPr wrap="none" rtlCol="0">
                <a:spAutoFit/>
              </a:bodyPr>
              <a:lstStyle/>
              <a:p>
                <a:pPr algn="ctr"/>
                <a:r>
                  <a:rPr lang="en-US" sz="600"/>
                  <a:t>SOPs</a:t>
                </a:r>
                <a:endParaRPr lang="en-US" sz="400"/>
              </a:p>
            </p:txBody>
          </p:sp>
          <p:cxnSp>
            <p:nvCxnSpPr>
              <p:cNvPr id="188" name="Straight Arrow Connector 187">
                <a:extLst>
                  <a:ext uri="{FF2B5EF4-FFF2-40B4-BE49-F238E27FC236}">
                    <a16:creationId xmlns:a16="http://schemas.microsoft.com/office/drawing/2014/main" id="{407139A9-EFB7-F026-F67C-54E72855158F}"/>
                  </a:ext>
                </a:extLst>
              </p:cNvPr>
              <p:cNvCxnSpPr/>
              <p:nvPr/>
            </p:nvCxnSpPr>
            <p:spPr>
              <a:xfrm rot="10800000">
                <a:off x="7248045" y="1065838"/>
                <a:ext cx="548640"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880465DD-34DD-082C-0D37-67085AF619E6}"/>
                  </a:ext>
                </a:extLst>
              </p:cNvPr>
              <p:cNvSpPr txBox="1"/>
              <p:nvPr/>
            </p:nvSpPr>
            <p:spPr>
              <a:xfrm>
                <a:off x="7703340" y="1370767"/>
                <a:ext cx="439544" cy="246221"/>
              </a:xfrm>
              <a:prstGeom prst="rect">
                <a:avLst/>
              </a:prstGeom>
              <a:noFill/>
            </p:spPr>
            <p:txBody>
              <a:bodyPr wrap="none" rtlCol="0">
                <a:spAutoFit/>
              </a:bodyPr>
              <a:lstStyle/>
              <a:p>
                <a:pPr algn="ctr"/>
                <a:r>
                  <a:rPr lang="en-US" sz="500"/>
                  <a:t>9. Update</a:t>
                </a:r>
              </a:p>
              <a:p>
                <a:pPr algn="ctr"/>
                <a:r>
                  <a:rPr lang="en-US" sz="500"/>
                  <a:t>Ticket</a:t>
                </a:r>
              </a:p>
            </p:txBody>
          </p:sp>
          <p:cxnSp>
            <p:nvCxnSpPr>
              <p:cNvPr id="191" name="Straight Arrow Connector 190">
                <a:extLst>
                  <a:ext uri="{FF2B5EF4-FFF2-40B4-BE49-F238E27FC236}">
                    <a16:creationId xmlns:a16="http://schemas.microsoft.com/office/drawing/2014/main" id="{372E0BB9-B78C-4583-9A1A-6540BE2178D0}"/>
                  </a:ext>
                </a:extLst>
              </p:cNvPr>
              <p:cNvCxnSpPr>
                <a:cxnSpLocks/>
              </p:cNvCxnSpPr>
              <p:nvPr/>
            </p:nvCxnSpPr>
            <p:spPr>
              <a:xfrm flipV="1">
                <a:off x="6973304" y="473746"/>
                <a:ext cx="0" cy="31803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92" name="Graphic 29" descr="Checklist RTL">
                <a:extLst>
                  <a:ext uri="{FF2B5EF4-FFF2-40B4-BE49-F238E27FC236}">
                    <a16:creationId xmlns:a16="http://schemas.microsoft.com/office/drawing/2014/main" id="{5A11839B-319C-4284-36C1-508BA7829B35}"/>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63373" y="134539"/>
                <a:ext cx="261186" cy="197869"/>
              </a:xfrm>
              <a:prstGeom prst="rect">
                <a:avLst/>
              </a:prstGeom>
            </p:spPr>
          </p:pic>
          <p:cxnSp>
            <p:nvCxnSpPr>
              <p:cNvPr id="194" name="Straight Arrow Connector 193">
                <a:extLst>
                  <a:ext uri="{FF2B5EF4-FFF2-40B4-BE49-F238E27FC236}">
                    <a16:creationId xmlns:a16="http://schemas.microsoft.com/office/drawing/2014/main" id="{B35CAFF7-DC92-5038-9E7E-4087E5A1FC94}"/>
                  </a:ext>
                </a:extLst>
              </p:cNvPr>
              <p:cNvCxnSpPr/>
              <p:nvPr/>
            </p:nvCxnSpPr>
            <p:spPr>
              <a:xfrm>
                <a:off x="6263874" y="869191"/>
                <a:ext cx="411364"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8714820F-EA20-E343-0B61-944D822CC86B}"/>
                  </a:ext>
                </a:extLst>
              </p:cNvPr>
              <p:cNvSpPr txBox="1"/>
              <p:nvPr/>
            </p:nvSpPr>
            <p:spPr>
              <a:xfrm>
                <a:off x="7832032" y="954578"/>
                <a:ext cx="533684" cy="276999"/>
              </a:xfrm>
              <a:prstGeom prst="rect">
                <a:avLst/>
              </a:prstGeom>
              <a:noFill/>
            </p:spPr>
            <p:txBody>
              <a:bodyPr wrap="square" rtlCol="0">
                <a:spAutoFit/>
              </a:bodyPr>
              <a:lstStyle/>
              <a:p>
                <a:pPr algn="ctr"/>
                <a:r>
                  <a:rPr lang="en-US" sz="600"/>
                  <a:t>Ticketing </a:t>
                </a:r>
              </a:p>
              <a:p>
                <a:pPr algn="ctr"/>
                <a:r>
                  <a:rPr lang="en-US" sz="600"/>
                  <a:t>Portal</a:t>
                </a:r>
              </a:p>
            </p:txBody>
          </p:sp>
          <p:sp>
            <p:nvSpPr>
              <p:cNvPr id="196" name="TextBox 195">
                <a:extLst>
                  <a:ext uri="{FF2B5EF4-FFF2-40B4-BE49-F238E27FC236}">
                    <a16:creationId xmlns:a16="http://schemas.microsoft.com/office/drawing/2014/main" id="{477433F6-2A04-EE89-8F2F-21846E13FB49}"/>
                  </a:ext>
                </a:extLst>
              </p:cNvPr>
              <p:cNvSpPr txBox="1"/>
              <p:nvPr/>
            </p:nvSpPr>
            <p:spPr>
              <a:xfrm>
                <a:off x="5891086" y="984181"/>
                <a:ext cx="313266" cy="188596"/>
              </a:xfrm>
              <a:prstGeom prst="rect">
                <a:avLst/>
              </a:prstGeom>
              <a:noFill/>
            </p:spPr>
            <p:txBody>
              <a:bodyPr wrap="none" rtlCol="0">
                <a:noAutofit/>
              </a:bodyPr>
              <a:lstStyle/>
              <a:p>
                <a:pPr algn="ctr"/>
                <a:r>
                  <a:rPr lang="en-US" sz="600"/>
                  <a:t>User</a:t>
                </a:r>
                <a:endParaRPr lang="en-US" sz="400"/>
              </a:p>
            </p:txBody>
          </p:sp>
          <p:sp>
            <p:nvSpPr>
              <p:cNvPr id="197" name="Oval 21">
                <a:extLst>
                  <a:ext uri="{FF2B5EF4-FFF2-40B4-BE49-F238E27FC236}">
                    <a16:creationId xmlns:a16="http://schemas.microsoft.com/office/drawing/2014/main" id="{A5694A4F-A69F-76ED-950E-F2CF9B68369E}"/>
                  </a:ext>
                </a:extLst>
              </p:cNvPr>
              <p:cNvSpPr>
                <a:spLocks noChangeAspect="1"/>
              </p:cNvSpPr>
              <p:nvPr/>
            </p:nvSpPr>
            <p:spPr>
              <a:xfrm>
                <a:off x="5937101" y="127045"/>
                <a:ext cx="221236" cy="190201"/>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8" name="Rectangle 18">
                <a:extLst>
                  <a:ext uri="{FF2B5EF4-FFF2-40B4-BE49-F238E27FC236}">
                    <a16:creationId xmlns:a16="http://schemas.microsoft.com/office/drawing/2014/main" id="{81357F61-0E0D-2DF1-F767-1B2768886742}"/>
                  </a:ext>
                </a:extLst>
              </p:cNvPr>
              <p:cNvSpPr/>
              <p:nvPr/>
            </p:nvSpPr>
            <p:spPr>
              <a:xfrm>
                <a:off x="7970891" y="791478"/>
                <a:ext cx="231467" cy="170662"/>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9" name="Round Same Side Corner Rectangle 8">
                <a:extLst>
                  <a:ext uri="{FF2B5EF4-FFF2-40B4-BE49-F238E27FC236}">
                    <a16:creationId xmlns:a16="http://schemas.microsoft.com/office/drawing/2014/main" id="{CCFE2529-7AF5-198E-8913-E8F317A0C0EF}"/>
                  </a:ext>
                </a:extLst>
              </p:cNvPr>
              <p:cNvSpPr/>
              <p:nvPr/>
            </p:nvSpPr>
            <p:spPr>
              <a:xfrm>
                <a:off x="5954376" y="748540"/>
                <a:ext cx="186687" cy="189514"/>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0" name="TextBox 199">
                <a:extLst>
                  <a:ext uri="{FF2B5EF4-FFF2-40B4-BE49-F238E27FC236}">
                    <a16:creationId xmlns:a16="http://schemas.microsoft.com/office/drawing/2014/main" id="{2960982C-FD81-2779-27FE-EF15B908E1C2}"/>
                  </a:ext>
                </a:extLst>
              </p:cNvPr>
              <p:cNvSpPr txBox="1"/>
              <p:nvPr/>
            </p:nvSpPr>
            <p:spPr>
              <a:xfrm>
                <a:off x="6149501" y="1235094"/>
                <a:ext cx="489238" cy="246221"/>
              </a:xfrm>
              <a:prstGeom prst="rect">
                <a:avLst/>
              </a:prstGeom>
              <a:noFill/>
            </p:spPr>
            <p:txBody>
              <a:bodyPr wrap="none" rtlCol="0">
                <a:spAutoFit/>
              </a:bodyPr>
              <a:lstStyle/>
              <a:p>
                <a:pPr algn="ctr"/>
                <a:r>
                  <a:rPr lang="en-US" sz="500"/>
                  <a:t>6. Ticket</a:t>
                </a:r>
              </a:p>
              <a:p>
                <a:pPr algn="ctr"/>
                <a:r>
                  <a:rPr lang="en-US" sz="500"/>
                  <a:t>Assignment</a:t>
                </a:r>
              </a:p>
            </p:txBody>
          </p:sp>
          <p:sp>
            <p:nvSpPr>
              <p:cNvPr id="201" name="TextBox 200">
                <a:extLst>
                  <a:ext uri="{FF2B5EF4-FFF2-40B4-BE49-F238E27FC236}">
                    <a16:creationId xmlns:a16="http://schemas.microsoft.com/office/drawing/2014/main" id="{CF57419E-1864-B7DD-C8E4-B3CF7A30CB75}"/>
                  </a:ext>
                </a:extLst>
              </p:cNvPr>
              <p:cNvSpPr txBox="1"/>
              <p:nvPr/>
            </p:nvSpPr>
            <p:spPr>
              <a:xfrm>
                <a:off x="7833410" y="1986392"/>
                <a:ext cx="471604" cy="184666"/>
              </a:xfrm>
              <a:prstGeom prst="rect">
                <a:avLst/>
              </a:prstGeom>
              <a:noFill/>
            </p:spPr>
            <p:txBody>
              <a:bodyPr wrap="none" rtlCol="0">
                <a:spAutoFit/>
              </a:bodyPr>
              <a:lstStyle/>
              <a:p>
                <a:pPr algn="ctr"/>
                <a:r>
                  <a:rPr lang="en-US" sz="600"/>
                  <a:t>Solutions</a:t>
                </a:r>
              </a:p>
            </p:txBody>
          </p:sp>
          <p:cxnSp>
            <p:nvCxnSpPr>
              <p:cNvPr id="202" name="Elbow Connector 370">
                <a:extLst>
                  <a:ext uri="{FF2B5EF4-FFF2-40B4-BE49-F238E27FC236}">
                    <a16:creationId xmlns:a16="http://schemas.microsoft.com/office/drawing/2014/main" id="{1962AA8E-118B-91AB-6606-1BF982A2E3AA}"/>
                  </a:ext>
                </a:extLst>
              </p:cNvPr>
              <p:cNvCxnSpPr>
                <a:cxnSpLocks/>
              </p:cNvCxnSpPr>
              <p:nvPr/>
            </p:nvCxnSpPr>
            <p:spPr>
              <a:xfrm rot="10800000" flipV="1">
                <a:off x="6628910" y="984180"/>
                <a:ext cx="63398" cy="899985"/>
              </a:xfrm>
              <a:prstGeom prst="bentConnector3">
                <a:avLst>
                  <a:gd name="adj1" fmla="val 460579"/>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53865A73-5491-BE36-0AB3-8EFA3573BDF5}"/>
                  </a:ext>
                </a:extLst>
              </p:cNvPr>
              <p:cNvCxnSpPr>
                <a:cxnSpLocks/>
              </p:cNvCxnSpPr>
              <p:nvPr/>
            </p:nvCxnSpPr>
            <p:spPr>
              <a:xfrm flipV="1">
                <a:off x="6762259" y="1173537"/>
                <a:ext cx="0" cy="52272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A89F0E91-B390-D862-6DD1-E48A1F78B74B}"/>
                  </a:ext>
                </a:extLst>
              </p:cNvPr>
              <p:cNvCxnSpPr/>
              <p:nvPr/>
            </p:nvCxnSpPr>
            <p:spPr>
              <a:xfrm>
                <a:off x="7339485" y="1884165"/>
                <a:ext cx="548640"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374">
                <a:extLst>
                  <a:ext uri="{FF2B5EF4-FFF2-40B4-BE49-F238E27FC236}">
                    <a16:creationId xmlns:a16="http://schemas.microsoft.com/office/drawing/2014/main" id="{EF6BA43F-C8FD-3993-6847-8DD7A9AE09D3}"/>
                  </a:ext>
                </a:extLst>
              </p:cNvPr>
              <p:cNvCxnSpPr>
                <a:cxnSpLocks/>
                <a:endCxn id="196" idx="2"/>
              </p:cNvCxnSpPr>
              <p:nvPr/>
            </p:nvCxnSpPr>
            <p:spPr>
              <a:xfrm rot="10800000" flipV="1">
                <a:off x="6047720" y="866055"/>
                <a:ext cx="2154645" cy="306722"/>
              </a:xfrm>
              <a:prstGeom prst="bentConnector4">
                <a:avLst>
                  <a:gd name="adj1" fmla="val -8334"/>
                  <a:gd name="adj2" fmla="val 489212"/>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6" name="Round Same Side Corner Rectangle 8">
                <a:extLst>
                  <a:ext uri="{FF2B5EF4-FFF2-40B4-BE49-F238E27FC236}">
                    <a16:creationId xmlns:a16="http://schemas.microsoft.com/office/drawing/2014/main" id="{FF8CEBC8-7014-BEBB-96DA-9948E437DCA9}"/>
                  </a:ext>
                </a:extLst>
              </p:cNvPr>
              <p:cNvSpPr/>
              <p:nvPr/>
            </p:nvSpPr>
            <p:spPr>
              <a:xfrm>
                <a:off x="6675238" y="1755688"/>
                <a:ext cx="186687" cy="189514"/>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7" name="Straight Arrow Connector 206">
                <a:extLst>
                  <a:ext uri="{FF2B5EF4-FFF2-40B4-BE49-F238E27FC236}">
                    <a16:creationId xmlns:a16="http://schemas.microsoft.com/office/drawing/2014/main" id="{2C8653C2-5EAB-C066-7AC7-F94A77446A26}"/>
                  </a:ext>
                </a:extLst>
              </p:cNvPr>
              <p:cNvCxnSpPr/>
              <p:nvPr/>
            </p:nvCxnSpPr>
            <p:spPr>
              <a:xfrm rot="10800000" flipH="1" flipV="1">
                <a:off x="6047719" y="458403"/>
                <a:ext cx="0" cy="27432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8" name="Oval 21">
                <a:extLst>
                  <a:ext uri="{FF2B5EF4-FFF2-40B4-BE49-F238E27FC236}">
                    <a16:creationId xmlns:a16="http://schemas.microsoft.com/office/drawing/2014/main" id="{A7AF9B63-EDBD-3CD7-2E09-66D14796E969}"/>
                  </a:ext>
                </a:extLst>
              </p:cNvPr>
              <p:cNvSpPr>
                <a:spLocks noChangeAspect="1"/>
              </p:cNvSpPr>
              <p:nvPr/>
            </p:nvSpPr>
            <p:spPr>
              <a:xfrm>
                <a:off x="7970891" y="1790515"/>
                <a:ext cx="221236" cy="190201"/>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09" name="TextBox 208">
                <a:extLst>
                  <a:ext uri="{FF2B5EF4-FFF2-40B4-BE49-F238E27FC236}">
                    <a16:creationId xmlns:a16="http://schemas.microsoft.com/office/drawing/2014/main" id="{D74A5E4B-2244-BA54-F9B3-8CE00E2D35FC}"/>
                  </a:ext>
                </a:extLst>
              </p:cNvPr>
              <p:cNvSpPr txBox="1"/>
              <p:nvPr/>
            </p:nvSpPr>
            <p:spPr>
              <a:xfrm>
                <a:off x="6873204" y="2354402"/>
                <a:ext cx="710868" cy="246221"/>
              </a:xfrm>
              <a:prstGeom prst="rect">
                <a:avLst/>
              </a:prstGeom>
              <a:noFill/>
            </p:spPr>
            <p:txBody>
              <a:bodyPr wrap="square" rtlCol="0">
                <a:spAutoFit/>
              </a:bodyPr>
              <a:lstStyle/>
              <a:p>
                <a:pPr algn="ctr"/>
                <a:r>
                  <a:rPr lang="en-US" sz="500"/>
                  <a:t>10. User</a:t>
                </a:r>
              </a:p>
              <a:p>
                <a:pPr algn="ctr"/>
                <a:r>
                  <a:rPr lang="en-US" sz="500"/>
                  <a:t>Notification</a:t>
                </a:r>
              </a:p>
            </p:txBody>
          </p:sp>
          <p:sp>
            <p:nvSpPr>
              <p:cNvPr id="210" name="TextBox 209">
                <a:extLst>
                  <a:ext uri="{FF2B5EF4-FFF2-40B4-BE49-F238E27FC236}">
                    <a16:creationId xmlns:a16="http://schemas.microsoft.com/office/drawing/2014/main" id="{F6FD1BD7-8CBD-8DD2-7051-98F5F251265F}"/>
                  </a:ext>
                </a:extLst>
              </p:cNvPr>
              <p:cNvSpPr txBox="1"/>
              <p:nvPr/>
            </p:nvSpPr>
            <p:spPr>
              <a:xfrm>
                <a:off x="7131399" y="1329154"/>
                <a:ext cx="514886" cy="246221"/>
              </a:xfrm>
              <a:prstGeom prst="rect">
                <a:avLst/>
              </a:prstGeom>
              <a:noFill/>
            </p:spPr>
            <p:txBody>
              <a:bodyPr wrap="none" rtlCol="0">
                <a:spAutoFit/>
              </a:bodyPr>
              <a:lstStyle>
                <a:defPPr>
                  <a:defRPr lang="en-US"/>
                </a:defPPr>
                <a:lvl1pPr algn="ctr">
                  <a:defRPr sz="500"/>
                </a:lvl1pPr>
              </a:lstStyle>
              <a:p>
                <a:r>
                  <a:rPr lang="en-US"/>
                  <a:t>8. Corrective</a:t>
                </a:r>
              </a:p>
              <a:p>
                <a:r>
                  <a:rPr lang="en-US"/>
                  <a:t>Actions</a:t>
                </a:r>
              </a:p>
            </p:txBody>
          </p:sp>
          <p:sp>
            <p:nvSpPr>
              <p:cNvPr id="211" name="TextBox 210">
                <a:extLst>
                  <a:ext uri="{FF2B5EF4-FFF2-40B4-BE49-F238E27FC236}">
                    <a16:creationId xmlns:a16="http://schemas.microsoft.com/office/drawing/2014/main" id="{0C50D8F4-D474-FF05-1ECE-36934BF63E9E}"/>
                  </a:ext>
                </a:extLst>
              </p:cNvPr>
              <p:cNvSpPr txBox="1"/>
              <p:nvPr/>
            </p:nvSpPr>
            <p:spPr>
              <a:xfrm>
                <a:off x="6558217" y="1329154"/>
                <a:ext cx="394660" cy="246221"/>
              </a:xfrm>
              <a:prstGeom prst="rect">
                <a:avLst/>
              </a:prstGeom>
              <a:noFill/>
            </p:spPr>
            <p:txBody>
              <a:bodyPr wrap="none" rtlCol="0">
                <a:spAutoFit/>
              </a:bodyPr>
              <a:lstStyle>
                <a:defPPr>
                  <a:defRPr lang="en-US"/>
                </a:defPPr>
                <a:lvl1pPr algn="ctr">
                  <a:defRPr sz="500"/>
                </a:lvl1pPr>
              </a:lstStyle>
              <a:p>
                <a:r>
                  <a:rPr lang="en-US"/>
                  <a:t>7. Issue</a:t>
                </a:r>
              </a:p>
              <a:p>
                <a:r>
                  <a:rPr lang="en-US"/>
                  <a:t>Analysis</a:t>
                </a:r>
              </a:p>
            </p:txBody>
          </p:sp>
          <p:pic>
            <p:nvPicPr>
              <p:cNvPr id="212" name="Picture 2" descr="Manage Database Icons - Free SVG &amp; PNG Manage Database Images - Noun Project">
                <a:extLst>
                  <a:ext uri="{FF2B5EF4-FFF2-40B4-BE49-F238E27FC236}">
                    <a16:creationId xmlns:a16="http://schemas.microsoft.com/office/drawing/2014/main" id="{A444B453-1A4D-8C84-7917-9967E0E31C04}"/>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056412" y="1769829"/>
                <a:ext cx="242497" cy="230217"/>
              </a:xfrm>
              <a:prstGeom prst="rect">
                <a:avLst/>
              </a:prstGeom>
              <a:solidFill>
                <a:srgbClr val="F5F5F5"/>
              </a:solidFill>
            </p:spPr>
          </p:pic>
          <p:sp>
            <p:nvSpPr>
              <p:cNvPr id="213" name="TextBox 212">
                <a:extLst>
                  <a:ext uri="{FF2B5EF4-FFF2-40B4-BE49-F238E27FC236}">
                    <a16:creationId xmlns:a16="http://schemas.microsoft.com/office/drawing/2014/main" id="{0C02EA9A-D193-13B9-2616-88CD3F1D7A95}"/>
                  </a:ext>
                </a:extLst>
              </p:cNvPr>
              <p:cNvSpPr txBox="1"/>
              <p:nvPr/>
            </p:nvSpPr>
            <p:spPr>
              <a:xfrm>
                <a:off x="6997762" y="1978838"/>
                <a:ext cx="349776" cy="276999"/>
              </a:xfrm>
              <a:prstGeom prst="rect">
                <a:avLst/>
              </a:prstGeom>
              <a:noFill/>
            </p:spPr>
            <p:txBody>
              <a:bodyPr wrap="none" rtlCol="0">
                <a:spAutoFit/>
              </a:bodyPr>
              <a:lstStyle>
                <a:defPPr>
                  <a:defRPr lang="en-US"/>
                </a:defPPr>
                <a:lvl1pPr algn="ctr">
                  <a:defRPr sz="600"/>
                </a:lvl1pPr>
              </a:lstStyle>
              <a:p>
                <a:r>
                  <a:rPr lang="en-US"/>
                  <a:t>Data </a:t>
                </a:r>
              </a:p>
              <a:p>
                <a:r>
                  <a:rPr lang="en-US"/>
                  <a:t>Fixes</a:t>
                </a:r>
              </a:p>
            </p:txBody>
          </p:sp>
          <p:cxnSp>
            <p:nvCxnSpPr>
              <p:cNvPr id="222" name="Straight Arrow Connector 221">
                <a:extLst>
                  <a:ext uri="{FF2B5EF4-FFF2-40B4-BE49-F238E27FC236}">
                    <a16:creationId xmlns:a16="http://schemas.microsoft.com/office/drawing/2014/main" id="{BFF1BCCE-81A9-66C8-5347-F8497B074739}"/>
                  </a:ext>
                </a:extLst>
              </p:cNvPr>
              <p:cNvCxnSpPr>
                <a:cxnSpLocks/>
              </p:cNvCxnSpPr>
              <p:nvPr/>
            </p:nvCxnSpPr>
            <p:spPr>
              <a:xfrm rot="10800000" flipV="1">
                <a:off x="7157513" y="1173537"/>
                <a:ext cx="975" cy="52272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1" name="TextBox 260">
                <a:extLst>
                  <a:ext uri="{FF2B5EF4-FFF2-40B4-BE49-F238E27FC236}">
                    <a16:creationId xmlns:a16="http://schemas.microsoft.com/office/drawing/2014/main" id="{D555D1E1-0277-D74D-FEC9-8AE0AC530ECC}"/>
                  </a:ext>
                </a:extLst>
              </p:cNvPr>
              <p:cNvSpPr txBox="1"/>
              <p:nvPr/>
            </p:nvSpPr>
            <p:spPr>
              <a:xfrm>
                <a:off x="6525355" y="1950886"/>
                <a:ext cx="460383" cy="276999"/>
              </a:xfrm>
              <a:prstGeom prst="rect">
                <a:avLst/>
              </a:prstGeom>
              <a:noFill/>
            </p:spPr>
            <p:txBody>
              <a:bodyPr wrap="none" rtlCol="0">
                <a:spAutoFit/>
              </a:bodyPr>
              <a:lstStyle/>
              <a:p>
                <a:pPr algn="ctr"/>
                <a:r>
                  <a:rPr lang="en-US" sz="600"/>
                  <a:t>L2</a:t>
                </a:r>
              </a:p>
              <a:p>
                <a:pPr algn="ctr"/>
                <a:r>
                  <a:rPr lang="en-US" sz="600"/>
                  <a:t>Engineer</a:t>
                </a:r>
              </a:p>
            </p:txBody>
          </p:sp>
          <p:cxnSp>
            <p:nvCxnSpPr>
              <p:cNvPr id="262" name="Straight Arrow Connector 261">
                <a:extLst>
                  <a:ext uri="{FF2B5EF4-FFF2-40B4-BE49-F238E27FC236}">
                    <a16:creationId xmlns:a16="http://schemas.microsoft.com/office/drawing/2014/main" id="{CB85089F-48FF-84B5-32D6-ED94283C3B07}"/>
                  </a:ext>
                </a:extLst>
              </p:cNvPr>
              <p:cNvCxnSpPr/>
              <p:nvPr/>
            </p:nvCxnSpPr>
            <p:spPr>
              <a:xfrm flipV="1">
                <a:off x="8081509" y="1206995"/>
                <a:ext cx="875" cy="5486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263" name="TextBox 262">
              <a:extLst>
                <a:ext uri="{FF2B5EF4-FFF2-40B4-BE49-F238E27FC236}">
                  <a16:creationId xmlns:a16="http://schemas.microsoft.com/office/drawing/2014/main" id="{BC9E90A6-931E-799B-7771-727131D6710D}"/>
                </a:ext>
              </a:extLst>
            </p:cNvPr>
            <p:cNvSpPr txBox="1"/>
            <p:nvPr/>
          </p:nvSpPr>
          <p:spPr>
            <a:xfrm>
              <a:off x="4564216" y="3756361"/>
              <a:ext cx="346865" cy="138499"/>
            </a:xfrm>
            <a:prstGeom prst="rect">
              <a:avLst/>
            </a:prstGeom>
            <a:noFill/>
          </p:spPr>
          <p:txBody>
            <a:bodyPr wrap="square" lIns="0" tIns="0" rIns="0" bIns="0" rtlCol="0">
              <a:spAutoFit/>
            </a:bodyPr>
            <a:lstStyle/>
            <a:p>
              <a:pPr algn="ctr"/>
              <a:r>
                <a:rPr lang="en-US" sz="900"/>
                <a:t>15</a:t>
              </a:r>
            </a:p>
          </p:txBody>
        </p:sp>
        <p:sp>
          <p:nvSpPr>
            <p:cNvPr id="264" name="TextBox 263">
              <a:extLst>
                <a:ext uri="{FF2B5EF4-FFF2-40B4-BE49-F238E27FC236}">
                  <a16:creationId xmlns:a16="http://schemas.microsoft.com/office/drawing/2014/main" id="{4102E165-36BF-8387-7FDB-A0C603614C20}"/>
                </a:ext>
              </a:extLst>
            </p:cNvPr>
            <p:cNvSpPr txBox="1"/>
            <p:nvPr/>
          </p:nvSpPr>
          <p:spPr>
            <a:xfrm>
              <a:off x="4536557" y="3879315"/>
              <a:ext cx="391545" cy="92333"/>
            </a:xfrm>
            <a:prstGeom prst="rect">
              <a:avLst/>
            </a:prstGeom>
            <a:noFill/>
          </p:spPr>
          <p:txBody>
            <a:bodyPr wrap="square" lIns="0" tIns="0" rIns="0" bIns="0" rtlCol="0">
              <a:spAutoFit/>
            </a:bodyPr>
            <a:lstStyle/>
            <a:p>
              <a:pPr algn="ctr"/>
              <a:r>
                <a:rPr lang="en-US" sz="600" err="1"/>
                <a:t>mins</a:t>
              </a:r>
              <a:endParaRPr lang="en-US" sz="600"/>
            </a:p>
          </p:txBody>
        </p:sp>
        <p:sp>
          <p:nvSpPr>
            <p:cNvPr id="268" name="TextBox 267">
              <a:extLst>
                <a:ext uri="{FF2B5EF4-FFF2-40B4-BE49-F238E27FC236}">
                  <a16:creationId xmlns:a16="http://schemas.microsoft.com/office/drawing/2014/main" id="{A394992D-5CC1-1E11-D1E2-E5A291020EDC}"/>
                </a:ext>
              </a:extLst>
            </p:cNvPr>
            <p:cNvSpPr txBox="1"/>
            <p:nvPr/>
          </p:nvSpPr>
          <p:spPr>
            <a:xfrm>
              <a:off x="6945373" y="2376219"/>
              <a:ext cx="492443" cy="259739"/>
            </a:xfrm>
            <a:prstGeom prst="rect">
              <a:avLst/>
            </a:prstGeom>
            <a:solidFill>
              <a:schemeClr val="bg1"/>
            </a:solidFill>
          </p:spPr>
          <p:txBody>
            <a:bodyPr wrap="none" rtlCol="0" anchor="ctr">
              <a:noAutofit/>
            </a:bodyPr>
            <a:lstStyle/>
            <a:p>
              <a:pPr algn="ctr"/>
              <a:r>
                <a:rPr lang="en-US" sz="800">
                  <a:solidFill>
                    <a:schemeClr val="bg2"/>
                  </a:solidFill>
                </a:rPr>
                <a:t>Gen AI</a:t>
              </a:r>
            </a:p>
          </p:txBody>
        </p:sp>
      </p:grpSp>
      <p:sp>
        <p:nvSpPr>
          <p:cNvPr id="279" name="Rectangular Callout 4">
            <a:extLst>
              <a:ext uri="{FF2B5EF4-FFF2-40B4-BE49-F238E27FC236}">
                <a16:creationId xmlns:a16="http://schemas.microsoft.com/office/drawing/2014/main" id="{9AACA707-51D3-9B97-F11C-7248442B2288}"/>
              </a:ext>
            </a:extLst>
          </p:cNvPr>
          <p:cNvSpPr/>
          <p:nvPr/>
        </p:nvSpPr>
        <p:spPr>
          <a:xfrm>
            <a:off x="7398693" y="1241523"/>
            <a:ext cx="1573873" cy="795764"/>
          </a:xfrm>
          <a:prstGeom prst="wedgeRectCallout">
            <a:avLst>
              <a:gd name="adj1" fmla="val -56631"/>
              <a:gd name="adj2" fmla="val 87506"/>
            </a:avLst>
          </a:prstGeom>
          <a:noFill/>
          <a:ln/>
        </p:spPr>
        <p:style>
          <a:lnRef idx="1">
            <a:schemeClr val="accent1"/>
          </a:lnRef>
          <a:fillRef idx="2">
            <a:schemeClr val="accent1"/>
          </a:fillRef>
          <a:effectRef idx="1">
            <a:schemeClr val="accent1"/>
          </a:effectRef>
          <a:fontRef idx="minor">
            <a:schemeClr val="dk1"/>
          </a:fontRef>
        </p:style>
        <p:txBody>
          <a:bodyPr rtlCol="0" anchor="ctr"/>
          <a:lstStyle/>
          <a:p>
            <a:pPr marL="171446" indent="-171446">
              <a:buFont typeface="Arial" panose="020B0604020202020204" pitchFamily="34" charset="0"/>
              <a:buChar char="•"/>
            </a:pPr>
            <a:r>
              <a:rPr lang="en-US" sz="700"/>
              <a:t>L2 team can use Generative AI in Complex Data corrections, Config issues for fix recommendations</a:t>
            </a:r>
          </a:p>
          <a:p>
            <a:pPr marL="171446" indent="-171446">
              <a:buFont typeface="Arial" panose="020B0604020202020204" pitchFamily="34" charset="0"/>
              <a:buChar char="•"/>
            </a:pPr>
            <a:r>
              <a:rPr lang="en-US" sz="700" b="1"/>
              <a:t>80% </a:t>
            </a:r>
            <a:r>
              <a:rPr lang="en-US" sz="700"/>
              <a:t>improvement in MTTR</a:t>
            </a:r>
          </a:p>
          <a:p>
            <a:pPr marL="171446" indent="-171446">
              <a:buFont typeface="Arial" panose="020B0604020202020204" pitchFamily="34" charset="0"/>
              <a:buChar char="•"/>
            </a:pPr>
            <a:r>
              <a:rPr lang="en-US" sz="700" b="1"/>
              <a:t>90% </a:t>
            </a:r>
            <a:r>
              <a:rPr lang="en-US" sz="700"/>
              <a:t>wait time reduction</a:t>
            </a:r>
          </a:p>
        </p:txBody>
      </p:sp>
      <p:sp>
        <p:nvSpPr>
          <p:cNvPr id="30" name="TextBox 29">
            <a:extLst>
              <a:ext uri="{FF2B5EF4-FFF2-40B4-BE49-F238E27FC236}">
                <a16:creationId xmlns:a16="http://schemas.microsoft.com/office/drawing/2014/main" id="{3248A3EE-82FC-9ADD-33D8-0521D374A6F3}"/>
              </a:ext>
            </a:extLst>
          </p:cNvPr>
          <p:cNvSpPr txBox="1"/>
          <p:nvPr/>
        </p:nvSpPr>
        <p:spPr>
          <a:xfrm>
            <a:off x="6996820" y="2402440"/>
            <a:ext cx="401012" cy="200450"/>
          </a:xfrm>
          <a:prstGeom prst="rect">
            <a:avLst/>
          </a:prstGeom>
          <a:solidFill>
            <a:schemeClr val="accent1"/>
          </a:solidFill>
        </p:spPr>
        <p:txBody>
          <a:bodyPr wrap="none" rtlCol="0" anchor="ctr">
            <a:noAutofit/>
          </a:bodyPr>
          <a:lstStyle/>
          <a:p>
            <a:pPr algn="ctr"/>
            <a:r>
              <a:rPr lang="en-US" sz="800">
                <a:solidFill>
                  <a:schemeClr val="bg2"/>
                </a:solidFill>
              </a:rPr>
              <a:t>Synapt</a:t>
            </a:r>
          </a:p>
        </p:txBody>
      </p:sp>
    </p:spTree>
    <p:extLst>
      <p:ext uri="{BB962C8B-B14F-4D97-AF65-F5344CB8AC3E}">
        <p14:creationId xmlns:p14="http://schemas.microsoft.com/office/powerpoint/2010/main" val="1228790377"/>
      </p:ext>
    </p:extLst>
  </p:cSld>
  <p:clrMapOvr>
    <a:masterClrMapping/>
  </p:clrMapOvr>
  <p:transition spd="med">
    <p:pull/>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Rounded Corners 64">
            <a:extLst>
              <a:ext uri="{FF2B5EF4-FFF2-40B4-BE49-F238E27FC236}">
                <a16:creationId xmlns:a16="http://schemas.microsoft.com/office/drawing/2014/main" id="{0AD700CB-7F71-BF07-2005-51E10044ADC7}"/>
              </a:ext>
            </a:extLst>
          </p:cNvPr>
          <p:cNvSpPr/>
          <p:nvPr/>
        </p:nvSpPr>
        <p:spPr>
          <a:xfrm>
            <a:off x="267133" y="1993436"/>
            <a:ext cx="8360595" cy="526304"/>
          </a:xfrm>
          <a:prstGeom prst="roundRect">
            <a:avLst/>
          </a:prstGeom>
          <a:solidFill>
            <a:srgbClr val="FBD4D4">
              <a:alpha val="20000"/>
            </a:srgbClr>
          </a:solidFill>
          <a:ln w="6350"/>
        </p:spPr>
        <p:style>
          <a:lnRef idx="2">
            <a:schemeClr val="accent1"/>
          </a:lnRef>
          <a:fillRef idx="1">
            <a:schemeClr val="lt1"/>
          </a:fillRef>
          <a:effectRef idx="0">
            <a:schemeClr val="accent1"/>
          </a:effectRef>
          <a:fontRef idx="minor">
            <a:schemeClr val="dk1"/>
          </a:fontRef>
        </p:style>
        <p:txBody>
          <a:bodyPr rtlCol="0" anchor="ctr"/>
          <a:lstStyle/>
          <a:p>
            <a:pPr algn="l"/>
            <a:endParaRPr lang="en-IN" sz="1350"/>
          </a:p>
        </p:txBody>
      </p:sp>
      <p:sp>
        <p:nvSpPr>
          <p:cNvPr id="29" name="Rectangle: Rounded Corners 28">
            <a:extLst>
              <a:ext uri="{FF2B5EF4-FFF2-40B4-BE49-F238E27FC236}">
                <a16:creationId xmlns:a16="http://schemas.microsoft.com/office/drawing/2014/main" id="{E0604899-3663-B00A-8A02-B7C5E63A9545}"/>
              </a:ext>
            </a:extLst>
          </p:cNvPr>
          <p:cNvSpPr/>
          <p:nvPr/>
        </p:nvSpPr>
        <p:spPr>
          <a:xfrm>
            <a:off x="267133" y="800229"/>
            <a:ext cx="8360595" cy="526304"/>
          </a:xfrm>
          <a:prstGeom prst="roundRect">
            <a:avLst/>
          </a:prstGeom>
          <a:solidFill>
            <a:srgbClr val="FBD4D4">
              <a:alpha val="20000"/>
            </a:srgbClr>
          </a:solidFill>
          <a:ln w="6350"/>
        </p:spPr>
        <p:style>
          <a:lnRef idx="2">
            <a:schemeClr val="accent1"/>
          </a:lnRef>
          <a:fillRef idx="1">
            <a:schemeClr val="lt1"/>
          </a:fillRef>
          <a:effectRef idx="0">
            <a:schemeClr val="accent1"/>
          </a:effectRef>
          <a:fontRef idx="minor">
            <a:schemeClr val="dk1"/>
          </a:fontRef>
        </p:style>
        <p:txBody>
          <a:bodyPr rtlCol="0" anchor="ctr"/>
          <a:lstStyle/>
          <a:p>
            <a:pPr algn="l"/>
            <a:endParaRPr lang="en-IN" sz="1350"/>
          </a:p>
        </p:txBody>
      </p:sp>
      <p:sp>
        <p:nvSpPr>
          <p:cNvPr id="4" name="object 4"/>
          <p:cNvSpPr txBox="1">
            <a:spLocks noGrp="1"/>
          </p:cNvSpPr>
          <p:nvPr>
            <p:ph type="title"/>
          </p:nvPr>
        </p:nvSpPr>
        <p:spPr>
          <a:xfrm>
            <a:off x="704599" y="-2493576"/>
            <a:ext cx="8133940" cy="471283"/>
          </a:xfrm>
          <a:prstGeom prst="rect">
            <a:avLst/>
          </a:prstGeom>
        </p:spPr>
        <p:txBody>
          <a:bodyPr vert="horz" wrap="square" lIns="0" tIns="9525" rIns="0" bIns="0" rtlCol="0" anchor="t">
            <a:spAutoFit/>
          </a:bodyPr>
          <a:lstStyle/>
          <a:p>
            <a:pPr marL="9525" marR="3810">
              <a:spcBef>
                <a:spcPts val="75"/>
              </a:spcBef>
            </a:pPr>
            <a:r>
              <a:rPr lang="en-US" sz="1500"/>
              <a:t>Values Already Delivered - We have brought in best of breed processes, people and technology to VMO2 thereby enabling better user experience and Opex Reduction</a:t>
            </a:r>
            <a:endParaRPr spc="-8"/>
          </a:p>
        </p:txBody>
      </p:sp>
      <p:grpSp>
        <p:nvGrpSpPr>
          <p:cNvPr id="5" name="object 5"/>
          <p:cNvGrpSpPr/>
          <p:nvPr/>
        </p:nvGrpSpPr>
        <p:grpSpPr>
          <a:xfrm>
            <a:off x="376918" y="857275"/>
            <a:ext cx="1921519" cy="411956"/>
            <a:chOff x="222377" y="1266316"/>
            <a:chExt cx="2286635" cy="549275"/>
          </a:xfrm>
        </p:grpSpPr>
        <p:sp>
          <p:nvSpPr>
            <p:cNvPr id="6" name="object 6"/>
            <p:cNvSpPr/>
            <p:nvPr/>
          </p:nvSpPr>
          <p:spPr>
            <a:xfrm>
              <a:off x="225552" y="1269491"/>
              <a:ext cx="2280285" cy="542925"/>
            </a:xfrm>
            <a:custGeom>
              <a:avLst/>
              <a:gdLst/>
              <a:ahLst/>
              <a:cxnLst/>
              <a:rect l="l" t="t" r="r" b="b"/>
              <a:pathLst>
                <a:path w="2280285" h="542925">
                  <a:moveTo>
                    <a:pt x="2189480" y="0"/>
                  </a:moveTo>
                  <a:lnTo>
                    <a:pt x="90423" y="0"/>
                  </a:lnTo>
                  <a:lnTo>
                    <a:pt x="55228" y="7110"/>
                  </a:lnTo>
                  <a:lnTo>
                    <a:pt x="26485" y="26495"/>
                  </a:lnTo>
                  <a:lnTo>
                    <a:pt x="7106" y="55239"/>
                  </a:lnTo>
                  <a:lnTo>
                    <a:pt x="0" y="90424"/>
                  </a:lnTo>
                  <a:lnTo>
                    <a:pt x="0" y="452120"/>
                  </a:lnTo>
                  <a:lnTo>
                    <a:pt x="7106" y="487304"/>
                  </a:lnTo>
                  <a:lnTo>
                    <a:pt x="26485" y="516048"/>
                  </a:lnTo>
                  <a:lnTo>
                    <a:pt x="55228" y="535433"/>
                  </a:lnTo>
                  <a:lnTo>
                    <a:pt x="90423" y="542544"/>
                  </a:lnTo>
                  <a:lnTo>
                    <a:pt x="2189480" y="542544"/>
                  </a:lnTo>
                  <a:lnTo>
                    <a:pt x="2224664" y="535433"/>
                  </a:lnTo>
                  <a:lnTo>
                    <a:pt x="2253408" y="516048"/>
                  </a:lnTo>
                  <a:lnTo>
                    <a:pt x="2272793" y="487304"/>
                  </a:lnTo>
                  <a:lnTo>
                    <a:pt x="2279904" y="452120"/>
                  </a:lnTo>
                  <a:lnTo>
                    <a:pt x="2279904" y="90424"/>
                  </a:lnTo>
                  <a:lnTo>
                    <a:pt x="2272793" y="55239"/>
                  </a:lnTo>
                  <a:lnTo>
                    <a:pt x="2253408" y="26495"/>
                  </a:lnTo>
                  <a:lnTo>
                    <a:pt x="2224664" y="7110"/>
                  </a:lnTo>
                  <a:lnTo>
                    <a:pt x="2189480" y="0"/>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sz="1350"/>
            </a:p>
          </p:txBody>
        </p:sp>
        <p:sp>
          <p:nvSpPr>
            <p:cNvPr id="7" name="object 7"/>
            <p:cNvSpPr/>
            <p:nvPr/>
          </p:nvSpPr>
          <p:spPr>
            <a:xfrm>
              <a:off x="225552" y="1269491"/>
              <a:ext cx="2280285" cy="542925"/>
            </a:xfrm>
            <a:custGeom>
              <a:avLst/>
              <a:gdLst/>
              <a:ahLst/>
              <a:cxnLst/>
              <a:rect l="l" t="t" r="r" b="b"/>
              <a:pathLst>
                <a:path w="2280285" h="542925">
                  <a:moveTo>
                    <a:pt x="0" y="90424"/>
                  </a:moveTo>
                  <a:lnTo>
                    <a:pt x="7106" y="55239"/>
                  </a:lnTo>
                  <a:lnTo>
                    <a:pt x="26485" y="26495"/>
                  </a:lnTo>
                  <a:lnTo>
                    <a:pt x="55228" y="7110"/>
                  </a:lnTo>
                  <a:lnTo>
                    <a:pt x="90423" y="0"/>
                  </a:lnTo>
                  <a:lnTo>
                    <a:pt x="2189480" y="0"/>
                  </a:lnTo>
                  <a:lnTo>
                    <a:pt x="2224664" y="7110"/>
                  </a:lnTo>
                  <a:lnTo>
                    <a:pt x="2253408" y="26495"/>
                  </a:lnTo>
                  <a:lnTo>
                    <a:pt x="2272793" y="55239"/>
                  </a:lnTo>
                  <a:lnTo>
                    <a:pt x="2279904" y="90424"/>
                  </a:lnTo>
                  <a:lnTo>
                    <a:pt x="2279904" y="452120"/>
                  </a:lnTo>
                  <a:lnTo>
                    <a:pt x="2272793" y="487304"/>
                  </a:lnTo>
                  <a:lnTo>
                    <a:pt x="2253408" y="516048"/>
                  </a:lnTo>
                  <a:lnTo>
                    <a:pt x="2224664" y="535433"/>
                  </a:lnTo>
                  <a:lnTo>
                    <a:pt x="2189480" y="542544"/>
                  </a:lnTo>
                  <a:lnTo>
                    <a:pt x="90423" y="542544"/>
                  </a:lnTo>
                  <a:lnTo>
                    <a:pt x="55228" y="535433"/>
                  </a:lnTo>
                  <a:lnTo>
                    <a:pt x="26485" y="516048"/>
                  </a:lnTo>
                  <a:lnTo>
                    <a:pt x="7106" y="487304"/>
                  </a:lnTo>
                  <a:lnTo>
                    <a:pt x="0" y="452120"/>
                  </a:lnTo>
                  <a:lnTo>
                    <a:pt x="0" y="90424"/>
                  </a:lnTo>
                  <a:close/>
                </a:path>
              </a:pathLst>
            </a:custGeom>
            <a:ln/>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sz="1350"/>
            </a:p>
          </p:txBody>
        </p:sp>
      </p:grpSp>
      <p:sp>
        <p:nvSpPr>
          <p:cNvPr id="8" name="object 8"/>
          <p:cNvSpPr txBox="1"/>
          <p:nvPr/>
        </p:nvSpPr>
        <p:spPr>
          <a:xfrm>
            <a:off x="629396" y="977411"/>
            <a:ext cx="1388269" cy="171681"/>
          </a:xfrm>
          <a:prstGeom prst="rect">
            <a:avLst/>
          </a:prstGeom>
        </p:spPr>
        <p:txBody>
          <a:bodyPr vert="horz" wrap="square" lIns="0" tIns="10001" rIns="0" bIns="0" rtlCol="0">
            <a:spAutoFit/>
          </a:bodyPr>
          <a:lstStyle/>
          <a:p>
            <a:pPr marL="1905" algn="ctr">
              <a:spcBef>
                <a:spcPts val="79"/>
              </a:spcBef>
            </a:pPr>
            <a:r>
              <a:rPr lang="en-GB" sz="1050" b="1">
                <a:solidFill>
                  <a:srgbClr val="1C1C1C"/>
                </a:solidFill>
                <a:latin typeface="Calibri"/>
                <a:cs typeface="Calibri"/>
              </a:rPr>
              <a:t>BSS</a:t>
            </a:r>
            <a:endParaRPr sz="975">
              <a:latin typeface="Calibri"/>
              <a:cs typeface="Calibri"/>
            </a:endParaRPr>
          </a:p>
        </p:txBody>
      </p:sp>
      <p:sp>
        <p:nvSpPr>
          <p:cNvPr id="12" name="Arrow: Right 11">
            <a:extLst>
              <a:ext uri="{FF2B5EF4-FFF2-40B4-BE49-F238E27FC236}">
                <a16:creationId xmlns:a16="http://schemas.microsoft.com/office/drawing/2014/main" id="{E9892052-BD67-8366-0591-949E558F0A91}"/>
              </a:ext>
            </a:extLst>
          </p:cNvPr>
          <p:cNvSpPr/>
          <p:nvPr/>
        </p:nvSpPr>
        <p:spPr>
          <a:xfrm>
            <a:off x="2431120" y="977412"/>
            <a:ext cx="354458" cy="171682"/>
          </a:xfrm>
          <a:prstGeom prst="rightArrow">
            <a:avLst/>
          </a:prstGeom>
          <a:noFill/>
          <a:ln w="4233" cap="flat">
            <a:solidFill>
              <a:srgbClr val="EA262A"/>
            </a:solidFill>
            <a:prstDash val="solid"/>
            <a:miter/>
          </a:ln>
        </p:spPr>
        <p:txBody>
          <a:bodyPr rtlCol="0" anchor="ctr"/>
          <a:lstStyle/>
          <a:p>
            <a:pPr algn="l"/>
            <a:endParaRPr lang="en-IN" sz="1350"/>
          </a:p>
        </p:txBody>
      </p:sp>
      <p:sp>
        <p:nvSpPr>
          <p:cNvPr id="20" name="Rectangle: Rounded Corners 19">
            <a:extLst>
              <a:ext uri="{FF2B5EF4-FFF2-40B4-BE49-F238E27FC236}">
                <a16:creationId xmlns:a16="http://schemas.microsoft.com/office/drawing/2014/main" id="{CBE11627-0824-797E-448B-A192ABC0BDE9}"/>
              </a:ext>
            </a:extLst>
          </p:cNvPr>
          <p:cNvSpPr/>
          <p:nvPr/>
        </p:nvSpPr>
        <p:spPr>
          <a:xfrm>
            <a:off x="2920929" y="859656"/>
            <a:ext cx="1710149" cy="407194"/>
          </a:xfrm>
          <a:prstGeom prst="roundRect">
            <a:avLst/>
          </a:prstGeom>
          <a:solidFill>
            <a:srgbClr val="FBD4D4">
              <a:alpha val="56863"/>
            </a:srgbClr>
          </a:solidFill>
          <a:ln w="4233" cap="flat">
            <a:solidFill>
              <a:srgbClr val="EA262A"/>
            </a:solidFill>
            <a:prstDash val="solid"/>
            <a:miter/>
          </a:ln>
        </p:spPr>
        <p:txBody>
          <a:bodyPr rtlCol="0" anchor="ctr"/>
          <a:lstStyle/>
          <a:p>
            <a:pPr algn="ctr"/>
            <a:r>
              <a:rPr lang="en-US" sz="900" b="1"/>
              <a:t>50%</a:t>
            </a:r>
            <a:endParaRPr lang="en-US" sz="788" b="1"/>
          </a:p>
          <a:p>
            <a:pPr algn="ctr"/>
            <a:r>
              <a:rPr lang="en-US" sz="788">
                <a:solidFill>
                  <a:srgbClr val="002060"/>
                </a:solidFill>
              </a:rPr>
              <a:t>Reduction in Change </a:t>
            </a:r>
          </a:p>
          <a:p>
            <a:pPr algn="ctr"/>
            <a:r>
              <a:rPr lang="en-US" sz="788">
                <a:solidFill>
                  <a:srgbClr val="002060"/>
                </a:solidFill>
              </a:rPr>
              <a:t>Window</a:t>
            </a:r>
            <a:endParaRPr lang="en-IN" sz="788">
              <a:solidFill>
                <a:srgbClr val="002060"/>
              </a:solidFill>
            </a:endParaRPr>
          </a:p>
        </p:txBody>
      </p:sp>
      <p:sp>
        <p:nvSpPr>
          <p:cNvPr id="21" name="Rectangle: Rounded Corners 20">
            <a:extLst>
              <a:ext uri="{FF2B5EF4-FFF2-40B4-BE49-F238E27FC236}">
                <a16:creationId xmlns:a16="http://schemas.microsoft.com/office/drawing/2014/main" id="{58FAF70B-B051-988F-74AD-12D18E9EF174}"/>
              </a:ext>
            </a:extLst>
          </p:cNvPr>
          <p:cNvSpPr/>
          <p:nvPr/>
        </p:nvSpPr>
        <p:spPr>
          <a:xfrm>
            <a:off x="4766429" y="859656"/>
            <a:ext cx="1710149" cy="407194"/>
          </a:xfrm>
          <a:prstGeom prst="roundRect">
            <a:avLst/>
          </a:prstGeom>
          <a:solidFill>
            <a:srgbClr val="FBD4D4">
              <a:alpha val="56863"/>
            </a:srgbClr>
          </a:solidFill>
          <a:ln w="4233" cap="flat">
            <a:solidFill>
              <a:srgbClr val="EA262A"/>
            </a:solidFill>
            <a:prstDash val="solid"/>
            <a:miter/>
          </a:ln>
        </p:spPr>
        <p:txBody>
          <a:bodyPr rtlCol="0" anchor="ctr"/>
          <a:lstStyle/>
          <a:p>
            <a:pPr algn="ctr"/>
            <a:r>
              <a:rPr lang="en-US" sz="900" b="1"/>
              <a:t>100%</a:t>
            </a:r>
            <a:endParaRPr lang="en-US" sz="788" b="1"/>
          </a:p>
          <a:p>
            <a:pPr algn="ctr"/>
            <a:r>
              <a:rPr lang="en-US" sz="788">
                <a:solidFill>
                  <a:srgbClr val="002060"/>
                </a:solidFill>
              </a:rPr>
              <a:t>Availability – Through Automated Health Checks</a:t>
            </a:r>
            <a:endParaRPr lang="en-IN" sz="788">
              <a:solidFill>
                <a:srgbClr val="002060"/>
              </a:solidFill>
            </a:endParaRPr>
          </a:p>
        </p:txBody>
      </p:sp>
      <p:sp>
        <p:nvSpPr>
          <p:cNvPr id="22" name="Rectangle: Rounded Corners 21">
            <a:extLst>
              <a:ext uri="{FF2B5EF4-FFF2-40B4-BE49-F238E27FC236}">
                <a16:creationId xmlns:a16="http://schemas.microsoft.com/office/drawing/2014/main" id="{D01F4B33-E40C-B956-024F-F29E9B6F8789}"/>
              </a:ext>
            </a:extLst>
          </p:cNvPr>
          <p:cNvSpPr/>
          <p:nvPr/>
        </p:nvSpPr>
        <p:spPr>
          <a:xfrm>
            <a:off x="6647884" y="859656"/>
            <a:ext cx="1710149" cy="407194"/>
          </a:xfrm>
          <a:prstGeom prst="roundRect">
            <a:avLst/>
          </a:prstGeom>
          <a:solidFill>
            <a:srgbClr val="FBD4D4">
              <a:alpha val="56863"/>
            </a:srgbClr>
          </a:solidFill>
          <a:ln w="4233" cap="flat">
            <a:solidFill>
              <a:srgbClr val="EA262A"/>
            </a:solidFill>
            <a:prstDash val="solid"/>
            <a:miter/>
          </a:ln>
        </p:spPr>
        <p:txBody>
          <a:bodyPr rtlCol="0" anchor="ctr"/>
          <a:lstStyle/>
          <a:p>
            <a:pPr algn="ctr"/>
            <a:r>
              <a:rPr lang="en-US" sz="900" b="1"/>
              <a:t>20%</a:t>
            </a:r>
            <a:endParaRPr lang="en-US" sz="788" b="1"/>
          </a:p>
          <a:p>
            <a:pPr algn="ctr"/>
            <a:r>
              <a:rPr lang="en-US" sz="788">
                <a:solidFill>
                  <a:srgbClr val="002060"/>
                </a:solidFill>
              </a:rPr>
              <a:t>Reduction in Volume of </a:t>
            </a:r>
          </a:p>
          <a:p>
            <a:pPr algn="ctr"/>
            <a:r>
              <a:rPr lang="en-US" sz="788">
                <a:solidFill>
                  <a:srgbClr val="002060"/>
                </a:solidFill>
              </a:rPr>
              <a:t>Tickets</a:t>
            </a:r>
            <a:endParaRPr lang="en-IN" sz="788">
              <a:solidFill>
                <a:srgbClr val="002060"/>
              </a:solidFill>
            </a:endParaRPr>
          </a:p>
        </p:txBody>
      </p:sp>
      <p:sp>
        <p:nvSpPr>
          <p:cNvPr id="56" name="Rectangle: Rounded Corners 55">
            <a:extLst>
              <a:ext uri="{FF2B5EF4-FFF2-40B4-BE49-F238E27FC236}">
                <a16:creationId xmlns:a16="http://schemas.microsoft.com/office/drawing/2014/main" id="{781C6B99-2AE1-FB83-868C-40FF6B6AAC1C}"/>
              </a:ext>
            </a:extLst>
          </p:cNvPr>
          <p:cNvSpPr/>
          <p:nvPr/>
        </p:nvSpPr>
        <p:spPr>
          <a:xfrm>
            <a:off x="267133" y="1415392"/>
            <a:ext cx="8360595" cy="526304"/>
          </a:xfrm>
          <a:prstGeom prst="roundRect">
            <a:avLst/>
          </a:prstGeom>
          <a:solidFill>
            <a:srgbClr val="FBD4D4">
              <a:alpha val="20000"/>
            </a:srgbClr>
          </a:solidFill>
          <a:ln w="6350"/>
        </p:spPr>
        <p:style>
          <a:lnRef idx="2">
            <a:schemeClr val="accent1"/>
          </a:lnRef>
          <a:fillRef idx="1">
            <a:schemeClr val="lt1"/>
          </a:fillRef>
          <a:effectRef idx="0">
            <a:schemeClr val="accent1"/>
          </a:effectRef>
          <a:fontRef idx="minor">
            <a:schemeClr val="dk1"/>
          </a:fontRef>
        </p:style>
        <p:txBody>
          <a:bodyPr rtlCol="0" anchor="ctr"/>
          <a:lstStyle/>
          <a:p>
            <a:pPr algn="l"/>
            <a:endParaRPr lang="en-IN" sz="1350"/>
          </a:p>
        </p:txBody>
      </p:sp>
      <p:grpSp>
        <p:nvGrpSpPr>
          <p:cNvPr id="57" name="object 5">
            <a:extLst>
              <a:ext uri="{FF2B5EF4-FFF2-40B4-BE49-F238E27FC236}">
                <a16:creationId xmlns:a16="http://schemas.microsoft.com/office/drawing/2014/main" id="{59FD8C01-6972-B6B4-70F0-19C2C7530032}"/>
              </a:ext>
            </a:extLst>
          </p:cNvPr>
          <p:cNvGrpSpPr/>
          <p:nvPr/>
        </p:nvGrpSpPr>
        <p:grpSpPr>
          <a:xfrm>
            <a:off x="383341" y="1472438"/>
            <a:ext cx="1921519" cy="411956"/>
            <a:chOff x="222377" y="1266316"/>
            <a:chExt cx="2286635" cy="549275"/>
          </a:xfrm>
        </p:grpSpPr>
        <p:sp>
          <p:nvSpPr>
            <p:cNvPr id="58" name="object 6">
              <a:extLst>
                <a:ext uri="{FF2B5EF4-FFF2-40B4-BE49-F238E27FC236}">
                  <a16:creationId xmlns:a16="http://schemas.microsoft.com/office/drawing/2014/main" id="{DC0F196F-A475-2556-1F51-CB80C2A3C8D9}"/>
                </a:ext>
              </a:extLst>
            </p:cNvPr>
            <p:cNvSpPr/>
            <p:nvPr/>
          </p:nvSpPr>
          <p:spPr>
            <a:xfrm>
              <a:off x="225552" y="1269491"/>
              <a:ext cx="2280285" cy="542925"/>
            </a:xfrm>
            <a:custGeom>
              <a:avLst/>
              <a:gdLst/>
              <a:ahLst/>
              <a:cxnLst/>
              <a:rect l="l" t="t" r="r" b="b"/>
              <a:pathLst>
                <a:path w="2280285" h="542925">
                  <a:moveTo>
                    <a:pt x="2189480" y="0"/>
                  </a:moveTo>
                  <a:lnTo>
                    <a:pt x="90423" y="0"/>
                  </a:lnTo>
                  <a:lnTo>
                    <a:pt x="55228" y="7110"/>
                  </a:lnTo>
                  <a:lnTo>
                    <a:pt x="26485" y="26495"/>
                  </a:lnTo>
                  <a:lnTo>
                    <a:pt x="7106" y="55239"/>
                  </a:lnTo>
                  <a:lnTo>
                    <a:pt x="0" y="90424"/>
                  </a:lnTo>
                  <a:lnTo>
                    <a:pt x="0" y="452120"/>
                  </a:lnTo>
                  <a:lnTo>
                    <a:pt x="7106" y="487304"/>
                  </a:lnTo>
                  <a:lnTo>
                    <a:pt x="26485" y="516048"/>
                  </a:lnTo>
                  <a:lnTo>
                    <a:pt x="55228" y="535433"/>
                  </a:lnTo>
                  <a:lnTo>
                    <a:pt x="90423" y="542544"/>
                  </a:lnTo>
                  <a:lnTo>
                    <a:pt x="2189480" y="542544"/>
                  </a:lnTo>
                  <a:lnTo>
                    <a:pt x="2224664" y="535433"/>
                  </a:lnTo>
                  <a:lnTo>
                    <a:pt x="2253408" y="516048"/>
                  </a:lnTo>
                  <a:lnTo>
                    <a:pt x="2272793" y="487304"/>
                  </a:lnTo>
                  <a:lnTo>
                    <a:pt x="2279904" y="452120"/>
                  </a:lnTo>
                  <a:lnTo>
                    <a:pt x="2279904" y="90424"/>
                  </a:lnTo>
                  <a:lnTo>
                    <a:pt x="2272793" y="55239"/>
                  </a:lnTo>
                  <a:lnTo>
                    <a:pt x="2253408" y="26495"/>
                  </a:lnTo>
                  <a:lnTo>
                    <a:pt x="2224664" y="7110"/>
                  </a:lnTo>
                  <a:lnTo>
                    <a:pt x="2189480" y="0"/>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sz="1350"/>
            </a:p>
          </p:txBody>
        </p:sp>
        <p:sp>
          <p:nvSpPr>
            <p:cNvPr id="59" name="object 7">
              <a:extLst>
                <a:ext uri="{FF2B5EF4-FFF2-40B4-BE49-F238E27FC236}">
                  <a16:creationId xmlns:a16="http://schemas.microsoft.com/office/drawing/2014/main" id="{1282E2A7-9F2E-CF4F-39FB-F502296245EC}"/>
                </a:ext>
              </a:extLst>
            </p:cNvPr>
            <p:cNvSpPr/>
            <p:nvPr/>
          </p:nvSpPr>
          <p:spPr>
            <a:xfrm>
              <a:off x="225552" y="1269491"/>
              <a:ext cx="2280285" cy="542925"/>
            </a:xfrm>
            <a:custGeom>
              <a:avLst/>
              <a:gdLst/>
              <a:ahLst/>
              <a:cxnLst/>
              <a:rect l="l" t="t" r="r" b="b"/>
              <a:pathLst>
                <a:path w="2280285" h="542925">
                  <a:moveTo>
                    <a:pt x="0" y="90424"/>
                  </a:moveTo>
                  <a:lnTo>
                    <a:pt x="7106" y="55239"/>
                  </a:lnTo>
                  <a:lnTo>
                    <a:pt x="26485" y="26495"/>
                  </a:lnTo>
                  <a:lnTo>
                    <a:pt x="55228" y="7110"/>
                  </a:lnTo>
                  <a:lnTo>
                    <a:pt x="90423" y="0"/>
                  </a:lnTo>
                  <a:lnTo>
                    <a:pt x="2189480" y="0"/>
                  </a:lnTo>
                  <a:lnTo>
                    <a:pt x="2224664" y="7110"/>
                  </a:lnTo>
                  <a:lnTo>
                    <a:pt x="2253408" y="26495"/>
                  </a:lnTo>
                  <a:lnTo>
                    <a:pt x="2272793" y="55239"/>
                  </a:lnTo>
                  <a:lnTo>
                    <a:pt x="2279904" y="90424"/>
                  </a:lnTo>
                  <a:lnTo>
                    <a:pt x="2279904" y="452120"/>
                  </a:lnTo>
                  <a:lnTo>
                    <a:pt x="2272793" y="487304"/>
                  </a:lnTo>
                  <a:lnTo>
                    <a:pt x="2253408" y="516048"/>
                  </a:lnTo>
                  <a:lnTo>
                    <a:pt x="2224664" y="535433"/>
                  </a:lnTo>
                  <a:lnTo>
                    <a:pt x="2189480" y="542544"/>
                  </a:lnTo>
                  <a:lnTo>
                    <a:pt x="90423" y="542544"/>
                  </a:lnTo>
                  <a:lnTo>
                    <a:pt x="55228" y="535433"/>
                  </a:lnTo>
                  <a:lnTo>
                    <a:pt x="26485" y="516048"/>
                  </a:lnTo>
                  <a:lnTo>
                    <a:pt x="7106" y="487304"/>
                  </a:lnTo>
                  <a:lnTo>
                    <a:pt x="0" y="452120"/>
                  </a:lnTo>
                  <a:lnTo>
                    <a:pt x="0" y="90424"/>
                  </a:lnTo>
                  <a:close/>
                </a:path>
              </a:pathLst>
            </a:custGeom>
            <a:ln/>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sz="1350"/>
            </a:p>
          </p:txBody>
        </p:sp>
      </p:grpSp>
      <p:sp>
        <p:nvSpPr>
          <p:cNvPr id="60" name="object 8">
            <a:extLst>
              <a:ext uri="{FF2B5EF4-FFF2-40B4-BE49-F238E27FC236}">
                <a16:creationId xmlns:a16="http://schemas.microsoft.com/office/drawing/2014/main" id="{2F99A775-60BB-7AAF-B6FD-12A67CE73F90}"/>
              </a:ext>
            </a:extLst>
          </p:cNvPr>
          <p:cNvSpPr txBox="1"/>
          <p:nvPr/>
        </p:nvSpPr>
        <p:spPr>
          <a:xfrm>
            <a:off x="635819" y="1592575"/>
            <a:ext cx="1388269" cy="171681"/>
          </a:xfrm>
          <a:prstGeom prst="rect">
            <a:avLst/>
          </a:prstGeom>
        </p:spPr>
        <p:txBody>
          <a:bodyPr vert="horz" wrap="square" lIns="0" tIns="10001" rIns="0" bIns="0" rtlCol="0">
            <a:spAutoFit/>
          </a:bodyPr>
          <a:lstStyle/>
          <a:p>
            <a:pPr marL="1905" algn="ctr">
              <a:spcBef>
                <a:spcPts val="79"/>
              </a:spcBef>
            </a:pPr>
            <a:r>
              <a:rPr lang="en-GB" sz="1050" b="1">
                <a:solidFill>
                  <a:srgbClr val="1C1C1C"/>
                </a:solidFill>
                <a:latin typeface="Calibri"/>
                <a:cs typeface="Calibri"/>
              </a:rPr>
              <a:t>CSA</a:t>
            </a:r>
            <a:endParaRPr sz="975">
              <a:latin typeface="Calibri"/>
              <a:cs typeface="Calibri"/>
            </a:endParaRPr>
          </a:p>
        </p:txBody>
      </p:sp>
      <p:sp>
        <p:nvSpPr>
          <p:cNvPr id="61" name="Arrow: Right 60">
            <a:extLst>
              <a:ext uri="{FF2B5EF4-FFF2-40B4-BE49-F238E27FC236}">
                <a16:creationId xmlns:a16="http://schemas.microsoft.com/office/drawing/2014/main" id="{4E4617E2-BA49-C644-05BB-500209B7B105}"/>
              </a:ext>
            </a:extLst>
          </p:cNvPr>
          <p:cNvSpPr/>
          <p:nvPr/>
        </p:nvSpPr>
        <p:spPr>
          <a:xfrm>
            <a:off x="2437543" y="1592575"/>
            <a:ext cx="354458" cy="171682"/>
          </a:xfrm>
          <a:prstGeom prst="rightArrow">
            <a:avLst/>
          </a:prstGeom>
          <a:noFill/>
          <a:ln w="4233" cap="flat">
            <a:solidFill>
              <a:srgbClr val="EA262A"/>
            </a:solidFill>
            <a:prstDash val="solid"/>
            <a:miter/>
          </a:ln>
        </p:spPr>
        <p:txBody>
          <a:bodyPr rtlCol="0" anchor="ctr"/>
          <a:lstStyle/>
          <a:p>
            <a:pPr algn="l"/>
            <a:endParaRPr lang="en-IN" sz="1350"/>
          </a:p>
        </p:txBody>
      </p:sp>
      <p:sp>
        <p:nvSpPr>
          <p:cNvPr id="62" name="Rectangle: Rounded Corners 61">
            <a:extLst>
              <a:ext uri="{FF2B5EF4-FFF2-40B4-BE49-F238E27FC236}">
                <a16:creationId xmlns:a16="http://schemas.microsoft.com/office/drawing/2014/main" id="{D8B782B7-D28D-A75B-D401-4F9232D9C14A}"/>
              </a:ext>
            </a:extLst>
          </p:cNvPr>
          <p:cNvSpPr/>
          <p:nvPr/>
        </p:nvSpPr>
        <p:spPr>
          <a:xfrm>
            <a:off x="2927352" y="1474819"/>
            <a:ext cx="1710149" cy="407194"/>
          </a:xfrm>
          <a:prstGeom prst="roundRect">
            <a:avLst/>
          </a:prstGeom>
          <a:solidFill>
            <a:srgbClr val="FBD4D4">
              <a:alpha val="56863"/>
            </a:srgbClr>
          </a:solidFill>
          <a:ln w="4233" cap="flat">
            <a:solidFill>
              <a:srgbClr val="EA262A"/>
            </a:solidFill>
            <a:prstDash val="solid"/>
            <a:miter/>
          </a:ln>
        </p:spPr>
        <p:txBody>
          <a:bodyPr rtlCol="0" anchor="ctr"/>
          <a:lstStyle/>
          <a:p>
            <a:pPr algn="ctr"/>
            <a:r>
              <a:rPr lang="en-US" sz="900" b="1"/>
              <a:t>96% </a:t>
            </a:r>
          </a:p>
          <a:p>
            <a:pPr algn="ctr"/>
            <a:r>
              <a:rPr lang="en-US" sz="788">
                <a:solidFill>
                  <a:srgbClr val="002060"/>
                </a:solidFill>
              </a:rPr>
              <a:t>Increased SMS delivery</a:t>
            </a:r>
          </a:p>
          <a:p>
            <a:pPr algn="ctr"/>
            <a:r>
              <a:rPr lang="en-US" sz="788">
                <a:solidFill>
                  <a:srgbClr val="002060"/>
                </a:solidFill>
              </a:rPr>
              <a:t> rate</a:t>
            </a:r>
            <a:endParaRPr lang="en-IN" sz="788">
              <a:solidFill>
                <a:srgbClr val="002060"/>
              </a:solidFill>
            </a:endParaRPr>
          </a:p>
        </p:txBody>
      </p:sp>
      <p:sp>
        <p:nvSpPr>
          <p:cNvPr id="63" name="Rectangle: Rounded Corners 62">
            <a:extLst>
              <a:ext uri="{FF2B5EF4-FFF2-40B4-BE49-F238E27FC236}">
                <a16:creationId xmlns:a16="http://schemas.microsoft.com/office/drawing/2014/main" id="{3B822A91-9105-A352-037F-7E8A6C824D0F}"/>
              </a:ext>
            </a:extLst>
          </p:cNvPr>
          <p:cNvSpPr/>
          <p:nvPr/>
        </p:nvSpPr>
        <p:spPr>
          <a:xfrm>
            <a:off x="4772852" y="1474819"/>
            <a:ext cx="1710149" cy="407194"/>
          </a:xfrm>
          <a:prstGeom prst="roundRect">
            <a:avLst/>
          </a:prstGeom>
          <a:solidFill>
            <a:srgbClr val="FBD4D4">
              <a:alpha val="56863"/>
            </a:srgbClr>
          </a:solidFill>
          <a:ln w="4233" cap="flat">
            <a:solidFill>
              <a:srgbClr val="EA262A"/>
            </a:solidFill>
            <a:prstDash val="solid"/>
            <a:miter/>
          </a:ln>
        </p:spPr>
        <p:txBody>
          <a:bodyPr rtlCol="0" anchor="ctr"/>
          <a:lstStyle/>
          <a:p>
            <a:pPr marR="12383" algn="ctr">
              <a:lnSpc>
                <a:spcPts val="1166"/>
              </a:lnSpc>
            </a:pPr>
            <a:r>
              <a:rPr lang="en-US" sz="900" b="1"/>
              <a:t>6 sec - 0.3 sec</a:t>
            </a:r>
          </a:p>
          <a:p>
            <a:pPr marL="194786" marR="208598" algn="ctr">
              <a:lnSpc>
                <a:spcPct val="101899"/>
              </a:lnSpc>
              <a:spcBef>
                <a:spcPts val="11"/>
              </a:spcBef>
            </a:pPr>
            <a:r>
              <a:rPr lang="en-US" sz="788">
                <a:solidFill>
                  <a:srgbClr val="002060"/>
                </a:solidFill>
                <a:latin typeface="Calibri"/>
                <a:cs typeface="Calibri"/>
              </a:rPr>
              <a:t>Faster SMS response</a:t>
            </a:r>
          </a:p>
          <a:p>
            <a:pPr marL="194786" marR="208598" algn="ctr">
              <a:lnSpc>
                <a:spcPct val="101899"/>
              </a:lnSpc>
              <a:spcBef>
                <a:spcPts val="11"/>
              </a:spcBef>
            </a:pPr>
            <a:r>
              <a:rPr lang="en-US" sz="788">
                <a:solidFill>
                  <a:srgbClr val="002060"/>
                </a:solidFill>
                <a:latin typeface="Calibri"/>
                <a:cs typeface="Calibri"/>
              </a:rPr>
              <a:t>rate</a:t>
            </a:r>
          </a:p>
        </p:txBody>
      </p:sp>
      <p:sp>
        <p:nvSpPr>
          <p:cNvPr id="64" name="Rectangle: Rounded Corners 63">
            <a:extLst>
              <a:ext uri="{FF2B5EF4-FFF2-40B4-BE49-F238E27FC236}">
                <a16:creationId xmlns:a16="http://schemas.microsoft.com/office/drawing/2014/main" id="{7D116C04-66BE-C519-E3CF-AE78C9B73B24}"/>
              </a:ext>
            </a:extLst>
          </p:cNvPr>
          <p:cNvSpPr/>
          <p:nvPr/>
        </p:nvSpPr>
        <p:spPr>
          <a:xfrm>
            <a:off x="6654307" y="1474819"/>
            <a:ext cx="1710149" cy="407194"/>
          </a:xfrm>
          <a:prstGeom prst="roundRect">
            <a:avLst/>
          </a:prstGeom>
          <a:solidFill>
            <a:srgbClr val="FBD4D4">
              <a:alpha val="56863"/>
            </a:srgbClr>
          </a:solidFill>
          <a:ln w="4233" cap="flat">
            <a:solidFill>
              <a:srgbClr val="EA262A"/>
            </a:solidFill>
            <a:prstDash val="solid"/>
            <a:miter/>
          </a:ln>
        </p:spPr>
        <p:txBody>
          <a:bodyPr rtlCol="0" anchor="ctr"/>
          <a:lstStyle/>
          <a:p>
            <a:pPr algn="ctr"/>
            <a:r>
              <a:rPr lang="en-US" sz="900" b="1"/>
              <a:t>95%</a:t>
            </a:r>
            <a:endParaRPr lang="en-US" sz="788" b="1"/>
          </a:p>
          <a:p>
            <a:pPr algn="ctr"/>
            <a:r>
              <a:rPr lang="en-US" sz="788"/>
              <a:t>VOE Ticket </a:t>
            </a:r>
          </a:p>
          <a:p>
            <a:pPr algn="ctr"/>
            <a:r>
              <a:rPr lang="en-US" sz="788"/>
              <a:t>Reduction</a:t>
            </a:r>
            <a:endParaRPr lang="en-IN" sz="788"/>
          </a:p>
        </p:txBody>
      </p:sp>
      <p:grpSp>
        <p:nvGrpSpPr>
          <p:cNvPr id="66" name="object 5">
            <a:extLst>
              <a:ext uri="{FF2B5EF4-FFF2-40B4-BE49-F238E27FC236}">
                <a16:creationId xmlns:a16="http://schemas.microsoft.com/office/drawing/2014/main" id="{F33C780C-6B9C-71E4-E0A8-62737033D4BB}"/>
              </a:ext>
            </a:extLst>
          </p:cNvPr>
          <p:cNvGrpSpPr/>
          <p:nvPr/>
        </p:nvGrpSpPr>
        <p:grpSpPr>
          <a:xfrm>
            <a:off x="391047" y="2065772"/>
            <a:ext cx="1921519" cy="411956"/>
            <a:chOff x="222377" y="1266316"/>
            <a:chExt cx="2286635" cy="549275"/>
          </a:xfrm>
        </p:grpSpPr>
        <p:sp>
          <p:nvSpPr>
            <p:cNvPr id="67" name="object 6">
              <a:extLst>
                <a:ext uri="{FF2B5EF4-FFF2-40B4-BE49-F238E27FC236}">
                  <a16:creationId xmlns:a16="http://schemas.microsoft.com/office/drawing/2014/main" id="{17E1C834-D84E-F8FA-3A88-2731E2132CBA}"/>
                </a:ext>
              </a:extLst>
            </p:cNvPr>
            <p:cNvSpPr/>
            <p:nvPr/>
          </p:nvSpPr>
          <p:spPr>
            <a:xfrm>
              <a:off x="225552" y="1269491"/>
              <a:ext cx="2280285" cy="542925"/>
            </a:xfrm>
            <a:custGeom>
              <a:avLst/>
              <a:gdLst/>
              <a:ahLst/>
              <a:cxnLst/>
              <a:rect l="l" t="t" r="r" b="b"/>
              <a:pathLst>
                <a:path w="2280285" h="542925">
                  <a:moveTo>
                    <a:pt x="2189480" y="0"/>
                  </a:moveTo>
                  <a:lnTo>
                    <a:pt x="90423" y="0"/>
                  </a:lnTo>
                  <a:lnTo>
                    <a:pt x="55228" y="7110"/>
                  </a:lnTo>
                  <a:lnTo>
                    <a:pt x="26485" y="26495"/>
                  </a:lnTo>
                  <a:lnTo>
                    <a:pt x="7106" y="55239"/>
                  </a:lnTo>
                  <a:lnTo>
                    <a:pt x="0" y="90424"/>
                  </a:lnTo>
                  <a:lnTo>
                    <a:pt x="0" y="452120"/>
                  </a:lnTo>
                  <a:lnTo>
                    <a:pt x="7106" y="487304"/>
                  </a:lnTo>
                  <a:lnTo>
                    <a:pt x="26485" y="516048"/>
                  </a:lnTo>
                  <a:lnTo>
                    <a:pt x="55228" y="535433"/>
                  </a:lnTo>
                  <a:lnTo>
                    <a:pt x="90423" y="542544"/>
                  </a:lnTo>
                  <a:lnTo>
                    <a:pt x="2189480" y="542544"/>
                  </a:lnTo>
                  <a:lnTo>
                    <a:pt x="2224664" y="535433"/>
                  </a:lnTo>
                  <a:lnTo>
                    <a:pt x="2253408" y="516048"/>
                  </a:lnTo>
                  <a:lnTo>
                    <a:pt x="2272793" y="487304"/>
                  </a:lnTo>
                  <a:lnTo>
                    <a:pt x="2279904" y="452120"/>
                  </a:lnTo>
                  <a:lnTo>
                    <a:pt x="2279904" y="90424"/>
                  </a:lnTo>
                  <a:lnTo>
                    <a:pt x="2272793" y="55239"/>
                  </a:lnTo>
                  <a:lnTo>
                    <a:pt x="2253408" y="26495"/>
                  </a:lnTo>
                  <a:lnTo>
                    <a:pt x="2224664" y="7110"/>
                  </a:lnTo>
                  <a:lnTo>
                    <a:pt x="2189480" y="0"/>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sz="1350"/>
            </a:p>
          </p:txBody>
        </p:sp>
        <p:sp>
          <p:nvSpPr>
            <p:cNvPr id="68" name="object 7">
              <a:extLst>
                <a:ext uri="{FF2B5EF4-FFF2-40B4-BE49-F238E27FC236}">
                  <a16:creationId xmlns:a16="http://schemas.microsoft.com/office/drawing/2014/main" id="{A370F75A-A387-193B-599B-39BA1817586D}"/>
                </a:ext>
              </a:extLst>
            </p:cNvPr>
            <p:cNvSpPr/>
            <p:nvPr/>
          </p:nvSpPr>
          <p:spPr>
            <a:xfrm>
              <a:off x="225552" y="1269491"/>
              <a:ext cx="2280285" cy="542925"/>
            </a:xfrm>
            <a:custGeom>
              <a:avLst/>
              <a:gdLst/>
              <a:ahLst/>
              <a:cxnLst/>
              <a:rect l="l" t="t" r="r" b="b"/>
              <a:pathLst>
                <a:path w="2280285" h="542925">
                  <a:moveTo>
                    <a:pt x="0" y="90424"/>
                  </a:moveTo>
                  <a:lnTo>
                    <a:pt x="7106" y="55239"/>
                  </a:lnTo>
                  <a:lnTo>
                    <a:pt x="26485" y="26495"/>
                  </a:lnTo>
                  <a:lnTo>
                    <a:pt x="55228" y="7110"/>
                  </a:lnTo>
                  <a:lnTo>
                    <a:pt x="90423" y="0"/>
                  </a:lnTo>
                  <a:lnTo>
                    <a:pt x="2189480" y="0"/>
                  </a:lnTo>
                  <a:lnTo>
                    <a:pt x="2224664" y="7110"/>
                  </a:lnTo>
                  <a:lnTo>
                    <a:pt x="2253408" y="26495"/>
                  </a:lnTo>
                  <a:lnTo>
                    <a:pt x="2272793" y="55239"/>
                  </a:lnTo>
                  <a:lnTo>
                    <a:pt x="2279904" y="90424"/>
                  </a:lnTo>
                  <a:lnTo>
                    <a:pt x="2279904" y="452120"/>
                  </a:lnTo>
                  <a:lnTo>
                    <a:pt x="2272793" y="487304"/>
                  </a:lnTo>
                  <a:lnTo>
                    <a:pt x="2253408" y="516048"/>
                  </a:lnTo>
                  <a:lnTo>
                    <a:pt x="2224664" y="535433"/>
                  </a:lnTo>
                  <a:lnTo>
                    <a:pt x="2189480" y="542544"/>
                  </a:lnTo>
                  <a:lnTo>
                    <a:pt x="90423" y="542544"/>
                  </a:lnTo>
                  <a:lnTo>
                    <a:pt x="55228" y="535433"/>
                  </a:lnTo>
                  <a:lnTo>
                    <a:pt x="26485" y="516048"/>
                  </a:lnTo>
                  <a:lnTo>
                    <a:pt x="7106" y="487304"/>
                  </a:lnTo>
                  <a:lnTo>
                    <a:pt x="0" y="452120"/>
                  </a:lnTo>
                  <a:lnTo>
                    <a:pt x="0" y="90424"/>
                  </a:lnTo>
                  <a:close/>
                </a:path>
              </a:pathLst>
            </a:custGeom>
            <a:ln/>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sz="1350"/>
            </a:p>
          </p:txBody>
        </p:sp>
      </p:grpSp>
      <p:sp>
        <p:nvSpPr>
          <p:cNvPr id="69" name="object 8">
            <a:extLst>
              <a:ext uri="{FF2B5EF4-FFF2-40B4-BE49-F238E27FC236}">
                <a16:creationId xmlns:a16="http://schemas.microsoft.com/office/drawing/2014/main" id="{DEFF9248-1009-E759-B420-A0607E69E2FD}"/>
              </a:ext>
            </a:extLst>
          </p:cNvPr>
          <p:cNvSpPr txBox="1"/>
          <p:nvPr/>
        </p:nvSpPr>
        <p:spPr>
          <a:xfrm>
            <a:off x="643524" y="2185909"/>
            <a:ext cx="1388269" cy="171681"/>
          </a:xfrm>
          <a:prstGeom prst="rect">
            <a:avLst/>
          </a:prstGeom>
        </p:spPr>
        <p:txBody>
          <a:bodyPr vert="horz" wrap="square" lIns="0" tIns="10001" rIns="0" bIns="0" rtlCol="0">
            <a:spAutoFit/>
          </a:bodyPr>
          <a:lstStyle/>
          <a:p>
            <a:pPr marL="1905" algn="ctr">
              <a:spcBef>
                <a:spcPts val="79"/>
              </a:spcBef>
            </a:pPr>
            <a:r>
              <a:rPr lang="en-GB" sz="1050" b="1">
                <a:solidFill>
                  <a:srgbClr val="1C1C1C"/>
                </a:solidFill>
                <a:latin typeface="Calibri"/>
                <a:cs typeface="Calibri"/>
              </a:rPr>
              <a:t>iCare/Launchpad</a:t>
            </a:r>
            <a:endParaRPr sz="975">
              <a:latin typeface="Calibri"/>
              <a:cs typeface="Calibri"/>
            </a:endParaRPr>
          </a:p>
        </p:txBody>
      </p:sp>
      <p:sp>
        <p:nvSpPr>
          <p:cNvPr id="70" name="Arrow: Right 69">
            <a:extLst>
              <a:ext uri="{FF2B5EF4-FFF2-40B4-BE49-F238E27FC236}">
                <a16:creationId xmlns:a16="http://schemas.microsoft.com/office/drawing/2014/main" id="{152F57D7-2642-80A3-436C-427805B30F2B}"/>
              </a:ext>
            </a:extLst>
          </p:cNvPr>
          <p:cNvSpPr/>
          <p:nvPr/>
        </p:nvSpPr>
        <p:spPr>
          <a:xfrm>
            <a:off x="2445248" y="2185909"/>
            <a:ext cx="354458" cy="171682"/>
          </a:xfrm>
          <a:prstGeom prst="rightArrow">
            <a:avLst/>
          </a:prstGeom>
          <a:noFill/>
          <a:ln w="4233" cap="flat">
            <a:solidFill>
              <a:srgbClr val="EA262A"/>
            </a:solidFill>
            <a:prstDash val="solid"/>
            <a:miter/>
          </a:ln>
        </p:spPr>
        <p:txBody>
          <a:bodyPr rtlCol="0" anchor="ctr"/>
          <a:lstStyle/>
          <a:p>
            <a:pPr algn="l"/>
            <a:endParaRPr lang="en-IN" sz="1350"/>
          </a:p>
        </p:txBody>
      </p:sp>
      <p:sp>
        <p:nvSpPr>
          <p:cNvPr id="71" name="Rectangle: Rounded Corners 70">
            <a:extLst>
              <a:ext uri="{FF2B5EF4-FFF2-40B4-BE49-F238E27FC236}">
                <a16:creationId xmlns:a16="http://schemas.microsoft.com/office/drawing/2014/main" id="{C56DC2C1-CA50-3F9B-73B1-3BC2CFDB9E68}"/>
              </a:ext>
            </a:extLst>
          </p:cNvPr>
          <p:cNvSpPr/>
          <p:nvPr/>
        </p:nvSpPr>
        <p:spPr>
          <a:xfrm>
            <a:off x="2935057" y="2068153"/>
            <a:ext cx="1710149" cy="407194"/>
          </a:xfrm>
          <a:prstGeom prst="roundRect">
            <a:avLst/>
          </a:prstGeom>
          <a:solidFill>
            <a:srgbClr val="FBD4D4">
              <a:alpha val="56863"/>
            </a:srgbClr>
          </a:solidFill>
          <a:ln w="4233" cap="flat">
            <a:solidFill>
              <a:srgbClr val="EA262A"/>
            </a:solidFill>
            <a:prstDash val="solid"/>
            <a:miter/>
          </a:ln>
        </p:spPr>
        <p:txBody>
          <a:bodyPr rtlCol="0" anchor="ctr"/>
          <a:lstStyle/>
          <a:p>
            <a:pPr algn="ctr"/>
            <a:r>
              <a:rPr lang="en-US" sz="900" b="1"/>
              <a:t>750 Hours</a:t>
            </a:r>
            <a:endParaRPr lang="en-US" sz="788" b="1"/>
          </a:p>
          <a:p>
            <a:pPr algn="ctr"/>
            <a:r>
              <a:rPr lang="en-US" sz="788">
                <a:solidFill>
                  <a:srgbClr val="002060"/>
                </a:solidFill>
              </a:rPr>
              <a:t>Deployment Time </a:t>
            </a:r>
          </a:p>
          <a:p>
            <a:pPr algn="ctr"/>
            <a:r>
              <a:rPr lang="en-US" sz="788">
                <a:solidFill>
                  <a:srgbClr val="002060"/>
                </a:solidFill>
              </a:rPr>
              <a:t>Saved</a:t>
            </a:r>
            <a:endParaRPr lang="en-IN" sz="788">
              <a:solidFill>
                <a:srgbClr val="002060"/>
              </a:solidFill>
            </a:endParaRPr>
          </a:p>
        </p:txBody>
      </p:sp>
      <p:sp>
        <p:nvSpPr>
          <p:cNvPr id="72" name="Rectangle: Rounded Corners 71">
            <a:extLst>
              <a:ext uri="{FF2B5EF4-FFF2-40B4-BE49-F238E27FC236}">
                <a16:creationId xmlns:a16="http://schemas.microsoft.com/office/drawing/2014/main" id="{97E8D051-CAAB-9F7A-A0AB-E1838876C370}"/>
              </a:ext>
            </a:extLst>
          </p:cNvPr>
          <p:cNvSpPr/>
          <p:nvPr/>
        </p:nvSpPr>
        <p:spPr>
          <a:xfrm>
            <a:off x="4951864" y="6092018"/>
            <a:ext cx="1710149" cy="407194"/>
          </a:xfrm>
          <a:prstGeom prst="roundRect">
            <a:avLst/>
          </a:prstGeom>
          <a:solidFill>
            <a:srgbClr val="FBD4D4">
              <a:alpha val="56863"/>
            </a:srgbClr>
          </a:solidFill>
          <a:ln w="4233" cap="flat">
            <a:solidFill>
              <a:srgbClr val="EA262A"/>
            </a:solidFill>
            <a:prstDash val="solid"/>
            <a:miter/>
          </a:ln>
        </p:spPr>
        <p:txBody>
          <a:bodyPr rtlCol="0" anchor="ctr"/>
          <a:lstStyle/>
          <a:p>
            <a:pPr algn="ctr"/>
            <a:r>
              <a:rPr lang="en-US" sz="900" b="1"/>
              <a:t>60%</a:t>
            </a:r>
            <a:endParaRPr lang="en-US" sz="788" b="1"/>
          </a:p>
          <a:p>
            <a:pPr marR="12383" algn="ctr">
              <a:spcBef>
                <a:spcPts val="30"/>
              </a:spcBef>
            </a:pPr>
            <a:r>
              <a:rPr lang="en-US" sz="788">
                <a:solidFill>
                  <a:srgbClr val="1C1C1C"/>
                </a:solidFill>
                <a:latin typeface="Calibri"/>
                <a:cs typeface="Calibri"/>
              </a:rPr>
              <a:t>Investments/efficiency in supporting both the platforms</a:t>
            </a:r>
            <a:endParaRPr lang="en-US" sz="788">
              <a:latin typeface="Calibri"/>
              <a:cs typeface="Calibri"/>
            </a:endParaRPr>
          </a:p>
        </p:txBody>
      </p:sp>
      <p:sp>
        <p:nvSpPr>
          <p:cNvPr id="73" name="Rectangle: Rounded Corners 72">
            <a:extLst>
              <a:ext uri="{FF2B5EF4-FFF2-40B4-BE49-F238E27FC236}">
                <a16:creationId xmlns:a16="http://schemas.microsoft.com/office/drawing/2014/main" id="{42A0D23D-BF7C-694D-C1CB-64BA72CEA3CA}"/>
              </a:ext>
            </a:extLst>
          </p:cNvPr>
          <p:cNvSpPr/>
          <p:nvPr/>
        </p:nvSpPr>
        <p:spPr>
          <a:xfrm>
            <a:off x="6662013" y="2068153"/>
            <a:ext cx="1710149" cy="407194"/>
          </a:xfrm>
          <a:prstGeom prst="roundRect">
            <a:avLst/>
          </a:prstGeom>
          <a:solidFill>
            <a:srgbClr val="FBD4D4">
              <a:alpha val="56863"/>
            </a:srgbClr>
          </a:solidFill>
          <a:ln w="4233" cap="flat">
            <a:solidFill>
              <a:srgbClr val="EA262A"/>
            </a:solidFill>
            <a:prstDash val="solid"/>
            <a:miter/>
          </a:ln>
        </p:spPr>
        <p:txBody>
          <a:bodyPr rtlCol="0" anchor="ctr"/>
          <a:lstStyle/>
          <a:p>
            <a:pPr algn="ctr"/>
            <a:r>
              <a:rPr lang="en-US" sz="900" b="1"/>
              <a:t>40 –&gt; 8 Hours</a:t>
            </a:r>
            <a:endParaRPr lang="en-US" sz="788" b="1"/>
          </a:p>
          <a:p>
            <a:pPr marL="304800" marR="319563" algn="ctr">
              <a:lnSpc>
                <a:spcPct val="101899"/>
              </a:lnSpc>
              <a:spcBef>
                <a:spcPts val="11"/>
              </a:spcBef>
            </a:pPr>
            <a:r>
              <a:rPr lang="en-US" sz="788">
                <a:solidFill>
                  <a:srgbClr val="002060"/>
                </a:solidFill>
                <a:latin typeface="Calibri"/>
                <a:cs typeface="Calibri"/>
              </a:rPr>
              <a:t>Turnaround - for all Service Requests</a:t>
            </a:r>
          </a:p>
        </p:txBody>
      </p:sp>
      <p:sp>
        <p:nvSpPr>
          <p:cNvPr id="74" name="Rectangle: Rounded Corners 73">
            <a:extLst>
              <a:ext uri="{FF2B5EF4-FFF2-40B4-BE49-F238E27FC236}">
                <a16:creationId xmlns:a16="http://schemas.microsoft.com/office/drawing/2014/main" id="{74975E97-E5F3-863B-276C-BB17A67C42A8}"/>
              </a:ext>
            </a:extLst>
          </p:cNvPr>
          <p:cNvSpPr/>
          <p:nvPr/>
        </p:nvSpPr>
        <p:spPr>
          <a:xfrm>
            <a:off x="267133" y="2623761"/>
            <a:ext cx="8360595" cy="526304"/>
          </a:xfrm>
          <a:prstGeom prst="roundRect">
            <a:avLst/>
          </a:prstGeom>
          <a:solidFill>
            <a:srgbClr val="FBD4D4">
              <a:alpha val="20000"/>
            </a:srgbClr>
          </a:solidFill>
          <a:ln w="6350"/>
        </p:spPr>
        <p:style>
          <a:lnRef idx="2">
            <a:schemeClr val="accent1"/>
          </a:lnRef>
          <a:fillRef idx="1">
            <a:schemeClr val="lt1"/>
          </a:fillRef>
          <a:effectRef idx="0">
            <a:schemeClr val="accent1"/>
          </a:effectRef>
          <a:fontRef idx="minor">
            <a:schemeClr val="dk1"/>
          </a:fontRef>
        </p:style>
        <p:txBody>
          <a:bodyPr rtlCol="0" anchor="ctr"/>
          <a:lstStyle/>
          <a:p>
            <a:pPr algn="l"/>
            <a:endParaRPr lang="en-IN" sz="1350"/>
          </a:p>
        </p:txBody>
      </p:sp>
      <p:grpSp>
        <p:nvGrpSpPr>
          <p:cNvPr id="75" name="object 5">
            <a:extLst>
              <a:ext uri="{FF2B5EF4-FFF2-40B4-BE49-F238E27FC236}">
                <a16:creationId xmlns:a16="http://schemas.microsoft.com/office/drawing/2014/main" id="{0F6E477C-603E-2454-A9CB-B75425C89F20}"/>
              </a:ext>
            </a:extLst>
          </p:cNvPr>
          <p:cNvGrpSpPr/>
          <p:nvPr/>
        </p:nvGrpSpPr>
        <p:grpSpPr>
          <a:xfrm>
            <a:off x="382059" y="2680936"/>
            <a:ext cx="1921519" cy="411956"/>
            <a:chOff x="222377" y="1266316"/>
            <a:chExt cx="2286635" cy="549275"/>
          </a:xfrm>
        </p:grpSpPr>
        <p:sp>
          <p:nvSpPr>
            <p:cNvPr id="76" name="object 6">
              <a:extLst>
                <a:ext uri="{FF2B5EF4-FFF2-40B4-BE49-F238E27FC236}">
                  <a16:creationId xmlns:a16="http://schemas.microsoft.com/office/drawing/2014/main" id="{FBDE5480-D684-9B51-1111-48ED79A9EFDD}"/>
                </a:ext>
              </a:extLst>
            </p:cNvPr>
            <p:cNvSpPr/>
            <p:nvPr/>
          </p:nvSpPr>
          <p:spPr>
            <a:xfrm>
              <a:off x="225552" y="1269491"/>
              <a:ext cx="2280285" cy="542925"/>
            </a:xfrm>
            <a:custGeom>
              <a:avLst/>
              <a:gdLst/>
              <a:ahLst/>
              <a:cxnLst/>
              <a:rect l="l" t="t" r="r" b="b"/>
              <a:pathLst>
                <a:path w="2280285" h="542925">
                  <a:moveTo>
                    <a:pt x="2189480" y="0"/>
                  </a:moveTo>
                  <a:lnTo>
                    <a:pt x="90423" y="0"/>
                  </a:lnTo>
                  <a:lnTo>
                    <a:pt x="55228" y="7110"/>
                  </a:lnTo>
                  <a:lnTo>
                    <a:pt x="26485" y="26495"/>
                  </a:lnTo>
                  <a:lnTo>
                    <a:pt x="7106" y="55239"/>
                  </a:lnTo>
                  <a:lnTo>
                    <a:pt x="0" y="90424"/>
                  </a:lnTo>
                  <a:lnTo>
                    <a:pt x="0" y="452120"/>
                  </a:lnTo>
                  <a:lnTo>
                    <a:pt x="7106" y="487304"/>
                  </a:lnTo>
                  <a:lnTo>
                    <a:pt x="26485" y="516048"/>
                  </a:lnTo>
                  <a:lnTo>
                    <a:pt x="55228" y="535433"/>
                  </a:lnTo>
                  <a:lnTo>
                    <a:pt x="90423" y="542544"/>
                  </a:lnTo>
                  <a:lnTo>
                    <a:pt x="2189480" y="542544"/>
                  </a:lnTo>
                  <a:lnTo>
                    <a:pt x="2224664" y="535433"/>
                  </a:lnTo>
                  <a:lnTo>
                    <a:pt x="2253408" y="516048"/>
                  </a:lnTo>
                  <a:lnTo>
                    <a:pt x="2272793" y="487304"/>
                  </a:lnTo>
                  <a:lnTo>
                    <a:pt x="2279904" y="452120"/>
                  </a:lnTo>
                  <a:lnTo>
                    <a:pt x="2279904" y="90424"/>
                  </a:lnTo>
                  <a:lnTo>
                    <a:pt x="2272793" y="55239"/>
                  </a:lnTo>
                  <a:lnTo>
                    <a:pt x="2253408" y="26495"/>
                  </a:lnTo>
                  <a:lnTo>
                    <a:pt x="2224664" y="7110"/>
                  </a:lnTo>
                  <a:lnTo>
                    <a:pt x="2189480" y="0"/>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sz="1350"/>
            </a:p>
          </p:txBody>
        </p:sp>
        <p:sp>
          <p:nvSpPr>
            <p:cNvPr id="77" name="object 7">
              <a:extLst>
                <a:ext uri="{FF2B5EF4-FFF2-40B4-BE49-F238E27FC236}">
                  <a16:creationId xmlns:a16="http://schemas.microsoft.com/office/drawing/2014/main" id="{7B613444-336F-9D5F-0D9F-B36223DDD1AA}"/>
                </a:ext>
              </a:extLst>
            </p:cNvPr>
            <p:cNvSpPr/>
            <p:nvPr/>
          </p:nvSpPr>
          <p:spPr>
            <a:xfrm>
              <a:off x="225552" y="1269491"/>
              <a:ext cx="2280285" cy="542925"/>
            </a:xfrm>
            <a:custGeom>
              <a:avLst/>
              <a:gdLst/>
              <a:ahLst/>
              <a:cxnLst/>
              <a:rect l="l" t="t" r="r" b="b"/>
              <a:pathLst>
                <a:path w="2280285" h="542925">
                  <a:moveTo>
                    <a:pt x="0" y="90424"/>
                  </a:moveTo>
                  <a:lnTo>
                    <a:pt x="7106" y="55239"/>
                  </a:lnTo>
                  <a:lnTo>
                    <a:pt x="26485" y="26495"/>
                  </a:lnTo>
                  <a:lnTo>
                    <a:pt x="55228" y="7110"/>
                  </a:lnTo>
                  <a:lnTo>
                    <a:pt x="90423" y="0"/>
                  </a:lnTo>
                  <a:lnTo>
                    <a:pt x="2189480" y="0"/>
                  </a:lnTo>
                  <a:lnTo>
                    <a:pt x="2224664" y="7110"/>
                  </a:lnTo>
                  <a:lnTo>
                    <a:pt x="2253408" y="26495"/>
                  </a:lnTo>
                  <a:lnTo>
                    <a:pt x="2272793" y="55239"/>
                  </a:lnTo>
                  <a:lnTo>
                    <a:pt x="2279904" y="90424"/>
                  </a:lnTo>
                  <a:lnTo>
                    <a:pt x="2279904" y="452120"/>
                  </a:lnTo>
                  <a:lnTo>
                    <a:pt x="2272793" y="487304"/>
                  </a:lnTo>
                  <a:lnTo>
                    <a:pt x="2253408" y="516048"/>
                  </a:lnTo>
                  <a:lnTo>
                    <a:pt x="2224664" y="535433"/>
                  </a:lnTo>
                  <a:lnTo>
                    <a:pt x="2189480" y="542544"/>
                  </a:lnTo>
                  <a:lnTo>
                    <a:pt x="90423" y="542544"/>
                  </a:lnTo>
                  <a:lnTo>
                    <a:pt x="55228" y="535433"/>
                  </a:lnTo>
                  <a:lnTo>
                    <a:pt x="26485" y="516048"/>
                  </a:lnTo>
                  <a:lnTo>
                    <a:pt x="7106" y="487304"/>
                  </a:lnTo>
                  <a:lnTo>
                    <a:pt x="0" y="452120"/>
                  </a:lnTo>
                  <a:lnTo>
                    <a:pt x="0" y="90424"/>
                  </a:lnTo>
                  <a:close/>
                </a:path>
              </a:pathLst>
            </a:custGeom>
            <a:ln/>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sz="1350"/>
            </a:p>
          </p:txBody>
        </p:sp>
      </p:grpSp>
      <p:sp>
        <p:nvSpPr>
          <p:cNvPr id="78" name="object 8">
            <a:extLst>
              <a:ext uri="{FF2B5EF4-FFF2-40B4-BE49-F238E27FC236}">
                <a16:creationId xmlns:a16="http://schemas.microsoft.com/office/drawing/2014/main" id="{99B6AB4F-6882-E2EB-FB4A-54A248E3BEA7}"/>
              </a:ext>
            </a:extLst>
          </p:cNvPr>
          <p:cNvSpPr txBox="1"/>
          <p:nvPr/>
        </p:nvSpPr>
        <p:spPr>
          <a:xfrm>
            <a:off x="634536" y="2801072"/>
            <a:ext cx="1388269" cy="171681"/>
          </a:xfrm>
          <a:prstGeom prst="rect">
            <a:avLst/>
          </a:prstGeom>
        </p:spPr>
        <p:txBody>
          <a:bodyPr vert="horz" wrap="square" lIns="0" tIns="10001" rIns="0" bIns="0" rtlCol="0">
            <a:spAutoFit/>
          </a:bodyPr>
          <a:lstStyle/>
          <a:p>
            <a:pPr marL="1905" algn="ctr">
              <a:spcBef>
                <a:spcPts val="79"/>
              </a:spcBef>
            </a:pPr>
            <a:r>
              <a:rPr lang="en-GB" sz="1050" b="1">
                <a:solidFill>
                  <a:srgbClr val="1C1C1C"/>
                </a:solidFill>
                <a:latin typeface="Calibri"/>
                <a:cs typeface="Calibri"/>
              </a:rPr>
              <a:t>OSS</a:t>
            </a:r>
            <a:endParaRPr sz="975">
              <a:latin typeface="Calibri"/>
              <a:cs typeface="Calibri"/>
            </a:endParaRPr>
          </a:p>
        </p:txBody>
      </p:sp>
      <p:sp>
        <p:nvSpPr>
          <p:cNvPr id="79" name="Arrow: Right 78">
            <a:extLst>
              <a:ext uri="{FF2B5EF4-FFF2-40B4-BE49-F238E27FC236}">
                <a16:creationId xmlns:a16="http://schemas.microsoft.com/office/drawing/2014/main" id="{5B5FE1B4-87FC-889B-838C-82997C903835}"/>
              </a:ext>
            </a:extLst>
          </p:cNvPr>
          <p:cNvSpPr/>
          <p:nvPr/>
        </p:nvSpPr>
        <p:spPr>
          <a:xfrm>
            <a:off x="2436260" y="2801073"/>
            <a:ext cx="354458" cy="171682"/>
          </a:xfrm>
          <a:prstGeom prst="rightArrow">
            <a:avLst/>
          </a:prstGeom>
          <a:noFill/>
          <a:ln w="4233" cap="flat">
            <a:solidFill>
              <a:srgbClr val="EA262A"/>
            </a:solidFill>
            <a:prstDash val="solid"/>
            <a:miter/>
          </a:ln>
        </p:spPr>
        <p:txBody>
          <a:bodyPr rtlCol="0" anchor="ctr"/>
          <a:lstStyle/>
          <a:p>
            <a:pPr algn="l"/>
            <a:endParaRPr lang="en-IN" sz="1350"/>
          </a:p>
        </p:txBody>
      </p:sp>
      <p:sp>
        <p:nvSpPr>
          <p:cNvPr id="80" name="Rectangle: Rounded Corners 79">
            <a:extLst>
              <a:ext uri="{FF2B5EF4-FFF2-40B4-BE49-F238E27FC236}">
                <a16:creationId xmlns:a16="http://schemas.microsoft.com/office/drawing/2014/main" id="{DFE4962C-2B01-3647-11D7-09A435CA476F}"/>
              </a:ext>
            </a:extLst>
          </p:cNvPr>
          <p:cNvSpPr/>
          <p:nvPr/>
        </p:nvSpPr>
        <p:spPr>
          <a:xfrm>
            <a:off x="2926069" y="2683317"/>
            <a:ext cx="1710149" cy="407194"/>
          </a:xfrm>
          <a:prstGeom prst="roundRect">
            <a:avLst/>
          </a:prstGeom>
          <a:solidFill>
            <a:srgbClr val="FBD4D4">
              <a:alpha val="56863"/>
            </a:srgbClr>
          </a:solidFill>
          <a:ln w="4233" cap="flat">
            <a:solidFill>
              <a:srgbClr val="EA262A"/>
            </a:solidFill>
            <a:prstDash val="solid"/>
            <a:miter/>
          </a:ln>
        </p:spPr>
        <p:txBody>
          <a:bodyPr rtlCol="0" anchor="ctr"/>
          <a:lstStyle/>
          <a:p>
            <a:pPr algn="ctr"/>
            <a:r>
              <a:rPr lang="en-US" sz="1050" b="1"/>
              <a:t>4</a:t>
            </a:r>
            <a:endParaRPr lang="en-US" sz="788" b="1"/>
          </a:p>
          <a:p>
            <a:pPr algn="ctr"/>
            <a:r>
              <a:rPr lang="en-US" sz="788">
                <a:solidFill>
                  <a:srgbClr val="002060"/>
                </a:solidFill>
              </a:rPr>
              <a:t>Critical Applications additionally Scoped In</a:t>
            </a:r>
            <a:endParaRPr lang="en-IN" sz="788">
              <a:solidFill>
                <a:srgbClr val="002060"/>
              </a:solidFill>
            </a:endParaRPr>
          </a:p>
        </p:txBody>
      </p:sp>
      <p:sp>
        <p:nvSpPr>
          <p:cNvPr id="81" name="Rectangle: Rounded Corners 80">
            <a:extLst>
              <a:ext uri="{FF2B5EF4-FFF2-40B4-BE49-F238E27FC236}">
                <a16:creationId xmlns:a16="http://schemas.microsoft.com/office/drawing/2014/main" id="{7455B74F-8DF7-441C-AEC9-331C147574C4}"/>
              </a:ext>
            </a:extLst>
          </p:cNvPr>
          <p:cNvSpPr/>
          <p:nvPr/>
        </p:nvSpPr>
        <p:spPr>
          <a:xfrm>
            <a:off x="4771570" y="2683317"/>
            <a:ext cx="1710149" cy="407194"/>
          </a:xfrm>
          <a:prstGeom prst="roundRect">
            <a:avLst/>
          </a:prstGeom>
          <a:solidFill>
            <a:srgbClr val="FBD4D4">
              <a:alpha val="56863"/>
            </a:srgbClr>
          </a:solidFill>
          <a:ln w="4233" cap="flat">
            <a:solidFill>
              <a:srgbClr val="EA262A"/>
            </a:solidFill>
            <a:prstDash val="solid"/>
            <a:miter/>
          </a:ln>
        </p:spPr>
        <p:txBody>
          <a:bodyPr rtlCol="0" anchor="ctr"/>
          <a:lstStyle/>
          <a:p>
            <a:pPr algn="ctr"/>
            <a:r>
              <a:rPr lang="en-US" sz="1050" b="1"/>
              <a:t>13+</a:t>
            </a:r>
          </a:p>
          <a:p>
            <a:pPr algn="ctr"/>
            <a:r>
              <a:rPr lang="en-US" sz="788">
                <a:solidFill>
                  <a:srgbClr val="002060"/>
                </a:solidFill>
              </a:rPr>
              <a:t>Small Projects Delivered with 0 defects</a:t>
            </a:r>
            <a:endParaRPr lang="en-IN" sz="788">
              <a:solidFill>
                <a:srgbClr val="002060"/>
              </a:solidFill>
            </a:endParaRPr>
          </a:p>
        </p:txBody>
      </p:sp>
      <p:sp>
        <p:nvSpPr>
          <p:cNvPr id="82" name="Rectangle: Rounded Corners 81">
            <a:extLst>
              <a:ext uri="{FF2B5EF4-FFF2-40B4-BE49-F238E27FC236}">
                <a16:creationId xmlns:a16="http://schemas.microsoft.com/office/drawing/2014/main" id="{42032BAF-08D7-96C8-001C-398903DF428D}"/>
              </a:ext>
            </a:extLst>
          </p:cNvPr>
          <p:cNvSpPr/>
          <p:nvPr/>
        </p:nvSpPr>
        <p:spPr>
          <a:xfrm>
            <a:off x="6653025" y="2683317"/>
            <a:ext cx="1710149" cy="407194"/>
          </a:xfrm>
          <a:prstGeom prst="roundRect">
            <a:avLst/>
          </a:prstGeom>
          <a:solidFill>
            <a:srgbClr val="FBD4D4">
              <a:alpha val="56863"/>
            </a:srgbClr>
          </a:solidFill>
          <a:ln w="4233" cap="flat">
            <a:solidFill>
              <a:srgbClr val="EA262A"/>
            </a:solidFill>
            <a:prstDash val="solid"/>
            <a:miter/>
          </a:ln>
        </p:spPr>
        <p:txBody>
          <a:bodyPr rtlCol="0" anchor="ctr"/>
          <a:lstStyle/>
          <a:p>
            <a:pPr algn="ctr"/>
            <a:r>
              <a:rPr lang="en-US" sz="1050" b="1"/>
              <a:t>2K+</a:t>
            </a:r>
            <a:endParaRPr lang="en-US" sz="788" b="1"/>
          </a:p>
          <a:p>
            <a:pPr marR="14764" algn="ctr">
              <a:spcBef>
                <a:spcPts val="26"/>
              </a:spcBef>
            </a:pPr>
            <a:r>
              <a:rPr lang="en-US" sz="788">
                <a:solidFill>
                  <a:srgbClr val="002060"/>
                </a:solidFill>
                <a:latin typeface="Calibri"/>
                <a:cs typeface="Calibri"/>
              </a:rPr>
              <a:t>Hours saved by incorporating Process improvements</a:t>
            </a:r>
          </a:p>
        </p:txBody>
      </p:sp>
      <p:sp>
        <p:nvSpPr>
          <p:cNvPr id="83" name="Rectangle: Rounded Corners 82">
            <a:extLst>
              <a:ext uri="{FF2B5EF4-FFF2-40B4-BE49-F238E27FC236}">
                <a16:creationId xmlns:a16="http://schemas.microsoft.com/office/drawing/2014/main" id="{A8284CD8-E713-7187-2361-7CBE45B5FA83}"/>
              </a:ext>
            </a:extLst>
          </p:cNvPr>
          <p:cNvSpPr/>
          <p:nvPr/>
        </p:nvSpPr>
        <p:spPr>
          <a:xfrm>
            <a:off x="267133" y="3238925"/>
            <a:ext cx="8360595" cy="526304"/>
          </a:xfrm>
          <a:prstGeom prst="roundRect">
            <a:avLst/>
          </a:prstGeom>
          <a:solidFill>
            <a:srgbClr val="FBD4D4">
              <a:alpha val="20000"/>
            </a:srgbClr>
          </a:solidFill>
          <a:ln w="6350"/>
        </p:spPr>
        <p:style>
          <a:lnRef idx="2">
            <a:schemeClr val="accent1"/>
          </a:lnRef>
          <a:fillRef idx="1">
            <a:schemeClr val="lt1"/>
          </a:fillRef>
          <a:effectRef idx="0">
            <a:schemeClr val="accent1"/>
          </a:effectRef>
          <a:fontRef idx="minor">
            <a:schemeClr val="dk1"/>
          </a:fontRef>
        </p:style>
        <p:txBody>
          <a:bodyPr rtlCol="0" anchor="ctr"/>
          <a:lstStyle/>
          <a:p>
            <a:pPr algn="l"/>
            <a:endParaRPr lang="en-IN" sz="1350"/>
          </a:p>
        </p:txBody>
      </p:sp>
      <p:grpSp>
        <p:nvGrpSpPr>
          <p:cNvPr id="84" name="object 5">
            <a:extLst>
              <a:ext uri="{FF2B5EF4-FFF2-40B4-BE49-F238E27FC236}">
                <a16:creationId xmlns:a16="http://schemas.microsoft.com/office/drawing/2014/main" id="{F1287511-CF80-4934-E368-CE65FE1D5BB5}"/>
              </a:ext>
            </a:extLst>
          </p:cNvPr>
          <p:cNvGrpSpPr/>
          <p:nvPr/>
        </p:nvGrpSpPr>
        <p:grpSpPr>
          <a:xfrm>
            <a:off x="380776" y="3296100"/>
            <a:ext cx="1921519" cy="411956"/>
            <a:chOff x="222377" y="1266316"/>
            <a:chExt cx="2286635" cy="549275"/>
          </a:xfrm>
        </p:grpSpPr>
        <p:sp>
          <p:nvSpPr>
            <p:cNvPr id="85" name="object 6">
              <a:extLst>
                <a:ext uri="{FF2B5EF4-FFF2-40B4-BE49-F238E27FC236}">
                  <a16:creationId xmlns:a16="http://schemas.microsoft.com/office/drawing/2014/main" id="{4168A72E-D362-91AC-CC7C-F5565C0CBE36}"/>
                </a:ext>
              </a:extLst>
            </p:cNvPr>
            <p:cNvSpPr/>
            <p:nvPr/>
          </p:nvSpPr>
          <p:spPr>
            <a:xfrm>
              <a:off x="225552" y="1269491"/>
              <a:ext cx="2280285" cy="542925"/>
            </a:xfrm>
            <a:custGeom>
              <a:avLst/>
              <a:gdLst/>
              <a:ahLst/>
              <a:cxnLst/>
              <a:rect l="l" t="t" r="r" b="b"/>
              <a:pathLst>
                <a:path w="2280285" h="542925">
                  <a:moveTo>
                    <a:pt x="2189480" y="0"/>
                  </a:moveTo>
                  <a:lnTo>
                    <a:pt x="90423" y="0"/>
                  </a:lnTo>
                  <a:lnTo>
                    <a:pt x="55228" y="7110"/>
                  </a:lnTo>
                  <a:lnTo>
                    <a:pt x="26485" y="26495"/>
                  </a:lnTo>
                  <a:lnTo>
                    <a:pt x="7106" y="55239"/>
                  </a:lnTo>
                  <a:lnTo>
                    <a:pt x="0" y="90424"/>
                  </a:lnTo>
                  <a:lnTo>
                    <a:pt x="0" y="452120"/>
                  </a:lnTo>
                  <a:lnTo>
                    <a:pt x="7106" y="487304"/>
                  </a:lnTo>
                  <a:lnTo>
                    <a:pt x="26485" y="516048"/>
                  </a:lnTo>
                  <a:lnTo>
                    <a:pt x="55228" y="535433"/>
                  </a:lnTo>
                  <a:lnTo>
                    <a:pt x="90423" y="542544"/>
                  </a:lnTo>
                  <a:lnTo>
                    <a:pt x="2189480" y="542544"/>
                  </a:lnTo>
                  <a:lnTo>
                    <a:pt x="2224664" y="535433"/>
                  </a:lnTo>
                  <a:lnTo>
                    <a:pt x="2253408" y="516048"/>
                  </a:lnTo>
                  <a:lnTo>
                    <a:pt x="2272793" y="487304"/>
                  </a:lnTo>
                  <a:lnTo>
                    <a:pt x="2279904" y="452120"/>
                  </a:lnTo>
                  <a:lnTo>
                    <a:pt x="2279904" y="90424"/>
                  </a:lnTo>
                  <a:lnTo>
                    <a:pt x="2272793" y="55239"/>
                  </a:lnTo>
                  <a:lnTo>
                    <a:pt x="2253408" y="26495"/>
                  </a:lnTo>
                  <a:lnTo>
                    <a:pt x="2224664" y="7110"/>
                  </a:lnTo>
                  <a:lnTo>
                    <a:pt x="2189480" y="0"/>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sz="1350"/>
            </a:p>
          </p:txBody>
        </p:sp>
        <p:sp>
          <p:nvSpPr>
            <p:cNvPr id="86" name="object 7">
              <a:extLst>
                <a:ext uri="{FF2B5EF4-FFF2-40B4-BE49-F238E27FC236}">
                  <a16:creationId xmlns:a16="http://schemas.microsoft.com/office/drawing/2014/main" id="{2122335B-D933-4B59-600E-87DCD5F5FBCE}"/>
                </a:ext>
              </a:extLst>
            </p:cNvPr>
            <p:cNvSpPr/>
            <p:nvPr/>
          </p:nvSpPr>
          <p:spPr>
            <a:xfrm>
              <a:off x="225552" y="1269491"/>
              <a:ext cx="2280285" cy="542925"/>
            </a:xfrm>
            <a:custGeom>
              <a:avLst/>
              <a:gdLst/>
              <a:ahLst/>
              <a:cxnLst/>
              <a:rect l="l" t="t" r="r" b="b"/>
              <a:pathLst>
                <a:path w="2280285" h="542925">
                  <a:moveTo>
                    <a:pt x="0" y="90424"/>
                  </a:moveTo>
                  <a:lnTo>
                    <a:pt x="7106" y="55239"/>
                  </a:lnTo>
                  <a:lnTo>
                    <a:pt x="26485" y="26495"/>
                  </a:lnTo>
                  <a:lnTo>
                    <a:pt x="55228" y="7110"/>
                  </a:lnTo>
                  <a:lnTo>
                    <a:pt x="90423" y="0"/>
                  </a:lnTo>
                  <a:lnTo>
                    <a:pt x="2189480" y="0"/>
                  </a:lnTo>
                  <a:lnTo>
                    <a:pt x="2224664" y="7110"/>
                  </a:lnTo>
                  <a:lnTo>
                    <a:pt x="2253408" y="26495"/>
                  </a:lnTo>
                  <a:lnTo>
                    <a:pt x="2272793" y="55239"/>
                  </a:lnTo>
                  <a:lnTo>
                    <a:pt x="2279904" y="90424"/>
                  </a:lnTo>
                  <a:lnTo>
                    <a:pt x="2279904" y="452120"/>
                  </a:lnTo>
                  <a:lnTo>
                    <a:pt x="2272793" y="487304"/>
                  </a:lnTo>
                  <a:lnTo>
                    <a:pt x="2253408" y="516048"/>
                  </a:lnTo>
                  <a:lnTo>
                    <a:pt x="2224664" y="535433"/>
                  </a:lnTo>
                  <a:lnTo>
                    <a:pt x="2189480" y="542544"/>
                  </a:lnTo>
                  <a:lnTo>
                    <a:pt x="90423" y="542544"/>
                  </a:lnTo>
                  <a:lnTo>
                    <a:pt x="55228" y="535433"/>
                  </a:lnTo>
                  <a:lnTo>
                    <a:pt x="26485" y="516048"/>
                  </a:lnTo>
                  <a:lnTo>
                    <a:pt x="7106" y="487304"/>
                  </a:lnTo>
                  <a:lnTo>
                    <a:pt x="0" y="452120"/>
                  </a:lnTo>
                  <a:lnTo>
                    <a:pt x="0" y="90424"/>
                  </a:lnTo>
                  <a:close/>
                </a:path>
              </a:pathLst>
            </a:custGeom>
            <a:ln/>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sz="1350"/>
            </a:p>
          </p:txBody>
        </p:sp>
      </p:grpSp>
      <p:sp>
        <p:nvSpPr>
          <p:cNvPr id="87" name="object 8">
            <a:extLst>
              <a:ext uri="{FF2B5EF4-FFF2-40B4-BE49-F238E27FC236}">
                <a16:creationId xmlns:a16="http://schemas.microsoft.com/office/drawing/2014/main" id="{8BE2F0A7-913A-F415-6251-5DA469FF02C3}"/>
              </a:ext>
            </a:extLst>
          </p:cNvPr>
          <p:cNvSpPr txBox="1"/>
          <p:nvPr/>
        </p:nvSpPr>
        <p:spPr>
          <a:xfrm>
            <a:off x="633254" y="3416237"/>
            <a:ext cx="1388269" cy="171681"/>
          </a:xfrm>
          <a:prstGeom prst="rect">
            <a:avLst/>
          </a:prstGeom>
        </p:spPr>
        <p:txBody>
          <a:bodyPr vert="horz" wrap="square" lIns="0" tIns="10001" rIns="0" bIns="0" rtlCol="0">
            <a:spAutoFit/>
          </a:bodyPr>
          <a:lstStyle/>
          <a:p>
            <a:pPr marL="1905" algn="ctr">
              <a:spcBef>
                <a:spcPts val="79"/>
              </a:spcBef>
            </a:pPr>
            <a:r>
              <a:rPr lang="en-GB" sz="1050" b="1">
                <a:solidFill>
                  <a:srgbClr val="1C1C1C"/>
                </a:solidFill>
                <a:latin typeface="Calibri"/>
                <a:cs typeface="Calibri"/>
              </a:rPr>
              <a:t>OID</a:t>
            </a:r>
            <a:endParaRPr sz="975">
              <a:latin typeface="Calibri"/>
              <a:cs typeface="Calibri"/>
            </a:endParaRPr>
          </a:p>
        </p:txBody>
      </p:sp>
      <p:sp>
        <p:nvSpPr>
          <p:cNvPr id="88" name="Arrow: Right 87">
            <a:extLst>
              <a:ext uri="{FF2B5EF4-FFF2-40B4-BE49-F238E27FC236}">
                <a16:creationId xmlns:a16="http://schemas.microsoft.com/office/drawing/2014/main" id="{826201AD-9F0E-9880-445E-71AE633119F0}"/>
              </a:ext>
            </a:extLst>
          </p:cNvPr>
          <p:cNvSpPr/>
          <p:nvPr/>
        </p:nvSpPr>
        <p:spPr>
          <a:xfrm>
            <a:off x="2434978" y="3416237"/>
            <a:ext cx="354458" cy="171682"/>
          </a:xfrm>
          <a:prstGeom prst="rightArrow">
            <a:avLst/>
          </a:prstGeom>
          <a:noFill/>
          <a:ln w="4233" cap="flat">
            <a:solidFill>
              <a:srgbClr val="EA262A"/>
            </a:solidFill>
            <a:prstDash val="solid"/>
            <a:miter/>
          </a:ln>
        </p:spPr>
        <p:txBody>
          <a:bodyPr rtlCol="0" anchor="ctr"/>
          <a:lstStyle/>
          <a:p>
            <a:pPr algn="l"/>
            <a:endParaRPr lang="en-IN" sz="1350"/>
          </a:p>
        </p:txBody>
      </p:sp>
      <p:sp>
        <p:nvSpPr>
          <p:cNvPr id="89" name="Rectangle: Rounded Corners 88">
            <a:extLst>
              <a:ext uri="{FF2B5EF4-FFF2-40B4-BE49-F238E27FC236}">
                <a16:creationId xmlns:a16="http://schemas.microsoft.com/office/drawing/2014/main" id="{72D2F755-A0F5-E76A-A09D-9A8D425ADBE0}"/>
              </a:ext>
            </a:extLst>
          </p:cNvPr>
          <p:cNvSpPr/>
          <p:nvPr/>
        </p:nvSpPr>
        <p:spPr>
          <a:xfrm>
            <a:off x="2924787" y="3298481"/>
            <a:ext cx="1710149" cy="407194"/>
          </a:xfrm>
          <a:prstGeom prst="roundRect">
            <a:avLst/>
          </a:prstGeom>
          <a:solidFill>
            <a:srgbClr val="FBD4D4">
              <a:alpha val="56863"/>
            </a:srgbClr>
          </a:solidFill>
          <a:ln w="4233" cap="flat">
            <a:solidFill>
              <a:srgbClr val="EA262A"/>
            </a:solidFill>
            <a:prstDash val="solid"/>
            <a:miter/>
          </a:ln>
        </p:spPr>
        <p:txBody>
          <a:bodyPr rtlCol="0" anchor="ctr"/>
          <a:lstStyle/>
          <a:p>
            <a:pPr algn="ctr"/>
            <a:r>
              <a:rPr lang="en-US" sz="1050" b="1"/>
              <a:t>9K</a:t>
            </a:r>
            <a:endParaRPr lang="en-US" sz="788" b="1"/>
          </a:p>
          <a:p>
            <a:pPr algn="ctr"/>
            <a:r>
              <a:rPr lang="en-US" sz="788">
                <a:solidFill>
                  <a:srgbClr val="002060"/>
                </a:solidFill>
              </a:rPr>
              <a:t>Backlog Tickets Closed in 6 Weeks Span</a:t>
            </a:r>
            <a:endParaRPr lang="en-IN" sz="788">
              <a:solidFill>
                <a:srgbClr val="002060"/>
              </a:solidFill>
            </a:endParaRPr>
          </a:p>
        </p:txBody>
      </p:sp>
      <p:sp>
        <p:nvSpPr>
          <p:cNvPr id="94" name="Rectangle: Rounded Corners 93">
            <a:extLst>
              <a:ext uri="{FF2B5EF4-FFF2-40B4-BE49-F238E27FC236}">
                <a16:creationId xmlns:a16="http://schemas.microsoft.com/office/drawing/2014/main" id="{583951CA-91B7-E07A-9A12-2073159BB1F3}"/>
              </a:ext>
            </a:extLst>
          </p:cNvPr>
          <p:cNvSpPr/>
          <p:nvPr/>
        </p:nvSpPr>
        <p:spPr>
          <a:xfrm>
            <a:off x="4770287" y="3298481"/>
            <a:ext cx="1710149" cy="407194"/>
          </a:xfrm>
          <a:prstGeom prst="roundRect">
            <a:avLst/>
          </a:prstGeom>
          <a:solidFill>
            <a:srgbClr val="FBD4D4">
              <a:alpha val="56863"/>
            </a:srgbClr>
          </a:solidFill>
          <a:ln w="4233" cap="flat">
            <a:solidFill>
              <a:srgbClr val="EA262A"/>
            </a:solidFill>
            <a:prstDash val="solid"/>
            <a:miter/>
          </a:ln>
        </p:spPr>
        <p:txBody>
          <a:bodyPr rtlCol="0" anchor="ctr"/>
          <a:lstStyle/>
          <a:p>
            <a:pPr algn="ctr"/>
            <a:r>
              <a:rPr lang="en-US" sz="1050" b="1"/>
              <a:t>6+</a:t>
            </a:r>
            <a:endParaRPr lang="en-US" sz="788" b="1"/>
          </a:p>
          <a:p>
            <a:pPr algn="ctr"/>
            <a:r>
              <a:rPr lang="en-US" sz="788">
                <a:solidFill>
                  <a:srgbClr val="002060"/>
                </a:solidFill>
              </a:rPr>
              <a:t>Preventive Actions To Reduce Outages</a:t>
            </a:r>
            <a:endParaRPr lang="en-IN" sz="788">
              <a:solidFill>
                <a:srgbClr val="002060"/>
              </a:solidFill>
            </a:endParaRPr>
          </a:p>
        </p:txBody>
      </p:sp>
      <p:sp>
        <p:nvSpPr>
          <p:cNvPr id="100" name="Rectangle: Rounded Corners 99">
            <a:extLst>
              <a:ext uri="{FF2B5EF4-FFF2-40B4-BE49-F238E27FC236}">
                <a16:creationId xmlns:a16="http://schemas.microsoft.com/office/drawing/2014/main" id="{4CB7A80D-B76E-4D7B-999E-F51F5B350FBF}"/>
              </a:ext>
            </a:extLst>
          </p:cNvPr>
          <p:cNvSpPr/>
          <p:nvPr/>
        </p:nvSpPr>
        <p:spPr>
          <a:xfrm>
            <a:off x="6651742" y="3298481"/>
            <a:ext cx="1710149" cy="407194"/>
          </a:xfrm>
          <a:prstGeom prst="roundRect">
            <a:avLst/>
          </a:prstGeom>
          <a:solidFill>
            <a:srgbClr val="FBD4D4">
              <a:alpha val="56863"/>
            </a:srgbClr>
          </a:solidFill>
          <a:ln w="4233" cap="flat">
            <a:solidFill>
              <a:srgbClr val="EA262A"/>
            </a:solidFill>
            <a:prstDash val="solid"/>
            <a:miter/>
          </a:ln>
        </p:spPr>
        <p:txBody>
          <a:bodyPr rtlCol="0" anchor="ctr"/>
          <a:lstStyle/>
          <a:p>
            <a:pPr algn="ctr"/>
            <a:r>
              <a:rPr lang="en-US" sz="1050" b="1"/>
              <a:t>76%</a:t>
            </a:r>
            <a:endParaRPr lang="en-US" sz="788" b="1"/>
          </a:p>
          <a:p>
            <a:pPr algn="ctr"/>
            <a:r>
              <a:rPr lang="en-US" sz="788">
                <a:solidFill>
                  <a:srgbClr val="002060"/>
                </a:solidFill>
              </a:rPr>
              <a:t>Inflow Reduction Over Last </a:t>
            </a:r>
          </a:p>
          <a:p>
            <a:pPr algn="ctr"/>
            <a:r>
              <a:rPr lang="en-US" sz="788">
                <a:solidFill>
                  <a:srgbClr val="002060"/>
                </a:solidFill>
              </a:rPr>
              <a:t>Two Quarters</a:t>
            </a:r>
            <a:endParaRPr lang="en-IN" sz="788">
              <a:solidFill>
                <a:srgbClr val="002060"/>
              </a:solidFill>
            </a:endParaRPr>
          </a:p>
        </p:txBody>
      </p:sp>
      <p:pic>
        <p:nvPicPr>
          <p:cNvPr id="102" name="Picture 101">
            <a:extLst>
              <a:ext uri="{FF2B5EF4-FFF2-40B4-BE49-F238E27FC236}">
                <a16:creationId xmlns:a16="http://schemas.microsoft.com/office/drawing/2014/main" id="{088811B5-CE2F-73ED-2820-E1F1EAC1E8D4}"/>
              </a:ext>
            </a:extLst>
          </p:cNvPr>
          <p:cNvPicPr>
            <a:picLocks noChangeAspect="1"/>
          </p:cNvPicPr>
          <p:nvPr/>
        </p:nvPicPr>
        <p:blipFill>
          <a:blip r:embed="rId3"/>
          <a:stretch>
            <a:fillRect/>
          </a:stretch>
        </p:blipFill>
        <p:spPr>
          <a:xfrm>
            <a:off x="5997074" y="3921466"/>
            <a:ext cx="2034776" cy="917923"/>
          </a:xfrm>
          <a:prstGeom prst="rect">
            <a:avLst/>
          </a:prstGeom>
        </p:spPr>
      </p:pic>
      <p:sp>
        <p:nvSpPr>
          <p:cNvPr id="3" name="Rectangle 2">
            <a:extLst>
              <a:ext uri="{FF2B5EF4-FFF2-40B4-BE49-F238E27FC236}">
                <a16:creationId xmlns:a16="http://schemas.microsoft.com/office/drawing/2014/main" id="{A9BCB476-A215-4F37-BCEC-42B429607928}"/>
              </a:ext>
            </a:extLst>
          </p:cNvPr>
          <p:cNvSpPr/>
          <p:nvPr/>
        </p:nvSpPr>
        <p:spPr>
          <a:xfrm>
            <a:off x="3855926" y="3947511"/>
            <a:ext cx="1965716" cy="908512"/>
          </a:xfrm>
          <a:prstGeom prst="rect">
            <a:avLst/>
          </a:prstGeom>
          <a:noFill/>
          <a:ln w="4233" cap="flat">
            <a:solidFill>
              <a:srgbClr val="EA262A"/>
            </a:solidFill>
            <a:prstDash val="solid"/>
            <a:miter/>
          </a:ln>
        </p:spPr>
        <p:txBody>
          <a:bodyPr rtlCol="0" anchor="ctr"/>
          <a:lstStyle/>
          <a:p>
            <a:pPr algn="l"/>
            <a:endParaRPr lang="en-IN" sz="1350"/>
          </a:p>
        </p:txBody>
      </p:sp>
      <p:sp>
        <p:nvSpPr>
          <p:cNvPr id="9" name="TextBox 8">
            <a:extLst>
              <a:ext uri="{FF2B5EF4-FFF2-40B4-BE49-F238E27FC236}">
                <a16:creationId xmlns:a16="http://schemas.microsoft.com/office/drawing/2014/main" id="{758146E4-B72A-454E-99BD-008953786EC1}"/>
              </a:ext>
            </a:extLst>
          </p:cNvPr>
          <p:cNvSpPr txBox="1"/>
          <p:nvPr/>
        </p:nvSpPr>
        <p:spPr>
          <a:xfrm>
            <a:off x="4152086" y="3969860"/>
            <a:ext cx="1548830" cy="369460"/>
          </a:xfrm>
          <a:prstGeom prst="rect">
            <a:avLst/>
          </a:prstGeom>
          <a:noFill/>
        </p:spPr>
        <p:txBody>
          <a:bodyPr wrap="square" rtlCol="0">
            <a:spAutoFit/>
          </a:bodyPr>
          <a:lstStyle/>
          <a:p>
            <a:pPr algn="ctr"/>
            <a:r>
              <a:rPr lang="en-US" sz="675" b="1"/>
              <a:t>Credential Migration Tool</a:t>
            </a:r>
          </a:p>
          <a:p>
            <a:r>
              <a:rPr lang="en-IN" sz="563"/>
              <a:t>Movement of 7k+Users during Icare Migration. Saved around 350 hours in 5 months</a:t>
            </a:r>
          </a:p>
        </p:txBody>
      </p:sp>
      <p:pic>
        <p:nvPicPr>
          <p:cNvPr id="90" name="Picture 89">
            <a:extLst>
              <a:ext uri="{FF2B5EF4-FFF2-40B4-BE49-F238E27FC236}">
                <a16:creationId xmlns:a16="http://schemas.microsoft.com/office/drawing/2014/main" id="{09799654-95D7-4B67-BDDC-17CB95571299}"/>
              </a:ext>
            </a:extLst>
          </p:cNvPr>
          <p:cNvPicPr>
            <a:picLocks noChangeAspect="1"/>
          </p:cNvPicPr>
          <p:nvPr/>
        </p:nvPicPr>
        <p:blipFill>
          <a:blip r:embed="rId4"/>
          <a:stretch>
            <a:fillRect/>
          </a:stretch>
        </p:blipFill>
        <p:spPr>
          <a:xfrm>
            <a:off x="4152086" y="4314882"/>
            <a:ext cx="1548829" cy="541141"/>
          </a:xfrm>
          <a:prstGeom prst="rect">
            <a:avLst/>
          </a:prstGeom>
        </p:spPr>
      </p:pic>
      <p:grpSp>
        <p:nvGrpSpPr>
          <p:cNvPr id="16" name="Group 15">
            <a:extLst>
              <a:ext uri="{FF2B5EF4-FFF2-40B4-BE49-F238E27FC236}">
                <a16:creationId xmlns:a16="http://schemas.microsoft.com/office/drawing/2014/main" id="{AC74DD61-AA56-FD76-90E1-0873FB7FC4F3}"/>
              </a:ext>
            </a:extLst>
          </p:cNvPr>
          <p:cNvGrpSpPr/>
          <p:nvPr/>
        </p:nvGrpSpPr>
        <p:grpSpPr>
          <a:xfrm>
            <a:off x="1794385" y="3882987"/>
            <a:ext cx="2048159" cy="1100947"/>
            <a:chOff x="2392514" y="5177315"/>
            <a:chExt cx="2730878" cy="1467929"/>
          </a:xfrm>
        </p:grpSpPr>
        <p:graphicFrame>
          <p:nvGraphicFramePr>
            <p:cNvPr id="10" name="Chart 9">
              <a:extLst>
                <a:ext uri="{FF2B5EF4-FFF2-40B4-BE49-F238E27FC236}">
                  <a16:creationId xmlns:a16="http://schemas.microsoft.com/office/drawing/2014/main" id="{32CC87A9-8255-89D1-2397-741B4D68787C}"/>
                </a:ext>
              </a:extLst>
            </p:cNvPr>
            <p:cNvGraphicFramePr/>
            <p:nvPr/>
          </p:nvGraphicFramePr>
          <p:xfrm>
            <a:off x="2410357" y="5177315"/>
            <a:ext cx="2713035" cy="1467929"/>
          </p:xfrm>
          <a:graphic>
            <a:graphicData uri="http://schemas.openxmlformats.org/drawingml/2006/chart">
              <c:chart xmlns:c="http://schemas.openxmlformats.org/drawingml/2006/chart" xmlns:r="http://schemas.openxmlformats.org/officeDocument/2006/relationships" r:id="rId5"/>
            </a:graphicData>
          </a:graphic>
        </p:graphicFrame>
        <p:sp>
          <p:nvSpPr>
            <p:cNvPr id="11" name="Rectangle 10">
              <a:extLst>
                <a:ext uri="{FF2B5EF4-FFF2-40B4-BE49-F238E27FC236}">
                  <a16:creationId xmlns:a16="http://schemas.microsoft.com/office/drawing/2014/main" id="{5801740F-ED7E-A89A-65B3-48E9C28DF75A}"/>
                </a:ext>
              </a:extLst>
            </p:cNvPr>
            <p:cNvSpPr/>
            <p:nvPr/>
          </p:nvSpPr>
          <p:spPr>
            <a:xfrm>
              <a:off x="2392514" y="5263348"/>
              <a:ext cx="2643177" cy="1211349"/>
            </a:xfrm>
            <a:prstGeom prst="rect">
              <a:avLst/>
            </a:prstGeom>
            <a:noFill/>
            <a:ln w="4233" cap="flat">
              <a:solidFill>
                <a:srgbClr val="EA262A"/>
              </a:solidFill>
              <a:prstDash val="solid"/>
              <a:miter/>
            </a:ln>
          </p:spPr>
          <p:txBody>
            <a:bodyPr rtlCol="0" anchor="ctr"/>
            <a:lstStyle/>
            <a:p>
              <a:pPr algn="l"/>
              <a:endParaRPr lang="en-IN" sz="750"/>
            </a:p>
          </p:txBody>
        </p:sp>
      </p:grpSp>
      <p:sp>
        <p:nvSpPr>
          <p:cNvPr id="13" name="object 4">
            <a:extLst>
              <a:ext uri="{FF2B5EF4-FFF2-40B4-BE49-F238E27FC236}">
                <a16:creationId xmlns:a16="http://schemas.microsoft.com/office/drawing/2014/main" id="{6D043AD2-57E7-C1E6-C2E9-AD298ABAC19D}"/>
              </a:ext>
            </a:extLst>
          </p:cNvPr>
          <p:cNvSpPr txBox="1">
            <a:spLocks/>
          </p:cNvSpPr>
          <p:nvPr/>
        </p:nvSpPr>
        <p:spPr>
          <a:xfrm>
            <a:off x="224247" y="188465"/>
            <a:ext cx="8133940" cy="471283"/>
          </a:xfrm>
          <a:prstGeom prst="rect">
            <a:avLst/>
          </a:prstGeom>
        </p:spPr>
        <p:txBody>
          <a:bodyPr vert="horz" wrap="square" lIns="0" tIns="9525" rIns="0" bIns="0" rtlCol="0" anchor="t">
            <a:spAutoFit/>
          </a:bodyPr>
          <a:lstStyle>
            <a:lvl1pPr algn="l" defTabSz="914377" rtl="0" eaLnBrk="1" latinLnBrk="0" hangingPunct="1">
              <a:lnSpc>
                <a:spcPct val="100000"/>
              </a:lnSpc>
              <a:spcBef>
                <a:spcPts val="0"/>
              </a:spcBef>
              <a:buNone/>
              <a:defRPr sz="3200" b="0" i="0" kern="1200">
                <a:solidFill>
                  <a:schemeClr val="accent1"/>
                </a:solidFill>
                <a:latin typeface="+mj-lt"/>
                <a:ea typeface="+mj-ea"/>
                <a:cs typeface="Arial" panose="020B0604020202020204" pitchFamily="34" charset="0"/>
              </a:defRPr>
            </a:lvl1pPr>
          </a:lstStyle>
          <a:p>
            <a:pPr marL="9525" marR="3810">
              <a:spcBef>
                <a:spcPts val="75"/>
              </a:spcBef>
            </a:pPr>
            <a:r>
              <a:rPr lang="en-US" sz="1500"/>
              <a:t>Values Already Delivered - We have brought in best of breed processes, people and technology to VMO2 thereby enabling better user experience and Opex Reduction</a:t>
            </a:r>
            <a:endParaRPr lang="en-US" sz="2400" spc="-8"/>
          </a:p>
        </p:txBody>
      </p:sp>
      <p:sp>
        <p:nvSpPr>
          <p:cNvPr id="14" name="Rectangle: Rounded Corners 13">
            <a:extLst>
              <a:ext uri="{FF2B5EF4-FFF2-40B4-BE49-F238E27FC236}">
                <a16:creationId xmlns:a16="http://schemas.microsoft.com/office/drawing/2014/main" id="{DECAFB74-E71E-06C7-E138-8AECC0F0CF52}"/>
              </a:ext>
            </a:extLst>
          </p:cNvPr>
          <p:cNvSpPr/>
          <p:nvPr/>
        </p:nvSpPr>
        <p:spPr>
          <a:xfrm>
            <a:off x="4780558" y="2068153"/>
            <a:ext cx="1710149" cy="407194"/>
          </a:xfrm>
          <a:prstGeom prst="roundRect">
            <a:avLst/>
          </a:prstGeom>
          <a:solidFill>
            <a:srgbClr val="FBD4D4">
              <a:alpha val="56863"/>
            </a:srgbClr>
          </a:solidFill>
          <a:ln w="4233" cap="flat">
            <a:solidFill>
              <a:srgbClr val="EA262A"/>
            </a:solidFill>
            <a:prstDash val="solid"/>
            <a:miter/>
          </a:ln>
        </p:spPr>
        <p:txBody>
          <a:bodyPr rtlCol="0" anchor="ctr"/>
          <a:lstStyle/>
          <a:p>
            <a:pPr algn="ctr"/>
            <a:r>
              <a:rPr lang="en-US" sz="900" b="1"/>
              <a:t>60%</a:t>
            </a:r>
            <a:endParaRPr lang="en-US" sz="788" b="1"/>
          </a:p>
          <a:p>
            <a:pPr marR="12383" algn="ctr">
              <a:spcBef>
                <a:spcPts val="30"/>
              </a:spcBef>
            </a:pPr>
            <a:r>
              <a:rPr lang="en-US" sz="788">
                <a:solidFill>
                  <a:srgbClr val="1C1C1C"/>
                </a:solidFill>
                <a:latin typeface="Calibri"/>
                <a:cs typeface="Calibri"/>
              </a:rPr>
              <a:t>Investments/efficiency in supporting both the platforms</a:t>
            </a:r>
            <a:endParaRPr lang="en-US" sz="788">
              <a:latin typeface="Calibri"/>
              <a:cs typeface="Calibri"/>
            </a:endParaRPr>
          </a:p>
        </p:txBody>
      </p:sp>
    </p:spTree>
    <p:extLst>
      <p:ext uri="{BB962C8B-B14F-4D97-AF65-F5344CB8AC3E}">
        <p14:creationId xmlns:p14="http://schemas.microsoft.com/office/powerpoint/2010/main" val="8213119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99A599-5D9C-481C-B722-2E88EEBD6FD9}"/>
              </a:ext>
            </a:extLst>
          </p:cNvPr>
          <p:cNvSpPr>
            <a:spLocks noGrp="1"/>
          </p:cNvSpPr>
          <p:nvPr>
            <p:ph type="body" sz="quarter" idx="10"/>
          </p:nvPr>
        </p:nvSpPr>
        <p:spPr>
          <a:xfrm>
            <a:off x="666452" y="4075668"/>
            <a:ext cx="7556808" cy="471911"/>
          </a:xfrm>
        </p:spPr>
        <p:txBody>
          <a:bodyPr/>
          <a:lstStyle/>
          <a:p>
            <a:r>
              <a:rPr lang="en-IN"/>
              <a:t>Prodapt has substantially played a vital role on demonstrating ITIL Framework in all its deliverables</a:t>
            </a:r>
          </a:p>
        </p:txBody>
      </p:sp>
      <p:sp>
        <p:nvSpPr>
          <p:cNvPr id="3" name="Title 2">
            <a:extLst>
              <a:ext uri="{FF2B5EF4-FFF2-40B4-BE49-F238E27FC236}">
                <a16:creationId xmlns:a16="http://schemas.microsoft.com/office/drawing/2014/main" id="{ABFEC5F8-242B-46BC-82CD-964377B59263}"/>
              </a:ext>
            </a:extLst>
          </p:cNvPr>
          <p:cNvSpPr>
            <a:spLocks noGrp="1"/>
          </p:cNvSpPr>
          <p:nvPr>
            <p:ph type="title"/>
          </p:nvPr>
        </p:nvSpPr>
        <p:spPr>
          <a:xfrm>
            <a:off x="666452" y="174253"/>
            <a:ext cx="8133940" cy="461665"/>
          </a:xfrm>
        </p:spPr>
        <p:txBody>
          <a:bodyPr/>
          <a:lstStyle/>
          <a:p>
            <a:r>
              <a:rPr lang="en-US"/>
              <a:t>Prodapt Operations summary – On IPC &amp; Monitoring</a:t>
            </a:r>
            <a:endParaRPr lang="en-IN"/>
          </a:p>
        </p:txBody>
      </p:sp>
      <p:sp>
        <p:nvSpPr>
          <p:cNvPr id="7" name="Text Placeholder 6">
            <a:extLst>
              <a:ext uri="{FF2B5EF4-FFF2-40B4-BE49-F238E27FC236}">
                <a16:creationId xmlns:a16="http://schemas.microsoft.com/office/drawing/2014/main" id="{F7B927EE-8E52-4670-86D3-2B021FE68668}"/>
              </a:ext>
            </a:extLst>
          </p:cNvPr>
          <p:cNvSpPr>
            <a:spLocks noGrp="1"/>
          </p:cNvSpPr>
          <p:nvPr>
            <p:ph type="body" sz="quarter" idx="98"/>
          </p:nvPr>
        </p:nvSpPr>
        <p:spPr>
          <a:xfrm>
            <a:off x="6039938" y="957768"/>
            <a:ext cx="2954043" cy="1599695"/>
          </a:xfrm>
        </p:spPr>
        <p:txBody>
          <a:bodyPr/>
          <a:lstStyle/>
          <a:p>
            <a:r>
              <a:rPr lang="en-IN" sz="863"/>
              <a:t>Repeated Ticket analysis had significant effect on incident reduction</a:t>
            </a:r>
          </a:p>
          <a:p>
            <a:pPr lvl="1"/>
            <a:r>
              <a:rPr lang="en-IN" sz="863"/>
              <a:t>75% reduction in CSA</a:t>
            </a:r>
          </a:p>
          <a:p>
            <a:pPr lvl="1"/>
            <a:r>
              <a:rPr lang="en-IN" sz="863"/>
              <a:t>25% reduction in iCare/LP system </a:t>
            </a:r>
          </a:p>
          <a:p>
            <a:pPr lvl="1"/>
            <a:r>
              <a:rPr lang="en-IN" sz="863"/>
              <a:t>20% reduction in BSS</a:t>
            </a:r>
          </a:p>
          <a:p>
            <a:r>
              <a:rPr lang="en-IN" sz="863"/>
              <a:t>Proactive and Preventive measures have brought down 48% outages during peak sales period in 2023.</a:t>
            </a:r>
          </a:p>
          <a:p>
            <a:r>
              <a:rPr lang="en-IN" sz="863"/>
              <a:t>25+ Problem tickets have been raised and fixed in 2023.</a:t>
            </a:r>
          </a:p>
        </p:txBody>
      </p:sp>
      <p:sp>
        <p:nvSpPr>
          <p:cNvPr id="8" name="Text Placeholder 7">
            <a:extLst>
              <a:ext uri="{FF2B5EF4-FFF2-40B4-BE49-F238E27FC236}">
                <a16:creationId xmlns:a16="http://schemas.microsoft.com/office/drawing/2014/main" id="{7F208D3A-E7E7-4AE4-AC27-DC25C61696CC}"/>
              </a:ext>
            </a:extLst>
          </p:cNvPr>
          <p:cNvSpPr>
            <a:spLocks noGrp="1"/>
          </p:cNvSpPr>
          <p:nvPr>
            <p:ph type="body" sz="quarter" idx="35"/>
          </p:nvPr>
        </p:nvSpPr>
        <p:spPr/>
        <p:txBody>
          <a:bodyPr/>
          <a:lstStyle/>
          <a:p>
            <a:endParaRPr lang="en-IN"/>
          </a:p>
        </p:txBody>
      </p:sp>
      <p:sp>
        <p:nvSpPr>
          <p:cNvPr id="9" name="Text Placeholder 8">
            <a:extLst>
              <a:ext uri="{FF2B5EF4-FFF2-40B4-BE49-F238E27FC236}">
                <a16:creationId xmlns:a16="http://schemas.microsoft.com/office/drawing/2014/main" id="{4154C321-9458-440B-87F7-B5529A3E3F83}"/>
              </a:ext>
            </a:extLst>
          </p:cNvPr>
          <p:cNvSpPr>
            <a:spLocks noGrp="1"/>
          </p:cNvSpPr>
          <p:nvPr>
            <p:ph type="body" sz="quarter" idx="99"/>
          </p:nvPr>
        </p:nvSpPr>
        <p:spPr>
          <a:xfrm>
            <a:off x="3139851" y="2856258"/>
            <a:ext cx="2791573" cy="1021994"/>
          </a:xfrm>
        </p:spPr>
        <p:txBody>
          <a:bodyPr/>
          <a:lstStyle/>
          <a:p>
            <a:r>
              <a:rPr lang="en-IN" sz="900"/>
              <a:t>100+ High performed with </a:t>
            </a:r>
            <a:r>
              <a:rPr lang="en-IN" sz="900">
                <a:highlight>
                  <a:srgbClr val="FFFF00"/>
                </a:highlight>
              </a:rPr>
              <a:t>&gt;9</a:t>
            </a:r>
            <a:r>
              <a:rPr lang="en-IN" sz="900"/>
              <a:t> % success rate </a:t>
            </a:r>
          </a:p>
          <a:p>
            <a:r>
              <a:rPr lang="en-IN" sz="900"/>
              <a:t>Extended Out Of Business Hours support to minimize sales/business impact</a:t>
            </a:r>
          </a:p>
          <a:p>
            <a:r>
              <a:rPr lang="en-IN" sz="900"/>
              <a:t>40 hours of war room to anchor the DB migration collaborating 500+ Business users</a:t>
            </a:r>
          </a:p>
        </p:txBody>
      </p:sp>
      <p:sp>
        <p:nvSpPr>
          <p:cNvPr id="10" name="Text Placeholder 9">
            <a:extLst>
              <a:ext uri="{FF2B5EF4-FFF2-40B4-BE49-F238E27FC236}">
                <a16:creationId xmlns:a16="http://schemas.microsoft.com/office/drawing/2014/main" id="{73D73736-491E-4D5D-9EE9-6497BCC93CFF}"/>
              </a:ext>
            </a:extLst>
          </p:cNvPr>
          <p:cNvSpPr>
            <a:spLocks noGrp="1"/>
          </p:cNvSpPr>
          <p:nvPr>
            <p:ph type="body" sz="quarter" idx="100"/>
          </p:nvPr>
        </p:nvSpPr>
        <p:spPr>
          <a:xfrm>
            <a:off x="224245" y="2849254"/>
            <a:ext cx="2791573" cy="1021994"/>
          </a:xfrm>
        </p:spPr>
        <p:txBody>
          <a:bodyPr/>
          <a:lstStyle/>
          <a:p>
            <a:r>
              <a:rPr lang="en-IN" sz="900"/>
              <a:t>Prodapt has been proactive in reducing the number of incidents over the last 5 years.</a:t>
            </a:r>
          </a:p>
          <a:p>
            <a:r>
              <a:rPr lang="en-IN" sz="900"/>
              <a:t>100% SLA has been met.</a:t>
            </a:r>
          </a:p>
          <a:p>
            <a:endParaRPr lang="en-IN" sz="900"/>
          </a:p>
        </p:txBody>
      </p:sp>
      <p:grpSp>
        <p:nvGrpSpPr>
          <p:cNvPr id="17" name="Group 16">
            <a:extLst>
              <a:ext uri="{FF2B5EF4-FFF2-40B4-BE49-F238E27FC236}">
                <a16:creationId xmlns:a16="http://schemas.microsoft.com/office/drawing/2014/main" id="{90F25442-E0F4-430F-BAC1-A8B503287793}"/>
              </a:ext>
            </a:extLst>
          </p:cNvPr>
          <p:cNvGrpSpPr/>
          <p:nvPr/>
        </p:nvGrpSpPr>
        <p:grpSpPr>
          <a:xfrm>
            <a:off x="368688" y="780432"/>
            <a:ext cx="2502686" cy="1951133"/>
            <a:chOff x="459134" y="1179724"/>
            <a:chExt cx="4069829" cy="3805188"/>
          </a:xfrm>
        </p:grpSpPr>
        <p:graphicFrame>
          <p:nvGraphicFramePr>
            <p:cNvPr id="18" name="Chart 17">
              <a:extLst>
                <a:ext uri="{FF2B5EF4-FFF2-40B4-BE49-F238E27FC236}">
                  <a16:creationId xmlns:a16="http://schemas.microsoft.com/office/drawing/2014/main" id="{3058CB84-C715-4583-B1F6-3FD85AEFB953}"/>
                </a:ext>
              </a:extLst>
            </p:cNvPr>
            <p:cNvGraphicFramePr>
              <a:graphicFrameLocks/>
            </p:cNvGraphicFramePr>
            <p:nvPr/>
          </p:nvGraphicFramePr>
          <p:xfrm>
            <a:off x="459134" y="1489160"/>
            <a:ext cx="4069829" cy="3495752"/>
          </p:xfrm>
          <a:graphic>
            <a:graphicData uri="http://schemas.openxmlformats.org/drawingml/2006/chart">
              <c:chart xmlns:c="http://schemas.openxmlformats.org/drawingml/2006/chart" xmlns:r="http://schemas.openxmlformats.org/officeDocument/2006/relationships" r:id="rId2"/>
            </a:graphicData>
          </a:graphic>
        </p:graphicFrame>
        <p:grpSp>
          <p:nvGrpSpPr>
            <p:cNvPr id="19" name="Group 18">
              <a:extLst>
                <a:ext uri="{FF2B5EF4-FFF2-40B4-BE49-F238E27FC236}">
                  <a16:creationId xmlns:a16="http://schemas.microsoft.com/office/drawing/2014/main" id="{B202ED83-99EC-43D0-B782-A67D0E3CAA0D}"/>
                </a:ext>
              </a:extLst>
            </p:cNvPr>
            <p:cNvGrpSpPr/>
            <p:nvPr/>
          </p:nvGrpSpPr>
          <p:grpSpPr>
            <a:xfrm>
              <a:off x="1481056" y="1179724"/>
              <a:ext cx="2135704" cy="1139586"/>
              <a:chOff x="1481056" y="1210148"/>
              <a:chExt cx="2135704" cy="1139586"/>
            </a:xfrm>
          </p:grpSpPr>
          <p:sp>
            <p:nvSpPr>
              <p:cNvPr id="21" name="TextBox 20">
                <a:extLst>
                  <a:ext uri="{FF2B5EF4-FFF2-40B4-BE49-F238E27FC236}">
                    <a16:creationId xmlns:a16="http://schemas.microsoft.com/office/drawing/2014/main" id="{7E3C6212-883E-4C21-8ECB-0C8643EF1AEB}"/>
                  </a:ext>
                </a:extLst>
              </p:cNvPr>
              <p:cNvSpPr txBox="1"/>
              <p:nvPr/>
            </p:nvSpPr>
            <p:spPr>
              <a:xfrm>
                <a:off x="1553486" y="1451645"/>
                <a:ext cx="1881120" cy="765806"/>
              </a:xfrm>
              <a:prstGeom prst="rect">
                <a:avLst/>
              </a:prstGeom>
              <a:noFill/>
            </p:spPr>
            <p:txBody>
              <a:bodyPr wrap="square" rtlCol="0">
                <a:spAutoFit/>
              </a:bodyPr>
              <a:lstStyle/>
              <a:p>
                <a:pPr algn="ctr" defTabSz="685800">
                  <a:defRPr/>
                </a:pPr>
                <a:r>
                  <a:rPr lang="en-IN" sz="488" kern="0">
                    <a:solidFill>
                      <a:sysClr val="windowText" lastClr="000000"/>
                    </a:solidFill>
                    <a:latin typeface="Times New Roman" panose="02020603050405020304" pitchFamily="18" charset="0"/>
                    <a:cs typeface="Times New Roman" panose="02020603050405020304" pitchFamily="18" charset="0"/>
                  </a:rPr>
                  <a:t>Prodapt’ s Incident Count has been consistent and was reduced towards the end of Q4 compared to other suppliers</a:t>
                </a:r>
                <a:endParaRPr lang="en-GB" sz="488" kern="0">
                  <a:solidFill>
                    <a:sysClr val="windowText" lastClr="000000"/>
                  </a:solidFill>
                  <a:latin typeface="Times New Roman" panose="02020603050405020304" pitchFamily="18" charset="0"/>
                  <a:cs typeface="Times New Roman" panose="02020603050405020304" pitchFamily="18" charset="0"/>
                </a:endParaRPr>
              </a:p>
            </p:txBody>
          </p:sp>
          <p:sp>
            <p:nvSpPr>
              <p:cNvPr id="22" name="Oval 21">
                <a:extLst>
                  <a:ext uri="{FF2B5EF4-FFF2-40B4-BE49-F238E27FC236}">
                    <a16:creationId xmlns:a16="http://schemas.microsoft.com/office/drawing/2014/main" id="{9996DE22-7001-4F25-8D05-E615C791D379}"/>
                  </a:ext>
                </a:extLst>
              </p:cNvPr>
              <p:cNvSpPr/>
              <p:nvPr/>
            </p:nvSpPr>
            <p:spPr>
              <a:xfrm>
                <a:off x="1481056" y="1210148"/>
                <a:ext cx="2135704" cy="1139586"/>
              </a:xfrm>
              <a:prstGeom prst="ellipse">
                <a:avLst/>
              </a:prstGeom>
              <a:noFill/>
              <a:ln w="4233" cap="flat">
                <a:solidFill>
                  <a:srgbClr val="EA262A"/>
                </a:solidFill>
                <a:prstDash val="solid"/>
                <a:miter/>
              </a:ln>
            </p:spPr>
            <p:txBody>
              <a:bodyPr rtlCol="0" anchor="ctr"/>
              <a:lstStyle/>
              <a:p>
                <a:pPr defTabSz="685800">
                  <a:defRPr/>
                </a:pPr>
                <a:endParaRPr lang="en-GB" sz="1350" kern="0">
                  <a:solidFill>
                    <a:sysClr val="windowText" lastClr="000000"/>
                  </a:solidFill>
                  <a:latin typeface="Times New Roman" panose="02020603050405020304" pitchFamily="18" charset="0"/>
                  <a:cs typeface="Times New Roman" panose="02020603050405020304" pitchFamily="18" charset="0"/>
                </a:endParaRPr>
              </a:p>
            </p:txBody>
          </p:sp>
        </p:grpSp>
        <p:cxnSp>
          <p:nvCxnSpPr>
            <p:cNvPr id="20" name="Connector: Elbow 19">
              <a:extLst>
                <a:ext uri="{FF2B5EF4-FFF2-40B4-BE49-F238E27FC236}">
                  <a16:creationId xmlns:a16="http://schemas.microsoft.com/office/drawing/2014/main" id="{145952C9-F4E5-4227-B247-9AA566BB0F69}"/>
                </a:ext>
              </a:extLst>
            </p:cNvPr>
            <p:cNvCxnSpPr>
              <a:cxnSpLocks/>
              <a:stCxn id="22" idx="6"/>
            </p:cNvCxnSpPr>
            <p:nvPr/>
          </p:nvCxnSpPr>
          <p:spPr>
            <a:xfrm>
              <a:off x="3616759" y="1749517"/>
              <a:ext cx="514381" cy="112522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4" name="Chart 13">
            <a:extLst>
              <a:ext uri="{FF2B5EF4-FFF2-40B4-BE49-F238E27FC236}">
                <a16:creationId xmlns:a16="http://schemas.microsoft.com/office/drawing/2014/main" id="{423D95EF-28D7-A88A-02BA-73E8A9BEC6DA}"/>
              </a:ext>
            </a:extLst>
          </p:cNvPr>
          <p:cNvGraphicFramePr>
            <a:graphicFrameLocks/>
          </p:cNvGraphicFramePr>
          <p:nvPr/>
        </p:nvGraphicFramePr>
        <p:xfrm>
          <a:off x="2871374" y="780432"/>
          <a:ext cx="3036634" cy="1934948"/>
        </p:xfrm>
        <a:graphic>
          <a:graphicData uri="http://schemas.openxmlformats.org/drawingml/2006/chart">
            <c:chart xmlns:c="http://schemas.openxmlformats.org/drawingml/2006/chart" xmlns:r="http://schemas.openxmlformats.org/officeDocument/2006/relationships" r:id="rId3"/>
          </a:graphicData>
        </a:graphic>
      </p:graphicFrame>
      <p:sp>
        <p:nvSpPr>
          <p:cNvPr id="24" name="Text Placeholder 8">
            <a:extLst>
              <a:ext uri="{FF2B5EF4-FFF2-40B4-BE49-F238E27FC236}">
                <a16:creationId xmlns:a16="http://schemas.microsoft.com/office/drawing/2014/main" id="{09AD662B-E4CA-F3B0-CEA2-9E7F59B35BC8}"/>
              </a:ext>
            </a:extLst>
          </p:cNvPr>
          <p:cNvSpPr txBox="1">
            <a:spLocks/>
          </p:cNvSpPr>
          <p:nvPr/>
        </p:nvSpPr>
        <p:spPr>
          <a:xfrm>
            <a:off x="6039938" y="2849254"/>
            <a:ext cx="2954043" cy="1021994"/>
          </a:xfrm>
          <a:prstGeom prst="rect">
            <a:avLst/>
          </a:prstGeom>
          <a:solidFill>
            <a:schemeClr val="accent4"/>
          </a:solidFill>
          <a:ln>
            <a:noFill/>
          </a:ln>
        </p:spPr>
        <p:txBody>
          <a:bodyPr tIns="67500"/>
          <a:lstStyle>
            <a:lvl1pPr marL="228594" indent="-228594" algn="l" defTabSz="914377" rtl="0" eaLnBrk="1" latinLnBrk="0" hangingPunct="1">
              <a:lnSpc>
                <a:spcPct val="90000"/>
              </a:lnSpc>
              <a:spcBef>
                <a:spcPts val="1000"/>
              </a:spcBef>
              <a:buClr>
                <a:schemeClr val="accent1"/>
              </a:buClr>
              <a:buFont typeface="Arial" panose="020B0604020202020204" pitchFamily="34" charset="0"/>
              <a:buChar char="•"/>
              <a:defRPr sz="14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chemeClr val="accent2"/>
              </a:buClr>
              <a:buFont typeface="Courier New" panose="02070309020205020404" pitchFamily="49" charset="0"/>
              <a:buChar char="o"/>
              <a:defRPr sz="1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chemeClr val="accent1"/>
              </a:buClr>
              <a:buFont typeface="Wingdings" panose="05000000000000000000" pitchFamily="2" charset="2"/>
              <a:buChar char="§"/>
              <a:defRPr sz="1333"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chemeClr val="accent1"/>
              </a:buClr>
              <a:buFont typeface="Arial" panose="020B0604020202020204" pitchFamily="34" charset="0"/>
              <a:buChar char="•"/>
              <a:defRPr sz="1333"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chemeClr val="accent1"/>
              </a:buClr>
              <a:buFont typeface="Arial" panose="020B0604020202020204" pitchFamily="34" charset="0"/>
              <a:buChar char="•"/>
              <a:defRPr sz="1333"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50"/>
              </a:spcBef>
            </a:pPr>
            <a:r>
              <a:rPr lang="en-US" sz="863"/>
              <a:t>100% automated Daily Health Check Monitoring in BSS/CSA &amp; iCare; Partial automation in OSS/OID</a:t>
            </a:r>
          </a:p>
          <a:p>
            <a:pPr>
              <a:spcBef>
                <a:spcPts val="450"/>
              </a:spcBef>
            </a:pPr>
            <a:r>
              <a:rPr lang="en-US" sz="863"/>
              <a:t>Preventive maintenance and housekeeping </a:t>
            </a:r>
          </a:p>
          <a:p>
            <a:pPr>
              <a:spcBef>
                <a:spcPts val="450"/>
              </a:spcBef>
            </a:pPr>
            <a:r>
              <a:rPr lang="en-US" sz="863"/>
              <a:t>10+ Pre-emptive Digital Monitoring’s facilitation </a:t>
            </a:r>
          </a:p>
          <a:p>
            <a:pPr>
              <a:spcBef>
                <a:spcPts val="450"/>
              </a:spcBef>
            </a:pPr>
            <a:r>
              <a:rPr lang="en-US" sz="863"/>
              <a:t>2 proactive alerts configured in last quarter to prevent the major service/system outage </a:t>
            </a:r>
            <a:endParaRPr lang="en-IN" sz="863"/>
          </a:p>
        </p:txBody>
      </p:sp>
      <p:pic>
        <p:nvPicPr>
          <p:cNvPr id="11" name="Picture 10" descr="A black magnifying glass with a key&#10;&#10;Description automatically generated">
            <a:extLst>
              <a:ext uri="{FF2B5EF4-FFF2-40B4-BE49-F238E27FC236}">
                <a16:creationId xmlns:a16="http://schemas.microsoft.com/office/drawing/2014/main" id="{725281F2-DAC0-4255-9803-4C2A655FCA89}"/>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04507" y="674128"/>
            <a:ext cx="272963" cy="272963"/>
          </a:xfrm>
          <a:prstGeom prst="rect">
            <a:avLst/>
          </a:prstGeom>
        </p:spPr>
      </p:pic>
      <p:pic>
        <p:nvPicPr>
          <p:cNvPr id="13" name="Picture 12" descr="A red line on a white background&#10;&#10;Description automatically generated with low confidence">
            <a:extLst>
              <a:ext uri="{FF2B5EF4-FFF2-40B4-BE49-F238E27FC236}">
                <a16:creationId xmlns:a16="http://schemas.microsoft.com/office/drawing/2014/main" id="{691058D7-0A7D-468B-BF77-705C89F0FD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3060" y="2586037"/>
            <a:ext cx="315859" cy="263216"/>
          </a:xfrm>
          <a:prstGeom prst="rect">
            <a:avLst/>
          </a:prstGeom>
        </p:spPr>
      </p:pic>
      <p:pic>
        <p:nvPicPr>
          <p:cNvPr id="26" name="Picture 25" descr="A blue icon of hands holding a gear&#10;&#10;Description automatically generated with low confidence">
            <a:extLst>
              <a:ext uri="{FF2B5EF4-FFF2-40B4-BE49-F238E27FC236}">
                <a16:creationId xmlns:a16="http://schemas.microsoft.com/office/drawing/2014/main" id="{799F4F8A-6B90-4F43-B299-26385A4CD556}"/>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06558" y="2571751"/>
            <a:ext cx="325763" cy="263216"/>
          </a:xfrm>
          <a:prstGeom prst="rect">
            <a:avLst/>
          </a:prstGeom>
        </p:spPr>
      </p:pic>
      <p:pic>
        <p:nvPicPr>
          <p:cNvPr id="28" name="Picture 27" descr="A picture containing clipart, symbol, graphics, logo&#10;&#10;Description automatically generated">
            <a:extLst>
              <a:ext uri="{FF2B5EF4-FFF2-40B4-BE49-F238E27FC236}">
                <a16:creationId xmlns:a16="http://schemas.microsoft.com/office/drawing/2014/main" id="{A9FA44D0-6EF9-467B-A1D9-7B7A873A5B63}"/>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3978" y="2519731"/>
            <a:ext cx="329522" cy="329522"/>
          </a:xfrm>
          <a:prstGeom prst="rect">
            <a:avLst/>
          </a:prstGeom>
        </p:spPr>
      </p:pic>
      <p:sp>
        <p:nvSpPr>
          <p:cNvPr id="4" name="TextBox 3">
            <a:extLst>
              <a:ext uri="{FF2B5EF4-FFF2-40B4-BE49-F238E27FC236}">
                <a16:creationId xmlns:a16="http://schemas.microsoft.com/office/drawing/2014/main" id="{FB1CAB29-3727-49A4-8178-B4753A34894C}"/>
              </a:ext>
            </a:extLst>
          </p:cNvPr>
          <p:cNvSpPr txBox="1"/>
          <p:nvPr/>
        </p:nvSpPr>
        <p:spPr>
          <a:xfrm>
            <a:off x="5148922" y="2519731"/>
            <a:ext cx="860828" cy="184666"/>
          </a:xfrm>
          <a:prstGeom prst="rect">
            <a:avLst/>
          </a:prstGeom>
          <a:noFill/>
        </p:spPr>
        <p:txBody>
          <a:bodyPr wrap="square" rtlCol="0">
            <a:spAutoFit/>
          </a:bodyPr>
          <a:lstStyle/>
          <a:p>
            <a:r>
              <a:rPr lang="en-US" sz="600">
                <a:solidFill>
                  <a:srgbClr val="FF0000"/>
                </a:solidFill>
              </a:rPr>
              <a:t>** Until May 2023</a:t>
            </a:r>
            <a:endParaRPr lang="en-IN" sz="600">
              <a:solidFill>
                <a:srgbClr val="FF0000"/>
              </a:solidFill>
            </a:endParaRPr>
          </a:p>
        </p:txBody>
      </p:sp>
    </p:spTree>
    <p:extLst>
      <p:ext uri="{BB962C8B-B14F-4D97-AF65-F5344CB8AC3E}">
        <p14:creationId xmlns:p14="http://schemas.microsoft.com/office/powerpoint/2010/main" val="23177290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5D9963-27AD-4756-9EF9-4708D7292777}"/>
              </a:ext>
            </a:extLst>
          </p:cNvPr>
          <p:cNvSpPr>
            <a:spLocks noGrp="1"/>
          </p:cNvSpPr>
          <p:nvPr>
            <p:ph type="title"/>
          </p:nvPr>
        </p:nvSpPr>
        <p:spPr>
          <a:xfrm>
            <a:off x="168350" y="83553"/>
            <a:ext cx="8621802" cy="830997"/>
          </a:xfrm>
        </p:spPr>
        <p:txBody>
          <a:bodyPr/>
          <a:lstStyle/>
          <a:p>
            <a:r>
              <a:rPr lang="en-IN" spc="68">
                <a:solidFill>
                  <a:schemeClr val="bg1"/>
                </a:solidFill>
                <a:latin typeface="Times New Roman" panose="02020603050405020304" pitchFamily="18" charset="0"/>
                <a:cs typeface="Times New Roman" panose="02020603050405020304" pitchFamily="18" charset="0"/>
              </a:rPr>
              <a:t>VMO2 Applications </a:t>
            </a:r>
            <a:r>
              <a:rPr lang="en-IN" spc="68">
                <a:solidFill>
                  <a:srgbClr val="7030A0"/>
                </a:solidFill>
                <a:latin typeface="Times New Roman" panose="02020603050405020304" pitchFamily="18" charset="0"/>
                <a:cs typeface="Times New Roman" panose="02020603050405020304" pitchFamily="18" charset="0"/>
              </a:rPr>
              <a:t>outside of Prodapt managed estate </a:t>
            </a:r>
            <a:r>
              <a:rPr lang="en-IN" spc="68">
                <a:solidFill>
                  <a:schemeClr val="bg1"/>
                </a:solidFill>
                <a:latin typeface="Times New Roman" panose="02020603050405020304" pitchFamily="18" charset="0"/>
                <a:cs typeface="Times New Roman" panose="02020603050405020304" pitchFamily="18" charset="0"/>
              </a:rPr>
              <a:t>if combined may reap greater benefits</a:t>
            </a:r>
            <a:endParaRPr lang="en-IN">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1DB76DAC-6B43-49A9-B353-999FB49F191C}"/>
              </a:ext>
            </a:extLst>
          </p:cNvPr>
          <p:cNvSpPr/>
          <p:nvPr/>
        </p:nvSpPr>
        <p:spPr>
          <a:xfrm>
            <a:off x="347389" y="1334998"/>
            <a:ext cx="339047" cy="3242140"/>
          </a:xfrm>
          <a:prstGeom prst="rect">
            <a:avLst/>
          </a:prstGeom>
          <a:ln/>
          <a:scene3d>
            <a:camera prst="orthographicFront">
              <a:rot lat="0" lon="0" rev="0"/>
            </a:camera>
            <a:lightRig rig="glow" dir="t">
              <a:rot lat="0" lon="0" rev="1800000"/>
            </a:lightRig>
          </a:scene3d>
          <a:sp3d contourW="10160" prstMaterial="dkEdge">
            <a:bevelT w="20320" h="19050"/>
            <a:contourClr>
              <a:schemeClr val="accent1">
                <a:shade val="30000"/>
                <a:satMod val="150000"/>
              </a:schemeClr>
            </a:contourClr>
          </a:sp3d>
        </p:spPr>
        <p:style>
          <a:lnRef idx="0">
            <a:schemeClr val="accent1"/>
          </a:lnRef>
          <a:fillRef idx="3">
            <a:schemeClr val="accent1"/>
          </a:fillRef>
          <a:effectRef idx="3">
            <a:schemeClr val="accent1"/>
          </a:effectRef>
          <a:fontRef idx="minor">
            <a:schemeClr val="lt1"/>
          </a:fontRef>
        </p:style>
        <p:txBody>
          <a:bodyPr vert="vert270" rtlCol="0" anchor="ctr" anchorCtr="1"/>
          <a:lstStyle/>
          <a:p>
            <a:pPr defTabSz="685800">
              <a:defRPr/>
            </a:pPr>
            <a:r>
              <a:rPr lang="en-IN" sz="1350" kern="0">
                <a:solidFill>
                  <a:srgbClr val="FFFFFF"/>
                </a:solidFill>
                <a:latin typeface="Times New Roman" panose="02020603050405020304" pitchFamily="18" charset="0"/>
                <a:cs typeface="Times New Roman" panose="02020603050405020304" pitchFamily="18" charset="0"/>
              </a:rPr>
              <a:t>VM O2 Application Support Maintenance</a:t>
            </a:r>
          </a:p>
        </p:txBody>
      </p:sp>
      <p:graphicFrame>
        <p:nvGraphicFramePr>
          <p:cNvPr id="10" name="Table 9">
            <a:extLst>
              <a:ext uri="{FF2B5EF4-FFF2-40B4-BE49-F238E27FC236}">
                <a16:creationId xmlns:a16="http://schemas.microsoft.com/office/drawing/2014/main" id="{AC03D7E5-01EB-4B13-98E6-5B9DF4D12161}"/>
              </a:ext>
              <a:ext uri="{C183D7F6-B498-43B3-948B-1728B52AA6E4}">
                <adec:decorative xmlns:adec="http://schemas.microsoft.com/office/drawing/2017/decorative" val="0"/>
              </a:ext>
            </a:extLst>
          </p:cNvPr>
          <p:cNvGraphicFramePr>
            <a:graphicFrameLocks noGrp="1"/>
          </p:cNvGraphicFramePr>
          <p:nvPr/>
        </p:nvGraphicFramePr>
        <p:xfrm>
          <a:off x="728775" y="1379305"/>
          <a:ext cx="557794" cy="3234435"/>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557794">
                  <a:extLst>
                    <a:ext uri="{9D8B030D-6E8A-4147-A177-3AD203B41FA5}">
                      <a16:colId xmlns:a16="http://schemas.microsoft.com/office/drawing/2014/main" val="2975464187"/>
                    </a:ext>
                  </a:extLst>
                </a:gridCol>
              </a:tblGrid>
              <a:tr h="632740">
                <a:tc>
                  <a:txBody>
                    <a:bodyPr/>
                    <a:lstStyle/>
                    <a:p>
                      <a:pPr algn="ctr"/>
                      <a:r>
                        <a:rPr lang="en-IN" sz="1200">
                          <a:latin typeface="Times New Roman" panose="02020603050405020304" pitchFamily="18" charset="0"/>
                          <a:cs typeface="Times New Roman" panose="02020603050405020304" pitchFamily="18" charset="0"/>
                        </a:rPr>
                        <a:t>BSS </a:t>
                      </a:r>
                      <a:endParaRPr lang="en-IN" sz="900">
                        <a:latin typeface="Times New Roman" panose="02020603050405020304" pitchFamily="18" charset="0"/>
                        <a:cs typeface="Times New Roman" panose="02020603050405020304" pitchFamily="18" charset="0"/>
                      </a:endParaRPr>
                    </a:p>
                  </a:txBody>
                  <a:tcPr marL="68580" marR="68580" marT="34290" marB="34290" anchor="ctr" anchorCtr="1"/>
                </a:tc>
                <a:extLst>
                  <a:ext uri="{0D108BD9-81ED-4DB2-BD59-A6C34878D82A}">
                    <a16:rowId xmlns:a16="http://schemas.microsoft.com/office/drawing/2014/main" val="2333877672"/>
                  </a:ext>
                </a:extLst>
              </a:tr>
              <a:tr h="703475">
                <a:tc>
                  <a:txBody>
                    <a:bodyPr/>
                    <a:lstStyle/>
                    <a:p>
                      <a:pPr algn="ctr"/>
                      <a:r>
                        <a:rPr lang="en-IN" sz="1200">
                          <a:latin typeface="Times New Roman" panose="02020603050405020304" pitchFamily="18" charset="0"/>
                          <a:cs typeface="Times New Roman" panose="02020603050405020304" pitchFamily="18" charset="0"/>
                        </a:rPr>
                        <a:t>CSA</a:t>
                      </a:r>
                    </a:p>
                  </a:txBody>
                  <a:tcPr marL="68580" marR="68580" marT="34290" marB="34290" anchor="ctr" anchorCtr="1"/>
                </a:tc>
                <a:extLst>
                  <a:ext uri="{0D108BD9-81ED-4DB2-BD59-A6C34878D82A}">
                    <a16:rowId xmlns:a16="http://schemas.microsoft.com/office/drawing/2014/main" val="32320533"/>
                  </a:ext>
                </a:extLst>
              </a:tr>
              <a:tr h="632740">
                <a:tc>
                  <a:txBody>
                    <a:bodyPr/>
                    <a:lstStyle/>
                    <a:p>
                      <a:pPr algn="ctr"/>
                      <a:r>
                        <a:rPr lang="en-IN" sz="1200">
                          <a:latin typeface="Times New Roman" panose="02020603050405020304" pitchFamily="18" charset="0"/>
                          <a:cs typeface="Times New Roman" panose="02020603050405020304" pitchFamily="18" charset="0"/>
                        </a:rPr>
                        <a:t>iCare</a:t>
                      </a:r>
                      <a:endParaRPr lang="en-IN" sz="900" kern="1200">
                        <a:solidFill>
                          <a:schemeClr val="dk1"/>
                        </a:solidFill>
                        <a:latin typeface="Times New Roman" panose="02020603050405020304" pitchFamily="18" charset="0"/>
                        <a:ea typeface="+mn-ea"/>
                        <a:cs typeface="Times New Roman" panose="02020603050405020304" pitchFamily="18" charset="0"/>
                      </a:endParaRPr>
                    </a:p>
                  </a:txBody>
                  <a:tcPr marL="68580" marR="68580" marT="34290" marB="34290" anchor="ctr" anchorCtr="1"/>
                </a:tc>
                <a:extLst>
                  <a:ext uri="{0D108BD9-81ED-4DB2-BD59-A6C34878D82A}">
                    <a16:rowId xmlns:a16="http://schemas.microsoft.com/office/drawing/2014/main" val="611312209"/>
                  </a:ext>
                </a:extLst>
              </a:tr>
              <a:tr h="632741">
                <a:tc>
                  <a:txBody>
                    <a:bodyPr/>
                    <a:lstStyle/>
                    <a:p>
                      <a:pPr algn="ctr"/>
                      <a:r>
                        <a:rPr lang="en-IN" sz="1200">
                          <a:latin typeface="Times New Roman" panose="02020603050405020304" pitchFamily="18" charset="0"/>
                          <a:cs typeface="Times New Roman" panose="02020603050405020304" pitchFamily="18" charset="0"/>
                        </a:rPr>
                        <a:t>OSS</a:t>
                      </a:r>
                      <a:endParaRPr lang="en-IN" sz="900" kern="1200">
                        <a:solidFill>
                          <a:schemeClr val="dk1"/>
                        </a:solidFill>
                        <a:latin typeface="Times New Roman" panose="02020603050405020304" pitchFamily="18" charset="0"/>
                        <a:ea typeface="+mn-ea"/>
                        <a:cs typeface="Times New Roman" panose="02020603050405020304" pitchFamily="18" charset="0"/>
                      </a:endParaRPr>
                    </a:p>
                  </a:txBody>
                  <a:tcPr marL="68580" marR="68580" marT="34290" marB="34290" anchor="ctr" anchorCtr="1"/>
                </a:tc>
                <a:extLst>
                  <a:ext uri="{0D108BD9-81ED-4DB2-BD59-A6C34878D82A}">
                    <a16:rowId xmlns:a16="http://schemas.microsoft.com/office/drawing/2014/main" val="1599507249"/>
                  </a:ext>
                </a:extLst>
              </a:tr>
              <a:tr h="632740">
                <a:tc>
                  <a:txBody>
                    <a:bodyPr/>
                    <a:lstStyle/>
                    <a:p>
                      <a:pPr algn="ctr"/>
                      <a:r>
                        <a:rPr lang="en-IN" sz="1200">
                          <a:latin typeface="Times New Roman" panose="02020603050405020304" pitchFamily="18" charset="0"/>
                          <a:cs typeface="Times New Roman" panose="02020603050405020304" pitchFamily="18" charset="0"/>
                        </a:rPr>
                        <a:t>OID</a:t>
                      </a:r>
                      <a:endParaRPr lang="en-IN" sz="900" kern="1200">
                        <a:solidFill>
                          <a:schemeClr val="dk1"/>
                        </a:solidFill>
                        <a:latin typeface="Times New Roman" panose="02020603050405020304" pitchFamily="18" charset="0"/>
                        <a:ea typeface="+mn-ea"/>
                        <a:cs typeface="Times New Roman" panose="02020603050405020304" pitchFamily="18" charset="0"/>
                      </a:endParaRPr>
                    </a:p>
                  </a:txBody>
                  <a:tcPr marL="68580" marR="68580" marT="34290" marB="34290" anchor="ctr" anchorCtr="1"/>
                </a:tc>
                <a:extLst>
                  <a:ext uri="{0D108BD9-81ED-4DB2-BD59-A6C34878D82A}">
                    <a16:rowId xmlns:a16="http://schemas.microsoft.com/office/drawing/2014/main" val="3397156484"/>
                  </a:ext>
                </a:extLst>
              </a:tr>
            </a:tbl>
          </a:graphicData>
        </a:graphic>
      </p:graphicFrame>
      <p:sp>
        <p:nvSpPr>
          <p:cNvPr id="17" name="Rectangle: Rounded Corners 16">
            <a:extLst>
              <a:ext uri="{FF2B5EF4-FFF2-40B4-BE49-F238E27FC236}">
                <a16:creationId xmlns:a16="http://schemas.microsoft.com/office/drawing/2014/main" id="{CB3FFF4F-6E9D-4ACA-8F62-69F03FD77C2E}"/>
              </a:ext>
            </a:extLst>
          </p:cNvPr>
          <p:cNvSpPr/>
          <p:nvPr/>
        </p:nvSpPr>
        <p:spPr>
          <a:xfrm>
            <a:off x="3028944" y="921357"/>
            <a:ext cx="1258442" cy="431514"/>
          </a:xfrm>
          <a:prstGeom prst="roundRect">
            <a:avLst/>
          </a:prstGeom>
          <a:solidFill>
            <a:schemeClr val="bg2">
              <a:lumMod val="85000"/>
            </a:schemeClr>
          </a:solidFill>
          <a:ln w="4233" cap="flat">
            <a:solidFill>
              <a:srgbClr val="EA262A"/>
            </a:solidFill>
            <a:prstDash val="solid"/>
            <a:miter/>
          </a:ln>
          <a:scene3d>
            <a:camera prst="orthographicFront"/>
            <a:lightRig rig="threePt" dir="t"/>
          </a:scene3d>
          <a:sp3d>
            <a:bevelT/>
          </a:sp3d>
        </p:spPr>
        <p:txBody>
          <a:bodyPr rtlCol="0" anchor="ctr"/>
          <a:lstStyle/>
          <a:p>
            <a:pPr defTabSz="685800">
              <a:defRPr/>
            </a:pPr>
            <a:r>
              <a:rPr lang="en-IN" sz="900" kern="0">
                <a:solidFill>
                  <a:sysClr val="windowText" lastClr="000000"/>
                </a:solidFill>
                <a:latin typeface="Times New Roman" panose="02020603050405020304" pitchFamily="18" charset="0"/>
                <a:cs typeface="Times New Roman" panose="02020603050405020304" pitchFamily="18" charset="0"/>
              </a:rPr>
              <a:t>15K tickets </a:t>
            </a:r>
            <a:r>
              <a:rPr lang="en-IN" sz="900">
                <a:latin typeface="Times New Roman" panose="02020603050405020304" pitchFamily="18" charset="0"/>
                <a:cs typeface="Times New Roman" panose="02020603050405020304" pitchFamily="18" charset="0"/>
              </a:rPr>
              <a:t>+ 60K to be</a:t>
            </a:r>
            <a:r>
              <a:rPr lang="en-IN" sz="900" kern="0">
                <a:solidFill>
                  <a:sysClr val="windowText" lastClr="000000"/>
                </a:solidFill>
                <a:latin typeface="Times New Roman" panose="02020603050405020304" pitchFamily="18" charset="0"/>
                <a:cs typeface="Times New Roman" panose="02020603050405020304" pitchFamily="18" charset="0"/>
              </a:rPr>
              <a:t> handled </a:t>
            </a:r>
          </a:p>
        </p:txBody>
      </p:sp>
      <p:sp>
        <p:nvSpPr>
          <p:cNvPr id="18" name="Rectangle: Rounded Corners 17">
            <a:extLst>
              <a:ext uri="{FF2B5EF4-FFF2-40B4-BE49-F238E27FC236}">
                <a16:creationId xmlns:a16="http://schemas.microsoft.com/office/drawing/2014/main" id="{83BFBF1A-2F4F-49A7-A203-7E2A412ED746}"/>
              </a:ext>
            </a:extLst>
          </p:cNvPr>
          <p:cNvSpPr/>
          <p:nvPr/>
        </p:nvSpPr>
        <p:spPr>
          <a:xfrm>
            <a:off x="5952358" y="921357"/>
            <a:ext cx="1293722" cy="431514"/>
          </a:xfrm>
          <a:prstGeom prst="roundRect">
            <a:avLst/>
          </a:prstGeom>
          <a:solidFill>
            <a:schemeClr val="bg2">
              <a:lumMod val="85000"/>
            </a:schemeClr>
          </a:solidFill>
          <a:ln w="4233" cap="flat">
            <a:solidFill>
              <a:srgbClr val="EA262A"/>
            </a:solidFill>
            <a:prstDash val="solid"/>
            <a:miter/>
          </a:ln>
          <a:scene3d>
            <a:camera prst="orthographicFront"/>
            <a:lightRig rig="threePt" dir="t"/>
          </a:scene3d>
          <a:sp3d>
            <a:bevelT/>
          </a:sp3d>
        </p:spPr>
        <p:txBody>
          <a:bodyPr rtlCol="0" anchor="ctr"/>
          <a:lstStyle/>
          <a:p>
            <a:pPr defTabSz="685800">
              <a:defRPr/>
            </a:pPr>
            <a:r>
              <a:rPr lang="en-IN" sz="900" kern="0">
                <a:solidFill>
                  <a:sysClr val="windowText" lastClr="000000"/>
                </a:solidFill>
                <a:latin typeface="Times New Roman" panose="02020603050405020304" pitchFamily="18" charset="0"/>
                <a:cs typeface="Times New Roman" panose="02020603050405020304" pitchFamily="18" charset="0"/>
              </a:rPr>
              <a:t>1000+ changes to be  Implemented </a:t>
            </a:r>
          </a:p>
        </p:txBody>
      </p:sp>
      <p:sp>
        <p:nvSpPr>
          <p:cNvPr id="19" name="Rectangle: Rounded Corners 18">
            <a:extLst>
              <a:ext uri="{FF2B5EF4-FFF2-40B4-BE49-F238E27FC236}">
                <a16:creationId xmlns:a16="http://schemas.microsoft.com/office/drawing/2014/main" id="{E0144BD7-8EDB-4C7A-9150-48D34DE428E3}"/>
              </a:ext>
            </a:extLst>
          </p:cNvPr>
          <p:cNvSpPr/>
          <p:nvPr/>
        </p:nvSpPr>
        <p:spPr>
          <a:xfrm>
            <a:off x="4375654" y="921357"/>
            <a:ext cx="1503148" cy="431514"/>
          </a:xfrm>
          <a:prstGeom prst="roundRect">
            <a:avLst/>
          </a:prstGeom>
          <a:solidFill>
            <a:schemeClr val="bg2">
              <a:lumMod val="85000"/>
            </a:schemeClr>
          </a:solidFill>
          <a:ln w="4233" cap="flat">
            <a:solidFill>
              <a:srgbClr val="EA262A"/>
            </a:solidFill>
            <a:prstDash val="solid"/>
            <a:miter/>
          </a:ln>
          <a:scene3d>
            <a:camera prst="orthographicFront"/>
            <a:lightRig rig="threePt" dir="t"/>
          </a:scene3d>
          <a:sp3d>
            <a:bevelT/>
          </a:sp3d>
        </p:spPr>
        <p:txBody>
          <a:bodyPr rtlCol="0" anchor="ctr"/>
          <a:lstStyle/>
          <a:p>
            <a:pPr defTabSz="685800">
              <a:defRPr/>
            </a:pPr>
            <a:r>
              <a:rPr lang="en-IN" sz="900" kern="0">
                <a:solidFill>
                  <a:sysClr val="windowText" lastClr="000000"/>
                </a:solidFill>
                <a:latin typeface="Times New Roman" panose="02020603050405020304" pitchFamily="18" charset="0"/>
                <a:cs typeface="Times New Roman" panose="02020603050405020304" pitchFamily="18" charset="0"/>
              </a:rPr>
              <a:t>250</a:t>
            </a:r>
            <a:r>
              <a:rPr lang="en-IN" sz="900">
                <a:latin typeface="Times New Roman" panose="02020603050405020304" pitchFamily="18" charset="0"/>
                <a:cs typeface="Times New Roman" panose="02020603050405020304" pitchFamily="18" charset="0"/>
              </a:rPr>
              <a:t> + 2K </a:t>
            </a:r>
            <a:r>
              <a:rPr lang="en-IN" sz="900" kern="0">
                <a:solidFill>
                  <a:sysClr val="windowText" lastClr="000000"/>
                </a:solidFill>
                <a:latin typeface="Times New Roman" panose="02020603050405020304" pitchFamily="18" charset="0"/>
                <a:cs typeface="Times New Roman" panose="02020603050405020304" pitchFamily="18" charset="0"/>
              </a:rPr>
              <a:t>Priority tickets to be handled</a:t>
            </a:r>
          </a:p>
        </p:txBody>
      </p:sp>
      <p:sp>
        <p:nvSpPr>
          <p:cNvPr id="20" name="Rectangle: Rounded Corners 19">
            <a:extLst>
              <a:ext uri="{FF2B5EF4-FFF2-40B4-BE49-F238E27FC236}">
                <a16:creationId xmlns:a16="http://schemas.microsoft.com/office/drawing/2014/main" id="{8EAB4FD6-33A4-4C20-AD10-41DF06553D0D}"/>
              </a:ext>
            </a:extLst>
          </p:cNvPr>
          <p:cNvSpPr/>
          <p:nvPr/>
        </p:nvSpPr>
        <p:spPr>
          <a:xfrm>
            <a:off x="7335048" y="929063"/>
            <a:ext cx="1293721" cy="431514"/>
          </a:xfrm>
          <a:prstGeom prst="roundRect">
            <a:avLst/>
          </a:prstGeom>
          <a:solidFill>
            <a:schemeClr val="bg2">
              <a:lumMod val="85000"/>
            </a:schemeClr>
          </a:solidFill>
          <a:ln w="4233" cap="flat">
            <a:solidFill>
              <a:srgbClr val="EA262A"/>
            </a:solidFill>
            <a:prstDash val="solid"/>
            <a:miter/>
          </a:ln>
          <a:scene3d>
            <a:camera prst="orthographicFront"/>
            <a:lightRig rig="threePt" dir="t"/>
          </a:scene3d>
          <a:sp3d>
            <a:bevelT/>
          </a:sp3d>
        </p:spPr>
        <p:txBody>
          <a:bodyPr rtlCol="0" anchor="ctr"/>
          <a:lstStyle/>
          <a:p>
            <a:pPr defTabSz="685800">
              <a:defRPr/>
            </a:pPr>
            <a:r>
              <a:rPr lang="en-IN" sz="1050" kern="0">
                <a:solidFill>
                  <a:sysClr val="windowText" lastClr="000000"/>
                </a:solidFill>
                <a:latin typeface="Times New Roman" panose="02020603050405020304" pitchFamily="18" charset="0"/>
                <a:cs typeface="Times New Roman" panose="02020603050405020304" pitchFamily="18" charset="0"/>
              </a:rPr>
              <a:t>80+ NPC/NKE closed</a:t>
            </a:r>
          </a:p>
        </p:txBody>
      </p:sp>
      <p:graphicFrame>
        <p:nvGraphicFramePr>
          <p:cNvPr id="15" name="Table 14">
            <a:extLst>
              <a:ext uri="{FF2B5EF4-FFF2-40B4-BE49-F238E27FC236}">
                <a16:creationId xmlns:a16="http://schemas.microsoft.com/office/drawing/2014/main" id="{D0C247C2-73C9-4C2A-986E-564898841357}"/>
              </a:ext>
            </a:extLst>
          </p:cNvPr>
          <p:cNvGraphicFramePr>
            <a:graphicFrameLocks noGrp="1"/>
          </p:cNvGraphicFramePr>
          <p:nvPr/>
        </p:nvGraphicFramePr>
        <p:xfrm>
          <a:off x="1340506" y="1387010"/>
          <a:ext cx="7288262" cy="3190128"/>
        </p:xfrm>
        <a:graphic>
          <a:graphicData uri="http://schemas.openxmlformats.org/drawingml/2006/table">
            <a:tbl>
              <a:tblPr>
                <a:tableStyleId>{B301B821-A1FF-4177-AEE7-76D212191A09}</a:tableStyleId>
              </a:tblPr>
              <a:tblGrid>
                <a:gridCol w="1331850">
                  <a:extLst>
                    <a:ext uri="{9D8B030D-6E8A-4147-A177-3AD203B41FA5}">
                      <a16:colId xmlns:a16="http://schemas.microsoft.com/office/drawing/2014/main" val="4149490589"/>
                    </a:ext>
                  </a:extLst>
                </a:gridCol>
                <a:gridCol w="5956412">
                  <a:extLst>
                    <a:ext uri="{9D8B030D-6E8A-4147-A177-3AD203B41FA5}">
                      <a16:colId xmlns:a16="http://schemas.microsoft.com/office/drawing/2014/main" val="737409853"/>
                    </a:ext>
                  </a:extLst>
                </a:gridCol>
              </a:tblGrid>
              <a:tr h="620014">
                <a:tc>
                  <a:txBody>
                    <a:bodyPr/>
                    <a:lstStyle/>
                    <a:p>
                      <a:pPr marL="0" algn="l" defTabSz="914377" rtl="0" eaLnBrk="1" latinLnBrk="0" hangingPunct="1"/>
                      <a:r>
                        <a:rPr lang="en-IN" sz="1200" b="0" kern="1200">
                          <a:solidFill>
                            <a:srgbClr val="FF0000"/>
                          </a:solidFill>
                          <a:latin typeface="Times New Roman" panose="02020603050405020304" pitchFamily="18" charset="0"/>
                          <a:ea typeface="+mn-ea"/>
                          <a:cs typeface="Times New Roman" panose="02020603050405020304" pitchFamily="18" charset="0"/>
                        </a:rPr>
                        <a:t>15 Applications</a:t>
                      </a:r>
                    </a:p>
                  </a:txBody>
                  <a:tcPr marL="68580" marR="6858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900" b="0">
                          <a:solidFill>
                            <a:srgbClr val="C00000"/>
                          </a:solidFill>
                          <a:latin typeface="Times New Roman" panose="02020603050405020304" pitchFamily="18" charset="0"/>
                          <a:cs typeface="Times New Roman" panose="02020603050405020304" pitchFamily="18" charset="0"/>
                        </a:rPr>
                        <a:t>Customer Management Tools |  Pricing Tools | Billing Tools | CSS | Resource Management Tools </a:t>
                      </a:r>
                    </a:p>
                    <a:p>
                      <a:pPr marL="0" marR="0" lvl="0" indent="0" algn="l" defTabSz="914377" rtl="0" eaLnBrk="1" fontAlgn="auto" latinLnBrk="0" hangingPunct="1">
                        <a:lnSpc>
                          <a:spcPct val="100000"/>
                        </a:lnSpc>
                        <a:spcBef>
                          <a:spcPts val="0"/>
                        </a:spcBef>
                        <a:spcAft>
                          <a:spcPts val="0"/>
                        </a:spcAft>
                        <a:buClrTx/>
                        <a:buSzTx/>
                        <a:buFontTx/>
                        <a:buNone/>
                        <a:tabLst/>
                        <a:defRPr/>
                      </a:pPr>
                      <a:r>
                        <a:rPr lang="en-IN" sz="900" b="0">
                          <a:solidFill>
                            <a:srgbClr val="7030A0"/>
                          </a:solidFill>
                          <a:latin typeface="Times New Roman" panose="02020603050405020304" pitchFamily="18" charset="0"/>
                          <a:cs typeface="Times New Roman" panose="02020603050405020304" pitchFamily="18" charset="0"/>
                        </a:rPr>
                        <a:t>Engage | VMB Salesforce | Fusion | XML Reach | NextGen | Trinity | PhixFlow | Force | Card Point | E-Billing | EECC Dashboard</a:t>
                      </a:r>
                    </a:p>
                  </a:txBody>
                  <a:tcPr marL="68580" marR="6858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2468898"/>
                  </a:ext>
                </a:extLst>
              </a:tr>
              <a:tr h="710073">
                <a:tc>
                  <a:txBody>
                    <a:bodyPr/>
                    <a:lstStyle/>
                    <a:p>
                      <a:pPr marL="0" algn="l" defTabSz="914377" rtl="0" eaLnBrk="1" latinLnBrk="0" hangingPunct="1"/>
                      <a:r>
                        <a:rPr lang="en-IN" sz="1200" b="0" kern="1200">
                          <a:solidFill>
                            <a:srgbClr val="FF0000"/>
                          </a:solidFill>
                          <a:latin typeface="Times New Roman" panose="02020603050405020304" pitchFamily="18" charset="0"/>
                          <a:ea typeface="+mn-ea"/>
                          <a:cs typeface="Times New Roman" panose="02020603050405020304" pitchFamily="18" charset="0"/>
                        </a:rPr>
                        <a:t>37 Applications</a:t>
                      </a:r>
                    </a:p>
                  </a:txBody>
                  <a:tcPr marL="68580" marR="6858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IN" sz="900" b="0">
                          <a:solidFill>
                            <a:srgbClr val="C00000"/>
                          </a:solidFill>
                          <a:latin typeface="Times New Roman" panose="02020603050405020304" pitchFamily="18" charset="0"/>
                          <a:cs typeface="Times New Roman" panose="02020603050405020304" pitchFamily="18" charset="0"/>
                        </a:rPr>
                        <a:t>VM Intranet Forms | SMS Applications | Volt Order Entry | Agent Tools | Forms DB | Super Mail </a:t>
                      </a:r>
                    </a:p>
                    <a:p>
                      <a:pPr marL="0" marR="0" lvl="0" indent="0" algn="l" defTabSz="914377" rtl="0" eaLnBrk="1" fontAlgn="auto" latinLnBrk="0" hangingPunct="1">
                        <a:lnSpc>
                          <a:spcPct val="100000"/>
                        </a:lnSpc>
                        <a:spcBef>
                          <a:spcPts val="0"/>
                        </a:spcBef>
                        <a:spcAft>
                          <a:spcPts val="0"/>
                        </a:spcAft>
                        <a:buClrTx/>
                        <a:buSzTx/>
                        <a:buFontTx/>
                        <a:buNone/>
                        <a:tabLst/>
                        <a:defRPr/>
                      </a:pPr>
                      <a:r>
                        <a:rPr lang="en-IN" sz="900" b="0" kern="1200">
                          <a:solidFill>
                            <a:srgbClr val="7030A0"/>
                          </a:solidFill>
                          <a:latin typeface="Times New Roman" panose="02020603050405020304" pitchFamily="18" charset="0"/>
                          <a:ea typeface="+mn-ea"/>
                          <a:cs typeface="Times New Roman" panose="02020603050405020304" pitchFamily="18" charset="0"/>
                        </a:rPr>
                        <a:t>Remedy App | IVR | Fusion MW | O2 Identity | O2 Net cracker |  Text Tool App | Netezza | Information Centre</a:t>
                      </a:r>
                    </a:p>
                  </a:txBody>
                  <a:tcPr marL="68580" marR="6858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4202554"/>
                  </a:ext>
                </a:extLst>
              </a:tr>
              <a:tr h="620014">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IN" sz="1200" b="0" kern="1200">
                          <a:solidFill>
                            <a:srgbClr val="FF0000"/>
                          </a:solidFill>
                          <a:latin typeface="Times New Roman" panose="02020603050405020304" pitchFamily="18" charset="0"/>
                          <a:ea typeface="+mn-ea"/>
                          <a:cs typeface="Times New Roman" panose="02020603050405020304" pitchFamily="18" charset="0"/>
                        </a:rPr>
                        <a:t>2 Applications</a:t>
                      </a:r>
                    </a:p>
                  </a:txBody>
                  <a:tcPr marL="68580" marR="6858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377" rtl="0" eaLnBrk="1" fontAlgn="auto" latinLnBrk="0" hangingPunct="1">
                        <a:lnSpc>
                          <a:spcPct val="100000"/>
                        </a:lnSpc>
                        <a:spcBef>
                          <a:spcPts val="0"/>
                        </a:spcBef>
                        <a:spcAft>
                          <a:spcPts val="0"/>
                        </a:spcAft>
                        <a:buClrTx/>
                        <a:buSzTx/>
                        <a:buFontTx/>
                        <a:buNone/>
                        <a:tabLst/>
                        <a:defRPr/>
                      </a:pPr>
                      <a:r>
                        <a:rPr lang="en-IN" sz="900" b="0" kern="1200">
                          <a:solidFill>
                            <a:srgbClr val="C00000"/>
                          </a:solidFill>
                          <a:latin typeface="Times New Roman" panose="02020603050405020304" pitchFamily="18" charset="0"/>
                          <a:ea typeface="+mn-ea"/>
                          <a:cs typeface="Times New Roman" panose="02020603050405020304" pitchFamily="18" charset="0"/>
                        </a:rPr>
                        <a:t>                                         iCare | Launchpad |</a:t>
                      </a:r>
                    </a:p>
                    <a:p>
                      <a:pPr marL="0" marR="0" lvl="0" indent="0" algn="l" defTabSz="914377" rtl="0" eaLnBrk="1" fontAlgn="auto" latinLnBrk="0" hangingPunct="1">
                        <a:lnSpc>
                          <a:spcPct val="100000"/>
                        </a:lnSpc>
                        <a:spcBef>
                          <a:spcPts val="0"/>
                        </a:spcBef>
                        <a:spcAft>
                          <a:spcPts val="0"/>
                        </a:spcAft>
                        <a:buClrTx/>
                        <a:buSzTx/>
                        <a:buFontTx/>
                        <a:buNone/>
                        <a:tabLst/>
                        <a:defRPr/>
                      </a:pPr>
                      <a:r>
                        <a:rPr lang="en-IN" sz="900" b="0" kern="1200">
                          <a:solidFill>
                            <a:srgbClr val="7030A0"/>
                          </a:solidFill>
                          <a:latin typeface="Times New Roman" panose="02020603050405020304" pitchFamily="18" charset="0"/>
                          <a:ea typeface="+mn-ea"/>
                          <a:cs typeface="Times New Roman" panose="02020603050405020304" pitchFamily="18" charset="0"/>
                        </a:rPr>
                        <a:t>5th Basket | </a:t>
                      </a:r>
                      <a:r>
                        <a:rPr lang="en-IN" sz="900" b="0" kern="1200">
                          <a:solidFill>
                            <a:srgbClr val="7030A0"/>
                          </a:solidFill>
                          <a:highlight>
                            <a:srgbClr val="FF0000"/>
                          </a:highlight>
                          <a:latin typeface="Times New Roman" panose="02020603050405020304" pitchFamily="18" charset="0"/>
                          <a:ea typeface="+mn-ea"/>
                          <a:cs typeface="Times New Roman" panose="02020603050405020304" pitchFamily="18" charset="0"/>
                        </a:rPr>
                        <a:t>CJM</a:t>
                      </a:r>
                      <a:r>
                        <a:rPr lang="en-IN" sz="900" b="0" kern="1200">
                          <a:solidFill>
                            <a:srgbClr val="7030A0"/>
                          </a:solidFill>
                          <a:latin typeface="Times New Roman" panose="02020603050405020304" pitchFamily="18" charset="0"/>
                          <a:ea typeface="+mn-ea"/>
                          <a:cs typeface="Times New Roman" panose="02020603050405020304" pitchFamily="18" charset="0"/>
                        </a:rPr>
                        <a:t> | </a:t>
                      </a:r>
                      <a:r>
                        <a:rPr lang="en-IN" sz="900" b="0" kern="1200">
                          <a:solidFill>
                            <a:srgbClr val="7030A0"/>
                          </a:solidFill>
                          <a:highlight>
                            <a:srgbClr val="FF0000"/>
                          </a:highlight>
                          <a:latin typeface="Times New Roman" panose="02020603050405020304" pitchFamily="18" charset="0"/>
                          <a:ea typeface="+mn-ea"/>
                          <a:cs typeface="Times New Roman" panose="02020603050405020304" pitchFamily="18" charset="0"/>
                        </a:rPr>
                        <a:t>Discover</a:t>
                      </a:r>
                      <a:r>
                        <a:rPr lang="en-IN" sz="900" b="0" kern="1200">
                          <a:solidFill>
                            <a:srgbClr val="7030A0"/>
                          </a:solidFill>
                          <a:latin typeface="Times New Roman" panose="02020603050405020304" pitchFamily="18" charset="0"/>
                          <a:ea typeface="+mn-ea"/>
                          <a:cs typeface="Times New Roman" panose="02020603050405020304" pitchFamily="18" charset="0"/>
                        </a:rPr>
                        <a:t> | </a:t>
                      </a:r>
                      <a:r>
                        <a:rPr lang="en-IN" sz="900" b="0" kern="1200">
                          <a:solidFill>
                            <a:srgbClr val="7030A0"/>
                          </a:solidFill>
                          <a:highlight>
                            <a:srgbClr val="FF0000"/>
                          </a:highlight>
                          <a:latin typeface="Times New Roman" panose="02020603050405020304" pitchFamily="18" charset="0"/>
                          <a:ea typeface="+mn-ea"/>
                          <a:cs typeface="Times New Roman" panose="02020603050405020304" pitchFamily="18" charset="0"/>
                        </a:rPr>
                        <a:t>EVO-360</a:t>
                      </a:r>
                      <a:r>
                        <a:rPr lang="en-IN" sz="900" b="0" kern="1200">
                          <a:solidFill>
                            <a:srgbClr val="7030A0"/>
                          </a:solidFill>
                          <a:latin typeface="Times New Roman" panose="02020603050405020304" pitchFamily="18" charset="0"/>
                          <a:ea typeface="+mn-ea"/>
                          <a:cs typeface="Times New Roman" panose="02020603050405020304" pitchFamily="18" charset="0"/>
                        </a:rPr>
                        <a:t> | SamKnows | Launchpad- lite</a:t>
                      </a:r>
                    </a:p>
                  </a:txBody>
                  <a:tcPr marL="68580" marR="6858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2461952"/>
                  </a:ext>
                </a:extLst>
              </a:tr>
              <a:tr h="620014">
                <a:tc>
                  <a:txBody>
                    <a:bodyPr/>
                    <a:lstStyle/>
                    <a:p>
                      <a:pPr marL="0" algn="l" defTabSz="914377" rtl="0" eaLnBrk="1" latinLnBrk="0" hangingPunct="1"/>
                      <a:r>
                        <a:rPr lang="en-IN" sz="1200" b="0" kern="1200">
                          <a:solidFill>
                            <a:srgbClr val="FF0000"/>
                          </a:solidFill>
                          <a:latin typeface="Times New Roman" panose="02020603050405020304" pitchFamily="18" charset="0"/>
                          <a:ea typeface="+mn-ea"/>
                          <a:cs typeface="Times New Roman" panose="02020603050405020304" pitchFamily="18" charset="0"/>
                        </a:rPr>
                        <a:t>12 Applications</a:t>
                      </a:r>
                    </a:p>
                  </a:txBody>
                  <a:tcPr marL="68580" marR="6858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900" b="0" kern="1200">
                          <a:solidFill>
                            <a:srgbClr val="C00000"/>
                          </a:solidFill>
                          <a:latin typeface="Times New Roman" panose="02020603050405020304" pitchFamily="18" charset="0"/>
                          <a:ea typeface="+mn-ea"/>
                          <a:cs typeface="Times New Roman" panose="02020603050405020304" pitchFamily="18" charset="0"/>
                        </a:rPr>
                        <a:t>Resource Inventory Tools | FON | Fulcrum Applications | GIS | OSS Admin Portal | Toast | Premises Mgmt. </a:t>
                      </a:r>
                    </a:p>
                    <a:p>
                      <a:pPr marL="0" marR="0" lvl="0" indent="0" algn="ctr" defTabSz="914377" rtl="0" eaLnBrk="1" fontAlgn="auto" latinLnBrk="0" hangingPunct="1">
                        <a:lnSpc>
                          <a:spcPct val="100000"/>
                        </a:lnSpc>
                        <a:spcBef>
                          <a:spcPts val="0"/>
                        </a:spcBef>
                        <a:spcAft>
                          <a:spcPts val="0"/>
                        </a:spcAft>
                        <a:buClrTx/>
                        <a:buSzTx/>
                        <a:buFontTx/>
                        <a:buNone/>
                        <a:tabLst/>
                        <a:defRPr/>
                      </a:pPr>
                      <a:r>
                        <a:rPr lang="en-IN" sz="900" b="0" kern="1200">
                          <a:solidFill>
                            <a:schemeClr val="accent2">
                              <a:lumMod val="75000"/>
                              <a:lumOff val="25000"/>
                            </a:schemeClr>
                          </a:solidFill>
                          <a:latin typeface="Times New Roman" panose="02020603050405020304" pitchFamily="18" charset="0"/>
                          <a:ea typeface="+mn-ea"/>
                          <a:cs typeface="Times New Roman" panose="02020603050405020304" pitchFamily="18" charset="0"/>
                        </a:rPr>
                        <a:t> </a:t>
                      </a:r>
                      <a:r>
                        <a:rPr lang="en-IN" sz="900" b="0" kern="1200">
                          <a:solidFill>
                            <a:srgbClr val="7030A0"/>
                          </a:solidFill>
                          <a:latin typeface="Times New Roman" panose="02020603050405020304" pitchFamily="18" charset="0"/>
                          <a:ea typeface="+mn-ea"/>
                          <a:cs typeface="Times New Roman" panose="02020603050405020304" pitchFamily="18" charset="0"/>
                        </a:rPr>
                        <a:t>iPMM | BIS | Resource Inventory App | ICOMS | RIZZO | ODS | SCV | VMB Smart Planning</a:t>
                      </a:r>
                    </a:p>
                  </a:txBody>
                  <a:tcPr marL="68580" marR="6858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0771555"/>
                  </a:ext>
                </a:extLst>
              </a:tr>
              <a:tr h="620014">
                <a:tc>
                  <a:txBody>
                    <a:bodyPr/>
                    <a:lstStyle/>
                    <a:p>
                      <a:pPr marL="0" algn="l" defTabSz="914377" rtl="0" eaLnBrk="1" latinLnBrk="0" hangingPunct="1"/>
                      <a:r>
                        <a:rPr lang="en-IN" sz="1200" b="0" kern="1200">
                          <a:solidFill>
                            <a:srgbClr val="FF0000"/>
                          </a:solidFill>
                          <a:latin typeface="Times New Roman" panose="02020603050405020304" pitchFamily="18" charset="0"/>
                          <a:ea typeface="+mn-ea"/>
                          <a:cs typeface="Times New Roman" panose="02020603050405020304" pitchFamily="18" charset="0"/>
                        </a:rPr>
                        <a:t>28 Applications</a:t>
                      </a:r>
                    </a:p>
                  </a:txBody>
                  <a:tcPr marL="68580" marR="6858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900" b="0" kern="1200">
                          <a:solidFill>
                            <a:srgbClr val="C00000"/>
                          </a:solidFill>
                          <a:latin typeface="Times New Roman" panose="02020603050405020304" pitchFamily="18" charset="0"/>
                          <a:ea typeface="+mn-ea"/>
                          <a:cs typeface="Times New Roman" panose="02020603050405020304" pitchFamily="18" charset="0"/>
                        </a:rPr>
                        <a:t>Cloud Based Applications | Authentication Tools | VM Customer Dashboard | Agent based tools </a:t>
                      </a:r>
                    </a:p>
                    <a:p>
                      <a:pPr algn="ctr"/>
                      <a:r>
                        <a:rPr lang="en-IN" sz="900" b="0" kern="1200">
                          <a:solidFill>
                            <a:srgbClr val="C00000"/>
                          </a:solidFill>
                          <a:latin typeface="Times New Roman" panose="02020603050405020304" pitchFamily="18" charset="0"/>
                          <a:ea typeface="+mn-ea"/>
                          <a:cs typeface="Times New Roman" panose="02020603050405020304" pitchFamily="18" charset="0"/>
                        </a:rPr>
                        <a:t>Customer Provisioning tools | Content Management Tools | Tools Cable My street | Shared Hosting | VM Intranet Tools| </a:t>
                      </a:r>
                    </a:p>
                    <a:p>
                      <a:pPr algn="ctr"/>
                      <a:r>
                        <a:rPr lang="en-IN" sz="900" b="0" kern="1200">
                          <a:solidFill>
                            <a:schemeClr val="accent2">
                              <a:lumMod val="75000"/>
                              <a:lumOff val="25000"/>
                            </a:schemeClr>
                          </a:solidFill>
                          <a:latin typeface="Times New Roman" panose="02020603050405020304" pitchFamily="18" charset="0"/>
                          <a:ea typeface="+mn-ea"/>
                          <a:cs typeface="Times New Roman" panose="02020603050405020304" pitchFamily="18" charset="0"/>
                        </a:rPr>
                        <a:t> </a:t>
                      </a:r>
                      <a:r>
                        <a:rPr lang="en-IN" sz="900" b="0" kern="1200">
                          <a:solidFill>
                            <a:srgbClr val="7030A0"/>
                          </a:solidFill>
                          <a:latin typeface="Times New Roman" panose="02020603050405020304" pitchFamily="18" charset="0"/>
                          <a:ea typeface="+mn-ea"/>
                          <a:cs typeface="Times New Roman" panose="02020603050405020304" pitchFamily="18" charset="0"/>
                        </a:rPr>
                        <a:t>IOS &amp; Android  - Connect App |  Converged App | Sky Sports | TV Control | VM Store</a:t>
                      </a:r>
                    </a:p>
                  </a:txBody>
                  <a:tcPr marL="68580" marR="68580" marT="34290" marB="3429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1585282"/>
                  </a:ext>
                </a:extLst>
              </a:tr>
            </a:tbl>
          </a:graphicData>
        </a:graphic>
      </p:graphicFrame>
      <p:sp>
        <p:nvSpPr>
          <p:cNvPr id="5" name="Arrow: Right 4">
            <a:extLst>
              <a:ext uri="{FF2B5EF4-FFF2-40B4-BE49-F238E27FC236}">
                <a16:creationId xmlns:a16="http://schemas.microsoft.com/office/drawing/2014/main" id="{2A26A9FB-7A9E-490B-84EA-EC232C0C6163}"/>
              </a:ext>
            </a:extLst>
          </p:cNvPr>
          <p:cNvSpPr/>
          <p:nvPr/>
        </p:nvSpPr>
        <p:spPr>
          <a:xfrm>
            <a:off x="84762" y="832207"/>
            <a:ext cx="2681555" cy="608744"/>
          </a:xfrm>
          <a:prstGeom prst="rightArrow">
            <a:avLst/>
          </a:prstGeom>
          <a:solidFill>
            <a:srgbClr val="FF5050"/>
          </a:solidFill>
          <a:ln w="4233" cap="flat">
            <a:solidFill>
              <a:srgbClr val="EA262A"/>
            </a:solidFill>
            <a:prstDash val="solid"/>
            <a:miter/>
          </a:ln>
          <a:scene3d>
            <a:camera prst="orthographicFront"/>
            <a:lightRig rig="threePt" dir="t"/>
          </a:scene3d>
          <a:sp3d>
            <a:bevelT/>
          </a:sp3d>
        </p:spPr>
        <p:txBody>
          <a:bodyPr rtlCol="0" anchor="ctr"/>
          <a:lstStyle/>
          <a:p>
            <a:pPr defTabSz="685800">
              <a:defRPr/>
            </a:pPr>
            <a:r>
              <a:rPr lang="en-IN" sz="1050" kern="0">
                <a:solidFill>
                  <a:srgbClr val="FFFFFF"/>
                </a:solidFill>
                <a:latin typeface="Times New Roman" panose="02020603050405020304" pitchFamily="18" charset="0"/>
                <a:cs typeface="Times New Roman" panose="02020603050405020304" pitchFamily="18" charset="0"/>
              </a:rPr>
              <a:t>Forecasted Volumetrics per Annum</a:t>
            </a:r>
          </a:p>
        </p:txBody>
      </p:sp>
      <p:sp>
        <p:nvSpPr>
          <p:cNvPr id="6" name="TextBox 5">
            <a:extLst>
              <a:ext uri="{FF2B5EF4-FFF2-40B4-BE49-F238E27FC236}">
                <a16:creationId xmlns:a16="http://schemas.microsoft.com/office/drawing/2014/main" id="{936BF784-7CD7-5E70-9678-EC4CD0213833}"/>
              </a:ext>
            </a:extLst>
          </p:cNvPr>
          <p:cNvSpPr txBox="1"/>
          <p:nvPr/>
        </p:nvSpPr>
        <p:spPr>
          <a:xfrm>
            <a:off x="269095" y="4652331"/>
            <a:ext cx="1349487" cy="253916"/>
          </a:xfrm>
          <a:prstGeom prst="rect">
            <a:avLst/>
          </a:prstGeom>
          <a:noFill/>
        </p:spPr>
        <p:txBody>
          <a:bodyPr wrap="square" rtlCol="0">
            <a:spAutoFit/>
          </a:bodyPr>
          <a:lstStyle/>
          <a:p>
            <a:pPr defTabSz="685800">
              <a:defRPr/>
            </a:pPr>
            <a:r>
              <a:rPr lang="en-IN" sz="1050" kern="0">
                <a:solidFill>
                  <a:srgbClr val="FF5050"/>
                </a:solidFill>
                <a:latin typeface="Times New Roman" panose="02020603050405020304" pitchFamily="18" charset="0"/>
                <a:cs typeface="Times New Roman" panose="02020603050405020304" pitchFamily="18" charset="0"/>
              </a:rPr>
              <a:t>Functional towers</a:t>
            </a:r>
          </a:p>
        </p:txBody>
      </p:sp>
      <p:sp>
        <p:nvSpPr>
          <p:cNvPr id="7" name="TextBox 6">
            <a:extLst>
              <a:ext uri="{FF2B5EF4-FFF2-40B4-BE49-F238E27FC236}">
                <a16:creationId xmlns:a16="http://schemas.microsoft.com/office/drawing/2014/main" id="{2FF7FD3B-41A6-ECF2-D8AC-5E87653E8CBA}"/>
              </a:ext>
            </a:extLst>
          </p:cNvPr>
          <p:cNvSpPr txBox="1"/>
          <p:nvPr/>
        </p:nvSpPr>
        <p:spPr>
          <a:xfrm>
            <a:off x="7755928" y="4652331"/>
            <a:ext cx="1034224" cy="253916"/>
          </a:xfrm>
          <a:prstGeom prst="rect">
            <a:avLst/>
          </a:prstGeom>
          <a:noFill/>
        </p:spPr>
        <p:txBody>
          <a:bodyPr wrap="square" rtlCol="0">
            <a:spAutoFit/>
          </a:bodyPr>
          <a:lstStyle/>
          <a:p>
            <a:pPr defTabSz="685800">
              <a:defRPr/>
            </a:pPr>
            <a:r>
              <a:rPr lang="en-IN" sz="1050" kern="0">
                <a:solidFill>
                  <a:srgbClr val="FF5050"/>
                </a:solidFill>
                <a:latin typeface="Times New Roman" panose="02020603050405020304" pitchFamily="18" charset="0"/>
                <a:cs typeface="Times New Roman" panose="02020603050405020304" pitchFamily="18" charset="0"/>
              </a:rPr>
              <a:t>Tech-Stack</a:t>
            </a:r>
          </a:p>
        </p:txBody>
      </p:sp>
    </p:spTree>
    <p:extLst>
      <p:ext uri="{BB962C8B-B14F-4D97-AF65-F5344CB8AC3E}">
        <p14:creationId xmlns:p14="http://schemas.microsoft.com/office/powerpoint/2010/main" val="1529781630"/>
      </p:ext>
    </p:extLst>
  </p:cSld>
  <p:clrMapOvr>
    <a:masterClrMapping/>
  </p:clrMapOvr>
</p:sld>
</file>

<file path=ppt/theme/theme1.xml><?xml version="1.0" encoding="utf-8"?>
<a:theme xmlns:a="http://schemas.openxmlformats.org/drawingml/2006/main" name="1_DAISYDECK Theme">
  <a:themeElements>
    <a:clrScheme name="DaisyDeck Light - 16-HavelockBlue-Grey">
      <a:dk1>
        <a:srgbClr val="2E2E2E"/>
      </a:dk1>
      <a:lt1>
        <a:srgbClr val="FFFFFF"/>
      </a:lt1>
      <a:dk2>
        <a:srgbClr val="737373"/>
      </a:dk2>
      <a:lt2>
        <a:srgbClr val="D8D8D8"/>
      </a:lt2>
      <a:accent1>
        <a:srgbClr val="4F8AD9"/>
      </a:accent1>
      <a:accent2>
        <a:srgbClr val="536A89"/>
      </a:accent2>
      <a:accent3>
        <a:srgbClr val="5B5B5B"/>
      </a:accent3>
      <a:accent4>
        <a:srgbClr val="7B7B7B"/>
      </a:accent4>
      <a:accent5>
        <a:srgbClr val="9B9B9B"/>
      </a:accent5>
      <a:accent6>
        <a:srgbClr val="CBCBCB"/>
      </a:accent6>
      <a:hlink>
        <a:srgbClr val="4F8AD9"/>
      </a:hlink>
      <a:folHlink>
        <a:srgbClr val="FFC000"/>
      </a:folHlink>
    </a:clrScheme>
    <a:fontScheme name="DaisyDeck - SourceSansPro Font">
      <a:majorFont>
        <a:latin typeface="Source Sans Pro"/>
        <a:ea typeface=""/>
        <a:cs typeface=""/>
      </a:majorFont>
      <a:minorFont>
        <a:latin typeface="Source Sans Pr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w="19050">
          <a:noFill/>
          <a:prstDash val="sysDot"/>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sq">
          <a:miter lim="800000"/>
          <a:headEnd type="oval"/>
          <a:tailEnd type="oval"/>
        </a:ln>
        <a:effectLst/>
      </a:spPr>
      <a:bodyPr/>
      <a:lstStyle/>
      <a:style>
        <a:lnRef idx="3">
          <a:schemeClr val="accent1"/>
        </a:lnRef>
        <a:fillRef idx="0">
          <a:schemeClr val="accent1"/>
        </a:fillRef>
        <a:effectRef idx="2">
          <a:schemeClr val="accent1"/>
        </a:effectRef>
        <a:fontRef idx="minor">
          <a:schemeClr val="tx1"/>
        </a:fontRef>
      </a:style>
    </a:lnDef>
    <a:txDef>
      <a:spPr/>
      <a:bodyPr wrap="square" lIns="90000" rIns="90000" rtlCol="0">
        <a:spAutoFit/>
      </a:bodyPr>
      <a:lstStyle>
        <a:defPPr defTabSz="914400">
          <a:defRPr sz="900" spc="20" dirty="0" smtClean="0"/>
        </a:defPPr>
      </a:lstStyle>
    </a:txDef>
  </a:objectDefaults>
  <a:extraClrSchemeLst/>
</a:theme>
</file>

<file path=ppt/theme/theme2.xml><?xml version="1.0" encoding="utf-8"?>
<a:theme xmlns:a="http://schemas.openxmlformats.org/drawingml/2006/main" name="Theme - Prodapt PPT">
  <a:themeElements>
    <a:clrScheme name="Prdapt 2022">
      <a:dk1>
        <a:srgbClr val="1C1C1C"/>
      </a:dk1>
      <a:lt1>
        <a:srgbClr val="FFFFFF"/>
      </a:lt1>
      <a:dk2>
        <a:srgbClr val="1C1C1C"/>
      </a:dk2>
      <a:lt2>
        <a:srgbClr val="FFFFFF"/>
      </a:lt2>
      <a:accent1>
        <a:srgbClr val="EB262A"/>
      </a:accent1>
      <a:accent2>
        <a:srgbClr val="1C1C1C"/>
      </a:accent2>
      <a:accent3>
        <a:srgbClr val="ABABAB"/>
      </a:accent3>
      <a:accent4>
        <a:srgbClr val="DCDCDC"/>
      </a:accent4>
      <a:accent5>
        <a:srgbClr val="74C657"/>
      </a:accent5>
      <a:accent6>
        <a:srgbClr val="FFFFFF"/>
      </a:accent6>
      <a:hlink>
        <a:srgbClr val="EB262A"/>
      </a:hlink>
      <a:folHlink>
        <a:srgbClr val="DCDCDC"/>
      </a:folHlink>
    </a:clrScheme>
    <a:fontScheme name="Prodapt 2022">
      <a:majorFont>
        <a:latin typeface="KareliaWeb Regular"/>
        <a:ea typeface=""/>
        <a:cs typeface=""/>
      </a:majorFont>
      <a:minorFont>
        <a:latin typeface="KareliaWeb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4233" cap="flat">
          <a:solidFill>
            <a:srgbClr val="EA262A"/>
          </a:solidFill>
          <a:prstDash val="solid"/>
          <a:miter/>
        </a:ln>
      </a:spPr>
      <a:bodyPr rtlCol="0" anchor="ctr"/>
      <a:lstStyle>
        <a:defPPr algn="l">
          <a:defRPr/>
        </a:defPPr>
      </a:lstStyle>
    </a:spDef>
  </a:objectDefaults>
  <a:extraClrSchemeLst/>
  <a:extLst>
    <a:ext uri="{05A4C25C-085E-4340-85A3-A5531E510DB2}">
      <thm15:themeFamily xmlns:thm15="http://schemas.microsoft.com/office/thememl/2012/main" name="Presentation1" id="{6AF5C34D-90D2-4077-AFF1-1E07855F4AD4}" vid="{595DBC45-F64F-4CB4-877D-D53431E01BE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AF452464DB44B45A19DCFEF44D0DE91" ma:contentTypeVersion="10" ma:contentTypeDescription="Create a new document." ma:contentTypeScope="" ma:versionID="430c6e1e59e4704b0cf8ff92365b52b2">
  <xsd:schema xmlns:xsd="http://www.w3.org/2001/XMLSchema" xmlns:xs="http://www.w3.org/2001/XMLSchema" xmlns:p="http://schemas.microsoft.com/office/2006/metadata/properties" xmlns:ns2="c5055ad8-de98-4cf0-82c0-fa8e132e898c" xmlns:ns3="a91def6f-ced3-41b0-bd37-e5078f84abd7" targetNamespace="http://schemas.microsoft.com/office/2006/metadata/properties" ma:root="true" ma:fieldsID="125b311b6b8f46b2ced3a5f25dcdd865" ns2:_="" ns3:_="">
    <xsd:import namespace="c5055ad8-de98-4cf0-82c0-fa8e132e898c"/>
    <xsd:import namespace="a91def6f-ced3-41b0-bd37-e5078f84abd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055ad8-de98-4cf0-82c0-fa8e132e89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91def6f-ced3-41b0-bd37-e5078f84abd7"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D7D8E58-5860-4B95-A0C0-090ED4A95F61}">
  <ds:schemaRefs>
    <ds:schemaRef ds:uri="http://schemas.microsoft.com/sharepoint/v3/contenttype/forms"/>
  </ds:schemaRefs>
</ds:datastoreItem>
</file>

<file path=customXml/itemProps2.xml><?xml version="1.0" encoding="utf-8"?>
<ds:datastoreItem xmlns:ds="http://schemas.openxmlformats.org/officeDocument/2006/customXml" ds:itemID="{CA0DE54C-30CE-484A-AC25-5774ED724127}">
  <ds:schemaRefs>
    <ds:schemaRef ds:uri="a91def6f-ced3-41b0-bd37-e5078f84abd7"/>
    <ds:schemaRef ds:uri="c5055ad8-de98-4cf0-82c0-fa8e132e89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2598355-BC50-4776-9353-49E020A278E0}">
  <ds:schemaRefs>
    <ds:schemaRef ds:uri="a91def6f-ced3-41b0-bd37-e5078f84abd7"/>
    <ds:schemaRef ds:uri="c5055ad8-de98-4cf0-82c0-fa8e132e89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Prodapt Presentation Template</Template>
  <TotalTime>64</TotalTime>
  <Words>13694</Words>
  <Application>Microsoft Office PowerPoint</Application>
  <PresentationFormat>On-screen Show (16:9)</PresentationFormat>
  <Paragraphs>2989</Paragraphs>
  <Slides>99</Slides>
  <Notes>36</Notes>
  <HiddenSlides>0</HiddenSlides>
  <MMClips>0</MMClips>
  <ScaleCrop>false</ScaleCrop>
  <HeadingPairs>
    <vt:vector size="8" baseType="variant">
      <vt:variant>
        <vt:lpstr>Fonts Used</vt:lpstr>
      </vt:variant>
      <vt:variant>
        <vt:i4>18</vt:i4>
      </vt:variant>
      <vt:variant>
        <vt:lpstr>Theme</vt:lpstr>
      </vt:variant>
      <vt:variant>
        <vt:i4>2</vt:i4>
      </vt:variant>
      <vt:variant>
        <vt:lpstr>Embedded OLE Servers</vt:lpstr>
      </vt:variant>
      <vt:variant>
        <vt:i4>1</vt:i4>
      </vt:variant>
      <vt:variant>
        <vt:lpstr>Slide Titles</vt:lpstr>
      </vt:variant>
      <vt:variant>
        <vt:i4>99</vt:i4>
      </vt:variant>
    </vt:vector>
  </HeadingPairs>
  <TitlesOfParts>
    <vt:vector size="120" baseType="lpstr">
      <vt:lpstr>Yu Gothic UI Semibold</vt:lpstr>
      <vt:lpstr>Agency FB</vt:lpstr>
      <vt:lpstr>Arial</vt:lpstr>
      <vt:lpstr>Arial Regular</vt:lpstr>
      <vt:lpstr>Calibri</vt:lpstr>
      <vt:lpstr>Corbel</vt:lpstr>
      <vt:lpstr>Courier New</vt:lpstr>
      <vt:lpstr>KareliaWeb Regular</vt:lpstr>
      <vt:lpstr>KareliaWeb Regular (Body)</vt:lpstr>
      <vt:lpstr>Segoe</vt:lpstr>
      <vt:lpstr>Segoe Mono boot</vt:lpstr>
      <vt:lpstr>Segoe UI</vt:lpstr>
      <vt:lpstr>Source Sans Pro</vt:lpstr>
      <vt:lpstr>Source Sans Pro Light</vt:lpstr>
      <vt:lpstr>Tahoma</vt:lpstr>
      <vt:lpstr>Ted Next</vt:lpstr>
      <vt:lpstr>Times New Roman</vt:lpstr>
      <vt:lpstr>Wingdings</vt:lpstr>
      <vt:lpstr>1_DAISYDECK Theme</vt:lpstr>
      <vt:lpstr>Theme - Prodapt PPT</vt:lpstr>
      <vt:lpstr>Worksheet</vt:lpstr>
      <vt:lpstr>PowerPoint Presentation</vt:lpstr>
      <vt:lpstr>PowerPoint Presentation</vt:lpstr>
      <vt:lpstr>PowerPoint Presentation</vt:lpstr>
      <vt:lpstr>Prodapt Alignment to RFP Slides - I</vt:lpstr>
      <vt:lpstr>Prodapt Alignment to RFP Slides - II</vt:lpstr>
      <vt:lpstr>PowerPoint Presentation</vt:lpstr>
      <vt:lpstr>Value already delivered by Prodapt - I</vt:lpstr>
      <vt:lpstr>Value already delivered by Prodapt - II</vt:lpstr>
      <vt:lpstr>PowerPoint Presentation</vt:lpstr>
      <vt:lpstr>Comprehensive Solution - I</vt:lpstr>
      <vt:lpstr>Comprehensive Solution – II</vt:lpstr>
      <vt:lpstr>PowerPoint Presentation</vt:lpstr>
      <vt:lpstr>Short- and medium-term goals on CSI - I</vt:lpstr>
      <vt:lpstr>Short- and medium-term goals on CSI - II</vt:lpstr>
      <vt:lpstr>PowerPoint Presentation</vt:lpstr>
      <vt:lpstr>G-AI thoughts and approaches - I</vt:lpstr>
      <vt:lpstr>PowerPoint Presentation</vt:lpstr>
      <vt:lpstr>PowerPoint Presentation</vt:lpstr>
      <vt:lpstr>Robust governance structure - I</vt:lpstr>
      <vt:lpstr>Robust governance structure - II</vt:lpstr>
      <vt:lpstr>PowerPoint Presentation</vt:lpstr>
      <vt:lpstr>Prodapt Alignment to RFP Slides - I</vt:lpstr>
      <vt:lpstr>Prodapt Alignment to RFP Slides - II</vt:lpstr>
      <vt:lpstr>PowerPoint Presentation</vt:lpstr>
      <vt:lpstr> SLA and KPI compliances - I</vt:lpstr>
      <vt:lpstr> SLA and KPI compliances - II</vt:lpstr>
      <vt:lpstr>PowerPoint Presentation</vt:lpstr>
      <vt:lpstr>Commercials - I</vt:lpstr>
      <vt:lpstr>Commercials - II</vt:lpstr>
      <vt:lpstr>Tailormade Solution aligning with RFP Expectations to support Mission, Business &amp; BAU Operations</vt:lpstr>
      <vt:lpstr>Vision for VMIE and Prodapt to become natural partners through shared values</vt:lpstr>
      <vt:lpstr>Our Understanding and Expertise in the RFP Asks</vt:lpstr>
      <vt:lpstr>We have delivered results in the past and have a data backed plan for future</vt:lpstr>
      <vt:lpstr>Prodapt is best placed to deliver given the experience, track record and credentials of Continuous Service Improvement</vt:lpstr>
      <vt:lpstr>Prodapt has developed subject matter expertise through several strategic initiatives by serving VMIE for the past 4 years</vt:lpstr>
      <vt:lpstr>.. And is on the path to addressing the key challenges faced</vt:lpstr>
      <vt:lpstr>The Results Achieved in VMIE over the last few Quarters</vt:lpstr>
      <vt:lpstr>Prodapt’s best practice solution for VMIE</vt:lpstr>
      <vt:lpstr>Achieving the Target Operating Model as conceived earlier</vt:lpstr>
      <vt:lpstr>Achieving the Target Operating Model as conceived earlier</vt:lpstr>
      <vt:lpstr>“One Ops” service management operating model</vt:lpstr>
      <vt:lpstr>Evidence of improving MTTR through “One Ops” model</vt:lpstr>
      <vt:lpstr>PowerPoint Presentation</vt:lpstr>
      <vt:lpstr>Prodapt Network Operations with Continuous Service Improvement</vt:lpstr>
      <vt:lpstr>Value-Driven Continuous Improvement (VDCI) function to instill a culture of constant advancement and stay ahead of the competition</vt:lpstr>
      <vt:lpstr>Embed a Value-Driven Continuous Improvement (VDCI) function into your organization’s structure to instill a culture of constant advancement and stay ahead of the competition  - VMIE scenarios </vt:lpstr>
      <vt:lpstr>Resulting in An End To End Commitment on Ticket Reductions and MTTR improvement</vt:lpstr>
      <vt:lpstr>Executive Summary</vt:lpstr>
      <vt:lpstr>Our Vision for Autonomous Networks at intersection of industry status &amp; standards</vt:lpstr>
      <vt:lpstr>Reference Tier 1 Telco Scenario - Improved NOC Productivity through Automated Correlation &amp; Remediation</vt:lpstr>
      <vt:lpstr>NetBots.AI  : Intelligent Network Operations, Provisioning, Planning Automation</vt:lpstr>
      <vt:lpstr>Key business benefits realized across network operations, provisioning, and planning automation</vt:lpstr>
      <vt:lpstr>NetBots Automation Journey: Ideate, Develop, Run, Track  Automation Ideation Intake; Bot Runs; Exec Automation Success KPI Tracker </vt:lpstr>
      <vt:lpstr>PowerPoint Presentation</vt:lpstr>
      <vt:lpstr>Example of NOC Automation Cases with Prodapt NetBots.AI </vt:lpstr>
      <vt:lpstr>Use Case1 - Testing &amp; Diagnostic Use Cases for Tier-1 NA FMC Provider</vt:lpstr>
      <vt:lpstr>Diagnostics Use Case #1 ……</vt:lpstr>
      <vt:lpstr>Automated End-to-end workflow for Day-to-day operations</vt:lpstr>
      <vt:lpstr>Resulting in An End To End Commitment on Ticket Reductions and MTTR improvement</vt:lpstr>
      <vt:lpstr>Service Delivery Excellence with AI-driven Predictive Analysis to prevent Incidents from happening  </vt:lpstr>
      <vt:lpstr>Example of AIOps implementation to prevent Incidents from happening on applications and infrastructure </vt:lpstr>
      <vt:lpstr>PowerPoint Presentation</vt:lpstr>
      <vt:lpstr>Stakeholder engagements &amp; communications</vt:lpstr>
      <vt:lpstr>NOC Services provided by Prodapt as per RFP ask</vt:lpstr>
      <vt:lpstr>Resulting in Harmonized team set-up and incident management flow</vt:lpstr>
      <vt:lpstr>Prodapt Team Structure</vt:lpstr>
      <vt:lpstr>SMEs in the system / Staffing plan</vt:lpstr>
      <vt:lpstr>SMEs in the system / Staffing plan</vt:lpstr>
      <vt:lpstr>Scope of work </vt:lpstr>
      <vt:lpstr>We have brought in best of breed processes, people and technology to VMIE thereby enabling better user experience</vt:lpstr>
      <vt:lpstr>Operations Dashboards to increase focus on Top Alerts &amp; Incidents</vt:lpstr>
      <vt:lpstr>Prodapt SLA KPI Compliancy</vt:lpstr>
      <vt:lpstr>Example SLA KPI Process and Reporting</vt:lpstr>
      <vt:lpstr>A Timeline of our Operations Revenue: 1) Before Oct 22’ 2) As is 3) Post RfP</vt:lpstr>
      <vt:lpstr>Overall Managed Services Presence</vt:lpstr>
      <vt:lpstr>VMO2 Engagement since 2017</vt:lpstr>
      <vt:lpstr>A glimpse into support of  ‘Prodapt -VM BAU Apps Support’ – IPC &amp; Monitoring</vt:lpstr>
      <vt:lpstr>Proactive Continuous Service Improvement initiatives undertaken by Prodapt</vt:lpstr>
      <vt:lpstr>Problem Management – A Journey towards Ticket Reduction</vt:lpstr>
      <vt:lpstr>Contribution to Automation, Process and Platform Improvement</vt:lpstr>
      <vt:lpstr>Above &amp; Beyond for Care Small Apps over the Years…</vt:lpstr>
      <vt:lpstr>Above &amp; Beyond for OID over the Years….</vt:lpstr>
      <vt:lpstr>Above &amp; Beyond for Operational Service Support over the Years….</vt:lpstr>
      <vt:lpstr>Above &amp; Beyond for Operational Service Support over the Years….</vt:lpstr>
      <vt:lpstr>Modernization work taken up proactively to improve user experience</vt:lpstr>
      <vt:lpstr>PowerPoint Presentation</vt:lpstr>
      <vt:lpstr>PowerPoint Presentation</vt:lpstr>
      <vt:lpstr>VMO2 ETOM Operations Framework</vt:lpstr>
      <vt:lpstr>Our Understanding of a Customer Journey in VM O2</vt:lpstr>
      <vt:lpstr>Prodapt has developed subject matter expertise across the 5 towers enabling better user experience and Opex reduction</vt:lpstr>
      <vt:lpstr>We have analyzed a set of add-on applications in the portfolio and can bring in committed improvements</vt:lpstr>
      <vt:lpstr>Our CSI approach of Process Improvements and Automations may yield positive results for allied systems too</vt:lpstr>
      <vt:lpstr>End State Architecture – Application Sunset</vt:lpstr>
      <vt:lpstr>Evolution of iCare – a quick recap…</vt:lpstr>
      <vt:lpstr>L1 - ITOPS transformation using Generative AI</vt:lpstr>
      <vt:lpstr>L2 - ITOPS transformation using Generative AI</vt:lpstr>
      <vt:lpstr>Values Already Delivered - We have brought in best of breed processes, people and technology to VMO2 thereby enabling better user experience and Opex Reduction</vt:lpstr>
      <vt:lpstr>Prodapt Operations summary – On IPC &amp; Monitoring</vt:lpstr>
      <vt:lpstr>VMO2 Applications outside of Prodapt managed estate if combined may reap greater benefits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Meyyappan KR</dc:creator>
  <cp:lastModifiedBy>Krishna Ayyagari</cp:lastModifiedBy>
  <cp:revision>9</cp:revision>
  <dcterms:created xsi:type="dcterms:W3CDTF">2023-02-24T11:12:10Z</dcterms:created>
  <dcterms:modified xsi:type="dcterms:W3CDTF">2023-08-15T12:15:36Z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0x0101000AF452464DB44B45A19DCFEF44D0DE91</vt:lpwstr>
  </property>
</Properties>
</file>